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Masters/slideMaster10.xml" ContentType="application/vnd.openxmlformats-officedocument.presentationml.slideMaster+xml"/>
  <Override PartName="/ppt/slideMasters/slideMaster11.xml" ContentType="application/vnd.openxmlformats-officedocument.presentationml.slideMaster+xml"/>
  <Override PartName="/ppt/slideMasters/slideMaster12.xml" ContentType="application/vnd.openxmlformats-officedocument.presentationml.slideMaster+xml"/>
  <Override PartName="/ppt/slideMasters/slideMaster13.xml" ContentType="application/vnd.openxmlformats-officedocument.presentationml.slideMaster+xml"/>
  <Override PartName="/ppt/slideMasters/slideMaster1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slides/slide89.xml" ContentType="application/vnd.openxmlformats-officedocument.presentationml.slide+xml"/>
  <Override PartName="/ppt/slides/slide90.xml" ContentType="application/vnd.openxmlformats-officedocument.presentationml.slide+xml"/>
  <Override PartName="/ppt/slides/slide9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theme/theme5.xml" ContentType="application/vnd.openxmlformats-officedocument.theme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theme/theme6.xml" ContentType="application/vnd.openxmlformats-officedocument.theme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theme/theme7.xml" ContentType="application/vnd.openxmlformats-officedocument.theme+xml"/>
  <Override PartName="/ppt/slideLayouts/slideLayout78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82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Layouts/slideLayout84.xml" ContentType="application/vnd.openxmlformats-officedocument.presentationml.slideLayout+xml"/>
  <Override PartName="/ppt/slideLayouts/slideLayout85.xml" ContentType="application/vnd.openxmlformats-officedocument.presentationml.slideLayout+xml"/>
  <Override PartName="/ppt/slideLayouts/slideLayout86.xml" ContentType="application/vnd.openxmlformats-officedocument.presentationml.slideLayout+xml"/>
  <Override PartName="/ppt/slideLayouts/slideLayout87.xml" ContentType="application/vnd.openxmlformats-officedocument.presentationml.slideLayout+xml"/>
  <Override PartName="/ppt/slideLayouts/slideLayout88.xml" ContentType="application/vnd.openxmlformats-officedocument.presentationml.slideLayout+xml"/>
  <Override PartName="/ppt/theme/theme8.xml" ContentType="application/vnd.openxmlformats-officedocument.theme+xml"/>
  <Override PartName="/ppt/slideLayouts/slideLayout89.xml" ContentType="application/vnd.openxmlformats-officedocument.presentationml.slideLayout+xml"/>
  <Override PartName="/ppt/slideLayouts/slideLayout90.xml" ContentType="application/vnd.openxmlformats-officedocument.presentationml.slideLayout+xml"/>
  <Override PartName="/ppt/slideLayouts/slideLayout91.xml" ContentType="application/vnd.openxmlformats-officedocument.presentationml.slideLayout+xml"/>
  <Override PartName="/ppt/slideLayouts/slideLayout92.xml" ContentType="application/vnd.openxmlformats-officedocument.presentationml.slideLayout+xml"/>
  <Override PartName="/ppt/slideLayouts/slideLayout93.xml" ContentType="application/vnd.openxmlformats-officedocument.presentationml.slideLayout+xml"/>
  <Override PartName="/ppt/slideLayouts/slideLayout94.xml" ContentType="application/vnd.openxmlformats-officedocument.presentationml.slideLayout+xml"/>
  <Override PartName="/ppt/slideLayouts/slideLayout95.xml" ContentType="application/vnd.openxmlformats-officedocument.presentationml.slideLayout+xml"/>
  <Override PartName="/ppt/slideLayouts/slideLayout96.xml" ContentType="application/vnd.openxmlformats-officedocument.presentationml.slideLayout+xml"/>
  <Override PartName="/ppt/slideLayouts/slideLayout97.xml" ContentType="application/vnd.openxmlformats-officedocument.presentationml.slideLayout+xml"/>
  <Override PartName="/ppt/slideLayouts/slideLayout98.xml" ContentType="application/vnd.openxmlformats-officedocument.presentationml.slideLayout+xml"/>
  <Override PartName="/ppt/slideLayouts/slideLayout99.xml" ContentType="application/vnd.openxmlformats-officedocument.presentationml.slideLayout+xml"/>
  <Override PartName="/ppt/slideLayouts/slideLayout100.xml" ContentType="application/vnd.openxmlformats-officedocument.presentationml.slideLayout+xml"/>
  <Override PartName="/ppt/slideLayouts/slideLayout101.xml" ContentType="application/vnd.openxmlformats-officedocument.presentationml.slideLayout+xml"/>
  <Override PartName="/ppt/slideLayouts/slideLayout102.xml" ContentType="application/vnd.openxmlformats-officedocument.presentationml.slideLayout+xml"/>
  <Override PartName="/ppt/slideLayouts/slideLayout103.xml" ContentType="application/vnd.openxmlformats-officedocument.presentationml.slideLayout+xml"/>
  <Override PartName="/ppt/slideLayouts/slideLayout104.xml" ContentType="application/vnd.openxmlformats-officedocument.presentationml.slideLayout+xml"/>
  <Override PartName="/ppt/slideLayouts/slideLayout105.xml" ContentType="application/vnd.openxmlformats-officedocument.presentationml.slideLayout+xml"/>
  <Override PartName="/ppt/theme/theme9.xml" ContentType="application/vnd.openxmlformats-officedocument.theme+xml"/>
  <Override PartName="/ppt/slideLayouts/slideLayout106.xml" ContentType="application/vnd.openxmlformats-officedocument.presentationml.slideLayout+xml"/>
  <Override PartName="/ppt/slideLayouts/slideLayout107.xml" ContentType="application/vnd.openxmlformats-officedocument.presentationml.slideLayout+xml"/>
  <Override PartName="/ppt/slideLayouts/slideLayout108.xml" ContentType="application/vnd.openxmlformats-officedocument.presentationml.slideLayout+xml"/>
  <Override PartName="/ppt/slideLayouts/slideLayout109.xml" ContentType="application/vnd.openxmlformats-officedocument.presentationml.slideLayout+xml"/>
  <Override PartName="/ppt/slideLayouts/slideLayout110.xml" ContentType="application/vnd.openxmlformats-officedocument.presentationml.slideLayout+xml"/>
  <Override PartName="/ppt/slideLayouts/slideLayout111.xml" ContentType="application/vnd.openxmlformats-officedocument.presentationml.slideLayout+xml"/>
  <Override PartName="/ppt/slideLayouts/slideLayout112.xml" ContentType="application/vnd.openxmlformats-officedocument.presentationml.slideLayout+xml"/>
  <Override PartName="/ppt/slideLayouts/slideLayout113.xml" ContentType="application/vnd.openxmlformats-officedocument.presentationml.slideLayout+xml"/>
  <Override PartName="/ppt/slideLayouts/slideLayout114.xml" ContentType="application/vnd.openxmlformats-officedocument.presentationml.slideLayout+xml"/>
  <Override PartName="/ppt/slideLayouts/slideLayout115.xml" ContentType="application/vnd.openxmlformats-officedocument.presentationml.slideLayout+xml"/>
  <Override PartName="/ppt/slideLayouts/slideLayout116.xml" ContentType="application/vnd.openxmlformats-officedocument.presentationml.slideLayout+xml"/>
  <Override PartName="/ppt/theme/theme10.xml" ContentType="application/vnd.openxmlformats-officedocument.theme+xml"/>
  <Override PartName="/ppt/slideLayouts/slideLayout117.xml" ContentType="application/vnd.openxmlformats-officedocument.presentationml.slideLayout+xml"/>
  <Override PartName="/ppt/slideLayouts/slideLayout118.xml" ContentType="application/vnd.openxmlformats-officedocument.presentationml.slideLayout+xml"/>
  <Override PartName="/ppt/slideLayouts/slideLayout119.xml" ContentType="application/vnd.openxmlformats-officedocument.presentationml.slideLayout+xml"/>
  <Override PartName="/ppt/slideLayouts/slideLayout120.xml" ContentType="application/vnd.openxmlformats-officedocument.presentationml.slideLayout+xml"/>
  <Override PartName="/ppt/slideLayouts/slideLayout121.xml" ContentType="application/vnd.openxmlformats-officedocument.presentationml.slideLayout+xml"/>
  <Override PartName="/ppt/slideLayouts/slideLayout122.xml" ContentType="application/vnd.openxmlformats-officedocument.presentationml.slideLayout+xml"/>
  <Override PartName="/ppt/slideLayouts/slideLayout123.xml" ContentType="application/vnd.openxmlformats-officedocument.presentationml.slideLayout+xml"/>
  <Override PartName="/ppt/slideLayouts/slideLayout124.xml" ContentType="application/vnd.openxmlformats-officedocument.presentationml.slideLayout+xml"/>
  <Override PartName="/ppt/slideLayouts/slideLayout125.xml" ContentType="application/vnd.openxmlformats-officedocument.presentationml.slideLayout+xml"/>
  <Override PartName="/ppt/slideLayouts/slideLayout126.xml" ContentType="application/vnd.openxmlformats-officedocument.presentationml.slideLayout+xml"/>
  <Override PartName="/ppt/slideLayouts/slideLayout127.xml" ContentType="application/vnd.openxmlformats-officedocument.presentationml.slideLayout+xml"/>
  <Override PartName="/ppt/slideLayouts/slideLayout128.xml" ContentType="application/vnd.openxmlformats-officedocument.presentationml.slideLayout+xml"/>
  <Override PartName="/ppt/slideLayouts/slideLayout129.xml" ContentType="application/vnd.openxmlformats-officedocument.presentationml.slideLayout+xml"/>
  <Override PartName="/ppt/slideLayouts/slideLayout130.xml" ContentType="application/vnd.openxmlformats-officedocument.presentationml.slideLayout+xml"/>
  <Override PartName="/ppt/slideLayouts/slideLayout131.xml" ContentType="application/vnd.openxmlformats-officedocument.presentationml.slideLayout+xml"/>
  <Override PartName="/ppt/slideLayouts/slideLayout132.xml" ContentType="application/vnd.openxmlformats-officedocument.presentationml.slideLayout+xml"/>
  <Override PartName="/ppt/theme/theme11.xml" ContentType="application/vnd.openxmlformats-officedocument.theme+xml"/>
  <Override PartName="/ppt/slideLayouts/slideLayout133.xml" ContentType="application/vnd.openxmlformats-officedocument.presentationml.slideLayout+xml"/>
  <Override PartName="/ppt/slideLayouts/slideLayout134.xml" ContentType="application/vnd.openxmlformats-officedocument.presentationml.slideLayout+xml"/>
  <Override PartName="/ppt/slideLayouts/slideLayout135.xml" ContentType="application/vnd.openxmlformats-officedocument.presentationml.slideLayout+xml"/>
  <Override PartName="/ppt/slideLayouts/slideLayout136.xml" ContentType="application/vnd.openxmlformats-officedocument.presentationml.slideLayout+xml"/>
  <Override PartName="/ppt/slideLayouts/slideLayout137.xml" ContentType="application/vnd.openxmlformats-officedocument.presentationml.slideLayout+xml"/>
  <Override PartName="/ppt/slideLayouts/slideLayout138.xml" ContentType="application/vnd.openxmlformats-officedocument.presentationml.slideLayout+xml"/>
  <Override PartName="/ppt/slideLayouts/slideLayout139.xml" ContentType="application/vnd.openxmlformats-officedocument.presentationml.slideLayout+xml"/>
  <Override PartName="/ppt/slideLayouts/slideLayout140.xml" ContentType="application/vnd.openxmlformats-officedocument.presentationml.slideLayout+xml"/>
  <Override PartName="/ppt/slideLayouts/slideLayout141.xml" ContentType="application/vnd.openxmlformats-officedocument.presentationml.slideLayout+xml"/>
  <Override PartName="/ppt/slideLayouts/slideLayout142.xml" ContentType="application/vnd.openxmlformats-officedocument.presentationml.slideLayout+xml"/>
  <Override PartName="/ppt/slideLayouts/slideLayout143.xml" ContentType="application/vnd.openxmlformats-officedocument.presentationml.slideLayout+xml"/>
  <Override PartName="/ppt/theme/theme12.xml" ContentType="application/vnd.openxmlformats-officedocument.theme+xml"/>
  <Override PartName="/ppt/slideLayouts/slideLayout144.xml" ContentType="application/vnd.openxmlformats-officedocument.presentationml.slideLayout+xml"/>
  <Override PartName="/ppt/slideLayouts/slideLayout145.xml" ContentType="application/vnd.openxmlformats-officedocument.presentationml.slideLayout+xml"/>
  <Override PartName="/ppt/slideLayouts/slideLayout146.xml" ContentType="application/vnd.openxmlformats-officedocument.presentationml.slideLayout+xml"/>
  <Override PartName="/ppt/slideLayouts/slideLayout147.xml" ContentType="application/vnd.openxmlformats-officedocument.presentationml.slideLayout+xml"/>
  <Override PartName="/ppt/slideLayouts/slideLayout148.xml" ContentType="application/vnd.openxmlformats-officedocument.presentationml.slideLayout+xml"/>
  <Override PartName="/ppt/slideLayouts/slideLayout149.xml" ContentType="application/vnd.openxmlformats-officedocument.presentationml.slideLayout+xml"/>
  <Override PartName="/ppt/slideLayouts/slideLayout150.xml" ContentType="application/vnd.openxmlformats-officedocument.presentationml.slideLayout+xml"/>
  <Override PartName="/ppt/slideLayouts/slideLayout151.xml" ContentType="application/vnd.openxmlformats-officedocument.presentationml.slideLayout+xml"/>
  <Override PartName="/ppt/slideLayouts/slideLayout152.xml" ContentType="application/vnd.openxmlformats-officedocument.presentationml.slideLayout+xml"/>
  <Override PartName="/ppt/slideLayouts/slideLayout153.xml" ContentType="application/vnd.openxmlformats-officedocument.presentationml.slideLayout+xml"/>
  <Override PartName="/ppt/slideLayouts/slideLayout154.xml" ContentType="application/vnd.openxmlformats-officedocument.presentationml.slideLayout+xml"/>
  <Override PartName="/ppt/slideLayouts/slideLayout155.xml" ContentType="application/vnd.openxmlformats-officedocument.presentationml.slideLayout+xml"/>
  <Override PartName="/ppt/slideLayouts/slideLayout156.xml" ContentType="application/vnd.openxmlformats-officedocument.presentationml.slideLayout+xml"/>
  <Override PartName="/ppt/slideLayouts/slideLayout157.xml" ContentType="application/vnd.openxmlformats-officedocument.presentationml.slideLayout+xml"/>
  <Override PartName="/ppt/slideLayouts/slideLayout158.xml" ContentType="application/vnd.openxmlformats-officedocument.presentationml.slideLayout+xml"/>
  <Override PartName="/ppt/slideLayouts/slideLayout159.xml" ContentType="application/vnd.openxmlformats-officedocument.presentationml.slideLayout+xml"/>
  <Override PartName="/ppt/theme/theme13.xml" ContentType="application/vnd.openxmlformats-officedocument.theme+xml"/>
  <Override PartName="/ppt/slideLayouts/slideLayout160.xml" ContentType="application/vnd.openxmlformats-officedocument.presentationml.slideLayout+xml"/>
  <Override PartName="/ppt/slideLayouts/slideLayout161.xml" ContentType="application/vnd.openxmlformats-officedocument.presentationml.slideLayout+xml"/>
  <Override PartName="/ppt/slideLayouts/slideLayout162.xml" ContentType="application/vnd.openxmlformats-officedocument.presentationml.slideLayout+xml"/>
  <Override PartName="/ppt/slideLayouts/slideLayout163.xml" ContentType="application/vnd.openxmlformats-officedocument.presentationml.slideLayout+xml"/>
  <Override PartName="/ppt/slideLayouts/slideLayout164.xml" ContentType="application/vnd.openxmlformats-officedocument.presentationml.slideLayout+xml"/>
  <Override PartName="/ppt/slideLayouts/slideLayout165.xml" ContentType="application/vnd.openxmlformats-officedocument.presentationml.slideLayout+xml"/>
  <Override PartName="/ppt/slideLayouts/slideLayout166.xml" ContentType="application/vnd.openxmlformats-officedocument.presentationml.slideLayout+xml"/>
  <Override PartName="/ppt/slideLayouts/slideLayout167.xml" ContentType="application/vnd.openxmlformats-officedocument.presentationml.slideLayout+xml"/>
  <Override PartName="/ppt/slideLayouts/slideLayout168.xml" ContentType="application/vnd.openxmlformats-officedocument.presentationml.slideLayout+xml"/>
  <Override PartName="/ppt/slideLayouts/slideLayout169.xml" ContentType="application/vnd.openxmlformats-officedocument.presentationml.slideLayout+xml"/>
  <Override PartName="/ppt/slideLayouts/slideLayout170.xml" ContentType="application/vnd.openxmlformats-officedocument.presentationml.slideLayout+xml"/>
  <Override PartName="/ppt/slideLayouts/slideLayout171.xml" ContentType="application/vnd.openxmlformats-officedocument.presentationml.slideLayout+xml"/>
  <Override PartName="/ppt/slideLayouts/slideLayout172.xml" ContentType="application/vnd.openxmlformats-officedocument.presentationml.slideLayout+xml"/>
  <Override PartName="/ppt/slideLayouts/slideLayout173.xml" ContentType="application/vnd.openxmlformats-officedocument.presentationml.slideLayout+xml"/>
  <Override PartName="/ppt/slideLayouts/slideLayout174.xml" ContentType="application/vnd.openxmlformats-officedocument.presentationml.slideLayout+xml"/>
  <Override PartName="/ppt/slideLayouts/slideLayout175.xml" ContentType="application/vnd.openxmlformats-officedocument.presentationml.slideLayout+xml"/>
  <Override PartName="/ppt/slideLayouts/slideLayout176.xml" ContentType="application/vnd.openxmlformats-officedocument.presentationml.slideLayout+xml"/>
  <Override PartName="/ppt/theme/theme14.xml" ContentType="application/vnd.openxmlformats-officedocument.theme+xml"/>
  <Override PartName="/ppt/theme/theme15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notesSlides/notesSlide1.xml" ContentType="application/vnd.openxmlformats-officedocument.presentationml.notesSlide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2" r:id="rId3"/>
    <p:sldMasterId id="2147483684" r:id="rId4"/>
    <p:sldMasterId id="2147483696" r:id="rId5"/>
    <p:sldMasterId id="2147483708" r:id="rId6"/>
    <p:sldMasterId id="2147483720" r:id="rId7"/>
    <p:sldMasterId id="2147483732" r:id="rId8"/>
    <p:sldMasterId id="2147483744" r:id="rId9"/>
    <p:sldMasterId id="2147483762" r:id="rId10"/>
    <p:sldMasterId id="2147483816" r:id="rId11"/>
    <p:sldMasterId id="2147483833" r:id="rId12"/>
    <p:sldMasterId id="2147483845" r:id="rId13"/>
    <p:sldMasterId id="2147483862" r:id="rId14"/>
  </p:sldMasterIdLst>
  <p:notesMasterIdLst>
    <p:notesMasterId r:id="rId106"/>
  </p:notesMasterIdLst>
  <p:sldIdLst>
    <p:sldId id="256" r:id="rId15"/>
    <p:sldId id="427" r:id="rId16"/>
    <p:sldId id="349" r:id="rId17"/>
    <p:sldId id="346" r:id="rId18"/>
    <p:sldId id="347" r:id="rId19"/>
    <p:sldId id="348" r:id="rId20"/>
    <p:sldId id="293" r:id="rId21"/>
    <p:sldId id="350" r:id="rId22"/>
    <p:sldId id="414" r:id="rId23"/>
    <p:sldId id="263" r:id="rId24"/>
    <p:sldId id="279" r:id="rId25"/>
    <p:sldId id="280" r:id="rId26"/>
    <p:sldId id="352" r:id="rId27"/>
    <p:sldId id="265" r:id="rId28"/>
    <p:sldId id="454" r:id="rId29"/>
    <p:sldId id="302" r:id="rId30"/>
    <p:sldId id="281" r:id="rId31"/>
    <p:sldId id="387" r:id="rId32"/>
    <p:sldId id="388" r:id="rId33"/>
    <p:sldId id="386" r:id="rId34"/>
    <p:sldId id="389" r:id="rId35"/>
    <p:sldId id="392" r:id="rId36"/>
    <p:sldId id="285" r:id="rId37"/>
    <p:sldId id="396" r:id="rId38"/>
    <p:sldId id="391" r:id="rId39"/>
    <p:sldId id="390" r:id="rId40"/>
    <p:sldId id="397" r:id="rId41"/>
    <p:sldId id="395" r:id="rId42"/>
    <p:sldId id="455" r:id="rId43"/>
    <p:sldId id="429" r:id="rId44"/>
    <p:sldId id="430" r:id="rId45"/>
    <p:sldId id="431" r:id="rId46"/>
    <p:sldId id="432" r:id="rId47"/>
    <p:sldId id="433" r:id="rId48"/>
    <p:sldId id="434" r:id="rId49"/>
    <p:sldId id="435" r:id="rId50"/>
    <p:sldId id="457" r:id="rId51"/>
    <p:sldId id="456" r:id="rId52"/>
    <p:sldId id="438" r:id="rId53"/>
    <p:sldId id="439" r:id="rId54"/>
    <p:sldId id="440" r:id="rId55"/>
    <p:sldId id="441" r:id="rId56"/>
    <p:sldId id="442" r:id="rId57"/>
    <p:sldId id="443" r:id="rId58"/>
    <p:sldId id="400" r:id="rId59"/>
    <p:sldId id="402" r:id="rId60"/>
    <p:sldId id="321" r:id="rId61"/>
    <p:sldId id="303" r:id="rId62"/>
    <p:sldId id="450" r:id="rId63"/>
    <p:sldId id="437" r:id="rId64"/>
    <p:sldId id="459" r:id="rId65"/>
    <p:sldId id="452" r:id="rId66"/>
    <p:sldId id="460" r:id="rId67"/>
    <p:sldId id="461" r:id="rId68"/>
    <p:sldId id="445" r:id="rId69"/>
    <p:sldId id="462" r:id="rId70"/>
    <p:sldId id="305" r:id="rId71"/>
    <p:sldId id="415" r:id="rId72"/>
    <p:sldId id="380" r:id="rId73"/>
    <p:sldId id="399" r:id="rId74"/>
    <p:sldId id="398" r:id="rId75"/>
    <p:sldId id="372" r:id="rId76"/>
    <p:sldId id="373" r:id="rId77"/>
    <p:sldId id="374" r:id="rId78"/>
    <p:sldId id="416" r:id="rId79"/>
    <p:sldId id="382" r:id="rId80"/>
    <p:sldId id="418" r:id="rId81"/>
    <p:sldId id="420" r:id="rId82"/>
    <p:sldId id="464" r:id="rId83"/>
    <p:sldId id="465" r:id="rId84"/>
    <p:sldId id="466" r:id="rId85"/>
    <p:sldId id="406" r:id="rId86"/>
    <p:sldId id="376" r:id="rId87"/>
    <p:sldId id="403" r:id="rId88"/>
    <p:sldId id="377" r:id="rId89"/>
    <p:sldId id="378" r:id="rId90"/>
    <p:sldId id="467" r:id="rId91"/>
    <p:sldId id="277" r:id="rId92"/>
    <p:sldId id="312" r:id="rId93"/>
    <p:sldId id="322" r:id="rId94"/>
    <p:sldId id="323" r:id="rId95"/>
    <p:sldId id="324" r:id="rId96"/>
    <p:sldId id="407" r:id="rId97"/>
    <p:sldId id="408" r:id="rId98"/>
    <p:sldId id="409" r:id="rId99"/>
    <p:sldId id="410" r:id="rId100"/>
    <p:sldId id="411" r:id="rId101"/>
    <p:sldId id="412" r:id="rId102"/>
    <p:sldId id="326" r:id="rId103"/>
    <p:sldId id="468" r:id="rId104"/>
    <p:sldId id="426" r:id="rId105"/>
  </p:sldIdLst>
  <p:sldSz cx="9144000" cy="6858000" type="screen4x3"/>
  <p:notesSz cx="6858000" cy="9144000"/>
  <p:defaultTextStyle>
    <a:defPPr>
      <a:defRPr lang="id-ID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C1A64"/>
    <a:srgbClr val="FDB9F0"/>
    <a:srgbClr val="FFFF00"/>
    <a:srgbClr val="00FF99"/>
    <a:srgbClr val="22EAEA"/>
    <a:srgbClr val="4DF96E"/>
    <a:srgbClr val="E9862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16D9F66E-5EB9-4882-86FB-DCBF35E3C3E4}" styleName="Medium Style 4 - Accent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  <a:tblStyle styleId="{0505E3EF-67EA-436B-97B2-0124C06EBD24}" styleName="Medium Style 4 - Accent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3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3">
              <a:tint val="20000"/>
            </a:schemeClr>
          </a:solidFill>
        </a:fill>
      </a:tcStyle>
    </a:firstRow>
  </a:tblStyle>
  <a:tblStyle styleId="{69CF1AB2-1976-4502-BF36-3FF5EA218861}" styleName="Medium Style 4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E8B1032C-EA38-4F05-BA0D-38AFFFC7BED3}" styleName="Light Style 3 - Accent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37CE84F3-28C3-443E-9E96-99CF82512B78}" styleName="Dark Style 1 - Accent 2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wholeTbl>
    <a:band1H>
      <a:tcStyle>
        <a:tcBdr/>
        <a:fill>
          <a:solidFill>
            <a:schemeClr val="accent2">
              <a:shade val="60000"/>
            </a:schemeClr>
          </a:solidFill>
        </a:fill>
      </a:tcStyle>
    </a:band1H>
    <a:band1V>
      <a:tcStyle>
        <a:tcBdr/>
        <a:fill>
          <a:solidFill>
            <a:schemeClr val="accent2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2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2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2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AF606853-7671-496A-8E4F-DF71F8EC918B}" styleName="Dark Style 1 - Accent 6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wholeTbl>
    <a:band1H>
      <a:tcStyle>
        <a:tcBdr/>
        <a:fill>
          <a:solidFill>
            <a:schemeClr val="accent6">
              <a:shade val="60000"/>
            </a:schemeClr>
          </a:solidFill>
        </a:fill>
      </a:tcStyle>
    </a:band1H>
    <a:band1V>
      <a:tcStyle>
        <a:tcBdr/>
        <a:fill>
          <a:solidFill>
            <a:schemeClr val="accent6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6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6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6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91EBBBCC-DAD2-459C-BE2E-F6DE35CF9A28}" styleName="Dark Style 2 - Accent 3/Accent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  <a:tblStyle styleId="{0660B408-B3CF-4A94-85FC-2B1E0A45F4A2}" styleName="Dark Style 2 - Accent 1/Accent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027" autoAdjust="0"/>
    <p:restoredTop sz="91039" autoAdjust="0"/>
  </p:normalViewPr>
  <p:slideViewPr>
    <p:cSldViewPr>
      <p:cViewPr varScale="1">
        <p:scale>
          <a:sx n="71" d="100"/>
          <a:sy n="71" d="100"/>
        </p:scale>
        <p:origin x="1176" y="6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60" y="10074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12.xml"/><Relationship Id="rId21" Type="http://schemas.openxmlformats.org/officeDocument/2006/relationships/slide" Target="slides/slide7.xml"/><Relationship Id="rId42" Type="http://schemas.openxmlformats.org/officeDocument/2006/relationships/slide" Target="slides/slide28.xml"/><Relationship Id="rId47" Type="http://schemas.openxmlformats.org/officeDocument/2006/relationships/slide" Target="slides/slide33.xml"/><Relationship Id="rId63" Type="http://schemas.openxmlformats.org/officeDocument/2006/relationships/slide" Target="slides/slide49.xml"/><Relationship Id="rId68" Type="http://schemas.openxmlformats.org/officeDocument/2006/relationships/slide" Target="slides/slide54.xml"/><Relationship Id="rId84" Type="http://schemas.openxmlformats.org/officeDocument/2006/relationships/slide" Target="slides/slide70.xml"/><Relationship Id="rId89" Type="http://schemas.openxmlformats.org/officeDocument/2006/relationships/slide" Target="slides/slide75.xml"/><Relationship Id="rId16" Type="http://schemas.openxmlformats.org/officeDocument/2006/relationships/slide" Target="slides/slide2.xml"/><Relationship Id="rId107" Type="http://schemas.openxmlformats.org/officeDocument/2006/relationships/presProps" Target="presProps.xml"/><Relationship Id="rId11" Type="http://schemas.openxmlformats.org/officeDocument/2006/relationships/slideMaster" Target="slideMasters/slideMaster11.xml"/><Relationship Id="rId32" Type="http://schemas.openxmlformats.org/officeDocument/2006/relationships/slide" Target="slides/slide18.xml"/><Relationship Id="rId37" Type="http://schemas.openxmlformats.org/officeDocument/2006/relationships/slide" Target="slides/slide23.xml"/><Relationship Id="rId53" Type="http://schemas.openxmlformats.org/officeDocument/2006/relationships/slide" Target="slides/slide39.xml"/><Relationship Id="rId58" Type="http://schemas.openxmlformats.org/officeDocument/2006/relationships/slide" Target="slides/slide44.xml"/><Relationship Id="rId74" Type="http://schemas.openxmlformats.org/officeDocument/2006/relationships/slide" Target="slides/slide60.xml"/><Relationship Id="rId79" Type="http://schemas.openxmlformats.org/officeDocument/2006/relationships/slide" Target="slides/slide65.xml"/><Relationship Id="rId102" Type="http://schemas.openxmlformats.org/officeDocument/2006/relationships/slide" Target="slides/slide88.xml"/><Relationship Id="rId5" Type="http://schemas.openxmlformats.org/officeDocument/2006/relationships/slideMaster" Target="slideMasters/slideMaster5.xml"/><Relationship Id="rId90" Type="http://schemas.openxmlformats.org/officeDocument/2006/relationships/slide" Target="slides/slide76.xml"/><Relationship Id="rId95" Type="http://schemas.openxmlformats.org/officeDocument/2006/relationships/slide" Target="slides/slide81.xml"/><Relationship Id="rId22" Type="http://schemas.openxmlformats.org/officeDocument/2006/relationships/slide" Target="slides/slide8.xml"/><Relationship Id="rId27" Type="http://schemas.openxmlformats.org/officeDocument/2006/relationships/slide" Target="slides/slide13.xml"/><Relationship Id="rId43" Type="http://schemas.openxmlformats.org/officeDocument/2006/relationships/slide" Target="slides/slide29.xml"/><Relationship Id="rId48" Type="http://schemas.openxmlformats.org/officeDocument/2006/relationships/slide" Target="slides/slide34.xml"/><Relationship Id="rId64" Type="http://schemas.openxmlformats.org/officeDocument/2006/relationships/slide" Target="slides/slide50.xml"/><Relationship Id="rId69" Type="http://schemas.openxmlformats.org/officeDocument/2006/relationships/slide" Target="slides/slide55.xml"/><Relationship Id="rId80" Type="http://schemas.openxmlformats.org/officeDocument/2006/relationships/slide" Target="slides/slide66.xml"/><Relationship Id="rId85" Type="http://schemas.openxmlformats.org/officeDocument/2006/relationships/slide" Target="slides/slide71.xml"/><Relationship Id="rId12" Type="http://schemas.openxmlformats.org/officeDocument/2006/relationships/slideMaster" Target="slideMasters/slideMaster12.xml"/><Relationship Id="rId17" Type="http://schemas.openxmlformats.org/officeDocument/2006/relationships/slide" Target="slides/slide3.xml"/><Relationship Id="rId33" Type="http://schemas.openxmlformats.org/officeDocument/2006/relationships/slide" Target="slides/slide19.xml"/><Relationship Id="rId38" Type="http://schemas.openxmlformats.org/officeDocument/2006/relationships/slide" Target="slides/slide24.xml"/><Relationship Id="rId59" Type="http://schemas.openxmlformats.org/officeDocument/2006/relationships/slide" Target="slides/slide45.xml"/><Relationship Id="rId103" Type="http://schemas.openxmlformats.org/officeDocument/2006/relationships/slide" Target="slides/slide89.xml"/><Relationship Id="rId108" Type="http://schemas.openxmlformats.org/officeDocument/2006/relationships/viewProps" Target="viewProps.xml"/><Relationship Id="rId54" Type="http://schemas.openxmlformats.org/officeDocument/2006/relationships/slide" Target="slides/slide40.xml"/><Relationship Id="rId70" Type="http://schemas.openxmlformats.org/officeDocument/2006/relationships/slide" Target="slides/slide56.xml"/><Relationship Id="rId75" Type="http://schemas.openxmlformats.org/officeDocument/2006/relationships/slide" Target="slides/slide61.xml"/><Relationship Id="rId91" Type="http://schemas.openxmlformats.org/officeDocument/2006/relationships/slide" Target="slides/slide77.xml"/><Relationship Id="rId96" Type="http://schemas.openxmlformats.org/officeDocument/2006/relationships/slide" Target="slides/slide82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5" Type="http://schemas.openxmlformats.org/officeDocument/2006/relationships/slide" Target="slides/slide1.xml"/><Relationship Id="rId23" Type="http://schemas.openxmlformats.org/officeDocument/2006/relationships/slide" Target="slides/slide9.xml"/><Relationship Id="rId28" Type="http://schemas.openxmlformats.org/officeDocument/2006/relationships/slide" Target="slides/slide14.xml"/><Relationship Id="rId36" Type="http://schemas.openxmlformats.org/officeDocument/2006/relationships/slide" Target="slides/slide22.xml"/><Relationship Id="rId49" Type="http://schemas.openxmlformats.org/officeDocument/2006/relationships/slide" Target="slides/slide35.xml"/><Relationship Id="rId57" Type="http://schemas.openxmlformats.org/officeDocument/2006/relationships/slide" Target="slides/slide43.xml"/><Relationship Id="rId106" Type="http://schemas.openxmlformats.org/officeDocument/2006/relationships/notesMaster" Target="notesMasters/notesMaster1.xml"/><Relationship Id="rId10" Type="http://schemas.openxmlformats.org/officeDocument/2006/relationships/slideMaster" Target="slideMasters/slideMaster10.xml"/><Relationship Id="rId31" Type="http://schemas.openxmlformats.org/officeDocument/2006/relationships/slide" Target="slides/slide17.xml"/><Relationship Id="rId44" Type="http://schemas.openxmlformats.org/officeDocument/2006/relationships/slide" Target="slides/slide30.xml"/><Relationship Id="rId52" Type="http://schemas.openxmlformats.org/officeDocument/2006/relationships/slide" Target="slides/slide38.xml"/><Relationship Id="rId60" Type="http://schemas.openxmlformats.org/officeDocument/2006/relationships/slide" Target="slides/slide46.xml"/><Relationship Id="rId65" Type="http://schemas.openxmlformats.org/officeDocument/2006/relationships/slide" Target="slides/slide51.xml"/><Relationship Id="rId73" Type="http://schemas.openxmlformats.org/officeDocument/2006/relationships/slide" Target="slides/slide59.xml"/><Relationship Id="rId78" Type="http://schemas.openxmlformats.org/officeDocument/2006/relationships/slide" Target="slides/slide64.xml"/><Relationship Id="rId81" Type="http://schemas.openxmlformats.org/officeDocument/2006/relationships/slide" Target="slides/slide67.xml"/><Relationship Id="rId86" Type="http://schemas.openxmlformats.org/officeDocument/2006/relationships/slide" Target="slides/slide72.xml"/><Relationship Id="rId94" Type="http://schemas.openxmlformats.org/officeDocument/2006/relationships/slide" Target="slides/slide80.xml"/><Relationship Id="rId99" Type="http://schemas.openxmlformats.org/officeDocument/2006/relationships/slide" Target="slides/slide85.xml"/><Relationship Id="rId101" Type="http://schemas.openxmlformats.org/officeDocument/2006/relationships/slide" Target="slides/slide87.xml"/><Relationship Id="rId4" Type="http://schemas.openxmlformats.org/officeDocument/2006/relationships/slideMaster" Target="slideMasters/slideMaster4.xml"/><Relationship Id="rId9" Type="http://schemas.openxmlformats.org/officeDocument/2006/relationships/slideMaster" Target="slideMasters/slideMaster9.xml"/><Relationship Id="rId13" Type="http://schemas.openxmlformats.org/officeDocument/2006/relationships/slideMaster" Target="slideMasters/slideMaster13.xml"/><Relationship Id="rId18" Type="http://schemas.openxmlformats.org/officeDocument/2006/relationships/slide" Target="slides/slide4.xml"/><Relationship Id="rId39" Type="http://schemas.openxmlformats.org/officeDocument/2006/relationships/slide" Target="slides/slide25.xml"/><Relationship Id="rId109" Type="http://schemas.openxmlformats.org/officeDocument/2006/relationships/theme" Target="theme/theme1.xml"/><Relationship Id="rId34" Type="http://schemas.openxmlformats.org/officeDocument/2006/relationships/slide" Target="slides/slide20.xml"/><Relationship Id="rId50" Type="http://schemas.openxmlformats.org/officeDocument/2006/relationships/slide" Target="slides/slide36.xml"/><Relationship Id="rId55" Type="http://schemas.openxmlformats.org/officeDocument/2006/relationships/slide" Target="slides/slide41.xml"/><Relationship Id="rId76" Type="http://schemas.openxmlformats.org/officeDocument/2006/relationships/slide" Target="slides/slide62.xml"/><Relationship Id="rId97" Type="http://schemas.openxmlformats.org/officeDocument/2006/relationships/slide" Target="slides/slide83.xml"/><Relationship Id="rId104" Type="http://schemas.openxmlformats.org/officeDocument/2006/relationships/slide" Target="slides/slide90.xml"/><Relationship Id="rId7" Type="http://schemas.openxmlformats.org/officeDocument/2006/relationships/slideMaster" Target="slideMasters/slideMaster7.xml"/><Relationship Id="rId71" Type="http://schemas.openxmlformats.org/officeDocument/2006/relationships/slide" Target="slides/slide57.xml"/><Relationship Id="rId92" Type="http://schemas.openxmlformats.org/officeDocument/2006/relationships/slide" Target="slides/slide78.xml"/><Relationship Id="rId2" Type="http://schemas.openxmlformats.org/officeDocument/2006/relationships/slideMaster" Target="slideMasters/slideMaster2.xml"/><Relationship Id="rId29" Type="http://schemas.openxmlformats.org/officeDocument/2006/relationships/slide" Target="slides/slide15.xml"/><Relationship Id="rId24" Type="http://schemas.openxmlformats.org/officeDocument/2006/relationships/slide" Target="slides/slide10.xml"/><Relationship Id="rId40" Type="http://schemas.openxmlformats.org/officeDocument/2006/relationships/slide" Target="slides/slide26.xml"/><Relationship Id="rId45" Type="http://schemas.openxmlformats.org/officeDocument/2006/relationships/slide" Target="slides/slide31.xml"/><Relationship Id="rId66" Type="http://schemas.openxmlformats.org/officeDocument/2006/relationships/slide" Target="slides/slide52.xml"/><Relationship Id="rId87" Type="http://schemas.openxmlformats.org/officeDocument/2006/relationships/slide" Target="slides/slide73.xml"/><Relationship Id="rId110" Type="http://schemas.openxmlformats.org/officeDocument/2006/relationships/tableStyles" Target="tableStyles.xml"/><Relationship Id="rId61" Type="http://schemas.openxmlformats.org/officeDocument/2006/relationships/slide" Target="slides/slide47.xml"/><Relationship Id="rId82" Type="http://schemas.openxmlformats.org/officeDocument/2006/relationships/slide" Target="slides/slide68.xml"/><Relationship Id="rId19" Type="http://schemas.openxmlformats.org/officeDocument/2006/relationships/slide" Target="slides/slide5.xml"/><Relationship Id="rId14" Type="http://schemas.openxmlformats.org/officeDocument/2006/relationships/slideMaster" Target="slideMasters/slideMaster14.xml"/><Relationship Id="rId30" Type="http://schemas.openxmlformats.org/officeDocument/2006/relationships/slide" Target="slides/slide16.xml"/><Relationship Id="rId35" Type="http://schemas.openxmlformats.org/officeDocument/2006/relationships/slide" Target="slides/slide21.xml"/><Relationship Id="rId56" Type="http://schemas.openxmlformats.org/officeDocument/2006/relationships/slide" Target="slides/slide42.xml"/><Relationship Id="rId77" Type="http://schemas.openxmlformats.org/officeDocument/2006/relationships/slide" Target="slides/slide63.xml"/><Relationship Id="rId100" Type="http://schemas.openxmlformats.org/officeDocument/2006/relationships/slide" Target="slides/slide86.xml"/><Relationship Id="rId105" Type="http://schemas.openxmlformats.org/officeDocument/2006/relationships/slide" Target="slides/slide91.xml"/><Relationship Id="rId8" Type="http://schemas.openxmlformats.org/officeDocument/2006/relationships/slideMaster" Target="slideMasters/slideMaster8.xml"/><Relationship Id="rId51" Type="http://schemas.openxmlformats.org/officeDocument/2006/relationships/slide" Target="slides/slide37.xml"/><Relationship Id="rId72" Type="http://schemas.openxmlformats.org/officeDocument/2006/relationships/slide" Target="slides/slide58.xml"/><Relationship Id="rId93" Type="http://schemas.openxmlformats.org/officeDocument/2006/relationships/slide" Target="slides/slide79.xml"/><Relationship Id="rId98" Type="http://schemas.openxmlformats.org/officeDocument/2006/relationships/slide" Target="slides/slide84.xml"/><Relationship Id="rId3" Type="http://schemas.openxmlformats.org/officeDocument/2006/relationships/slideMaster" Target="slideMasters/slideMaster3.xml"/><Relationship Id="rId25" Type="http://schemas.openxmlformats.org/officeDocument/2006/relationships/slide" Target="slides/slide11.xml"/><Relationship Id="rId46" Type="http://schemas.openxmlformats.org/officeDocument/2006/relationships/slide" Target="slides/slide32.xml"/><Relationship Id="rId67" Type="http://schemas.openxmlformats.org/officeDocument/2006/relationships/slide" Target="slides/slide53.xml"/><Relationship Id="rId20" Type="http://schemas.openxmlformats.org/officeDocument/2006/relationships/slide" Target="slides/slide6.xml"/><Relationship Id="rId41" Type="http://schemas.openxmlformats.org/officeDocument/2006/relationships/slide" Target="slides/slide27.xml"/><Relationship Id="rId62" Type="http://schemas.openxmlformats.org/officeDocument/2006/relationships/slide" Target="slides/slide48.xml"/><Relationship Id="rId83" Type="http://schemas.openxmlformats.org/officeDocument/2006/relationships/slide" Target="slides/slide69.xml"/><Relationship Id="rId88" Type="http://schemas.openxmlformats.org/officeDocument/2006/relationships/slide" Target="slides/slide74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6_2">
  <dgm:title val=""/>
  <dgm:desc val=""/>
  <dgm:catLst>
    <dgm:cat type="accent6" pri="11200"/>
  </dgm:catLst>
  <dgm:styleLbl name="node0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lnNode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8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1#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0D7909CC-69A2-4F17-97AA-D6C7BE67DF8E}" type="doc">
      <dgm:prSet loTypeId="urn:microsoft.com/office/officeart/2005/8/layout/pyramid2" loCatId="list" qsTypeId="urn:microsoft.com/office/officeart/2005/8/quickstyle/simple1" qsCatId="simple" csTypeId="urn:microsoft.com/office/officeart/2005/8/colors/accent1_2" csCatId="accent1" phldr="1"/>
      <dgm:spPr/>
    </dgm:pt>
    <dgm:pt modelId="{E55FE1A9-852D-4CC6-A4B3-0DF519EB506A}">
      <dgm:prSet phldrT="[Text]"/>
      <dgm:spPr/>
      <dgm:t>
        <a:bodyPr/>
        <a:lstStyle/>
        <a:p>
          <a:r>
            <a:rPr lang="id-ID" dirty="0" smtClean="0"/>
            <a:t>Sikap Religius</a:t>
          </a:r>
          <a:endParaRPr lang="id-ID" dirty="0"/>
        </a:p>
      </dgm:t>
    </dgm:pt>
    <dgm:pt modelId="{0B379194-367D-44FA-A21C-875A6D655D13}" type="parTrans" cxnId="{856509EC-8839-4AE3-9134-01EDB90740DB}">
      <dgm:prSet/>
      <dgm:spPr/>
      <dgm:t>
        <a:bodyPr/>
        <a:lstStyle/>
        <a:p>
          <a:endParaRPr lang="id-ID"/>
        </a:p>
      </dgm:t>
    </dgm:pt>
    <dgm:pt modelId="{0BD4B2C1-E4FE-483F-A19A-54179093F8DF}" type="sibTrans" cxnId="{856509EC-8839-4AE3-9134-01EDB90740DB}">
      <dgm:prSet/>
      <dgm:spPr/>
      <dgm:t>
        <a:bodyPr/>
        <a:lstStyle/>
        <a:p>
          <a:endParaRPr lang="id-ID"/>
        </a:p>
      </dgm:t>
    </dgm:pt>
    <dgm:pt modelId="{87455DCA-E86D-40B7-BF23-CEC92D6413DC}">
      <dgm:prSet phldrT="[Text]"/>
      <dgm:spPr/>
      <dgm:t>
        <a:bodyPr/>
        <a:lstStyle/>
        <a:p>
          <a:r>
            <a:rPr lang="id-ID" dirty="0" smtClean="0"/>
            <a:t>Sikap Sosial</a:t>
          </a:r>
          <a:endParaRPr lang="id-ID" dirty="0"/>
        </a:p>
      </dgm:t>
    </dgm:pt>
    <dgm:pt modelId="{764EF25E-DE4C-4333-9E85-EC488985BFBD}" type="parTrans" cxnId="{B3F8936B-96B7-4BA9-A871-415BA456DD7E}">
      <dgm:prSet/>
      <dgm:spPr/>
      <dgm:t>
        <a:bodyPr/>
        <a:lstStyle/>
        <a:p>
          <a:endParaRPr lang="id-ID"/>
        </a:p>
      </dgm:t>
    </dgm:pt>
    <dgm:pt modelId="{10B202A2-49E9-4F9A-BB83-992DFF4D2591}" type="sibTrans" cxnId="{B3F8936B-96B7-4BA9-A871-415BA456DD7E}">
      <dgm:prSet/>
      <dgm:spPr/>
      <dgm:t>
        <a:bodyPr/>
        <a:lstStyle/>
        <a:p>
          <a:endParaRPr lang="id-ID"/>
        </a:p>
      </dgm:t>
    </dgm:pt>
    <dgm:pt modelId="{1338FFC5-2DA0-4556-A663-E96274A9766E}">
      <dgm:prSet phldrT="[Text]"/>
      <dgm:spPr/>
      <dgm:t>
        <a:bodyPr/>
        <a:lstStyle/>
        <a:p>
          <a:r>
            <a:rPr lang="id-ID" dirty="0" smtClean="0"/>
            <a:t>Pengetahuan</a:t>
          </a:r>
          <a:endParaRPr lang="id-ID" dirty="0"/>
        </a:p>
      </dgm:t>
    </dgm:pt>
    <dgm:pt modelId="{87954EDF-D5B0-4BF2-8DDA-9A059ADB0F9A}" type="parTrans" cxnId="{BBBBDC1F-E0C5-4B45-B808-DD18853D03FE}">
      <dgm:prSet/>
      <dgm:spPr/>
      <dgm:t>
        <a:bodyPr/>
        <a:lstStyle/>
        <a:p>
          <a:endParaRPr lang="id-ID"/>
        </a:p>
      </dgm:t>
    </dgm:pt>
    <dgm:pt modelId="{52F8C844-D9E3-4004-8F63-30F23C3C0D8E}" type="sibTrans" cxnId="{BBBBDC1F-E0C5-4B45-B808-DD18853D03FE}">
      <dgm:prSet/>
      <dgm:spPr/>
      <dgm:t>
        <a:bodyPr/>
        <a:lstStyle/>
        <a:p>
          <a:endParaRPr lang="id-ID"/>
        </a:p>
      </dgm:t>
    </dgm:pt>
    <dgm:pt modelId="{15BF21B2-F013-4EA9-B2E7-71966106627B}">
      <dgm:prSet phldrT="[Text]"/>
      <dgm:spPr/>
      <dgm:t>
        <a:bodyPr/>
        <a:lstStyle/>
        <a:p>
          <a:r>
            <a:rPr lang="id-ID" dirty="0" smtClean="0"/>
            <a:t>Keterampilan</a:t>
          </a:r>
          <a:endParaRPr lang="id-ID" dirty="0"/>
        </a:p>
      </dgm:t>
    </dgm:pt>
    <dgm:pt modelId="{735F5676-E9A1-499B-9A59-77D180DC4452}" type="parTrans" cxnId="{5B043106-0E0F-4DDF-8C2E-6C09D47A5393}">
      <dgm:prSet/>
      <dgm:spPr/>
      <dgm:t>
        <a:bodyPr/>
        <a:lstStyle/>
        <a:p>
          <a:endParaRPr lang="id-ID"/>
        </a:p>
      </dgm:t>
    </dgm:pt>
    <dgm:pt modelId="{D38BEE48-1FBF-426A-B2DD-2CF88CB8CD56}" type="sibTrans" cxnId="{5B043106-0E0F-4DDF-8C2E-6C09D47A5393}">
      <dgm:prSet/>
      <dgm:spPr/>
      <dgm:t>
        <a:bodyPr/>
        <a:lstStyle/>
        <a:p>
          <a:endParaRPr lang="id-ID"/>
        </a:p>
      </dgm:t>
    </dgm:pt>
    <dgm:pt modelId="{9F2E4B21-22EF-45CE-97EA-80415E47DD6A}" type="pres">
      <dgm:prSet presAssocID="{0D7909CC-69A2-4F17-97AA-D6C7BE67DF8E}" presName="compositeShape" presStyleCnt="0">
        <dgm:presLayoutVars>
          <dgm:dir/>
          <dgm:resizeHandles/>
        </dgm:presLayoutVars>
      </dgm:prSet>
      <dgm:spPr/>
    </dgm:pt>
    <dgm:pt modelId="{024CB8EB-2C3A-4750-8D84-8C521141DB5C}" type="pres">
      <dgm:prSet presAssocID="{0D7909CC-69A2-4F17-97AA-D6C7BE67DF8E}" presName="pyramid" presStyleLbl="node1" presStyleIdx="0" presStyleCnt="1"/>
      <dgm:spPr/>
    </dgm:pt>
    <dgm:pt modelId="{21AF99EF-285F-4858-BCD0-76E54865E4B1}" type="pres">
      <dgm:prSet presAssocID="{0D7909CC-69A2-4F17-97AA-D6C7BE67DF8E}" presName="theList" presStyleCnt="0"/>
      <dgm:spPr/>
    </dgm:pt>
    <dgm:pt modelId="{4495B434-75CC-47E1-B930-76D4BBAAB2FD}" type="pres">
      <dgm:prSet presAssocID="{E55FE1A9-852D-4CC6-A4B3-0DF519EB506A}" presName="aNode" presStyleLbl="fgAcc1" presStyleIdx="0" presStyleCnt="4">
        <dgm:presLayoutVars>
          <dgm:bulletEnabled val="1"/>
        </dgm:presLayoutVars>
      </dgm:prSet>
      <dgm:spPr/>
      <dgm:t>
        <a:bodyPr/>
        <a:lstStyle/>
        <a:p>
          <a:endParaRPr lang="id-ID"/>
        </a:p>
      </dgm:t>
    </dgm:pt>
    <dgm:pt modelId="{87CEFF70-07F9-4D4D-89D1-4010A374E59D}" type="pres">
      <dgm:prSet presAssocID="{E55FE1A9-852D-4CC6-A4B3-0DF519EB506A}" presName="aSpace" presStyleCnt="0"/>
      <dgm:spPr/>
    </dgm:pt>
    <dgm:pt modelId="{118E6B5F-C3DF-41D1-B7CD-0002731B5427}" type="pres">
      <dgm:prSet presAssocID="{87455DCA-E86D-40B7-BF23-CEC92D6413DC}" presName="aNode" presStyleLbl="fgAcc1" presStyleIdx="1" presStyleCnt="4">
        <dgm:presLayoutVars>
          <dgm:bulletEnabled val="1"/>
        </dgm:presLayoutVars>
      </dgm:prSet>
      <dgm:spPr/>
      <dgm:t>
        <a:bodyPr/>
        <a:lstStyle/>
        <a:p>
          <a:endParaRPr lang="id-ID"/>
        </a:p>
      </dgm:t>
    </dgm:pt>
    <dgm:pt modelId="{CC5AFA28-6785-44D5-B3F3-A856C7628940}" type="pres">
      <dgm:prSet presAssocID="{87455DCA-E86D-40B7-BF23-CEC92D6413DC}" presName="aSpace" presStyleCnt="0"/>
      <dgm:spPr/>
    </dgm:pt>
    <dgm:pt modelId="{34E1D6DC-670A-455E-BC20-E55D84EAD6B2}" type="pres">
      <dgm:prSet presAssocID="{1338FFC5-2DA0-4556-A663-E96274A9766E}" presName="aNode" presStyleLbl="fgAcc1" presStyleIdx="2" presStyleCnt="4">
        <dgm:presLayoutVars>
          <dgm:bulletEnabled val="1"/>
        </dgm:presLayoutVars>
      </dgm:prSet>
      <dgm:spPr/>
      <dgm:t>
        <a:bodyPr/>
        <a:lstStyle/>
        <a:p>
          <a:endParaRPr lang="id-ID"/>
        </a:p>
      </dgm:t>
    </dgm:pt>
    <dgm:pt modelId="{A82D45DB-C3DC-4A79-8E52-8DFB80EB4DB3}" type="pres">
      <dgm:prSet presAssocID="{1338FFC5-2DA0-4556-A663-E96274A9766E}" presName="aSpace" presStyleCnt="0"/>
      <dgm:spPr/>
    </dgm:pt>
    <dgm:pt modelId="{DD35E5DC-6CBF-4B15-A3EC-0F9772FD0675}" type="pres">
      <dgm:prSet presAssocID="{15BF21B2-F013-4EA9-B2E7-71966106627B}" presName="aNode" presStyleLbl="fgAcc1" presStyleIdx="3" presStyleCnt="4">
        <dgm:presLayoutVars>
          <dgm:bulletEnabled val="1"/>
        </dgm:presLayoutVars>
      </dgm:prSet>
      <dgm:spPr/>
      <dgm:t>
        <a:bodyPr/>
        <a:lstStyle/>
        <a:p>
          <a:endParaRPr lang="id-ID"/>
        </a:p>
      </dgm:t>
    </dgm:pt>
    <dgm:pt modelId="{AA4B5991-133D-4A80-8624-9B23FE2B7178}" type="pres">
      <dgm:prSet presAssocID="{15BF21B2-F013-4EA9-B2E7-71966106627B}" presName="aSpace" presStyleCnt="0"/>
      <dgm:spPr/>
    </dgm:pt>
  </dgm:ptLst>
  <dgm:cxnLst>
    <dgm:cxn modelId="{803D66D2-AE17-4EC2-8296-969F1B99E479}" type="presOf" srcId="{1338FFC5-2DA0-4556-A663-E96274A9766E}" destId="{34E1D6DC-670A-455E-BC20-E55D84EAD6B2}" srcOrd="0" destOrd="0" presId="urn:microsoft.com/office/officeart/2005/8/layout/pyramid2"/>
    <dgm:cxn modelId="{F9FCC2D4-F558-496D-9295-CA81B82D726D}" type="presOf" srcId="{0D7909CC-69A2-4F17-97AA-D6C7BE67DF8E}" destId="{9F2E4B21-22EF-45CE-97EA-80415E47DD6A}" srcOrd="0" destOrd="0" presId="urn:microsoft.com/office/officeart/2005/8/layout/pyramid2"/>
    <dgm:cxn modelId="{BBBBDC1F-E0C5-4B45-B808-DD18853D03FE}" srcId="{0D7909CC-69A2-4F17-97AA-D6C7BE67DF8E}" destId="{1338FFC5-2DA0-4556-A663-E96274A9766E}" srcOrd="2" destOrd="0" parTransId="{87954EDF-D5B0-4BF2-8DDA-9A059ADB0F9A}" sibTransId="{52F8C844-D9E3-4004-8F63-30F23C3C0D8E}"/>
    <dgm:cxn modelId="{B82F697B-FA0D-42A1-9298-93EA6E4CE611}" type="presOf" srcId="{87455DCA-E86D-40B7-BF23-CEC92D6413DC}" destId="{118E6B5F-C3DF-41D1-B7CD-0002731B5427}" srcOrd="0" destOrd="0" presId="urn:microsoft.com/office/officeart/2005/8/layout/pyramid2"/>
    <dgm:cxn modelId="{5B043106-0E0F-4DDF-8C2E-6C09D47A5393}" srcId="{0D7909CC-69A2-4F17-97AA-D6C7BE67DF8E}" destId="{15BF21B2-F013-4EA9-B2E7-71966106627B}" srcOrd="3" destOrd="0" parTransId="{735F5676-E9A1-499B-9A59-77D180DC4452}" sibTransId="{D38BEE48-1FBF-426A-B2DD-2CF88CB8CD56}"/>
    <dgm:cxn modelId="{B3F8936B-96B7-4BA9-A871-415BA456DD7E}" srcId="{0D7909CC-69A2-4F17-97AA-D6C7BE67DF8E}" destId="{87455DCA-E86D-40B7-BF23-CEC92D6413DC}" srcOrd="1" destOrd="0" parTransId="{764EF25E-DE4C-4333-9E85-EC488985BFBD}" sibTransId="{10B202A2-49E9-4F9A-BB83-992DFF4D2591}"/>
    <dgm:cxn modelId="{0E1F448F-9C57-4DB7-9C9F-FB042C0A5CE5}" type="presOf" srcId="{15BF21B2-F013-4EA9-B2E7-71966106627B}" destId="{DD35E5DC-6CBF-4B15-A3EC-0F9772FD0675}" srcOrd="0" destOrd="0" presId="urn:microsoft.com/office/officeart/2005/8/layout/pyramid2"/>
    <dgm:cxn modelId="{F8A58D26-02CB-4970-9B3B-6B39BFC2FCA4}" type="presOf" srcId="{E55FE1A9-852D-4CC6-A4B3-0DF519EB506A}" destId="{4495B434-75CC-47E1-B930-76D4BBAAB2FD}" srcOrd="0" destOrd="0" presId="urn:microsoft.com/office/officeart/2005/8/layout/pyramid2"/>
    <dgm:cxn modelId="{856509EC-8839-4AE3-9134-01EDB90740DB}" srcId="{0D7909CC-69A2-4F17-97AA-D6C7BE67DF8E}" destId="{E55FE1A9-852D-4CC6-A4B3-0DF519EB506A}" srcOrd="0" destOrd="0" parTransId="{0B379194-367D-44FA-A21C-875A6D655D13}" sibTransId="{0BD4B2C1-E4FE-483F-A19A-54179093F8DF}"/>
    <dgm:cxn modelId="{8106CDFF-9FAC-4E1E-9EEB-990A3FE1F341}" type="presParOf" srcId="{9F2E4B21-22EF-45CE-97EA-80415E47DD6A}" destId="{024CB8EB-2C3A-4750-8D84-8C521141DB5C}" srcOrd="0" destOrd="0" presId="urn:microsoft.com/office/officeart/2005/8/layout/pyramid2"/>
    <dgm:cxn modelId="{9A49B980-96C4-4868-84B9-EE5960A829DD}" type="presParOf" srcId="{9F2E4B21-22EF-45CE-97EA-80415E47DD6A}" destId="{21AF99EF-285F-4858-BCD0-76E54865E4B1}" srcOrd="1" destOrd="0" presId="urn:microsoft.com/office/officeart/2005/8/layout/pyramid2"/>
    <dgm:cxn modelId="{DFD4A20B-9BB3-43D5-9EB4-BEF4E0D88E4D}" type="presParOf" srcId="{21AF99EF-285F-4858-BCD0-76E54865E4B1}" destId="{4495B434-75CC-47E1-B930-76D4BBAAB2FD}" srcOrd="0" destOrd="0" presId="urn:microsoft.com/office/officeart/2005/8/layout/pyramid2"/>
    <dgm:cxn modelId="{5EE645F1-42D0-4C9A-B71C-0FA834A16D5C}" type="presParOf" srcId="{21AF99EF-285F-4858-BCD0-76E54865E4B1}" destId="{87CEFF70-07F9-4D4D-89D1-4010A374E59D}" srcOrd="1" destOrd="0" presId="urn:microsoft.com/office/officeart/2005/8/layout/pyramid2"/>
    <dgm:cxn modelId="{CA8C9855-A76C-4778-B17D-809B9690AA1B}" type="presParOf" srcId="{21AF99EF-285F-4858-BCD0-76E54865E4B1}" destId="{118E6B5F-C3DF-41D1-B7CD-0002731B5427}" srcOrd="2" destOrd="0" presId="urn:microsoft.com/office/officeart/2005/8/layout/pyramid2"/>
    <dgm:cxn modelId="{861C3B0B-256B-4380-92C4-979ED0D2DAE1}" type="presParOf" srcId="{21AF99EF-285F-4858-BCD0-76E54865E4B1}" destId="{CC5AFA28-6785-44D5-B3F3-A856C7628940}" srcOrd="3" destOrd="0" presId="urn:microsoft.com/office/officeart/2005/8/layout/pyramid2"/>
    <dgm:cxn modelId="{E6EBDDA8-BBD0-4BAC-980E-7D8825F99E96}" type="presParOf" srcId="{21AF99EF-285F-4858-BCD0-76E54865E4B1}" destId="{34E1D6DC-670A-455E-BC20-E55D84EAD6B2}" srcOrd="4" destOrd="0" presId="urn:microsoft.com/office/officeart/2005/8/layout/pyramid2"/>
    <dgm:cxn modelId="{79BD0663-CB08-468C-8EF6-3115B932A082}" type="presParOf" srcId="{21AF99EF-285F-4858-BCD0-76E54865E4B1}" destId="{A82D45DB-C3DC-4A79-8E52-8DFB80EB4DB3}" srcOrd="5" destOrd="0" presId="urn:microsoft.com/office/officeart/2005/8/layout/pyramid2"/>
    <dgm:cxn modelId="{4300E1F8-69D8-484A-BCD7-FF5E46D4E06C}" type="presParOf" srcId="{21AF99EF-285F-4858-BCD0-76E54865E4B1}" destId="{DD35E5DC-6CBF-4B15-A3EC-0F9772FD0675}" srcOrd="6" destOrd="0" presId="urn:microsoft.com/office/officeart/2005/8/layout/pyramid2"/>
    <dgm:cxn modelId="{359279FF-9293-4593-A19C-606B5BB113C9}" type="presParOf" srcId="{21AF99EF-285F-4858-BCD0-76E54865E4B1}" destId="{AA4B5991-133D-4A80-8624-9B23FE2B7178}" srcOrd="7" destOrd="0" presId="urn:microsoft.com/office/officeart/2005/8/layout/pyramid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C28A0D1B-7CFD-41F6-A6E5-54EA58B9A430}" type="doc">
      <dgm:prSet loTypeId="urn:microsoft.com/office/officeart/2005/8/layout/process4" loCatId="list" qsTypeId="urn:microsoft.com/office/officeart/2005/8/quickstyle/simple1" qsCatId="simple" csTypeId="urn:microsoft.com/office/officeart/2005/8/colors/accent6_2" csCatId="accent6" phldr="1"/>
      <dgm:spPr/>
      <dgm:t>
        <a:bodyPr/>
        <a:lstStyle/>
        <a:p>
          <a:endParaRPr lang="id-ID"/>
        </a:p>
      </dgm:t>
    </dgm:pt>
    <dgm:pt modelId="{F0EC7B1B-A1EF-49A4-9A99-F5C39813295A}">
      <dgm:prSet phldrT="[Text]" custT="1"/>
      <dgm:spPr/>
      <dgm:t>
        <a:bodyPr/>
        <a:lstStyle/>
        <a:p>
          <a:r>
            <a:rPr lang="id-ID" sz="3000" b="1" dirty="0" smtClean="0"/>
            <a:t>Observasi</a:t>
          </a:r>
          <a:endParaRPr lang="id-ID" sz="3000" b="1" dirty="0"/>
        </a:p>
      </dgm:t>
    </dgm:pt>
    <dgm:pt modelId="{A5E50F43-47BC-42A2-A421-6F216C2B03A2}" type="parTrans" cxnId="{C7A83385-9539-4F0A-8380-F5E05C26D788}">
      <dgm:prSet/>
      <dgm:spPr/>
      <dgm:t>
        <a:bodyPr/>
        <a:lstStyle/>
        <a:p>
          <a:endParaRPr lang="id-ID"/>
        </a:p>
      </dgm:t>
    </dgm:pt>
    <dgm:pt modelId="{07EEDD09-CBB0-4046-A045-C1EB1A1D3012}" type="sibTrans" cxnId="{C7A83385-9539-4F0A-8380-F5E05C26D788}">
      <dgm:prSet/>
      <dgm:spPr/>
      <dgm:t>
        <a:bodyPr/>
        <a:lstStyle/>
        <a:p>
          <a:endParaRPr lang="id-ID"/>
        </a:p>
      </dgm:t>
    </dgm:pt>
    <dgm:pt modelId="{EE70BC95-545B-4757-A010-D8DFC4994F11}">
      <dgm:prSet phldrT="[Text]"/>
      <dgm:spPr/>
      <dgm:t>
        <a:bodyPr/>
        <a:lstStyle/>
        <a:p>
          <a:r>
            <a:rPr lang="id-ID" dirty="0" smtClean="0"/>
            <a:t>Catatan Anekdot</a:t>
          </a:r>
          <a:endParaRPr lang="id-ID" dirty="0"/>
        </a:p>
      </dgm:t>
    </dgm:pt>
    <dgm:pt modelId="{EFDC280D-94C9-4E93-835C-88904B9D3BA0}" type="parTrans" cxnId="{DC792052-2BF1-43CE-A7AA-AFF2BF730E2E}">
      <dgm:prSet/>
      <dgm:spPr/>
      <dgm:t>
        <a:bodyPr/>
        <a:lstStyle/>
        <a:p>
          <a:endParaRPr lang="id-ID"/>
        </a:p>
      </dgm:t>
    </dgm:pt>
    <dgm:pt modelId="{B30817AB-C802-4E29-AD5E-ADB29F75E2D9}" type="sibTrans" cxnId="{DC792052-2BF1-43CE-A7AA-AFF2BF730E2E}">
      <dgm:prSet/>
      <dgm:spPr/>
      <dgm:t>
        <a:bodyPr/>
        <a:lstStyle/>
        <a:p>
          <a:endParaRPr lang="id-ID"/>
        </a:p>
      </dgm:t>
    </dgm:pt>
    <dgm:pt modelId="{059D6D95-D9DE-4DA2-A742-870585566223}">
      <dgm:prSet phldrT="[Text]"/>
      <dgm:spPr/>
      <dgm:t>
        <a:bodyPr/>
        <a:lstStyle/>
        <a:p>
          <a:r>
            <a:rPr lang="id-ID" dirty="0" smtClean="0"/>
            <a:t>Hasil Karya Anak</a:t>
          </a:r>
          <a:endParaRPr lang="id-ID" dirty="0"/>
        </a:p>
      </dgm:t>
    </dgm:pt>
    <dgm:pt modelId="{32B3EBC9-ADD0-441C-885F-432993292E31}" type="parTrans" cxnId="{BFB488D8-99A0-49B1-B588-083DFBDFAF52}">
      <dgm:prSet/>
      <dgm:spPr/>
      <dgm:t>
        <a:bodyPr/>
        <a:lstStyle/>
        <a:p>
          <a:endParaRPr lang="id-ID"/>
        </a:p>
      </dgm:t>
    </dgm:pt>
    <dgm:pt modelId="{DBACD0EA-607F-4E1E-9017-AB4ED9364563}" type="sibTrans" cxnId="{BFB488D8-99A0-49B1-B588-083DFBDFAF52}">
      <dgm:prSet/>
      <dgm:spPr/>
      <dgm:t>
        <a:bodyPr/>
        <a:lstStyle/>
        <a:p>
          <a:endParaRPr lang="id-ID"/>
        </a:p>
      </dgm:t>
    </dgm:pt>
    <dgm:pt modelId="{07C4A89B-D466-49A7-8097-C726EF665C43}">
      <dgm:prSet phldrT="[Text]" custT="1"/>
      <dgm:spPr/>
      <dgm:t>
        <a:bodyPr/>
        <a:lstStyle/>
        <a:p>
          <a:r>
            <a:rPr lang="id-ID" sz="3000" b="1" dirty="0" smtClean="0"/>
            <a:t>Pengolahan Hasil Belajar</a:t>
          </a:r>
          <a:endParaRPr lang="id-ID" sz="3000" b="1" dirty="0"/>
        </a:p>
      </dgm:t>
    </dgm:pt>
    <dgm:pt modelId="{1AA9C129-A477-42F5-BF4B-EF8F635852F0}" type="parTrans" cxnId="{7AC78381-ED60-4E35-AEBD-5D0D0BE01CBD}">
      <dgm:prSet/>
      <dgm:spPr/>
      <dgm:t>
        <a:bodyPr/>
        <a:lstStyle/>
        <a:p>
          <a:endParaRPr lang="id-ID"/>
        </a:p>
      </dgm:t>
    </dgm:pt>
    <dgm:pt modelId="{EF6BDED7-2CAA-4575-8DA7-DFD8047C8A2F}" type="sibTrans" cxnId="{7AC78381-ED60-4E35-AEBD-5D0D0BE01CBD}">
      <dgm:prSet/>
      <dgm:spPr/>
      <dgm:t>
        <a:bodyPr/>
        <a:lstStyle/>
        <a:p>
          <a:endParaRPr lang="id-ID"/>
        </a:p>
      </dgm:t>
    </dgm:pt>
    <dgm:pt modelId="{EE62336A-AAF2-48A8-9546-BF13CC87C406}">
      <dgm:prSet phldrT="[Text]"/>
      <dgm:spPr/>
      <dgm:t>
        <a:bodyPr/>
        <a:lstStyle/>
        <a:p>
          <a:r>
            <a:rPr lang="id-ID" dirty="0" smtClean="0"/>
            <a:t>Checklist dan Analisis</a:t>
          </a:r>
          <a:endParaRPr lang="id-ID" dirty="0"/>
        </a:p>
      </dgm:t>
    </dgm:pt>
    <dgm:pt modelId="{9F2BB092-28D9-47B1-8026-47DE87D65884}" type="parTrans" cxnId="{E0174BB2-CDDE-43FE-8375-D18B261FA910}">
      <dgm:prSet/>
      <dgm:spPr/>
      <dgm:t>
        <a:bodyPr/>
        <a:lstStyle/>
        <a:p>
          <a:endParaRPr lang="id-ID"/>
        </a:p>
      </dgm:t>
    </dgm:pt>
    <dgm:pt modelId="{A2C39DCF-E979-4644-8D17-ECECD5BE07E6}" type="sibTrans" cxnId="{E0174BB2-CDDE-43FE-8375-D18B261FA910}">
      <dgm:prSet/>
      <dgm:spPr/>
      <dgm:t>
        <a:bodyPr/>
        <a:lstStyle/>
        <a:p>
          <a:endParaRPr lang="id-ID"/>
        </a:p>
      </dgm:t>
    </dgm:pt>
    <dgm:pt modelId="{331A8692-8609-47C4-A548-D0944150004E}">
      <dgm:prSet phldrT="[Text]"/>
      <dgm:spPr/>
      <dgm:t>
        <a:bodyPr/>
        <a:lstStyle/>
        <a:p>
          <a:r>
            <a:rPr lang="id-ID" b="1" dirty="0" smtClean="0"/>
            <a:t>Pelaporan</a:t>
          </a:r>
          <a:endParaRPr lang="id-ID" b="1" dirty="0"/>
        </a:p>
      </dgm:t>
    </dgm:pt>
    <dgm:pt modelId="{5796AE19-5317-42C4-B34B-FC0EF3B3D611}" type="parTrans" cxnId="{0C506995-2391-458E-9A3A-846D258178DB}">
      <dgm:prSet/>
      <dgm:spPr/>
      <dgm:t>
        <a:bodyPr/>
        <a:lstStyle/>
        <a:p>
          <a:endParaRPr lang="id-ID"/>
        </a:p>
      </dgm:t>
    </dgm:pt>
    <dgm:pt modelId="{452D0D63-767A-41B3-90F1-6DBB4846AC66}" type="sibTrans" cxnId="{0C506995-2391-458E-9A3A-846D258178DB}">
      <dgm:prSet/>
      <dgm:spPr/>
      <dgm:t>
        <a:bodyPr/>
        <a:lstStyle/>
        <a:p>
          <a:endParaRPr lang="id-ID"/>
        </a:p>
      </dgm:t>
    </dgm:pt>
    <dgm:pt modelId="{D09A7674-087D-4477-92B4-B26708897DDA}">
      <dgm:prSet phldrT="[Text]" custT="1"/>
      <dgm:spPr/>
      <dgm:t>
        <a:bodyPr/>
        <a:lstStyle/>
        <a:p>
          <a:r>
            <a:rPr lang="id-ID" sz="3000" b="1" dirty="0" smtClean="0"/>
            <a:t>Pengarsipan</a:t>
          </a:r>
          <a:endParaRPr lang="id-ID" sz="3000" b="1" dirty="0"/>
        </a:p>
      </dgm:t>
    </dgm:pt>
    <dgm:pt modelId="{F77287F8-EDDA-4A62-976F-A03FF850469A}" type="parTrans" cxnId="{98C24F2F-4B7B-4AC1-9192-1867377C3344}">
      <dgm:prSet/>
      <dgm:spPr/>
      <dgm:t>
        <a:bodyPr/>
        <a:lstStyle/>
        <a:p>
          <a:endParaRPr lang="id-ID"/>
        </a:p>
      </dgm:t>
    </dgm:pt>
    <dgm:pt modelId="{7A450F59-976F-49E4-9EAF-14E4D7612466}" type="sibTrans" cxnId="{98C24F2F-4B7B-4AC1-9192-1867377C3344}">
      <dgm:prSet/>
      <dgm:spPr/>
      <dgm:t>
        <a:bodyPr/>
        <a:lstStyle/>
        <a:p>
          <a:endParaRPr lang="id-ID"/>
        </a:p>
      </dgm:t>
    </dgm:pt>
    <dgm:pt modelId="{B834EAE3-1CCB-415D-9932-3753D157FF47}">
      <dgm:prSet phldrT="[Text]"/>
      <dgm:spPr/>
      <dgm:t>
        <a:bodyPr/>
        <a:lstStyle/>
        <a:p>
          <a:r>
            <a:rPr lang="id-ID" dirty="0" smtClean="0"/>
            <a:t>Portofolio</a:t>
          </a:r>
          <a:endParaRPr lang="id-ID" dirty="0"/>
        </a:p>
      </dgm:t>
    </dgm:pt>
    <dgm:pt modelId="{57C29B00-4A6B-417D-BB65-20E21D67D080}" type="parTrans" cxnId="{4C4968B5-4556-4F51-A7D9-D91EA1BC2D06}">
      <dgm:prSet/>
      <dgm:spPr/>
      <dgm:t>
        <a:bodyPr/>
        <a:lstStyle/>
        <a:p>
          <a:endParaRPr lang="id-ID"/>
        </a:p>
      </dgm:t>
    </dgm:pt>
    <dgm:pt modelId="{4CCCD7B5-A9BD-4DDC-B08F-CAF28B792641}" type="sibTrans" cxnId="{4C4968B5-4556-4F51-A7D9-D91EA1BC2D06}">
      <dgm:prSet/>
      <dgm:spPr/>
      <dgm:t>
        <a:bodyPr/>
        <a:lstStyle/>
        <a:p>
          <a:endParaRPr lang="id-ID"/>
        </a:p>
      </dgm:t>
    </dgm:pt>
    <dgm:pt modelId="{D2D0E6C4-F407-446C-8169-F9DF02B4C009}">
      <dgm:prSet phldrT="[Text]" custT="1"/>
      <dgm:spPr/>
      <dgm:t>
        <a:bodyPr/>
        <a:lstStyle/>
        <a:p>
          <a:r>
            <a:rPr lang="id-ID" sz="3000" b="1" dirty="0" smtClean="0"/>
            <a:t>Pencatatan</a:t>
          </a:r>
          <a:endParaRPr lang="id-ID" sz="3000" b="1" dirty="0"/>
        </a:p>
      </dgm:t>
    </dgm:pt>
    <dgm:pt modelId="{AA3D59AF-5057-4010-9E19-967900568960}" type="parTrans" cxnId="{19406583-8F82-45B1-AD8D-B12C9315E4EB}">
      <dgm:prSet/>
      <dgm:spPr/>
    </dgm:pt>
    <dgm:pt modelId="{5ECE251E-DC38-462D-91D8-976430697579}" type="sibTrans" cxnId="{19406583-8F82-45B1-AD8D-B12C9315E4EB}">
      <dgm:prSet/>
      <dgm:spPr/>
    </dgm:pt>
    <dgm:pt modelId="{06167F27-3F85-4D34-A66D-D46E231A4D70}">
      <dgm:prSet phldrT="[Text]"/>
      <dgm:spPr/>
      <dgm:t>
        <a:bodyPr/>
        <a:lstStyle/>
        <a:p>
          <a:r>
            <a:rPr lang="id-ID" dirty="0" smtClean="0"/>
            <a:t>Catatan Harian</a:t>
          </a:r>
          <a:endParaRPr lang="id-ID" dirty="0"/>
        </a:p>
      </dgm:t>
    </dgm:pt>
    <dgm:pt modelId="{7F71ACF7-FD58-4A4D-B43B-C67A3A6C2D2D}" type="parTrans" cxnId="{F5E52F36-E940-4FB2-A39C-C01A073F0437}">
      <dgm:prSet/>
      <dgm:spPr/>
    </dgm:pt>
    <dgm:pt modelId="{8790BF4C-78F5-4C41-853D-E1759864DED9}" type="sibTrans" cxnId="{F5E52F36-E940-4FB2-A39C-C01A073F0437}">
      <dgm:prSet/>
      <dgm:spPr/>
    </dgm:pt>
    <dgm:pt modelId="{865D9F0D-D076-439D-82BB-83962A929A3E}" type="pres">
      <dgm:prSet presAssocID="{C28A0D1B-7CFD-41F6-A6E5-54EA58B9A430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id-ID"/>
        </a:p>
      </dgm:t>
    </dgm:pt>
    <dgm:pt modelId="{1CD6B266-2D94-4AC1-815B-DE19477E4992}" type="pres">
      <dgm:prSet presAssocID="{331A8692-8609-47C4-A548-D0944150004E}" presName="boxAndChildren" presStyleCnt="0"/>
      <dgm:spPr/>
      <dgm:t>
        <a:bodyPr/>
        <a:lstStyle/>
        <a:p>
          <a:endParaRPr lang="id-ID"/>
        </a:p>
      </dgm:t>
    </dgm:pt>
    <dgm:pt modelId="{E1B586D1-292E-4121-BB51-171BADC24ED5}" type="pres">
      <dgm:prSet presAssocID="{331A8692-8609-47C4-A548-D0944150004E}" presName="parentTextBox" presStyleLbl="node1" presStyleIdx="0" presStyleCnt="5"/>
      <dgm:spPr/>
      <dgm:t>
        <a:bodyPr/>
        <a:lstStyle/>
        <a:p>
          <a:endParaRPr lang="id-ID"/>
        </a:p>
      </dgm:t>
    </dgm:pt>
    <dgm:pt modelId="{51C9CF08-EFF7-469E-81EC-E22EA211EC7E}" type="pres">
      <dgm:prSet presAssocID="{7A450F59-976F-49E4-9EAF-14E4D7612466}" presName="sp" presStyleCnt="0"/>
      <dgm:spPr/>
      <dgm:t>
        <a:bodyPr/>
        <a:lstStyle/>
        <a:p>
          <a:endParaRPr lang="id-ID"/>
        </a:p>
      </dgm:t>
    </dgm:pt>
    <dgm:pt modelId="{0C1FC8D4-ABBE-4E20-BBC4-B2047AB37FF2}" type="pres">
      <dgm:prSet presAssocID="{D09A7674-087D-4477-92B4-B26708897DDA}" presName="arrowAndChildren" presStyleCnt="0"/>
      <dgm:spPr/>
      <dgm:t>
        <a:bodyPr/>
        <a:lstStyle/>
        <a:p>
          <a:endParaRPr lang="id-ID"/>
        </a:p>
      </dgm:t>
    </dgm:pt>
    <dgm:pt modelId="{EFD01E3E-06BA-4049-B7FC-0C484BFB4FDD}" type="pres">
      <dgm:prSet presAssocID="{D09A7674-087D-4477-92B4-B26708897DDA}" presName="parentTextArrow" presStyleLbl="node1" presStyleIdx="0" presStyleCnt="5"/>
      <dgm:spPr/>
      <dgm:t>
        <a:bodyPr/>
        <a:lstStyle/>
        <a:p>
          <a:endParaRPr lang="id-ID"/>
        </a:p>
      </dgm:t>
    </dgm:pt>
    <dgm:pt modelId="{A5EF7766-74A1-4EE8-B43E-C12C4DEF22EC}" type="pres">
      <dgm:prSet presAssocID="{D09A7674-087D-4477-92B4-B26708897DDA}" presName="arrow" presStyleLbl="node1" presStyleIdx="1" presStyleCnt="5"/>
      <dgm:spPr/>
      <dgm:t>
        <a:bodyPr/>
        <a:lstStyle/>
        <a:p>
          <a:endParaRPr lang="id-ID"/>
        </a:p>
      </dgm:t>
    </dgm:pt>
    <dgm:pt modelId="{AA27249D-7AE7-43AB-B19D-DF6AD88E0403}" type="pres">
      <dgm:prSet presAssocID="{D09A7674-087D-4477-92B4-B26708897DDA}" presName="descendantArrow" presStyleCnt="0"/>
      <dgm:spPr/>
      <dgm:t>
        <a:bodyPr/>
        <a:lstStyle/>
        <a:p>
          <a:endParaRPr lang="id-ID"/>
        </a:p>
      </dgm:t>
    </dgm:pt>
    <dgm:pt modelId="{272D552B-FEE5-41D4-8C70-C158AB048630}" type="pres">
      <dgm:prSet presAssocID="{B834EAE3-1CCB-415D-9932-3753D157FF47}" presName="childTextArrow" presStyleLbl="fgAccFollowNode1" presStyleIdx="0" presStyleCnt="5">
        <dgm:presLayoutVars>
          <dgm:bulletEnabled val="1"/>
        </dgm:presLayoutVars>
      </dgm:prSet>
      <dgm:spPr/>
      <dgm:t>
        <a:bodyPr/>
        <a:lstStyle/>
        <a:p>
          <a:endParaRPr lang="id-ID"/>
        </a:p>
      </dgm:t>
    </dgm:pt>
    <dgm:pt modelId="{45663219-69A1-49FE-BE43-064FE369F65D}" type="pres">
      <dgm:prSet presAssocID="{EF6BDED7-2CAA-4575-8DA7-DFD8047C8A2F}" presName="sp" presStyleCnt="0"/>
      <dgm:spPr/>
      <dgm:t>
        <a:bodyPr/>
        <a:lstStyle/>
        <a:p>
          <a:endParaRPr lang="id-ID"/>
        </a:p>
      </dgm:t>
    </dgm:pt>
    <dgm:pt modelId="{B3CB7C1B-4963-4495-95B5-783F5545C9A1}" type="pres">
      <dgm:prSet presAssocID="{07C4A89B-D466-49A7-8097-C726EF665C43}" presName="arrowAndChildren" presStyleCnt="0"/>
      <dgm:spPr/>
      <dgm:t>
        <a:bodyPr/>
        <a:lstStyle/>
        <a:p>
          <a:endParaRPr lang="id-ID"/>
        </a:p>
      </dgm:t>
    </dgm:pt>
    <dgm:pt modelId="{E02D04FE-4C4C-4060-9B9F-C2054486E7AC}" type="pres">
      <dgm:prSet presAssocID="{07C4A89B-D466-49A7-8097-C726EF665C43}" presName="parentTextArrow" presStyleLbl="node1" presStyleIdx="1" presStyleCnt="5"/>
      <dgm:spPr/>
      <dgm:t>
        <a:bodyPr/>
        <a:lstStyle/>
        <a:p>
          <a:endParaRPr lang="id-ID"/>
        </a:p>
      </dgm:t>
    </dgm:pt>
    <dgm:pt modelId="{176C3F6C-0551-4E73-9EC7-49C67F1ABB4F}" type="pres">
      <dgm:prSet presAssocID="{07C4A89B-D466-49A7-8097-C726EF665C43}" presName="arrow" presStyleLbl="node1" presStyleIdx="2" presStyleCnt="5"/>
      <dgm:spPr/>
      <dgm:t>
        <a:bodyPr/>
        <a:lstStyle/>
        <a:p>
          <a:endParaRPr lang="id-ID"/>
        </a:p>
      </dgm:t>
    </dgm:pt>
    <dgm:pt modelId="{74D51BCF-BF49-40FB-AC71-4532D26ED38F}" type="pres">
      <dgm:prSet presAssocID="{07C4A89B-D466-49A7-8097-C726EF665C43}" presName="descendantArrow" presStyleCnt="0"/>
      <dgm:spPr/>
      <dgm:t>
        <a:bodyPr/>
        <a:lstStyle/>
        <a:p>
          <a:endParaRPr lang="id-ID"/>
        </a:p>
      </dgm:t>
    </dgm:pt>
    <dgm:pt modelId="{2EB3EDF8-C97A-4AF7-8027-C38C36F00225}" type="pres">
      <dgm:prSet presAssocID="{EE62336A-AAF2-48A8-9546-BF13CC87C406}" presName="childTextArrow" presStyleLbl="fgAccFollowNode1" presStyleIdx="1" presStyleCnt="5">
        <dgm:presLayoutVars>
          <dgm:bulletEnabled val="1"/>
        </dgm:presLayoutVars>
      </dgm:prSet>
      <dgm:spPr/>
      <dgm:t>
        <a:bodyPr/>
        <a:lstStyle/>
        <a:p>
          <a:endParaRPr lang="id-ID"/>
        </a:p>
      </dgm:t>
    </dgm:pt>
    <dgm:pt modelId="{A52ABACD-4DDF-4A32-BA5B-3ECB8EC5628A}" type="pres">
      <dgm:prSet presAssocID="{5ECE251E-DC38-462D-91D8-976430697579}" presName="sp" presStyleCnt="0"/>
      <dgm:spPr/>
      <dgm:t>
        <a:bodyPr/>
        <a:lstStyle/>
        <a:p>
          <a:endParaRPr lang="id-ID"/>
        </a:p>
      </dgm:t>
    </dgm:pt>
    <dgm:pt modelId="{06A3C30F-2FC0-4EA7-A8CA-3EE6F205B20E}" type="pres">
      <dgm:prSet presAssocID="{D2D0E6C4-F407-446C-8169-F9DF02B4C009}" presName="arrowAndChildren" presStyleCnt="0"/>
      <dgm:spPr/>
      <dgm:t>
        <a:bodyPr/>
        <a:lstStyle/>
        <a:p>
          <a:endParaRPr lang="id-ID"/>
        </a:p>
      </dgm:t>
    </dgm:pt>
    <dgm:pt modelId="{1006C73A-9989-4FF1-8D74-BE5CB5315278}" type="pres">
      <dgm:prSet presAssocID="{D2D0E6C4-F407-446C-8169-F9DF02B4C009}" presName="parentTextArrow" presStyleLbl="node1" presStyleIdx="2" presStyleCnt="5"/>
      <dgm:spPr/>
      <dgm:t>
        <a:bodyPr/>
        <a:lstStyle/>
        <a:p>
          <a:endParaRPr lang="id-ID"/>
        </a:p>
      </dgm:t>
    </dgm:pt>
    <dgm:pt modelId="{97A4D98D-665A-488D-B8FE-24359CDEF371}" type="pres">
      <dgm:prSet presAssocID="{D2D0E6C4-F407-446C-8169-F9DF02B4C009}" presName="arrow" presStyleLbl="node1" presStyleIdx="3" presStyleCnt="5"/>
      <dgm:spPr/>
      <dgm:t>
        <a:bodyPr/>
        <a:lstStyle/>
        <a:p>
          <a:endParaRPr lang="id-ID"/>
        </a:p>
      </dgm:t>
    </dgm:pt>
    <dgm:pt modelId="{F851E249-BFC6-4114-A1C6-053A88383AA9}" type="pres">
      <dgm:prSet presAssocID="{D2D0E6C4-F407-446C-8169-F9DF02B4C009}" presName="descendantArrow" presStyleCnt="0"/>
      <dgm:spPr/>
      <dgm:t>
        <a:bodyPr/>
        <a:lstStyle/>
        <a:p>
          <a:endParaRPr lang="id-ID"/>
        </a:p>
      </dgm:t>
    </dgm:pt>
    <dgm:pt modelId="{3E34D7B0-468E-4079-8FF4-31CFB9D0BC46}" type="pres">
      <dgm:prSet presAssocID="{06167F27-3F85-4D34-A66D-D46E231A4D70}" presName="childTextArrow" presStyleLbl="fgAccFollowNode1" presStyleIdx="2" presStyleCnt="5">
        <dgm:presLayoutVars>
          <dgm:bulletEnabled val="1"/>
        </dgm:presLayoutVars>
      </dgm:prSet>
      <dgm:spPr/>
      <dgm:t>
        <a:bodyPr/>
        <a:lstStyle/>
        <a:p>
          <a:endParaRPr lang="id-ID"/>
        </a:p>
      </dgm:t>
    </dgm:pt>
    <dgm:pt modelId="{8FDE965F-D1EA-4356-AB37-47C05E30D84E}" type="pres">
      <dgm:prSet presAssocID="{EE70BC95-545B-4757-A010-D8DFC4994F11}" presName="childTextArrow" presStyleLbl="fgAccFollowNode1" presStyleIdx="3" presStyleCnt="5">
        <dgm:presLayoutVars>
          <dgm:bulletEnabled val="1"/>
        </dgm:presLayoutVars>
      </dgm:prSet>
      <dgm:spPr/>
      <dgm:t>
        <a:bodyPr/>
        <a:lstStyle/>
        <a:p>
          <a:endParaRPr lang="id-ID"/>
        </a:p>
      </dgm:t>
    </dgm:pt>
    <dgm:pt modelId="{CD0AA21C-C7C9-4566-8BF6-E6A31693711C}" type="pres">
      <dgm:prSet presAssocID="{059D6D95-D9DE-4DA2-A742-870585566223}" presName="childTextArrow" presStyleLbl="fgAccFollowNode1" presStyleIdx="4" presStyleCnt="5">
        <dgm:presLayoutVars>
          <dgm:bulletEnabled val="1"/>
        </dgm:presLayoutVars>
      </dgm:prSet>
      <dgm:spPr/>
      <dgm:t>
        <a:bodyPr/>
        <a:lstStyle/>
        <a:p>
          <a:endParaRPr lang="id-ID"/>
        </a:p>
      </dgm:t>
    </dgm:pt>
    <dgm:pt modelId="{8E9D68B4-0040-4A1C-88DB-CF89E2C3D806}" type="pres">
      <dgm:prSet presAssocID="{07EEDD09-CBB0-4046-A045-C1EB1A1D3012}" presName="sp" presStyleCnt="0"/>
      <dgm:spPr/>
      <dgm:t>
        <a:bodyPr/>
        <a:lstStyle/>
        <a:p>
          <a:endParaRPr lang="id-ID"/>
        </a:p>
      </dgm:t>
    </dgm:pt>
    <dgm:pt modelId="{1057CAC0-8AC5-451D-A5C5-3E7BC2A98950}" type="pres">
      <dgm:prSet presAssocID="{F0EC7B1B-A1EF-49A4-9A99-F5C39813295A}" presName="arrowAndChildren" presStyleCnt="0"/>
      <dgm:spPr/>
      <dgm:t>
        <a:bodyPr/>
        <a:lstStyle/>
        <a:p>
          <a:endParaRPr lang="id-ID"/>
        </a:p>
      </dgm:t>
    </dgm:pt>
    <dgm:pt modelId="{ACF856FA-5615-43B3-9BCE-3FA35E086911}" type="pres">
      <dgm:prSet presAssocID="{F0EC7B1B-A1EF-49A4-9A99-F5C39813295A}" presName="parentTextArrow" presStyleLbl="node1" presStyleIdx="4" presStyleCnt="5"/>
      <dgm:spPr/>
      <dgm:t>
        <a:bodyPr/>
        <a:lstStyle/>
        <a:p>
          <a:endParaRPr lang="id-ID"/>
        </a:p>
      </dgm:t>
    </dgm:pt>
  </dgm:ptLst>
  <dgm:cxnLst>
    <dgm:cxn modelId="{02F20B22-5224-45FB-BA57-443CA7E5B2A1}" type="presOf" srcId="{059D6D95-D9DE-4DA2-A742-870585566223}" destId="{CD0AA21C-C7C9-4566-8BF6-E6A31693711C}" srcOrd="0" destOrd="0" presId="urn:microsoft.com/office/officeart/2005/8/layout/process4"/>
    <dgm:cxn modelId="{BFB488D8-99A0-49B1-B588-083DFBDFAF52}" srcId="{D2D0E6C4-F407-446C-8169-F9DF02B4C009}" destId="{059D6D95-D9DE-4DA2-A742-870585566223}" srcOrd="2" destOrd="0" parTransId="{32B3EBC9-ADD0-441C-885F-432993292E31}" sibTransId="{DBACD0EA-607F-4E1E-9017-AB4ED9364563}"/>
    <dgm:cxn modelId="{F5E52F36-E940-4FB2-A39C-C01A073F0437}" srcId="{D2D0E6C4-F407-446C-8169-F9DF02B4C009}" destId="{06167F27-3F85-4D34-A66D-D46E231A4D70}" srcOrd="0" destOrd="0" parTransId="{7F71ACF7-FD58-4A4D-B43B-C67A3A6C2D2D}" sibTransId="{8790BF4C-78F5-4C41-853D-E1759864DED9}"/>
    <dgm:cxn modelId="{255B096E-D088-4557-9407-B5CEE6804011}" type="presOf" srcId="{D09A7674-087D-4477-92B4-B26708897DDA}" destId="{EFD01E3E-06BA-4049-B7FC-0C484BFB4FDD}" srcOrd="0" destOrd="0" presId="urn:microsoft.com/office/officeart/2005/8/layout/process4"/>
    <dgm:cxn modelId="{54AC7635-EE78-4885-AF31-73821D1662F4}" type="presOf" srcId="{331A8692-8609-47C4-A548-D0944150004E}" destId="{E1B586D1-292E-4121-BB51-171BADC24ED5}" srcOrd="0" destOrd="0" presId="urn:microsoft.com/office/officeart/2005/8/layout/process4"/>
    <dgm:cxn modelId="{C1A44E5B-F272-40AB-90B4-272476941702}" type="presOf" srcId="{B834EAE3-1CCB-415D-9932-3753D157FF47}" destId="{272D552B-FEE5-41D4-8C70-C158AB048630}" srcOrd="0" destOrd="0" presId="urn:microsoft.com/office/officeart/2005/8/layout/process4"/>
    <dgm:cxn modelId="{19406583-8F82-45B1-AD8D-B12C9315E4EB}" srcId="{C28A0D1B-7CFD-41F6-A6E5-54EA58B9A430}" destId="{D2D0E6C4-F407-446C-8169-F9DF02B4C009}" srcOrd="1" destOrd="0" parTransId="{AA3D59AF-5057-4010-9E19-967900568960}" sibTransId="{5ECE251E-DC38-462D-91D8-976430697579}"/>
    <dgm:cxn modelId="{7AC78381-ED60-4E35-AEBD-5D0D0BE01CBD}" srcId="{C28A0D1B-7CFD-41F6-A6E5-54EA58B9A430}" destId="{07C4A89B-D466-49A7-8097-C726EF665C43}" srcOrd="2" destOrd="0" parTransId="{1AA9C129-A477-42F5-BF4B-EF8F635852F0}" sibTransId="{EF6BDED7-2CAA-4575-8DA7-DFD8047C8A2F}"/>
    <dgm:cxn modelId="{C79FE6BE-6C28-4899-A79F-86743B106801}" type="presOf" srcId="{D2D0E6C4-F407-446C-8169-F9DF02B4C009}" destId="{97A4D98D-665A-488D-B8FE-24359CDEF371}" srcOrd="1" destOrd="0" presId="urn:microsoft.com/office/officeart/2005/8/layout/process4"/>
    <dgm:cxn modelId="{DC792052-2BF1-43CE-A7AA-AFF2BF730E2E}" srcId="{D2D0E6C4-F407-446C-8169-F9DF02B4C009}" destId="{EE70BC95-545B-4757-A010-D8DFC4994F11}" srcOrd="1" destOrd="0" parTransId="{EFDC280D-94C9-4E93-835C-88904B9D3BA0}" sibTransId="{B30817AB-C802-4E29-AD5E-ADB29F75E2D9}"/>
    <dgm:cxn modelId="{589E4093-3892-4326-8BE8-B7B124863AA3}" type="presOf" srcId="{D2D0E6C4-F407-446C-8169-F9DF02B4C009}" destId="{1006C73A-9989-4FF1-8D74-BE5CB5315278}" srcOrd="0" destOrd="0" presId="urn:microsoft.com/office/officeart/2005/8/layout/process4"/>
    <dgm:cxn modelId="{C7A83385-9539-4F0A-8380-F5E05C26D788}" srcId="{C28A0D1B-7CFD-41F6-A6E5-54EA58B9A430}" destId="{F0EC7B1B-A1EF-49A4-9A99-F5C39813295A}" srcOrd="0" destOrd="0" parTransId="{A5E50F43-47BC-42A2-A421-6F216C2B03A2}" sibTransId="{07EEDD09-CBB0-4046-A045-C1EB1A1D3012}"/>
    <dgm:cxn modelId="{69927B8F-6F82-41B6-997A-BBD44E601E26}" type="presOf" srcId="{C28A0D1B-7CFD-41F6-A6E5-54EA58B9A430}" destId="{865D9F0D-D076-439D-82BB-83962A929A3E}" srcOrd="0" destOrd="0" presId="urn:microsoft.com/office/officeart/2005/8/layout/process4"/>
    <dgm:cxn modelId="{6C008AC4-4581-421F-996B-E33865977BA3}" type="presOf" srcId="{EE62336A-AAF2-48A8-9546-BF13CC87C406}" destId="{2EB3EDF8-C97A-4AF7-8027-C38C36F00225}" srcOrd="0" destOrd="0" presId="urn:microsoft.com/office/officeart/2005/8/layout/process4"/>
    <dgm:cxn modelId="{C634C2E2-B527-4C56-9311-814781BBB4CB}" type="presOf" srcId="{07C4A89B-D466-49A7-8097-C726EF665C43}" destId="{176C3F6C-0551-4E73-9EC7-49C67F1ABB4F}" srcOrd="1" destOrd="0" presId="urn:microsoft.com/office/officeart/2005/8/layout/process4"/>
    <dgm:cxn modelId="{4C4968B5-4556-4F51-A7D9-D91EA1BC2D06}" srcId="{D09A7674-087D-4477-92B4-B26708897DDA}" destId="{B834EAE3-1CCB-415D-9932-3753D157FF47}" srcOrd="0" destOrd="0" parTransId="{57C29B00-4A6B-417D-BB65-20E21D67D080}" sibTransId="{4CCCD7B5-A9BD-4DDC-B08F-CAF28B792641}"/>
    <dgm:cxn modelId="{B9B55E92-B5D6-42BB-9ACE-A5D0C7F50D1F}" type="presOf" srcId="{F0EC7B1B-A1EF-49A4-9A99-F5C39813295A}" destId="{ACF856FA-5615-43B3-9BCE-3FA35E086911}" srcOrd="0" destOrd="0" presId="urn:microsoft.com/office/officeart/2005/8/layout/process4"/>
    <dgm:cxn modelId="{825E651E-945B-4BA4-B79D-4FB6399C5AB2}" type="presOf" srcId="{EE70BC95-545B-4757-A010-D8DFC4994F11}" destId="{8FDE965F-D1EA-4356-AB37-47C05E30D84E}" srcOrd="0" destOrd="0" presId="urn:microsoft.com/office/officeart/2005/8/layout/process4"/>
    <dgm:cxn modelId="{F8061DA8-7570-4428-A086-990E04DBBFC9}" type="presOf" srcId="{07C4A89B-D466-49A7-8097-C726EF665C43}" destId="{E02D04FE-4C4C-4060-9B9F-C2054486E7AC}" srcOrd="0" destOrd="0" presId="urn:microsoft.com/office/officeart/2005/8/layout/process4"/>
    <dgm:cxn modelId="{6F2F3C80-803F-4040-A3B8-8C4419D84256}" type="presOf" srcId="{06167F27-3F85-4D34-A66D-D46E231A4D70}" destId="{3E34D7B0-468E-4079-8FF4-31CFB9D0BC46}" srcOrd="0" destOrd="0" presId="urn:microsoft.com/office/officeart/2005/8/layout/process4"/>
    <dgm:cxn modelId="{1B1F90E9-8FE0-4A06-A657-0B1AA3F3CA43}" type="presOf" srcId="{D09A7674-087D-4477-92B4-B26708897DDA}" destId="{A5EF7766-74A1-4EE8-B43E-C12C4DEF22EC}" srcOrd="1" destOrd="0" presId="urn:microsoft.com/office/officeart/2005/8/layout/process4"/>
    <dgm:cxn modelId="{98C24F2F-4B7B-4AC1-9192-1867377C3344}" srcId="{C28A0D1B-7CFD-41F6-A6E5-54EA58B9A430}" destId="{D09A7674-087D-4477-92B4-B26708897DDA}" srcOrd="3" destOrd="0" parTransId="{F77287F8-EDDA-4A62-976F-A03FF850469A}" sibTransId="{7A450F59-976F-49E4-9EAF-14E4D7612466}"/>
    <dgm:cxn modelId="{0C506995-2391-458E-9A3A-846D258178DB}" srcId="{C28A0D1B-7CFD-41F6-A6E5-54EA58B9A430}" destId="{331A8692-8609-47C4-A548-D0944150004E}" srcOrd="4" destOrd="0" parTransId="{5796AE19-5317-42C4-B34B-FC0EF3B3D611}" sibTransId="{452D0D63-767A-41B3-90F1-6DBB4846AC66}"/>
    <dgm:cxn modelId="{E0174BB2-CDDE-43FE-8375-D18B261FA910}" srcId="{07C4A89B-D466-49A7-8097-C726EF665C43}" destId="{EE62336A-AAF2-48A8-9546-BF13CC87C406}" srcOrd="0" destOrd="0" parTransId="{9F2BB092-28D9-47B1-8026-47DE87D65884}" sibTransId="{A2C39DCF-E979-4644-8D17-ECECD5BE07E6}"/>
    <dgm:cxn modelId="{4E4282E7-0F8B-4E58-B530-B459B09BF2CB}" type="presParOf" srcId="{865D9F0D-D076-439D-82BB-83962A929A3E}" destId="{1CD6B266-2D94-4AC1-815B-DE19477E4992}" srcOrd="0" destOrd="0" presId="urn:microsoft.com/office/officeart/2005/8/layout/process4"/>
    <dgm:cxn modelId="{104A4E81-2A19-4F92-BFFC-E0911A3A97FA}" type="presParOf" srcId="{1CD6B266-2D94-4AC1-815B-DE19477E4992}" destId="{E1B586D1-292E-4121-BB51-171BADC24ED5}" srcOrd="0" destOrd="0" presId="urn:microsoft.com/office/officeart/2005/8/layout/process4"/>
    <dgm:cxn modelId="{EF4EBC75-3E4F-490A-B3DD-ED452BD24C31}" type="presParOf" srcId="{865D9F0D-D076-439D-82BB-83962A929A3E}" destId="{51C9CF08-EFF7-469E-81EC-E22EA211EC7E}" srcOrd="1" destOrd="0" presId="urn:microsoft.com/office/officeart/2005/8/layout/process4"/>
    <dgm:cxn modelId="{E1DA98F4-5917-438C-A376-74C8D56FDC8A}" type="presParOf" srcId="{865D9F0D-D076-439D-82BB-83962A929A3E}" destId="{0C1FC8D4-ABBE-4E20-BBC4-B2047AB37FF2}" srcOrd="2" destOrd="0" presId="urn:microsoft.com/office/officeart/2005/8/layout/process4"/>
    <dgm:cxn modelId="{722F325D-865B-4D74-BB67-87C22DB6FB93}" type="presParOf" srcId="{0C1FC8D4-ABBE-4E20-BBC4-B2047AB37FF2}" destId="{EFD01E3E-06BA-4049-B7FC-0C484BFB4FDD}" srcOrd="0" destOrd="0" presId="urn:microsoft.com/office/officeart/2005/8/layout/process4"/>
    <dgm:cxn modelId="{90C6FA5D-669E-4F52-BDB5-03B134CE6F0A}" type="presParOf" srcId="{0C1FC8D4-ABBE-4E20-BBC4-B2047AB37FF2}" destId="{A5EF7766-74A1-4EE8-B43E-C12C4DEF22EC}" srcOrd="1" destOrd="0" presId="urn:microsoft.com/office/officeart/2005/8/layout/process4"/>
    <dgm:cxn modelId="{8738606F-9B8D-49BE-89B6-AE339B041D2F}" type="presParOf" srcId="{0C1FC8D4-ABBE-4E20-BBC4-B2047AB37FF2}" destId="{AA27249D-7AE7-43AB-B19D-DF6AD88E0403}" srcOrd="2" destOrd="0" presId="urn:microsoft.com/office/officeart/2005/8/layout/process4"/>
    <dgm:cxn modelId="{00B93401-380A-4AD0-8296-030D5442B8B9}" type="presParOf" srcId="{AA27249D-7AE7-43AB-B19D-DF6AD88E0403}" destId="{272D552B-FEE5-41D4-8C70-C158AB048630}" srcOrd="0" destOrd="0" presId="urn:microsoft.com/office/officeart/2005/8/layout/process4"/>
    <dgm:cxn modelId="{A27BBE60-0E86-4A31-8BB2-A51052DCEBFA}" type="presParOf" srcId="{865D9F0D-D076-439D-82BB-83962A929A3E}" destId="{45663219-69A1-49FE-BE43-064FE369F65D}" srcOrd="3" destOrd="0" presId="urn:microsoft.com/office/officeart/2005/8/layout/process4"/>
    <dgm:cxn modelId="{E60170EE-C234-4789-BC31-321ADC2F832E}" type="presParOf" srcId="{865D9F0D-D076-439D-82BB-83962A929A3E}" destId="{B3CB7C1B-4963-4495-95B5-783F5545C9A1}" srcOrd="4" destOrd="0" presId="urn:microsoft.com/office/officeart/2005/8/layout/process4"/>
    <dgm:cxn modelId="{4C833DCC-2B12-4DA4-A4B3-402CB67B4D45}" type="presParOf" srcId="{B3CB7C1B-4963-4495-95B5-783F5545C9A1}" destId="{E02D04FE-4C4C-4060-9B9F-C2054486E7AC}" srcOrd="0" destOrd="0" presId="urn:microsoft.com/office/officeart/2005/8/layout/process4"/>
    <dgm:cxn modelId="{ECDC41FB-32F3-4F76-B507-BA2701B30CA3}" type="presParOf" srcId="{B3CB7C1B-4963-4495-95B5-783F5545C9A1}" destId="{176C3F6C-0551-4E73-9EC7-49C67F1ABB4F}" srcOrd="1" destOrd="0" presId="urn:microsoft.com/office/officeart/2005/8/layout/process4"/>
    <dgm:cxn modelId="{1008E7CD-BEEC-4362-B336-E8DC52C8F971}" type="presParOf" srcId="{B3CB7C1B-4963-4495-95B5-783F5545C9A1}" destId="{74D51BCF-BF49-40FB-AC71-4532D26ED38F}" srcOrd="2" destOrd="0" presId="urn:microsoft.com/office/officeart/2005/8/layout/process4"/>
    <dgm:cxn modelId="{49586141-AE7A-467D-973B-8DE759CC66C7}" type="presParOf" srcId="{74D51BCF-BF49-40FB-AC71-4532D26ED38F}" destId="{2EB3EDF8-C97A-4AF7-8027-C38C36F00225}" srcOrd="0" destOrd="0" presId="urn:microsoft.com/office/officeart/2005/8/layout/process4"/>
    <dgm:cxn modelId="{DEB5F3F4-EFE5-4DCB-A2EA-FC8CAA9A3BC2}" type="presParOf" srcId="{865D9F0D-D076-439D-82BB-83962A929A3E}" destId="{A52ABACD-4DDF-4A32-BA5B-3ECB8EC5628A}" srcOrd="5" destOrd="0" presId="urn:microsoft.com/office/officeart/2005/8/layout/process4"/>
    <dgm:cxn modelId="{ADBE8C4C-E232-4D83-B82F-C4E1B736B222}" type="presParOf" srcId="{865D9F0D-D076-439D-82BB-83962A929A3E}" destId="{06A3C30F-2FC0-4EA7-A8CA-3EE6F205B20E}" srcOrd="6" destOrd="0" presId="urn:microsoft.com/office/officeart/2005/8/layout/process4"/>
    <dgm:cxn modelId="{3F9C2442-D473-4419-BDC2-A25F09AC85E0}" type="presParOf" srcId="{06A3C30F-2FC0-4EA7-A8CA-3EE6F205B20E}" destId="{1006C73A-9989-4FF1-8D74-BE5CB5315278}" srcOrd="0" destOrd="0" presId="urn:microsoft.com/office/officeart/2005/8/layout/process4"/>
    <dgm:cxn modelId="{1619AF7F-E3BB-49E4-8DA1-3516D93A419E}" type="presParOf" srcId="{06A3C30F-2FC0-4EA7-A8CA-3EE6F205B20E}" destId="{97A4D98D-665A-488D-B8FE-24359CDEF371}" srcOrd="1" destOrd="0" presId="urn:microsoft.com/office/officeart/2005/8/layout/process4"/>
    <dgm:cxn modelId="{1DB2EADD-94AF-4B2D-A8BD-EF49C394DFBE}" type="presParOf" srcId="{06A3C30F-2FC0-4EA7-A8CA-3EE6F205B20E}" destId="{F851E249-BFC6-4114-A1C6-053A88383AA9}" srcOrd="2" destOrd="0" presId="urn:microsoft.com/office/officeart/2005/8/layout/process4"/>
    <dgm:cxn modelId="{3E52F3C7-F3BD-4A71-ADDA-ED7B844C3259}" type="presParOf" srcId="{F851E249-BFC6-4114-A1C6-053A88383AA9}" destId="{3E34D7B0-468E-4079-8FF4-31CFB9D0BC46}" srcOrd="0" destOrd="0" presId="urn:microsoft.com/office/officeart/2005/8/layout/process4"/>
    <dgm:cxn modelId="{D4515D8F-025C-493B-A8F2-666A00E6B3DA}" type="presParOf" srcId="{F851E249-BFC6-4114-A1C6-053A88383AA9}" destId="{8FDE965F-D1EA-4356-AB37-47C05E30D84E}" srcOrd="1" destOrd="0" presId="urn:microsoft.com/office/officeart/2005/8/layout/process4"/>
    <dgm:cxn modelId="{F5ED9E24-AAF6-45D8-AAC0-721524E041F3}" type="presParOf" srcId="{F851E249-BFC6-4114-A1C6-053A88383AA9}" destId="{CD0AA21C-C7C9-4566-8BF6-E6A31693711C}" srcOrd="2" destOrd="0" presId="urn:microsoft.com/office/officeart/2005/8/layout/process4"/>
    <dgm:cxn modelId="{6368CBF9-ECB8-4410-8B72-5D9685AE4E41}" type="presParOf" srcId="{865D9F0D-D076-439D-82BB-83962A929A3E}" destId="{8E9D68B4-0040-4A1C-88DB-CF89E2C3D806}" srcOrd="7" destOrd="0" presId="urn:microsoft.com/office/officeart/2005/8/layout/process4"/>
    <dgm:cxn modelId="{58DD9F96-2176-4FA4-B4AC-01FACDA1FFFC}" type="presParOf" srcId="{865D9F0D-D076-439D-82BB-83962A929A3E}" destId="{1057CAC0-8AC5-451D-A5C5-3E7BC2A98950}" srcOrd="8" destOrd="0" presId="urn:microsoft.com/office/officeart/2005/8/layout/process4"/>
    <dgm:cxn modelId="{D6868622-E2D0-42A1-BDFD-E1AC19DCC202}" type="presParOf" srcId="{1057CAC0-8AC5-451D-A5C5-3E7BC2A98950}" destId="{ACF856FA-5615-43B3-9BCE-3FA35E086911}" srcOrd="0" destOrd="0" presId="urn:microsoft.com/office/officeart/2005/8/layout/process4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AB4F6332-D579-43F3-B07E-B4789B266E21}" type="doc">
      <dgm:prSet loTypeId="urn:microsoft.com/office/officeart/2005/8/layout/cycle6" loCatId="relationship" qsTypeId="urn:microsoft.com/office/officeart/2005/8/quickstyle/simple1" qsCatId="simple" csTypeId="urn:microsoft.com/office/officeart/2005/8/colors/colorful1#1" csCatId="colorful" phldr="1"/>
      <dgm:spPr/>
      <dgm:t>
        <a:bodyPr/>
        <a:lstStyle/>
        <a:p>
          <a:endParaRPr lang="id-ID"/>
        </a:p>
      </dgm:t>
    </dgm:pt>
    <dgm:pt modelId="{89EF3E07-4800-4476-B2E7-E7A8EFE471D7}">
      <dgm:prSet phldrT="[Text]"/>
      <dgm:spPr/>
      <dgm:t>
        <a:bodyPr/>
        <a:lstStyle/>
        <a:p>
          <a:r>
            <a:rPr lang="id-ID" dirty="0" smtClean="0">
              <a:latin typeface="Arial" pitchFamily="34" charset="0"/>
              <a:ea typeface="Times New Roman" pitchFamily="18" charset="0"/>
              <a:cs typeface="Arial" pitchFamily="34" charset="0"/>
            </a:rPr>
            <a:t>Catatan sederhana tentang perilaku tertentu atau tidak biasa </a:t>
          </a:r>
          <a:endParaRPr lang="id-ID" dirty="0"/>
        </a:p>
      </dgm:t>
    </dgm:pt>
    <dgm:pt modelId="{09D62297-3F24-4BBD-95FB-C36232E996FC}" type="parTrans" cxnId="{AD44D6DD-51C9-4863-A2FF-BBC135C561B3}">
      <dgm:prSet/>
      <dgm:spPr/>
      <dgm:t>
        <a:bodyPr/>
        <a:lstStyle/>
        <a:p>
          <a:endParaRPr lang="id-ID"/>
        </a:p>
      </dgm:t>
    </dgm:pt>
    <dgm:pt modelId="{EA0212B6-C269-4770-832D-D3D1909C3488}" type="sibTrans" cxnId="{AD44D6DD-51C9-4863-A2FF-BBC135C561B3}">
      <dgm:prSet/>
      <dgm:spPr/>
      <dgm:t>
        <a:bodyPr/>
        <a:lstStyle/>
        <a:p>
          <a:endParaRPr lang="id-ID"/>
        </a:p>
      </dgm:t>
    </dgm:pt>
    <dgm:pt modelId="{34193644-EF0A-4CC2-9290-C83C8AB2DAEA}">
      <dgm:prSet phldrT="[Text]"/>
      <dgm:spPr/>
      <dgm:t>
        <a:bodyPr/>
        <a:lstStyle/>
        <a:p>
          <a:r>
            <a:rPr lang="id-ID" smtClean="0">
              <a:latin typeface="Arial" pitchFamily="34" charset="0"/>
              <a:ea typeface="Times New Roman" pitchFamily="18" charset="0"/>
              <a:cs typeface="Arial" pitchFamily="34" charset="0"/>
            </a:rPr>
            <a:t>Sebagai hasil dari pengamatan secara langsung</a:t>
          </a:r>
          <a:endParaRPr lang="id-ID" dirty="0"/>
        </a:p>
      </dgm:t>
    </dgm:pt>
    <dgm:pt modelId="{20535630-4063-496F-A8A1-4FA61D179384}" type="parTrans" cxnId="{E5ACDAED-78B1-4E98-999C-AF7B861E848C}">
      <dgm:prSet/>
      <dgm:spPr/>
      <dgm:t>
        <a:bodyPr/>
        <a:lstStyle/>
        <a:p>
          <a:endParaRPr lang="id-ID"/>
        </a:p>
      </dgm:t>
    </dgm:pt>
    <dgm:pt modelId="{D01D9D49-DE2D-4CB1-8A4D-0E8AFE91C5F9}" type="sibTrans" cxnId="{E5ACDAED-78B1-4E98-999C-AF7B861E848C}">
      <dgm:prSet/>
      <dgm:spPr/>
      <dgm:t>
        <a:bodyPr/>
        <a:lstStyle/>
        <a:p>
          <a:endParaRPr lang="id-ID"/>
        </a:p>
      </dgm:t>
    </dgm:pt>
    <dgm:pt modelId="{4975177F-C4FC-44D0-B3C5-21BFA7F9107B}">
      <dgm:prSet phldrT="[Text]"/>
      <dgm:spPr/>
      <dgm:t>
        <a:bodyPr/>
        <a:lstStyle/>
        <a:p>
          <a:r>
            <a:rPr lang="id-ID" smtClean="0">
              <a:latin typeface="Arial" pitchFamily="34" charset="0"/>
              <a:ea typeface="Times New Roman" pitchFamily="18" charset="0"/>
              <a:cs typeface="Arial" pitchFamily="34" charset="0"/>
            </a:rPr>
            <a:t>Akurat dan spesifik</a:t>
          </a:r>
          <a:endParaRPr lang="id-ID" dirty="0"/>
        </a:p>
      </dgm:t>
    </dgm:pt>
    <dgm:pt modelId="{66DF7AC7-701D-4F34-A021-15E89B0D35B9}" type="parTrans" cxnId="{6EE5CAAA-AE35-4FB2-9CD8-8FDD1C7C45AA}">
      <dgm:prSet/>
      <dgm:spPr/>
      <dgm:t>
        <a:bodyPr/>
        <a:lstStyle/>
        <a:p>
          <a:endParaRPr lang="id-ID"/>
        </a:p>
      </dgm:t>
    </dgm:pt>
    <dgm:pt modelId="{02E0B20E-CA5F-499F-85DC-697C5CEABFE4}" type="sibTrans" cxnId="{6EE5CAAA-AE35-4FB2-9CD8-8FDD1C7C45AA}">
      <dgm:prSet/>
      <dgm:spPr/>
      <dgm:t>
        <a:bodyPr/>
        <a:lstStyle/>
        <a:p>
          <a:endParaRPr lang="id-ID"/>
        </a:p>
      </dgm:t>
    </dgm:pt>
    <dgm:pt modelId="{625D624D-F01C-4600-8C49-F667E319DCF2}">
      <dgm:prSet phldrT="[Text]"/>
      <dgm:spPr/>
      <dgm:t>
        <a:bodyPr/>
        <a:lstStyle/>
        <a:p>
          <a:r>
            <a:rPr lang="id-ID" smtClean="0">
              <a:latin typeface="Arial" pitchFamily="34" charset="0"/>
              <a:ea typeface="Times New Roman" pitchFamily="18" charset="0"/>
              <a:cs typeface="Arial" pitchFamily="34" charset="0"/>
            </a:rPr>
            <a:t>Memberikan konteks dari munculnya perilaku tersebut.</a:t>
          </a:r>
          <a:endParaRPr lang="id-ID" dirty="0"/>
        </a:p>
      </dgm:t>
    </dgm:pt>
    <dgm:pt modelId="{74B19E3F-6BB7-4D3D-BA20-52E963AC8FF2}" type="parTrans" cxnId="{521D110F-5BE9-47AA-9228-E5C9983BA61F}">
      <dgm:prSet/>
      <dgm:spPr/>
      <dgm:t>
        <a:bodyPr/>
        <a:lstStyle/>
        <a:p>
          <a:endParaRPr lang="id-ID"/>
        </a:p>
      </dgm:t>
    </dgm:pt>
    <dgm:pt modelId="{68BE4569-0BFC-4244-B24C-6E2742A9D8A7}" type="sibTrans" cxnId="{521D110F-5BE9-47AA-9228-E5C9983BA61F}">
      <dgm:prSet/>
      <dgm:spPr/>
      <dgm:t>
        <a:bodyPr/>
        <a:lstStyle/>
        <a:p>
          <a:endParaRPr lang="id-ID"/>
        </a:p>
      </dgm:t>
    </dgm:pt>
    <dgm:pt modelId="{A58D58C1-1557-4844-8A59-0ED2AE31A4C0}">
      <dgm:prSet phldrT="[Text]"/>
      <dgm:spPr/>
      <dgm:t>
        <a:bodyPr/>
        <a:lstStyle/>
        <a:p>
          <a:r>
            <a:rPr lang="id-ID" dirty="0" smtClean="0">
              <a:latin typeface="Aharoni" pitchFamily="2" charset="-79"/>
              <a:cs typeface="Aharoni" pitchFamily="2" charset="-79"/>
            </a:rPr>
            <a:t>Dalam banyak kasus, menggambarkan interaksi antar anak, anak dengan orang dewasa, dan anak dengan material</a:t>
          </a:r>
          <a:endParaRPr lang="id-ID" dirty="0"/>
        </a:p>
      </dgm:t>
    </dgm:pt>
    <dgm:pt modelId="{DDA79E82-2E3F-4305-B612-CA7B284AEFA5}" type="parTrans" cxnId="{6A572F9A-DB39-466A-934C-0F1945D59912}">
      <dgm:prSet/>
      <dgm:spPr/>
      <dgm:t>
        <a:bodyPr/>
        <a:lstStyle/>
        <a:p>
          <a:endParaRPr lang="id-ID"/>
        </a:p>
      </dgm:t>
    </dgm:pt>
    <dgm:pt modelId="{84B8846F-DEF8-411F-9605-F18B02517FF4}" type="sibTrans" cxnId="{6A572F9A-DB39-466A-934C-0F1945D59912}">
      <dgm:prSet/>
      <dgm:spPr/>
      <dgm:t>
        <a:bodyPr/>
        <a:lstStyle/>
        <a:p>
          <a:endParaRPr lang="id-ID"/>
        </a:p>
      </dgm:t>
    </dgm:pt>
    <dgm:pt modelId="{DE9D0D61-70E3-400C-8646-544A3DBD6893}" type="pres">
      <dgm:prSet presAssocID="{AB4F6332-D579-43F3-B07E-B4789B266E21}" presName="cycle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id-ID"/>
        </a:p>
      </dgm:t>
    </dgm:pt>
    <dgm:pt modelId="{A5DAA3A2-98DD-4525-9A06-15C67C8AF764}" type="pres">
      <dgm:prSet presAssocID="{89EF3E07-4800-4476-B2E7-E7A8EFE471D7}" presName="node" presStyleLbl="node1" presStyleIdx="0" presStyleCnt="5" custRadScaleRad="100147" custRadScaleInc="4461">
        <dgm:presLayoutVars>
          <dgm:bulletEnabled val="1"/>
        </dgm:presLayoutVars>
      </dgm:prSet>
      <dgm:spPr/>
      <dgm:t>
        <a:bodyPr/>
        <a:lstStyle/>
        <a:p>
          <a:endParaRPr lang="id-ID"/>
        </a:p>
      </dgm:t>
    </dgm:pt>
    <dgm:pt modelId="{5282F3F5-B20C-4480-BDEA-CE76EFDE73BC}" type="pres">
      <dgm:prSet presAssocID="{89EF3E07-4800-4476-B2E7-E7A8EFE471D7}" presName="spNode" presStyleCnt="0"/>
      <dgm:spPr/>
    </dgm:pt>
    <dgm:pt modelId="{554D99F9-CF71-4DFF-91A9-BCB707607D3E}" type="pres">
      <dgm:prSet presAssocID="{EA0212B6-C269-4770-832D-D3D1909C3488}" presName="sibTrans" presStyleLbl="sibTrans1D1" presStyleIdx="0" presStyleCnt="5"/>
      <dgm:spPr/>
      <dgm:t>
        <a:bodyPr/>
        <a:lstStyle/>
        <a:p>
          <a:endParaRPr lang="id-ID"/>
        </a:p>
      </dgm:t>
    </dgm:pt>
    <dgm:pt modelId="{26E3C88A-B56D-4DA8-9B42-DECAC4D237B7}" type="pres">
      <dgm:prSet presAssocID="{34193644-EF0A-4CC2-9290-C83C8AB2DAEA}" presName="node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id-ID"/>
        </a:p>
      </dgm:t>
    </dgm:pt>
    <dgm:pt modelId="{4726D47A-C904-490C-AD8A-79578895AE26}" type="pres">
      <dgm:prSet presAssocID="{34193644-EF0A-4CC2-9290-C83C8AB2DAEA}" presName="spNode" presStyleCnt="0"/>
      <dgm:spPr/>
    </dgm:pt>
    <dgm:pt modelId="{1A2FB1E9-1570-423C-9166-E339A4FF8898}" type="pres">
      <dgm:prSet presAssocID="{D01D9D49-DE2D-4CB1-8A4D-0E8AFE91C5F9}" presName="sibTrans" presStyleLbl="sibTrans1D1" presStyleIdx="1" presStyleCnt="5"/>
      <dgm:spPr/>
      <dgm:t>
        <a:bodyPr/>
        <a:lstStyle/>
        <a:p>
          <a:endParaRPr lang="id-ID"/>
        </a:p>
      </dgm:t>
    </dgm:pt>
    <dgm:pt modelId="{50A51705-7996-4826-84AE-139558634265}" type="pres">
      <dgm:prSet presAssocID="{4975177F-C4FC-44D0-B3C5-21BFA7F9107B}" presName="node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id-ID"/>
        </a:p>
      </dgm:t>
    </dgm:pt>
    <dgm:pt modelId="{5E4911CD-9918-4546-BCCE-1A44B476C1F5}" type="pres">
      <dgm:prSet presAssocID="{4975177F-C4FC-44D0-B3C5-21BFA7F9107B}" presName="spNode" presStyleCnt="0"/>
      <dgm:spPr/>
    </dgm:pt>
    <dgm:pt modelId="{9F844CC7-58EA-46DD-B0D2-311E1C97F297}" type="pres">
      <dgm:prSet presAssocID="{02E0B20E-CA5F-499F-85DC-697C5CEABFE4}" presName="sibTrans" presStyleLbl="sibTrans1D1" presStyleIdx="2" presStyleCnt="5"/>
      <dgm:spPr/>
      <dgm:t>
        <a:bodyPr/>
        <a:lstStyle/>
        <a:p>
          <a:endParaRPr lang="id-ID"/>
        </a:p>
      </dgm:t>
    </dgm:pt>
    <dgm:pt modelId="{E503E158-775C-4827-835E-B7329CBE7605}" type="pres">
      <dgm:prSet presAssocID="{625D624D-F01C-4600-8C49-F667E319DCF2}" presName="node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id-ID"/>
        </a:p>
      </dgm:t>
    </dgm:pt>
    <dgm:pt modelId="{B99485EC-636E-44E7-B999-72262134D720}" type="pres">
      <dgm:prSet presAssocID="{625D624D-F01C-4600-8C49-F667E319DCF2}" presName="spNode" presStyleCnt="0"/>
      <dgm:spPr/>
    </dgm:pt>
    <dgm:pt modelId="{18A3FE5A-97F0-476D-9E4A-D926C65B8514}" type="pres">
      <dgm:prSet presAssocID="{68BE4569-0BFC-4244-B24C-6E2742A9D8A7}" presName="sibTrans" presStyleLbl="sibTrans1D1" presStyleIdx="3" presStyleCnt="5"/>
      <dgm:spPr/>
      <dgm:t>
        <a:bodyPr/>
        <a:lstStyle/>
        <a:p>
          <a:endParaRPr lang="id-ID"/>
        </a:p>
      </dgm:t>
    </dgm:pt>
    <dgm:pt modelId="{E2B2CC1C-B915-4F1D-97BD-1C4CD615D475}" type="pres">
      <dgm:prSet presAssocID="{A58D58C1-1557-4844-8A59-0ED2AE31A4C0}" presName="node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id-ID"/>
        </a:p>
      </dgm:t>
    </dgm:pt>
    <dgm:pt modelId="{DA841836-4B00-4258-98D6-C674E7ED857E}" type="pres">
      <dgm:prSet presAssocID="{A58D58C1-1557-4844-8A59-0ED2AE31A4C0}" presName="spNode" presStyleCnt="0"/>
      <dgm:spPr/>
    </dgm:pt>
    <dgm:pt modelId="{91B3C46E-F932-4BF0-AA4B-4C4565B06AE1}" type="pres">
      <dgm:prSet presAssocID="{84B8846F-DEF8-411F-9605-F18B02517FF4}" presName="sibTrans" presStyleLbl="sibTrans1D1" presStyleIdx="4" presStyleCnt="5"/>
      <dgm:spPr/>
      <dgm:t>
        <a:bodyPr/>
        <a:lstStyle/>
        <a:p>
          <a:endParaRPr lang="id-ID"/>
        </a:p>
      </dgm:t>
    </dgm:pt>
  </dgm:ptLst>
  <dgm:cxnLst>
    <dgm:cxn modelId="{D3610357-D621-4869-8A6A-AD5F44D1E3A4}" type="presOf" srcId="{02E0B20E-CA5F-499F-85DC-697C5CEABFE4}" destId="{9F844CC7-58EA-46DD-B0D2-311E1C97F297}" srcOrd="0" destOrd="0" presId="urn:microsoft.com/office/officeart/2005/8/layout/cycle6"/>
    <dgm:cxn modelId="{D98D5814-B1ED-4E4C-8825-8DFDD17C0CBB}" type="presOf" srcId="{34193644-EF0A-4CC2-9290-C83C8AB2DAEA}" destId="{26E3C88A-B56D-4DA8-9B42-DECAC4D237B7}" srcOrd="0" destOrd="0" presId="urn:microsoft.com/office/officeart/2005/8/layout/cycle6"/>
    <dgm:cxn modelId="{7F5F6712-87B1-48E6-95C3-386D165181E0}" type="presOf" srcId="{A58D58C1-1557-4844-8A59-0ED2AE31A4C0}" destId="{E2B2CC1C-B915-4F1D-97BD-1C4CD615D475}" srcOrd="0" destOrd="0" presId="urn:microsoft.com/office/officeart/2005/8/layout/cycle6"/>
    <dgm:cxn modelId="{AD44D6DD-51C9-4863-A2FF-BBC135C561B3}" srcId="{AB4F6332-D579-43F3-B07E-B4789B266E21}" destId="{89EF3E07-4800-4476-B2E7-E7A8EFE471D7}" srcOrd="0" destOrd="0" parTransId="{09D62297-3F24-4BBD-95FB-C36232E996FC}" sibTransId="{EA0212B6-C269-4770-832D-D3D1909C3488}"/>
    <dgm:cxn modelId="{A8D5E7D1-BFD2-49BC-BD52-C5917DBAB584}" type="presOf" srcId="{625D624D-F01C-4600-8C49-F667E319DCF2}" destId="{E503E158-775C-4827-835E-B7329CBE7605}" srcOrd="0" destOrd="0" presId="urn:microsoft.com/office/officeart/2005/8/layout/cycle6"/>
    <dgm:cxn modelId="{6B5CBE30-304B-4E68-9392-FA8AAF4CD554}" type="presOf" srcId="{4975177F-C4FC-44D0-B3C5-21BFA7F9107B}" destId="{50A51705-7996-4826-84AE-139558634265}" srcOrd="0" destOrd="0" presId="urn:microsoft.com/office/officeart/2005/8/layout/cycle6"/>
    <dgm:cxn modelId="{E5ACDAED-78B1-4E98-999C-AF7B861E848C}" srcId="{AB4F6332-D579-43F3-B07E-B4789B266E21}" destId="{34193644-EF0A-4CC2-9290-C83C8AB2DAEA}" srcOrd="1" destOrd="0" parTransId="{20535630-4063-496F-A8A1-4FA61D179384}" sibTransId="{D01D9D49-DE2D-4CB1-8A4D-0E8AFE91C5F9}"/>
    <dgm:cxn modelId="{DFC0FFFD-A7AF-44FB-B7F8-154E45A730C6}" type="presOf" srcId="{D01D9D49-DE2D-4CB1-8A4D-0E8AFE91C5F9}" destId="{1A2FB1E9-1570-423C-9166-E339A4FF8898}" srcOrd="0" destOrd="0" presId="urn:microsoft.com/office/officeart/2005/8/layout/cycle6"/>
    <dgm:cxn modelId="{955F5E99-DE7D-423E-8B8F-A8DC70B2C915}" type="presOf" srcId="{84B8846F-DEF8-411F-9605-F18B02517FF4}" destId="{91B3C46E-F932-4BF0-AA4B-4C4565B06AE1}" srcOrd="0" destOrd="0" presId="urn:microsoft.com/office/officeart/2005/8/layout/cycle6"/>
    <dgm:cxn modelId="{521D110F-5BE9-47AA-9228-E5C9983BA61F}" srcId="{AB4F6332-D579-43F3-B07E-B4789B266E21}" destId="{625D624D-F01C-4600-8C49-F667E319DCF2}" srcOrd="3" destOrd="0" parTransId="{74B19E3F-6BB7-4D3D-BA20-52E963AC8FF2}" sibTransId="{68BE4569-0BFC-4244-B24C-6E2742A9D8A7}"/>
    <dgm:cxn modelId="{C4F5CA56-2245-49A5-8E12-F70EDA2E925A}" type="presOf" srcId="{AB4F6332-D579-43F3-B07E-B4789B266E21}" destId="{DE9D0D61-70E3-400C-8646-544A3DBD6893}" srcOrd="0" destOrd="0" presId="urn:microsoft.com/office/officeart/2005/8/layout/cycle6"/>
    <dgm:cxn modelId="{6EE5CAAA-AE35-4FB2-9CD8-8FDD1C7C45AA}" srcId="{AB4F6332-D579-43F3-B07E-B4789B266E21}" destId="{4975177F-C4FC-44D0-B3C5-21BFA7F9107B}" srcOrd="2" destOrd="0" parTransId="{66DF7AC7-701D-4F34-A021-15E89B0D35B9}" sibTransId="{02E0B20E-CA5F-499F-85DC-697C5CEABFE4}"/>
    <dgm:cxn modelId="{6A572F9A-DB39-466A-934C-0F1945D59912}" srcId="{AB4F6332-D579-43F3-B07E-B4789B266E21}" destId="{A58D58C1-1557-4844-8A59-0ED2AE31A4C0}" srcOrd="4" destOrd="0" parTransId="{DDA79E82-2E3F-4305-B612-CA7B284AEFA5}" sibTransId="{84B8846F-DEF8-411F-9605-F18B02517FF4}"/>
    <dgm:cxn modelId="{E24538F1-CB2F-4750-9D0D-8F937142CE17}" type="presOf" srcId="{68BE4569-0BFC-4244-B24C-6E2742A9D8A7}" destId="{18A3FE5A-97F0-476D-9E4A-D926C65B8514}" srcOrd="0" destOrd="0" presId="urn:microsoft.com/office/officeart/2005/8/layout/cycle6"/>
    <dgm:cxn modelId="{501A2564-0E71-4666-A782-0D37B64A7C4C}" type="presOf" srcId="{EA0212B6-C269-4770-832D-D3D1909C3488}" destId="{554D99F9-CF71-4DFF-91A9-BCB707607D3E}" srcOrd="0" destOrd="0" presId="urn:microsoft.com/office/officeart/2005/8/layout/cycle6"/>
    <dgm:cxn modelId="{24D6E17A-63D1-4AB3-8683-E09F6B496665}" type="presOf" srcId="{89EF3E07-4800-4476-B2E7-E7A8EFE471D7}" destId="{A5DAA3A2-98DD-4525-9A06-15C67C8AF764}" srcOrd="0" destOrd="0" presId="urn:microsoft.com/office/officeart/2005/8/layout/cycle6"/>
    <dgm:cxn modelId="{2F63FAE3-8522-4463-AEBB-6157FF11A2ED}" type="presParOf" srcId="{DE9D0D61-70E3-400C-8646-544A3DBD6893}" destId="{A5DAA3A2-98DD-4525-9A06-15C67C8AF764}" srcOrd="0" destOrd="0" presId="urn:microsoft.com/office/officeart/2005/8/layout/cycle6"/>
    <dgm:cxn modelId="{0ED6DAB8-7F8B-44B8-8599-69C7E55A4F1B}" type="presParOf" srcId="{DE9D0D61-70E3-400C-8646-544A3DBD6893}" destId="{5282F3F5-B20C-4480-BDEA-CE76EFDE73BC}" srcOrd="1" destOrd="0" presId="urn:microsoft.com/office/officeart/2005/8/layout/cycle6"/>
    <dgm:cxn modelId="{3A2DC9DF-DCD7-4273-95F6-653379BFCC23}" type="presParOf" srcId="{DE9D0D61-70E3-400C-8646-544A3DBD6893}" destId="{554D99F9-CF71-4DFF-91A9-BCB707607D3E}" srcOrd="2" destOrd="0" presId="urn:microsoft.com/office/officeart/2005/8/layout/cycle6"/>
    <dgm:cxn modelId="{5A36A2B4-B7D6-4A04-8795-E21B32C84737}" type="presParOf" srcId="{DE9D0D61-70E3-400C-8646-544A3DBD6893}" destId="{26E3C88A-B56D-4DA8-9B42-DECAC4D237B7}" srcOrd="3" destOrd="0" presId="urn:microsoft.com/office/officeart/2005/8/layout/cycle6"/>
    <dgm:cxn modelId="{26553CB2-0C50-4A92-9AC4-69EE907B8EE3}" type="presParOf" srcId="{DE9D0D61-70E3-400C-8646-544A3DBD6893}" destId="{4726D47A-C904-490C-AD8A-79578895AE26}" srcOrd="4" destOrd="0" presId="urn:microsoft.com/office/officeart/2005/8/layout/cycle6"/>
    <dgm:cxn modelId="{27B83913-782F-461D-A914-1D6BF0B2598D}" type="presParOf" srcId="{DE9D0D61-70E3-400C-8646-544A3DBD6893}" destId="{1A2FB1E9-1570-423C-9166-E339A4FF8898}" srcOrd="5" destOrd="0" presId="urn:microsoft.com/office/officeart/2005/8/layout/cycle6"/>
    <dgm:cxn modelId="{760B7641-7D5C-43AC-B85F-ACAE4979EC6D}" type="presParOf" srcId="{DE9D0D61-70E3-400C-8646-544A3DBD6893}" destId="{50A51705-7996-4826-84AE-139558634265}" srcOrd="6" destOrd="0" presId="urn:microsoft.com/office/officeart/2005/8/layout/cycle6"/>
    <dgm:cxn modelId="{36E1C542-83CD-46B0-AE83-DCC34EAB2FA4}" type="presParOf" srcId="{DE9D0D61-70E3-400C-8646-544A3DBD6893}" destId="{5E4911CD-9918-4546-BCCE-1A44B476C1F5}" srcOrd="7" destOrd="0" presId="urn:microsoft.com/office/officeart/2005/8/layout/cycle6"/>
    <dgm:cxn modelId="{757A5AA6-ABFC-40CA-AA0A-E13A70CEC1D9}" type="presParOf" srcId="{DE9D0D61-70E3-400C-8646-544A3DBD6893}" destId="{9F844CC7-58EA-46DD-B0D2-311E1C97F297}" srcOrd="8" destOrd="0" presId="urn:microsoft.com/office/officeart/2005/8/layout/cycle6"/>
    <dgm:cxn modelId="{0C82E6EF-7764-4284-8E33-FBD7E0E26A91}" type="presParOf" srcId="{DE9D0D61-70E3-400C-8646-544A3DBD6893}" destId="{E503E158-775C-4827-835E-B7329CBE7605}" srcOrd="9" destOrd="0" presId="urn:microsoft.com/office/officeart/2005/8/layout/cycle6"/>
    <dgm:cxn modelId="{1C2C0869-DFFB-4DFF-947E-DE64D0C59CE6}" type="presParOf" srcId="{DE9D0D61-70E3-400C-8646-544A3DBD6893}" destId="{B99485EC-636E-44E7-B999-72262134D720}" srcOrd="10" destOrd="0" presId="urn:microsoft.com/office/officeart/2005/8/layout/cycle6"/>
    <dgm:cxn modelId="{C462811C-9022-49D6-8F5C-ABFC1C51A240}" type="presParOf" srcId="{DE9D0D61-70E3-400C-8646-544A3DBD6893}" destId="{18A3FE5A-97F0-476D-9E4A-D926C65B8514}" srcOrd="11" destOrd="0" presId="urn:microsoft.com/office/officeart/2005/8/layout/cycle6"/>
    <dgm:cxn modelId="{01542FE1-659E-44EE-B92A-69FDA2F6B8DD}" type="presParOf" srcId="{DE9D0D61-70E3-400C-8646-544A3DBD6893}" destId="{E2B2CC1C-B915-4F1D-97BD-1C4CD615D475}" srcOrd="12" destOrd="0" presId="urn:microsoft.com/office/officeart/2005/8/layout/cycle6"/>
    <dgm:cxn modelId="{95F53B9B-00DD-4CC3-A59E-BE95A490DEB3}" type="presParOf" srcId="{DE9D0D61-70E3-400C-8646-544A3DBD6893}" destId="{DA841836-4B00-4258-98D6-C674E7ED857E}" srcOrd="13" destOrd="0" presId="urn:microsoft.com/office/officeart/2005/8/layout/cycle6"/>
    <dgm:cxn modelId="{DC82F3C5-8B17-43D9-A1F4-59C78B7B2C85}" type="presParOf" srcId="{DE9D0D61-70E3-400C-8646-544A3DBD6893}" destId="{91B3C46E-F932-4BF0-AA4B-4C4565B06AE1}" srcOrd="14" destOrd="0" presId="urn:microsoft.com/office/officeart/2005/8/layout/cycle6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DC5CE12D-9DEB-4D86-A6AE-F457D5940545}" type="doc">
      <dgm:prSet loTypeId="urn:microsoft.com/office/officeart/2005/8/layout/default#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id-ID"/>
        </a:p>
      </dgm:t>
    </dgm:pt>
    <dgm:pt modelId="{F9519EF8-44DA-4B72-B7D5-58243D749F46}">
      <dgm:prSet phldrT="[Text]"/>
      <dgm:spPr/>
      <dgm:t>
        <a:bodyPr/>
        <a:lstStyle/>
        <a:p>
          <a:r>
            <a:rPr lang="id-ID" dirty="0" smtClean="0"/>
            <a:t>Catatan harian mirip dengan catatan anekdot, tetapi lebih panjang. Pengamat secara obyektif menuliskan segala sesuatu secara naratif.</a:t>
          </a:r>
          <a:endParaRPr lang="id-ID" dirty="0"/>
        </a:p>
      </dgm:t>
    </dgm:pt>
    <dgm:pt modelId="{01E5F110-52AA-49C0-BBDE-E798642A82EC}" type="parTrans" cxnId="{6039871F-7223-4F79-9E99-37E13C5799F9}">
      <dgm:prSet/>
      <dgm:spPr/>
      <dgm:t>
        <a:bodyPr/>
        <a:lstStyle/>
        <a:p>
          <a:endParaRPr lang="id-ID"/>
        </a:p>
      </dgm:t>
    </dgm:pt>
    <dgm:pt modelId="{6CFA9A75-F3FF-4695-B1FA-FBA130AFC867}" type="sibTrans" cxnId="{6039871F-7223-4F79-9E99-37E13C5799F9}">
      <dgm:prSet/>
      <dgm:spPr/>
      <dgm:t>
        <a:bodyPr/>
        <a:lstStyle/>
        <a:p>
          <a:endParaRPr lang="id-ID"/>
        </a:p>
      </dgm:t>
    </dgm:pt>
    <dgm:pt modelId="{EAED8889-D27E-40EE-A966-78E86BF80B9C}">
      <dgm:prSet phldrT="[Text]"/>
      <dgm:spPr/>
      <dgm:t>
        <a:bodyPr/>
        <a:lstStyle/>
        <a:p>
          <a:r>
            <a:rPr lang="id-ID" dirty="0" smtClean="0"/>
            <a:t>Catatan harian mencatat segala hal yang dilakukan  dan diucapkan anak pada saat anak bermain dalam rentang waktu tertentu (misalnya 15 menit atau 30 menit).</a:t>
          </a:r>
          <a:endParaRPr lang="id-ID" dirty="0"/>
        </a:p>
      </dgm:t>
    </dgm:pt>
    <dgm:pt modelId="{77366ACD-E49F-4C98-9DDE-9AFFA5E4785B}" type="parTrans" cxnId="{ADF0BF77-9D7D-492C-BD93-DCDA4EFA0E30}">
      <dgm:prSet/>
      <dgm:spPr/>
      <dgm:t>
        <a:bodyPr/>
        <a:lstStyle/>
        <a:p>
          <a:endParaRPr lang="id-ID"/>
        </a:p>
      </dgm:t>
    </dgm:pt>
    <dgm:pt modelId="{CF05A039-B996-4EFA-B0A2-C6E0F310A1C6}" type="sibTrans" cxnId="{ADF0BF77-9D7D-492C-BD93-DCDA4EFA0E30}">
      <dgm:prSet/>
      <dgm:spPr/>
      <dgm:t>
        <a:bodyPr/>
        <a:lstStyle/>
        <a:p>
          <a:endParaRPr lang="id-ID"/>
        </a:p>
      </dgm:t>
    </dgm:pt>
    <dgm:pt modelId="{1887A575-3D3B-453E-AFF9-0E73F072BC5F}">
      <dgm:prSet phldrT="[Text]"/>
      <dgm:spPr/>
      <dgm:t>
        <a:bodyPr/>
        <a:lstStyle/>
        <a:p>
          <a:r>
            <a:rPr lang="id-ID" dirty="0" smtClean="0"/>
            <a:t>Catatan harian secara khusus dapat membantu guru dalam menganalisa perkembangan keterampilan sosial  atau masalah perilaku.</a:t>
          </a:r>
          <a:endParaRPr lang="id-ID" dirty="0"/>
        </a:p>
      </dgm:t>
    </dgm:pt>
    <dgm:pt modelId="{B8FFB69E-A6C3-4EC7-AA4B-37799794A8B8}" type="parTrans" cxnId="{C4E0968F-1383-41EF-B571-D535E62624B7}">
      <dgm:prSet/>
      <dgm:spPr/>
      <dgm:t>
        <a:bodyPr/>
        <a:lstStyle/>
        <a:p>
          <a:endParaRPr lang="id-ID"/>
        </a:p>
      </dgm:t>
    </dgm:pt>
    <dgm:pt modelId="{FBE40C4F-9E31-44AF-B4B0-40DB4E0E6B11}" type="sibTrans" cxnId="{C4E0968F-1383-41EF-B571-D535E62624B7}">
      <dgm:prSet/>
      <dgm:spPr/>
      <dgm:t>
        <a:bodyPr/>
        <a:lstStyle/>
        <a:p>
          <a:endParaRPr lang="id-ID"/>
        </a:p>
      </dgm:t>
    </dgm:pt>
    <dgm:pt modelId="{B6E10F56-EA7A-484A-93E3-626A08A42C05}">
      <dgm:prSet phldrT="[Text]"/>
      <dgm:spPr/>
      <dgm:t>
        <a:bodyPr/>
        <a:lstStyle/>
        <a:p>
          <a:r>
            <a:rPr lang="id-ID" dirty="0" smtClean="0"/>
            <a:t>Catatan harian  juga dapat difokuskan pada area tertentu misalnya bagaimana seorang anak belajar menulis/membaca</a:t>
          </a:r>
          <a:endParaRPr lang="id-ID" dirty="0"/>
        </a:p>
      </dgm:t>
    </dgm:pt>
    <dgm:pt modelId="{96C29BFE-B0D9-409D-96AD-5F386EFE4437}" type="parTrans" cxnId="{ADCF9801-940A-49F4-B517-01E2442CF2AD}">
      <dgm:prSet/>
      <dgm:spPr/>
      <dgm:t>
        <a:bodyPr/>
        <a:lstStyle/>
        <a:p>
          <a:endParaRPr lang="id-ID"/>
        </a:p>
      </dgm:t>
    </dgm:pt>
    <dgm:pt modelId="{7D974CF0-F843-4948-83B1-74AF010E2D3F}" type="sibTrans" cxnId="{ADCF9801-940A-49F4-B517-01E2442CF2AD}">
      <dgm:prSet/>
      <dgm:spPr/>
      <dgm:t>
        <a:bodyPr/>
        <a:lstStyle/>
        <a:p>
          <a:endParaRPr lang="id-ID"/>
        </a:p>
      </dgm:t>
    </dgm:pt>
    <dgm:pt modelId="{FAB82C53-44B9-48C7-9760-01D363EBB959}" type="pres">
      <dgm:prSet presAssocID="{DC5CE12D-9DEB-4D86-A6AE-F457D5940545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id-ID"/>
        </a:p>
      </dgm:t>
    </dgm:pt>
    <dgm:pt modelId="{1DF85ACF-7BF6-4902-A490-3ED906A71064}" type="pres">
      <dgm:prSet presAssocID="{F9519EF8-44DA-4B72-B7D5-58243D749F46}" presName="node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id-ID"/>
        </a:p>
      </dgm:t>
    </dgm:pt>
    <dgm:pt modelId="{4EAAD182-C49D-4E58-8DC3-3734187E12D7}" type="pres">
      <dgm:prSet presAssocID="{6CFA9A75-F3FF-4695-B1FA-FBA130AFC867}" presName="sibTrans" presStyleCnt="0"/>
      <dgm:spPr/>
    </dgm:pt>
    <dgm:pt modelId="{B72BD38A-8852-4F2A-92B0-4774A6C00E4D}" type="pres">
      <dgm:prSet presAssocID="{EAED8889-D27E-40EE-A966-78E86BF80B9C}" presName="node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id-ID"/>
        </a:p>
      </dgm:t>
    </dgm:pt>
    <dgm:pt modelId="{649D17A9-3780-4803-9B09-2675F8CB455F}" type="pres">
      <dgm:prSet presAssocID="{CF05A039-B996-4EFA-B0A2-C6E0F310A1C6}" presName="sibTrans" presStyleCnt="0"/>
      <dgm:spPr/>
    </dgm:pt>
    <dgm:pt modelId="{64FDB965-C26E-40F5-8B61-855665ED1355}" type="pres">
      <dgm:prSet presAssocID="{1887A575-3D3B-453E-AFF9-0E73F072BC5F}" presName="node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id-ID"/>
        </a:p>
      </dgm:t>
    </dgm:pt>
    <dgm:pt modelId="{75C90930-4D7A-4335-963D-FE0EACCD1E44}" type="pres">
      <dgm:prSet presAssocID="{FBE40C4F-9E31-44AF-B4B0-40DB4E0E6B11}" presName="sibTrans" presStyleCnt="0"/>
      <dgm:spPr/>
    </dgm:pt>
    <dgm:pt modelId="{87035AAF-59D5-42CC-A83C-113F87398477}" type="pres">
      <dgm:prSet presAssocID="{B6E10F56-EA7A-484A-93E3-626A08A42C05}" presName="node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id-ID"/>
        </a:p>
      </dgm:t>
    </dgm:pt>
  </dgm:ptLst>
  <dgm:cxnLst>
    <dgm:cxn modelId="{6039871F-7223-4F79-9E99-37E13C5799F9}" srcId="{DC5CE12D-9DEB-4D86-A6AE-F457D5940545}" destId="{F9519EF8-44DA-4B72-B7D5-58243D749F46}" srcOrd="0" destOrd="0" parTransId="{01E5F110-52AA-49C0-BBDE-E798642A82EC}" sibTransId="{6CFA9A75-F3FF-4695-B1FA-FBA130AFC867}"/>
    <dgm:cxn modelId="{17F37CEE-A75A-4509-934D-7B3F7711B7AE}" type="presOf" srcId="{B6E10F56-EA7A-484A-93E3-626A08A42C05}" destId="{87035AAF-59D5-42CC-A83C-113F87398477}" srcOrd="0" destOrd="0" presId="urn:microsoft.com/office/officeart/2005/8/layout/default#1"/>
    <dgm:cxn modelId="{AF7E6355-9060-4C2B-9620-CF40F0507340}" type="presOf" srcId="{1887A575-3D3B-453E-AFF9-0E73F072BC5F}" destId="{64FDB965-C26E-40F5-8B61-855665ED1355}" srcOrd="0" destOrd="0" presId="urn:microsoft.com/office/officeart/2005/8/layout/default#1"/>
    <dgm:cxn modelId="{C4E0968F-1383-41EF-B571-D535E62624B7}" srcId="{DC5CE12D-9DEB-4D86-A6AE-F457D5940545}" destId="{1887A575-3D3B-453E-AFF9-0E73F072BC5F}" srcOrd="2" destOrd="0" parTransId="{B8FFB69E-A6C3-4EC7-AA4B-37799794A8B8}" sibTransId="{FBE40C4F-9E31-44AF-B4B0-40DB4E0E6B11}"/>
    <dgm:cxn modelId="{ADF0BF77-9D7D-492C-BD93-DCDA4EFA0E30}" srcId="{DC5CE12D-9DEB-4D86-A6AE-F457D5940545}" destId="{EAED8889-D27E-40EE-A966-78E86BF80B9C}" srcOrd="1" destOrd="0" parTransId="{77366ACD-E49F-4C98-9DDE-9AFFA5E4785B}" sibTransId="{CF05A039-B996-4EFA-B0A2-C6E0F310A1C6}"/>
    <dgm:cxn modelId="{ADCF9801-940A-49F4-B517-01E2442CF2AD}" srcId="{DC5CE12D-9DEB-4D86-A6AE-F457D5940545}" destId="{B6E10F56-EA7A-484A-93E3-626A08A42C05}" srcOrd="3" destOrd="0" parTransId="{96C29BFE-B0D9-409D-96AD-5F386EFE4437}" sibTransId="{7D974CF0-F843-4948-83B1-74AF010E2D3F}"/>
    <dgm:cxn modelId="{921D26A4-A0C8-42EA-9F16-C593C98ADD98}" type="presOf" srcId="{DC5CE12D-9DEB-4D86-A6AE-F457D5940545}" destId="{FAB82C53-44B9-48C7-9760-01D363EBB959}" srcOrd="0" destOrd="0" presId="urn:microsoft.com/office/officeart/2005/8/layout/default#1"/>
    <dgm:cxn modelId="{BDB1DE07-CB8A-43F7-A3B6-0236C10D4C44}" type="presOf" srcId="{EAED8889-D27E-40EE-A966-78E86BF80B9C}" destId="{B72BD38A-8852-4F2A-92B0-4774A6C00E4D}" srcOrd="0" destOrd="0" presId="urn:microsoft.com/office/officeart/2005/8/layout/default#1"/>
    <dgm:cxn modelId="{4DBCFD0C-DCA4-47C4-98DB-C045AA89C17F}" type="presOf" srcId="{F9519EF8-44DA-4B72-B7D5-58243D749F46}" destId="{1DF85ACF-7BF6-4902-A490-3ED906A71064}" srcOrd="0" destOrd="0" presId="urn:microsoft.com/office/officeart/2005/8/layout/default#1"/>
    <dgm:cxn modelId="{8D586E83-C50C-4163-87D5-20B326968373}" type="presParOf" srcId="{FAB82C53-44B9-48C7-9760-01D363EBB959}" destId="{1DF85ACF-7BF6-4902-A490-3ED906A71064}" srcOrd="0" destOrd="0" presId="urn:microsoft.com/office/officeart/2005/8/layout/default#1"/>
    <dgm:cxn modelId="{2A728548-2EB2-46B4-BD7D-B3DE89834ABD}" type="presParOf" srcId="{FAB82C53-44B9-48C7-9760-01D363EBB959}" destId="{4EAAD182-C49D-4E58-8DC3-3734187E12D7}" srcOrd="1" destOrd="0" presId="urn:microsoft.com/office/officeart/2005/8/layout/default#1"/>
    <dgm:cxn modelId="{EF9FC811-CA8D-4622-8DAD-A7E5ADB53729}" type="presParOf" srcId="{FAB82C53-44B9-48C7-9760-01D363EBB959}" destId="{B72BD38A-8852-4F2A-92B0-4774A6C00E4D}" srcOrd="2" destOrd="0" presId="urn:microsoft.com/office/officeart/2005/8/layout/default#1"/>
    <dgm:cxn modelId="{5210E06E-5352-419B-8D9C-5D1E4207D932}" type="presParOf" srcId="{FAB82C53-44B9-48C7-9760-01D363EBB959}" destId="{649D17A9-3780-4803-9B09-2675F8CB455F}" srcOrd="3" destOrd="0" presId="urn:microsoft.com/office/officeart/2005/8/layout/default#1"/>
    <dgm:cxn modelId="{E210F5D9-9D63-4CBF-86B6-31FBB2202D9B}" type="presParOf" srcId="{FAB82C53-44B9-48C7-9760-01D363EBB959}" destId="{64FDB965-C26E-40F5-8B61-855665ED1355}" srcOrd="4" destOrd="0" presId="urn:microsoft.com/office/officeart/2005/8/layout/default#1"/>
    <dgm:cxn modelId="{57AA0673-4713-4F89-B53E-0E3171C6B222}" type="presParOf" srcId="{FAB82C53-44B9-48C7-9760-01D363EBB959}" destId="{75C90930-4D7A-4335-963D-FE0EACCD1E44}" srcOrd="5" destOrd="0" presId="urn:microsoft.com/office/officeart/2005/8/layout/default#1"/>
    <dgm:cxn modelId="{951D788B-1D8E-452E-8DD1-B3831F14464C}" type="presParOf" srcId="{FAB82C53-44B9-48C7-9760-01D363EBB959}" destId="{87035AAF-59D5-42CC-A83C-113F87398477}" srcOrd="6" destOrd="0" presId="urn:microsoft.com/office/officeart/2005/8/layout/default#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33BF8ACB-F17A-4768-991A-79FA99BD775D}" type="doc">
      <dgm:prSet loTypeId="urn:microsoft.com/office/officeart/2005/8/layout/hProcess9" loCatId="process" qsTypeId="urn:microsoft.com/office/officeart/2005/8/quickstyle/simple3" qsCatId="simple" csTypeId="urn:microsoft.com/office/officeart/2005/8/colors/colorful3" csCatId="colorful" phldr="1"/>
      <dgm:spPr/>
    </dgm:pt>
    <dgm:pt modelId="{B6CFC812-5FD6-4E64-916B-26BF3A0B8A63}">
      <dgm:prSet phldrT="[Text]"/>
      <dgm:spPr/>
      <dgm:t>
        <a:bodyPr/>
        <a:lstStyle/>
        <a:p>
          <a:r>
            <a:rPr lang="en-US" dirty="0" err="1" smtClean="0"/>
            <a:t>Semua</a:t>
          </a:r>
          <a:r>
            <a:rPr lang="en-US" dirty="0" smtClean="0"/>
            <a:t> </a:t>
          </a:r>
          <a:r>
            <a:rPr lang="en-US" dirty="0" err="1" smtClean="0"/>
            <a:t>hasil</a:t>
          </a:r>
          <a:r>
            <a:rPr lang="en-US" dirty="0" smtClean="0"/>
            <a:t> </a:t>
          </a:r>
          <a:r>
            <a:rPr lang="en-US" dirty="0" err="1" smtClean="0"/>
            <a:t>pengolahan</a:t>
          </a:r>
          <a:r>
            <a:rPr lang="en-US" dirty="0" smtClean="0"/>
            <a:t> data </a:t>
          </a:r>
          <a:r>
            <a:rPr lang="en-US" dirty="0" err="1" smtClean="0"/>
            <a:t>pencatatan</a:t>
          </a:r>
          <a:r>
            <a:rPr lang="en-US" dirty="0" smtClean="0"/>
            <a:t> </a:t>
          </a:r>
          <a:r>
            <a:rPr lang="en-US" dirty="0" err="1" smtClean="0"/>
            <a:t>dapat</a:t>
          </a:r>
          <a:r>
            <a:rPr lang="en-US" dirty="0" smtClean="0"/>
            <a:t> </a:t>
          </a:r>
          <a:r>
            <a:rPr lang="en-US" dirty="0" err="1" smtClean="0"/>
            <a:t>digabungkan</a:t>
          </a:r>
          <a:r>
            <a:rPr lang="en-US" dirty="0" smtClean="0"/>
            <a:t> </a:t>
          </a:r>
          <a:r>
            <a:rPr lang="en-US" dirty="0" err="1" smtClean="0"/>
            <a:t>dan</a:t>
          </a:r>
          <a:r>
            <a:rPr lang="en-US" dirty="0" smtClean="0"/>
            <a:t> </a:t>
          </a:r>
          <a:r>
            <a:rPr lang="id-ID" dirty="0" smtClean="0"/>
            <a:t>dapat dimasukkan ke dalam </a:t>
          </a:r>
          <a:r>
            <a:rPr lang="id-ID" i="1" dirty="0" smtClean="0"/>
            <a:t>Cheklist</a:t>
          </a:r>
          <a:r>
            <a:rPr lang="en-US" dirty="0" smtClean="0"/>
            <a:t> (</a:t>
          </a:r>
          <a:r>
            <a:rPr lang="en-US" dirty="0" err="1" smtClean="0"/>
            <a:t>untuk</a:t>
          </a:r>
          <a:r>
            <a:rPr lang="en-US" dirty="0" smtClean="0"/>
            <a:t> </a:t>
          </a:r>
          <a:r>
            <a:rPr lang="en-US" dirty="0" err="1" smtClean="0"/>
            <a:t>memudahkan</a:t>
          </a:r>
          <a:r>
            <a:rPr lang="en-US" dirty="0" smtClean="0"/>
            <a:t>)</a:t>
          </a:r>
          <a:endParaRPr lang="id-ID" dirty="0"/>
        </a:p>
      </dgm:t>
    </dgm:pt>
    <dgm:pt modelId="{0FC896AD-0655-4E51-B3A9-CA727C6B3303}" type="parTrans" cxnId="{BFEF71B2-8747-44D7-A247-F1A654ED6F3B}">
      <dgm:prSet/>
      <dgm:spPr/>
      <dgm:t>
        <a:bodyPr/>
        <a:lstStyle/>
        <a:p>
          <a:endParaRPr lang="id-ID"/>
        </a:p>
      </dgm:t>
    </dgm:pt>
    <dgm:pt modelId="{45E28792-AE95-4C26-887D-4B189C50058F}" type="sibTrans" cxnId="{BFEF71B2-8747-44D7-A247-F1A654ED6F3B}">
      <dgm:prSet/>
      <dgm:spPr/>
      <dgm:t>
        <a:bodyPr/>
        <a:lstStyle/>
        <a:p>
          <a:endParaRPr lang="id-ID"/>
        </a:p>
      </dgm:t>
    </dgm:pt>
    <dgm:pt modelId="{AAE57CD2-F694-4DE4-A2EF-2AC420945B1F}">
      <dgm:prSet phldrT="[Text]"/>
      <dgm:spPr/>
      <dgm:t>
        <a:bodyPr/>
        <a:lstStyle/>
        <a:p>
          <a:r>
            <a:rPr lang="en-US" dirty="0" err="1" smtClean="0"/>
            <a:t>Setiap</a:t>
          </a:r>
          <a:r>
            <a:rPr lang="en-US" dirty="0" smtClean="0"/>
            <a:t> </a:t>
          </a:r>
          <a:r>
            <a:rPr lang="en-US" dirty="0" err="1" smtClean="0"/>
            <a:t>hasil</a:t>
          </a:r>
          <a:r>
            <a:rPr lang="en-US" dirty="0" smtClean="0"/>
            <a:t> </a:t>
          </a:r>
          <a:r>
            <a:rPr lang="en-US" dirty="0" err="1" smtClean="0"/>
            <a:t>pencatatan</a:t>
          </a:r>
          <a:r>
            <a:rPr lang="en-US" dirty="0" smtClean="0"/>
            <a:t> </a:t>
          </a:r>
          <a:r>
            <a:rPr lang="en-US" dirty="0" err="1" smtClean="0"/>
            <a:t>dapat</a:t>
          </a:r>
          <a:r>
            <a:rPr lang="en-US" dirty="0" smtClean="0"/>
            <a:t> </a:t>
          </a:r>
          <a:r>
            <a:rPr lang="en-US" dirty="0" err="1" smtClean="0"/>
            <a:t>diolah</a:t>
          </a:r>
          <a:r>
            <a:rPr lang="id-ID" dirty="0" smtClean="0"/>
            <a:t>/dianalisis</a:t>
          </a:r>
          <a:r>
            <a:rPr lang="en-US" dirty="0" smtClean="0"/>
            <a:t> </a:t>
          </a:r>
          <a:r>
            <a:rPr lang="en-US" dirty="0" err="1" smtClean="0"/>
            <a:t>secara</a:t>
          </a:r>
          <a:r>
            <a:rPr lang="en-US" dirty="0" smtClean="0"/>
            <a:t> </a:t>
          </a:r>
          <a:r>
            <a:rPr lang="en-US" dirty="0" err="1" smtClean="0"/>
            <a:t>satu</a:t>
          </a:r>
          <a:r>
            <a:rPr lang="en-US" dirty="0" smtClean="0"/>
            <a:t> per </a:t>
          </a:r>
          <a:r>
            <a:rPr lang="en-US" dirty="0" err="1" smtClean="0"/>
            <a:t>satu</a:t>
          </a:r>
          <a:r>
            <a:rPr lang="en-US" dirty="0" smtClean="0"/>
            <a:t> </a:t>
          </a:r>
          <a:r>
            <a:rPr lang="en-US" dirty="0" err="1" smtClean="0"/>
            <a:t>maupun</a:t>
          </a:r>
          <a:r>
            <a:rPr lang="en-US" dirty="0" smtClean="0"/>
            <a:t> </a:t>
          </a:r>
          <a:r>
            <a:rPr lang="en-US" dirty="0" err="1" smtClean="0"/>
            <a:t>bersamaan</a:t>
          </a:r>
          <a:r>
            <a:rPr lang="en-US" dirty="0" smtClean="0"/>
            <a:t> (</a:t>
          </a:r>
          <a:r>
            <a:rPr lang="en-US" dirty="0" err="1" smtClean="0"/>
            <a:t>contoh</a:t>
          </a:r>
          <a:r>
            <a:rPr lang="en-US" dirty="0" smtClean="0"/>
            <a:t> </a:t>
          </a:r>
          <a:r>
            <a:rPr lang="en-US" dirty="0" err="1" smtClean="0"/>
            <a:t>analisis</a:t>
          </a:r>
          <a:r>
            <a:rPr lang="en-US" dirty="0" smtClean="0"/>
            <a:t> </a:t>
          </a:r>
          <a:r>
            <a:rPr lang="en-US" dirty="0" err="1" smtClean="0"/>
            <a:t>hasil</a:t>
          </a:r>
          <a:r>
            <a:rPr lang="en-US" dirty="0" smtClean="0"/>
            <a:t> </a:t>
          </a:r>
          <a:r>
            <a:rPr lang="en-US" dirty="0" err="1" smtClean="0"/>
            <a:t>pencatatan</a:t>
          </a:r>
          <a:r>
            <a:rPr lang="en-US" dirty="0" smtClean="0"/>
            <a:t> </a:t>
          </a:r>
          <a:r>
            <a:rPr lang="en-US" dirty="0" err="1" smtClean="0"/>
            <a:t>anak</a:t>
          </a:r>
          <a:r>
            <a:rPr lang="en-US" dirty="0" smtClean="0"/>
            <a:t> </a:t>
          </a:r>
          <a:r>
            <a:rPr lang="en-US" dirty="0" err="1" smtClean="0"/>
            <a:t>dengan</a:t>
          </a:r>
          <a:r>
            <a:rPr lang="en-US" dirty="0" smtClean="0"/>
            <a:t> </a:t>
          </a:r>
          <a:r>
            <a:rPr lang="en-US" dirty="0" err="1" smtClean="0"/>
            <a:t>menggunakan</a:t>
          </a:r>
          <a:r>
            <a:rPr lang="en-US" dirty="0" smtClean="0"/>
            <a:t> </a:t>
          </a:r>
          <a:r>
            <a:rPr lang="en-US" dirty="0" err="1" smtClean="0"/>
            <a:t>alat</a:t>
          </a:r>
          <a:r>
            <a:rPr lang="en-US" dirty="0" smtClean="0"/>
            <a:t> </a:t>
          </a:r>
          <a:r>
            <a:rPr lang="en-US" dirty="0" err="1" smtClean="0"/>
            <a:t>ukur</a:t>
          </a:r>
          <a:r>
            <a:rPr lang="en-US" dirty="0" smtClean="0"/>
            <a:t> KD)</a:t>
          </a:r>
          <a:endParaRPr lang="id-ID" dirty="0"/>
        </a:p>
      </dgm:t>
    </dgm:pt>
    <dgm:pt modelId="{7C25BC8E-2B8B-4107-BEB5-17705D10E832}" type="parTrans" cxnId="{E72264DC-E788-44FA-9527-FCE843DDA519}">
      <dgm:prSet/>
      <dgm:spPr/>
    </dgm:pt>
    <dgm:pt modelId="{556A51A5-E5DA-47D8-82B8-3FBFB8D16CDA}" type="sibTrans" cxnId="{E72264DC-E788-44FA-9527-FCE843DDA519}">
      <dgm:prSet/>
      <dgm:spPr/>
    </dgm:pt>
    <dgm:pt modelId="{56A5103E-8738-4D24-9E8A-2340EBFF11FB}" type="pres">
      <dgm:prSet presAssocID="{33BF8ACB-F17A-4768-991A-79FA99BD775D}" presName="CompostProcess" presStyleCnt="0">
        <dgm:presLayoutVars>
          <dgm:dir/>
          <dgm:resizeHandles val="exact"/>
        </dgm:presLayoutVars>
      </dgm:prSet>
      <dgm:spPr/>
    </dgm:pt>
    <dgm:pt modelId="{F84C42AF-9A7F-443C-A067-E096DD1F61B4}" type="pres">
      <dgm:prSet presAssocID="{33BF8ACB-F17A-4768-991A-79FA99BD775D}" presName="arrow" presStyleLbl="bgShp" presStyleIdx="0" presStyleCnt="1"/>
      <dgm:spPr/>
    </dgm:pt>
    <dgm:pt modelId="{7950FAFB-2777-4577-B4EC-48E403E00AA7}" type="pres">
      <dgm:prSet presAssocID="{33BF8ACB-F17A-4768-991A-79FA99BD775D}" presName="linearProcess" presStyleCnt="0"/>
      <dgm:spPr/>
    </dgm:pt>
    <dgm:pt modelId="{DFC6C293-4123-4E87-B41F-AB815A7CC3EB}" type="pres">
      <dgm:prSet presAssocID="{B6CFC812-5FD6-4E64-916B-26BF3A0B8A63}" presName="textNode" presStyleLbl="node1" presStyleIdx="0" presStyleCnt="2">
        <dgm:presLayoutVars>
          <dgm:bulletEnabled val="1"/>
        </dgm:presLayoutVars>
      </dgm:prSet>
      <dgm:spPr/>
      <dgm:t>
        <a:bodyPr/>
        <a:lstStyle/>
        <a:p>
          <a:endParaRPr lang="id-ID"/>
        </a:p>
      </dgm:t>
    </dgm:pt>
    <dgm:pt modelId="{8DD86F6F-823D-4F6A-B786-99A605DC5AD5}" type="pres">
      <dgm:prSet presAssocID="{45E28792-AE95-4C26-887D-4B189C50058F}" presName="sibTrans" presStyleCnt="0"/>
      <dgm:spPr/>
    </dgm:pt>
    <dgm:pt modelId="{5F84CBDF-A8BC-4AE8-91A0-44DF2B378494}" type="pres">
      <dgm:prSet presAssocID="{AAE57CD2-F694-4DE4-A2EF-2AC420945B1F}" presName="textNode" presStyleLbl="node1" presStyleIdx="1" presStyleCnt="2">
        <dgm:presLayoutVars>
          <dgm:bulletEnabled val="1"/>
        </dgm:presLayoutVars>
      </dgm:prSet>
      <dgm:spPr/>
      <dgm:t>
        <a:bodyPr/>
        <a:lstStyle/>
        <a:p>
          <a:endParaRPr lang="id-ID"/>
        </a:p>
      </dgm:t>
    </dgm:pt>
  </dgm:ptLst>
  <dgm:cxnLst>
    <dgm:cxn modelId="{9169FD1A-FDBE-4BAD-99A1-B2AD78BD54B6}" type="presOf" srcId="{B6CFC812-5FD6-4E64-916B-26BF3A0B8A63}" destId="{DFC6C293-4123-4E87-B41F-AB815A7CC3EB}" srcOrd="0" destOrd="0" presId="urn:microsoft.com/office/officeart/2005/8/layout/hProcess9"/>
    <dgm:cxn modelId="{E72264DC-E788-44FA-9527-FCE843DDA519}" srcId="{33BF8ACB-F17A-4768-991A-79FA99BD775D}" destId="{AAE57CD2-F694-4DE4-A2EF-2AC420945B1F}" srcOrd="1" destOrd="0" parTransId="{7C25BC8E-2B8B-4107-BEB5-17705D10E832}" sibTransId="{556A51A5-E5DA-47D8-82B8-3FBFB8D16CDA}"/>
    <dgm:cxn modelId="{3766E779-8122-414C-98E8-AA5FE66D373F}" type="presOf" srcId="{33BF8ACB-F17A-4768-991A-79FA99BD775D}" destId="{56A5103E-8738-4D24-9E8A-2340EBFF11FB}" srcOrd="0" destOrd="0" presId="urn:microsoft.com/office/officeart/2005/8/layout/hProcess9"/>
    <dgm:cxn modelId="{BFEF71B2-8747-44D7-A247-F1A654ED6F3B}" srcId="{33BF8ACB-F17A-4768-991A-79FA99BD775D}" destId="{B6CFC812-5FD6-4E64-916B-26BF3A0B8A63}" srcOrd="0" destOrd="0" parTransId="{0FC896AD-0655-4E51-B3A9-CA727C6B3303}" sibTransId="{45E28792-AE95-4C26-887D-4B189C50058F}"/>
    <dgm:cxn modelId="{32A140BD-B81C-420E-BEF2-7FC914E0B50D}" type="presOf" srcId="{AAE57CD2-F694-4DE4-A2EF-2AC420945B1F}" destId="{5F84CBDF-A8BC-4AE8-91A0-44DF2B378494}" srcOrd="0" destOrd="0" presId="urn:microsoft.com/office/officeart/2005/8/layout/hProcess9"/>
    <dgm:cxn modelId="{DF3A8C01-0451-446C-8CAF-97E0103E227B}" type="presParOf" srcId="{56A5103E-8738-4D24-9E8A-2340EBFF11FB}" destId="{F84C42AF-9A7F-443C-A067-E096DD1F61B4}" srcOrd="0" destOrd="0" presId="urn:microsoft.com/office/officeart/2005/8/layout/hProcess9"/>
    <dgm:cxn modelId="{529961D4-4BD7-44C8-B58A-484A915783AF}" type="presParOf" srcId="{56A5103E-8738-4D24-9E8A-2340EBFF11FB}" destId="{7950FAFB-2777-4577-B4EC-48E403E00AA7}" srcOrd="1" destOrd="0" presId="urn:microsoft.com/office/officeart/2005/8/layout/hProcess9"/>
    <dgm:cxn modelId="{C29506A1-57C1-4D18-A6DE-C6508D243099}" type="presParOf" srcId="{7950FAFB-2777-4577-B4EC-48E403E00AA7}" destId="{DFC6C293-4123-4E87-B41F-AB815A7CC3EB}" srcOrd="0" destOrd="0" presId="urn:microsoft.com/office/officeart/2005/8/layout/hProcess9"/>
    <dgm:cxn modelId="{6F057DB5-2673-4B72-81B1-769DFB788466}" type="presParOf" srcId="{7950FAFB-2777-4577-B4EC-48E403E00AA7}" destId="{8DD86F6F-823D-4F6A-B786-99A605DC5AD5}" srcOrd="1" destOrd="0" presId="urn:microsoft.com/office/officeart/2005/8/layout/hProcess9"/>
    <dgm:cxn modelId="{B9F46CB8-700D-421D-BA7E-99F29F50E20E}" type="presParOf" srcId="{7950FAFB-2777-4577-B4EC-48E403E00AA7}" destId="{5F84CBDF-A8BC-4AE8-91A0-44DF2B378494}" srcOrd="2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4B032FFD-9F3B-4948-B77D-88025CAF63B5}" type="doc">
      <dgm:prSet loTypeId="urn:microsoft.com/office/officeart/2005/8/layout/radial4" loCatId="relationship" qsTypeId="urn:microsoft.com/office/officeart/2005/8/quickstyle/simple1" qsCatId="simple" csTypeId="urn:microsoft.com/office/officeart/2005/8/colors/colorful3" csCatId="colorful" phldr="1"/>
      <dgm:spPr/>
      <dgm:t>
        <a:bodyPr/>
        <a:lstStyle/>
        <a:p>
          <a:endParaRPr lang="id-ID"/>
        </a:p>
      </dgm:t>
    </dgm:pt>
    <dgm:pt modelId="{E2BD37A4-3BD1-4514-8833-765F1254FF2F}">
      <dgm:prSet phldrT="[Text]"/>
      <dgm:spPr/>
      <dgm:t>
        <a:bodyPr/>
        <a:lstStyle/>
        <a:p>
          <a:r>
            <a:rPr lang="id-ID" dirty="0" smtClean="0"/>
            <a:t>Checklist</a:t>
          </a:r>
          <a:endParaRPr lang="id-ID" dirty="0"/>
        </a:p>
      </dgm:t>
    </dgm:pt>
    <dgm:pt modelId="{5E887BEB-7C22-4000-A417-B951D5F4F89B}" type="parTrans" cxnId="{53BCCAAB-11FF-40DE-9F87-F70DDB845A21}">
      <dgm:prSet/>
      <dgm:spPr/>
      <dgm:t>
        <a:bodyPr/>
        <a:lstStyle/>
        <a:p>
          <a:endParaRPr lang="id-ID"/>
        </a:p>
      </dgm:t>
    </dgm:pt>
    <dgm:pt modelId="{8CC40D64-134F-4FFB-9DA3-FFDDD5D22311}" type="sibTrans" cxnId="{53BCCAAB-11FF-40DE-9F87-F70DDB845A21}">
      <dgm:prSet/>
      <dgm:spPr/>
      <dgm:t>
        <a:bodyPr/>
        <a:lstStyle/>
        <a:p>
          <a:endParaRPr lang="id-ID"/>
        </a:p>
      </dgm:t>
    </dgm:pt>
    <dgm:pt modelId="{A91809F3-49AA-4094-A447-587CB36C860C}">
      <dgm:prSet phldrT="[Text]"/>
      <dgm:spPr/>
      <dgm:t>
        <a:bodyPr/>
        <a:lstStyle/>
        <a:p>
          <a:r>
            <a:rPr lang="id-ID" dirty="0" smtClean="0">
              <a:latin typeface="Baskerville Old Face" pitchFamily="18" charset="0"/>
            </a:rPr>
            <a:t>Alat perekam hasil observasi terhadap aspek perkembangan untuk mengetahui tingkat perkembangan anak</a:t>
          </a:r>
          <a:endParaRPr lang="id-ID" dirty="0"/>
        </a:p>
      </dgm:t>
    </dgm:pt>
    <dgm:pt modelId="{F352BC31-C08A-410B-B7F6-B6B57341210A}" type="parTrans" cxnId="{5DDA731C-10B1-4CCF-B871-551456078810}">
      <dgm:prSet/>
      <dgm:spPr/>
      <dgm:t>
        <a:bodyPr/>
        <a:lstStyle/>
        <a:p>
          <a:endParaRPr lang="id-ID"/>
        </a:p>
      </dgm:t>
    </dgm:pt>
    <dgm:pt modelId="{03ED527D-3D82-43A5-B96D-F267849B8AEB}" type="sibTrans" cxnId="{5DDA731C-10B1-4CCF-B871-551456078810}">
      <dgm:prSet/>
      <dgm:spPr/>
      <dgm:t>
        <a:bodyPr/>
        <a:lstStyle/>
        <a:p>
          <a:endParaRPr lang="id-ID"/>
        </a:p>
      </dgm:t>
    </dgm:pt>
    <dgm:pt modelId="{A3D7680F-F6DC-4913-8D9F-1665D6E7EC2A}">
      <dgm:prSet phldrT="[Text]"/>
      <dgm:spPr/>
      <dgm:t>
        <a:bodyPr/>
        <a:lstStyle/>
        <a:p>
          <a:r>
            <a:rPr lang="id-ID" dirty="0" smtClean="0">
              <a:latin typeface="Baskerville Old Face" pitchFamily="18" charset="0"/>
            </a:rPr>
            <a:t>Merangkum capaian perkembangan anak dalam jangka waktu tertentu (mis: 1 bulan) (KD)</a:t>
          </a:r>
          <a:endParaRPr lang="id-ID" dirty="0"/>
        </a:p>
      </dgm:t>
    </dgm:pt>
    <dgm:pt modelId="{A4619C65-E7C9-47D4-BFD7-A89F33EBAFCA}" type="parTrans" cxnId="{9303D96C-4BFB-4A4F-B8F5-FF95994EC6D4}">
      <dgm:prSet/>
      <dgm:spPr/>
      <dgm:t>
        <a:bodyPr/>
        <a:lstStyle/>
        <a:p>
          <a:endParaRPr lang="id-ID"/>
        </a:p>
      </dgm:t>
    </dgm:pt>
    <dgm:pt modelId="{DFD5E834-FB49-4413-B791-DC1592CE16AA}" type="sibTrans" cxnId="{9303D96C-4BFB-4A4F-B8F5-FF95994EC6D4}">
      <dgm:prSet/>
      <dgm:spPr/>
      <dgm:t>
        <a:bodyPr/>
        <a:lstStyle/>
        <a:p>
          <a:endParaRPr lang="id-ID"/>
        </a:p>
      </dgm:t>
    </dgm:pt>
    <dgm:pt modelId="{F1676FEB-3A4C-469A-A0B7-9C47FEE267E5}">
      <dgm:prSet phldrT="[Text]"/>
      <dgm:spPr/>
      <dgm:t>
        <a:bodyPr/>
        <a:lstStyle/>
        <a:p>
          <a:r>
            <a:rPr lang="id-ID" dirty="0" smtClean="0">
              <a:latin typeface="Baskerville Old Face" pitchFamily="18" charset="0"/>
            </a:rPr>
            <a:t>Rangkuman melalui checklist dapat dijadikan bahan informasi dalam menganalisis capaian /kedudukan perkembangan anak. </a:t>
          </a:r>
          <a:endParaRPr lang="id-ID" dirty="0"/>
        </a:p>
      </dgm:t>
    </dgm:pt>
    <dgm:pt modelId="{32EEFFE3-C970-4537-BC45-69E1FBE24635}" type="parTrans" cxnId="{972F07B9-BB39-4701-980C-09E86F632AFA}">
      <dgm:prSet/>
      <dgm:spPr/>
      <dgm:t>
        <a:bodyPr/>
        <a:lstStyle/>
        <a:p>
          <a:endParaRPr lang="id-ID"/>
        </a:p>
      </dgm:t>
    </dgm:pt>
    <dgm:pt modelId="{FC49FB8B-29F8-410A-8860-1CDD4E23BD37}" type="sibTrans" cxnId="{972F07B9-BB39-4701-980C-09E86F632AFA}">
      <dgm:prSet/>
      <dgm:spPr/>
      <dgm:t>
        <a:bodyPr/>
        <a:lstStyle/>
        <a:p>
          <a:endParaRPr lang="id-ID"/>
        </a:p>
      </dgm:t>
    </dgm:pt>
    <dgm:pt modelId="{E3A261F5-1C3D-46CC-9A90-40E6FBC100F1}" type="pres">
      <dgm:prSet presAssocID="{4B032FFD-9F3B-4948-B77D-88025CAF63B5}" presName="cycle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id-ID"/>
        </a:p>
      </dgm:t>
    </dgm:pt>
    <dgm:pt modelId="{94C04EFC-E7FF-4CA4-B212-1348DF713824}" type="pres">
      <dgm:prSet presAssocID="{E2BD37A4-3BD1-4514-8833-765F1254FF2F}" presName="centerShape" presStyleLbl="node0" presStyleIdx="0" presStyleCnt="1"/>
      <dgm:spPr/>
      <dgm:t>
        <a:bodyPr/>
        <a:lstStyle/>
        <a:p>
          <a:endParaRPr lang="id-ID"/>
        </a:p>
      </dgm:t>
    </dgm:pt>
    <dgm:pt modelId="{EECE4AC7-242B-4149-A5F5-B98BDC42167E}" type="pres">
      <dgm:prSet presAssocID="{F352BC31-C08A-410B-B7F6-B6B57341210A}" presName="parTrans" presStyleLbl="bgSibTrans2D1" presStyleIdx="0" presStyleCnt="3"/>
      <dgm:spPr/>
      <dgm:t>
        <a:bodyPr/>
        <a:lstStyle/>
        <a:p>
          <a:endParaRPr lang="id-ID"/>
        </a:p>
      </dgm:t>
    </dgm:pt>
    <dgm:pt modelId="{78329AC6-0881-4C5A-8181-DA32059E1396}" type="pres">
      <dgm:prSet presAssocID="{A91809F3-49AA-4094-A447-587CB36C860C}" presName="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id-ID"/>
        </a:p>
      </dgm:t>
    </dgm:pt>
    <dgm:pt modelId="{38CB0E6C-982E-49DC-A003-64DC9473E2F4}" type="pres">
      <dgm:prSet presAssocID="{A4619C65-E7C9-47D4-BFD7-A89F33EBAFCA}" presName="parTrans" presStyleLbl="bgSibTrans2D1" presStyleIdx="1" presStyleCnt="3"/>
      <dgm:spPr/>
      <dgm:t>
        <a:bodyPr/>
        <a:lstStyle/>
        <a:p>
          <a:endParaRPr lang="id-ID"/>
        </a:p>
      </dgm:t>
    </dgm:pt>
    <dgm:pt modelId="{D6F9F69C-1592-4FB3-B745-9E68C1821D53}" type="pres">
      <dgm:prSet presAssocID="{A3D7680F-F6DC-4913-8D9F-1665D6E7EC2A}" presName="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id-ID"/>
        </a:p>
      </dgm:t>
    </dgm:pt>
    <dgm:pt modelId="{1D0D4BD1-F41D-40C0-8D0F-7CD536962B65}" type="pres">
      <dgm:prSet presAssocID="{32EEFFE3-C970-4537-BC45-69E1FBE24635}" presName="parTrans" presStyleLbl="bgSibTrans2D1" presStyleIdx="2" presStyleCnt="3"/>
      <dgm:spPr/>
      <dgm:t>
        <a:bodyPr/>
        <a:lstStyle/>
        <a:p>
          <a:endParaRPr lang="id-ID"/>
        </a:p>
      </dgm:t>
    </dgm:pt>
    <dgm:pt modelId="{D8E938DC-FBA7-4E4C-9473-DCAD2B7E79A6}" type="pres">
      <dgm:prSet presAssocID="{F1676FEB-3A4C-469A-A0B7-9C47FEE267E5}" presName="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id-ID"/>
        </a:p>
      </dgm:t>
    </dgm:pt>
  </dgm:ptLst>
  <dgm:cxnLst>
    <dgm:cxn modelId="{A2D757B4-A86F-4AB3-B2BE-D3F818D95009}" type="presOf" srcId="{A4619C65-E7C9-47D4-BFD7-A89F33EBAFCA}" destId="{38CB0E6C-982E-49DC-A003-64DC9473E2F4}" srcOrd="0" destOrd="0" presId="urn:microsoft.com/office/officeart/2005/8/layout/radial4"/>
    <dgm:cxn modelId="{743952E0-0972-4A13-9208-9F1D7E65B675}" type="presOf" srcId="{32EEFFE3-C970-4537-BC45-69E1FBE24635}" destId="{1D0D4BD1-F41D-40C0-8D0F-7CD536962B65}" srcOrd="0" destOrd="0" presId="urn:microsoft.com/office/officeart/2005/8/layout/radial4"/>
    <dgm:cxn modelId="{44F7CE67-FE93-4238-A222-BB1B5D9FC0C1}" type="presOf" srcId="{A91809F3-49AA-4094-A447-587CB36C860C}" destId="{78329AC6-0881-4C5A-8181-DA32059E1396}" srcOrd="0" destOrd="0" presId="urn:microsoft.com/office/officeart/2005/8/layout/radial4"/>
    <dgm:cxn modelId="{83A1E0D8-3FDA-420D-AE5A-309057FD8B05}" type="presOf" srcId="{4B032FFD-9F3B-4948-B77D-88025CAF63B5}" destId="{E3A261F5-1C3D-46CC-9A90-40E6FBC100F1}" srcOrd="0" destOrd="0" presId="urn:microsoft.com/office/officeart/2005/8/layout/radial4"/>
    <dgm:cxn modelId="{972F07B9-BB39-4701-980C-09E86F632AFA}" srcId="{E2BD37A4-3BD1-4514-8833-765F1254FF2F}" destId="{F1676FEB-3A4C-469A-A0B7-9C47FEE267E5}" srcOrd="2" destOrd="0" parTransId="{32EEFFE3-C970-4537-BC45-69E1FBE24635}" sibTransId="{FC49FB8B-29F8-410A-8860-1CDD4E23BD37}"/>
    <dgm:cxn modelId="{5DDA731C-10B1-4CCF-B871-551456078810}" srcId="{E2BD37A4-3BD1-4514-8833-765F1254FF2F}" destId="{A91809F3-49AA-4094-A447-587CB36C860C}" srcOrd="0" destOrd="0" parTransId="{F352BC31-C08A-410B-B7F6-B6B57341210A}" sibTransId="{03ED527D-3D82-43A5-B96D-F267849B8AEB}"/>
    <dgm:cxn modelId="{9303D96C-4BFB-4A4F-B8F5-FF95994EC6D4}" srcId="{E2BD37A4-3BD1-4514-8833-765F1254FF2F}" destId="{A3D7680F-F6DC-4913-8D9F-1665D6E7EC2A}" srcOrd="1" destOrd="0" parTransId="{A4619C65-E7C9-47D4-BFD7-A89F33EBAFCA}" sibTransId="{DFD5E834-FB49-4413-B791-DC1592CE16AA}"/>
    <dgm:cxn modelId="{DFA6E0FA-A7E5-4765-A984-DF01AE9A2EE7}" type="presOf" srcId="{F1676FEB-3A4C-469A-A0B7-9C47FEE267E5}" destId="{D8E938DC-FBA7-4E4C-9473-DCAD2B7E79A6}" srcOrd="0" destOrd="0" presId="urn:microsoft.com/office/officeart/2005/8/layout/radial4"/>
    <dgm:cxn modelId="{A793B25A-A88E-483A-A17C-E5ED3BAAC6DA}" type="presOf" srcId="{E2BD37A4-3BD1-4514-8833-765F1254FF2F}" destId="{94C04EFC-E7FF-4CA4-B212-1348DF713824}" srcOrd="0" destOrd="0" presId="urn:microsoft.com/office/officeart/2005/8/layout/radial4"/>
    <dgm:cxn modelId="{C55DA6B7-0496-4324-BCB3-31A9CD9C0546}" type="presOf" srcId="{A3D7680F-F6DC-4913-8D9F-1665D6E7EC2A}" destId="{D6F9F69C-1592-4FB3-B745-9E68C1821D53}" srcOrd="0" destOrd="0" presId="urn:microsoft.com/office/officeart/2005/8/layout/radial4"/>
    <dgm:cxn modelId="{53BCCAAB-11FF-40DE-9F87-F70DDB845A21}" srcId="{4B032FFD-9F3B-4948-B77D-88025CAF63B5}" destId="{E2BD37A4-3BD1-4514-8833-765F1254FF2F}" srcOrd="0" destOrd="0" parTransId="{5E887BEB-7C22-4000-A417-B951D5F4F89B}" sibTransId="{8CC40D64-134F-4FFB-9DA3-FFDDD5D22311}"/>
    <dgm:cxn modelId="{1A53D2C9-69C9-4AE7-B671-A12B3F9415B0}" type="presOf" srcId="{F352BC31-C08A-410B-B7F6-B6B57341210A}" destId="{EECE4AC7-242B-4149-A5F5-B98BDC42167E}" srcOrd="0" destOrd="0" presId="urn:microsoft.com/office/officeart/2005/8/layout/radial4"/>
    <dgm:cxn modelId="{52BCF848-E947-4D75-86BF-9B059B6C5B71}" type="presParOf" srcId="{E3A261F5-1C3D-46CC-9A90-40E6FBC100F1}" destId="{94C04EFC-E7FF-4CA4-B212-1348DF713824}" srcOrd="0" destOrd="0" presId="urn:microsoft.com/office/officeart/2005/8/layout/radial4"/>
    <dgm:cxn modelId="{6DA7DEE1-6043-402F-A571-13900768B003}" type="presParOf" srcId="{E3A261F5-1C3D-46CC-9A90-40E6FBC100F1}" destId="{EECE4AC7-242B-4149-A5F5-B98BDC42167E}" srcOrd="1" destOrd="0" presId="urn:microsoft.com/office/officeart/2005/8/layout/radial4"/>
    <dgm:cxn modelId="{68980F43-1E0D-4523-855A-DA1B72486595}" type="presParOf" srcId="{E3A261F5-1C3D-46CC-9A90-40E6FBC100F1}" destId="{78329AC6-0881-4C5A-8181-DA32059E1396}" srcOrd="2" destOrd="0" presId="urn:microsoft.com/office/officeart/2005/8/layout/radial4"/>
    <dgm:cxn modelId="{C204CC03-A836-4A61-9063-7DB919B0A17A}" type="presParOf" srcId="{E3A261F5-1C3D-46CC-9A90-40E6FBC100F1}" destId="{38CB0E6C-982E-49DC-A003-64DC9473E2F4}" srcOrd="3" destOrd="0" presId="urn:microsoft.com/office/officeart/2005/8/layout/radial4"/>
    <dgm:cxn modelId="{20DB7C3F-A305-4D89-A5FB-327AD6756CF9}" type="presParOf" srcId="{E3A261F5-1C3D-46CC-9A90-40E6FBC100F1}" destId="{D6F9F69C-1592-4FB3-B745-9E68C1821D53}" srcOrd="4" destOrd="0" presId="urn:microsoft.com/office/officeart/2005/8/layout/radial4"/>
    <dgm:cxn modelId="{C3452FB7-A6F5-4F52-9942-0324030A9B86}" type="presParOf" srcId="{E3A261F5-1C3D-46CC-9A90-40E6FBC100F1}" destId="{1D0D4BD1-F41D-40C0-8D0F-7CD536962B65}" srcOrd="5" destOrd="0" presId="urn:microsoft.com/office/officeart/2005/8/layout/radial4"/>
    <dgm:cxn modelId="{BD623AF3-9452-410F-A336-B08B4E4A5FCC}" type="presParOf" srcId="{E3A261F5-1C3D-46CC-9A90-40E6FBC100F1}" destId="{D8E938DC-FBA7-4E4C-9473-DCAD2B7E79A6}" srcOrd="6" destOrd="0" presId="urn:microsoft.com/office/officeart/2005/8/layout/radial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3DCF7D52-997A-4D7C-B70F-659DFD1DD4BD}" type="doc">
      <dgm:prSet loTypeId="urn:microsoft.com/office/officeart/2005/8/layout/bProcess3" loCatId="process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id-ID"/>
        </a:p>
      </dgm:t>
    </dgm:pt>
    <dgm:pt modelId="{DDA73091-341B-41BF-8329-D2DA7B62D21C}">
      <dgm:prSet phldrT="[Text]"/>
      <dgm:spPr/>
      <dgm:t>
        <a:bodyPr/>
        <a:lstStyle/>
        <a:p>
          <a:r>
            <a:rPr lang="id-ID" i="1" dirty="0" smtClean="0"/>
            <a:t>Checklist </a:t>
          </a:r>
          <a:r>
            <a:rPr lang="id-ID" dirty="0" smtClean="0"/>
            <a:t>dilaksanakan setiap </a:t>
          </a:r>
          <a:r>
            <a:rPr lang="en-US" dirty="0" err="1" smtClean="0"/>
            <a:t>bulan</a:t>
          </a:r>
          <a:r>
            <a:rPr lang="en-US" dirty="0" smtClean="0"/>
            <a:t> </a:t>
          </a:r>
          <a:r>
            <a:rPr lang="en-US" dirty="0" err="1" smtClean="0"/>
            <a:t>atau</a:t>
          </a:r>
          <a:r>
            <a:rPr lang="en-US" dirty="0" smtClean="0"/>
            <a:t> </a:t>
          </a:r>
          <a:r>
            <a:rPr lang="en-US" dirty="0" err="1" smtClean="0"/>
            <a:t>kesepakatan</a:t>
          </a:r>
          <a:r>
            <a:rPr lang="en-US" dirty="0" smtClean="0"/>
            <a:t> </a:t>
          </a:r>
          <a:r>
            <a:rPr lang="en-US" dirty="0" err="1" smtClean="0"/>
            <a:t>lembaga</a:t>
          </a:r>
          <a:endParaRPr lang="id-ID" dirty="0"/>
        </a:p>
      </dgm:t>
    </dgm:pt>
    <dgm:pt modelId="{B287BB5C-A3EE-434E-A25B-F08E9B5AA187}" type="parTrans" cxnId="{18CEA93F-0566-40F4-A1B1-41732907601A}">
      <dgm:prSet/>
      <dgm:spPr/>
      <dgm:t>
        <a:bodyPr/>
        <a:lstStyle/>
        <a:p>
          <a:endParaRPr lang="id-ID"/>
        </a:p>
      </dgm:t>
    </dgm:pt>
    <dgm:pt modelId="{B6C67B57-6705-4C75-B685-1F79D2610C20}" type="sibTrans" cxnId="{18CEA93F-0566-40F4-A1B1-41732907601A}">
      <dgm:prSet/>
      <dgm:spPr/>
      <dgm:t>
        <a:bodyPr/>
        <a:lstStyle/>
        <a:p>
          <a:endParaRPr lang="id-ID"/>
        </a:p>
      </dgm:t>
    </dgm:pt>
    <dgm:pt modelId="{EABEAA60-F270-4309-8DBF-BD5BE41EC927}">
      <dgm:prSet phldrT="[Text]"/>
      <dgm:spPr/>
      <dgm:t>
        <a:bodyPr/>
        <a:lstStyle/>
        <a:p>
          <a:r>
            <a:rPr lang="id-ID" dirty="0" smtClean="0"/>
            <a:t>Indikator perkembangan diambil dari indikator yang terdapat pada pemetaan</a:t>
          </a:r>
          <a:endParaRPr lang="id-ID" dirty="0"/>
        </a:p>
      </dgm:t>
    </dgm:pt>
    <dgm:pt modelId="{05F4AE25-CA69-4A19-9845-8FFEDBF5820A}" type="parTrans" cxnId="{C84D5193-48CA-4DED-911E-C652262C7C47}">
      <dgm:prSet/>
      <dgm:spPr/>
      <dgm:t>
        <a:bodyPr/>
        <a:lstStyle/>
        <a:p>
          <a:endParaRPr lang="id-ID"/>
        </a:p>
      </dgm:t>
    </dgm:pt>
    <dgm:pt modelId="{4B89CB90-E6E9-4883-8EAE-6AC4ED9CA142}" type="sibTrans" cxnId="{C84D5193-48CA-4DED-911E-C652262C7C47}">
      <dgm:prSet/>
      <dgm:spPr/>
      <dgm:t>
        <a:bodyPr/>
        <a:lstStyle/>
        <a:p>
          <a:endParaRPr lang="id-ID"/>
        </a:p>
      </dgm:t>
    </dgm:pt>
    <dgm:pt modelId="{988A8D1D-5FB4-4E14-A067-8CE4F925B0CA}">
      <dgm:prSet phldrT="[Text]"/>
      <dgm:spPr/>
      <dgm:t>
        <a:bodyPr/>
        <a:lstStyle/>
        <a:p>
          <a:r>
            <a:rPr lang="id-ID" dirty="0" smtClean="0"/>
            <a:t>Indikator perkembangan untuk KD 3 dan KD 4 menjadi satu (pengetahuan dan keterampilan  tidak terpisahkan) </a:t>
          </a:r>
          <a:endParaRPr lang="id-ID" dirty="0"/>
        </a:p>
      </dgm:t>
    </dgm:pt>
    <dgm:pt modelId="{68510BE3-AC3C-4730-8DBA-107235EAB5DF}" type="parTrans" cxnId="{060D1195-3209-42D0-98C6-C3A718718CE2}">
      <dgm:prSet/>
      <dgm:spPr/>
      <dgm:t>
        <a:bodyPr/>
        <a:lstStyle/>
        <a:p>
          <a:endParaRPr lang="id-ID"/>
        </a:p>
      </dgm:t>
    </dgm:pt>
    <dgm:pt modelId="{90532DD0-2752-4BB2-9C73-A2091D7DD5AA}" type="sibTrans" cxnId="{060D1195-3209-42D0-98C6-C3A718718CE2}">
      <dgm:prSet/>
      <dgm:spPr/>
      <dgm:t>
        <a:bodyPr/>
        <a:lstStyle/>
        <a:p>
          <a:endParaRPr lang="id-ID"/>
        </a:p>
      </dgm:t>
    </dgm:pt>
    <dgm:pt modelId="{50F4C261-FEF2-40D2-AC43-DA16D9B5FCA1}">
      <dgm:prSet phldrT="[Text]"/>
      <dgm:spPr/>
      <dgm:t>
        <a:bodyPr/>
        <a:lstStyle/>
        <a:p>
          <a:r>
            <a:rPr lang="id-ID" dirty="0" smtClean="0"/>
            <a:t>Beri tanda (v) pada kolom yang menunjukkan ketercapaian KD berdasarkan  indikator-indikator  perkembangan.  </a:t>
          </a:r>
          <a:endParaRPr lang="id-ID" dirty="0"/>
        </a:p>
      </dgm:t>
    </dgm:pt>
    <dgm:pt modelId="{9F200038-FB47-47C8-9C61-906A16169498}" type="parTrans" cxnId="{2340176F-8CB9-4611-B763-D838E58E9432}">
      <dgm:prSet/>
      <dgm:spPr/>
      <dgm:t>
        <a:bodyPr/>
        <a:lstStyle/>
        <a:p>
          <a:endParaRPr lang="id-ID"/>
        </a:p>
      </dgm:t>
    </dgm:pt>
    <dgm:pt modelId="{37FC3414-C5B0-4163-8BC4-9196CE2B5D49}" type="sibTrans" cxnId="{2340176F-8CB9-4611-B763-D838E58E9432}">
      <dgm:prSet/>
      <dgm:spPr/>
      <dgm:t>
        <a:bodyPr/>
        <a:lstStyle/>
        <a:p>
          <a:endParaRPr lang="id-ID"/>
        </a:p>
      </dgm:t>
    </dgm:pt>
    <dgm:pt modelId="{0A3687F0-41C7-4997-B26B-EE8D73EEA9EF}" type="pres">
      <dgm:prSet presAssocID="{3DCF7D52-997A-4D7C-B70F-659DFD1DD4BD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id-ID"/>
        </a:p>
      </dgm:t>
    </dgm:pt>
    <dgm:pt modelId="{358640A6-F807-462E-B3AF-254724B5C357}" type="pres">
      <dgm:prSet presAssocID="{DDA73091-341B-41BF-8329-D2DA7B62D21C}" presName="node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id-ID"/>
        </a:p>
      </dgm:t>
    </dgm:pt>
    <dgm:pt modelId="{81D947DA-E03E-4F12-943B-47F7500CAA18}" type="pres">
      <dgm:prSet presAssocID="{B6C67B57-6705-4C75-B685-1F79D2610C20}" presName="sibTrans" presStyleLbl="sibTrans1D1" presStyleIdx="0" presStyleCnt="3"/>
      <dgm:spPr/>
      <dgm:t>
        <a:bodyPr/>
        <a:lstStyle/>
        <a:p>
          <a:endParaRPr lang="id-ID"/>
        </a:p>
      </dgm:t>
    </dgm:pt>
    <dgm:pt modelId="{97C8D33F-CC5C-460E-A28C-B603DC11017F}" type="pres">
      <dgm:prSet presAssocID="{B6C67B57-6705-4C75-B685-1F79D2610C20}" presName="connectorText" presStyleLbl="sibTrans1D1" presStyleIdx="0" presStyleCnt="3"/>
      <dgm:spPr/>
      <dgm:t>
        <a:bodyPr/>
        <a:lstStyle/>
        <a:p>
          <a:endParaRPr lang="id-ID"/>
        </a:p>
      </dgm:t>
    </dgm:pt>
    <dgm:pt modelId="{6F76BB1E-E00F-4692-A6D2-48246BAA94A9}" type="pres">
      <dgm:prSet presAssocID="{EABEAA60-F270-4309-8DBF-BD5BE41EC927}" presName="node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id-ID"/>
        </a:p>
      </dgm:t>
    </dgm:pt>
    <dgm:pt modelId="{A7FAAAF3-3B40-4C2C-A55D-2FD9FEB3806F}" type="pres">
      <dgm:prSet presAssocID="{4B89CB90-E6E9-4883-8EAE-6AC4ED9CA142}" presName="sibTrans" presStyleLbl="sibTrans1D1" presStyleIdx="1" presStyleCnt="3"/>
      <dgm:spPr/>
      <dgm:t>
        <a:bodyPr/>
        <a:lstStyle/>
        <a:p>
          <a:endParaRPr lang="id-ID"/>
        </a:p>
      </dgm:t>
    </dgm:pt>
    <dgm:pt modelId="{3517BD84-F873-4F8C-AA32-F33AF0480F2F}" type="pres">
      <dgm:prSet presAssocID="{4B89CB90-E6E9-4883-8EAE-6AC4ED9CA142}" presName="connectorText" presStyleLbl="sibTrans1D1" presStyleIdx="1" presStyleCnt="3"/>
      <dgm:spPr/>
      <dgm:t>
        <a:bodyPr/>
        <a:lstStyle/>
        <a:p>
          <a:endParaRPr lang="id-ID"/>
        </a:p>
      </dgm:t>
    </dgm:pt>
    <dgm:pt modelId="{398DB7E6-7D78-4D6F-A458-E3FBD6860E48}" type="pres">
      <dgm:prSet presAssocID="{988A8D1D-5FB4-4E14-A067-8CE4F925B0CA}" presName="node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id-ID"/>
        </a:p>
      </dgm:t>
    </dgm:pt>
    <dgm:pt modelId="{0773E797-CB6C-4839-B823-DA220559EFA5}" type="pres">
      <dgm:prSet presAssocID="{90532DD0-2752-4BB2-9C73-A2091D7DD5AA}" presName="sibTrans" presStyleLbl="sibTrans1D1" presStyleIdx="2" presStyleCnt="3"/>
      <dgm:spPr/>
      <dgm:t>
        <a:bodyPr/>
        <a:lstStyle/>
        <a:p>
          <a:endParaRPr lang="id-ID"/>
        </a:p>
      </dgm:t>
    </dgm:pt>
    <dgm:pt modelId="{C3E9B3F5-DB4E-41E1-A026-9CB7578758D6}" type="pres">
      <dgm:prSet presAssocID="{90532DD0-2752-4BB2-9C73-A2091D7DD5AA}" presName="connectorText" presStyleLbl="sibTrans1D1" presStyleIdx="2" presStyleCnt="3"/>
      <dgm:spPr/>
      <dgm:t>
        <a:bodyPr/>
        <a:lstStyle/>
        <a:p>
          <a:endParaRPr lang="id-ID"/>
        </a:p>
      </dgm:t>
    </dgm:pt>
    <dgm:pt modelId="{22582473-91B8-4142-B0CA-11121838D2CC}" type="pres">
      <dgm:prSet presAssocID="{50F4C261-FEF2-40D2-AC43-DA16D9B5FCA1}" presName="node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id-ID"/>
        </a:p>
      </dgm:t>
    </dgm:pt>
  </dgm:ptLst>
  <dgm:cxnLst>
    <dgm:cxn modelId="{A72237BE-0733-4F9E-B8F1-B3EFE93E85C6}" type="presOf" srcId="{90532DD0-2752-4BB2-9C73-A2091D7DD5AA}" destId="{0773E797-CB6C-4839-B823-DA220559EFA5}" srcOrd="0" destOrd="0" presId="urn:microsoft.com/office/officeart/2005/8/layout/bProcess3"/>
    <dgm:cxn modelId="{51809D12-1B26-4774-A7CE-CCB9BA87D94F}" type="presOf" srcId="{90532DD0-2752-4BB2-9C73-A2091D7DD5AA}" destId="{C3E9B3F5-DB4E-41E1-A026-9CB7578758D6}" srcOrd="1" destOrd="0" presId="urn:microsoft.com/office/officeart/2005/8/layout/bProcess3"/>
    <dgm:cxn modelId="{18CEA93F-0566-40F4-A1B1-41732907601A}" srcId="{3DCF7D52-997A-4D7C-B70F-659DFD1DD4BD}" destId="{DDA73091-341B-41BF-8329-D2DA7B62D21C}" srcOrd="0" destOrd="0" parTransId="{B287BB5C-A3EE-434E-A25B-F08E9B5AA187}" sibTransId="{B6C67B57-6705-4C75-B685-1F79D2610C20}"/>
    <dgm:cxn modelId="{69DF3700-BF4D-4426-A3DC-94B86A623A08}" type="presOf" srcId="{EABEAA60-F270-4309-8DBF-BD5BE41EC927}" destId="{6F76BB1E-E00F-4692-A6D2-48246BAA94A9}" srcOrd="0" destOrd="0" presId="urn:microsoft.com/office/officeart/2005/8/layout/bProcess3"/>
    <dgm:cxn modelId="{060D1195-3209-42D0-98C6-C3A718718CE2}" srcId="{3DCF7D52-997A-4D7C-B70F-659DFD1DD4BD}" destId="{988A8D1D-5FB4-4E14-A067-8CE4F925B0CA}" srcOrd="2" destOrd="0" parTransId="{68510BE3-AC3C-4730-8DBA-107235EAB5DF}" sibTransId="{90532DD0-2752-4BB2-9C73-A2091D7DD5AA}"/>
    <dgm:cxn modelId="{EFCC6644-9E82-43ED-921F-ABF3265A56F9}" type="presOf" srcId="{DDA73091-341B-41BF-8329-D2DA7B62D21C}" destId="{358640A6-F807-462E-B3AF-254724B5C357}" srcOrd="0" destOrd="0" presId="urn:microsoft.com/office/officeart/2005/8/layout/bProcess3"/>
    <dgm:cxn modelId="{C6C37BC7-BB3B-4D56-BEAA-40C6344C11D0}" type="presOf" srcId="{50F4C261-FEF2-40D2-AC43-DA16D9B5FCA1}" destId="{22582473-91B8-4142-B0CA-11121838D2CC}" srcOrd="0" destOrd="0" presId="urn:microsoft.com/office/officeart/2005/8/layout/bProcess3"/>
    <dgm:cxn modelId="{6D45F5CD-3E34-4275-AFB3-723D00BBECB2}" type="presOf" srcId="{3DCF7D52-997A-4D7C-B70F-659DFD1DD4BD}" destId="{0A3687F0-41C7-4997-B26B-EE8D73EEA9EF}" srcOrd="0" destOrd="0" presId="urn:microsoft.com/office/officeart/2005/8/layout/bProcess3"/>
    <dgm:cxn modelId="{2340176F-8CB9-4611-B763-D838E58E9432}" srcId="{3DCF7D52-997A-4D7C-B70F-659DFD1DD4BD}" destId="{50F4C261-FEF2-40D2-AC43-DA16D9B5FCA1}" srcOrd="3" destOrd="0" parTransId="{9F200038-FB47-47C8-9C61-906A16169498}" sibTransId="{37FC3414-C5B0-4163-8BC4-9196CE2B5D49}"/>
    <dgm:cxn modelId="{A0E1DF15-520C-476F-8B5A-138EA4DF65BC}" type="presOf" srcId="{988A8D1D-5FB4-4E14-A067-8CE4F925B0CA}" destId="{398DB7E6-7D78-4D6F-A458-E3FBD6860E48}" srcOrd="0" destOrd="0" presId="urn:microsoft.com/office/officeart/2005/8/layout/bProcess3"/>
    <dgm:cxn modelId="{DCF905D4-5FC6-4C5E-9A44-4BBB56DE1ABF}" type="presOf" srcId="{B6C67B57-6705-4C75-B685-1F79D2610C20}" destId="{81D947DA-E03E-4F12-943B-47F7500CAA18}" srcOrd="0" destOrd="0" presId="urn:microsoft.com/office/officeart/2005/8/layout/bProcess3"/>
    <dgm:cxn modelId="{6A352500-4E05-4796-AB0A-E9004E4DD859}" type="presOf" srcId="{4B89CB90-E6E9-4883-8EAE-6AC4ED9CA142}" destId="{3517BD84-F873-4F8C-AA32-F33AF0480F2F}" srcOrd="1" destOrd="0" presId="urn:microsoft.com/office/officeart/2005/8/layout/bProcess3"/>
    <dgm:cxn modelId="{C84D5193-48CA-4DED-911E-C652262C7C47}" srcId="{3DCF7D52-997A-4D7C-B70F-659DFD1DD4BD}" destId="{EABEAA60-F270-4309-8DBF-BD5BE41EC927}" srcOrd="1" destOrd="0" parTransId="{05F4AE25-CA69-4A19-9845-8FFEDBF5820A}" sibTransId="{4B89CB90-E6E9-4883-8EAE-6AC4ED9CA142}"/>
    <dgm:cxn modelId="{59B00E4F-D2D0-4702-A9B0-BDDA7EA7DABA}" type="presOf" srcId="{B6C67B57-6705-4C75-B685-1F79D2610C20}" destId="{97C8D33F-CC5C-460E-A28C-B603DC11017F}" srcOrd="1" destOrd="0" presId="urn:microsoft.com/office/officeart/2005/8/layout/bProcess3"/>
    <dgm:cxn modelId="{B4FE6BFE-EE89-44C7-A434-5DB67D3E42B6}" type="presOf" srcId="{4B89CB90-E6E9-4883-8EAE-6AC4ED9CA142}" destId="{A7FAAAF3-3B40-4C2C-A55D-2FD9FEB3806F}" srcOrd="0" destOrd="0" presId="urn:microsoft.com/office/officeart/2005/8/layout/bProcess3"/>
    <dgm:cxn modelId="{A7C28B42-9129-4296-B30D-EA13A3150E85}" type="presParOf" srcId="{0A3687F0-41C7-4997-B26B-EE8D73EEA9EF}" destId="{358640A6-F807-462E-B3AF-254724B5C357}" srcOrd="0" destOrd="0" presId="urn:microsoft.com/office/officeart/2005/8/layout/bProcess3"/>
    <dgm:cxn modelId="{D00E8F7C-8D0B-4B0A-809A-01A6766B50DF}" type="presParOf" srcId="{0A3687F0-41C7-4997-B26B-EE8D73EEA9EF}" destId="{81D947DA-E03E-4F12-943B-47F7500CAA18}" srcOrd="1" destOrd="0" presId="urn:microsoft.com/office/officeart/2005/8/layout/bProcess3"/>
    <dgm:cxn modelId="{F475D366-6A7D-42D3-A2C8-1057F7043056}" type="presParOf" srcId="{81D947DA-E03E-4F12-943B-47F7500CAA18}" destId="{97C8D33F-CC5C-460E-A28C-B603DC11017F}" srcOrd="0" destOrd="0" presId="urn:microsoft.com/office/officeart/2005/8/layout/bProcess3"/>
    <dgm:cxn modelId="{2F53D1B1-667A-475D-91CD-2AC89268B0FC}" type="presParOf" srcId="{0A3687F0-41C7-4997-B26B-EE8D73EEA9EF}" destId="{6F76BB1E-E00F-4692-A6D2-48246BAA94A9}" srcOrd="2" destOrd="0" presId="urn:microsoft.com/office/officeart/2005/8/layout/bProcess3"/>
    <dgm:cxn modelId="{04965270-834C-498C-8F06-87369D3918BD}" type="presParOf" srcId="{0A3687F0-41C7-4997-B26B-EE8D73EEA9EF}" destId="{A7FAAAF3-3B40-4C2C-A55D-2FD9FEB3806F}" srcOrd="3" destOrd="0" presId="urn:microsoft.com/office/officeart/2005/8/layout/bProcess3"/>
    <dgm:cxn modelId="{1BB821C8-4978-461F-BF60-9F18BC375343}" type="presParOf" srcId="{A7FAAAF3-3B40-4C2C-A55D-2FD9FEB3806F}" destId="{3517BD84-F873-4F8C-AA32-F33AF0480F2F}" srcOrd="0" destOrd="0" presId="urn:microsoft.com/office/officeart/2005/8/layout/bProcess3"/>
    <dgm:cxn modelId="{18F288B2-0889-4438-86C0-72BE5364EE66}" type="presParOf" srcId="{0A3687F0-41C7-4997-B26B-EE8D73EEA9EF}" destId="{398DB7E6-7D78-4D6F-A458-E3FBD6860E48}" srcOrd="4" destOrd="0" presId="urn:microsoft.com/office/officeart/2005/8/layout/bProcess3"/>
    <dgm:cxn modelId="{86AC7EB1-789E-419A-A482-0E175CEBBF2D}" type="presParOf" srcId="{0A3687F0-41C7-4997-B26B-EE8D73EEA9EF}" destId="{0773E797-CB6C-4839-B823-DA220559EFA5}" srcOrd="5" destOrd="0" presId="urn:microsoft.com/office/officeart/2005/8/layout/bProcess3"/>
    <dgm:cxn modelId="{4B822D95-399A-4E1E-A231-B110B11889EA}" type="presParOf" srcId="{0773E797-CB6C-4839-B823-DA220559EFA5}" destId="{C3E9B3F5-DB4E-41E1-A026-9CB7578758D6}" srcOrd="0" destOrd="0" presId="urn:microsoft.com/office/officeart/2005/8/layout/bProcess3"/>
    <dgm:cxn modelId="{50E33A92-4D5C-4C81-9EC3-EDF0BD1849E2}" type="presParOf" srcId="{0A3687F0-41C7-4997-B26B-EE8D73EEA9EF}" destId="{22582473-91B8-4142-B0CA-11121838D2CC}" srcOrd="6" destOrd="0" presId="urn:microsoft.com/office/officeart/2005/8/layout/bProcess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process4">
  <dgm:title val=""/>
  <dgm:desc val=""/>
  <dgm:catLst>
    <dgm:cat type="process" pri="16000"/>
    <dgm:cat type="list" pri="2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lin">
      <dgm:param type="linDir" val="fromB"/>
    </dgm:alg>
    <dgm:shape xmlns:r="http://schemas.openxmlformats.org/officeDocument/2006/relationships" r:blip="">
      <dgm:adjLst/>
    </dgm:shape>
    <dgm:presOf/>
    <dgm:constrLst>
      <dgm:constr type="h" for="ch" forName="boxAndChildren" refType="h"/>
      <dgm:constr type="h" for="ch" forName="arrowAndChildren" refType="h" refFor="ch" refForName="boxAndChildren" op="equ" fact="1.538"/>
      <dgm:constr type="w" for="ch" forName="arrowAndChildren" refType="w"/>
      <dgm:constr type="w" for="ch" forName="boxAndChildren" refType="w"/>
      <dgm:constr type="h" for="ch" forName="sp" refType="h" fact="-0.015"/>
      <dgm:constr type="primFontSz" for="des" forName="parentTextBox" val="65"/>
      <dgm:constr type="primFontSz" for="des" forName="parentTextArrow" refType="primFontSz" refFor="des" refForName="parentTextBox" op="equ"/>
      <dgm:constr type="primFontSz" for="des" forName="childTextArrow" val="65"/>
      <dgm:constr type="primFontSz" for="des" forName="childTextBox" refType="primFontSz" refFor="des" refForName="childTextArrow" op="equ"/>
    </dgm:constrLst>
    <dgm:ruleLst/>
    <dgm:forEach name="Name1" axis="ch" ptType="node" st="-1" step="-1">
      <dgm:choose name="Name2">
        <dgm:if name="Name3" axis="self" ptType="node" func="revPos" op="equ" val="1">
          <dgm:layoutNode name="boxAndChildren">
            <dgm:alg type="composite"/>
            <dgm:shape xmlns:r="http://schemas.openxmlformats.org/officeDocument/2006/relationships" r:blip="">
              <dgm:adjLst/>
            </dgm:shape>
            <dgm:presOf/>
            <dgm:choose name="Name4">
              <dgm:if name="Name5" axis="ch" ptType="node" func="cnt" op="gte" val="1">
                <dgm:constrLst>
                  <dgm:constr type="w" for="ch" forName="parentTextBox" refType="w"/>
                  <dgm:constr type="h" for="ch" forName="parentTextBox" refType="h" fact="0.54"/>
                  <dgm:constr type="t" for="ch" forName="parentTextBox"/>
                  <dgm:constr type="w" for="ch" forName="entireBox" refType="w"/>
                  <dgm:constr type="h" for="ch" forName="entireBox" refType="h"/>
                  <dgm:constr type="w" for="ch" forName="descendantBox" refType="w"/>
                  <dgm:constr type="b" for="ch" forName="descendantBox" refType="h" fact="0.98"/>
                  <dgm:constr type="h" for="ch" forName="descendantBox" refType="h" fact="0.46"/>
                </dgm:constrLst>
              </dgm:if>
              <dgm:else name="Name6">
                <dgm:constrLst>
                  <dgm:constr type="w" for="ch" forName="parentTextBox" refType="w"/>
                  <dgm:constr type="h" for="ch" forName="parentTextBox" refType="h"/>
                </dgm:constrLst>
              </dgm:else>
            </dgm:choose>
            <dgm:ruleLst/>
            <dgm:layoutNode name="parentTextBox">
              <dgm:alg type="tx"/>
              <dgm:choose name="Name7">
                <dgm:if name="Name8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9">
                  <dgm:shape xmlns:r="http://schemas.openxmlformats.org/officeDocument/2006/relationships" type="rec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10">
              <dgm:if name="Name11" axis="ch" ptType="node" func="cnt" op="gte" val="1">
                <dgm:layoutNode name="entireBox">
                  <dgm:alg type="sp"/>
                  <dgm:shape xmlns:r="http://schemas.openxmlformats.org/officeDocument/2006/relationships" type="rect" r:blip="">
                    <dgm:adjLst/>
                  </dgm:shape>
                  <dgm:presOf axis="self"/>
                  <dgm:constrLst/>
                  <dgm:ruleLst/>
                </dgm:layoutNode>
                <dgm:layoutNode name="descendantBox" styleLbl="fgAccFollowNode1">
                  <dgm:choose name="Name12">
                    <dgm:if name="Name13" func="var" arg="dir" op="equ" val="norm">
                      <dgm:alg type="lin"/>
                    </dgm:if>
                    <dgm:else name="Name14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Box" refType="w"/>
                    <dgm:constr type="h" for="ch" forName="childTextBox" refType="h"/>
                  </dgm:constrLst>
                  <dgm:ruleLst/>
                  <dgm:forEach name="Name15" axis="ch" ptType="node">
                    <dgm:layoutNode name="childTextBox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16"/>
            </dgm:choose>
          </dgm:layoutNode>
        </dgm:if>
        <dgm:else name="Name17">
          <dgm:layoutNode name="arrowAndChildren">
            <dgm:alg type="composite"/>
            <dgm:shape xmlns:r="http://schemas.openxmlformats.org/officeDocument/2006/relationships" r:blip="">
              <dgm:adjLst/>
            </dgm:shape>
            <dgm:presOf/>
            <dgm:choose name="Name18">
              <dgm:if name="Name19" axis="ch" ptType="node" func="cnt" op="gte" val="1">
                <dgm:constrLst>
                  <dgm:constr type="w" for="ch" forName="parentTextArrow" refType="w"/>
                  <dgm:constr type="t" for="ch" forName="parentTextArrow"/>
                  <dgm:constr type="h" for="ch" forName="parentTextArrow" refType="h" fact="0.351"/>
                  <dgm:constr type="w" for="ch" forName="arrow" refType="w"/>
                  <dgm:constr type="h" for="ch" forName="arrow" refType="h"/>
                  <dgm:constr type="w" for="ch" forName="descendantArrow" refType="w"/>
                  <dgm:constr type="b" for="ch" forName="descendantArrow" refType="h" fact="0.65"/>
                  <dgm:constr type="h" for="ch" forName="descendantArrow" refType="h" fact="0.299"/>
                </dgm:constrLst>
              </dgm:if>
              <dgm:else name="Name20">
                <dgm:constrLst>
                  <dgm:constr type="w" for="ch" forName="parentTextArrow" refType="w"/>
                  <dgm:constr type="h" for="ch" forName="parentTextArrow" refType="h"/>
                </dgm:constrLst>
              </dgm:else>
            </dgm:choose>
            <dgm:ruleLst/>
            <dgm:layoutNode name="parentTextArrow">
              <dgm:alg type="tx"/>
              <dgm:choose name="Name21">
                <dgm:if name="Name22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23">
                  <dgm:shape xmlns:r="http://schemas.openxmlformats.org/officeDocument/2006/relationships" rot="180" type="upArrowCallou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24">
              <dgm:if name="Name25" axis="ch" ptType="node" func="cnt" op="gte" val="1">
                <dgm:layoutNode name="arrow">
                  <dgm:alg type="sp"/>
                  <dgm:shape xmlns:r="http://schemas.openxmlformats.org/officeDocument/2006/relationships" rot="180" type="upArrowCallout" r:blip="">
                    <dgm:adjLst/>
                  </dgm:shape>
                  <dgm:presOf axis="self"/>
                  <dgm:constrLst/>
                  <dgm:ruleLst/>
                </dgm:layoutNode>
                <dgm:layoutNode name="descendantArrow">
                  <dgm:choose name="Name26">
                    <dgm:if name="Name27" func="var" arg="dir" op="equ" val="norm">
                      <dgm:alg type="lin"/>
                    </dgm:if>
                    <dgm:else name="Name28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Arrow" refType="w"/>
                    <dgm:constr type="h" for="ch" forName="childTextArrow" refType="h"/>
                  </dgm:constrLst>
                  <dgm:ruleLst/>
                  <dgm:forEach name="Name29" axis="ch" ptType="node">
                    <dgm:layoutNode name="childTextArrow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30"/>
            </dgm:choose>
          </dgm:layoutNode>
        </dgm:else>
      </dgm:choose>
      <dgm:forEach name="Name31" axis="precedSib" ptType="sibTrans" st="-1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cycle6">
  <dgm:title val=""/>
  <dgm:desc val=""/>
  <dgm:catLst>
    <dgm:cat type="cycle" pri="4000"/>
    <dgm:cat type="relationship" pri="2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9">
      <dgm:if name="Name10" func="var" arg="dir" op="equ" val="norm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op="equ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if>
      <dgm:else name="Name11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op="equ" fact="-1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else>
    </dgm:choose>
    <dgm:ruleLst/>
    <dgm:forEach name="Name12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/>
        </dgm:shape>
        <dgm:presOf axis="desOrSelf" ptType="node"/>
        <dgm:constrLst>
          <dgm:constr type="h" refType="w" fact="0.65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5" fact="NaN" max="NaN"/>
        </dgm:ruleLst>
      </dgm:layoutNode>
      <dgm:choose name="Name13">
        <dgm:if name="Name14" axis="par ch" ptType="doc node" func="cnt" op="gt" val="1">
          <dgm:layoutNode name="spNode">
            <dgm:alg type="sp"/>
            <dgm:shape xmlns:r="http://schemas.openxmlformats.org/officeDocument/2006/relationships" r:blip="">
              <dgm:adjLst/>
            </dgm:shape>
            <dgm:presOf/>
            <dgm:constrLst>
              <dgm:constr type="h" refType="w"/>
            </dgm:constrLst>
            <dgm:ruleLst/>
          </dgm:layoutNode>
          <dgm:forEach name="Name15" axis="followSib" ptType="sibTrans" hideLastTrans="0" cnt="1">
            <dgm:layoutNode name="sibTrans">
              <dgm:alg type="conn">
                <dgm:param type="dim" val="1D"/>
                <dgm:param type="connRout" val="curve"/>
                <dgm:param type="begPts" val="radial"/>
                <dgm:param type="endPts" val="radial"/>
                <dgm:param type="endSty" val="noArr"/>
              </dgm:alg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0.65"/>
                <dgm:constr type="connDist"/>
                <dgm:constr type="begPad" refType="connDist" fact="0.01"/>
                <dgm:constr type="endPad" refType="connDist" fact="0.01"/>
              </dgm:constrLst>
              <dgm:ruleLst/>
            </dgm:layoutNode>
          </dgm:forEach>
        </dgm:if>
        <dgm:else name="Name16"/>
      </dgm:choos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default#1">
  <dgm:title val=""/>
  <dgm:desc val=""/>
  <dgm:catLst>
    <dgm:cat type="list" pri="1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radial4">
  <dgm:title val=""/>
  <dgm:desc val=""/>
  <dgm:catLst>
    <dgm:cat type="relationship" pri="19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5" srcId="1" destId="11" srcOrd="0" destOrd="0"/>
        <dgm:cxn modelId="16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0"/>
              <dgm:param type="spanAng" val="360"/>
              <dgm:param type="ctrShpMap" val="fNode"/>
            </dgm:alg>
          </dgm:if>
          <dgm:else name="Name4">
            <dgm:choose name="Name5">
              <dgm:if name="Name6" axis="ch ch" ptType="node node" st="1 1" cnt="1 0" func="cnt" op="lte" val="3">
                <dgm:alg type="cycle">
                  <dgm:param type="stAng" val="-55"/>
                  <dgm:param type="spanAng" val="110"/>
                  <dgm:param type="ctrShpMap" val="fNode"/>
                </dgm:alg>
              </dgm:if>
              <dgm:else name="Name7">
                <dgm:choose name="Name8">
                  <dgm:if name="Name9" axis="ch ch" ptType="node node" st="1 1" cnt="1 0" func="cnt" op="equ" val="4">
                    <dgm:alg type="cycle">
                      <dgm:param type="stAng" val="-75"/>
                      <dgm:param type="spanAng" val="150"/>
                      <dgm:param type="ctrShpMap" val="fNode"/>
                    </dgm:alg>
                  </dgm:if>
                  <dgm:else name="Name10">
                    <dgm:alg type="cycle">
                      <dgm:param type="stAng" val="-90"/>
                      <dgm:param type="spanAng" val="180"/>
                      <dgm:param type="ctrShpMap" val="fNode"/>
                    </dgm:alg>
                  </dgm:else>
                </dgm:choose>
              </dgm:else>
            </dgm:choose>
          </dgm:else>
        </dgm:choose>
      </dgm:if>
      <dgm:else name="Name11">
        <dgm:choose name="Name12">
          <dgm:if name="Name13" axis="ch ch" ptType="node node" st="1 1" cnt="1 0" func="cnt" op="lte" val="1">
            <dgm:alg type="cycle">
              <dgm:param type="stAng" val="0"/>
              <dgm:param type="spanAng" val="-360"/>
              <dgm:param type="ctrShpMap" val="fNode"/>
            </dgm:alg>
          </dgm:if>
          <dgm:else name="Name14">
            <dgm:choose name="Name15">
              <dgm:if name="Name16" axis="ch ch" ptType="node node" st="1 1" cnt="1 0" func="cnt" op="lte" val="3">
                <dgm:alg type="cycle">
                  <dgm:param type="stAng" val="55"/>
                  <dgm:param type="spanAng" val="-110"/>
                  <dgm:param type="ctrShpMap" val="fNode"/>
                </dgm:alg>
              </dgm:if>
              <dgm:else name="Name17">
                <dgm:choose name="Name18">
                  <dgm:if name="Name19" axis="ch ch" ptType="node node" st="1 1" cnt="1 0" func="cnt" op="equ" val="4">
                    <dgm:alg type="cycle">
                      <dgm:param type="stAng" val="75"/>
                      <dgm:param type="spanAng" val="-150"/>
                      <dgm:param type="ctrShpMap" val="fNode"/>
                    </dgm:alg>
                  </dgm:if>
                  <dgm:else name="Name20">
                    <dgm:alg type="cycle">
                      <dgm:param type="stAng" val="90"/>
                      <dgm:param type="spanAng" val="-180"/>
                      <dgm:param type="ctrShpMap" val="fNode"/>
                    </dgm:alg>
                  </dgm:else>
                </dgm:choose>
              </dgm:else>
            </dgm:choose>
          </dgm:else>
        </dgm:choose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fact="0.95"/>
      <dgm:constr type="h" for="ch" forName="parTrans" refType="w" refFor="ch" refForName="centerShape" fact="0.285"/>
      <dgm:constr type="sp" refType="w" refFor="ch" refForName="centerShape" op="equ" fact="0.23"/>
      <dgm:constr type="sibSp" refType="w" refFor="ch" refForName="node" fact="0.1"/>
      <dgm:constr type="primFontSz" for="ch" forName="node" op="equ"/>
    </dgm:constrLst>
    <dgm:choose name="Name21">
      <dgm:if name="Name22" axis="ch ch" ptType="node node" st="1 1" cnt="1 0" func="cnt" op="lte" val="5">
        <dgm:ruleLst>
          <dgm:rule type="w" for="ch" forName="centerShape" val="NaN" fact="0.27" max="NaN"/>
        </dgm:ruleLst>
      </dgm:if>
      <dgm:else name="Name23">
        <dgm:ruleLst>
          <dgm:rule type="w" for="ch" forName="centerShape" val="NaN" fact="0.27" max="NaN"/>
          <dgm:rule type="w" for="ch" forName="node" val="NaN" fact="0.7" max="NaN"/>
        </dgm:ruleLst>
      </dgm:else>
    </dgm:choose>
    <dgm:forEach name="Name24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  <dgm:constr type="primFontSz" val="65"/>
          <dgm:constr type="h" refType="w"/>
        </dgm:constrLst>
        <dgm:ruleLst>
          <dgm:rule type="primFontSz" val="5" fact="NaN" max="NaN"/>
        </dgm:ruleLst>
      </dgm:layoutNode>
      <dgm:forEach name="Name25" axis="ch">
        <dgm:forEach name="Name26" axis="self" ptType="parTrans">
          <dgm:layoutNode name="parTrans" styleLbl="bgSibTrans2D1">
            <dgm:alg type="conn">
              <dgm:param type="begPts" val="auto"/>
              <dgm:param type="endPts" val="ctr"/>
              <dgm:param type="endSty" val="noArr"/>
              <dgm:param type="begSty" val="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begPad" refType="connDist" fact="0.055"/>
              <dgm:constr type="endPad"/>
            </dgm:constrLst>
            <dgm:ruleLst/>
          </dgm:layoutNode>
        </dgm:forEach>
        <dgm:forEach name="Name27" axis="self" ptType="node">
          <dgm:layoutNode name="node" styleLbl="node1">
            <dgm:varLst>
              <dgm:bulletEnabled val="1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OrSelf" ptType="node"/>
            <dgm:constrLst>
              <dgm:constr type="primFontSz" val="65"/>
              <dgm:constr type="h" refType="w" fact="0.8"/>
              <dgm:constr type="tMarg" refType="primFontSz" fact="0.15"/>
              <dgm:constr type="bMarg" refType="primFontSz" fact="0.15"/>
              <dgm:constr type="lMarg" refType="primFontSz" fact="0.15"/>
              <dgm:constr type="rMarg" refType="primFontSz" fact="0.1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bProcess3">
  <dgm:title val=""/>
  <dgm:desc val=""/>
  <dgm:catLst>
    <dgm:cat type="process" pri="18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axis="self" func="var" arg="dir" op="equ" val="norm">
        <dgm:alg type="snake">
          <dgm:param type="grDir" val="tL"/>
          <dgm:param type="flowDir" val="row"/>
          <dgm:param type="contDir" val="sameDir"/>
          <dgm:param type="bkpt" val="endCnv"/>
        </dgm:alg>
      </dgm:if>
      <dgm:else name="Name3">
        <dgm:alg type="snake">
          <dgm:param type="grDir" val="tR"/>
          <dgm:param type="flowDir" val="row"/>
          <dgm:param type="contDir" val="sameDir"/>
          <dgm:param type="bkpt" val="endCnv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forName="sibTrans" refType="w" refFor="ch" refPtType="node" op="equ" fact="0.23"/>
      <dgm:constr type="sp" refType="w" refFor="ch" refForName="sibTrans" op="equ"/>
      <dgm:constr type="userB" for="des" forName="connectorText" refType="sp"/>
      <dgm:constr type="primFontSz" for="ch" ptType="node" op="equ" val="65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h" refType="w" fact="0.6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ibTrans">
          <dgm:choose name="Name4">
            <dgm:if name="Name5" axis="self" func="var" arg="dir" op="equ" val="norm">
              <dgm:alg type="conn">
                <dgm:param type="connRout" val="bend"/>
                <dgm:param type="dim" val="1D"/>
                <dgm:param type="begPts" val="midR bCtr"/>
                <dgm:param type="endPts" val="midL tCtr"/>
              </dgm:alg>
            </dgm:if>
            <dgm:else name="Name6">
              <dgm:alg type="conn">
                <dgm:param type="connRout" val="bend"/>
                <dgm:param type="dim" val="1D"/>
                <dgm:param type="begPts" val="midL bCtr"/>
                <dgm:param type="endPts" val="midR tCtr"/>
              </dgm:alg>
            </dgm:else>
          </dgm:choose>
          <dgm:shape xmlns:r="http://schemas.openxmlformats.org/officeDocument/2006/relationships" type="conn" r:blip="" zOrderOff="-2">
            <dgm:adjLst/>
          </dgm:shape>
          <dgm:presOf axis="self"/>
          <dgm:constrLst>
            <dgm:constr type="begPad" val="-0.05"/>
            <dgm:constr type="endPad" val="0.9"/>
            <dgm:constr type="userA" for="ch" refType="connDist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userA"/>
              <dgm:constr type="userB"/>
              <dgm:constr type="w" refType="userA" fact="0.05"/>
              <dgm:constr type="h" refType="userB" fact="0.01"/>
              <dgm:constr type="lMarg" val="1"/>
              <dgm:constr type="rMarg" val="1"/>
              <dgm:constr type="tMarg"/>
              <dgm:constr type="bMarg"/>
            </dgm:constrLst>
            <dgm:ruleLst>
              <dgm:rule type="w" val="NaN" fact="0.6" max="NaN"/>
              <dgm:rule type="h" val="NaN" fact="0.6" max="NaN"/>
              <dgm:rule type="primFontSz" val="5" fact="NaN" max="NaN"/>
            </dgm:ruleLst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d-ID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1FA0A8C-D4DB-48E4-8BFA-546CCB57FC5A}" type="datetimeFigureOut">
              <a:rPr lang="id-ID" smtClean="0"/>
              <a:pPr/>
              <a:t>08/12/2019</a:t>
            </a:fld>
            <a:endParaRPr lang="id-ID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id-ID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0E24159-E01A-4568-9DB4-2FC70A585F1C}" type="slidenum">
              <a:rPr lang="id-ID" smtClean="0"/>
              <a:pPr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87815019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7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d-ID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E24159-E01A-4568-9DB4-2FC70A585F1C}" type="slidenum">
              <a:rPr lang="id-ID" smtClean="0"/>
              <a:pPr/>
              <a:t>57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89001341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30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8307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n-US" dirty="0" err="1" smtClean="0"/>
              <a:t>Untuk</a:t>
            </a:r>
            <a:r>
              <a:rPr lang="en-US" dirty="0" smtClean="0"/>
              <a:t> </a:t>
            </a:r>
            <a:r>
              <a:rPr lang="en-US" dirty="0" err="1" smtClean="0"/>
              <a:t>bisa</a:t>
            </a:r>
            <a:r>
              <a:rPr lang="en-US" dirty="0" smtClean="0"/>
              <a:t> </a:t>
            </a:r>
            <a:r>
              <a:rPr lang="en-US" dirty="0" err="1" smtClean="0"/>
              <a:t>memberikan</a:t>
            </a:r>
            <a:r>
              <a:rPr lang="en-US" dirty="0" smtClean="0"/>
              <a:t> </a:t>
            </a:r>
            <a:r>
              <a:rPr lang="en-US" dirty="0" err="1" smtClean="0"/>
              <a:t>centang</a:t>
            </a:r>
            <a:r>
              <a:rPr lang="en-US" dirty="0" smtClean="0"/>
              <a:t> </a:t>
            </a:r>
            <a:r>
              <a:rPr lang="en-US" dirty="0" err="1" smtClean="0"/>
              <a:t>pada</a:t>
            </a:r>
            <a:r>
              <a:rPr lang="en-US" dirty="0" smtClean="0"/>
              <a:t> </a:t>
            </a:r>
            <a:r>
              <a:rPr lang="en-US" dirty="0" err="1" smtClean="0"/>
              <a:t>kolom</a:t>
            </a:r>
            <a:r>
              <a:rPr lang="en-US" dirty="0" smtClean="0"/>
              <a:t> BB, MB, BSH, BSB </a:t>
            </a:r>
            <a:r>
              <a:rPr lang="en-US" dirty="0" err="1" smtClean="0"/>
              <a:t>melihat</a:t>
            </a:r>
            <a:r>
              <a:rPr lang="en-US" dirty="0" smtClean="0"/>
              <a:t> </a:t>
            </a:r>
            <a:r>
              <a:rPr lang="en-US" dirty="0" err="1" smtClean="0"/>
              <a:t>kontinum</a:t>
            </a:r>
            <a:r>
              <a:rPr lang="en-US" dirty="0" smtClean="0"/>
              <a:t> </a:t>
            </a:r>
            <a:r>
              <a:rPr lang="en-US" dirty="0" err="1" smtClean="0"/>
              <a:t>perkembangan</a:t>
            </a:r>
            <a:r>
              <a:rPr lang="en-US" dirty="0" smtClean="0"/>
              <a:t> </a:t>
            </a:r>
            <a:r>
              <a:rPr lang="en-US" dirty="0" err="1" smtClean="0"/>
              <a:t>anak</a:t>
            </a:r>
            <a:r>
              <a:rPr lang="en-US" dirty="0" smtClean="0"/>
              <a:t>. </a:t>
            </a:r>
          </a:p>
        </p:txBody>
      </p:sp>
      <p:sp>
        <p:nvSpPr>
          <p:cNvPr id="9830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D21F1C93-B615-446B-A040-17615A3B36C0}" type="slidenum">
              <a:rPr lang="en-US" smtClean="0">
                <a:cs typeface="Arial" pitchFamily="34" charset="0"/>
              </a:rPr>
              <a:pPr/>
              <a:t>72</a:t>
            </a:fld>
            <a:endParaRPr lang="en-US" smtClean="0"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5893866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33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9331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id-ID" smtClean="0"/>
          </a:p>
        </p:txBody>
      </p:sp>
      <p:sp>
        <p:nvSpPr>
          <p:cNvPr id="99332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7DEAAE0F-24CD-46C6-83E1-399CC0A451D5}" type="slidenum">
              <a:rPr lang="en-US" smtClean="0">
                <a:cs typeface="Arial" pitchFamily="34" charset="0"/>
              </a:rPr>
              <a:pPr/>
              <a:t>87</a:t>
            </a:fld>
            <a:endParaRPr lang="en-US" smtClean="0"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1464007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8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Master" Target="../slideMasters/slideMaster9.xml"/></Relationships>
</file>

<file path=ppt/slideLayouts/_rels/slideLayout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Master" Target="../slideMasters/slideMaster14.xml"/></Relationships>
</file>

<file path=ppt/slideLayouts/_rels/slideLayout1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Master" Target="../slideMasters/slideMaster14.xml"/></Relationships>
</file>

<file path=ppt/slideLayouts/_rels/slideLayout1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Master" Target="../slideMasters/slideMaster14.xml"/></Relationships>
</file>

<file path=ppt/slideLayouts/_rels/slideLayout1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Master" Target="../slideMasters/slideMaster14.xml"/></Relationships>
</file>

<file path=ppt/slideLayouts/_rels/slideLayout1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Master" Target="../slideMasters/slideMaster14.xml"/></Relationships>
</file>

<file path=ppt/slideLayouts/_rels/slideLayout1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Master" Target="../slideMasters/slideMaster14.xml"/></Relationships>
</file>

<file path=ppt/slideLayouts/_rels/slideLayout1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Master" Target="../slideMasters/slideMaster14.xml"/></Relationships>
</file>

<file path=ppt/slideLayouts/_rels/slideLayout1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Master" Target="../slideMasters/slideMaster14.xml"/></Relationships>
</file>

<file path=ppt/slideLayouts/_rels/slideLayout1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Master" Target="../slideMasters/slideMaster14.xml"/></Relationships>
</file>

<file path=ppt/slideLayouts/_rels/slideLayout1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Master" Target="../slideMasters/slideMaster14.xml"/></Relationships>
</file>

<file path=ppt/slideLayouts/_rels/slideLayout1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Master" Target="../slideMasters/slideMaster14.xml"/></Relationships>
</file>

<file path=ppt/slideLayouts/_rels/slideLayout1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Master" Target="../slideMasters/slideMaster14.xml"/></Relationships>
</file>

<file path=ppt/slideLayouts/_rels/slideLayout1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Master" Target="../slideMasters/slideMaster14.xml"/></Relationships>
</file>

<file path=ppt/slideLayouts/_rels/slideLayout1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Master" Target="../slideMasters/slideMaster14.xml"/></Relationships>
</file>

<file path=ppt/slideLayouts/_rels/slideLayout1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Master" Target="../slideMasters/slideMaster14.xml"/></Relationships>
</file>

<file path=ppt/slideLayouts/_rels/slideLayout1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Master" Target="../slideMasters/slideMaster14.xml"/></Relationships>
</file>

<file path=ppt/slideLayouts/_rels/slideLayout1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Master" Target="../slideMasters/slideMaster1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D8C408-DE1F-4D75-8DC5-070CF04CB49E}" type="datetimeFigureOut">
              <a:rPr lang="id-ID" smtClean="0"/>
              <a:pPr/>
              <a:t>08/12/2019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5EF56F-A1E0-47C6-80D1-08E3AFA7EB4C}" type="slidenum">
              <a:rPr lang="id-ID" smtClean="0"/>
              <a:pPr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D8C408-DE1F-4D75-8DC5-070CF04CB49E}" type="datetimeFigureOut">
              <a:rPr lang="id-ID" smtClean="0"/>
              <a:pPr/>
              <a:t>08/12/2019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5EF56F-A1E0-47C6-80D1-08E3AFA7EB4C}" type="slidenum">
              <a:rPr lang="id-ID" smtClean="0"/>
              <a:pPr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D8C408-DE1F-4D75-8DC5-070CF04CB49E}" type="datetimeFigureOut">
              <a:rPr lang="id-ID" smtClean="0"/>
              <a:pPr/>
              <a:t>08/12/2019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5EF56F-A1E0-47C6-80D1-08E3AFA7EB4C}" type="slidenum">
              <a:rPr lang="id-ID" smtClean="0"/>
              <a:pPr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D8C408-DE1F-4D75-8DC5-070CF04CB49E}" type="datetimeFigureOut">
              <a:rPr lang="id-ID" smtClean="0"/>
              <a:pPr/>
              <a:t>08/12/2019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5EF56F-A1E0-47C6-80D1-08E3AFA7EB4C}" type="slidenum">
              <a:rPr lang="id-ID" smtClean="0"/>
              <a:pPr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D8C408-DE1F-4D75-8DC5-070CF04CB49E}" type="datetimeFigureOut">
              <a:rPr lang="id-ID" smtClean="0"/>
              <a:pPr/>
              <a:t>08/12/2019</a:t>
            </a:fld>
            <a:endParaRPr lang="id-ID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5EF56F-A1E0-47C6-80D1-08E3AFA7EB4C}" type="slidenum">
              <a:rPr lang="id-ID" smtClean="0"/>
              <a:pPr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D8C408-DE1F-4D75-8DC5-070CF04CB49E}" type="datetimeFigureOut">
              <a:rPr lang="id-ID" smtClean="0"/>
              <a:pPr/>
              <a:t>08/12/2019</a:t>
            </a:fld>
            <a:endParaRPr lang="id-ID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5EF56F-A1E0-47C6-80D1-08E3AFA7EB4C}" type="slidenum">
              <a:rPr lang="id-ID" smtClean="0"/>
              <a:pPr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D8C408-DE1F-4D75-8DC5-070CF04CB49E}" type="datetimeFigureOut">
              <a:rPr lang="id-ID" smtClean="0"/>
              <a:pPr/>
              <a:t>08/12/2019</a:t>
            </a:fld>
            <a:endParaRPr lang="id-ID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5EF56F-A1E0-47C6-80D1-08E3AFA7EB4C}" type="slidenum">
              <a:rPr lang="id-ID" smtClean="0"/>
              <a:pPr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D8C408-DE1F-4D75-8DC5-070CF04CB49E}" type="datetimeFigureOut">
              <a:rPr lang="id-ID" smtClean="0"/>
              <a:pPr/>
              <a:t>08/12/2019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5EF56F-A1E0-47C6-80D1-08E3AFA7EB4C}" type="slidenum">
              <a:rPr lang="id-ID" smtClean="0"/>
              <a:pPr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d-ID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D8C408-DE1F-4D75-8DC5-070CF04CB49E}" type="datetimeFigureOut">
              <a:rPr lang="id-ID" smtClean="0"/>
              <a:pPr/>
              <a:t>08/12/2019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5EF56F-A1E0-47C6-80D1-08E3AFA7EB4C}" type="slidenum">
              <a:rPr lang="id-ID" smtClean="0"/>
              <a:pPr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D8C408-DE1F-4D75-8DC5-070CF04CB49E}" type="datetimeFigureOut">
              <a:rPr lang="id-ID" smtClean="0"/>
              <a:pPr/>
              <a:t>08/12/2019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5EF56F-A1E0-47C6-80D1-08E3AFA7EB4C}" type="slidenum">
              <a:rPr lang="id-ID" smtClean="0"/>
              <a:pPr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D8C408-DE1F-4D75-8DC5-070CF04CB49E}" type="datetimeFigureOut">
              <a:rPr lang="id-ID" smtClean="0"/>
              <a:pPr/>
              <a:t>08/12/2019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5EF56F-A1E0-47C6-80D1-08E3AFA7EB4C}" type="slidenum">
              <a:rPr lang="id-ID" smtClean="0"/>
              <a:pPr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457200" y="3699804"/>
            <a:ext cx="8305800" cy="1143000"/>
          </a:xfrm>
        </p:spPr>
        <p:txBody>
          <a:bodyPr>
            <a:noAutofit/>
          </a:bodyPr>
          <a:lstStyle>
            <a:lvl1pPr marL="0" indent="0" algn="ctr">
              <a:buNone/>
              <a:defRPr sz="2200" spc="10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Title 27"/>
          <p:cNvSpPr>
            <a:spLocks noGrp="1"/>
          </p:cNvSpPr>
          <p:nvPr>
            <p:ph type="ctrTitle"/>
          </p:nvPr>
        </p:nvSpPr>
        <p:spPr>
          <a:xfrm>
            <a:off x="457200" y="1433732"/>
            <a:ext cx="8305800" cy="1981200"/>
          </a:xfrm>
          <a:ln w="6350" cap="rnd">
            <a:noFill/>
          </a:ln>
        </p:spPr>
        <p:txBody>
          <a:bodyPr anchor="b" anchorCtr="0">
            <a:noAutofit/>
          </a:bodyPr>
          <a:lstStyle>
            <a:lvl1pPr algn="ctr">
              <a:defRPr lang="en-US" sz="4800" b="0" dirty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50800" dist="25400" dir="13500000">
                    <a:srgbClr val="000000">
                      <a:alpha val="70000"/>
                    </a:srgbClr>
                  </a:innerShdw>
                </a:effectLst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cxnSp>
        <p:nvCxnSpPr>
          <p:cNvPr id="8" name="Straight Connector 7"/>
          <p:cNvCxnSpPr/>
          <p:nvPr/>
        </p:nvCxnSpPr>
        <p:spPr>
          <a:xfrm>
            <a:off x="1463626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>
            <a:off x="4708574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Oval 13"/>
          <p:cNvSpPr/>
          <p:nvPr/>
        </p:nvSpPr>
        <p:spPr>
          <a:xfrm>
            <a:off x="4540348" y="3526302"/>
            <a:ext cx="45720" cy="45720"/>
          </a:xfrm>
          <a:prstGeom prst="ellipse">
            <a:avLst/>
          </a:prstGeom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2">
            <a:schemeClr val="accent2"/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Date Placeholder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D8C408-DE1F-4D75-8DC5-070CF04CB49E}" type="datetimeFigureOut">
              <a:rPr lang="id-ID" smtClean="0"/>
              <a:pPr/>
              <a:t>08/12/2019</a:t>
            </a:fld>
            <a:endParaRPr lang="id-ID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E5EF56F-A1E0-47C6-80D1-08E3AFA7EB4C}" type="slidenum">
              <a:rPr lang="id-ID" smtClean="0"/>
              <a:pPr/>
              <a:t>‹#›</a:t>
            </a:fld>
            <a:endParaRPr lang="id-ID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id-ID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ontent Placeholder 8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DDD8C408-DE1F-4D75-8DC5-070CF04CB49E}" type="datetimeFigureOut">
              <a:rPr lang="id-ID" smtClean="0"/>
              <a:pPr/>
              <a:t>08/12/2019</a:t>
            </a:fld>
            <a:endParaRPr lang="id-ID"/>
          </a:p>
        </p:txBody>
      </p:sp>
      <p:sp>
        <p:nvSpPr>
          <p:cNvPr id="15" name="Slide Number Placeholder 1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 algn="ctr">
              <a:defRPr/>
            </a:lvl1pPr>
          </a:lstStyle>
          <a:p>
            <a:fld id="{DE5EF56F-A1E0-47C6-80D1-08E3AFA7EB4C}" type="slidenum">
              <a:rPr lang="id-ID" smtClean="0"/>
              <a:pPr/>
              <a:t>‹#›</a:t>
            </a:fld>
            <a:endParaRPr lang="id-ID"/>
          </a:p>
        </p:txBody>
      </p:sp>
      <p:sp>
        <p:nvSpPr>
          <p:cNvPr id="16" name="Footer Placeholder 15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17" name="Title 16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D8C408-DE1F-4D75-8DC5-070CF04CB49E}" type="datetimeFigureOut">
              <a:rPr lang="id-ID" smtClean="0"/>
              <a:pPr/>
              <a:t>08/12/2019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5EF56F-A1E0-47C6-80D1-08E3AFA7EB4C}" type="slidenum">
              <a:rPr lang="id-ID" smtClean="0"/>
              <a:pPr/>
              <a:t>‹#›</a:t>
            </a:fld>
            <a:endParaRPr lang="id-ID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3505200"/>
            <a:ext cx="7924800" cy="137160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lang="en-US" sz="4800" b="0" dirty="0">
                <a:ln w="3200">
                  <a:solidFill>
                    <a:schemeClr val="bg2">
                      <a:shade val="2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38100" dist="25400" dir="13500000">
                    <a:prstClr val="black">
                      <a:alpha val="70000"/>
                    </a:prstClr>
                  </a:innerShdw>
                </a:effectLst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4958864"/>
            <a:ext cx="7924800" cy="984736"/>
          </a:xfrm>
        </p:spPr>
        <p:txBody>
          <a:bodyPr anchor="t"/>
          <a:lstStyle>
            <a:lvl1pPr marL="0" indent="0">
              <a:buNone/>
              <a:defRPr sz="2000" spc="10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cxnSp>
        <p:nvCxnSpPr>
          <p:cNvPr id="7" name="Straight Connector 6"/>
          <p:cNvCxnSpPr/>
          <p:nvPr/>
        </p:nvCxnSpPr>
        <p:spPr>
          <a:xfrm>
            <a:off x="685800" y="4916992"/>
            <a:ext cx="7924800" cy="4301"/>
          </a:xfrm>
          <a:prstGeom prst="line">
            <a:avLst/>
          </a:prstGeom>
          <a:noFill/>
          <a:ln w="9525" cap="flat" cmpd="sng" algn="ctr">
            <a:solidFill>
              <a:srgbClr val="E9E9E8"/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D8C408-DE1F-4D75-8DC5-070CF04CB49E}" type="datetimeFigureOut">
              <a:rPr lang="id-ID" smtClean="0"/>
              <a:pPr/>
              <a:t>08/12/2019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5EF56F-A1E0-47C6-80D1-08E3AFA7EB4C}" type="slidenum">
              <a:rPr lang="id-ID" smtClean="0"/>
              <a:pPr/>
              <a:t>‹#›</a:t>
            </a:fld>
            <a:endParaRPr lang="id-ID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half" idx="1"/>
          </p:nvPr>
        </p:nvSpPr>
        <p:spPr>
          <a:xfrm>
            <a:off x="457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half" idx="2"/>
          </p:nvPr>
        </p:nvSpPr>
        <p:spPr>
          <a:xfrm>
            <a:off x="4648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5EF56F-A1E0-47C6-80D1-08E3AFA7EB4C}" type="slidenum">
              <a:rPr lang="id-ID" smtClean="0"/>
              <a:pPr/>
              <a:t>‹#›</a:t>
            </a:fld>
            <a:endParaRPr lang="id-ID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D8C408-DE1F-4D75-8DC5-070CF04CB49E}" type="datetimeFigureOut">
              <a:rPr lang="id-ID" smtClean="0"/>
              <a:pPr/>
              <a:t>08/12/2019</a:t>
            </a:fld>
            <a:endParaRPr lang="id-ID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  <a:sp3d prstMaterial="flat"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32" name="Content Placeholder 31"/>
          <p:cNvSpPr>
            <a:spLocks noGrp="1"/>
          </p:cNvSpPr>
          <p:nvPr>
            <p:ph sz="half" idx="2"/>
          </p:nvPr>
        </p:nvSpPr>
        <p:spPr>
          <a:xfrm>
            <a:off x="457200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34" name="Content Placeholder 33"/>
          <p:cNvSpPr>
            <a:spLocks noGrp="1"/>
          </p:cNvSpPr>
          <p:nvPr>
            <p:ph sz="quarter" idx="4"/>
          </p:nvPr>
        </p:nvSpPr>
        <p:spPr>
          <a:xfrm>
            <a:off x="4649788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2" name="Text Placeholder 11"/>
          <p:cNvSpPr>
            <a:spLocks noGrp="1"/>
          </p:cNvSpPr>
          <p:nvPr>
            <p:ph type="body" idx="3"/>
          </p:nvPr>
        </p:nvSpPr>
        <p:spPr>
          <a:xfrm>
            <a:off x="4648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 baseline="0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cxnSp>
        <p:nvCxnSpPr>
          <p:cNvPr id="10" name="Straight Connector 9"/>
          <p:cNvCxnSpPr/>
          <p:nvPr/>
        </p:nvCxnSpPr>
        <p:spPr>
          <a:xfrm>
            <a:off x="562945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>
            <a:off x="4754880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D8C408-DE1F-4D75-8DC5-070CF04CB49E}" type="datetimeFigureOut">
              <a:rPr lang="id-ID" smtClean="0"/>
              <a:pPr/>
              <a:t>08/12/2019</a:t>
            </a:fld>
            <a:endParaRPr lang="id-ID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5EF56F-A1E0-47C6-80D1-08E3AFA7EB4C}" type="slidenum">
              <a:rPr lang="id-ID" smtClean="0"/>
              <a:pPr/>
              <a:t>‹#›</a:t>
            </a:fld>
            <a:endParaRPr lang="id-ID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D8C408-DE1F-4D75-8DC5-070CF04CB49E}" type="datetimeFigureOut">
              <a:rPr lang="id-ID" smtClean="0"/>
              <a:pPr/>
              <a:t>08/12/2019</a:t>
            </a:fld>
            <a:endParaRPr lang="id-ID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5EF56F-A1E0-47C6-80D1-08E3AFA7EB4C}" type="slidenum">
              <a:rPr lang="id-ID" smtClean="0"/>
              <a:pPr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Content Placeholder 28"/>
          <p:cNvSpPr>
            <a:spLocks noGrp="1"/>
          </p:cNvSpPr>
          <p:nvPr>
            <p:ph sz="quarter" idx="1"/>
          </p:nvPr>
        </p:nvSpPr>
        <p:spPr>
          <a:xfrm>
            <a:off x="457200" y="457200"/>
            <a:ext cx="6248400" cy="5715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781800" y="1600200"/>
            <a:ext cx="1984248" cy="3733800"/>
          </a:xfrm>
        </p:spPr>
        <p:txBody>
          <a:bodyPr tIns="45720" bIns="45720"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31" name="Title 30"/>
          <p:cNvSpPr>
            <a:spLocks noGrp="1"/>
          </p:cNvSpPr>
          <p:nvPr>
            <p:ph type="title"/>
          </p:nvPr>
        </p:nvSpPr>
        <p:spPr>
          <a:xfrm>
            <a:off x="6781800" y="457200"/>
            <a:ext cx="19812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DDD8C408-DE1F-4D75-8DC5-070CF04CB49E}" type="datetimeFigureOut">
              <a:rPr lang="id-ID" smtClean="0"/>
              <a:pPr/>
              <a:t>08/12/2019</a:t>
            </a:fld>
            <a:endParaRPr lang="id-ID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DE5EF56F-A1E0-47C6-80D1-08E3AFA7EB4C}" type="slidenum">
              <a:rPr lang="id-ID" smtClean="0"/>
              <a:pPr/>
              <a:t>‹#›</a:t>
            </a:fld>
            <a:endParaRPr lang="id-ID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id-ID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29400" y="457200"/>
            <a:ext cx="20574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57200" y="457200"/>
            <a:ext cx="6019800" cy="5562600"/>
          </a:xfrm>
          <a:solidFill>
            <a:schemeClr val="tx2">
              <a:tint val="40000"/>
            </a:schemeClr>
          </a:solidFill>
          <a:effectLst>
            <a:outerShdw blurRad="88900" sx="103000" sy="103000" algn="ctr" rotWithShape="0">
              <a:prstClr val="black">
                <a:alpha val="32000"/>
              </a:prstClr>
            </a:outerShdw>
            <a:softEdge rad="127000"/>
          </a:effectLst>
        </p:spPr>
        <p:txBody>
          <a:bodyPr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</a:lstStyle>
          <a:p>
            <a:r>
              <a:rPr kumimoji="0" lang="en-US" smtClean="0"/>
              <a:t>Click icon to add picture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629400" y="1600200"/>
            <a:ext cx="2057400" cy="4419600"/>
          </a:xfrm>
        </p:spPr>
        <p:txBody>
          <a:bodyPr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FontTx/>
              <a:buNone/>
              <a:defRPr sz="1600" b="0">
                <a:solidFill>
                  <a:schemeClr val="tx2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D8C408-DE1F-4D75-8DC5-070CF04CB49E}" type="datetimeFigureOut">
              <a:rPr lang="id-ID" smtClean="0"/>
              <a:pPr/>
              <a:t>08/12/2019</a:t>
            </a:fld>
            <a:endParaRPr lang="id-ID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E5EF56F-A1E0-47C6-80D1-08E3AFA7EB4C}" type="slidenum">
              <a:rPr lang="id-ID" smtClean="0"/>
              <a:pPr/>
              <a:t>‹#›</a:t>
            </a:fld>
            <a:endParaRPr lang="id-ID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id-ID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D8C408-DE1F-4D75-8DC5-070CF04CB49E}" type="datetimeFigureOut">
              <a:rPr lang="id-ID" smtClean="0"/>
              <a:pPr/>
              <a:t>08/12/2019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5EF56F-A1E0-47C6-80D1-08E3AFA7EB4C}" type="slidenum">
              <a:rPr lang="id-ID" smtClean="0"/>
              <a:pPr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D8C408-DE1F-4D75-8DC5-070CF04CB49E}" type="datetimeFigureOut">
              <a:rPr lang="id-ID" smtClean="0"/>
              <a:pPr/>
              <a:t>08/12/2019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5EF56F-A1E0-47C6-80D1-08E3AFA7EB4C}" type="slidenum">
              <a:rPr lang="id-ID" smtClean="0"/>
              <a:pPr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Rounded Rectangle 9"/>
          <p:cNvSpPr/>
          <p:nvPr/>
        </p:nvSpPr>
        <p:spPr>
          <a:xfrm>
            <a:off x="418596" y="434162"/>
            <a:ext cx="8306809" cy="3108960"/>
          </a:xfrm>
          <a:prstGeom prst="roundRect">
            <a:avLst>
              <a:gd name="adj" fmla="val 4578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Title 4"/>
          <p:cNvSpPr>
            <a:spLocks noGrp="1"/>
          </p:cNvSpPr>
          <p:nvPr>
            <p:ph type="ctrTitle"/>
          </p:nvPr>
        </p:nvSpPr>
        <p:spPr>
          <a:xfrm>
            <a:off x="722376" y="1820206"/>
            <a:ext cx="7772400" cy="1828800"/>
          </a:xfrm>
        </p:spPr>
        <p:txBody>
          <a:bodyPr lIns="45720" rIns="45720" bIns="45720"/>
          <a:lstStyle>
            <a:lvl1pPr algn="r">
              <a:defRPr sz="4500" b="1">
                <a:solidFill>
                  <a:schemeClr val="accent1">
                    <a:tint val="88000"/>
                    <a:satMod val="150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0" name="Subtitle 19"/>
          <p:cNvSpPr>
            <a:spLocks noGrp="1"/>
          </p:cNvSpPr>
          <p:nvPr>
            <p:ph type="subTitle" idx="1"/>
          </p:nvPr>
        </p:nvSpPr>
        <p:spPr>
          <a:xfrm>
            <a:off x="722376" y="3685032"/>
            <a:ext cx="7772400" cy="914400"/>
          </a:xfrm>
        </p:spPr>
        <p:txBody>
          <a:bodyPr lIns="182880" tIns="0"/>
          <a:lstStyle>
            <a:lvl1pPr marL="36576" indent="0" algn="r">
              <a:spcBef>
                <a:spcPts val="0"/>
              </a:spcBef>
              <a:buNone/>
              <a:defRPr sz="2000">
                <a:solidFill>
                  <a:schemeClr val="bg2">
                    <a:shade val="2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19" name="Date Placeholder 1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DD8C408-DE1F-4D75-8DC5-070CF04CB49E}" type="datetimeFigureOut">
              <a:rPr lang="id-ID" smtClean="0"/>
              <a:pPr/>
              <a:t>08/12/2019</a:t>
            </a:fld>
            <a:endParaRPr lang="id-ID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id-ID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E5EF56F-A1E0-47C6-80D1-08E3AFA7EB4C}" type="slidenum">
              <a:rPr lang="id-ID" smtClean="0"/>
              <a:pPr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4187952"/>
          </a:xfrm>
        </p:spPr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DD8C408-DE1F-4D75-8DC5-070CF04CB49E}" type="datetimeFigureOut">
              <a:rPr lang="id-ID" smtClean="0"/>
              <a:pPr/>
              <a:t>08/12/2019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E5EF56F-A1E0-47C6-80D1-08E3AFA7EB4C}" type="slidenum">
              <a:rPr lang="id-ID" smtClean="0"/>
              <a:pPr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Rounded Rectangle 10"/>
          <p:cNvSpPr/>
          <p:nvPr/>
        </p:nvSpPr>
        <p:spPr>
          <a:xfrm>
            <a:off x="418596" y="434162"/>
            <a:ext cx="8306809" cy="4341329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8344" y="4928616"/>
            <a:ext cx="8183880" cy="676656"/>
          </a:xfrm>
        </p:spPr>
        <p:txBody>
          <a:bodyPr lIns="91440" bIns="0" anchor="b"/>
          <a:lstStyle>
            <a:lvl1pPr algn="l">
              <a:buNone/>
              <a:defRPr sz="3600" b="0" cap="none" baseline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8344" y="5624484"/>
            <a:ext cx="8183880" cy="420624"/>
          </a:xfrm>
        </p:spPr>
        <p:txBody>
          <a:bodyPr lIns="118872" tIns="0" anchor="t"/>
          <a:lstStyle>
            <a:lvl1pPr marL="0" marR="36576" indent="0" algn="l">
              <a:spcBef>
                <a:spcPts val="0"/>
              </a:spcBef>
              <a:spcAft>
                <a:spcPts val="0"/>
              </a:spcAft>
              <a:buNone/>
              <a:defRPr sz="1800" b="0">
                <a:solidFill>
                  <a:schemeClr val="accent1">
                    <a:shade val="50000"/>
                    <a:satMod val="110000"/>
                  </a:schemeClr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DD8C408-DE1F-4D75-8DC5-070CF04CB49E}" type="datetimeFigureOut">
              <a:rPr lang="id-ID" smtClean="0"/>
              <a:pPr/>
              <a:t>08/12/2019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E5EF56F-A1E0-47C6-80D1-08E3AFA7EB4C}" type="slidenum">
              <a:rPr lang="id-ID" smtClean="0"/>
              <a:pPr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14352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55360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DD8C408-DE1F-4D75-8DC5-070CF04CB49E}" type="datetimeFigureOut">
              <a:rPr lang="id-ID" smtClean="0"/>
              <a:pPr/>
              <a:t>08/12/2019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E5EF56F-A1E0-47C6-80D1-08E3AFA7EB4C}" type="slidenum">
              <a:rPr lang="id-ID" smtClean="0"/>
              <a:pPr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 anchor="b"/>
          <a:lstStyle>
            <a:lvl1pPr>
              <a:defRPr b="1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7224" y="579438"/>
            <a:ext cx="3931920" cy="792162"/>
          </a:xfrm>
        </p:spPr>
        <p:txBody>
          <a:bodyPr lIns="146304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52169" y="579438"/>
            <a:ext cx="3931920" cy="792162"/>
          </a:xfrm>
        </p:spPr>
        <p:txBody>
          <a:bodyPr lIns="137160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607224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52169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DD8C408-DE1F-4D75-8DC5-070CF04CB49E}" type="datetimeFigureOut">
              <a:rPr lang="id-ID" smtClean="0"/>
              <a:pPr/>
              <a:t>08/12/2019</a:t>
            </a:fld>
            <a:endParaRPr lang="id-ID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id-ID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E5EF56F-A1E0-47C6-80D1-08E3AFA7EB4C}" type="slidenum">
              <a:rPr lang="id-ID" smtClean="0"/>
              <a:pPr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DD8C408-DE1F-4D75-8DC5-070CF04CB49E}" type="datetimeFigureOut">
              <a:rPr lang="id-ID" smtClean="0"/>
              <a:pPr/>
              <a:t>08/12/2019</a:t>
            </a:fld>
            <a:endParaRPr lang="id-ID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id-ID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E5EF56F-A1E0-47C6-80D1-08E3AFA7EB4C}" type="slidenum">
              <a:rPr lang="id-ID" smtClean="0"/>
              <a:pPr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DD8C408-DE1F-4D75-8DC5-070CF04CB49E}" type="datetimeFigureOut">
              <a:rPr lang="id-ID" smtClean="0"/>
              <a:pPr/>
              <a:t>08/12/2019</a:t>
            </a:fld>
            <a:endParaRPr lang="id-ID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E5EF56F-A1E0-47C6-80D1-08E3AFA7EB4C}" type="slidenum">
              <a:rPr lang="id-ID" smtClean="0"/>
              <a:pPr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538784" y="533400"/>
            <a:ext cx="2971800" cy="914400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5538847" y="1447802"/>
            <a:ext cx="2971800" cy="4206112"/>
          </a:xfrm>
        </p:spPr>
        <p:txBody>
          <a:bodyPr lIns="91440"/>
          <a:lstStyle>
            <a:lvl1pPr marL="18288" marR="18288" indent="0">
              <a:spcBef>
                <a:spcPts val="0"/>
              </a:spcBef>
              <a:buNone/>
              <a:defRPr sz="1400">
                <a:solidFill>
                  <a:schemeClr val="tx1"/>
                </a:solidFill>
              </a:defRPr>
            </a:lvl1pPr>
            <a:lvl2pPr>
              <a:buNone/>
              <a:defRPr sz="1200">
                <a:solidFill>
                  <a:schemeClr val="tx1"/>
                </a:solidFill>
              </a:defRPr>
            </a:lvl2pPr>
            <a:lvl3pPr>
              <a:buNone/>
              <a:defRPr sz="1000">
                <a:solidFill>
                  <a:schemeClr val="tx1"/>
                </a:solidFill>
              </a:defRPr>
            </a:lvl3pPr>
            <a:lvl4pPr>
              <a:buNone/>
              <a:defRPr sz="900">
                <a:solidFill>
                  <a:schemeClr val="tx1"/>
                </a:solidFill>
              </a:defRPr>
            </a:lvl4pPr>
            <a:lvl5pPr>
              <a:buNone/>
              <a:defRPr sz="900">
                <a:solidFill>
                  <a:schemeClr val="tx1"/>
                </a:solidFill>
              </a:defRPr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761372" y="930144"/>
            <a:ext cx="4626159" cy="4724402"/>
          </a:xfrm>
        </p:spPr>
        <p:txBody>
          <a:bodyPr/>
          <a:lstStyle>
            <a:lvl1pPr>
              <a:defRPr sz="2800">
                <a:solidFill>
                  <a:schemeClr val="tx1"/>
                </a:solidFill>
              </a:defRPr>
            </a:lvl1pPr>
            <a:lvl2pPr>
              <a:defRPr sz="2600">
                <a:solidFill>
                  <a:schemeClr val="tx1"/>
                </a:solidFill>
              </a:defRPr>
            </a:lvl2pPr>
            <a:lvl3pPr>
              <a:defRPr sz="2400">
                <a:solidFill>
                  <a:schemeClr val="tx1"/>
                </a:solidFill>
              </a:defRPr>
            </a:lvl3pPr>
            <a:lvl4pPr>
              <a:defRPr sz="2000">
                <a:solidFill>
                  <a:schemeClr val="tx1"/>
                </a:solidFill>
              </a:defRPr>
            </a:lvl4pPr>
            <a:lvl5pPr>
              <a:defRPr sz="2000">
                <a:solidFill>
                  <a:schemeClr val="tx1"/>
                </a:solidFill>
              </a:defRPr>
            </a:lvl5pPr>
            <a:lvl6pPr>
              <a:buNone/>
              <a:defRPr/>
            </a:lvl6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DD8C408-DE1F-4D75-8DC5-070CF04CB49E}" type="datetimeFigureOut">
              <a:rPr lang="id-ID" smtClean="0"/>
              <a:pPr/>
              <a:t>08/12/2019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E5EF56F-A1E0-47C6-80D1-08E3AFA7EB4C}" type="slidenum">
              <a:rPr lang="id-ID" smtClean="0"/>
              <a:pPr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Round Single Corner Rectangle 10"/>
          <p:cNvSpPr/>
          <p:nvPr/>
        </p:nvSpPr>
        <p:spPr>
          <a:xfrm>
            <a:off x="6400800" y="434162"/>
            <a:ext cx="2324605" cy="4343400"/>
          </a:xfrm>
          <a:prstGeom prst="round1Rect">
            <a:avLst>
              <a:gd name="adj" fmla="val 2748"/>
            </a:avLst>
          </a:prstGeom>
          <a:solidFill>
            <a:srgbClr val="1C1C1C"/>
          </a:soli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012056"/>
            <a:ext cx="8229600" cy="1051560"/>
          </a:xfrm>
        </p:spPr>
        <p:txBody>
          <a:bodyPr anchor="t"/>
          <a:lstStyle>
            <a:lvl1pPr algn="l">
              <a:buNone/>
              <a:defRPr sz="3600" b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White">
          <a:xfrm>
            <a:off x="6462712" y="533400"/>
            <a:ext cx="2240280" cy="4211480"/>
          </a:xfrm>
        </p:spPr>
        <p:txBody>
          <a:bodyPr lIns="91440"/>
          <a:lstStyle>
            <a:lvl1pPr marL="45720" indent="0" algn="l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>
                <a:solidFill>
                  <a:srgbClr val="FFFFFF"/>
                </a:solidFill>
              </a:defRPr>
            </a:lvl2pPr>
            <a:lvl3pPr>
              <a:defRPr sz="1000">
                <a:solidFill>
                  <a:srgbClr val="FFFFFF"/>
                </a:solidFill>
              </a:defRPr>
            </a:lvl3pPr>
            <a:lvl4pPr>
              <a:defRPr sz="900">
                <a:solidFill>
                  <a:srgbClr val="FFFFFF"/>
                </a:solidFill>
              </a:defRPr>
            </a:lvl4pPr>
            <a:lvl5pPr>
              <a:defRPr sz="900">
                <a:solidFill>
                  <a:srgbClr val="FFFFFF"/>
                </a:solidFill>
              </a:defRPr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DD8C408-DE1F-4D75-8DC5-070CF04CB49E}" type="datetimeFigureOut">
              <a:rPr lang="id-ID" smtClean="0"/>
              <a:pPr/>
              <a:t>08/12/2019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E5EF56F-A1E0-47C6-80D1-08E3AFA7EB4C}" type="slidenum">
              <a:rPr lang="id-ID" smtClean="0"/>
              <a:pPr/>
              <a:t>‹#›</a:t>
            </a:fld>
            <a:endParaRPr lang="id-ID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21480" y="435768"/>
            <a:ext cx="5925312" cy="4343400"/>
          </a:xfrm>
          <a:prstGeom prst="snipRoundRect">
            <a:avLst>
              <a:gd name="adj1" fmla="val 1040"/>
              <a:gd name="adj2" fmla="val 0"/>
            </a:avLst>
          </a:prstGeom>
          <a:solidFill>
            <a:schemeClr val="bg2">
              <a:shade val="1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n-US" smtClean="0"/>
              <a:t>Click icon to add picture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02920" y="530352"/>
            <a:ext cx="8183880" cy="4187952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DD8C408-DE1F-4D75-8DC5-070CF04CB49E}" type="datetimeFigureOut">
              <a:rPr lang="id-ID" smtClean="0"/>
              <a:pPr/>
              <a:t>08/12/2019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E5EF56F-A1E0-47C6-80D1-08E3AFA7EB4C}" type="slidenum">
              <a:rPr lang="id-ID" smtClean="0"/>
              <a:pPr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533404"/>
            <a:ext cx="1981200" cy="5257799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33400" y="533402"/>
            <a:ext cx="5943600" cy="525780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DD8C408-DE1F-4D75-8DC5-070CF04CB49E}" type="datetimeFigureOut">
              <a:rPr lang="id-ID" smtClean="0"/>
              <a:pPr/>
              <a:t>08/12/2019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E5EF56F-A1E0-47C6-80D1-08E3AFA7EB4C}" type="slidenum">
              <a:rPr lang="id-ID" smtClean="0"/>
              <a:pPr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8991600" y="3048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0" y="0"/>
            <a:ext cx="9144000" cy="25146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Rectangle 11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371600" y="2819400"/>
            <a:ext cx="6400800" cy="1752600"/>
          </a:xfrm>
        </p:spPr>
        <p:txBody>
          <a:bodyPr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D8C408-DE1F-4D75-8DC5-070CF04CB49E}" type="datetimeFigureOut">
              <a:rPr lang="id-ID" smtClean="0"/>
              <a:pPr/>
              <a:t>08/12/2019</a:t>
            </a:fld>
            <a:endParaRPr lang="id-ID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155448" y="2420112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Rectangle 9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Oval 12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val 13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DE5EF56F-A1E0-47C6-80D1-08E3AFA7EB4C}" type="slidenum">
              <a:rPr lang="id-ID" smtClean="0"/>
              <a:pPr/>
              <a:t>‹#›</a:t>
            </a:fld>
            <a:endParaRPr lang="id-ID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685800" y="381000"/>
            <a:ext cx="7772400" cy="1752600"/>
          </a:xfrm>
        </p:spPr>
        <p:txBody>
          <a:bodyPr anchor="b"/>
          <a:lstStyle>
            <a:lvl1pPr>
              <a:defRPr sz="4200">
                <a:solidFill>
                  <a:schemeClr val="accent1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D8C408-DE1F-4D75-8DC5-070CF04CB49E}" type="datetimeFigureOut">
              <a:rPr lang="id-ID" smtClean="0"/>
              <a:pPr/>
              <a:t>08/12/2019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361688" y="1026372"/>
            <a:ext cx="457200" cy="441325"/>
          </a:xfrm>
        </p:spPr>
        <p:txBody>
          <a:bodyPr/>
          <a:lstStyle/>
          <a:p>
            <a:fld id="{DE5EF56F-A1E0-47C6-80D1-08E3AFA7EB4C}" type="slidenum">
              <a:rPr lang="id-ID" smtClean="0"/>
              <a:pPr/>
              <a:t>‹#›</a:t>
            </a:fld>
            <a:endParaRPr lang="id-ID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Rectangle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8991600" y="1905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152400" y="2286000"/>
            <a:ext cx="8833104" cy="304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Rectangle 11"/>
          <p:cNvSpPr>
            <a:spLocks noChangeArrowheads="1"/>
          </p:cNvSpPr>
          <p:nvPr/>
        </p:nvSpPr>
        <p:spPr bwMode="auto">
          <a:xfrm>
            <a:off x="155448" y="142352"/>
            <a:ext cx="8833104" cy="2139696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8426" y="2743200"/>
            <a:ext cx="6480174" cy="1673225"/>
          </a:xfrm>
        </p:spPr>
        <p:txBody>
          <a:bodyPr anchor="t"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3" name="Rectangle 12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Rectangle 13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D8C408-DE1F-4D75-8DC5-070CF04CB49E}" type="datetimeFigureOut">
              <a:rPr lang="id-ID" smtClean="0"/>
              <a:pPr/>
              <a:t>08/12/2019</a:t>
            </a:fld>
            <a:endParaRPr lang="id-ID"/>
          </a:p>
        </p:txBody>
      </p:sp>
      <p:sp>
        <p:nvSpPr>
          <p:cNvPr id="8" name="Straight Connector 7"/>
          <p:cNvSpPr>
            <a:spLocks noChangeShapeType="1"/>
          </p:cNvSpPr>
          <p:nvPr/>
        </p:nvSpPr>
        <p:spPr bwMode="auto">
          <a:xfrm>
            <a:off x="152400" y="2438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val 9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val 10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DE5EF56F-A1E0-47C6-80D1-08E3AFA7EB4C}" type="slidenum">
              <a:rPr lang="id-ID" smtClean="0"/>
              <a:pPr/>
              <a:t>‹#›</a:t>
            </a:fld>
            <a:endParaRPr lang="id-ID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533400"/>
            <a:ext cx="7772400" cy="1524000"/>
          </a:xfrm>
        </p:spPr>
        <p:txBody>
          <a:bodyPr anchor="b"/>
          <a:lstStyle>
            <a:lvl1pPr algn="ctr">
              <a:buNone/>
              <a:defRPr sz="4200" b="0" cap="none" baseline="0">
                <a:solidFill>
                  <a:srgbClr val="FFFFFF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791200" y="6409944"/>
            <a:ext cx="3044952" cy="365760"/>
          </a:xfrm>
        </p:spPr>
        <p:txBody>
          <a:bodyPr/>
          <a:lstStyle/>
          <a:p>
            <a:fld id="{DDD8C408-DE1F-4D75-8DC5-070CF04CB49E}" type="datetimeFigureOut">
              <a:rPr lang="id-ID" smtClean="0"/>
              <a:pPr/>
              <a:t>08/12/2019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5EF56F-A1E0-47C6-80D1-08E3AFA7EB4C}" type="slidenum">
              <a:rPr lang="id-ID" smtClean="0"/>
              <a:pPr/>
              <a:t>‹#›</a:t>
            </a:fld>
            <a:endParaRPr lang="id-ID"/>
          </a:p>
        </p:txBody>
      </p:sp>
      <p:sp>
        <p:nvSpPr>
          <p:cNvPr id="8" name="Straight Connector 7"/>
          <p:cNvSpPr>
            <a:spLocks noChangeShapeType="1"/>
          </p:cNvSpPr>
          <p:nvPr/>
        </p:nvSpPr>
        <p:spPr bwMode="auto">
          <a:xfrm flipV="1">
            <a:off x="4563080" y="1575652"/>
            <a:ext cx="8921" cy="4819557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Content Placeholder 9"/>
          <p:cNvSpPr>
            <a:spLocks noGrp="1"/>
          </p:cNvSpPr>
          <p:nvPr>
            <p:ph sz="half" idx="1"/>
          </p:nvPr>
        </p:nvSpPr>
        <p:spPr>
          <a:xfrm>
            <a:off x="301752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2" name="Content Placeholder 11"/>
          <p:cNvSpPr>
            <a:spLocks noGrp="1"/>
          </p:cNvSpPr>
          <p:nvPr>
            <p:ph sz="half" idx="2"/>
          </p:nvPr>
        </p:nvSpPr>
        <p:spPr>
          <a:xfrm>
            <a:off x="4800600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traight Connector 9"/>
          <p:cNvSpPr>
            <a:spLocks noChangeShapeType="1"/>
          </p:cNvSpPr>
          <p:nvPr/>
        </p:nvSpPr>
        <p:spPr bwMode="auto">
          <a:xfrm flipV="1">
            <a:off x="4572000" y="2200275"/>
            <a:ext cx="0" cy="4187952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Rectangle 19"/>
          <p:cNvSpPr>
            <a:spLocks noChangeArrowheads="1"/>
          </p:cNvSpPr>
          <p:nvPr/>
        </p:nvSpPr>
        <p:spPr bwMode="white">
          <a:xfrm>
            <a:off x="0" y="0"/>
            <a:ext cx="9144000" cy="1447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1" name="Rectangle 20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2" name="Rectangle 21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>
            <a:off x="152400" y="1371600"/>
            <a:ext cx="8833104" cy="914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Rectangle 12"/>
          <p:cNvSpPr>
            <a:spLocks noChangeArrowheads="1"/>
          </p:cNvSpPr>
          <p:nvPr/>
        </p:nvSpPr>
        <p:spPr bwMode="auto">
          <a:xfrm>
            <a:off x="145923" y="6391656"/>
            <a:ext cx="8833104" cy="310896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4040188" cy="732974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lang="en-US" sz="2200" b="1" dirty="0" smtClean="0">
                <a:solidFill>
                  <a:srgbClr val="FFFFFF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791330" y="1524000"/>
            <a:ext cx="4041775" cy="731520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sz="2200" b="1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D8C408-DE1F-4D75-8DC5-070CF04CB49E}" type="datetimeFigureOut">
              <a:rPr lang="id-ID" smtClean="0"/>
              <a:pPr/>
              <a:t>08/12/2019</a:t>
            </a:fld>
            <a:endParaRPr lang="id-ID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304800" y="6409944"/>
            <a:ext cx="3581400" cy="365760"/>
          </a:xfrm>
        </p:spPr>
        <p:txBody>
          <a:bodyPr/>
          <a:lstStyle/>
          <a:p>
            <a:endParaRPr lang="id-ID"/>
          </a:p>
        </p:txBody>
      </p:sp>
      <p:sp>
        <p:nvSpPr>
          <p:cNvPr id="15" name="Straight Connector 14"/>
          <p:cNvSpPr>
            <a:spLocks noChangeShapeType="1"/>
          </p:cNvSpPr>
          <p:nvPr/>
        </p:nvSpPr>
        <p:spPr bwMode="auto">
          <a:xfrm>
            <a:off x="152400" y="128016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4" name="Content Placeholder 23"/>
          <p:cNvSpPr>
            <a:spLocks noGrp="1"/>
          </p:cNvSpPr>
          <p:nvPr>
            <p:ph sz="quarter" idx="2"/>
          </p:nvPr>
        </p:nvSpPr>
        <p:spPr>
          <a:xfrm>
            <a:off x="301752" y="2471383"/>
            <a:ext cx="4041648" cy="3818404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6" name="Content Placeholder 25"/>
          <p:cNvSpPr>
            <a:spLocks noGrp="1"/>
          </p:cNvSpPr>
          <p:nvPr>
            <p:ph sz="quarter" idx="4"/>
          </p:nvPr>
        </p:nvSpPr>
        <p:spPr>
          <a:xfrm>
            <a:off x="4800600" y="2471383"/>
            <a:ext cx="4038600" cy="3822192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5" name="Oval 24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Oval 26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4343400" y="1042416"/>
            <a:ext cx="457200" cy="441325"/>
          </a:xfrm>
        </p:spPr>
        <p:txBody>
          <a:bodyPr/>
          <a:lstStyle>
            <a:lvl1pPr algn="ctr">
              <a:defRPr/>
            </a:lvl1pPr>
          </a:lstStyle>
          <a:p>
            <a:fld id="{DE5EF56F-A1E0-47C6-80D1-08E3AFA7EB4C}" type="slidenum">
              <a:rPr lang="id-ID" smtClean="0"/>
              <a:pPr/>
              <a:t>‹#›</a:t>
            </a:fld>
            <a:endParaRPr lang="id-ID"/>
          </a:p>
        </p:txBody>
      </p:sp>
      <p:sp>
        <p:nvSpPr>
          <p:cNvPr id="23" name="Title 22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D8C408-DE1F-4D75-8DC5-070CF04CB49E}" type="datetimeFigureOut">
              <a:rPr lang="id-ID" smtClean="0"/>
              <a:pPr/>
              <a:t>08/12/2019</a:t>
            </a:fld>
            <a:endParaRPr lang="id-ID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4343400" y="1036020"/>
            <a:ext cx="457200" cy="441325"/>
          </a:xfrm>
        </p:spPr>
        <p:txBody>
          <a:bodyPr/>
          <a:lstStyle/>
          <a:p>
            <a:fld id="{DE5EF56F-A1E0-47C6-80D1-08E3AFA7EB4C}" type="slidenum">
              <a:rPr lang="id-ID" smtClean="0"/>
              <a:pPr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Rectangle 9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152400" y="158496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D8C408-DE1F-4D75-8DC5-070CF04CB49E}" type="datetimeFigureOut">
              <a:rPr lang="id-ID" smtClean="0"/>
              <a:pPr/>
              <a:t>08/12/2019</a:t>
            </a:fld>
            <a:endParaRPr lang="id-ID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4267200" y="6324600"/>
            <a:ext cx="609600" cy="441324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DE5EF56F-A1E0-47C6-80D1-08E3AFA7EB4C}" type="slidenum">
              <a:rPr lang="id-ID" smtClean="0"/>
              <a:pPr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/>
          <p:cNvSpPr>
            <a:spLocks noChangeArrowheads="1"/>
          </p:cNvSpPr>
          <p:nvPr/>
        </p:nvSpPr>
        <p:spPr bwMode="auto">
          <a:xfrm>
            <a:off x="152400" y="152400"/>
            <a:ext cx="8833104" cy="30480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Rectangle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0" y="0"/>
            <a:ext cx="9144000" cy="118872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Rectangle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3" name="Rectangle 12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914400"/>
            <a:ext cx="2362200" cy="990600"/>
          </a:xfrm>
        </p:spPr>
        <p:txBody>
          <a:bodyPr anchor="b">
            <a:noAutofit/>
          </a:bodyPr>
          <a:lstStyle>
            <a:lvl1pPr algn="l">
              <a:buNone/>
              <a:defRPr sz="2200" b="1">
                <a:solidFill>
                  <a:srgbClr val="FFFFFF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381000" y="1981200"/>
            <a:ext cx="2362200" cy="4144963"/>
          </a:xfrm>
        </p:spPr>
        <p:txBody>
          <a:bodyPr/>
          <a:lstStyle>
            <a:lvl1pPr marL="0" indent="0">
              <a:spcAft>
                <a:spcPts val="1000"/>
              </a:spcAft>
              <a:buNone/>
              <a:defRPr sz="1600">
                <a:solidFill>
                  <a:srgbClr val="FFFFFF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Content Placeholder 19"/>
          <p:cNvSpPr>
            <a:spLocks noGrp="1"/>
          </p:cNvSpPr>
          <p:nvPr>
            <p:ph sz="quarter" idx="1"/>
          </p:nvPr>
        </p:nvSpPr>
        <p:spPr>
          <a:xfrm>
            <a:off x="3124200" y="685800"/>
            <a:ext cx="5638800" cy="54102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0" name="Oval 9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val 10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DE5EF56F-A1E0-47C6-80D1-08E3AFA7EB4C}" type="slidenum">
              <a:rPr lang="id-ID" smtClean="0"/>
              <a:pPr/>
              <a:t>‹#›</a:t>
            </a:fld>
            <a:endParaRPr lang="id-ID"/>
          </a:p>
        </p:txBody>
      </p:sp>
      <p:sp>
        <p:nvSpPr>
          <p:cNvPr id="21" name="Rectangle 20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D8C408-DE1F-4D75-8DC5-070CF04CB49E}" type="datetimeFigureOut">
              <a:rPr lang="id-ID" smtClean="0"/>
              <a:pPr/>
              <a:t>08/12/2019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383280" cy="365760"/>
          </a:xfrm>
        </p:spPr>
        <p:txBody>
          <a:bodyPr/>
          <a:lstStyle/>
          <a:p>
            <a:endParaRPr lang="id-ID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Straight Connector 20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Rectangle 16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0" name="Rectangle 19"/>
          <p:cNvSpPr>
            <a:spLocks noChangeArrowheads="1"/>
          </p:cNvSpPr>
          <p:nvPr/>
        </p:nvSpPr>
        <p:spPr bwMode="auto">
          <a:xfrm>
            <a:off x="152400" y="152400"/>
            <a:ext cx="8833104" cy="301752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Rectangle 14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2" name="Oval 11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Oval 12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/>
          <a:p>
            <a:fld id="{DE5EF56F-A1E0-47C6-80D1-08E3AFA7EB4C}" type="slidenum">
              <a:rPr lang="id-ID" smtClean="0"/>
              <a:pPr/>
              <a:t>‹#›</a:t>
            </a:fld>
            <a:endParaRPr lang="id-ID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00375" y="5029200"/>
            <a:ext cx="5867400" cy="1219200"/>
          </a:xfrm>
        </p:spPr>
        <p:txBody>
          <a:bodyPr anchor="t">
            <a:noAutofit/>
          </a:bodyPr>
          <a:lstStyle>
            <a:lvl1pPr algn="l">
              <a:buNone/>
              <a:defRPr sz="2400" b="1">
                <a:solidFill>
                  <a:schemeClr val="tx2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000375" y="609600"/>
            <a:ext cx="5867400" cy="4267200"/>
          </a:xfrm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81000" y="990600"/>
            <a:ext cx="2438400" cy="5257800"/>
          </a:xfrm>
        </p:spPr>
        <p:txBody>
          <a:bodyPr/>
          <a:lstStyle>
            <a:lvl1pPr marL="0" indent="0">
              <a:spcAft>
                <a:spcPts val="1000"/>
              </a:spcAft>
              <a:buFontTx/>
              <a:buNone/>
              <a:defRPr sz="16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22" name="Rectangle 21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788152" y="6404984"/>
            <a:ext cx="3044952" cy="365760"/>
          </a:xfrm>
        </p:spPr>
        <p:txBody>
          <a:bodyPr/>
          <a:lstStyle/>
          <a:p>
            <a:fld id="{DDD8C408-DE1F-4D75-8DC5-070CF04CB49E}" type="datetimeFigureOut">
              <a:rPr lang="id-ID" smtClean="0"/>
              <a:pPr/>
              <a:t>08/12/2019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584448" cy="365760"/>
          </a:xfrm>
        </p:spPr>
        <p:txBody>
          <a:bodyPr/>
          <a:lstStyle/>
          <a:p>
            <a:endParaRPr lang="id-ID"/>
          </a:p>
        </p:txBody>
      </p:sp>
    </p:spTree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D8C408-DE1F-4D75-8DC5-070CF04CB49E}" type="datetimeFigureOut">
              <a:rPr lang="id-ID" smtClean="0"/>
              <a:pPr/>
              <a:t>08/12/2019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5EF56F-A1E0-47C6-80D1-08E3AFA7EB4C}" type="slidenum">
              <a:rPr lang="id-ID" smtClean="0"/>
              <a:pPr/>
              <a:t>‹#›</a:t>
            </a:fld>
            <a:endParaRPr lang="id-ID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white">
          <a:xfrm>
            <a:off x="7010400" y="0"/>
            <a:ext cx="21336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Rectangle 9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Rectangle 10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Rectangle 11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Straight Connector 12"/>
          <p:cNvSpPr>
            <a:spLocks noChangeShapeType="1"/>
          </p:cNvSpPr>
          <p:nvPr/>
        </p:nvSpPr>
        <p:spPr bwMode="auto">
          <a:xfrm rot="5400000">
            <a:off x="4021836" y="3278124"/>
            <a:ext cx="6245352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Oval 13"/>
          <p:cNvSpPr/>
          <p:nvPr/>
        </p:nvSpPr>
        <p:spPr>
          <a:xfrm>
            <a:off x="6839712" y="2925763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val 14"/>
          <p:cNvSpPr/>
          <p:nvPr/>
        </p:nvSpPr>
        <p:spPr>
          <a:xfrm>
            <a:off x="6934200" y="3020251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915912" y="3009901"/>
            <a:ext cx="457200" cy="441325"/>
          </a:xfrm>
        </p:spPr>
        <p:txBody>
          <a:bodyPr/>
          <a:lstStyle/>
          <a:p>
            <a:fld id="{DE5EF56F-A1E0-47C6-80D1-08E3AFA7EB4C}" type="slidenum">
              <a:rPr lang="id-ID" smtClean="0"/>
              <a:pPr/>
              <a:t>‹#›</a:t>
            </a:fld>
            <a:endParaRPr lang="id-ID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04800" y="304800"/>
            <a:ext cx="6553200" cy="5821366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D8C408-DE1F-4D75-8DC5-070CF04CB49E}" type="datetimeFigureOut">
              <a:rPr lang="id-ID" smtClean="0"/>
              <a:pPr/>
              <a:t>08/12/2019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391400" y="304801"/>
            <a:ext cx="144780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 Diagonal Corner Rectangle 6"/>
          <p:cNvSpPr/>
          <p:nvPr/>
        </p:nvSpPr>
        <p:spPr>
          <a:xfrm>
            <a:off x="164592" y="146304"/>
            <a:ext cx="8814816" cy="2505456"/>
          </a:xfrm>
          <a:prstGeom prst="round2DiagRect">
            <a:avLst>
              <a:gd name="adj1" fmla="val 11807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64234" y="381001"/>
            <a:ext cx="8229600" cy="2209800"/>
          </a:xfrm>
        </p:spPr>
        <p:txBody>
          <a:bodyPr lIns="45720" rIns="228600" anchor="b">
            <a:normAutofit/>
          </a:bodyPr>
          <a:lstStyle>
            <a:lvl1pPr marL="0" algn="r">
              <a:defRPr sz="480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2133600" y="2819400"/>
            <a:ext cx="6560234" cy="1752600"/>
          </a:xfrm>
        </p:spPr>
        <p:txBody>
          <a:bodyPr lIns="45720" rIns="246888"/>
          <a:lstStyle>
            <a:lvl1pPr marL="0" indent="0" algn="r">
              <a:spcBef>
                <a:spcPts val="0"/>
              </a:spcBef>
              <a:buNone/>
              <a:defRPr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0"/>
          </p:nvPr>
        </p:nvSpPr>
        <p:spPr>
          <a:xfrm>
            <a:off x="5562600" y="6509004"/>
            <a:ext cx="3002280" cy="274320"/>
          </a:xfrm>
        </p:spPr>
        <p:txBody>
          <a:bodyPr vert="horz" rtlCol="0"/>
          <a:lstStyle>
            <a:extLst/>
          </a:lstStyle>
          <a:p>
            <a:fld id="{DDD8C408-DE1F-4D75-8DC5-070CF04CB49E}" type="datetimeFigureOut">
              <a:rPr lang="id-ID" smtClean="0"/>
              <a:pPr/>
              <a:t>08/12/2019</a:t>
            </a:fld>
            <a:endParaRPr lang="id-ID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1"/>
          </p:nvPr>
        </p:nvSpPr>
        <p:spPr>
          <a:xfrm>
            <a:off x="8638952" y="6509004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DE5EF56F-A1E0-47C6-80D1-08E3AFA7EB4C}" type="slidenum">
              <a:rPr lang="id-ID" smtClean="0"/>
              <a:pPr/>
              <a:t>‹#›</a:t>
            </a:fld>
            <a:endParaRPr lang="id-ID"/>
          </a:p>
        </p:txBody>
      </p:sp>
      <p:sp>
        <p:nvSpPr>
          <p:cNvPr id="12" name="Footer Placeholder 11"/>
          <p:cNvSpPr>
            <a:spLocks noGrp="1"/>
          </p:cNvSpPr>
          <p:nvPr>
            <p:ph type="ftr" sz="quarter" idx="12"/>
          </p:nvPr>
        </p:nvSpPr>
        <p:spPr>
          <a:xfrm>
            <a:off x="1600200" y="6509004"/>
            <a:ext cx="3907464" cy="274320"/>
          </a:xfrm>
        </p:spPr>
        <p:txBody>
          <a:bodyPr vert="horz" rtlCol="0"/>
          <a:lstStyle>
            <a:extLst/>
          </a:lstStyle>
          <a:p>
            <a:endParaRPr lang="id-ID"/>
          </a:p>
        </p:txBody>
      </p:sp>
    </p:spTree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DD8C408-DE1F-4D75-8DC5-070CF04CB49E}" type="datetimeFigureOut">
              <a:rPr lang="id-ID" smtClean="0"/>
              <a:pPr/>
              <a:t>08/12/2019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E5EF56F-A1E0-47C6-80D1-08E3AFA7EB4C}" type="slidenum">
              <a:rPr lang="id-ID" smtClean="0"/>
              <a:pPr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000128" y="3267456"/>
            <a:ext cx="74066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76" y="498230"/>
            <a:ext cx="7772400" cy="2731008"/>
          </a:xfrm>
        </p:spPr>
        <p:txBody>
          <a:bodyPr rIns="100584"/>
          <a:lstStyle>
            <a:lvl1pPr algn="r">
              <a:buNone/>
              <a:defRPr sz="4000" b="1" cap="none">
                <a:solidFill>
                  <a:schemeClr val="accent1">
                    <a:tint val="95000"/>
                    <a:satMod val="200000"/>
                  </a:schemeClr>
                </a:solidFill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3287713"/>
            <a:ext cx="7772400" cy="1509712"/>
          </a:xfrm>
        </p:spPr>
        <p:txBody>
          <a:bodyPr rIns="128016" anchor="t"/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>
          <a:xfrm>
            <a:off x="5562600" y="6513670"/>
            <a:ext cx="3002280" cy="274320"/>
          </a:xfrm>
        </p:spPr>
        <p:txBody>
          <a:bodyPr vert="horz" rtlCol="0"/>
          <a:lstStyle>
            <a:extLst/>
          </a:lstStyle>
          <a:p>
            <a:fld id="{DDD8C408-DE1F-4D75-8DC5-070CF04CB49E}" type="datetimeFigureOut">
              <a:rPr lang="id-ID" smtClean="0"/>
              <a:pPr/>
              <a:t>08/12/2019</a:t>
            </a:fld>
            <a:endParaRPr lang="id-ID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>
          <a:xfrm>
            <a:off x="8638952" y="6513670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DE5EF56F-A1E0-47C6-80D1-08E3AFA7EB4C}" type="slidenum">
              <a:rPr lang="id-ID" smtClean="0"/>
              <a:pPr/>
              <a:t>‹#›</a:t>
            </a:fld>
            <a:endParaRPr lang="id-ID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2"/>
          </p:nvPr>
        </p:nvSpPr>
        <p:spPr>
          <a:xfrm>
            <a:off x="1600200" y="6513670"/>
            <a:ext cx="3907464" cy="274320"/>
          </a:xfrm>
        </p:spPr>
        <p:txBody>
          <a:bodyPr vert="horz" rtlCol="0"/>
          <a:lstStyle>
            <a:extLst/>
          </a:lstStyle>
          <a:p>
            <a:endParaRPr lang="id-ID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45920"/>
            <a:ext cx="4038600" cy="452628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45920"/>
            <a:ext cx="4038600" cy="452628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DD8C408-DE1F-4D75-8DC5-070CF04CB49E}" type="datetimeFigureOut">
              <a:rPr lang="id-ID" smtClean="0"/>
              <a:pPr/>
              <a:t>08/12/2019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41080" y="6514568"/>
            <a:ext cx="464288" cy="274320"/>
          </a:xfrm>
        </p:spPr>
        <p:txBody>
          <a:bodyPr/>
          <a:lstStyle>
            <a:extLst/>
          </a:lstStyle>
          <a:p>
            <a:fld id="{DE5EF56F-A1E0-47C6-80D1-08E3AFA7EB4C}" type="slidenum">
              <a:rPr lang="id-ID" smtClean="0"/>
              <a:pPr/>
              <a:t>‹#›</a:t>
            </a:fld>
            <a:endParaRPr lang="id-ID"/>
          </a:p>
        </p:txBody>
      </p:sp>
      <p:sp>
        <p:nvSpPr>
          <p:cNvPr id="10" name="Rectangle 9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616744" y="216521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b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>
            <a:off x="4800600" y="216521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b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51948"/>
            <a:ext cx="8229600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>
            <a:noAutofit/>
          </a:bodyPr>
          <a:lstStyle>
            <a:lvl1pPr marL="91440" indent="0" algn="l">
              <a:spcBef>
                <a:spcPts val="0"/>
              </a:spcBef>
              <a:buNone/>
              <a:defRPr sz="2200" b="0" cap="all" baseline="0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535113"/>
            <a:ext cx="4041775" cy="639762"/>
          </a:xfrm>
        </p:spPr>
        <p:txBody>
          <a:bodyPr anchor="b">
            <a:noAutofit/>
          </a:bodyPr>
          <a:lstStyle>
            <a:lvl1pPr marL="91440" indent="0" algn="l">
              <a:spcBef>
                <a:spcPts val="0"/>
              </a:spcBef>
              <a:buNone/>
              <a:defRPr sz="2200" b="0" cap="all" baseline="0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941763"/>
          </a:xfrm>
        </p:spPr>
        <p:txBody>
          <a:bodyPr lIns="9144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941763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DD8C408-DE1F-4D75-8DC5-070CF04CB49E}" type="datetimeFigureOut">
              <a:rPr lang="id-ID" smtClean="0"/>
              <a:pPr/>
              <a:t>08/12/2019</a:t>
            </a:fld>
            <a:endParaRPr lang="id-ID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id-ID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41080" y="6514568"/>
            <a:ext cx="464288" cy="274320"/>
          </a:xfrm>
        </p:spPr>
        <p:txBody>
          <a:bodyPr/>
          <a:lstStyle>
            <a:extLst/>
          </a:lstStyle>
          <a:p>
            <a:fld id="{DE5EF56F-A1E0-47C6-80D1-08E3AFA7EB4C}" type="slidenum">
              <a:rPr lang="id-ID" smtClean="0"/>
              <a:pPr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53218"/>
            <a:ext cx="8229600" cy="114300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DD8C408-DE1F-4D75-8DC5-070CF04CB49E}" type="datetimeFigureOut">
              <a:rPr lang="id-ID" smtClean="0"/>
              <a:pPr/>
              <a:t>08/12/2019</a:t>
            </a:fld>
            <a:endParaRPr lang="id-ID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id-ID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E5EF56F-A1E0-47C6-80D1-08E3AFA7EB4C}" type="slidenum">
              <a:rPr lang="id-ID" smtClean="0"/>
              <a:pPr/>
              <a:t>‹#›</a:t>
            </a:fld>
            <a:endParaRPr lang="id-ID"/>
          </a:p>
        </p:txBody>
      </p:sp>
      <p:sp>
        <p:nvSpPr>
          <p:cNvPr id="7" name="Rectangle 6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DD8C408-DE1F-4D75-8DC5-070CF04CB49E}" type="datetimeFigureOut">
              <a:rPr lang="id-ID" smtClean="0"/>
              <a:pPr/>
              <a:t>08/12/2019</a:t>
            </a:fld>
            <a:endParaRPr lang="id-ID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E5EF56F-A1E0-47C6-80D1-08E3AFA7EB4C}" type="slidenum">
              <a:rPr lang="id-ID" smtClean="0"/>
              <a:pPr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5057552" y="105765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63136" y="304800"/>
            <a:ext cx="3931920" cy="762000"/>
          </a:xfrm>
        </p:spPr>
        <p:txBody>
          <a:bodyPr anchor="b"/>
          <a:lstStyle>
            <a:lvl1pPr marL="0" algn="r">
              <a:buNone/>
              <a:defRPr sz="2000" b="1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963136" y="1107560"/>
            <a:ext cx="3931920" cy="1066800"/>
          </a:xfrm>
        </p:spPr>
        <p:txBody>
          <a:bodyPr/>
          <a:lstStyle>
            <a:lvl1pPr marL="0" indent="0" algn="r"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228600" y="2209800"/>
            <a:ext cx="8666456" cy="3977640"/>
          </a:xfrm>
        </p:spPr>
        <p:txBody>
          <a:bodyPr/>
          <a:lstStyle>
            <a:lvl1pPr marL="292608">
              <a:defRPr sz="3200"/>
            </a:lvl1pPr>
            <a:lvl2pPr marL="594360">
              <a:defRPr sz="2800"/>
            </a:lvl2pPr>
            <a:lvl3pPr marL="822960">
              <a:defRPr sz="2400"/>
            </a:lvl3pPr>
            <a:lvl4pPr marL="1051560">
              <a:defRPr sz="2000"/>
            </a:lvl4pPr>
            <a:lvl5pPr marL="1261872"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>
          <a:xfrm>
            <a:off x="5562600" y="6513670"/>
            <a:ext cx="3002280" cy="274320"/>
          </a:xfrm>
        </p:spPr>
        <p:txBody>
          <a:bodyPr vert="horz" rtlCol="0"/>
          <a:lstStyle>
            <a:extLst/>
          </a:lstStyle>
          <a:p>
            <a:fld id="{DDD8C408-DE1F-4D75-8DC5-070CF04CB49E}" type="datetimeFigureOut">
              <a:rPr lang="id-ID" smtClean="0"/>
              <a:pPr/>
              <a:t>08/12/2019</a:t>
            </a:fld>
            <a:endParaRPr lang="id-ID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1"/>
          </p:nvPr>
        </p:nvSpPr>
        <p:spPr>
          <a:xfrm>
            <a:off x="8638952" y="6513670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DE5EF56F-A1E0-47C6-80D1-08E3AFA7EB4C}" type="slidenum">
              <a:rPr lang="id-ID" smtClean="0"/>
              <a:pPr/>
              <a:t>‹#›</a:t>
            </a:fld>
            <a:endParaRPr lang="id-ID"/>
          </a:p>
        </p:txBody>
      </p:sp>
      <p:sp>
        <p:nvSpPr>
          <p:cNvPr id="11" name="Footer Placeholder 10"/>
          <p:cNvSpPr>
            <a:spLocks noGrp="1"/>
          </p:cNvSpPr>
          <p:nvPr>
            <p:ph type="ftr" sz="quarter" idx="12"/>
          </p:nvPr>
        </p:nvSpPr>
        <p:spPr>
          <a:xfrm>
            <a:off x="1600200" y="6513670"/>
            <a:ext cx="3907464" cy="274320"/>
          </a:xfrm>
        </p:spPr>
        <p:txBody>
          <a:bodyPr vert="horz" rtlCol="0"/>
          <a:lstStyle>
            <a:extLst/>
          </a:lstStyle>
          <a:p>
            <a:endParaRPr lang="id-ID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0443" y="4724400"/>
            <a:ext cx="5486400" cy="664536"/>
          </a:xfrm>
        </p:spPr>
        <p:txBody>
          <a:bodyPr anchor="b"/>
          <a:lstStyle>
            <a:lvl1pPr marL="0" algn="r">
              <a:buNone/>
              <a:defRPr sz="2000" b="1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40443" y="5388936"/>
            <a:ext cx="5486400" cy="912255"/>
          </a:xfrm>
        </p:spPr>
        <p:txBody>
          <a:bodyPr/>
          <a:lstStyle>
            <a:lvl1pPr marL="0" indent="0" algn="r">
              <a:spcBef>
                <a:spcPts val="0"/>
              </a:spcBef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3" name="Picture Placeholder 12"/>
          <p:cNvSpPr>
            <a:spLocks noGrp="1"/>
          </p:cNvSpPr>
          <p:nvPr>
            <p:ph type="pic" idx="1"/>
          </p:nvPr>
        </p:nvSpPr>
        <p:spPr>
          <a:xfrm>
            <a:off x="304800" y="249864"/>
            <a:ext cx="8534400" cy="4343400"/>
          </a:xfrm>
          <a:prstGeom prst="round2DiagRect">
            <a:avLst>
              <a:gd name="adj1" fmla="val 11403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  <a:extLst/>
          </a:lstStyle>
          <a:p>
            <a:pPr marL="0" algn="l" rtl="0" eaLnBrk="1" latinLnBrk="0" hangingPunct="1"/>
            <a:r>
              <a:rPr kumimoji="0" lang="en-US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Click icon to add picture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>
          <a:xfrm>
            <a:off x="5562600" y="6509004"/>
            <a:ext cx="3002280" cy="274320"/>
          </a:xfrm>
        </p:spPr>
        <p:txBody>
          <a:bodyPr vert="horz" rtlCol="0"/>
          <a:lstStyle>
            <a:extLst/>
          </a:lstStyle>
          <a:p>
            <a:fld id="{DDD8C408-DE1F-4D75-8DC5-070CF04CB49E}" type="datetimeFigureOut">
              <a:rPr lang="id-ID" smtClean="0"/>
              <a:pPr/>
              <a:t>08/12/2019</a:t>
            </a:fld>
            <a:endParaRPr lang="id-ID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>
          <a:xfrm>
            <a:off x="8638952" y="6509004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DE5EF56F-A1E0-47C6-80D1-08E3AFA7EB4C}" type="slidenum">
              <a:rPr lang="id-ID" smtClean="0"/>
              <a:pPr/>
              <a:t>‹#›</a:t>
            </a:fld>
            <a:endParaRPr lang="id-ID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2"/>
          </p:nvPr>
        </p:nvSpPr>
        <p:spPr>
          <a:xfrm>
            <a:off x="1600200" y="6509004"/>
            <a:ext cx="3907464" cy="274320"/>
          </a:xfrm>
        </p:spPr>
        <p:txBody>
          <a:bodyPr vert="horz" rtlCol="0"/>
          <a:lstStyle>
            <a:extLst/>
          </a:lstStyle>
          <a:p>
            <a:endParaRPr lang="id-ID"/>
          </a:p>
        </p:txBody>
      </p:sp>
    </p:spTree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DD8C408-DE1F-4D75-8DC5-070CF04CB49E}" type="datetimeFigureOut">
              <a:rPr lang="id-ID" smtClean="0"/>
              <a:pPr/>
              <a:t>08/12/2019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E5EF56F-A1E0-47C6-80D1-08E3AFA7EB4C}" type="slidenum">
              <a:rPr lang="id-ID" smtClean="0"/>
              <a:pPr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>
            <a:lvl1pPr algn="l"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DD8C408-DE1F-4D75-8DC5-070CF04CB49E}" type="datetimeFigureOut">
              <a:rPr lang="id-ID" smtClean="0"/>
              <a:pPr/>
              <a:t>08/12/2019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E5EF56F-A1E0-47C6-80D1-08E3AFA7EB4C}" type="slidenum">
              <a:rPr lang="id-ID" smtClean="0"/>
              <a:pPr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D8C408-DE1F-4D75-8DC5-070CF04CB49E}" type="datetimeFigureOut">
              <a:rPr lang="id-ID" smtClean="0"/>
              <a:pPr/>
              <a:t>08/12/2019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5EF56F-A1E0-47C6-80D1-08E3AFA7EB4C}" type="slidenum">
              <a:rPr lang="id-ID" smtClean="0"/>
              <a:pPr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D8C408-DE1F-4D75-8DC5-070CF04CB49E}" type="datetimeFigureOut">
              <a:rPr lang="id-ID" smtClean="0"/>
              <a:pPr/>
              <a:t>08/12/2019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5EF56F-A1E0-47C6-80D1-08E3AFA7EB4C}" type="slidenum">
              <a:rPr lang="id-ID" smtClean="0"/>
              <a:pPr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D8C408-DE1F-4D75-8DC5-070CF04CB49E}" type="datetimeFigureOut">
              <a:rPr lang="id-ID" smtClean="0"/>
              <a:pPr/>
              <a:t>08/12/2019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5EF56F-A1E0-47C6-80D1-08E3AFA7EB4C}" type="slidenum">
              <a:rPr lang="id-ID" smtClean="0"/>
              <a:pPr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D8C408-DE1F-4D75-8DC5-070CF04CB49E}" type="datetimeFigureOut">
              <a:rPr lang="id-ID" smtClean="0"/>
              <a:pPr/>
              <a:t>08/12/2019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5EF56F-A1E0-47C6-80D1-08E3AFA7EB4C}" type="slidenum">
              <a:rPr lang="id-ID" smtClean="0"/>
              <a:pPr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D8C408-DE1F-4D75-8DC5-070CF04CB49E}" type="datetimeFigureOut">
              <a:rPr lang="id-ID" smtClean="0"/>
              <a:pPr/>
              <a:t>08/12/2019</a:t>
            </a:fld>
            <a:endParaRPr lang="id-ID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5EF56F-A1E0-47C6-80D1-08E3AFA7EB4C}" type="slidenum">
              <a:rPr lang="id-ID" smtClean="0"/>
              <a:pPr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D8C408-DE1F-4D75-8DC5-070CF04CB49E}" type="datetimeFigureOut">
              <a:rPr lang="id-ID" smtClean="0"/>
              <a:pPr/>
              <a:t>08/12/2019</a:t>
            </a:fld>
            <a:endParaRPr lang="id-ID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5EF56F-A1E0-47C6-80D1-08E3AFA7EB4C}" type="slidenum">
              <a:rPr lang="id-ID" smtClean="0"/>
              <a:pPr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D8C408-DE1F-4D75-8DC5-070CF04CB49E}" type="datetimeFigureOut">
              <a:rPr lang="id-ID" smtClean="0"/>
              <a:pPr/>
              <a:t>08/12/2019</a:t>
            </a:fld>
            <a:endParaRPr lang="id-ID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5EF56F-A1E0-47C6-80D1-08E3AFA7EB4C}" type="slidenum">
              <a:rPr lang="id-ID" smtClean="0"/>
              <a:pPr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D8C408-DE1F-4D75-8DC5-070CF04CB49E}" type="datetimeFigureOut">
              <a:rPr lang="id-ID" smtClean="0"/>
              <a:pPr/>
              <a:t>08/12/2019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5EF56F-A1E0-47C6-80D1-08E3AFA7EB4C}" type="slidenum">
              <a:rPr lang="id-ID" smtClean="0"/>
              <a:pPr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d-ID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D8C408-DE1F-4D75-8DC5-070CF04CB49E}" type="datetimeFigureOut">
              <a:rPr lang="id-ID" smtClean="0"/>
              <a:pPr/>
              <a:t>08/12/2019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5EF56F-A1E0-47C6-80D1-08E3AFA7EB4C}" type="slidenum">
              <a:rPr lang="id-ID" smtClean="0"/>
              <a:pPr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D8C408-DE1F-4D75-8DC5-070CF04CB49E}" type="datetimeFigureOut">
              <a:rPr lang="id-ID" smtClean="0"/>
              <a:pPr/>
              <a:t>08/12/2019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5EF56F-A1E0-47C6-80D1-08E3AFA7EB4C}" type="slidenum">
              <a:rPr lang="id-ID" smtClean="0"/>
              <a:pPr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D8C408-DE1F-4D75-8DC5-070CF04CB49E}" type="datetimeFigureOut">
              <a:rPr lang="id-ID" smtClean="0"/>
              <a:pPr/>
              <a:t>08/12/2019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5EF56F-A1E0-47C6-80D1-08E3AFA7EB4C}" type="slidenum">
              <a:rPr lang="id-ID" smtClean="0"/>
              <a:pPr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6105525" y="0"/>
            <a:ext cx="3038475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1608" y="1590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429064" y="3337560"/>
            <a:ext cx="6480048" cy="2301240"/>
          </a:xfrm>
        </p:spPr>
        <p:txBody>
          <a:bodyPr rIns="45720" anchor="t"/>
          <a:lstStyle>
            <a:lvl1pPr algn="r">
              <a:defRPr lang="en-US" b="1" cap="all" baseline="0" dirty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433050" y="1544812"/>
            <a:ext cx="6480048" cy="1752600"/>
          </a:xfrm>
        </p:spPr>
        <p:txBody>
          <a:bodyPr tIns="0" rIns="45720" bIns="0" anchor="b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D8C408-DE1F-4D75-8DC5-070CF04CB49E}" type="datetimeFigureOut">
              <a:rPr lang="id-ID" smtClean="0"/>
              <a:pPr/>
              <a:t>08/12/2019</a:t>
            </a:fld>
            <a:endParaRPr lang="id-ID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5EF56F-A1E0-47C6-80D1-08E3AFA7EB4C}" type="slidenum">
              <a:rPr lang="id-ID" smtClean="0"/>
              <a:pPr/>
              <a:t>‹#›</a:t>
            </a:fld>
            <a:endParaRPr lang="id-ID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D8C408-DE1F-4D75-8DC5-070CF04CB49E}" type="datetimeFigureOut">
              <a:rPr lang="id-ID" smtClean="0"/>
              <a:pPr/>
              <a:t>08/12/2019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5EF56F-A1E0-47C6-80D1-08E3AFA7EB4C}" type="slidenum">
              <a:rPr lang="id-ID" smtClean="0"/>
              <a:pPr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Freeform 8"/>
          <p:cNvSpPr>
            <a:spLocks/>
          </p:cNvSpPr>
          <p:nvPr/>
        </p:nvSpPr>
        <p:spPr bwMode="auto">
          <a:xfrm>
            <a:off x="6105525" y="0"/>
            <a:ext cx="3038475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1608" y="1590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3583837"/>
            <a:ext cx="6629400" cy="1826363"/>
          </a:xfrm>
        </p:spPr>
        <p:txBody>
          <a:bodyPr tIns="0" bIns="0" anchor="t"/>
          <a:lstStyle>
            <a:lvl1pPr algn="l">
              <a:buNone/>
              <a:defRPr sz="4200" b="1" cap="none" baseline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2485800"/>
            <a:ext cx="6629400" cy="1066688"/>
          </a:xfrm>
        </p:spPr>
        <p:txBody>
          <a:bodyPr lIns="45720" tIns="0" rIns="45720" bIns="0" anchor="b"/>
          <a:lstStyle>
            <a:lvl1pPr marL="0" indent="0" algn="l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D8C408-DE1F-4D75-8DC5-070CF04CB49E}" type="datetimeFigureOut">
              <a:rPr lang="id-ID" smtClean="0"/>
              <a:pPr/>
              <a:t>08/12/2019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5EF56F-A1E0-47C6-80D1-08E3AFA7EB4C}" type="slidenum">
              <a:rPr lang="id-ID" smtClean="0"/>
              <a:pPr/>
              <a:t>‹#›</a:t>
            </a:fld>
            <a:endParaRPr lang="id-ID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6576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267200" y="1600200"/>
            <a:ext cx="36576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D8C408-DE1F-4D75-8DC5-070CF04CB49E}" type="datetimeFigureOut">
              <a:rPr lang="id-ID" smtClean="0"/>
              <a:pPr/>
              <a:t>08/12/2019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5EF56F-A1E0-47C6-80D1-08E3AFA7EB4C}" type="slidenum">
              <a:rPr lang="id-ID" smtClean="0"/>
              <a:pPr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486400"/>
            <a:ext cx="4040188" cy="838200"/>
          </a:xfrm>
        </p:spPr>
        <p:txBody>
          <a:bodyPr anchor="t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5486400"/>
            <a:ext cx="4041775" cy="838200"/>
          </a:xfrm>
        </p:spPr>
        <p:txBody>
          <a:bodyPr anchor="t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1516912"/>
            <a:ext cx="4040188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516912"/>
            <a:ext cx="4041775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D8C408-DE1F-4D75-8DC5-070CF04CB49E}" type="datetimeFigureOut">
              <a:rPr lang="id-ID" smtClean="0"/>
              <a:pPr/>
              <a:t>08/12/2019</a:t>
            </a:fld>
            <a:endParaRPr lang="id-ID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5EF56F-A1E0-47C6-80D1-08E3AFA7EB4C}" type="slidenum">
              <a:rPr lang="id-ID" smtClean="0"/>
              <a:pPr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320"/>
            <a:ext cx="7470648" cy="1143000"/>
          </a:xfrm>
        </p:spPr>
        <p:txBody>
          <a:bodyPr anchor="ctr"/>
          <a:lstStyle>
            <a:lvl1pPr algn="l">
              <a:defRPr sz="460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D8C408-DE1F-4D75-8DC5-070CF04CB49E}" type="datetimeFigureOut">
              <a:rPr lang="id-ID" smtClean="0"/>
              <a:pPr/>
              <a:t>08/12/2019</a:t>
            </a:fld>
            <a:endParaRPr lang="id-ID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E5EF56F-A1E0-47C6-80D1-08E3AFA7EB4C}" type="slidenum">
              <a:rPr lang="id-ID" smtClean="0"/>
              <a:pPr/>
              <a:t>‹#›</a:t>
            </a:fld>
            <a:endParaRPr lang="id-ID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id-ID"/>
          </a:p>
        </p:txBody>
      </p:sp>
    </p:spTree>
  </p:cSld>
  <p:clrMapOvr>
    <a:masterClrMapping/>
  </p:clrMapOvr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D8C408-DE1F-4D75-8DC5-070CF04CB49E}" type="datetimeFigureOut">
              <a:rPr lang="id-ID" smtClean="0"/>
              <a:pPr/>
              <a:t>08/12/2019</a:t>
            </a:fld>
            <a:endParaRPr lang="id-ID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5EF56F-A1E0-47C6-80D1-08E3AFA7EB4C}" type="slidenum">
              <a:rPr lang="id-ID" smtClean="0"/>
              <a:pPr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185528"/>
            <a:ext cx="3200400" cy="730250"/>
          </a:xfrm>
        </p:spPr>
        <p:txBody>
          <a:bodyPr tIns="0" bIns="0" anchor="t"/>
          <a:lstStyle>
            <a:lvl1pPr algn="l">
              <a:buNone/>
              <a:defRPr sz="1800" b="1">
                <a:solidFill>
                  <a:schemeClr val="accent1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214424"/>
            <a:ext cx="2743200" cy="914400"/>
          </a:xfrm>
        </p:spPr>
        <p:txBody>
          <a:bodyPr lIns="45720" tIns="0" rIns="45720" bIns="0" anchor="b"/>
          <a:lstStyle>
            <a:lvl1pPr marL="0" indent="0" algn="l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57200" y="1981200"/>
            <a:ext cx="7086600" cy="381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D8C408-DE1F-4D75-8DC5-070CF04CB49E}" type="datetimeFigureOut">
              <a:rPr lang="id-ID" smtClean="0"/>
              <a:pPr/>
              <a:t>08/12/2019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156448" y="6422064"/>
            <a:ext cx="762000" cy="365125"/>
          </a:xfrm>
        </p:spPr>
        <p:txBody>
          <a:bodyPr/>
          <a:lstStyle/>
          <a:p>
            <a:fld id="{DE5EF56F-A1E0-47C6-80D1-08E3AFA7EB4C}" type="slidenum">
              <a:rPr lang="id-ID" smtClean="0"/>
              <a:pPr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556732" y="1705709"/>
            <a:ext cx="3053868" cy="1253808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065628" y="1019907"/>
            <a:ext cx="4114800" cy="4114800"/>
          </a:xfrm>
          <a:prstGeom prst="ellipse">
            <a:avLst/>
          </a:prstGeom>
          <a:solidFill>
            <a:schemeClr val="bg2">
              <a:shade val="50000"/>
            </a:schemeClr>
          </a:solidFill>
          <a:ln w="50800" cap="flat">
            <a:solidFill>
              <a:schemeClr val="bg2"/>
            </a:solidFill>
            <a:miter lim="800000"/>
          </a:ln>
          <a:effectLst>
            <a:outerShdw blurRad="152000" dist="345000" dir="5400000" sx="-80000" sy="-18000" rotWithShape="0">
              <a:srgbClr val="000000">
                <a:alpha val="25000"/>
              </a:srgbClr>
            </a:outerShdw>
          </a:effectLst>
          <a:scene3d>
            <a:camera prst="orthographicFront"/>
            <a:lightRig rig="contrasting" dir="t">
              <a:rot lat="0" lon="0" rev="2400000"/>
            </a:lightRig>
          </a:scene3d>
          <a:sp3d contourW="7620">
            <a:bevelT w="63500" h="63500"/>
            <a:contourClr>
              <a:schemeClr val="bg2">
                <a:shade val="50000"/>
              </a:schemeClr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556734" y="2998765"/>
            <a:ext cx="3053866" cy="2663482"/>
          </a:xfrm>
        </p:spPr>
        <p:txBody>
          <a:bodyPr lIns="45720" rIns="45720"/>
          <a:lstStyle>
            <a:lvl1pPr marL="0" indent="0">
              <a:buFontTx/>
              <a:buNone/>
              <a:defRPr sz="12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422064"/>
            <a:ext cx="2133600" cy="365125"/>
          </a:xfrm>
        </p:spPr>
        <p:txBody>
          <a:bodyPr/>
          <a:lstStyle/>
          <a:p>
            <a:fld id="{DDD8C408-DE1F-4D75-8DC5-070CF04CB49E}" type="datetimeFigureOut">
              <a:rPr lang="id-ID" smtClean="0"/>
              <a:pPr/>
              <a:t>08/12/2019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5EF56F-A1E0-47C6-80D1-08E3AFA7EB4C}" type="slidenum">
              <a:rPr lang="id-ID" smtClean="0"/>
              <a:pPr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D8C408-DE1F-4D75-8DC5-070CF04CB49E}" type="datetimeFigureOut">
              <a:rPr lang="id-ID" smtClean="0"/>
              <a:pPr/>
              <a:t>08/12/2019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5EF56F-A1E0-47C6-80D1-08E3AFA7EB4C}" type="slidenum">
              <a:rPr lang="id-ID" smtClean="0"/>
              <a:pPr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D8C408-DE1F-4D75-8DC5-070CF04CB49E}" type="datetimeFigureOut">
              <a:rPr lang="id-ID" smtClean="0"/>
              <a:pPr/>
              <a:t>08/12/2019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5EF56F-A1E0-47C6-80D1-08E3AFA7EB4C}" type="slidenum">
              <a:rPr lang="id-ID" smtClean="0"/>
              <a:pPr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 flipH="1">
            <a:off x="2667000" y="0"/>
            <a:ext cx="6477000" cy="6858000"/>
          </a:xfrm>
          <a:prstGeom prst="rect">
            <a:avLst/>
          </a:prstGeom>
          <a:blipFill>
            <a:blip r:embed="rId2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00000" r="50000"/>
                </a:path>
                <a:tileRect/>
              </a:gradFill>
            </a:fillOverlay>
            <a:innerShdw blurRad="63500" dist="44450" dir="10800000">
              <a:srgbClr val="000000">
                <a:alpha val="5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 rot="16200000">
            <a:off x="-762000" y="3429000"/>
            <a:ext cx="6858000" cy="0"/>
          </a:xfrm>
          <a:prstGeom prst="line">
            <a:avLst/>
          </a:prstGeom>
          <a:noFill/>
          <a:ln w="11430" cap="flat" cmpd="sng" algn="ctr">
            <a:solidFill>
              <a:schemeClr val="bg1">
                <a:shade val="9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Title 11"/>
          <p:cNvSpPr>
            <a:spLocks noGrp="1"/>
          </p:cNvSpPr>
          <p:nvPr>
            <p:ph type="ctrTitle"/>
          </p:nvPr>
        </p:nvSpPr>
        <p:spPr>
          <a:xfrm>
            <a:off x="3366868" y="533400"/>
            <a:ext cx="5105400" cy="2868168"/>
          </a:xfrm>
        </p:spPr>
        <p:txBody>
          <a:bodyPr lIns="45720" tIns="0" rIns="45720">
            <a:noAutofit/>
          </a:bodyPr>
          <a:lstStyle>
            <a:lvl1pPr algn="r">
              <a:defRPr sz="4200" b="1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5" name="Subtitle 24"/>
          <p:cNvSpPr>
            <a:spLocks noGrp="1"/>
          </p:cNvSpPr>
          <p:nvPr>
            <p:ph type="subTitle" idx="1"/>
          </p:nvPr>
        </p:nvSpPr>
        <p:spPr>
          <a:xfrm>
            <a:off x="3354442" y="3539864"/>
            <a:ext cx="5114778" cy="1101248"/>
          </a:xfrm>
        </p:spPr>
        <p:txBody>
          <a:bodyPr lIns="45720" tIns="0" rIns="45720" bIns="0"/>
          <a:lstStyle>
            <a:lvl1pPr marL="0" indent="0" algn="r">
              <a:buNone/>
              <a:defRPr sz="2200">
                <a:solidFill>
                  <a:srgbClr val="FFFFFF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31" name="Date Placeholder 30"/>
          <p:cNvSpPr>
            <a:spLocks noGrp="1"/>
          </p:cNvSpPr>
          <p:nvPr>
            <p:ph type="dt" sz="half" idx="10"/>
          </p:nvPr>
        </p:nvSpPr>
        <p:spPr>
          <a:xfrm>
            <a:off x="5871224" y="6557946"/>
            <a:ext cx="2002464" cy="226902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DDD8C408-DE1F-4D75-8DC5-070CF04CB49E}" type="datetimeFigureOut">
              <a:rPr lang="id-ID" smtClean="0"/>
              <a:pPr/>
              <a:t>08/12/2019</a:t>
            </a:fld>
            <a:endParaRPr lang="id-ID"/>
          </a:p>
        </p:txBody>
      </p:sp>
      <p:sp>
        <p:nvSpPr>
          <p:cNvPr id="18" name="Footer Placeholder 17"/>
          <p:cNvSpPr>
            <a:spLocks noGrp="1"/>
          </p:cNvSpPr>
          <p:nvPr>
            <p:ph type="ftr" sz="quarter" idx="11"/>
          </p:nvPr>
        </p:nvSpPr>
        <p:spPr>
          <a:xfrm>
            <a:off x="2819400" y="6557946"/>
            <a:ext cx="2927722" cy="228600"/>
          </a:xfrm>
        </p:spPr>
        <p:txBody>
          <a:bodyPr/>
          <a:lstStyle>
            <a:lvl1pPr>
              <a:defRPr lang="en-US" dirty="0">
                <a:solidFill>
                  <a:srgbClr val="FFFFFF"/>
                </a:solidFill>
              </a:defRPr>
            </a:lvl1pPr>
            <a:extLst/>
          </a:lstStyle>
          <a:p>
            <a:endParaRPr lang="id-ID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7880884" y="6556248"/>
            <a:ext cx="588336" cy="228600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DE5EF56F-A1E0-47C6-80D1-08E3AFA7EB4C}" type="slidenum">
              <a:rPr lang="id-ID" smtClean="0"/>
              <a:pPr/>
              <a:t>‹#›</a:t>
            </a:fld>
            <a:endParaRPr lang="id-ID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DD8C408-DE1F-4D75-8DC5-070CF04CB49E}" type="datetimeFigureOut">
              <a:rPr lang="id-ID" smtClean="0"/>
              <a:pPr/>
              <a:t>08/12/2019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E5EF56F-A1E0-47C6-80D1-08E3AFA7EB4C}" type="slidenum">
              <a:rPr lang="id-ID" smtClean="0"/>
              <a:pPr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2821837"/>
            <a:ext cx="6255488" cy="1362075"/>
          </a:xfrm>
        </p:spPr>
        <p:txBody>
          <a:bodyPr tIns="0" anchor="t"/>
          <a:lstStyle>
            <a:lvl1pPr algn="r">
              <a:buNone/>
              <a:defRPr sz="4200" b="1" cap="all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6800" y="1905000"/>
            <a:ext cx="6255488" cy="743507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24238" y="6556810"/>
            <a:ext cx="2002464" cy="226902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DDD8C408-DE1F-4D75-8DC5-070CF04CB49E}" type="datetimeFigureOut">
              <a:rPr lang="id-ID" smtClean="0"/>
              <a:pPr/>
              <a:t>08/12/2019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735358" y="6556810"/>
            <a:ext cx="2895600" cy="228600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733952" y="6555112"/>
            <a:ext cx="588336" cy="228600"/>
          </a:xfrm>
        </p:spPr>
        <p:txBody>
          <a:bodyPr/>
          <a:lstStyle>
            <a:extLst/>
          </a:lstStyle>
          <a:p>
            <a:fld id="{DE5EF56F-A1E0-47C6-80D1-08E3AFA7EB4C}" type="slidenum">
              <a:rPr lang="id-ID" smtClean="0"/>
              <a:pPr/>
              <a:t>‹#›</a:t>
            </a:fld>
            <a:endParaRPr lang="id-ID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178808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DD8C408-DE1F-4D75-8DC5-070CF04CB49E}" type="datetimeFigureOut">
              <a:rPr lang="id-ID" smtClean="0"/>
              <a:pPr/>
              <a:t>08/12/2019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E5EF56F-A1E0-47C6-80D1-08E3AFA7EB4C}" type="slidenum">
              <a:rPr lang="id-ID" smtClean="0"/>
              <a:pPr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178808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178808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DD8C408-DE1F-4D75-8DC5-070CF04CB49E}" type="datetimeFigureOut">
              <a:rPr lang="id-ID" smtClean="0"/>
              <a:pPr/>
              <a:t>08/12/2019</a:t>
            </a:fld>
            <a:endParaRPr lang="id-ID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id-ID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E5EF56F-A1E0-47C6-80D1-08E3AFA7EB4C}" type="slidenum">
              <a:rPr lang="id-ID" smtClean="0"/>
              <a:pPr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DD8C408-DE1F-4D75-8DC5-070CF04CB49E}" type="datetimeFigureOut">
              <a:rPr lang="id-ID" smtClean="0"/>
              <a:pPr/>
              <a:t>08/12/2019</a:t>
            </a:fld>
            <a:endParaRPr lang="id-ID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id-ID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E5EF56F-A1E0-47C6-80D1-08E3AFA7EB4C}" type="slidenum">
              <a:rPr lang="id-ID" smtClean="0"/>
              <a:pPr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DDD8C408-DE1F-4D75-8DC5-070CF04CB49E}" type="datetimeFigureOut">
              <a:rPr lang="id-ID" smtClean="0"/>
              <a:pPr/>
              <a:t>08/12/2019</a:t>
            </a:fld>
            <a:endParaRPr lang="id-ID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E5EF56F-A1E0-47C6-80D1-08E3AFA7EB4C}" type="slidenum">
              <a:rPr lang="id-ID" smtClean="0"/>
              <a:pPr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5897880" cy="1173480"/>
          </a:xfrm>
        </p:spPr>
        <p:txBody>
          <a:bodyPr wrap="square" anchor="b"/>
          <a:lstStyle>
            <a:lvl1pPr algn="l">
              <a:buNone/>
              <a:defRPr lang="en-US" sz="2400" baseline="0" smtClean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1497416"/>
            <a:ext cx="5897880" cy="602512"/>
          </a:xfrm>
        </p:spPr>
        <p:txBody>
          <a:bodyPr rot="0" spcFirstLastPara="0" vertOverflow="overflow" horzOverflow="overflow" vert="horz" wrap="square" lIns="45720" tIns="0" rIns="0" bIns="0" numCol="1" spcCol="0" rtlCol="0" fromWordArt="0" anchor="t" anchorCtr="0" forceAA="0" compatLnSpc="1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7239000" cy="437175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DD8C408-DE1F-4D75-8DC5-070CF04CB49E}" type="datetimeFigureOut">
              <a:rPr lang="id-ID" smtClean="0"/>
              <a:pPr/>
              <a:t>08/12/2019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E5EF56F-A1E0-47C6-80D1-08E3AFA7EB4C}" type="slidenum">
              <a:rPr lang="id-ID" smtClean="0"/>
              <a:pPr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 rot="21240000">
            <a:off x="597968" y="1004668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5000" dist="12700" dir="5400000" algn="t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 rot="21420000">
            <a:off x="596706" y="998816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8000" dist="12700" dir="5400000" algn="tl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89098" y="1143000"/>
            <a:ext cx="3429000" cy="2057400"/>
          </a:xfrm>
        </p:spPr>
        <p:txBody>
          <a:bodyPr vert="horz" anchor="b"/>
          <a:lstStyle>
            <a:lvl1pPr algn="l">
              <a:buNone/>
              <a:defRPr sz="3000" b="1" baseline="0">
                <a:ln w="500">
                  <a:solidFill>
                    <a:schemeClr val="tx2">
                      <a:shade val="10000"/>
                      <a:satMod val="135000"/>
                    </a:schemeClr>
                  </a:solidFill>
                </a:ln>
                <a:gradFill>
                  <a:gsLst>
                    <a:gs pos="0">
                      <a:schemeClr val="accent4">
                        <a:tint val="13000"/>
                      </a:schemeClr>
                    </a:gs>
                    <a:gs pos="10000">
                      <a:schemeClr val="accent4">
                        <a:tint val="20000"/>
                      </a:schemeClr>
                    </a:gs>
                    <a:gs pos="49000">
                      <a:schemeClr val="accent4">
                        <a:tint val="70000"/>
                      </a:schemeClr>
                    </a:gs>
                    <a:gs pos="50000">
                      <a:schemeClr val="accent4">
                        <a:tint val="97000"/>
                      </a:schemeClr>
                    </a:gs>
                    <a:gs pos="100000">
                      <a:schemeClr val="accent4">
                        <a:tint val="20000"/>
                      </a:schemeClr>
                    </a:gs>
                  </a:gsLst>
                  <a:lin ang="5400000" scaled="1"/>
                </a:gradFill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389098" y="3283634"/>
            <a:ext cx="3429000" cy="1920240"/>
          </a:xfrm>
        </p:spPr>
        <p:txBody>
          <a:bodyPr rot="0" spcFirstLastPara="0" vertOverflow="overflow" horzOverflow="overflow" vert="horz" wrap="square" lIns="82296" tIns="0" rIns="0" bIns="0" numCol="1" spcCol="0" rtlCol="0" fromWordArt="0" anchor="t" anchorCtr="0" forceAA="0" compatLnSpc="1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400" baseline="0">
                <a:solidFill>
                  <a:schemeClr val="tx1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marL="0" marR="0" lvl="0" indent="0" algn="l" defTabSz="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Pct val="73000"/>
              <a:buFontTx/>
              <a:buNone/>
              <a:tabLst/>
              <a:defRPr/>
            </a:pPr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DD8C408-DE1F-4D75-8DC5-070CF04CB49E}" type="datetimeFigureOut">
              <a:rPr lang="id-ID" smtClean="0"/>
              <a:pPr/>
              <a:t>08/12/2019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E5EF56F-A1E0-47C6-80D1-08E3AFA7EB4C}" type="slidenum">
              <a:rPr lang="id-ID" smtClean="0"/>
              <a:pPr/>
              <a:t>‹#›</a:t>
            </a:fld>
            <a:endParaRPr lang="id-ID"/>
          </a:p>
        </p:txBody>
      </p:sp>
      <p:sp>
        <p:nvSpPr>
          <p:cNvPr id="10" name="Picture Placeholder 9"/>
          <p:cNvSpPr>
            <a:spLocks noGrp="1"/>
          </p:cNvSpPr>
          <p:nvPr>
            <p:ph type="pic" idx="1"/>
          </p:nvPr>
        </p:nvSpPr>
        <p:spPr>
          <a:xfrm>
            <a:off x="663682" y="1041002"/>
            <a:ext cx="4206240" cy="4206240"/>
          </a:xfrm>
          <a:solidFill>
            <a:schemeClr val="bg2">
              <a:shade val="50000"/>
            </a:schemeClr>
          </a:solidFill>
          <a:ln w="107950">
            <a:solidFill>
              <a:srgbClr val="FFFFFF"/>
            </a:solidFill>
            <a:miter lim="800000"/>
          </a:ln>
          <a:effectLst>
            <a:outerShdw blurRad="44450" dist="3810" dir="5400000" algn="tl" rotWithShape="0">
              <a:srgbClr val="000000">
                <a:alpha val="60000"/>
              </a:srgbClr>
            </a:outerShdw>
          </a:effectLst>
          <a:scene3d>
            <a:camera prst="orthographicFront"/>
            <a:lightRig rig="threePt" dir="t"/>
          </a:scene3d>
          <a:sp3d contourW="3810">
            <a:contourClr>
              <a:srgbClr val="969696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DD8C408-DE1F-4D75-8DC5-070CF04CB49E}" type="datetimeFigureOut">
              <a:rPr lang="id-ID" smtClean="0"/>
              <a:pPr/>
              <a:t>08/12/2019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E5EF56F-A1E0-47C6-80D1-08E3AFA7EB4C}" type="slidenum">
              <a:rPr lang="id-ID" smtClean="0"/>
              <a:pPr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53200" y="274955"/>
            <a:ext cx="1524000" cy="5851525"/>
          </a:xfrm>
        </p:spPr>
        <p:txBody>
          <a:bodyPr vert="eaVert" anchor="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42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242816" y="6557946"/>
            <a:ext cx="2002464" cy="226902"/>
          </a:xfrm>
        </p:spPr>
        <p:txBody>
          <a:bodyPr/>
          <a:lstStyle>
            <a:extLst/>
          </a:lstStyle>
          <a:p>
            <a:fld id="{DDD8C408-DE1F-4D75-8DC5-070CF04CB49E}" type="datetimeFigureOut">
              <a:rPr lang="id-ID" smtClean="0"/>
              <a:pPr/>
              <a:t>08/12/2019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57200" y="6556248"/>
            <a:ext cx="3657600" cy="228600"/>
          </a:xfrm>
        </p:spPr>
        <p:txBody>
          <a:bodyPr/>
          <a:lstStyle>
            <a:extLst/>
          </a:lstStyle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254496" y="6553200"/>
            <a:ext cx="588336" cy="2286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DE5EF56F-A1E0-47C6-80D1-08E3AFA7EB4C}" type="slidenum">
              <a:rPr lang="id-ID" smtClean="0"/>
              <a:pPr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8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" name="Group 17"/>
          <p:cNvGrpSpPr/>
          <p:nvPr/>
        </p:nvGrpSpPr>
        <p:grpSpPr>
          <a:xfrm>
            <a:off x="0" y="0"/>
            <a:ext cx="9144677" cy="6858000"/>
            <a:chOff x="0" y="0"/>
            <a:chExt cx="9144677" cy="6858000"/>
          </a:xfrm>
        </p:grpSpPr>
        <p:pic>
          <p:nvPicPr>
            <p:cNvPr id="8" name="Picture 7" descr="SD-PanelTitle-R1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9144000" cy="6858000"/>
            </a:xfrm>
            <a:prstGeom prst="rect">
              <a:avLst/>
            </a:prstGeom>
          </p:spPr>
        </p:pic>
        <p:sp>
          <p:nvSpPr>
            <p:cNvPr id="11" name="Rectangle 10"/>
            <p:cNvSpPr/>
            <p:nvPr/>
          </p:nvSpPr>
          <p:spPr>
            <a:xfrm>
              <a:off x="1515532" y="1520422"/>
              <a:ext cx="6112935" cy="3818468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2" name="Picture 11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2" r="47959"/>
            <a:stretch/>
          </p:blipFill>
          <p:spPr>
            <a:xfrm>
              <a:off x="0" y="3128434"/>
              <a:ext cx="1664208" cy="612648"/>
            </a:xfrm>
            <a:prstGeom prst="rect">
              <a:avLst/>
            </a:prstGeom>
          </p:spPr>
        </p:pic>
        <p:pic>
          <p:nvPicPr>
            <p:cNvPr id="13" name="Picture 12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2" r="47959"/>
            <a:stretch/>
          </p:blipFill>
          <p:spPr>
            <a:xfrm>
              <a:off x="7480469" y="3128434"/>
              <a:ext cx="1664208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21934" y="1811863"/>
            <a:ext cx="5308866" cy="1515533"/>
          </a:xfrm>
        </p:spPr>
        <p:txBody>
          <a:bodyPr anchor="b">
            <a:noAutofit/>
          </a:bodyPr>
          <a:lstStyle>
            <a:lvl1pPr algn="ctr">
              <a:defRPr sz="4800">
                <a:effectLst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21934" y="3598327"/>
            <a:ext cx="5308866" cy="1377651"/>
          </a:xfrm>
        </p:spPr>
        <p:txBody>
          <a:bodyPr anchor="t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065417" y="5054602"/>
            <a:ext cx="673276" cy="279400"/>
          </a:xfrm>
        </p:spPr>
        <p:txBody>
          <a:bodyPr/>
          <a:lstStyle/>
          <a:p>
            <a:fld id="{DDD8C408-DE1F-4D75-8DC5-070CF04CB49E}" type="datetimeFigureOut">
              <a:rPr lang="id-ID" smtClean="0"/>
              <a:pPr/>
              <a:t>08/12/2019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921934" y="5054602"/>
            <a:ext cx="4064860" cy="279400"/>
          </a:xfrm>
        </p:spPr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817317" y="5054602"/>
            <a:ext cx="413483" cy="279400"/>
          </a:xfrm>
        </p:spPr>
        <p:txBody>
          <a:bodyPr/>
          <a:lstStyle/>
          <a:p>
            <a:fld id="{DE5EF56F-A1E0-47C6-80D1-08E3AFA7EB4C}" type="slidenum">
              <a:rPr lang="id-ID" smtClean="0"/>
              <a:pPr/>
              <a:t>‹#›</a:t>
            </a:fld>
            <a:endParaRPr lang="id-ID"/>
          </a:p>
        </p:txBody>
      </p:sp>
      <p:cxnSp>
        <p:nvCxnSpPr>
          <p:cNvPr id="15" name="Straight Connector 14"/>
          <p:cNvCxnSpPr/>
          <p:nvPr/>
        </p:nvCxnSpPr>
        <p:spPr>
          <a:xfrm>
            <a:off x="2019825" y="3471329"/>
            <a:ext cx="5113083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93481108"/>
      </p:ext>
    </p:extLst>
  </p:cSld>
  <p:clrMapOvr>
    <a:masterClrMapping/>
  </p:clrMapOvr>
</p:sldLayout>
</file>

<file path=ppt/slideLayouts/slideLayout9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278465" y="2356260"/>
            <a:ext cx="6595534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D8C408-DE1F-4D75-8DC5-070CF04CB49E}" type="datetimeFigureOut">
              <a:rPr lang="id-ID" smtClean="0"/>
              <a:pPr/>
              <a:t>08/12/2019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5EF56F-A1E0-47C6-80D1-08E3AFA7EB4C}" type="slidenum">
              <a:rPr lang="id-ID" smtClean="0"/>
              <a:pPr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90004035"/>
      </p:ext>
    </p:extLst>
  </p:cSld>
  <p:clrMapOvr>
    <a:masterClrMapping/>
  </p:clrMapOvr>
</p:sldLayout>
</file>

<file path=ppt/slideLayouts/slideLayout9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78465" y="1641413"/>
            <a:ext cx="6595534" cy="1822514"/>
          </a:xfrm>
        </p:spPr>
        <p:txBody>
          <a:bodyPr anchor="b">
            <a:normAutofit/>
          </a:bodyPr>
          <a:lstStyle>
            <a:lvl1pPr algn="ctr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78465" y="3734859"/>
            <a:ext cx="6595534" cy="1090015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D8C408-DE1F-4D75-8DC5-070CF04CB49E}" type="datetimeFigureOut">
              <a:rPr lang="id-ID" smtClean="0"/>
              <a:pPr/>
              <a:t>08/12/2019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5EF56F-A1E0-47C6-80D1-08E3AFA7EB4C}" type="slidenum">
              <a:rPr lang="id-ID" smtClean="0"/>
              <a:pPr/>
              <a:t>‹#›</a:t>
            </a:fld>
            <a:endParaRPr lang="id-ID"/>
          </a:p>
        </p:txBody>
      </p:sp>
      <p:cxnSp>
        <p:nvCxnSpPr>
          <p:cNvPr id="31" name="Straight Connector 30"/>
          <p:cNvCxnSpPr/>
          <p:nvPr/>
        </p:nvCxnSpPr>
        <p:spPr>
          <a:xfrm>
            <a:off x="1278466" y="3599392"/>
            <a:ext cx="6595533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32351434"/>
      </p:ext>
    </p:extLst>
  </p:cSld>
  <p:clrMapOvr>
    <a:masterClrMapping/>
  </p:clrMapOvr>
</p:sldLayout>
</file>

<file path=ppt/slideLayouts/slideLayout9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278465" y="2356260"/>
            <a:ext cx="6595534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6866" y="915337"/>
            <a:ext cx="6798734" cy="130386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76866" y="2487168"/>
            <a:ext cx="3337560" cy="3447288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5152" y="2487168"/>
            <a:ext cx="3337560" cy="3447288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D8C408-DE1F-4D75-8DC5-070CF04CB49E}" type="datetimeFigureOut">
              <a:rPr lang="id-ID" smtClean="0"/>
              <a:pPr/>
              <a:t>08/12/2019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5EF56F-A1E0-47C6-80D1-08E3AFA7EB4C}" type="slidenum">
              <a:rPr lang="id-ID" smtClean="0"/>
              <a:pPr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54097604"/>
      </p:ext>
    </p:extLst>
  </p:cSld>
  <p:clrMapOvr>
    <a:masterClrMapping/>
  </p:clrMapOvr>
</p:sldLayout>
</file>

<file path=ppt/slideLayouts/slideLayout9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76868" y="2658533"/>
            <a:ext cx="333756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76868" y="3243263"/>
            <a:ext cx="3337560" cy="2706624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1832" y="2658533"/>
            <a:ext cx="333756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1832" y="3243263"/>
            <a:ext cx="3337560" cy="2706624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D8C408-DE1F-4D75-8DC5-070CF04CB49E}" type="datetimeFigureOut">
              <a:rPr lang="id-ID" smtClean="0"/>
              <a:pPr/>
              <a:t>08/12/2019</a:t>
            </a:fld>
            <a:endParaRPr lang="id-ID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5EF56F-A1E0-47C6-80D1-08E3AFA7EB4C}" type="slidenum">
              <a:rPr lang="id-ID" smtClean="0"/>
              <a:pPr/>
              <a:t>‹#›</a:t>
            </a:fld>
            <a:endParaRPr lang="id-ID"/>
          </a:p>
        </p:txBody>
      </p:sp>
      <p:cxnSp>
        <p:nvCxnSpPr>
          <p:cNvPr id="41" name="Straight Connector 40"/>
          <p:cNvCxnSpPr/>
          <p:nvPr/>
        </p:nvCxnSpPr>
        <p:spPr>
          <a:xfrm>
            <a:off x="1278466" y="2354670"/>
            <a:ext cx="6595534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07102566"/>
      </p:ext>
    </p:extLst>
  </p:cSld>
  <p:clrMapOvr>
    <a:masterClrMapping/>
  </p:clrMapOvr>
</p:sldLayout>
</file>

<file path=ppt/slideLayouts/slideLayout9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6865" y="915337"/>
            <a:ext cx="6798735" cy="130386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D8C408-DE1F-4D75-8DC5-070CF04CB49E}" type="datetimeFigureOut">
              <a:rPr lang="id-ID" smtClean="0"/>
              <a:pPr/>
              <a:t>08/12/2019</a:t>
            </a:fld>
            <a:endParaRPr lang="id-ID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5EF56F-A1E0-47C6-80D1-08E3AFA7EB4C}" type="slidenum">
              <a:rPr lang="id-ID" smtClean="0"/>
              <a:pPr/>
              <a:t>‹#›</a:t>
            </a:fld>
            <a:endParaRPr lang="id-ID"/>
          </a:p>
        </p:txBody>
      </p:sp>
      <p:cxnSp>
        <p:nvCxnSpPr>
          <p:cNvPr id="14" name="Straight Connector 13"/>
          <p:cNvCxnSpPr/>
          <p:nvPr/>
        </p:nvCxnSpPr>
        <p:spPr>
          <a:xfrm>
            <a:off x="1278466" y="2354670"/>
            <a:ext cx="6595534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14975693"/>
      </p:ext>
    </p:extLst>
  </p:cSld>
  <p:clrMapOvr>
    <a:masterClrMapping/>
  </p:clrMapOvr>
</p:sldLayout>
</file>

<file path=ppt/slideLayouts/slideLayout9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D8C408-DE1F-4D75-8DC5-070CF04CB49E}" type="datetimeFigureOut">
              <a:rPr lang="id-ID" smtClean="0"/>
              <a:pPr/>
              <a:t>08/12/2019</a:t>
            </a:fld>
            <a:endParaRPr lang="id-ID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5EF56F-A1E0-47C6-80D1-08E3AFA7EB4C}" type="slidenum">
              <a:rPr lang="id-ID" smtClean="0"/>
              <a:pPr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563830815"/>
      </p:ext>
    </p:extLst>
  </p:cSld>
  <p:clrMapOvr>
    <a:masterClrMapping/>
  </p:clrMapOvr>
</p:sldLayout>
</file>

<file path=ppt/slideLayouts/slideLayout9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6865" y="1388534"/>
            <a:ext cx="2536798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120062" y="982132"/>
            <a:ext cx="3855539" cy="4893735"/>
          </a:xfrm>
        </p:spPr>
        <p:txBody>
          <a:bodyPr anchor="ctr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76865" y="3031065"/>
            <a:ext cx="2536798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D8C408-DE1F-4D75-8DC5-070CF04CB49E}" type="datetimeFigureOut">
              <a:rPr lang="id-ID" smtClean="0"/>
              <a:pPr/>
              <a:t>08/12/2019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5EF56F-A1E0-47C6-80D1-08E3AFA7EB4C}" type="slidenum">
              <a:rPr lang="id-ID" smtClean="0"/>
              <a:pPr/>
              <a:t>‹#›</a:t>
            </a:fld>
            <a:endParaRPr lang="id-ID"/>
          </a:p>
        </p:txBody>
      </p:sp>
      <p:cxnSp>
        <p:nvCxnSpPr>
          <p:cNvPr id="16" name="Straight Connector 15"/>
          <p:cNvCxnSpPr/>
          <p:nvPr/>
        </p:nvCxnSpPr>
        <p:spPr>
          <a:xfrm>
            <a:off x="1278466" y="2912533"/>
            <a:ext cx="2333594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46963735"/>
      </p:ext>
    </p:extLst>
  </p:cSld>
  <p:clrMapOvr>
    <a:masterClrMapping/>
  </p:clrMapOvr>
</p:sldLayout>
</file>

<file path=ppt/slideLayouts/slideLayout9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6865" y="1883832"/>
            <a:ext cx="3632202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069" y="1032933"/>
            <a:ext cx="2929463" cy="4792136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76865" y="3255432"/>
            <a:ext cx="3632201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D8C408-DE1F-4D75-8DC5-070CF04CB49E}" type="datetimeFigureOut">
              <a:rPr lang="id-ID" smtClean="0"/>
              <a:pPr/>
              <a:t>08/12/2019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5EF56F-A1E0-47C6-80D1-08E3AFA7EB4C}" type="slidenum">
              <a:rPr lang="id-ID" smtClean="0"/>
              <a:pPr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812596411"/>
      </p:ext>
    </p:extLst>
  </p:cSld>
  <p:clrMapOvr>
    <a:masterClrMapping/>
  </p:clrMapOvr>
</p:sldLayout>
</file>

<file path=ppt/slideLayouts/slideLayout9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6866" y="4815415"/>
            <a:ext cx="6798734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26260" y="1032933"/>
            <a:ext cx="7091482" cy="33612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76866" y="5382153"/>
            <a:ext cx="6798734" cy="493712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D8C408-DE1F-4D75-8DC5-070CF04CB49E}" type="datetimeFigureOut">
              <a:rPr lang="id-ID" smtClean="0"/>
              <a:pPr/>
              <a:t>08/12/2019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5EF56F-A1E0-47C6-80D1-08E3AFA7EB4C}" type="slidenum">
              <a:rPr lang="id-ID" smtClean="0"/>
              <a:pPr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74149360"/>
      </p:ext>
    </p:extLst>
  </p:cSld>
  <p:clrMapOvr>
    <a:masterClrMapping/>
  </p:clrMapOvr>
</p:sldLayout>
</file>

<file path=ppt/slideLayouts/slideLayout9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6866" y="906873"/>
            <a:ext cx="6798734" cy="3097860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76865" y="4275666"/>
            <a:ext cx="6798736" cy="1600202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D8C408-DE1F-4D75-8DC5-070CF04CB49E}" type="datetimeFigureOut">
              <a:rPr lang="id-ID" smtClean="0"/>
              <a:pPr/>
              <a:t>08/12/2019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5EF56F-A1E0-47C6-80D1-08E3AFA7EB4C}" type="slidenum">
              <a:rPr lang="id-ID" smtClean="0"/>
              <a:pPr/>
              <a:t>‹#›</a:t>
            </a:fld>
            <a:endParaRPr lang="id-ID"/>
          </a:p>
        </p:txBody>
      </p:sp>
      <p:cxnSp>
        <p:nvCxnSpPr>
          <p:cNvPr id="15" name="Straight Connector 14"/>
          <p:cNvCxnSpPr/>
          <p:nvPr/>
        </p:nvCxnSpPr>
        <p:spPr>
          <a:xfrm>
            <a:off x="1278465" y="4140199"/>
            <a:ext cx="6606425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46260680"/>
      </p:ext>
    </p:extLst>
  </p:cSld>
  <p:clrMapOvr>
    <a:masterClrMapping/>
  </p:clrMapOvr>
</p:sldLayout>
</file>

<file path=ppt/slideLayouts/slideLayout10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34333" y="982132"/>
            <a:ext cx="6400250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00200" y="3352799"/>
            <a:ext cx="5892798" cy="651933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18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76863" y="4343400"/>
            <a:ext cx="6798738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D8C408-DE1F-4D75-8DC5-070CF04CB49E}" type="datetimeFigureOut">
              <a:rPr lang="id-ID" smtClean="0"/>
              <a:pPr/>
              <a:t>08/12/2019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5EF56F-A1E0-47C6-80D1-08E3AFA7EB4C}" type="slidenum">
              <a:rPr lang="id-ID" smtClean="0"/>
              <a:pPr/>
              <a:t>‹#›</a:t>
            </a:fld>
            <a:endParaRPr lang="id-ID"/>
          </a:p>
        </p:txBody>
      </p:sp>
      <p:sp>
        <p:nvSpPr>
          <p:cNvPr id="14" name="TextBox 13"/>
          <p:cNvSpPr txBox="1"/>
          <p:nvPr/>
        </p:nvSpPr>
        <p:spPr>
          <a:xfrm>
            <a:off x="849969" y="905362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72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7633503" y="2827870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72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278466" y="4140199"/>
            <a:ext cx="6595534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41472553"/>
      </p:ext>
    </p:extLst>
  </p:cSld>
  <p:clrMapOvr>
    <a:masterClrMapping/>
  </p:clrMapOvr>
</p:sldLayout>
</file>

<file path=ppt/slideLayouts/slideLayout10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6869" y="3308581"/>
            <a:ext cx="679872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76868" y="4777381"/>
            <a:ext cx="6798730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D8C408-DE1F-4D75-8DC5-070CF04CB49E}" type="datetimeFigureOut">
              <a:rPr lang="id-ID" smtClean="0"/>
              <a:pPr/>
              <a:t>08/12/2019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5EF56F-A1E0-47C6-80D1-08E3AFA7EB4C}" type="slidenum">
              <a:rPr lang="id-ID" smtClean="0"/>
              <a:pPr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819408209"/>
      </p:ext>
    </p:extLst>
  </p:cSld>
  <p:clrMapOvr>
    <a:masterClrMapping/>
  </p:clrMapOvr>
</p:sldLayout>
</file>

<file path=ppt/slideLayouts/slideLayout10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09416" y="982132"/>
            <a:ext cx="632516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8" name="Text Placeholder 2"/>
          <p:cNvSpPr>
            <a:spLocks noGrp="1"/>
          </p:cNvSpPr>
          <p:nvPr>
            <p:ph type="body" idx="13"/>
          </p:nvPr>
        </p:nvSpPr>
        <p:spPr>
          <a:xfrm>
            <a:off x="1176868" y="3639312"/>
            <a:ext cx="6798730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76865" y="4529667"/>
            <a:ext cx="6798736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600">
                <a:solidFill>
                  <a:schemeClr val="tx1"/>
                </a:solidFill>
              </a:defRPr>
            </a:lvl1pPr>
            <a:lvl2pPr marL="457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D8C408-DE1F-4D75-8DC5-070CF04CB49E}" type="datetimeFigureOut">
              <a:rPr lang="id-ID" smtClean="0"/>
              <a:pPr/>
              <a:t>08/12/2019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5EF56F-A1E0-47C6-80D1-08E3AFA7EB4C}" type="slidenum">
              <a:rPr lang="id-ID" smtClean="0"/>
              <a:pPr/>
              <a:t>‹#›</a:t>
            </a:fld>
            <a:endParaRPr lang="id-ID"/>
          </a:p>
        </p:txBody>
      </p:sp>
      <p:sp>
        <p:nvSpPr>
          <p:cNvPr id="12" name="TextBox 11"/>
          <p:cNvSpPr txBox="1"/>
          <p:nvPr/>
        </p:nvSpPr>
        <p:spPr>
          <a:xfrm>
            <a:off x="878060" y="896895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7649796" y="260772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278466" y="3429000"/>
            <a:ext cx="6595534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32176882"/>
      </p:ext>
    </p:extLst>
  </p:cSld>
  <p:clrMapOvr>
    <a:masterClrMapping/>
  </p:clrMapOvr>
</p:sldLayout>
</file>

<file path=ppt/slideLayouts/slideLayout10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6865" y="982131"/>
            <a:ext cx="6798734" cy="2294467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sz="3200" b="0" dirty="0"/>
            </a:lvl1pPr>
          </a:lstStyle>
          <a:p>
            <a:pPr marL="0" lvl="0"/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4" name="Text Placeholder 2"/>
          <p:cNvSpPr>
            <a:spLocks noGrp="1"/>
          </p:cNvSpPr>
          <p:nvPr>
            <p:ph type="body" idx="13"/>
          </p:nvPr>
        </p:nvSpPr>
        <p:spPr>
          <a:xfrm>
            <a:off x="1176868" y="3566160"/>
            <a:ext cx="6798730" cy="905256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76866" y="4470400"/>
            <a:ext cx="6798734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600">
                <a:solidFill>
                  <a:schemeClr val="tx1"/>
                </a:solidFill>
              </a:defRPr>
            </a:lvl1pPr>
            <a:lvl2pPr marL="457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D8C408-DE1F-4D75-8DC5-070CF04CB49E}" type="datetimeFigureOut">
              <a:rPr lang="id-ID" smtClean="0"/>
              <a:pPr/>
              <a:t>08/12/2019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5EF56F-A1E0-47C6-80D1-08E3AFA7EB4C}" type="slidenum">
              <a:rPr lang="id-ID" smtClean="0"/>
              <a:pPr/>
              <a:t>‹#›</a:t>
            </a:fld>
            <a:endParaRPr lang="id-ID"/>
          </a:p>
        </p:txBody>
      </p:sp>
      <p:cxnSp>
        <p:nvCxnSpPr>
          <p:cNvPr id="15" name="Straight Connector 14"/>
          <p:cNvCxnSpPr/>
          <p:nvPr/>
        </p:nvCxnSpPr>
        <p:spPr>
          <a:xfrm>
            <a:off x="1278469" y="3429000"/>
            <a:ext cx="6606421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71624047"/>
      </p:ext>
    </p:extLst>
  </p:cSld>
  <p:clrMapOvr>
    <a:masterClrMapping/>
  </p:clrMapOvr>
</p:sldLayout>
</file>

<file path=ppt/slideLayouts/slideLayout10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76865" y="2490135"/>
            <a:ext cx="6798736" cy="3385733"/>
          </a:xfrm>
        </p:spPr>
        <p:txBody>
          <a:bodyPr vert="eaVert" anchor="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D8C408-DE1F-4D75-8DC5-070CF04CB49E}" type="datetimeFigureOut">
              <a:rPr lang="id-ID" smtClean="0"/>
              <a:pPr/>
              <a:t>08/12/2019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5EF56F-A1E0-47C6-80D1-08E3AFA7EB4C}" type="slidenum">
              <a:rPr lang="id-ID" smtClean="0"/>
              <a:pPr/>
              <a:t>‹#›</a:t>
            </a:fld>
            <a:endParaRPr lang="id-ID"/>
          </a:p>
        </p:txBody>
      </p:sp>
      <p:cxnSp>
        <p:nvCxnSpPr>
          <p:cNvPr id="14" name="Straight Connector 13"/>
          <p:cNvCxnSpPr/>
          <p:nvPr/>
        </p:nvCxnSpPr>
        <p:spPr>
          <a:xfrm>
            <a:off x="1278466" y="2354670"/>
            <a:ext cx="6606424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08297286"/>
      </p:ext>
    </p:extLst>
  </p:cSld>
  <p:clrMapOvr>
    <a:masterClrMapping/>
  </p:clrMapOvr>
</p:sldLayout>
</file>

<file path=ppt/slideLayouts/slideLayout10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356667" y="906873"/>
            <a:ext cx="1618930" cy="496899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76867" y="906873"/>
            <a:ext cx="4915509" cy="4968993"/>
          </a:xfrm>
        </p:spPr>
        <p:txBody>
          <a:bodyPr vert="eaVert" anchor="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D8C408-DE1F-4D75-8DC5-070CF04CB49E}" type="datetimeFigureOut">
              <a:rPr lang="id-ID" smtClean="0"/>
              <a:pPr/>
              <a:t>08/12/2019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5EF56F-A1E0-47C6-80D1-08E3AFA7EB4C}" type="slidenum">
              <a:rPr lang="id-ID" smtClean="0"/>
              <a:pPr/>
              <a:t>‹#›</a:t>
            </a:fld>
            <a:endParaRPr lang="id-ID"/>
          </a:p>
        </p:txBody>
      </p:sp>
      <p:cxnSp>
        <p:nvCxnSpPr>
          <p:cNvPr id="14" name="Straight Connector 13"/>
          <p:cNvCxnSpPr/>
          <p:nvPr/>
        </p:nvCxnSpPr>
        <p:spPr>
          <a:xfrm>
            <a:off x="6245512" y="906873"/>
            <a:ext cx="0" cy="4968993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11478344"/>
      </p:ext>
    </p:extLst>
  </p:cSld>
  <p:clrMapOvr>
    <a:masterClrMapping/>
  </p:clrMapOvr>
</p:sldLayout>
</file>

<file path=ppt/slideLayouts/slideLayout10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 6" title="scalloped circle"/>
          <p:cNvSpPr/>
          <p:nvPr/>
        </p:nvSpPr>
        <p:spPr bwMode="auto">
          <a:xfrm>
            <a:off x="2063115" y="630937"/>
            <a:ext cx="5230368" cy="5229225"/>
          </a:xfrm>
          <a:custGeom>
            <a:avLst/>
            <a:gdLst/>
            <a:ahLst/>
            <a:cxnLst/>
            <a:rect l="0" t="0" r="r" b="b"/>
            <a:pathLst>
              <a:path w="3298" h="3294">
                <a:moveTo>
                  <a:pt x="1649" y="0"/>
                </a:moveTo>
                <a:lnTo>
                  <a:pt x="1681" y="3"/>
                </a:lnTo>
                <a:lnTo>
                  <a:pt x="1712" y="11"/>
                </a:lnTo>
                <a:lnTo>
                  <a:pt x="1742" y="23"/>
                </a:lnTo>
                <a:lnTo>
                  <a:pt x="1773" y="38"/>
                </a:lnTo>
                <a:lnTo>
                  <a:pt x="1802" y="55"/>
                </a:lnTo>
                <a:lnTo>
                  <a:pt x="1832" y="73"/>
                </a:lnTo>
                <a:lnTo>
                  <a:pt x="1862" y="89"/>
                </a:lnTo>
                <a:lnTo>
                  <a:pt x="1892" y="105"/>
                </a:lnTo>
                <a:lnTo>
                  <a:pt x="1921" y="117"/>
                </a:lnTo>
                <a:lnTo>
                  <a:pt x="1953" y="125"/>
                </a:lnTo>
                <a:lnTo>
                  <a:pt x="1984" y="129"/>
                </a:lnTo>
                <a:lnTo>
                  <a:pt x="2017" y="129"/>
                </a:lnTo>
                <a:lnTo>
                  <a:pt x="2051" y="127"/>
                </a:lnTo>
                <a:lnTo>
                  <a:pt x="2085" y="123"/>
                </a:lnTo>
                <a:lnTo>
                  <a:pt x="2119" y="118"/>
                </a:lnTo>
                <a:lnTo>
                  <a:pt x="2153" y="114"/>
                </a:lnTo>
                <a:lnTo>
                  <a:pt x="2187" y="111"/>
                </a:lnTo>
                <a:lnTo>
                  <a:pt x="2219" y="112"/>
                </a:lnTo>
                <a:lnTo>
                  <a:pt x="2250" y="116"/>
                </a:lnTo>
                <a:lnTo>
                  <a:pt x="2280" y="125"/>
                </a:lnTo>
                <a:lnTo>
                  <a:pt x="2305" y="138"/>
                </a:lnTo>
                <a:lnTo>
                  <a:pt x="2329" y="155"/>
                </a:lnTo>
                <a:lnTo>
                  <a:pt x="2350" y="175"/>
                </a:lnTo>
                <a:lnTo>
                  <a:pt x="2371" y="198"/>
                </a:lnTo>
                <a:lnTo>
                  <a:pt x="2390" y="222"/>
                </a:lnTo>
                <a:lnTo>
                  <a:pt x="2409" y="247"/>
                </a:lnTo>
                <a:lnTo>
                  <a:pt x="2428" y="272"/>
                </a:lnTo>
                <a:lnTo>
                  <a:pt x="2447" y="296"/>
                </a:lnTo>
                <a:lnTo>
                  <a:pt x="2467" y="319"/>
                </a:lnTo>
                <a:lnTo>
                  <a:pt x="2490" y="339"/>
                </a:lnTo>
                <a:lnTo>
                  <a:pt x="2512" y="357"/>
                </a:lnTo>
                <a:lnTo>
                  <a:pt x="2537" y="371"/>
                </a:lnTo>
                <a:lnTo>
                  <a:pt x="2564" y="383"/>
                </a:lnTo>
                <a:lnTo>
                  <a:pt x="2593" y="393"/>
                </a:lnTo>
                <a:lnTo>
                  <a:pt x="2623" y="402"/>
                </a:lnTo>
                <a:lnTo>
                  <a:pt x="2653" y="410"/>
                </a:lnTo>
                <a:lnTo>
                  <a:pt x="2684" y="418"/>
                </a:lnTo>
                <a:lnTo>
                  <a:pt x="2713" y="427"/>
                </a:lnTo>
                <a:lnTo>
                  <a:pt x="2742" y="437"/>
                </a:lnTo>
                <a:lnTo>
                  <a:pt x="2769" y="449"/>
                </a:lnTo>
                <a:lnTo>
                  <a:pt x="2793" y="464"/>
                </a:lnTo>
                <a:lnTo>
                  <a:pt x="2815" y="482"/>
                </a:lnTo>
                <a:lnTo>
                  <a:pt x="2833" y="504"/>
                </a:lnTo>
                <a:lnTo>
                  <a:pt x="2848" y="528"/>
                </a:lnTo>
                <a:lnTo>
                  <a:pt x="2860" y="555"/>
                </a:lnTo>
                <a:lnTo>
                  <a:pt x="2870" y="584"/>
                </a:lnTo>
                <a:lnTo>
                  <a:pt x="2879" y="613"/>
                </a:lnTo>
                <a:lnTo>
                  <a:pt x="2887" y="644"/>
                </a:lnTo>
                <a:lnTo>
                  <a:pt x="2895" y="674"/>
                </a:lnTo>
                <a:lnTo>
                  <a:pt x="2904" y="704"/>
                </a:lnTo>
                <a:lnTo>
                  <a:pt x="2914" y="733"/>
                </a:lnTo>
                <a:lnTo>
                  <a:pt x="2926" y="760"/>
                </a:lnTo>
                <a:lnTo>
                  <a:pt x="2940" y="785"/>
                </a:lnTo>
                <a:lnTo>
                  <a:pt x="2958" y="807"/>
                </a:lnTo>
                <a:lnTo>
                  <a:pt x="2978" y="830"/>
                </a:lnTo>
                <a:lnTo>
                  <a:pt x="3001" y="850"/>
                </a:lnTo>
                <a:lnTo>
                  <a:pt x="3025" y="869"/>
                </a:lnTo>
                <a:lnTo>
                  <a:pt x="3051" y="888"/>
                </a:lnTo>
                <a:lnTo>
                  <a:pt x="3076" y="907"/>
                </a:lnTo>
                <a:lnTo>
                  <a:pt x="3100" y="926"/>
                </a:lnTo>
                <a:lnTo>
                  <a:pt x="3123" y="947"/>
                </a:lnTo>
                <a:lnTo>
                  <a:pt x="3143" y="968"/>
                </a:lnTo>
                <a:lnTo>
                  <a:pt x="3160" y="992"/>
                </a:lnTo>
                <a:lnTo>
                  <a:pt x="3173" y="1017"/>
                </a:lnTo>
                <a:lnTo>
                  <a:pt x="3182" y="1047"/>
                </a:lnTo>
                <a:lnTo>
                  <a:pt x="3186" y="1078"/>
                </a:lnTo>
                <a:lnTo>
                  <a:pt x="3187" y="1110"/>
                </a:lnTo>
                <a:lnTo>
                  <a:pt x="3184" y="1144"/>
                </a:lnTo>
                <a:lnTo>
                  <a:pt x="3180" y="1178"/>
                </a:lnTo>
                <a:lnTo>
                  <a:pt x="3175" y="1212"/>
                </a:lnTo>
                <a:lnTo>
                  <a:pt x="3171" y="1246"/>
                </a:lnTo>
                <a:lnTo>
                  <a:pt x="3169" y="1280"/>
                </a:lnTo>
                <a:lnTo>
                  <a:pt x="3169" y="1313"/>
                </a:lnTo>
                <a:lnTo>
                  <a:pt x="3173" y="1344"/>
                </a:lnTo>
                <a:lnTo>
                  <a:pt x="3181" y="1375"/>
                </a:lnTo>
                <a:lnTo>
                  <a:pt x="3193" y="1404"/>
                </a:lnTo>
                <a:lnTo>
                  <a:pt x="3209" y="1434"/>
                </a:lnTo>
                <a:lnTo>
                  <a:pt x="3225" y="1464"/>
                </a:lnTo>
                <a:lnTo>
                  <a:pt x="3243" y="1494"/>
                </a:lnTo>
                <a:lnTo>
                  <a:pt x="3260" y="1523"/>
                </a:lnTo>
                <a:lnTo>
                  <a:pt x="3275" y="1554"/>
                </a:lnTo>
                <a:lnTo>
                  <a:pt x="3287" y="1584"/>
                </a:lnTo>
                <a:lnTo>
                  <a:pt x="3295" y="1615"/>
                </a:lnTo>
                <a:lnTo>
                  <a:pt x="3298" y="1647"/>
                </a:lnTo>
                <a:lnTo>
                  <a:pt x="3295" y="1679"/>
                </a:lnTo>
                <a:lnTo>
                  <a:pt x="3287" y="1710"/>
                </a:lnTo>
                <a:lnTo>
                  <a:pt x="3275" y="1740"/>
                </a:lnTo>
                <a:lnTo>
                  <a:pt x="3260" y="1771"/>
                </a:lnTo>
                <a:lnTo>
                  <a:pt x="3243" y="1800"/>
                </a:lnTo>
                <a:lnTo>
                  <a:pt x="3225" y="1830"/>
                </a:lnTo>
                <a:lnTo>
                  <a:pt x="3209" y="1860"/>
                </a:lnTo>
                <a:lnTo>
                  <a:pt x="3193" y="1890"/>
                </a:lnTo>
                <a:lnTo>
                  <a:pt x="3181" y="1919"/>
                </a:lnTo>
                <a:lnTo>
                  <a:pt x="3173" y="1950"/>
                </a:lnTo>
                <a:lnTo>
                  <a:pt x="3169" y="1981"/>
                </a:lnTo>
                <a:lnTo>
                  <a:pt x="3169" y="2014"/>
                </a:lnTo>
                <a:lnTo>
                  <a:pt x="3171" y="2048"/>
                </a:lnTo>
                <a:lnTo>
                  <a:pt x="3175" y="2082"/>
                </a:lnTo>
                <a:lnTo>
                  <a:pt x="3180" y="2116"/>
                </a:lnTo>
                <a:lnTo>
                  <a:pt x="3184" y="2150"/>
                </a:lnTo>
                <a:lnTo>
                  <a:pt x="3187" y="2184"/>
                </a:lnTo>
                <a:lnTo>
                  <a:pt x="3186" y="2216"/>
                </a:lnTo>
                <a:lnTo>
                  <a:pt x="3182" y="2247"/>
                </a:lnTo>
                <a:lnTo>
                  <a:pt x="3173" y="2277"/>
                </a:lnTo>
                <a:lnTo>
                  <a:pt x="3160" y="2302"/>
                </a:lnTo>
                <a:lnTo>
                  <a:pt x="3143" y="2326"/>
                </a:lnTo>
                <a:lnTo>
                  <a:pt x="3123" y="2347"/>
                </a:lnTo>
                <a:lnTo>
                  <a:pt x="3100" y="2368"/>
                </a:lnTo>
                <a:lnTo>
                  <a:pt x="3076" y="2387"/>
                </a:lnTo>
                <a:lnTo>
                  <a:pt x="3051" y="2406"/>
                </a:lnTo>
                <a:lnTo>
                  <a:pt x="3025" y="2425"/>
                </a:lnTo>
                <a:lnTo>
                  <a:pt x="3001" y="2444"/>
                </a:lnTo>
                <a:lnTo>
                  <a:pt x="2978" y="2464"/>
                </a:lnTo>
                <a:lnTo>
                  <a:pt x="2958" y="2487"/>
                </a:lnTo>
                <a:lnTo>
                  <a:pt x="2940" y="2509"/>
                </a:lnTo>
                <a:lnTo>
                  <a:pt x="2926" y="2534"/>
                </a:lnTo>
                <a:lnTo>
                  <a:pt x="2914" y="2561"/>
                </a:lnTo>
                <a:lnTo>
                  <a:pt x="2904" y="2590"/>
                </a:lnTo>
                <a:lnTo>
                  <a:pt x="2895" y="2620"/>
                </a:lnTo>
                <a:lnTo>
                  <a:pt x="2887" y="2650"/>
                </a:lnTo>
                <a:lnTo>
                  <a:pt x="2879" y="2681"/>
                </a:lnTo>
                <a:lnTo>
                  <a:pt x="2870" y="2710"/>
                </a:lnTo>
                <a:lnTo>
                  <a:pt x="2860" y="2739"/>
                </a:lnTo>
                <a:lnTo>
                  <a:pt x="2848" y="2766"/>
                </a:lnTo>
                <a:lnTo>
                  <a:pt x="2833" y="2790"/>
                </a:lnTo>
                <a:lnTo>
                  <a:pt x="2815" y="2812"/>
                </a:lnTo>
                <a:lnTo>
                  <a:pt x="2793" y="2830"/>
                </a:lnTo>
                <a:lnTo>
                  <a:pt x="2769" y="2845"/>
                </a:lnTo>
                <a:lnTo>
                  <a:pt x="2742" y="2857"/>
                </a:lnTo>
                <a:lnTo>
                  <a:pt x="2713" y="2867"/>
                </a:lnTo>
                <a:lnTo>
                  <a:pt x="2684" y="2876"/>
                </a:lnTo>
                <a:lnTo>
                  <a:pt x="2653" y="2884"/>
                </a:lnTo>
                <a:lnTo>
                  <a:pt x="2623" y="2892"/>
                </a:lnTo>
                <a:lnTo>
                  <a:pt x="2593" y="2901"/>
                </a:lnTo>
                <a:lnTo>
                  <a:pt x="2564" y="2911"/>
                </a:lnTo>
                <a:lnTo>
                  <a:pt x="2537" y="2923"/>
                </a:lnTo>
                <a:lnTo>
                  <a:pt x="2512" y="2937"/>
                </a:lnTo>
                <a:lnTo>
                  <a:pt x="2490" y="2955"/>
                </a:lnTo>
                <a:lnTo>
                  <a:pt x="2467" y="2975"/>
                </a:lnTo>
                <a:lnTo>
                  <a:pt x="2447" y="2998"/>
                </a:lnTo>
                <a:lnTo>
                  <a:pt x="2428" y="3022"/>
                </a:lnTo>
                <a:lnTo>
                  <a:pt x="2409" y="3047"/>
                </a:lnTo>
                <a:lnTo>
                  <a:pt x="2390" y="3072"/>
                </a:lnTo>
                <a:lnTo>
                  <a:pt x="2371" y="3096"/>
                </a:lnTo>
                <a:lnTo>
                  <a:pt x="2350" y="3119"/>
                </a:lnTo>
                <a:lnTo>
                  <a:pt x="2329" y="3139"/>
                </a:lnTo>
                <a:lnTo>
                  <a:pt x="2305" y="3156"/>
                </a:lnTo>
                <a:lnTo>
                  <a:pt x="2280" y="3169"/>
                </a:lnTo>
                <a:lnTo>
                  <a:pt x="2250" y="3178"/>
                </a:lnTo>
                <a:lnTo>
                  <a:pt x="2219" y="3182"/>
                </a:lnTo>
                <a:lnTo>
                  <a:pt x="2187" y="3183"/>
                </a:lnTo>
                <a:lnTo>
                  <a:pt x="2153" y="3180"/>
                </a:lnTo>
                <a:lnTo>
                  <a:pt x="2119" y="3176"/>
                </a:lnTo>
                <a:lnTo>
                  <a:pt x="2085" y="3171"/>
                </a:lnTo>
                <a:lnTo>
                  <a:pt x="2051" y="3167"/>
                </a:lnTo>
                <a:lnTo>
                  <a:pt x="2017" y="3165"/>
                </a:lnTo>
                <a:lnTo>
                  <a:pt x="1984" y="3165"/>
                </a:lnTo>
                <a:lnTo>
                  <a:pt x="1953" y="3169"/>
                </a:lnTo>
                <a:lnTo>
                  <a:pt x="1921" y="3177"/>
                </a:lnTo>
                <a:lnTo>
                  <a:pt x="1892" y="3189"/>
                </a:lnTo>
                <a:lnTo>
                  <a:pt x="1862" y="3205"/>
                </a:lnTo>
                <a:lnTo>
                  <a:pt x="1832" y="3221"/>
                </a:lnTo>
                <a:lnTo>
                  <a:pt x="1802" y="3239"/>
                </a:lnTo>
                <a:lnTo>
                  <a:pt x="1773" y="3256"/>
                </a:lnTo>
                <a:lnTo>
                  <a:pt x="1742" y="3271"/>
                </a:lnTo>
                <a:lnTo>
                  <a:pt x="1712" y="3283"/>
                </a:lnTo>
                <a:lnTo>
                  <a:pt x="1681" y="3291"/>
                </a:lnTo>
                <a:lnTo>
                  <a:pt x="1649" y="3294"/>
                </a:lnTo>
                <a:lnTo>
                  <a:pt x="1617" y="3291"/>
                </a:lnTo>
                <a:lnTo>
                  <a:pt x="1586" y="3283"/>
                </a:lnTo>
                <a:lnTo>
                  <a:pt x="1556" y="3271"/>
                </a:lnTo>
                <a:lnTo>
                  <a:pt x="1525" y="3256"/>
                </a:lnTo>
                <a:lnTo>
                  <a:pt x="1496" y="3239"/>
                </a:lnTo>
                <a:lnTo>
                  <a:pt x="1466" y="3221"/>
                </a:lnTo>
                <a:lnTo>
                  <a:pt x="1436" y="3205"/>
                </a:lnTo>
                <a:lnTo>
                  <a:pt x="1406" y="3189"/>
                </a:lnTo>
                <a:lnTo>
                  <a:pt x="1376" y="3177"/>
                </a:lnTo>
                <a:lnTo>
                  <a:pt x="1345" y="3169"/>
                </a:lnTo>
                <a:lnTo>
                  <a:pt x="1314" y="3165"/>
                </a:lnTo>
                <a:lnTo>
                  <a:pt x="1281" y="3165"/>
                </a:lnTo>
                <a:lnTo>
                  <a:pt x="1247" y="3167"/>
                </a:lnTo>
                <a:lnTo>
                  <a:pt x="1213" y="3171"/>
                </a:lnTo>
                <a:lnTo>
                  <a:pt x="1179" y="3176"/>
                </a:lnTo>
                <a:lnTo>
                  <a:pt x="1145" y="3180"/>
                </a:lnTo>
                <a:lnTo>
                  <a:pt x="1111" y="3183"/>
                </a:lnTo>
                <a:lnTo>
                  <a:pt x="1079" y="3182"/>
                </a:lnTo>
                <a:lnTo>
                  <a:pt x="1048" y="3178"/>
                </a:lnTo>
                <a:lnTo>
                  <a:pt x="1018" y="3169"/>
                </a:lnTo>
                <a:lnTo>
                  <a:pt x="993" y="3156"/>
                </a:lnTo>
                <a:lnTo>
                  <a:pt x="969" y="3139"/>
                </a:lnTo>
                <a:lnTo>
                  <a:pt x="948" y="3119"/>
                </a:lnTo>
                <a:lnTo>
                  <a:pt x="927" y="3096"/>
                </a:lnTo>
                <a:lnTo>
                  <a:pt x="908" y="3072"/>
                </a:lnTo>
                <a:lnTo>
                  <a:pt x="889" y="3047"/>
                </a:lnTo>
                <a:lnTo>
                  <a:pt x="870" y="3022"/>
                </a:lnTo>
                <a:lnTo>
                  <a:pt x="851" y="2998"/>
                </a:lnTo>
                <a:lnTo>
                  <a:pt x="831" y="2975"/>
                </a:lnTo>
                <a:lnTo>
                  <a:pt x="808" y="2955"/>
                </a:lnTo>
                <a:lnTo>
                  <a:pt x="786" y="2937"/>
                </a:lnTo>
                <a:lnTo>
                  <a:pt x="761" y="2923"/>
                </a:lnTo>
                <a:lnTo>
                  <a:pt x="734" y="2911"/>
                </a:lnTo>
                <a:lnTo>
                  <a:pt x="705" y="2901"/>
                </a:lnTo>
                <a:lnTo>
                  <a:pt x="675" y="2892"/>
                </a:lnTo>
                <a:lnTo>
                  <a:pt x="645" y="2884"/>
                </a:lnTo>
                <a:lnTo>
                  <a:pt x="614" y="2876"/>
                </a:lnTo>
                <a:lnTo>
                  <a:pt x="585" y="2867"/>
                </a:lnTo>
                <a:lnTo>
                  <a:pt x="556" y="2857"/>
                </a:lnTo>
                <a:lnTo>
                  <a:pt x="529" y="2845"/>
                </a:lnTo>
                <a:lnTo>
                  <a:pt x="505" y="2830"/>
                </a:lnTo>
                <a:lnTo>
                  <a:pt x="483" y="2812"/>
                </a:lnTo>
                <a:lnTo>
                  <a:pt x="465" y="2790"/>
                </a:lnTo>
                <a:lnTo>
                  <a:pt x="450" y="2766"/>
                </a:lnTo>
                <a:lnTo>
                  <a:pt x="438" y="2739"/>
                </a:lnTo>
                <a:lnTo>
                  <a:pt x="428" y="2710"/>
                </a:lnTo>
                <a:lnTo>
                  <a:pt x="419" y="2681"/>
                </a:lnTo>
                <a:lnTo>
                  <a:pt x="411" y="2650"/>
                </a:lnTo>
                <a:lnTo>
                  <a:pt x="403" y="2620"/>
                </a:lnTo>
                <a:lnTo>
                  <a:pt x="394" y="2590"/>
                </a:lnTo>
                <a:lnTo>
                  <a:pt x="384" y="2561"/>
                </a:lnTo>
                <a:lnTo>
                  <a:pt x="372" y="2534"/>
                </a:lnTo>
                <a:lnTo>
                  <a:pt x="358" y="2509"/>
                </a:lnTo>
                <a:lnTo>
                  <a:pt x="340" y="2487"/>
                </a:lnTo>
                <a:lnTo>
                  <a:pt x="320" y="2464"/>
                </a:lnTo>
                <a:lnTo>
                  <a:pt x="297" y="2444"/>
                </a:lnTo>
                <a:lnTo>
                  <a:pt x="272" y="2425"/>
                </a:lnTo>
                <a:lnTo>
                  <a:pt x="247" y="2406"/>
                </a:lnTo>
                <a:lnTo>
                  <a:pt x="222" y="2387"/>
                </a:lnTo>
                <a:lnTo>
                  <a:pt x="198" y="2368"/>
                </a:lnTo>
                <a:lnTo>
                  <a:pt x="175" y="2347"/>
                </a:lnTo>
                <a:lnTo>
                  <a:pt x="155" y="2326"/>
                </a:lnTo>
                <a:lnTo>
                  <a:pt x="138" y="2302"/>
                </a:lnTo>
                <a:lnTo>
                  <a:pt x="125" y="2277"/>
                </a:lnTo>
                <a:lnTo>
                  <a:pt x="116" y="2247"/>
                </a:lnTo>
                <a:lnTo>
                  <a:pt x="112" y="2216"/>
                </a:lnTo>
                <a:lnTo>
                  <a:pt x="111" y="2184"/>
                </a:lnTo>
                <a:lnTo>
                  <a:pt x="114" y="2150"/>
                </a:lnTo>
                <a:lnTo>
                  <a:pt x="118" y="2116"/>
                </a:lnTo>
                <a:lnTo>
                  <a:pt x="123" y="2082"/>
                </a:lnTo>
                <a:lnTo>
                  <a:pt x="127" y="2048"/>
                </a:lnTo>
                <a:lnTo>
                  <a:pt x="129" y="2014"/>
                </a:lnTo>
                <a:lnTo>
                  <a:pt x="129" y="1981"/>
                </a:lnTo>
                <a:lnTo>
                  <a:pt x="125" y="1950"/>
                </a:lnTo>
                <a:lnTo>
                  <a:pt x="117" y="1919"/>
                </a:lnTo>
                <a:lnTo>
                  <a:pt x="105" y="1890"/>
                </a:lnTo>
                <a:lnTo>
                  <a:pt x="90" y="1860"/>
                </a:lnTo>
                <a:lnTo>
                  <a:pt x="73" y="1830"/>
                </a:lnTo>
                <a:lnTo>
                  <a:pt x="55" y="1800"/>
                </a:lnTo>
                <a:lnTo>
                  <a:pt x="38" y="1771"/>
                </a:lnTo>
                <a:lnTo>
                  <a:pt x="23" y="1740"/>
                </a:lnTo>
                <a:lnTo>
                  <a:pt x="11" y="1710"/>
                </a:lnTo>
                <a:lnTo>
                  <a:pt x="3" y="1679"/>
                </a:lnTo>
                <a:lnTo>
                  <a:pt x="0" y="1647"/>
                </a:lnTo>
                <a:lnTo>
                  <a:pt x="3" y="1615"/>
                </a:lnTo>
                <a:lnTo>
                  <a:pt x="11" y="1584"/>
                </a:lnTo>
                <a:lnTo>
                  <a:pt x="23" y="1554"/>
                </a:lnTo>
                <a:lnTo>
                  <a:pt x="38" y="1523"/>
                </a:lnTo>
                <a:lnTo>
                  <a:pt x="55" y="1494"/>
                </a:lnTo>
                <a:lnTo>
                  <a:pt x="73" y="1464"/>
                </a:lnTo>
                <a:lnTo>
                  <a:pt x="90" y="1434"/>
                </a:lnTo>
                <a:lnTo>
                  <a:pt x="105" y="1404"/>
                </a:lnTo>
                <a:lnTo>
                  <a:pt x="117" y="1375"/>
                </a:lnTo>
                <a:lnTo>
                  <a:pt x="125" y="1344"/>
                </a:lnTo>
                <a:lnTo>
                  <a:pt x="129" y="1313"/>
                </a:lnTo>
                <a:lnTo>
                  <a:pt x="129" y="1280"/>
                </a:lnTo>
                <a:lnTo>
                  <a:pt x="127" y="1246"/>
                </a:lnTo>
                <a:lnTo>
                  <a:pt x="123" y="1212"/>
                </a:lnTo>
                <a:lnTo>
                  <a:pt x="118" y="1178"/>
                </a:lnTo>
                <a:lnTo>
                  <a:pt x="114" y="1144"/>
                </a:lnTo>
                <a:lnTo>
                  <a:pt x="111" y="1110"/>
                </a:lnTo>
                <a:lnTo>
                  <a:pt x="112" y="1078"/>
                </a:lnTo>
                <a:lnTo>
                  <a:pt x="116" y="1047"/>
                </a:lnTo>
                <a:lnTo>
                  <a:pt x="125" y="1017"/>
                </a:lnTo>
                <a:lnTo>
                  <a:pt x="138" y="992"/>
                </a:lnTo>
                <a:lnTo>
                  <a:pt x="155" y="968"/>
                </a:lnTo>
                <a:lnTo>
                  <a:pt x="175" y="947"/>
                </a:lnTo>
                <a:lnTo>
                  <a:pt x="198" y="926"/>
                </a:lnTo>
                <a:lnTo>
                  <a:pt x="222" y="907"/>
                </a:lnTo>
                <a:lnTo>
                  <a:pt x="247" y="888"/>
                </a:lnTo>
                <a:lnTo>
                  <a:pt x="272" y="869"/>
                </a:lnTo>
                <a:lnTo>
                  <a:pt x="297" y="850"/>
                </a:lnTo>
                <a:lnTo>
                  <a:pt x="320" y="830"/>
                </a:lnTo>
                <a:lnTo>
                  <a:pt x="340" y="807"/>
                </a:lnTo>
                <a:lnTo>
                  <a:pt x="358" y="785"/>
                </a:lnTo>
                <a:lnTo>
                  <a:pt x="372" y="760"/>
                </a:lnTo>
                <a:lnTo>
                  <a:pt x="384" y="733"/>
                </a:lnTo>
                <a:lnTo>
                  <a:pt x="394" y="704"/>
                </a:lnTo>
                <a:lnTo>
                  <a:pt x="403" y="674"/>
                </a:lnTo>
                <a:lnTo>
                  <a:pt x="411" y="644"/>
                </a:lnTo>
                <a:lnTo>
                  <a:pt x="419" y="613"/>
                </a:lnTo>
                <a:lnTo>
                  <a:pt x="428" y="584"/>
                </a:lnTo>
                <a:lnTo>
                  <a:pt x="438" y="555"/>
                </a:lnTo>
                <a:lnTo>
                  <a:pt x="450" y="528"/>
                </a:lnTo>
                <a:lnTo>
                  <a:pt x="465" y="504"/>
                </a:lnTo>
                <a:lnTo>
                  <a:pt x="483" y="482"/>
                </a:lnTo>
                <a:lnTo>
                  <a:pt x="505" y="464"/>
                </a:lnTo>
                <a:lnTo>
                  <a:pt x="529" y="449"/>
                </a:lnTo>
                <a:lnTo>
                  <a:pt x="556" y="437"/>
                </a:lnTo>
                <a:lnTo>
                  <a:pt x="585" y="427"/>
                </a:lnTo>
                <a:lnTo>
                  <a:pt x="614" y="418"/>
                </a:lnTo>
                <a:lnTo>
                  <a:pt x="645" y="410"/>
                </a:lnTo>
                <a:lnTo>
                  <a:pt x="675" y="402"/>
                </a:lnTo>
                <a:lnTo>
                  <a:pt x="705" y="393"/>
                </a:lnTo>
                <a:lnTo>
                  <a:pt x="734" y="383"/>
                </a:lnTo>
                <a:lnTo>
                  <a:pt x="761" y="371"/>
                </a:lnTo>
                <a:lnTo>
                  <a:pt x="786" y="357"/>
                </a:lnTo>
                <a:lnTo>
                  <a:pt x="808" y="339"/>
                </a:lnTo>
                <a:lnTo>
                  <a:pt x="831" y="319"/>
                </a:lnTo>
                <a:lnTo>
                  <a:pt x="851" y="296"/>
                </a:lnTo>
                <a:lnTo>
                  <a:pt x="870" y="272"/>
                </a:lnTo>
                <a:lnTo>
                  <a:pt x="889" y="247"/>
                </a:lnTo>
                <a:lnTo>
                  <a:pt x="908" y="222"/>
                </a:lnTo>
                <a:lnTo>
                  <a:pt x="927" y="198"/>
                </a:lnTo>
                <a:lnTo>
                  <a:pt x="948" y="175"/>
                </a:lnTo>
                <a:lnTo>
                  <a:pt x="969" y="155"/>
                </a:lnTo>
                <a:lnTo>
                  <a:pt x="993" y="138"/>
                </a:lnTo>
                <a:lnTo>
                  <a:pt x="1018" y="125"/>
                </a:lnTo>
                <a:lnTo>
                  <a:pt x="1048" y="116"/>
                </a:lnTo>
                <a:lnTo>
                  <a:pt x="1079" y="112"/>
                </a:lnTo>
                <a:lnTo>
                  <a:pt x="1111" y="111"/>
                </a:lnTo>
                <a:lnTo>
                  <a:pt x="1145" y="114"/>
                </a:lnTo>
                <a:lnTo>
                  <a:pt x="1179" y="118"/>
                </a:lnTo>
                <a:lnTo>
                  <a:pt x="1213" y="123"/>
                </a:lnTo>
                <a:lnTo>
                  <a:pt x="1247" y="127"/>
                </a:lnTo>
                <a:lnTo>
                  <a:pt x="1281" y="129"/>
                </a:lnTo>
                <a:lnTo>
                  <a:pt x="1314" y="129"/>
                </a:lnTo>
                <a:lnTo>
                  <a:pt x="1345" y="125"/>
                </a:lnTo>
                <a:lnTo>
                  <a:pt x="1376" y="117"/>
                </a:lnTo>
                <a:lnTo>
                  <a:pt x="1406" y="105"/>
                </a:lnTo>
                <a:lnTo>
                  <a:pt x="1436" y="89"/>
                </a:lnTo>
                <a:lnTo>
                  <a:pt x="1466" y="73"/>
                </a:lnTo>
                <a:lnTo>
                  <a:pt x="1496" y="55"/>
                </a:lnTo>
                <a:lnTo>
                  <a:pt x="1525" y="38"/>
                </a:lnTo>
                <a:lnTo>
                  <a:pt x="1556" y="23"/>
                </a:lnTo>
                <a:lnTo>
                  <a:pt x="1586" y="11"/>
                </a:lnTo>
                <a:lnTo>
                  <a:pt x="1617" y="3"/>
                </a:lnTo>
                <a:lnTo>
                  <a:pt x="1649" y="0"/>
                </a:lnTo>
                <a:close/>
              </a:path>
            </a:pathLst>
          </a:custGeom>
          <a:solidFill>
            <a:schemeClr val="bg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8892" y="1098388"/>
            <a:ext cx="7738814" cy="4394988"/>
          </a:xfrm>
        </p:spPr>
        <p:txBody>
          <a:bodyPr anchor="ctr">
            <a:noAutofit/>
          </a:bodyPr>
          <a:lstStyle>
            <a:lvl1pPr algn="ctr">
              <a:defRPr sz="7500" spc="600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661284" y="5979197"/>
            <a:ext cx="6034030" cy="742279"/>
          </a:xfrm>
        </p:spPr>
        <p:txBody>
          <a:bodyPr anchor="t">
            <a:normAutofit/>
          </a:bodyPr>
          <a:lstStyle>
            <a:lvl1pPr marL="0" indent="0" algn="ctr">
              <a:lnSpc>
                <a:spcPct val="100000"/>
              </a:lnSpc>
              <a:buNone/>
              <a:defRPr sz="1500" b="1" i="0" cap="all" spc="300" baseline="0">
                <a:solidFill>
                  <a:schemeClr val="tx2"/>
                </a:solidFill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08892" y="6375679"/>
            <a:ext cx="1747292" cy="348462"/>
          </a:xfrm>
        </p:spPr>
        <p:txBody>
          <a:bodyPr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DDD8C408-DE1F-4D75-8DC5-070CF04CB49E}" type="datetimeFigureOut">
              <a:rPr lang="id-ID" smtClean="0"/>
              <a:pPr/>
              <a:t>08/12/2019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35249" y="6375679"/>
            <a:ext cx="3086100" cy="345796"/>
          </a:xfrm>
        </p:spPr>
        <p:txBody>
          <a:bodyPr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800414" y="6375679"/>
            <a:ext cx="1747292" cy="345796"/>
          </a:xfrm>
        </p:spPr>
        <p:txBody>
          <a:bodyPr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DE5EF56F-A1E0-47C6-80D1-08E3AFA7EB4C}" type="slidenum">
              <a:rPr lang="id-ID" smtClean="0"/>
              <a:pPr/>
              <a:t>‹#›</a:t>
            </a:fld>
            <a:endParaRPr lang="id-ID"/>
          </a:p>
        </p:txBody>
      </p:sp>
      <p:sp>
        <p:nvSpPr>
          <p:cNvPr id="13" name="Rectangle 12"/>
          <p:cNvSpPr/>
          <p:nvPr/>
        </p:nvSpPr>
        <p:spPr>
          <a:xfrm>
            <a:off x="0" y="0"/>
            <a:ext cx="212598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 title="left edge border"/>
          <p:cNvSpPr/>
          <p:nvPr/>
        </p:nvSpPr>
        <p:spPr>
          <a:xfrm>
            <a:off x="0" y="0"/>
            <a:ext cx="212598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2011663101"/>
      </p:ext>
    </p:extLst>
  </p:cSld>
  <p:clrMapOvr>
    <a:masterClrMapping/>
  </p:clrMapOvr>
</p:sldLayout>
</file>

<file path=ppt/slideLayouts/slideLayout10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D8C408-DE1F-4D75-8DC5-070CF04CB49E}" type="datetimeFigureOut">
              <a:rPr lang="id-ID" smtClean="0"/>
              <a:pPr/>
              <a:t>08/12/2019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5EF56F-A1E0-47C6-80D1-08E3AFA7EB4C}" type="slidenum">
              <a:rPr lang="id-ID" smtClean="0"/>
              <a:pPr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7825211"/>
      </p:ext>
    </p:extLst>
  </p:cSld>
  <p:clrMapOvr>
    <a:masterClrMapping/>
  </p:clrMapOvr>
</p:sldLayout>
</file>

<file path=ppt/slideLayouts/slideLayout10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 6"/>
          <p:cNvSpPr/>
          <p:nvPr/>
        </p:nvSpPr>
        <p:spPr bwMode="auto">
          <a:xfrm>
            <a:off x="0" y="0"/>
            <a:ext cx="2110979" cy="6858000"/>
          </a:xfrm>
          <a:custGeom>
            <a:avLst/>
            <a:gdLst/>
            <a:ahLst/>
            <a:cxnLst/>
            <a:rect l="0" t="0" r="r" b="b"/>
            <a:pathLst>
              <a:path w="1773" h="4320">
                <a:moveTo>
                  <a:pt x="0" y="0"/>
                </a:moveTo>
                <a:lnTo>
                  <a:pt x="891" y="0"/>
                </a:lnTo>
                <a:lnTo>
                  <a:pt x="906" y="56"/>
                </a:lnTo>
                <a:lnTo>
                  <a:pt x="921" y="111"/>
                </a:lnTo>
                <a:lnTo>
                  <a:pt x="938" y="165"/>
                </a:lnTo>
                <a:lnTo>
                  <a:pt x="957" y="217"/>
                </a:lnTo>
                <a:lnTo>
                  <a:pt x="980" y="266"/>
                </a:lnTo>
                <a:lnTo>
                  <a:pt x="1007" y="312"/>
                </a:lnTo>
                <a:lnTo>
                  <a:pt x="1036" y="351"/>
                </a:lnTo>
                <a:lnTo>
                  <a:pt x="1069" y="387"/>
                </a:lnTo>
                <a:lnTo>
                  <a:pt x="1105" y="422"/>
                </a:lnTo>
                <a:lnTo>
                  <a:pt x="1145" y="456"/>
                </a:lnTo>
                <a:lnTo>
                  <a:pt x="1185" y="487"/>
                </a:lnTo>
                <a:lnTo>
                  <a:pt x="1227" y="520"/>
                </a:lnTo>
                <a:lnTo>
                  <a:pt x="1270" y="551"/>
                </a:lnTo>
                <a:lnTo>
                  <a:pt x="1311" y="584"/>
                </a:lnTo>
                <a:lnTo>
                  <a:pt x="1352" y="617"/>
                </a:lnTo>
                <a:lnTo>
                  <a:pt x="1390" y="651"/>
                </a:lnTo>
                <a:lnTo>
                  <a:pt x="1425" y="687"/>
                </a:lnTo>
                <a:lnTo>
                  <a:pt x="1456" y="725"/>
                </a:lnTo>
                <a:lnTo>
                  <a:pt x="1484" y="765"/>
                </a:lnTo>
                <a:lnTo>
                  <a:pt x="1505" y="808"/>
                </a:lnTo>
                <a:lnTo>
                  <a:pt x="1521" y="856"/>
                </a:lnTo>
                <a:lnTo>
                  <a:pt x="1530" y="907"/>
                </a:lnTo>
                <a:lnTo>
                  <a:pt x="1534" y="960"/>
                </a:lnTo>
                <a:lnTo>
                  <a:pt x="1534" y="1013"/>
                </a:lnTo>
                <a:lnTo>
                  <a:pt x="1530" y="1068"/>
                </a:lnTo>
                <a:lnTo>
                  <a:pt x="1523" y="1125"/>
                </a:lnTo>
                <a:lnTo>
                  <a:pt x="1515" y="1181"/>
                </a:lnTo>
                <a:lnTo>
                  <a:pt x="1508" y="1237"/>
                </a:lnTo>
                <a:lnTo>
                  <a:pt x="1501" y="1293"/>
                </a:lnTo>
                <a:lnTo>
                  <a:pt x="1496" y="1350"/>
                </a:lnTo>
                <a:lnTo>
                  <a:pt x="1494" y="1405"/>
                </a:lnTo>
                <a:lnTo>
                  <a:pt x="1497" y="1458"/>
                </a:lnTo>
                <a:lnTo>
                  <a:pt x="1504" y="1511"/>
                </a:lnTo>
                <a:lnTo>
                  <a:pt x="1517" y="1560"/>
                </a:lnTo>
                <a:lnTo>
                  <a:pt x="1535" y="1610"/>
                </a:lnTo>
                <a:lnTo>
                  <a:pt x="1557" y="1659"/>
                </a:lnTo>
                <a:lnTo>
                  <a:pt x="1583" y="1708"/>
                </a:lnTo>
                <a:lnTo>
                  <a:pt x="1611" y="1757"/>
                </a:lnTo>
                <a:lnTo>
                  <a:pt x="1640" y="1807"/>
                </a:lnTo>
                <a:lnTo>
                  <a:pt x="1669" y="1855"/>
                </a:lnTo>
                <a:lnTo>
                  <a:pt x="1696" y="1905"/>
                </a:lnTo>
                <a:lnTo>
                  <a:pt x="1721" y="1954"/>
                </a:lnTo>
                <a:lnTo>
                  <a:pt x="1742" y="2006"/>
                </a:lnTo>
                <a:lnTo>
                  <a:pt x="1759" y="2057"/>
                </a:lnTo>
                <a:lnTo>
                  <a:pt x="1769" y="2108"/>
                </a:lnTo>
                <a:lnTo>
                  <a:pt x="1773" y="2160"/>
                </a:lnTo>
                <a:lnTo>
                  <a:pt x="1769" y="2212"/>
                </a:lnTo>
                <a:lnTo>
                  <a:pt x="1759" y="2263"/>
                </a:lnTo>
                <a:lnTo>
                  <a:pt x="1742" y="2314"/>
                </a:lnTo>
                <a:lnTo>
                  <a:pt x="1721" y="2366"/>
                </a:lnTo>
                <a:lnTo>
                  <a:pt x="1696" y="2415"/>
                </a:lnTo>
                <a:lnTo>
                  <a:pt x="1669" y="2465"/>
                </a:lnTo>
                <a:lnTo>
                  <a:pt x="1640" y="2513"/>
                </a:lnTo>
                <a:lnTo>
                  <a:pt x="1611" y="2563"/>
                </a:lnTo>
                <a:lnTo>
                  <a:pt x="1583" y="2612"/>
                </a:lnTo>
                <a:lnTo>
                  <a:pt x="1557" y="2661"/>
                </a:lnTo>
                <a:lnTo>
                  <a:pt x="1535" y="2710"/>
                </a:lnTo>
                <a:lnTo>
                  <a:pt x="1517" y="2760"/>
                </a:lnTo>
                <a:lnTo>
                  <a:pt x="1504" y="2809"/>
                </a:lnTo>
                <a:lnTo>
                  <a:pt x="1497" y="2862"/>
                </a:lnTo>
                <a:lnTo>
                  <a:pt x="1494" y="2915"/>
                </a:lnTo>
                <a:lnTo>
                  <a:pt x="1496" y="2970"/>
                </a:lnTo>
                <a:lnTo>
                  <a:pt x="1501" y="3027"/>
                </a:lnTo>
                <a:lnTo>
                  <a:pt x="1508" y="3083"/>
                </a:lnTo>
                <a:lnTo>
                  <a:pt x="1515" y="3139"/>
                </a:lnTo>
                <a:lnTo>
                  <a:pt x="1523" y="3195"/>
                </a:lnTo>
                <a:lnTo>
                  <a:pt x="1530" y="3252"/>
                </a:lnTo>
                <a:lnTo>
                  <a:pt x="1534" y="3307"/>
                </a:lnTo>
                <a:lnTo>
                  <a:pt x="1534" y="3360"/>
                </a:lnTo>
                <a:lnTo>
                  <a:pt x="1530" y="3413"/>
                </a:lnTo>
                <a:lnTo>
                  <a:pt x="1521" y="3464"/>
                </a:lnTo>
                <a:lnTo>
                  <a:pt x="1505" y="3512"/>
                </a:lnTo>
                <a:lnTo>
                  <a:pt x="1484" y="3555"/>
                </a:lnTo>
                <a:lnTo>
                  <a:pt x="1456" y="3595"/>
                </a:lnTo>
                <a:lnTo>
                  <a:pt x="1425" y="3633"/>
                </a:lnTo>
                <a:lnTo>
                  <a:pt x="1390" y="3669"/>
                </a:lnTo>
                <a:lnTo>
                  <a:pt x="1352" y="3703"/>
                </a:lnTo>
                <a:lnTo>
                  <a:pt x="1311" y="3736"/>
                </a:lnTo>
                <a:lnTo>
                  <a:pt x="1270" y="3769"/>
                </a:lnTo>
                <a:lnTo>
                  <a:pt x="1227" y="3800"/>
                </a:lnTo>
                <a:lnTo>
                  <a:pt x="1185" y="3833"/>
                </a:lnTo>
                <a:lnTo>
                  <a:pt x="1145" y="3864"/>
                </a:lnTo>
                <a:lnTo>
                  <a:pt x="1105" y="3898"/>
                </a:lnTo>
                <a:lnTo>
                  <a:pt x="1069" y="3933"/>
                </a:lnTo>
                <a:lnTo>
                  <a:pt x="1036" y="3969"/>
                </a:lnTo>
                <a:lnTo>
                  <a:pt x="1007" y="4008"/>
                </a:lnTo>
                <a:lnTo>
                  <a:pt x="980" y="4054"/>
                </a:lnTo>
                <a:lnTo>
                  <a:pt x="957" y="4103"/>
                </a:lnTo>
                <a:lnTo>
                  <a:pt x="938" y="4155"/>
                </a:lnTo>
                <a:lnTo>
                  <a:pt x="921" y="4209"/>
                </a:lnTo>
                <a:lnTo>
                  <a:pt x="906" y="4264"/>
                </a:lnTo>
                <a:lnTo>
                  <a:pt x="891" y="4320"/>
                </a:lnTo>
                <a:lnTo>
                  <a:pt x="0" y="4320"/>
                </a:lnTo>
                <a:lnTo>
                  <a:pt x="0" y="0"/>
                </a:lnTo>
                <a:close/>
              </a:path>
            </a:pathLst>
          </a:custGeom>
          <a:solidFill>
            <a:schemeClr val="bg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432197" y="1073889"/>
            <a:ext cx="6140303" cy="4064627"/>
          </a:xfrm>
        </p:spPr>
        <p:txBody>
          <a:bodyPr anchor="b">
            <a:normAutofit/>
          </a:bodyPr>
          <a:lstStyle>
            <a:lvl1pPr>
              <a:defRPr sz="6300" spc="600" baseline="0"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432198" y="5159782"/>
            <a:ext cx="5263116" cy="951135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buNone/>
              <a:defRPr sz="1500" b="1" i="0" cap="all" spc="300" baseline="0">
                <a:solidFill>
                  <a:schemeClr val="accent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2427410" y="6375679"/>
            <a:ext cx="1120460" cy="348462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DDD8C408-DE1F-4D75-8DC5-070CF04CB49E}" type="datetimeFigureOut">
              <a:rPr lang="id-ID" smtClean="0"/>
              <a:pPr/>
              <a:t>08/12/2019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959298" y="6375679"/>
            <a:ext cx="3086100" cy="345796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456825" y="6375679"/>
            <a:ext cx="1115675" cy="345796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DE5EF56F-A1E0-47C6-80D1-08E3AFA7EB4C}" type="slidenum">
              <a:rPr lang="id-ID" smtClean="0"/>
              <a:pPr/>
              <a:t>‹#›</a:t>
            </a:fld>
            <a:endParaRPr lang="id-ID"/>
          </a:p>
        </p:txBody>
      </p:sp>
      <p:sp>
        <p:nvSpPr>
          <p:cNvPr id="16" name="Freeform 11"/>
          <p:cNvSpPr/>
          <p:nvPr/>
        </p:nvSpPr>
        <p:spPr bwMode="auto">
          <a:xfrm>
            <a:off x="655786" y="0"/>
            <a:ext cx="1234679" cy="6858000"/>
          </a:xfrm>
          <a:custGeom>
            <a:avLst/>
            <a:gdLst/>
            <a:ahLst/>
            <a:cxnLst/>
            <a:rect l="0" t="0" r="r" b="b"/>
            <a:pathLst>
              <a:path w="1037" h="4320">
                <a:moveTo>
                  <a:pt x="0" y="0"/>
                </a:moveTo>
                <a:lnTo>
                  <a:pt x="171" y="0"/>
                </a:lnTo>
                <a:lnTo>
                  <a:pt x="188" y="55"/>
                </a:lnTo>
                <a:lnTo>
                  <a:pt x="204" y="110"/>
                </a:lnTo>
                <a:lnTo>
                  <a:pt x="220" y="166"/>
                </a:lnTo>
                <a:lnTo>
                  <a:pt x="234" y="223"/>
                </a:lnTo>
                <a:lnTo>
                  <a:pt x="251" y="278"/>
                </a:lnTo>
                <a:lnTo>
                  <a:pt x="269" y="331"/>
                </a:lnTo>
                <a:lnTo>
                  <a:pt x="292" y="381"/>
                </a:lnTo>
                <a:lnTo>
                  <a:pt x="319" y="427"/>
                </a:lnTo>
                <a:lnTo>
                  <a:pt x="349" y="466"/>
                </a:lnTo>
                <a:lnTo>
                  <a:pt x="382" y="503"/>
                </a:lnTo>
                <a:lnTo>
                  <a:pt x="420" y="537"/>
                </a:lnTo>
                <a:lnTo>
                  <a:pt x="460" y="571"/>
                </a:lnTo>
                <a:lnTo>
                  <a:pt x="502" y="603"/>
                </a:lnTo>
                <a:lnTo>
                  <a:pt x="544" y="635"/>
                </a:lnTo>
                <a:lnTo>
                  <a:pt x="587" y="668"/>
                </a:lnTo>
                <a:lnTo>
                  <a:pt x="628" y="700"/>
                </a:lnTo>
                <a:lnTo>
                  <a:pt x="667" y="734"/>
                </a:lnTo>
                <a:lnTo>
                  <a:pt x="703" y="771"/>
                </a:lnTo>
                <a:lnTo>
                  <a:pt x="736" y="808"/>
                </a:lnTo>
                <a:lnTo>
                  <a:pt x="763" y="848"/>
                </a:lnTo>
                <a:lnTo>
                  <a:pt x="786" y="893"/>
                </a:lnTo>
                <a:lnTo>
                  <a:pt x="800" y="937"/>
                </a:lnTo>
                <a:lnTo>
                  <a:pt x="809" y="986"/>
                </a:lnTo>
                <a:lnTo>
                  <a:pt x="813" y="1034"/>
                </a:lnTo>
                <a:lnTo>
                  <a:pt x="812" y="1085"/>
                </a:lnTo>
                <a:lnTo>
                  <a:pt x="808" y="1136"/>
                </a:lnTo>
                <a:lnTo>
                  <a:pt x="803" y="1189"/>
                </a:lnTo>
                <a:lnTo>
                  <a:pt x="796" y="1242"/>
                </a:lnTo>
                <a:lnTo>
                  <a:pt x="788" y="1295"/>
                </a:lnTo>
                <a:lnTo>
                  <a:pt x="782" y="1348"/>
                </a:lnTo>
                <a:lnTo>
                  <a:pt x="778" y="1401"/>
                </a:lnTo>
                <a:lnTo>
                  <a:pt x="775" y="1452"/>
                </a:lnTo>
                <a:lnTo>
                  <a:pt x="778" y="1502"/>
                </a:lnTo>
                <a:lnTo>
                  <a:pt x="784" y="1551"/>
                </a:lnTo>
                <a:lnTo>
                  <a:pt x="797" y="1602"/>
                </a:lnTo>
                <a:lnTo>
                  <a:pt x="817" y="1652"/>
                </a:lnTo>
                <a:lnTo>
                  <a:pt x="841" y="1702"/>
                </a:lnTo>
                <a:lnTo>
                  <a:pt x="868" y="1752"/>
                </a:lnTo>
                <a:lnTo>
                  <a:pt x="896" y="1801"/>
                </a:lnTo>
                <a:lnTo>
                  <a:pt x="926" y="1851"/>
                </a:lnTo>
                <a:lnTo>
                  <a:pt x="953" y="1901"/>
                </a:lnTo>
                <a:lnTo>
                  <a:pt x="980" y="1952"/>
                </a:lnTo>
                <a:lnTo>
                  <a:pt x="1003" y="2003"/>
                </a:lnTo>
                <a:lnTo>
                  <a:pt x="1021" y="2054"/>
                </a:lnTo>
                <a:lnTo>
                  <a:pt x="1031" y="2106"/>
                </a:lnTo>
                <a:lnTo>
                  <a:pt x="1037" y="2160"/>
                </a:lnTo>
                <a:lnTo>
                  <a:pt x="1031" y="2214"/>
                </a:lnTo>
                <a:lnTo>
                  <a:pt x="1021" y="2266"/>
                </a:lnTo>
                <a:lnTo>
                  <a:pt x="1003" y="2317"/>
                </a:lnTo>
                <a:lnTo>
                  <a:pt x="980" y="2368"/>
                </a:lnTo>
                <a:lnTo>
                  <a:pt x="953" y="2419"/>
                </a:lnTo>
                <a:lnTo>
                  <a:pt x="926" y="2469"/>
                </a:lnTo>
                <a:lnTo>
                  <a:pt x="896" y="2519"/>
                </a:lnTo>
                <a:lnTo>
                  <a:pt x="868" y="2568"/>
                </a:lnTo>
                <a:lnTo>
                  <a:pt x="841" y="2618"/>
                </a:lnTo>
                <a:lnTo>
                  <a:pt x="817" y="2668"/>
                </a:lnTo>
                <a:lnTo>
                  <a:pt x="797" y="2718"/>
                </a:lnTo>
                <a:lnTo>
                  <a:pt x="784" y="2769"/>
                </a:lnTo>
                <a:lnTo>
                  <a:pt x="778" y="2818"/>
                </a:lnTo>
                <a:lnTo>
                  <a:pt x="775" y="2868"/>
                </a:lnTo>
                <a:lnTo>
                  <a:pt x="778" y="2919"/>
                </a:lnTo>
                <a:lnTo>
                  <a:pt x="782" y="2972"/>
                </a:lnTo>
                <a:lnTo>
                  <a:pt x="788" y="3025"/>
                </a:lnTo>
                <a:lnTo>
                  <a:pt x="796" y="3078"/>
                </a:lnTo>
                <a:lnTo>
                  <a:pt x="803" y="3131"/>
                </a:lnTo>
                <a:lnTo>
                  <a:pt x="808" y="3184"/>
                </a:lnTo>
                <a:lnTo>
                  <a:pt x="812" y="3235"/>
                </a:lnTo>
                <a:lnTo>
                  <a:pt x="813" y="3286"/>
                </a:lnTo>
                <a:lnTo>
                  <a:pt x="809" y="3334"/>
                </a:lnTo>
                <a:lnTo>
                  <a:pt x="800" y="3383"/>
                </a:lnTo>
                <a:lnTo>
                  <a:pt x="786" y="3427"/>
                </a:lnTo>
                <a:lnTo>
                  <a:pt x="763" y="3472"/>
                </a:lnTo>
                <a:lnTo>
                  <a:pt x="736" y="3512"/>
                </a:lnTo>
                <a:lnTo>
                  <a:pt x="703" y="3549"/>
                </a:lnTo>
                <a:lnTo>
                  <a:pt x="667" y="3586"/>
                </a:lnTo>
                <a:lnTo>
                  <a:pt x="628" y="3620"/>
                </a:lnTo>
                <a:lnTo>
                  <a:pt x="587" y="3652"/>
                </a:lnTo>
                <a:lnTo>
                  <a:pt x="544" y="3685"/>
                </a:lnTo>
                <a:lnTo>
                  <a:pt x="502" y="3717"/>
                </a:lnTo>
                <a:lnTo>
                  <a:pt x="460" y="3749"/>
                </a:lnTo>
                <a:lnTo>
                  <a:pt x="420" y="3783"/>
                </a:lnTo>
                <a:lnTo>
                  <a:pt x="382" y="3817"/>
                </a:lnTo>
                <a:lnTo>
                  <a:pt x="349" y="3854"/>
                </a:lnTo>
                <a:lnTo>
                  <a:pt x="319" y="3893"/>
                </a:lnTo>
                <a:lnTo>
                  <a:pt x="292" y="3939"/>
                </a:lnTo>
                <a:lnTo>
                  <a:pt x="269" y="3989"/>
                </a:lnTo>
                <a:lnTo>
                  <a:pt x="251" y="4042"/>
                </a:lnTo>
                <a:lnTo>
                  <a:pt x="234" y="4097"/>
                </a:lnTo>
                <a:lnTo>
                  <a:pt x="220" y="4154"/>
                </a:lnTo>
                <a:lnTo>
                  <a:pt x="204" y="4210"/>
                </a:lnTo>
                <a:lnTo>
                  <a:pt x="188" y="4265"/>
                </a:lnTo>
                <a:lnTo>
                  <a:pt x="171" y="4320"/>
                </a:lnTo>
                <a:lnTo>
                  <a:pt x="0" y="4320"/>
                </a:lnTo>
                <a:lnTo>
                  <a:pt x="17" y="4278"/>
                </a:lnTo>
                <a:lnTo>
                  <a:pt x="33" y="4232"/>
                </a:lnTo>
                <a:lnTo>
                  <a:pt x="46" y="4183"/>
                </a:lnTo>
                <a:lnTo>
                  <a:pt x="60" y="4131"/>
                </a:lnTo>
                <a:lnTo>
                  <a:pt x="75" y="4075"/>
                </a:lnTo>
                <a:lnTo>
                  <a:pt x="90" y="4019"/>
                </a:lnTo>
                <a:lnTo>
                  <a:pt x="109" y="3964"/>
                </a:lnTo>
                <a:lnTo>
                  <a:pt x="129" y="3909"/>
                </a:lnTo>
                <a:lnTo>
                  <a:pt x="156" y="3855"/>
                </a:lnTo>
                <a:lnTo>
                  <a:pt x="186" y="3804"/>
                </a:lnTo>
                <a:lnTo>
                  <a:pt x="222" y="3756"/>
                </a:lnTo>
                <a:lnTo>
                  <a:pt x="261" y="3713"/>
                </a:lnTo>
                <a:lnTo>
                  <a:pt x="303" y="3672"/>
                </a:lnTo>
                <a:lnTo>
                  <a:pt x="348" y="3634"/>
                </a:lnTo>
                <a:lnTo>
                  <a:pt x="392" y="3599"/>
                </a:lnTo>
                <a:lnTo>
                  <a:pt x="438" y="3565"/>
                </a:lnTo>
                <a:lnTo>
                  <a:pt x="482" y="3531"/>
                </a:lnTo>
                <a:lnTo>
                  <a:pt x="523" y="3499"/>
                </a:lnTo>
                <a:lnTo>
                  <a:pt x="561" y="3466"/>
                </a:lnTo>
                <a:lnTo>
                  <a:pt x="594" y="3434"/>
                </a:lnTo>
                <a:lnTo>
                  <a:pt x="620" y="3400"/>
                </a:lnTo>
                <a:lnTo>
                  <a:pt x="638" y="3367"/>
                </a:lnTo>
                <a:lnTo>
                  <a:pt x="647" y="3336"/>
                </a:lnTo>
                <a:lnTo>
                  <a:pt x="652" y="3302"/>
                </a:lnTo>
                <a:lnTo>
                  <a:pt x="654" y="3265"/>
                </a:lnTo>
                <a:lnTo>
                  <a:pt x="651" y="3224"/>
                </a:lnTo>
                <a:lnTo>
                  <a:pt x="647" y="3181"/>
                </a:lnTo>
                <a:lnTo>
                  <a:pt x="642" y="3137"/>
                </a:lnTo>
                <a:lnTo>
                  <a:pt x="637" y="3091"/>
                </a:lnTo>
                <a:lnTo>
                  <a:pt x="626" y="3021"/>
                </a:lnTo>
                <a:lnTo>
                  <a:pt x="620" y="2952"/>
                </a:lnTo>
                <a:lnTo>
                  <a:pt x="616" y="2881"/>
                </a:lnTo>
                <a:lnTo>
                  <a:pt x="618" y="2809"/>
                </a:lnTo>
                <a:lnTo>
                  <a:pt x="628" y="2737"/>
                </a:lnTo>
                <a:lnTo>
                  <a:pt x="642" y="2681"/>
                </a:lnTo>
                <a:lnTo>
                  <a:pt x="661" y="2626"/>
                </a:lnTo>
                <a:lnTo>
                  <a:pt x="685" y="2574"/>
                </a:lnTo>
                <a:lnTo>
                  <a:pt x="711" y="2521"/>
                </a:lnTo>
                <a:lnTo>
                  <a:pt x="739" y="2472"/>
                </a:lnTo>
                <a:lnTo>
                  <a:pt x="767" y="2423"/>
                </a:lnTo>
                <a:lnTo>
                  <a:pt x="791" y="2381"/>
                </a:lnTo>
                <a:lnTo>
                  <a:pt x="813" y="2342"/>
                </a:lnTo>
                <a:lnTo>
                  <a:pt x="834" y="2303"/>
                </a:lnTo>
                <a:lnTo>
                  <a:pt x="851" y="2265"/>
                </a:lnTo>
                <a:lnTo>
                  <a:pt x="864" y="2228"/>
                </a:lnTo>
                <a:lnTo>
                  <a:pt x="873" y="2194"/>
                </a:lnTo>
                <a:lnTo>
                  <a:pt x="876" y="2160"/>
                </a:lnTo>
                <a:lnTo>
                  <a:pt x="873" y="2126"/>
                </a:lnTo>
                <a:lnTo>
                  <a:pt x="864" y="2092"/>
                </a:lnTo>
                <a:lnTo>
                  <a:pt x="851" y="2055"/>
                </a:lnTo>
                <a:lnTo>
                  <a:pt x="834" y="2017"/>
                </a:lnTo>
                <a:lnTo>
                  <a:pt x="813" y="1978"/>
                </a:lnTo>
                <a:lnTo>
                  <a:pt x="791" y="1939"/>
                </a:lnTo>
                <a:lnTo>
                  <a:pt x="767" y="1897"/>
                </a:lnTo>
                <a:lnTo>
                  <a:pt x="739" y="1848"/>
                </a:lnTo>
                <a:lnTo>
                  <a:pt x="711" y="1799"/>
                </a:lnTo>
                <a:lnTo>
                  <a:pt x="685" y="1746"/>
                </a:lnTo>
                <a:lnTo>
                  <a:pt x="661" y="1694"/>
                </a:lnTo>
                <a:lnTo>
                  <a:pt x="642" y="1639"/>
                </a:lnTo>
                <a:lnTo>
                  <a:pt x="628" y="1583"/>
                </a:lnTo>
                <a:lnTo>
                  <a:pt x="618" y="1511"/>
                </a:lnTo>
                <a:lnTo>
                  <a:pt x="616" y="1439"/>
                </a:lnTo>
                <a:lnTo>
                  <a:pt x="620" y="1368"/>
                </a:lnTo>
                <a:lnTo>
                  <a:pt x="626" y="1299"/>
                </a:lnTo>
                <a:lnTo>
                  <a:pt x="637" y="1229"/>
                </a:lnTo>
                <a:lnTo>
                  <a:pt x="642" y="1183"/>
                </a:lnTo>
                <a:lnTo>
                  <a:pt x="647" y="1139"/>
                </a:lnTo>
                <a:lnTo>
                  <a:pt x="651" y="1096"/>
                </a:lnTo>
                <a:lnTo>
                  <a:pt x="654" y="1055"/>
                </a:lnTo>
                <a:lnTo>
                  <a:pt x="652" y="1018"/>
                </a:lnTo>
                <a:lnTo>
                  <a:pt x="647" y="984"/>
                </a:lnTo>
                <a:lnTo>
                  <a:pt x="638" y="953"/>
                </a:lnTo>
                <a:lnTo>
                  <a:pt x="620" y="920"/>
                </a:lnTo>
                <a:lnTo>
                  <a:pt x="594" y="886"/>
                </a:lnTo>
                <a:lnTo>
                  <a:pt x="561" y="854"/>
                </a:lnTo>
                <a:lnTo>
                  <a:pt x="523" y="822"/>
                </a:lnTo>
                <a:lnTo>
                  <a:pt x="482" y="789"/>
                </a:lnTo>
                <a:lnTo>
                  <a:pt x="438" y="755"/>
                </a:lnTo>
                <a:lnTo>
                  <a:pt x="392" y="721"/>
                </a:lnTo>
                <a:lnTo>
                  <a:pt x="348" y="686"/>
                </a:lnTo>
                <a:lnTo>
                  <a:pt x="303" y="648"/>
                </a:lnTo>
                <a:lnTo>
                  <a:pt x="261" y="607"/>
                </a:lnTo>
                <a:lnTo>
                  <a:pt x="222" y="564"/>
                </a:lnTo>
                <a:lnTo>
                  <a:pt x="186" y="516"/>
                </a:lnTo>
                <a:lnTo>
                  <a:pt x="156" y="465"/>
                </a:lnTo>
                <a:lnTo>
                  <a:pt x="129" y="411"/>
                </a:lnTo>
                <a:lnTo>
                  <a:pt x="109" y="356"/>
                </a:lnTo>
                <a:lnTo>
                  <a:pt x="90" y="301"/>
                </a:lnTo>
                <a:lnTo>
                  <a:pt x="75" y="245"/>
                </a:lnTo>
                <a:lnTo>
                  <a:pt x="60" y="189"/>
                </a:lnTo>
                <a:lnTo>
                  <a:pt x="46" y="137"/>
                </a:lnTo>
                <a:lnTo>
                  <a:pt x="33" y="88"/>
                </a:lnTo>
                <a:lnTo>
                  <a:pt x="17" y="42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 w="0">
            <a:noFill/>
            <a:prstDash val="solid"/>
            <a:round/>
            <a:headEnd/>
            <a:tailEnd/>
          </a:ln>
        </p:spPr>
      </p:sp>
      <p:grpSp>
        <p:nvGrpSpPr>
          <p:cNvPr id="7" name="Group 6" title="left scallop shape"/>
          <p:cNvGrpSpPr/>
          <p:nvPr/>
        </p:nvGrpSpPr>
        <p:grpSpPr>
          <a:xfrm>
            <a:off x="0" y="0"/>
            <a:ext cx="2110979" cy="6858000"/>
            <a:chOff x="0" y="0"/>
            <a:chExt cx="2110979" cy="6858000"/>
          </a:xfrm>
        </p:grpSpPr>
        <p:sp>
          <p:nvSpPr>
            <p:cNvPr id="9" name="Freeform 8" title="left scallop shape"/>
            <p:cNvSpPr/>
            <p:nvPr/>
          </p:nvSpPr>
          <p:spPr bwMode="auto">
            <a:xfrm>
              <a:off x="0" y="0"/>
              <a:ext cx="2110979" cy="6858000"/>
            </a:xfrm>
            <a:custGeom>
              <a:avLst/>
              <a:gdLst/>
              <a:ahLst/>
              <a:cxnLst/>
              <a:rect l="0" t="0" r="r" b="b"/>
              <a:pathLst>
                <a:path w="1773" h="4320">
                  <a:moveTo>
                    <a:pt x="0" y="0"/>
                  </a:moveTo>
                  <a:lnTo>
                    <a:pt x="891" y="0"/>
                  </a:lnTo>
                  <a:lnTo>
                    <a:pt x="906" y="56"/>
                  </a:lnTo>
                  <a:lnTo>
                    <a:pt x="921" y="111"/>
                  </a:lnTo>
                  <a:lnTo>
                    <a:pt x="938" y="165"/>
                  </a:lnTo>
                  <a:lnTo>
                    <a:pt x="957" y="217"/>
                  </a:lnTo>
                  <a:lnTo>
                    <a:pt x="980" y="266"/>
                  </a:lnTo>
                  <a:lnTo>
                    <a:pt x="1007" y="312"/>
                  </a:lnTo>
                  <a:lnTo>
                    <a:pt x="1036" y="351"/>
                  </a:lnTo>
                  <a:lnTo>
                    <a:pt x="1069" y="387"/>
                  </a:lnTo>
                  <a:lnTo>
                    <a:pt x="1105" y="422"/>
                  </a:lnTo>
                  <a:lnTo>
                    <a:pt x="1145" y="456"/>
                  </a:lnTo>
                  <a:lnTo>
                    <a:pt x="1185" y="487"/>
                  </a:lnTo>
                  <a:lnTo>
                    <a:pt x="1227" y="520"/>
                  </a:lnTo>
                  <a:lnTo>
                    <a:pt x="1270" y="551"/>
                  </a:lnTo>
                  <a:lnTo>
                    <a:pt x="1311" y="584"/>
                  </a:lnTo>
                  <a:lnTo>
                    <a:pt x="1352" y="617"/>
                  </a:lnTo>
                  <a:lnTo>
                    <a:pt x="1390" y="651"/>
                  </a:lnTo>
                  <a:lnTo>
                    <a:pt x="1425" y="687"/>
                  </a:lnTo>
                  <a:lnTo>
                    <a:pt x="1456" y="725"/>
                  </a:lnTo>
                  <a:lnTo>
                    <a:pt x="1484" y="765"/>
                  </a:lnTo>
                  <a:lnTo>
                    <a:pt x="1505" y="808"/>
                  </a:lnTo>
                  <a:lnTo>
                    <a:pt x="1521" y="856"/>
                  </a:lnTo>
                  <a:lnTo>
                    <a:pt x="1530" y="907"/>
                  </a:lnTo>
                  <a:lnTo>
                    <a:pt x="1534" y="960"/>
                  </a:lnTo>
                  <a:lnTo>
                    <a:pt x="1534" y="1013"/>
                  </a:lnTo>
                  <a:lnTo>
                    <a:pt x="1530" y="1068"/>
                  </a:lnTo>
                  <a:lnTo>
                    <a:pt x="1523" y="1125"/>
                  </a:lnTo>
                  <a:lnTo>
                    <a:pt x="1515" y="1181"/>
                  </a:lnTo>
                  <a:lnTo>
                    <a:pt x="1508" y="1237"/>
                  </a:lnTo>
                  <a:lnTo>
                    <a:pt x="1501" y="1293"/>
                  </a:lnTo>
                  <a:lnTo>
                    <a:pt x="1496" y="1350"/>
                  </a:lnTo>
                  <a:lnTo>
                    <a:pt x="1494" y="1405"/>
                  </a:lnTo>
                  <a:lnTo>
                    <a:pt x="1497" y="1458"/>
                  </a:lnTo>
                  <a:lnTo>
                    <a:pt x="1504" y="1511"/>
                  </a:lnTo>
                  <a:lnTo>
                    <a:pt x="1517" y="1560"/>
                  </a:lnTo>
                  <a:lnTo>
                    <a:pt x="1535" y="1610"/>
                  </a:lnTo>
                  <a:lnTo>
                    <a:pt x="1557" y="1659"/>
                  </a:lnTo>
                  <a:lnTo>
                    <a:pt x="1583" y="1708"/>
                  </a:lnTo>
                  <a:lnTo>
                    <a:pt x="1611" y="1757"/>
                  </a:lnTo>
                  <a:lnTo>
                    <a:pt x="1640" y="1807"/>
                  </a:lnTo>
                  <a:lnTo>
                    <a:pt x="1669" y="1855"/>
                  </a:lnTo>
                  <a:lnTo>
                    <a:pt x="1696" y="1905"/>
                  </a:lnTo>
                  <a:lnTo>
                    <a:pt x="1721" y="1954"/>
                  </a:lnTo>
                  <a:lnTo>
                    <a:pt x="1742" y="2006"/>
                  </a:lnTo>
                  <a:lnTo>
                    <a:pt x="1759" y="2057"/>
                  </a:lnTo>
                  <a:lnTo>
                    <a:pt x="1769" y="2108"/>
                  </a:lnTo>
                  <a:lnTo>
                    <a:pt x="1773" y="2160"/>
                  </a:lnTo>
                  <a:lnTo>
                    <a:pt x="1769" y="2212"/>
                  </a:lnTo>
                  <a:lnTo>
                    <a:pt x="1759" y="2263"/>
                  </a:lnTo>
                  <a:lnTo>
                    <a:pt x="1742" y="2314"/>
                  </a:lnTo>
                  <a:lnTo>
                    <a:pt x="1721" y="2366"/>
                  </a:lnTo>
                  <a:lnTo>
                    <a:pt x="1696" y="2415"/>
                  </a:lnTo>
                  <a:lnTo>
                    <a:pt x="1669" y="2465"/>
                  </a:lnTo>
                  <a:lnTo>
                    <a:pt x="1640" y="2513"/>
                  </a:lnTo>
                  <a:lnTo>
                    <a:pt x="1611" y="2563"/>
                  </a:lnTo>
                  <a:lnTo>
                    <a:pt x="1583" y="2612"/>
                  </a:lnTo>
                  <a:lnTo>
                    <a:pt x="1557" y="2661"/>
                  </a:lnTo>
                  <a:lnTo>
                    <a:pt x="1535" y="2710"/>
                  </a:lnTo>
                  <a:lnTo>
                    <a:pt x="1517" y="2760"/>
                  </a:lnTo>
                  <a:lnTo>
                    <a:pt x="1504" y="2809"/>
                  </a:lnTo>
                  <a:lnTo>
                    <a:pt x="1497" y="2862"/>
                  </a:lnTo>
                  <a:lnTo>
                    <a:pt x="1494" y="2915"/>
                  </a:lnTo>
                  <a:lnTo>
                    <a:pt x="1496" y="2970"/>
                  </a:lnTo>
                  <a:lnTo>
                    <a:pt x="1501" y="3027"/>
                  </a:lnTo>
                  <a:lnTo>
                    <a:pt x="1508" y="3083"/>
                  </a:lnTo>
                  <a:lnTo>
                    <a:pt x="1515" y="3139"/>
                  </a:lnTo>
                  <a:lnTo>
                    <a:pt x="1523" y="3195"/>
                  </a:lnTo>
                  <a:lnTo>
                    <a:pt x="1530" y="3252"/>
                  </a:lnTo>
                  <a:lnTo>
                    <a:pt x="1534" y="3307"/>
                  </a:lnTo>
                  <a:lnTo>
                    <a:pt x="1534" y="3360"/>
                  </a:lnTo>
                  <a:lnTo>
                    <a:pt x="1530" y="3413"/>
                  </a:lnTo>
                  <a:lnTo>
                    <a:pt x="1521" y="3464"/>
                  </a:lnTo>
                  <a:lnTo>
                    <a:pt x="1505" y="3512"/>
                  </a:lnTo>
                  <a:lnTo>
                    <a:pt x="1484" y="3555"/>
                  </a:lnTo>
                  <a:lnTo>
                    <a:pt x="1456" y="3595"/>
                  </a:lnTo>
                  <a:lnTo>
                    <a:pt x="1425" y="3633"/>
                  </a:lnTo>
                  <a:lnTo>
                    <a:pt x="1390" y="3669"/>
                  </a:lnTo>
                  <a:lnTo>
                    <a:pt x="1352" y="3703"/>
                  </a:lnTo>
                  <a:lnTo>
                    <a:pt x="1311" y="3736"/>
                  </a:lnTo>
                  <a:lnTo>
                    <a:pt x="1270" y="3769"/>
                  </a:lnTo>
                  <a:lnTo>
                    <a:pt x="1227" y="3800"/>
                  </a:lnTo>
                  <a:lnTo>
                    <a:pt x="1185" y="3833"/>
                  </a:lnTo>
                  <a:lnTo>
                    <a:pt x="1145" y="3864"/>
                  </a:lnTo>
                  <a:lnTo>
                    <a:pt x="1105" y="3898"/>
                  </a:lnTo>
                  <a:lnTo>
                    <a:pt x="1069" y="3933"/>
                  </a:lnTo>
                  <a:lnTo>
                    <a:pt x="1036" y="3969"/>
                  </a:lnTo>
                  <a:lnTo>
                    <a:pt x="1007" y="4008"/>
                  </a:lnTo>
                  <a:lnTo>
                    <a:pt x="980" y="4054"/>
                  </a:lnTo>
                  <a:lnTo>
                    <a:pt x="957" y="4103"/>
                  </a:lnTo>
                  <a:lnTo>
                    <a:pt x="938" y="4155"/>
                  </a:lnTo>
                  <a:lnTo>
                    <a:pt x="921" y="4209"/>
                  </a:lnTo>
                  <a:lnTo>
                    <a:pt x="906" y="4264"/>
                  </a:lnTo>
                  <a:lnTo>
                    <a:pt x="891" y="4320"/>
                  </a:lnTo>
                  <a:lnTo>
                    <a:pt x="0" y="43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</p:sp>
        <p:sp>
          <p:nvSpPr>
            <p:cNvPr id="10" name="Freeform 11" title="left scallop inline"/>
            <p:cNvSpPr/>
            <p:nvPr/>
          </p:nvSpPr>
          <p:spPr bwMode="auto">
            <a:xfrm>
              <a:off x="655786" y="0"/>
              <a:ext cx="1234679" cy="6858000"/>
            </a:xfrm>
            <a:custGeom>
              <a:avLst/>
              <a:gdLst/>
              <a:ahLst/>
              <a:cxnLst/>
              <a:rect l="0" t="0" r="r" b="b"/>
              <a:pathLst>
                <a:path w="1037" h="4320">
                  <a:moveTo>
                    <a:pt x="0" y="0"/>
                  </a:moveTo>
                  <a:lnTo>
                    <a:pt x="171" y="0"/>
                  </a:lnTo>
                  <a:lnTo>
                    <a:pt x="188" y="55"/>
                  </a:lnTo>
                  <a:lnTo>
                    <a:pt x="204" y="110"/>
                  </a:lnTo>
                  <a:lnTo>
                    <a:pt x="220" y="166"/>
                  </a:lnTo>
                  <a:lnTo>
                    <a:pt x="234" y="223"/>
                  </a:lnTo>
                  <a:lnTo>
                    <a:pt x="251" y="278"/>
                  </a:lnTo>
                  <a:lnTo>
                    <a:pt x="269" y="331"/>
                  </a:lnTo>
                  <a:lnTo>
                    <a:pt x="292" y="381"/>
                  </a:lnTo>
                  <a:lnTo>
                    <a:pt x="319" y="427"/>
                  </a:lnTo>
                  <a:lnTo>
                    <a:pt x="349" y="466"/>
                  </a:lnTo>
                  <a:lnTo>
                    <a:pt x="382" y="503"/>
                  </a:lnTo>
                  <a:lnTo>
                    <a:pt x="420" y="537"/>
                  </a:lnTo>
                  <a:lnTo>
                    <a:pt x="460" y="571"/>
                  </a:lnTo>
                  <a:lnTo>
                    <a:pt x="502" y="603"/>
                  </a:lnTo>
                  <a:lnTo>
                    <a:pt x="544" y="635"/>
                  </a:lnTo>
                  <a:lnTo>
                    <a:pt x="587" y="668"/>
                  </a:lnTo>
                  <a:lnTo>
                    <a:pt x="628" y="700"/>
                  </a:lnTo>
                  <a:lnTo>
                    <a:pt x="667" y="734"/>
                  </a:lnTo>
                  <a:lnTo>
                    <a:pt x="703" y="771"/>
                  </a:lnTo>
                  <a:lnTo>
                    <a:pt x="736" y="808"/>
                  </a:lnTo>
                  <a:lnTo>
                    <a:pt x="763" y="848"/>
                  </a:lnTo>
                  <a:lnTo>
                    <a:pt x="786" y="893"/>
                  </a:lnTo>
                  <a:lnTo>
                    <a:pt x="800" y="937"/>
                  </a:lnTo>
                  <a:lnTo>
                    <a:pt x="809" y="986"/>
                  </a:lnTo>
                  <a:lnTo>
                    <a:pt x="813" y="1034"/>
                  </a:lnTo>
                  <a:lnTo>
                    <a:pt x="812" y="1085"/>
                  </a:lnTo>
                  <a:lnTo>
                    <a:pt x="808" y="1136"/>
                  </a:lnTo>
                  <a:lnTo>
                    <a:pt x="803" y="1189"/>
                  </a:lnTo>
                  <a:lnTo>
                    <a:pt x="796" y="1242"/>
                  </a:lnTo>
                  <a:lnTo>
                    <a:pt x="788" y="1295"/>
                  </a:lnTo>
                  <a:lnTo>
                    <a:pt x="782" y="1348"/>
                  </a:lnTo>
                  <a:lnTo>
                    <a:pt x="778" y="1401"/>
                  </a:lnTo>
                  <a:lnTo>
                    <a:pt x="775" y="1452"/>
                  </a:lnTo>
                  <a:lnTo>
                    <a:pt x="778" y="1502"/>
                  </a:lnTo>
                  <a:lnTo>
                    <a:pt x="784" y="1551"/>
                  </a:lnTo>
                  <a:lnTo>
                    <a:pt x="797" y="1602"/>
                  </a:lnTo>
                  <a:lnTo>
                    <a:pt x="817" y="1652"/>
                  </a:lnTo>
                  <a:lnTo>
                    <a:pt x="841" y="1702"/>
                  </a:lnTo>
                  <a:lnTo>
                    <a:pt x="868" y="1752"/>
                  </a:lnTo>
                  <a:lnTo>
                    <a:pt x="896" y="1801"/>
                  </a:lnTo>
                  <a:lnTo>
                    <a:pt x="926" y="1851"/>
                  </a:lnTo>
                  <a:lnTo>
                    <a:pt x="953" y="1901"/>
                  </a:lnTo>
                  <a:lnTo>
                    <a:pt x="980" y="1952"/>
                  </a:lnTo>
                  <a:lnTo>
                    <a:pt x="1003" y="2003"/>
                  </a:lnTo>
                  <a:lnTo>
                    <a:pt x="1021" y="2054"/>
                  </a:lnTo>
                  <a:lnTo>
                    <a:pt x="1031" y="2106"/>
                  </a:lnTo>
                  <a:lnTo>
                    <a:pt x="1037" y="2160"/>
                  </a:lnTo>
                  <a:lnTo>
                    <a:pt x="1031" y="2214"/>
                  </a:lnTo>
                  <a:lnTo>
                    <a:pt x="1021" y="2266"/>
                  </a:lnTo>
                  <a:lnTo>
                    <a:pt x="1003" y="2317"/>
                  </a:lnTo>
                  <a:lnTo>
                    <a:pt x="980" y="2368"/>
                  </a:lnTo>
                  <a:lnTo>
                    <a:pt x="953" y="2419"/>
                  </a:lnTo>
                  <a:lnTo>
                    <a:pt x="926" y="2469"/>
                  </a:lnTo>
                  <a:lnTo>
                    <a:pt x="896" y="2519"/>
                  </a:lnTo>
                  <a:lnTo>
                    <a:pt x="868" y="2568"/>
                  </a:lnTo>
                  <a:lnTo>
                    <a:pt x="841" y="2618"/>
                  </a:lnTo>
                  <a:lnTo>
                    <a:pt x="817" y="2668"/>
                  </a:lnTo>
                  <a:lnTo>
                    <a:pt x="797" y="2718"/>
                  </a:lnTo>
                  <a:lnTo>
                    <a:pt x="784" y="2769"/>
                  </a:lnTo>
                  <a:lnTo>
                    <a:pt x="778" y="2818"/>
                  </a:lnTo>
                  <a:lnTo>
                    <a:pt x="775" y="2868"/>
                  </a:lnTo>
                  <a:lnTo>
                    <a:pt x="778" y="2919"/>
                  </a:lnTo>
                  <a:lnTo>
                    <a:pt x="782" y="2972"/>
                  </a:lnTo>
                  <a:lnTo>
                    <a:pt x="788" y="3025"/>
                  </a:lnTo>
                  <a:lnTo>
                    <a:pt x="796" y="3078"/>
                  </a:lnTo>
                  <a:lnTo>
                    <a:pt x="803" y="3131"/>
                  </a:lnTo>
                  <a:lnTo>
                    <a:pt x="808" y="3184"/>
                  </a:lnTo>
                  <a:lnTo>
                    <a:pt x="812" y="3235"/>
                  </a:lnTo>
                  <a:lnTo>
                    <a:pt x="813" y="3286"/>
                  </a:lnTo>
                  <a:lnTo>
                    <a:pt x="809" y="3334"/>
                  </a:lnTo>
                  <a:lnTo>
                    <a:pt x="800" y="3383"/>
                  </a:lnTo>
                  <a:lnTo>
                    <a:pt x="786" y="3427"/>
                  </a:lnTo>
                  <a:lnTo>
                    <a:pt x="763" y="3472"/>
                  </a:lnTo>
                  <a:lnTo>
                    <a:pt x="736" y="3512"/>
                  </a:lnTo>
                  <a:lnTo>
                    <a:pt x="703" y="3549"/>
                  </a:lnTo>
                  <a:lnTo>
                    <a:pt x="667" y="3586"/>
                  </a:lnTo>
                  <a:lnTo>
                    <a:pt x="628" y="3620"/>
                  </a:lnTo>
                  <a:lnTo>
                    <a:pt x="587" y="3652"/>
                  </a:lnTo>
                  <a:lnTo>
                    <a:pt x="544" y="3685"/>
                  </a:lnTo>
                  <a:lnTo>
                    <a:pt x="502" y="3717"/>
                  </a:lnTo>
                  <a:lnTo>
                    <a:pt x="460" y="3749"/>
                  </a:lnTo>
                  <a:lnTo>
                    <a:pt x="420" y="3783"/>
                  </a:lnTo>
                  <a:lnTo>
                    <a:pt x="382" y="3817"/>
                  </a:lnTo>
                  <a:lnTo>
                    <a:pt x="349" y="3854"/>
                  </a:lnTo>
                  <a:lnTo>
                    <a:pt x="319" y="3893"/>
                  </a:lnTo>
                  <a:lnTo>
                    <a:pt x="292" y="3939"/>
                  </a:lnTo>
                  <a:lnTo>
                    <a:pt x="269" y="3989"/>
                  </a:lnTo>
                  <a:lnTo>
                    <a:pt x="251" y="4042"/>
                  </a:lnTo>
                  <a:lnTo>
                    <a:pt x="234" y="4097"/>
                  </a:lnTo>
                  <a:lnTo>
                    <a:pt x="220" y="4154"/>
                  </a:lnTo>
                  <a:lnTo>
                    <a:pt x="204" y="4210"/>
                  </a:lnTo>
                  <a:lnTo>
                    <a:pt x="188" y="4265"/>
                  </a:lnTo>
                  <a:lnTo>
                    <a:pt x="171" y="4320"/>
                  </a:lnTo>
                  <a:lnTo>
                    <a:pt x="0" y="4320"/>
                  </a:lnTo>
                  <a:lnTo>
                    <a:pt x="17" y="4278"/>
                  </a:lnTo>
                  <a:lnTo>
                    <a:pt x="33" y="4232"/>
                  </a:lnTo>
                  <a:lnTo>
                    <a:pt x="46" y="4183"/>
                  </a:lnTo>
                  <a:lnTo>
                    <a:pt x="60" y="4131"/>
                  </a:lnTo>
                  <a:lnTo>
                    <a:pt x="75" y="4075"/>
                  </a:lnTo>
                  <a:lnTo>
                    <a:pt x="90" y="4019"/>
                  </a:lnTo>
                  <a:lnTo>
                    <a:pt x="109" y="3964"/>
                  </a:lnTo>
                  <a:lnTo>
                    <a:pt x="129" y="3909"/>
                  </a:lnTo>
                  <a:lnTo>
                    <a:pt x="156" y="3855"/>
                  </a:lnTo>
                  <a:lnTo>
                    <a:pt x="186" y="3804"/>
                  </a:lnTo>
                  <a:lnTo>
                    <a:pt x="222" y="3756"/>
                  </a:lnTo>
                  <a:lnTo>
                    <a:pt x="261" y="3713"/>
                  </a:lnTo>
                  <a:lnTo>
                    <a:pt x="303" y="3672"/>
                  </a:lnTo>
                  <a:lnTo>
                    <a:pt x="348" y="3634"/>
                  </a:lnTo>
                  <a:lnTo>
                    <a:pt x="392" y="3599"/>
                  </a:lnTo>
                  <a:lnTo>
                    <a:pt x="438" y="3565"/>
                  </a:lnTo>
                  <a:lnTo>
                    <a:pt x="482" y="3531"/>
                  </a:lnTo>
                  <a:lnTo>
                    <a:pt x="523" y="3499"/>
                  </a:lnTo>
                  <a:lnTo>
                    <a:pt x="561" y="3466"/>
                  </a:lnTo>
                  <a:lnTo>
                    <a:pt x="594" y="3434"/>
                  </a:lnTo>
                  <a:lnTo>
                    <a:pt x="620" y="3400"/>
                  </a:lnTo>
                  <a:lnTo>
                    <a:pt x="638" y="3367"/>
                  </a:lnTo>
                  <a:lnTo>
                    <a:pt x="647" y="3336"/>
                  </a:lnTo>
                  <a:lnTo>
                    <a:pt x="652" y="3302"/>
                  </a:lnTo>
                  <a:lnTo>
                    <a:pt x="654" y="3265"/>
                  </a:lnTo>
                  <a:lnTo>
                    <a:pt x="651" y="3224"/>
                  </a:lnTo>
                  <a:lnTo>
                    <a:pt x="647" y="3181"/>
                  </a:lnTo>
                  <a:lnTo>
                    <a:pt x="642" y="3137"/>
                  </a:lnTo>
                  <a:lnTo>
                    <a:pt x="637" y="3091"/>
                  </a:lnTo>
                  <a:lnTo>
                    <a:pt x="626" y="3021"/>
                  </a:lnTo>
                  <a:lnTo>
                    <a:pt x="620" y="2952"/>
                  </a:lnTo>
                  <a:lnTo>
                    <a:pt x="616" y="2881"/>
                  </a:lnTo>
                  <a:lnTo>
                    <a:pt x="618" y="2809"/>
                  </a:lnTo>
                  <a:lnTo>
                    <a:pt x="628" y="2737"/>
                  </a:lnTo>
                  <a:lnTo>
                    <a:pt x="642" y="2681"/>
                  </a:lnTo>
                  <a:lnTo>
                    <a:pt x="661" y="2626"/>
                  </a:lnTo>
                  <a:lnTo>
                    <a:pt x="685" y="2574"/>
                  </a:lnTo>
                  <a:lnTo>
                    <a:pt x="711" y="2521"/>
                  </a:lnTo>
                  <a:lnTo>
                    <a:pt x="739" y="2472"/>
                  </a:lnTo>
                  <a:lnTo>
                    <a:pt x="767" y="2423"/>
                  </a:lnTo>
                  <a:lnTo>
                    <a:pt x="791" y="2381"/>
                  </a:lnTo>
                  <a:lnTo>
                    <a:pt x="813" y="2342"/>
                  </a:lnTo>
                  <a:lnTo>
                    <a:pt x="834" y="2303"/>
                  </a:lnTo>
                  <a:lnTo>
                    <a:pt x="851" y="2265"/>
                  </a:lnTo>
                  <a:lnTo>
                    <a:pt x="864" y="2228"/>
                  </a:lnTo>
                  <a:lnTo>
                    <a:pt x="873" y="2194"/>
                  </a:lnTo>
                  <a:lnTo>
                    <a:pt x="876" y="2160"/>
                  </a:lnTo>
                  <a:lnTo>
                    <a:pt x="873" y="2126"/>
                  </a:lnTo>
                  <a:lnTo>
                    <a:pt x="864" y="2092"/>
                  </a:lnTo>
                  <a:lnTo>
                    <a:pt x="851" y="2055"/>
                  </a:lnTo>
                  <a:lnTo>
                    <a:pt x="834" y="2017"/>
                  </a:lnTo>
                  <a:lnTo>
                    <a:pt x="813" y="1978"/>
                  </a:lnTo>
                  <a:lnTo>
                    <a:pt x="791" y="1939"/>
                  </a:lnTo>
                  <a:lnTo>
                    <a:pt x="767" y="1897"/>
                  </a:lnTo>
                  <a:lnTo>
                    <a:pt x="739" y="1848"/>
                  </a:lnTo>
                  <a:lnTo>
                    <a:pt x="711" y="1799"/>
                  </a:lnTo>
                  <a:lnTo>
                    <a:pt x="685" y="1746"/>
                  </a:lnTo>
                  <a:lnTo>
                    <a:pt x="661" y="1694"/>
                  </a:lnTo>
                  <a:lnTo>
                    <a:pt x="642" y="1639"/>
                  </a:lnTo>
                  <a:lnTo>
                    <a:pt x="628" y="1583"/>
                  </a:lnTo>
                  <a:lnTo>
                    <a:pt x="618" y="1511"/>
                  </a:lnTo>
                  <a:lnTo>
                    <a:pt x="616" y="1439"/>
                  </a:lnTo>
                  <a:lnTo>
                    <a:pt x="620" y="1368"/>
                  </a:lnTo>
                  <a:lnTo>
                    <a:pt x="626" y="1299"/>
                  </a:lnTo>
                  <a:lnTo>
                    <a:pt x="637" y="1229"/>
                  </a:lnTo>
                  <a:lnTo>
                    <a:pt x="642" y="1183"/>
                  </a:lnTo>
                  <a:lnTo>
                    <a:pt x="647" y="1139"/>
                  </a:lnTo>
                  <a:lnTo>
                    <a:pt x="651" y="1096"/>
                  </a:lnTo>
                  <a:lnTo>
                    <a:pt x="654" y="1055"/>
                  </a:lnTo>
                  <a:lnTo>
                    <a:pt x="652" y="1018"/>
                  </a:lnTo>
                  <a:lnTo>
                    <a:pt x="647" y="984"/>
                  </a:lnTo>
                  <a:lnTo>
                    <a:pt x="638" y="953"/>
                  </a:lnTo>
                  <a:lnTo>
                    <a:pt x="620" y="920"/>
                  </a:lnTo>
                  <a:lnTo>
                    <a:pt x="594" y="886"/>
                  </a:lnTo>
                  <a:lnTo>
                    <a:pt x="561" y="854"/>
                  </a:lnTo>
                  <a:lnTo>
                    <a:pt x="523" y="822"/>
                  </a:lnTo>
                  <a:lnTo>
                    <a:pt x="482" y="789"/>
                  </a:lnTo>
                  <a:lnTo>
                    <a:pt x="438" y="755"/>
                  </a:lnTo>
                  <a:lnTo>
                    <a:pt x="392" y="721"/>
                  </a:lnTo>
                  <a:lnTo>
                    <a:pt x="348" y="686"/>
                  </a:lnTo>
                  <a:lnTo>
                    <a:pt x="303" y="648"/>
                  </a:lnTo>
                  <a:lnTo>
                    <a:pt x="261" y="607"/>
                  </a:lnTo>
                  <a:lnTo>
                    <a:pt x="222" y="564"/>
                  </a:lnTo>
                  <a:lnTo>
                    <a:pt x="186" y="516"/>
                  </a:lnTo>
                  <a:lnTo>
                    <a:pt x="156" y="465"/>
                  </a:lnTo>
                  <a:lnTo>
                    <a:pt x="129" y="411"/>
                  </a:lnTo>
                  <a:lnTo>
                    <a:pt x="109" y="356"/>
                  </a:lnTo>
                  <a:lnTo>
                    <a:pt x="90" y="301"/>
                  </a:lnTo>
                  <a:lnTo>
                    <a:pt x="75" y="245"/>
                  </a:lnTo>
                  <a:lnTo>
                    <a:pt x="60" y="189"/>
                  </a:lnTo>
                  <a:lnTo>
                    <a:pt x="46" y="137"/>
                  </a:lnTo>
                  <a:lnTo>
                    <a:pt x="33" y="88"/>
                  </a:lnTo>
                  <a:lnTo>
                    <a:pt x="17" y="42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</p:sp>
      </p:grpSp>
    </p:spTree>
    <p:extLst>
      <p:ext uri="{BB962C8B-B14F-4D97-AF65-F5344CB8AC3E}">
        <p14:creationId xmlns:p14="http://schemas.microsoft.com/office/powerpoint/2010/main" val="218448014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42975" y="2286000"/>
            <a:ext cx="3593592" cy="36195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85846" y="2286000"/>
            <a:ext cx="3593592" cy="36195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D8C408-DE1F-4D75-8DC5-070CF04CB49E}" type="datetimeFigureOut">
              <a:rPr lang="id-ID" smtClean="0"/>
              <a:pPr/>
              <a:t>08/12/2019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5EF56F-A1E0-47C6-80D1-08E3AFA7EB4C}" type="slidenum">
              <a:rPr lang="id-ID" smtClean="0"/>
              <a:pPr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480336459"/>
      </p:ext>
    </p:extLst>
  </p:cSld>
  <p:clrMapOvr>
    <a:masterClrMapping/>
  </p:clrMapOvr>
  <p:extLst mod="1">
    <p:ext uri="{DCECCB84-F9BA-43D5-87BE-67443E8EF086}">
      <p15:sldGuideLst xmlns:p15="http://schemas.microsoft.com/office/powerpoint/2012/main"/>
    </p:ext>
  </p:extLst>
</p:sldLayout>
</file>

<file path=ppt/slideLayouts/slideLayout11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42975" y="381001"/>
            <a:ext cx="7629525" cy="149351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41832" y="2199634"/>
            <a:ext cx="3611880" cy="632529"/>
          </a:xfrm>
        </p:spPr>
        <p:txBody>
          <a:bodyPr anchor="b">
            <a:noAutofit/>
          </a:bodyPr>
          <a:lstStyle>
            <a:lvl1pPr marL="0" indent="0">
              <a:lnSpc>
                <a:spcPct val="100000"/>
              </a:lnSpc>
              <a:buNone/>
              <a:defRPr sz="1800" b="1" cap="all" spc="150" baseline="0">
                <a:solidFill>
                  <a:schemeClr val="tx2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41832" y="2909102"/>
            <a:ext cx="3611880" cy="299639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975398" y="2199634"/>
            <a:ext cx="3611880" cy="632529"/>
          </a:xfrm>
        </p:spPr>
        <p:txBody>
          <a:bodyPr anchor="b">
            <a:noAutofit/>
          </a:bodyPr>
          <a:lstStyle>
            <a:lvl1pPr marL="0" indent="0">
              <a:lnSpc>
                <a:spcPct val="100000"/>
              </a:lnSpc>
              <a:buNone/>
              <a:defRPr sz="1800" b="1" cap="all" spc="150" baseline="0">
                <a:solidFill>
                  <a:schemeClr val="tx2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975398" y="2909102"/>
            <a:ext cx="3611880" cy="299639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D8C408-DE1F-4D75-8DC5-070CF04CB49E}" type="datetimeFigureOut">
              <a:rPr lang="id-ID" smtClean="0"/>
              <a:pPr/>
              <a:t>08/12/2019</a:t>
            </a:fld>
            <a:endParaRPr lang="id-ID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5EF56F-A1E0-47C6-80D1-08E3AFA7EB4C}" type="slidenum">
              <a:rPr lang="id-ID" smtClean="0"/>
              <a:pPr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426248255"/>
      </p:ext>
    </p:extLst>
  </p:cSld>
  <p:clrMapOvr>
    <a:masterClrMapping/>
  </p:clrMapOvr>
  <p:extLst mod="1">
    <p:ext uri="{DCECCB84-F9BA-43D5-87BE-67443E8EF086}">
      <p15:sldGuideLst xmlns:p15="http://schemas.microsoft.com/office/powerpoint/2012/main"/>
    </p:ext>
  </p:extLst>
</p:sldLayout>
</file>

<file path=ppt/slideLayouts/slideLayout11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D8C408-DE1F-4D75-8DC5-070CF04CB49E}" type="datetimeFigureOut">
              <a:rPr lang="id-ID" smtClean="0"/>
              <a:pPr/>
              <a:t>08/12/2019</a:t>
            </a:fld>
            <a:endParaRPr lang="id-ID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5EF56F-A1E0-47C6-80D1-08E3AFA7EB4C}" type="slidenum">
              <a:rPr lang="id-ID" smtClean="0"/>
              <a:pPr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971248453"/>
      </p:ext>
    </p:extLst>
  </p:cSld>
  <p:clrMapOvr>
    <a:masterClrMapping/>
  </p:clrMapOvr>
</p:sldLayout>
</file>

<file path=ppt/slideLayouts/slideLayout1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D8C408-DE1F-4D75-8DC5-070CF04CB49E}" type="datetimeFigureOut">
              <a:rPr lang="id-ID" smtClean="0"/>
              <a:pPr/>
              <a:t>08/12/2019</a:t>
            </a:fld>
            <a:endParaRPr lang="id-ID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5EF56F-A1E0-47C6-80D1-08E3AFA7EB4C}" type="slidenum">
              <a:rPr lang="id-ID" smtClean="0"/>
              <a:pPr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078045396"/>
      </p:ext>
    </p:extLst>
  </p:cSld>
  <p:clrMapOvr>
    <a:masterClrMapping/>
  </p:clrMapOvr>
</p:sldLayout>
</file>

<file path=ppt/slideLayouts/slideLayout1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Freeform 11" title="right scallop background shape"/>
          <p:cNvSpPr/>
          <p:nvPr/>
        </p:nvSpPr>
        <p:spPr bwMode="auto">
          <a:xfrm>
            <a:off x="5542359" y="0"/>
            <a:ext cx="3601641" cy="6858000"/>
          </a:xfrm>
          <a:custGeom>
            <a:avLst/>
            <a:gdLst/>
            <a:ahLst/>
            <a:cxnLst/>
            <a:rect l="0" t="0" r="r" b="b"/>
            <a:pathLst>
              <a:path w="3025" h="4320">
                <a:moveTo>
                  <a:pt x="0" y="0"/>
                </a:moveTo>
                <a:lnTo>
                  <a:pt x="3025" y="0"/>
                </a:lnTo>
                <a:lnTo>
                  <a:pt x="3025" y="4320"/>
                </a:lnTo>
                <a:lnTo>
                  <a:pt x="0" y="4320"/>
                </a:lnTo>
                <a:lnTo>
                  <a:pt x="3" y="4278"/>
                </a:lnTo>
                <a:lnTo>
                  <a:pt x="8" y="4243"/>
                </a:lnTo>
                <a:lnTo>
                  <a:pt x="14" y="4210"/>
                </a:lnTo>
                <a:lnTo>
                  <a:pt x="24" y="4183"/>
                </a:lnTo>
                <a:lnTo>
                  <a:pt x="34" y="4156"/>
                </a:lnTo>
                <a:lnTo>
                  <a:pt x="46" y="4133"/>
                </a:lnTo>
                <a:lnTo>
                  <a:pt x="58" y="4109"/>
                </a:lnTo>
                <a:lnTo>
                  <a:pt x="69" y="4087"/>
                </a:lnTo>
                <a:lnTo>
                  <a:pt x="80" y="4062"/>
                </a:lnTo>
                <a:lnTo>
                  <a:pt x="90" y="4036"/>
                </a:lnTo>
                <a:lnTo>
                  <a:pt x="99" y="4007"/>
                </a:lnTo>
                <a:lnTo>
                  <a:pt x="106" y="3976"/>
                </a:lnTo>
                <a:lnTo>
                  <a:pt x="111" y="3938"/>
                </a:lnTo>
                <a:lnTo>
                  <a:pt x="113" y="3895"/>
                </a:lnTo>
                <a:lnTo>
                  <a:pt x="111" y="3851"/>
                </a:lnTo>
                <a:lnTo>
                  <a:pt x="106" y="3815"/>
                </a:lnTo>
                <a:lnTo>
                  <a:pt x="99" y="3782"/>
                </a:lnTo>
                <a:lnTo>
                  <a:pt x="90" y="3752"/>
                </a:lnTo>
                <a:lnTo>
                  <a:pt x="80" y="3726"/>
                </a:lnTo>
                <a:lnTo>
                  <a:pt x="68" y="3702"/>
                </a:lnTo>
                <a:lnTo>
                  <a:pt x="56" y="3679"/>
                </a:lnTo>
                <a:lnTo>
                  <a:pt x="44" y="3655"/>
                </a:lnTo>
                <a:lnTo>
                  <a:pt x="33" y="3630"/>
                </a:lnTo>
                <a:lnTo>
                  <a:pt x="22" y="3604"/>
                </a:lnTo>
                <a:lnTo>
                  <a:pt x="13" y="3575"/>
                </a:lnTo>
                <a:lnTo>
                  <a:pt x="7" y="3542"/>
                </a:lnTo>
                <a:lnTo>
                  <a:pt x="1" y="3504"/>
                </a:lnTo>
                <a:lnTo>
                  <a:pt x="0" y="3461"/>
                </a:lnTo>
                <a:lnTo>
                  <a:pt x="1" y="3418"/>
                </a:lnTo>
                <a:lnTo>
                  <a:pt x="7" y="3380"/>
                </a:lnTo>
                <a:lnTo>
                  <a:pt x="13" y="3347"/>
                </a:lnTo>
                <a:lnTo>
                  <a:pt x="22" y="3319"/>
                </a:lnTo>
                <a:lnTo>
                  <a:pt x="33" y="3292"/>
                </a:lnTo>
                <a:lnTo>
                  <a:pt x="44" y="3267"/>
                </a:lnTo>
                <a:lnTo>
                  <a:pt x="56" y="3244"/>
                </a:lnTo>
                <a:lnTo>
                  <a:pt x="68" y="3222"/>
                </a:lnTo>
                <a:lnTo>
                  <a:pt x="80" y="3197"/>
                </a:lnTo>
                <a:lnTo>
                  <a:pt x="90" y="3171"/>
                </a:lnTo>
                <a:lnTo>
                  <a:pt x="99" y="3142"/>
                </a:lnTo>
                <a:lnTo>
                  <a:pt x="106" y="3109"/>
                </a:lnTo>
                <a:lnTo>
                  <a:pt x="111" y="3071"/>
                </a:lnTo>
                <a:lnTo>
                  <a:pt x="113" y="3028"/>
                </a:lnTo>
                <a:lnTo>
                  <a:pt x="111" y="2985"/>
                </a:lnTo>
                <a:lnTo>
                  <a:pt x="106" y="2947"/>
                </a:lnTo>
                <a:lnTo>
                  <a:pt x="99" y="2914"/>
                </a:lnTo>
                <a:lnTo>
                  <a:pt x="90" y="2885"/>
                </a:lnTo>
                <a:lnTo>
                  <a:pt x="80" y="2858"/>
                </a:lnTo>
                <a:lnTo>
                  <a:pt x="68" y="2834"/>
                </a:lnTo>
                <a:lnTo>
                  <a:pt x="44" y="2787"/>
                </a:lnTo>
                <a:lnTo>
                  <a:pt x="33" y="2763"/>
                </a:lnTo>
                <a:lnTo>
                  <a:pt x="22" y="2736"/>
                </a:lnTo>
                <a:lnTo>
                  <a:pt x="13" y="2707"/>
                </a:lnTo>
                <a:lnTo>
                  <a:pt x="7" y="2674"/>
                </a:lnTo>
                <a:lnTo>
                  <a:pt x="1" y="2637"/>
                </a:lnTo>
                <a:lnTo>
                  <a:pt x="0" y="2593"/>
                </a:lnTo>
                <a:lnTo>
                  <a:pt x="1" y="2550"/>
                </a:lnTo>
                <a:lnTo>
                  <a:pt x="7" y="2512"/>
                </a:lnTo>
                <a:lnTo>
                  <a:pt x="13" y="2479"/>
                </a:lnTo>
                <a:lnTo>
                  <a:pt x="22" y="2451"/>
                </a:lnTo>
                <a:lnTo>
                  <a:pt x="33" y="2424"/>
                </a:lnTo>
                <a:lnTo>
                  <a:pt x="44" y="2401"/>
                </a:lnTo>
                <a:lnTo>
                  <a:pt x="68" y="2354"/>
                </a:lnTo>
                <a:lnTo>
                  <a:pt x="80" y="2329"/>
                </a:lnTo>
                <a:lnTo>
                  <a:pt x="90" y="2303"/>
                </a:lnTo>
                <a:lnTo>
                  <a:pt x="99" y="2274"/>
                </a:lnTo>
                <a:lnTo>
                  <a:pt x="106" y="2241"/>
                </a:lnTo>
                <a:lnTo>
                  <a:pt x="111" y="2203"/>
                </a:lnTo>
                <a:lnTo>
                  <a:pt x="113" y="2159"/>
                </a:lnTo>
                <a:lnTo>
                  <a:pt x="111" y="2117"/>
                </a:lnTo>
                <a:lnTo>
                  <a:pt x="106" y="2079"/>
                </a:lnTo>
                <a:lnTo>
                  <a:pt x="99" y="2046"/>
                </a:lnTo>
                <a:lnTo>
                  <a:pt x="90" y="2017"/>
                </a:lnTo>
                <a:lnTo>
                  <a:pt x="80" y="1991"/>
                </a:lnTo>
                <a:lnTo>
                  <a:pt x="68" y="1966"/>
                </a:lnTo>
                <a:lnTo>
                  <a:pt x="56" y="1943"/>
                </a:lnTo>
                <a:lnTo>
                  <a:pt x="44" y="1919"/>
                </a:lnTo>
                <a:lnTo>
                  <a:pt x="33" y="1896"/>
                </a:lnTo>
                <a:lnTo>
                  <a:pt x="22" y="1869"/>
                </a:lnTo>
                <a:lnTo>
                  <a:pt x="13" y="1841"/>
                </a:lnTo>
                <a:lnTo>
                  <a:pt x="7" y="1807"/>
                </a:lnTo>
                <a:lnTo>
                  <a:pt x="1" y="1770"/>
                </a:lnTo>
                <a:lnTo>
                  <a:pt x="0" y="1727"/>
                </a:lnTo>
                <a:lnTo>
                  <a:pt x="1" y="1683"/>
                </a:lnTo>
                <a:lnTo>
                  <a:pt x="7" y="1646"/>
                </a:lnTo>
                <a:lnTo>
                  <a:pt x="13" y="1613"/>
                </a:lnTo>
                <a:lnTo>
                  <a:pt x="22" y="1583"/>
                </a:lnTo>
                <a:lnTo>
                  <a:pt x="33" y="1557"/>
                </a:lnTo>
                <a:lnTo>
                  <a:pt x="44" y="1533"/>
                </a:lnTo>
                <a:lnTo>
                  <a:pt x="56" y="1509"/>
                </a:lnTo>
                <a:lnTo>
                  <a:pt x="68" y="1486"/>
                </a:lnTo>
                <a:lnTo>
                  <a:pt x="80" y="1461"/>
                </a:lnTo>
                <a:lnTo>
                  <a:pt x="90" y="1435"/>
                </a:lnTo>
                <a:lnTo>
                  <a:pt x="99" y="1406"/>
                </a:lnTo>
                <a:lnTo>
                  <a:pt x="106" y="1373"/>
                </a:lnTo>
                <a:lnTo>
                  <a:pt x="111" y="1335"/>
                </a:lnTo>
                <a:lnTo>
                  <a:pt x="113" y="1292"/>
                </a:lnTo>
                <a:lnTo>
                  <a:pt x="111" y="1249"/>
                </a:lnTo>
                <a:lnTo>
                  <a:pt x="106" y="1211"/>
                </a:lnTo>
                <a:lnTo>
                  <a:pt x="99" y="1178"/>
                </a:lnTo>
                <a:lnTo>
                  <a:pt x="90" y="1149"/>
                </a:lnTo>
                <a:lnTo>
                  <a:pt x="80" y="1123"/>
                </a:lnTo>
                <a:lnTo>
                  <a:pt x="68" y="1098"/>
                </a:lnTo>
                <a:lnTo>
                  <a:pt x="56" y="1076"/>
                </a:lnTo>
                <a:lnTo>
                  <a:pt x="44" y="1053"/>
                </a:lnTo>
                <a:lnTo>
                  <a:pt x="33" y="1028"/>
                </a:lnTo>
                <a:lnTo>
                  <a:pt x="22" y="1001"/>
                </a:lnTo>
                <a:lnTo>
                  <a:pt x="13" y="973"/>
                </a:lnTo>
                <a:lnTo>
                  <a:pt x="7" y="940"/>
                </a:lnTo>
                <a:lnTo>
                  <a:pt x="1" y="902"/>
                </a:lnTo>
                <a:lnTo>
                  <a:pt x="0" y="859"/>
                </a:lnTo>
                <a:lnTo>
                  <a:pt x="1" y="816"/>
                </a:lnTo>
                <a:lnTo>
                  <a:pt x="7" y="778"/>
                </a:lnTo>
                <a:lnTo>
                  <a:pt x="13" y="745"/>
                </a:lnTo>
                <a:lnTo>
                  <a:pt x="22" y="716"/>
                </a:lnTo>
                <a:lnTo>
                  <a:pt x="33" y="690"/>
                </a:lnTo>
                <a:lnTo>
                  <a:pt x="44" y="665"/>
                </a:lnTo>
                <a:lnTo>
                  <a:pt x="56" y="641"/>
                </a:lnTo>
                <a:lnTo>
                  <a:pt x="68" y="618"/>
                </a:lnTo>
                <a:lnTo>
                  <a:pt x="80" y="594"/>
                </a:lnTo>
                <a:lnTo>
                  <a:pt x="90" y="568"/>
                </a:lnTo>
                <a:lnTo>
                  <a:pt x="99" y="538"/>
                </a:lnTo>
                <a:lnTo>
                  <a:pt x="106" y="505"/>
                </a:lnTo>
                <a:lnTo>
                  <a:pt x="111" y="469"/>
                </a:lnTo>
                <a:lnTo>
                  <a:pt x="113" y="424"/>
                </a:lnTo>
                <a:lnTo>
                  <a:pt x="111" y="382"/>
                </a:lnTo>
                <a:lnTo>
                  <a:pt x="106" y="344"/>
                </a:lnTo>
                <a:lnTo>
                  <a:pt x="99" y="313"/>
                </a:lnTo>
                <a:lnTo>
                  <a:pt x="90" y="284"/>
                </a:lnTo>
                <a:lnTo>
                  <a:pt x="80" y="258"/>
                </a:lnTo>
                <a:lnTo>
                  <a:pt x="69" y="233"/>
                </a:lnTo>
                <a:lnTo>
                  <a:pt x="58" y="211"/>
                </a:lnTo>
                <a:lnTo>
                  <a:pt x="46" y="187"/>
                </a:lnTo>
                <a:lnTo>
                  <a:pt x="34" y="164"/>
                </a:lnTo>
                <a:lnTo>
                  <a:pt x="24" y="137"/>
                </a:lnTo>
                <a:lnTo>
                  <a:pt x="14" y="110"/>
                </a:lnTo>
                <a:lnTo>
                  <a:pt x="8" y="77"/>
                </a:lnTo>
                <a:lnTo>
                  <a:pt x="3" y="42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53414" y="457200"/>
            <a:ext cx="2319086" cy="1196671"/>
          </a:xfrm>
        </p:spPr>
        <p:txBody>
          <a:bodyPr anchor="b">
            <a:normAutofit/>
          </a:bodyPr>
          <a:lstStyle>
            <a:lvl1pPr>
              <a:lnSpc>
                <a:spcPct val="100000"/>
              </a:lnSpc>
              <a:defRPr sz="1800" b="1" i="0" cap="all" spc="225" baseline="0">
                <a:solidFill>
                  <a:schemeClr val="accent1"/>
                </a:solidFill>
                <a:latin typeface="+mn-lt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3788" y="920377"/>
            <a:ext cx="4618814" cy="4985124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53414" y="1741336"/>
            <a:ext cx="2319086" cy="4164164"/>
          </a:xfrm>
        </p:spPr>
        <p:txBody>
          <a:bodyPr>
            <a:normAutofit/>
          </a:bodyPr>
          <a:lstStyle>
            <a:lvl1pPr marL="0" indent="0">
              <a:lnSpc>
                <a:spcPct val="110000"/>
              </a:lnSpc>
              <a:spcBef>
                <a:spcPts val="1200"/>
              </a:spcBef>
              <a:buNone/>
              <a:defRPr sz="1400" baseline="0">
                <a:solidFill>
                  <a:schemeClr val="bg2"/>
                </a:solidFill>
              </a:defRPr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73789" y="6375679"/>
            <a:ext cx="925016" cy="348462"/>
          </a:xfrm>
        </p:spPr>
        <p:txBody>
          <a:bodyPr/>
          <a:lstStyle/>
          <a:p>
            <a:fld id="{DDD8C408-DE1F-4D75-8DC5-070CF04CB49E}" type="datetimeFigureOut">
              <a:rPr lang="id-ID" smtClean="0"/>
              <a:pPr/>
              <a:t>08/12/2019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577716" y="6375679"/>
            <a:ext cx="2611634" cy="345796"/>
          </a:xfrm>
        </p:spPr>
        <p:txBody>
          <a:bodyPr/>
          <a:lstStyle/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4268261" y="6375679"/>
            <a:ext cx="924342" cy="345796"/>
          </a:xfrm>
        </p:spPr>
        <p:txBody>
          <a:bodyPr/>
          <a:lstStyle/>
          <a:p>
            <a:fld id="{DE5EF56F-A1E0-47C6-80D1-08E3AFA7EB4C}" type="slidenum">
              <a:rPr lang="id-ID" smtClean="0"/>
              <a:pPr/>
              <a:t>‹#›</a:t>
            </a:fld>
            <a:endParaRPr lang="id-ID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21259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 title="left edge border"/>
          <p:cNvSpPr/>
          <p:nvPr/>
        </p:nvSpPr>
        <p:spPr>
          <a:xfrm>
            <a:off x="0" y="0"/>
            <a:ext cx="21259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2594821547"/>
      </p:ext>
    </p:extLst>
  </p:cSld>
  <p:clrMapOvr>
    <a:masterClrMapping/>
  </p:clrMapOvr>
  <p:extLst mod="1">
    <p:ext uri="{DCECCB84-F9BA-43D5-87BE-67443E8EF086}">
      <p15:sldGuideLst xmlns:p15="http://schemas.microsoft.com/office/powerpoint/2012/main">
        <p15:guide id="1" orient="horz" pos="696">
          <p15:clr>
            <a:srgbClr val="FBAE40"/>
          </p15:clr>
        </p15:guide>
      </p15:sldGuideLst>
    </p:ext>
  </p:extLst>
</p:sldLayout>
</file>

<file path=ppt/slideLayouts/slideLayout1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12598" y="1"/>
            <a:ext cx="5516689" cy="685799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11" name="Freeform 11" title="right scallop background shape"/>
          <p:cNvSpPr/>
          <p:nvPr/>
        </p:nvSpPr>
        <p:spPr bwMode="auto">
          <a:xfrm>
            <a:off x="5542359" y="0"/>
            <a:ext cx="3601641" cy="6858000"/>
          </a:xfrm>
          <a:custGeom>
            <a:avLst/>
            <a:gdLst/>
            <a:ahLst/>
            <a:cxnLst/>
            <a:rect l="0" t="0" r="r" b="b"/>
            <a:pathLst>
              <a:path w="3025" h="4320">
                <a:moveTo>
                  <a:pt x="0" y="0"/>
                </a:moveTo>
                <a:lnTo>
                  <a:pt x="3025" y="0"/>
                </a:lnTo>
                <a:lnTo>
                  <a:pt x="3025" y="4320"/>
                </a:lnTo>
                <a:lnTo>
                  <a:pt x="0" y="4320"/>
                </a:lnTo>
                <a:lnTo>
                  <a:pt x="3" y="4278"/>
                </a:lnTo>
                <a:lnTo>
                  <a:pt x="8" y="4243"/>
                </a:lnTo>
                <a:lnTo>
                  <a:pt x="14" y="4210"/>
                </a:lnTo>
                <a:lnTo>
                  <a:pt x="24" y="4183"/>
                </a:lnTo>
                <a:lnTo>
                  <a:pt x="34" y="4156"/>
                </a:lnTo>
                <a:lnTo>
                  <a:pt x="46" y="4133"/>
                </a:lnTo>
                <a:lnTo>
                  <a:pt x="58" y="4109"/>
                </a:lnTo>
                <a:lnTo>
                  <a:pt x="69" y="4087"/>
                </a:lnTo>
                <a:lnTo>
                  <a:pt x="80" y="4062"/>
                </a:lnTo>
                <a:lnTo>
                  <a:pt x="90" y="4036"/>
                </a:lnTo>
                <a:lnTo>
                  <a:pt x="99" y="4007"/>
                </a:lnTo>
                <a:lnTo>
                  <a:pt x="106" y="3976"/>
                </a:lnTo>
                <a:lnTo>
                  <a:pt x="111" y="3938"/>
                </a:lnTo>
                <a:lnTo>
                  <a:pt x="113" y="3895"/>
                </a:lnTo>
                <a:lnTo>
                  <a:pt x="111" y="3851"/>
                </a:lnTo>
                <a:lnTo>
                  <a:pt x="106" y="3815"/>
                </a:lnTo>
                <a:lnTo>
                  <a:pt x="99" y="3782"/>
                </a:lnTo>
                <a:lnTo>
                  <a:pt x="90" y="3752"/>
                </a:lnTo>
                <a:lnTo>
                  <a:pt x="80" y="3726"/>
                </a:lnTo>
                <a:lnTo>
                  <a:pt x="68" y="3702"/>
                </a:lnTo>
                <a:lnTo>
                  <a:pt x="56" y="3679"/>
                </a:lnTo>
                <a:lnTo>
                  <a:pt x="44" y="3655"/>
                </a:lnTo>
                <a:lnTo>
                  <a:pt x="33" y="3630"/>
                </a:lnTo>
                <a:lnTo>
                  <a:pt x="22" y="3604"/>
                </a:lnTo>
                <a:lnTo>
                  <a:pt x="13" y="3575"/>
                </a:lnTo>
                <a:lnTo>
                  <a:pt x="7" y="3542"/>
                </a:lnTo>
                <a:lnTo>
                  <a:pt x="1" y="3504"/>
                </a:lnTo>
                <a:lnTo>
                  <a:pt x="0" y="3461"/>
                </a:lnTo>
                <a:lnTo>
                  <a:pt x="1" y="3418"/>
                </a:lnTo>
                <a:lnTo>
                  <a:pt x="7" y="3380"/>
                </a:lnTo>
                <a:lnTo>
                  <a:pt x="13" y="3347"/>
                </a:lnTo>
                <a:lnTo>
                  <a:pt x="22" y="3319"/>
                </a:lnTo>
                <a:lnTo>
                  <a:pt x="33" y="3292"/>
                </a:lnTo>
                <a:lnTo>
                  <a:pt x="44" y="3267"/>
                </a:lnTo>
                <a:lnTo>
                  <a:pt x="56" y="3244"/>
                </a:lnTo>
                <a:lnTo>
                  <a:pt x="68" y="3222"/>
                </a:lnTo>
                <a:lnTo>
                  <a:pt x="80" y="3197"/>
                </a:lnTo>
                <a:lnTo>
                  <a:pt x="90" y="3171"/>
                </a:lnTo>
                <a:lnTo>
                  <a:pt x="99" y="3142"/>
                </a:lnTo>
                <a:lnTo>
                  <a:pt x="106" y="3109"/>
                </a:lnTo>
                <a:lnTo>
                  <a:pt x="111" y="3071"/>
                </a:lnTo>
                <a:lnTo>
                  <a:pt x="113" y="3028"/>
                </a:lnTo>
                <a:lnTo>
                  <a:pt x="111" y="2985"/>
                </a:lnTo>
                <a:lnTo>
                  <a:pt x="106" y="2947"/>
                </a:lnTo>
                <a:lnTo>
                  <a:pt x="99" y="2914"/>
                </a:lnTo>
                <a:lnTo>
                  <a:pt x="90" y="2885"/>
                </a:lnTo>
                <a:lnTo>
                  <a:pt x="80" y="2858"/>
                </a:lnTo>
                <a:lnTo>
                  <a:pt x="68" y="2834"/>
                </a:lnTo>
                <a:lnTo>
                  <a:pt x="44" y="2787"/>
                </a:lnTo>
                <a:lnTo>
                  <a:pt x="33" y="2763"/>
                </a:lnTo>
                <a:lnTo>
                  <a:pt x="22" y="2736"/>
                </a:lnTo>
                <a:lnTo>
                  <a:pt x="13" y="2707"/>
                </a:lnTo>
                <a:lnTo>
                  <a:pt x="7" y="2674"/>
                </a:lnTo>
                <a:lnTo>
                  <a:pt x="1" y="2637"/>
                </a:lnTo>
                <a:lnTo>
                  <a:pt x="0" y="2593"/>
                </a:lnTo>
                <a:lnTo>
                  <a:pt x="1" y="2550"/>
                </a:lnTo>
                <a:lnTo>
                  <a:pt x="7" y="2512"/>
                </a:lnTo>
                <a:lnTo>
                  <a:pt x="13" y="2479"/>
                </a:lnTo>
                <a:lnTo>
                  <a:pt x="22" y="2451"/>
                </a:lnTo>
                <a:lnTo>
                  <a:pt x="33" y="2424"/>
                </a:lnTo>
                <a:lnTo>
                  <a:pt x="44" y="2401"/>
                </a:lnTo>
                <a:lnTo>
                  <a:pt x="68" y="2354"/>
                </a:lnTo>
                <a:lnTo>
                  <a:pt x="80" y="2329"/>
                </a:lnTo>
                <a:lnTo>
                  <a:pt x="90" y="2303"/>
                </a:lnTo>
                <a:lnTo>
                  <a:pt x="99" y="2274"/>
                </a:lnTo>
                <a:lnTo>
                  <a:pt x="106" y="2241"/>
                </a:lnTo>
                <a:lnTo>
                  <a:pt x="111" y="2203"/>
                </a:lnTo>
                <a:lnTo>
                  <a:pt x="113" y="2159"/>
                </a:lnTo>
                <a:lnTo>
                  <a:pt x="111" y="2117"/>
                </a:lnTo>
                <a:lnTo>
                  <a:pt x="106" y="2079"/>
                </a:lnTo>
                <a:lnTo>
                  <a:pt x="99" y="2046"/>
                </a:lnTo>
                <a:lnTo>
                  <a:pt x="90" y="2017"/>
                </a:lnTo>
                <a:lnTo>
                  <a:pt x="80" y="1991"/>
                </a:lnTo>
                <a:lnTo>
                  <a:pt x="68" y="1966"/>
                </a:lnTo>
                <a:lnTo>
                  <a:pt x="56" y="1943"/>
                </a:lnTo>
                <a:lnTo>
                  <a:pt x="44" y="1919"/>
                </a:lnTo>
                <a:lnTo>
                  <a:pt x="33" y="1896"/>
                </a:lnTo>
                <a:lnTo>
                  <a:pt x="22" y="1869"/>
                </a:lnTo>
                <a:lnTo>
                  <a:pt x="13" y="1841"/>
                </a:lnTo>
                <a:lnTo>
                  <a:pt x="7" y="1807"/>
                </a:lnTo>
                <a:lnTo>
                  <a:pt x="1" y="1770"/>
                </a:lnTo>
                <a:lnTo>
                  <a:pt x="0" y="1727"/>
                </a:lnTo>
                <a:lnTo>
                  <a:pt x="1" y="1683"/>
                </a:lnTo>
                <a:lnTo>
                  <a:pt x="7" y="1646"/>
                </a:lnTo>
                <a:lnTo>
                  <a:pt x="13" y="1613"/>
                </a:lnTo>
                <a:lnTo>
                  <a:pt x="22" y="1583"/>
                </a:lnTo>
                <a:lnTo>
                  <a:pt x="33" y="1557"/>
                </a:lnTo>
                <a:lnTo>
                  <a:pt x="44" y="1533"/>
                </a:lnTo>
                <a:lnTo>
                  <a:pt x="56" y="1509"/>
                </a:lnTo>
                <a:lnTo>
                  <a:pt x="68" y="1486"/>
                </a:lnTo>
                <a:lnTo>
                  <a:pt x="80" y="1461"/>
                </a:lnTo>
                <a:lnTo>
                  <a:pt x="90" y="1435"/>
                </a:lnTo>
                <a:lnTo>
                  <a:pt x="99" y="1406"/>
                </a:lnTo>
                <a:lnTo>
                  <a:pt x="106" y="1373"/>
                </a:lnTo>
                <a:lnTo>
                  <a:pt x="111" y="1335"/>
                </a:lnTo>
                <a:lnTo>
                  <a:pt x="113" y="1292"/>
                </a:lnTo>
                <a:lnTo>
                  <a:pt x="111" y="1249"/>
                </a:lnTo>
                <a:lnTo>
                  <a:pt x="106" y="1211"/>
                </a:lnTo>
                <a:lnTo>
                  <a:pt x="99" y="1178"/>
                </a:lnTo>
                <a:lnTo>
                  <a:pt x="90" y="1149"/>
                </a:lnTo>
                <a:lnTo>
                  <a:pt x="80" y="1123"/>
                </a:lnTo>
                <a:lnTo>
                  <a:pt x="68" y="1098"/>
                </a:lnTo>
                <a:lnTo>
                  <a:pt x="56" y="1076"/>
                </a:lnTo>
                <a:lnTo>
                  <a:pt x="44" y="1053"/>
                </a:lnTo>
                <a:lnTo>
                  <a:pt x="33" y="1028"/>
                </a:lnTo>
                <a:lnTo>
                  <a:pt x="22" y="1001"/>
                </a:lnTo>
                <a:lnTo>
                  <a:pt x="13" y="973"/>
                </a:lnTo>
                <a:lnTo>
                  <a:pt x="7" y="940"/>
                </a:lnTo>
                <a:lnTo>
                  <a:pt x="1" y="902"/>
                </a:lnTo>
                <a:lnTo>
                  <a:pt x="0" y="859"/>
                </a:lnTo>
                <a:lnTo>
                  <a:pt x="1" y="816"/>
                </a:lnTo>
                <a:lnTo>
                  <a:pt x="7" y="778"/>
                </a:lnTo>
                <a:lnTo>
                  <a:pt x="13" y="745"/>
                </a:lnTo>
                <a:lnTo>
                  <a:pt x="22" y="716"/>
                </a:lnTo>
                <a:lnTo>
                  <a:pt x="33" y="690"/>
                </a:lnTo>
                <a:lnTo>
                  <a:pt x="44" y="665"/>
                </a:lnTo>
                <a:lnTo>
                  <a:pt x="56" y="641"/>
                </a:lnTo>
                <a:lnTo>
                  <a:pt x="68" y="618"/>
                </a:lnTo>
                <a:lnTo>
                  <a:pt x="80" y="594"/>
                </a:lnTo>
                <a:lnTo>
                  <a:pt x="90" y="568"/>
                </a:lnTo>
                <a:lnTo>
                  <a:pt x="99" y="538"/>
                </a:lnTo>
                <a:lnTo>
                  <a:pt x="106" y="505"/>
                </a:lnTo>
                <a:lnTo>
                  <a:pt x="111" y="469"/>
                </a:lnTo>
                <a:lnTo>
                  <a:pt x="113" y="424"/>
                </a:lnTo>
                <a:lnTo>
                  <a:pt x="111" y="382"/>
                </a:lnTo>
                <a:lnTo>
                  <a:pt x="106" y="344"/>
                </a:lnTo>
                <a:lnTo>
                  <a:pt x="99" y="313"/>
                </a:lnTo>
                <a:lnTo>
                  <a:pt x="90" y="284"/>
                </a:lnTo>
                <a:lnTo>
                  <a:pt x="80" y="258"/>
                </a:lnTo>
                <a:lnTo>
                  <a:pt x="69" y="233"/>
                </a:lnTo>
                <a:lnTo>
                  <a:pt x="58" y="211"/>
                </a:lnTo>
                <a:lnTo>
                  <a:pt x="46" y="187"/>
                </a:lnTo>
                <a:lnTo>
                  <a:pt x="34" y="164"/>
                </a:lnTo>
                <a:lnTo>
                  <a:pt x="24" y="137"/>
                </a:lnTo>
                <a:lnTo>
                  <a:pt x="14" y="110"/>
                </a:lnTo>
                <a:lnTo>
                  <a:pt x="8" y="77"/>
                </a:lnTo>
                <a:lnTo>
                  <a:pt x="3" y="42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12" name="Rectangle 11"/>
          <p:cNvSpPr/>
          <p:nvPr/>
        </p:nvSpPr>
        <p:spPr>
          <a:xfrm>
            <a:off x="0" y="0"/>
            <a:ext cx="21259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53413" y="457200"/>
            <a:ext cx="2319088" cy="1196670"/>
          </a:xfrm>
        </p:spPr>
        <p:txBody>
          <a:bodyPr anchor="b">
            <a:normAutofit/>
          </a:bodyPr>
          <a:lstStyle>
            <a:lvl1pPr>
              <a:lnSpc>
                <a:spcPct val="100000"/>
              </a:lnSpc>
              <a:defRPr sz="1800" b="1" i="0" spc="225" baseline="0">
                <a:solidFill>
                  <a:schemeClr val="accent1"/>
                </a:solidFill>
                <a:latin typeface="+mn-lt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53413" y="1741336"/>
            <a:ext cx="2319088" cy="4164164"/>
          </a:xfrm>
        </p:spPr>
        <p:txBody>
          <a:bodyPr>
            <a:normAutofit/>
          </a:bodyPr>
          <a:lstStyle>
            <a:lvl1pPr marL="0" indent="0">
              <a:lnSpc>
                <a:spcPct val="110000"/>
              </a:lnSpc>
              <a:spcBef>
                <a:spcPts val="1200"/>
              </a:spcBef>
              <a:buNone/>
              <a:defRPr sz="1400" baseline="0">
                <a:solidFill>
                  <a:schemeClr val="bg2"/>
                </a:solidFill>
              </a:defRPr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74463" y="6375679"/>
            <a:ext cx="924342" cy="348462"/>
          </a:xfrm>
        </p:spPr>
        <p:txBody>
          <a:bodyPr/>
          <a:lstStyle/>
          <a:p>
            <a:fld id="{DDD8C408-DE1F-4D75-8DC5-070CF04CB49E}" type="datetimeFigureOut">
              <a:rPr lang="id-ID" smtClean="0"/>
              <a:pPr/>
              <a:t>08/12/2019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577716" y="6375679"/>
            <a:ext cx="2611634" cy="345796"/>
          </a:xfrm>
        </p:spPr>
        <p:txBody>
          <a:bodyPr/>
          <a:lstStyle/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4256153" y="6375679"/>
            <a:ext cx="947460" cy="345796"/>
          </a:xfrm>
        </p:spPr>
        <p:txBody>
          <a:bodyPr/>
          <a:lstStyle/>
          <a:p>
            <a:fld id="{DE5EF56F-A1E0-47C6-80D1-08E3AFA7EB4C}" type="slidenum">
              <a:rPr lang="id-ID" smtClean="0"/>
              <a:pPr/>
              <a:t>‹#›</a:t>
            </a:fld>
            <a:endParaRPr lang="id-ID"/>
          </a:p>
        </p:txBody>
      </p:sp>
      <p:sp>
        <p:nvSpPr>
          <p:cNvPr id="13" name="Rectangle 12" title="left edge border"/>
          <p:cNvSpPr/>
          <p:nvPr/>
        </p:nvSpPr>
        <p:spPr>
          <a:xfrm>
            <a:off x="0" y="0"/>
            <a:ext cx="21259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417334957"/>
      </p:ext>
    </p:extLst>
  </p:cSld>
  <p:clrMapOvr>
    <a:masterClrMapping/>
  </p:clrMapOvr>
</p:sldLayout>
</file>

<file path=ppt/slideLayouts/slideLayout1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D8C408-DE1F-4D75-8DC5-070CF04CB49E}" type="datetimeFigureOut">
              <a:rPr lang="id-ID" smtClean="0"/>
              <a:pPr/>
              <a:t>08/12/2019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5EF56F-A1E0-47C6-80D1-08E3AFA7EB4C}" type="slidenum">
              <a:rPr lang="id-ID" smtClean="0"/>
              <a:pPr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83732906"/>
      </p:ext>
    </p:extLst>
  </p:cSld>
  <p:clrMapOvr>
    <a:masterClrMapping/>
  </p:clrMapOvr>
</p:sldLayout>
</file>

<file path=ppt/slideLayouts/slideLayout1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96911" y="382386"/>
            <a:ext cx="1771930" cy="5600404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42974" y="382386"/>
            <a:ext cx="5809517" cy="5600404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D8C408-DE1F-4D75-8DC5-070CF04CB49E}" type="datetimeFigureOut">
              <a:rPr lang="id-ID" smtClean="0"/>
              <a:pPr/>
              <a:t>08/12/2019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5EF56F-A1E0-47C6-80D1-08E3AFA7EB4C}" type="slidenum">
              <a:rPr lang="id-ID" smtClean="0"/>
              <a:pPr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786726095"/>
      </p:ext>
    </p:extLst>
  </p:cSld>
  <p:clrMapOvr>
    <a:masterClrMapping/>
  </p:clrMapOvr>
</p:sldLayout>
</file>

<file path=ppt/slideLayouts/slideLayout1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8466" y="-8468"/>
            <a:ext cx="9169804" cy="6874935"/>
            <a:chOff x="-8466" y="-8468"/>
            <a:chExt cx="9169804" cy="6874935"/>
          </a:xfrm>
        </p:grpSpPr>
        <p:cxnSp>
          <p:nvCxnSpPr>
            <p:cNvPr id="17" name="Straight Connector 16"/>
            <p:cNvCxnSpPr/>
            <p:nvPr/>
          </p:nvCxnSpPr>
          <p:spPr>
            <a:xfrm flipV="1">
              <a:off x="5130830" y="4175605"/>
              <a:ext cx="4022475" cy="2682396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7042707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9" name="Freeform 18"/>
            <p:cNvSpPr/>
            <p:nvPr/>
          </p:nvSpPr>
          <p:spPr>
            <a:xfrm>
              <a:off x="6891896" y="1"/>
              <a:ext cx="2269442" cy="686646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Freeform 19"/>
            <p:cNvSpPr/>
            <p:nvPr/>
          </p:nvSpPr>
          <p:spPr>
            <a:xfrm>
              <a:off x="7205158" y="-8467"/>
              <a:ext cx="1948147" cy="6866467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Freeform 20"/>
            <p:cNvSpPr/>
            <p:nvPr/>
          </p:nvSpPr>
          <p:spPr>
            <a:xfrm>
              <a:off x="6637896" y="3920066"/>
              <a:ext cx="2513565" cy="2937933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Freeform 21"/>
            <p:cNvSpPr/>
            <p:nvPr/>
          </p:nvSpPr>
          <p:spPr>
            <a:xfrm>
              <a:off x="7010429" y="-8467"/>
              <a:ext cx="2142876" cy="6866467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Freeform 22"/>
            <p:cNvSpPr/>
            <p:nvPr/>
          </p:nvSpPr>
          <p:spPr>
            <a:xfrm>
              <a:off x="8295776" y="-8467"/>
              <a:ext cx="857530" cy="6866467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Freeform 23"/>
            <p:cNvSpPr/>
            <p:nvPr/>
          </p:nvSpPr>
          <p:spPr>
            <a:xfrm>
              <a:off x="8077231" y="-8468"/>
              <a:ext cx="1066770" cy="6866467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Freeform 24"/>
            <p:cNvSpPr/>
            <p:nvPr/>
          </p:nvSpPr>
          <p:spPr>
            <a:xfrm>
              <a:off x="8060297" y="4893733"/>
              <a:ext cx="1094086" cy="1964267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Freeform 27"/>
            <p:cNvSpPr/>
            <p:nvPr/>
          </p:nvSpPr>
          <p:spPr>
            <a:xfrm>
              <a:off x="-8466" y="-8468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30595" y="2404534"/>
            <a:ext cx="5826719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30595" y="4050834"/>
            <a:ext cx="5826719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D8C408-DE1F-4D75-8DC5-070CF04CB49E}" type="datetimeFigureOut">
              <a:rPr lang="id-ID" smtClean="0"/>
              <a:pPr/>
              <a:t>08/12/2019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5EF56F-A1E0-47C6-80D1-08E3AFA7EB4C}" type="slidenum">
              <a:rPr lang="id-ID" smtClean="0"/>
              <a:pPr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185584638"/>
      </p:ext>
    </p:extLst>
  </p:cSld>
  <p:clrMapOvr>
    <a:masterClrMapping/>
  </p:clrMapOvr>
</p:sldLayout>
</file>

<file path=ppt/slideLayouts/slideLayout11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D8C408-DE1F-4D75-8DC5-070CF04CB49E}" type="datetimeFigureOut">
              <a:rPr lang="id-ID" smtClean="0"/>
              <a:pPr/>
              <a:t>08/12/2019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5EF56F-A1E0-47C6-80D1-08E3AFA7EB4C}" type="slidenum">
              <a:rPr lang="id-ID" smtClean="0"/>
              <a:pPr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484817112"/>
      </p:ext>
    </p:extLst>
  </p:cSld>
  <p:clrMapOvr>
    <a:masterClrMapping/>
  </p:clrMapOvr>
</p:sldLayout>
</file>

<file path=ppt/slideLayouts/slideLayout11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8" y="2700868"/>
            <a:ext cx="6347715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D8C408-DE1F-4D75-8DC5-070CF04CB49E}" type="datetimeFigureOut">
              <a:rPr lang="id-ID" smtClean="0"/>
              <a:pPr/>
              <a:t>08/12/2019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5EF56F-A1E0-47C6-80D1-08E3AFA7EB4C}" type="slidenum">
              <a:rPr lang="id-ID" smtClean="0"/>
              <a:pPr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446906563"/>
      </p:ext>
    </p:extLst>
  </p:cSld>
  <p:clrMapOvr>
    <a:masterClrMapping/>
  </p:clrMapOvr>
</p:sldLayout>
</file>

<file path=ppt/slideLayouts/slideLayout12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347714" cy="13208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2160589"/>
            <a:ext cx="3088109" cy="3880772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69204" y="2160590"/>
            <a:ext cx="3088110" cy="388077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D8C408-DE1F-4D75-8DC5-070CF04CB49E}" type="datetimeFigureOut">
              <a:rPr lang="id-ID" smtClean="0"/>
              <a:pPr/>
              <a:t>08/12/2019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5EF56F-A1E0-47C6-80D1-08E3AFA7EB4C}" type="slidenum">
              <a:rPr lang="id-ID" smtClean="0"/>
              <a:pPr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226353661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12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3" cy="13208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9" y="2160983"/>
            <a:ext cx="309067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599" y="2737246"/>
            <a:ext cx="3090672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66640" y="2160983"/>
            <a:ext cx="309067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866640" y="2737246"/>
            <a:ext cx="3090672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D8C408-DE1F-4D75-8DC5-070CF04CB49E}" type="datetimeFigureOut">
              <a:rPr lang="id-ID" smtClean="0"/>
              <a:pPr/>
              <a:t>08/12/2019</a:t>
            </a:fld>
            <a:endParaRPr lang="id-ID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5EF56F-A1E0-47C6-80D1-08E3AFA7EB4C}" type="slidenum">
              <a:rPr lang="id-ID" smtClean="0"/>
              <a:pPr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727452238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12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4" cy="13208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D8C408-DE1F-4D75-8DC5-070CF04CB49E}" type="datetimeFigureOut">
              <a:rPr lang="id-ID" smtClean="0"/>
              <a:pPr/>
              <a:t>08/12/2019</a:t>
            </a:fld>
            <a:endParaRPr lang="id-ID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5EF56F-A1E0-47C6-80D1-08E3AFA7EB4C}" type="slidenum">
              <a:rPr lang="id-ID" smtClean="0"/>
              <a:pPr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37932663"/>
      </p:ext>
    </p:extLst>
  </p:cSld>
  <p:clrMapOvr>
    <a:masterClrMapping/>
  </p:clrMapOvr>
</p:sldLayout>
</file>

<file path=ppt/slideLayouts/slideLayout12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D8C408-DE1F-4D75-8DC5-070CF04CB49E}" type="datetimeFigureOut">
              <a:rPr lang="id-ID" smtClean="0"/>
              <a:pPr/>
              <a:t>08/12/2019</a:t>
            </a:fld>
            <a:endParaRPr lang="id-ID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5EF56F-A1E0-47C6-80D1-08E3AFA7EB4C}" type="slidenum">
              <a:rPr lang="id-ID" smtClean="0"/>
              <a:pPr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7230292"/>
      </p:ext>
    </p:extLst>
  </p:cSld>
  <p:clrMapOvr>
    <a:masterClrMapping/>
  </p:clrMapOvr>
</p:sldLayout>
</file>

<file path=ppt/slideLayouts/slideLayout12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1498604"/>
            <a:ext cx="2790182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1275" y="514925"/>
            <a:ext cx="3386037" cy="552643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99" y="2777069"/>
            <a:ext cx="2790182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D8C408-DE1F-4D75-8DC5-070CF04CB49E}" type="datetimeFigureOut">
              <a:rPr lang="id-ID" smtClean="0"/>
              <a:pPr/>
              <a:t>08/12/2019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5EF56F-A1E0-47C6-80D1-08E3AFA7EB4C}" type="slidenum">
              <a:rPr lang="id-ID" smtClean="0"/>
              <a:pPr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070855040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12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4800600"/>
            <a:ext cx="6347714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" y="609600"/>
            <a:ext cx="6347714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99" y="5367338"/>
            <a:ext cx="6347714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D8C408-DE1F-4D75-8DC5-070CF04CB49E}" type="datetimeFigureOut">
              <a:rPr lang="id-ID" smtClean="0"/>
              <a:pPr/>
              <a:t>08/12/2019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5EF56F-A1E0-47C6-80D1-08E3AFA7EB4C}" type="slidenum">
              <a:rPr lang="id-ID" smtClean="0"/>
              <a:pPr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182933441"/>
      </p:ext>
    </p:extLst>
  </p:cSld>
  <p:clrMapOvr>
    <a:masterClrMapping/>
  </p:clrMapOvr>
</p:sldLayout>
</file>

<file path=ppt/slideLayouts/slideLayout1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347714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4470400"/>
            <a:ext cx="6347714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D8C408-DE1F-4D75-8DC5-070CF04CB49E}" type="datetimeFigureOut">
              <a:rPr lang="id-ID" smtClean="0"/>
              <a:pPr/>
              <a:t>08/12/2019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5EF56F-A1E0-47C6-80D1-08E3AFA7EB4C}" type="slidenum">
              <a:rPr lang="id-ID" smtClean="0"/>
              <a:pPr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735100730"/>
      </p:ext>
    </p:extLst>
  </p:cSld>
  <p:clrMapOvr>
    <a:masterClrMapping/>
  </p:clrMapOvr>
</p:sldLayout>
</file>

<file path=ppt/slideLayouts/slideLayout1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4885" y="609600"/>
            <a:ext cx="607218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101074" y="3632200"/>
            <a:ext cx="541980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470400"/>
            <a:ext cx="6347715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D8C408-DE1F-4D75-8DC5-070CF04CB49E}" type="datetimeFigureOut">
              <a:rPr lang="id-ID" smtClean="0"/>
              <a:pPr/>
              <a:t>08/12/2019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5EF56F-A1E0-47C6-80D1-08E3AFA7EB4C}" type="slidenum">
              <a:rPr lang="id-ID" smtClean="0"/>
              <a:pPr/>
              <a:t>‹#›</a:t>
            </a:fld>
            <a:endParaRPr lang="id-ID"/>
          </a:p>
        </p:txBody>
      </p:sp>
      <p:sp>
        <p:nvSpPr>
          <p:cNvPr id="24" name="TextBox 23"/>
          <p:cNvSpPr txBox="1"/>
          <p:nvPr/>
        </p:nvSpPr>
        <p:spPr>
          <a:xfrm>
            <a:off x="482711" y="79037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747699" y="288655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755160207"/>
      </p:ext>
    </p:extLst>
  </p:cSld>
  <p:clrMapOvr>
    <a:masterClrMapping/>
  </p:clrMapOvr>
</p:sldLayout>
</file>

<file path=ppt/slideLayouts/slideLayout1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8" y="1931988"/>
            <a:ext cx="6347715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D8C408-DE1F-4D75-8DC5-070CF04CB49E}" type="datetimeFigureOut">
              <a:rPr lang="id-ID" smtClean="0"/>
              <a:pPr/>
              <a:t>08/12/2019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5EF56F-A1E0-47C6-80D1-08E3AFA7EB4C}" type="slidenum">
              <a:rPr lang="id-ID" smtClean="0"/>
              <a:pPr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724838640"/>
      </p:ext>
    </p:extLst>
  </p:cSld>
  <p:clrMapOvr>
    <a:masterClrMapping/>
  </p:clrMapOvr>
</p:sldLayout>
</file>

<file path=ppt/slideLayouts/slideLayout1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4885" y="609600"/>
            <a:ext cx="607218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09597" y="4013200"/>
            <a:ext cx="6347716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D8C408-DE1F-4D75-8DC5-070CF04CB49E}" type="datetimeFigureOut">
              <a:rPr lang="id-ID" smtClean="0"/>
              <a:pPr/>
              <a:t>08/12/2019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5EF56F-A1E0-47C6-80D1-08E3AFA7EB4C}" type="slidenum">
              <a:rPr lang="id-ID" smtClean="0"/>
              <a:pPr/>
              <a:t>‹#›</a:t>
            </a:fld>
            <a:endParaRPr lang="id-ID"/>
          </a:p>
        </p:txBody>
      </p:sp>
      <p:sp>
        <p:nvSpPr>
          <p:cNvPr id="24" name="TextBox 23"/>
          <p:cNvSpPr txBox="1"/>
          <p:nvPr/>
        </p:nvSpPr>
        <p:spPr>
          <a:xfrm>
            <a:off x="482711" y="79037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747699" y="288655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737837543"/>
      </p:ext>
    </p:extLst>
  </p:cSld>
  <p:clrMapOvr>
    <a:masterClrMapping/>
  </p:clrMapOvr>
</p:sldLayout>
</file>

<file path=ppt/slideLayouts/slideLayout1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5848" y="609600"/>
            <a:ext cx="6341465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09597" y="4013200"/>
            <a:ext cx="6347716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D8C408-DE1F-4D75-8DC5-070CF04CB49E}" type="datetimeFigureOut">
              <a:rPr lang="id-ID" smtClean="0"/>
              <a:pPr/>
              <a:t>08/12/2019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5EF56F-A1E0-47C6-80D1-08E3AFA7EB4C}" type="slidenum">
              <a:rPr lang="id-ID" smtClean="0"/>
              <a:pPr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054879689"/>
      </p:ext>
    </p:extLst>
  </p:cSld>
  <p:clrMapOvr>
    <a:masterClrMapping/>
  </p:clrMapOvr>
</p:sldLayout>
</file>

<file path=ppt/slideLayouts/slideLayout13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D8C408-DE1F-4D75-8DC5-070CF04CB49E}" type="datetimeFigureOut">
              <a:rPr lang="id-ID" smtClean="0"/>
              <a:pPr/>
              <a:t>08/12/2019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5EF56F-A1E0-47C6-80D1-08E3AFA7EB4C}" type="slidenum">
              <a:rPr lang="id-ID" smtClean="0"/>
              <a:pPr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755273143"/>
      </p:ext>
    </p:extLst>
  </p:cSld>
  <p:clrMapOvr>
    <a:masterClrMapping/>
  </p:clrMapOvr>
</p:sldLayout>
</file>

<file path=ppt/slideLayouts/slideLayout1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977312" y="609600"/>
            <a:ext cx="978812" cy="5251451"/>
          </a:xfrm>
        </p:spPr>
        <p:txBody>
          <a:bodyPr vert="eaVert" anchor="ctr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599" y="609600"/>
            <a:ext cx="5195026" cy="5251451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D8C408-DE1F-4D75-8DC5-070CF04CB49E}" type="datetimeFigureOut">
              <a:rPr lang="id-ID" smtClean="0"/>
              <a:pPr/>
              <a:t>08/12/2019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5EF56F-A1E0-47C6-80D1-08E3AFA7EB4C}" type="slidenum">
              <a:rPr lang="id-ID" smtClean="0"/>
              <a:pPr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735991905"/>
      </p:ext>
    </p:extLst>
  </p:cSld>
  <p:clrMapOvr>
    <a:masterClrMapping/>
  </p:clrMapOvr>
</p:sldLayout>
</file>

<file path=ppt/slideLayouts/slideLayout13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7" name="Group 76" title="Feather Background"/>
          <p:cNvGrpSpPr/>
          <p:nvPr/>
        </p:nvGrpSpPr>
        <p:grpSpPr>
          <a:xfrm>
            <a:off x="-6284" y="0"/>
            <a:ext cx="9152521" cy="6867426"/>
            <a:chOff x="-6284" y="0"/>
            <a:chExt cx="9152521" cy="6867426"/>
          </a:xfrm>
        </p:grpSpPr>
        <p:sp>
          <p:nvSpPr>
            <p:cNvPr id="67" name="Freeform 41"/>
            <p:cNvSpPr>
              <a:spLocks noEditPoints="1"/>
            </p:cNvSpPr>
            <p:nvPr/>
          </p:nvSpPr>
          <p:spPr bwMode="auto">
            <a:xfrm>
              <a:off x="0" y="0"/>
              <a:ext cx="9146237" cy="6858000"/>
            </a:xfrm>
            <a:custGeom>
              <a:avLst/>
              <a:gdLst/>
              <a:ahLst/>
              <a:cxnLst/>
              <a:rect l="0" t="0" r="r" b="b"/>
              <a:pathLst>
                <a:path w="2882" h="2160">
                  <a:moveTo>
                    <a:pt x="582" y="371"/>
                  </a:moveTo>
                  <a:cubicBezTo>
                    <a:pt x="592" y="376"/>
                    <a:pt x="600" y="381"/>
                    <a:pt x="610" y="384"/>
                  </a:cubicBezTo>
                  <a:cubicBezTo>
                    <a:pt x="635" y="393"/>
                    <a:pt x="640" y="395"/>
                    <a:pt x="641" y="392"/>
                  </a:cubicBezTo>
                  <a:cubicBezTo>
                    <a:pt x="596" y="372"/>
                    <a:pt x="592" y="370"/>
                    <a:pt x="589" y="367"/>
                  </a:cubicBezTo>
                  <a:cubicBezTo>
                    <a:pt x="554" y="342"/>
                    <a:pt x="552" y="341"/>
                    <a:pt x="550" y="340"/>
                  </a:cubicBezTo>
                  <a:cubicBezTo>
                    <a:pt x="532" y="326"/>
                    <a:pt x="531" y="325"/>
                    <a:pt x="529" y="324"/>
                  </a:cubicBezTo>
                  <a:cubicBezTo>
                    <a:pt x="511" y="305"/>
                    <a:pt x="507" y="302"/>
                    <a:pt x="503" y="299"/>
                  </a:cubicBezTo>
                  <a:cubicBezTo>
                    <a:pt x="455" y="236"/>
                    <a:pt x="453" y="233"/>
                    <a:pt x="450" y="230"/>
                  </a:cubicBezTo>
                  <a:cubicBezTo>
                    <a:pt x="442" y="219"/>
                    <a:pt x="438" y="213"/>
                    <a:pt x="433" y="208"/>
                  </a:cubicBezTo>
                  <a:cubicBezTo>
                    <a:pt x="419" y="175"/>
                    <a:pt x="409" y="179"/>
                    <a:pt x="410" y="173"/>
                  </a:cubicBezTo>
                  <a:cubicBezTo>
                    <a:pt x="382" y="135"/>
                    <a:pt x="378" y="134"/>
                    <a:pt x="378" y="129"/>
                  </a:cubicBezTo>
                  <a:cubicBezTo>
                    <a:pt x="368" y="118"/>
                    <a:pt x="365" y="115"/>
                    <a:pt x="363" y="111"/>
                  </a:cubicBezTo>
                  <a:cubicBezTo>
                    <a:pt x="336" y="73"/>
                    <a:pt x="332" y="65"/>
                    <a:pt x="328" y="58"/>
                  </a:cubicBezTo>
                  <a:cubicBezTo>
                    <a:pt x="308" y="34"/>
                    <a:pt x="305" y="31"/>
                    <a:pt x="300" y="31"/>
                  </a:cubicBezTo>
                  <a:cubicBezTo>
                    <a:pt x="274" y="1"/>
                    <a:pt x="273" y="1"/>
                    <a:pt x="273" y="0"/>
                  </a:cubicBezTo>
                  <a:cubicBezTo>
                    <a:pt x="280" y="19"/>
                    <a:pt x="286" y="26"/>
                    <a:pt x="291" y="33"/>
                  </a:cubicBezTo>
                  <a:cubicBezTo>
                    <a:pt x="345" y="95"/>
                    <a:pt x="345" y="101"/>
                    <a:pt x="348" y="104"/>
                  </a:cubicBezTo>
                  <a:cubicBezTo>
                    <a:pt x="362" y="131"/>
                    <a:pt x="369" y="130"/>
                    <a:pt x="369" y="135"/>
                  </a:cubicBezTo>
                  <a:cubicBezTo>
                    <a:pt x="382" y="150"/>
                    <a:pt x="385" y="150"/>
                    <a:pt x="387" y="151"/>
                  </a:cubicBezTo>
                  <a:cubicBezTo>
                    <a:pt x="423" y="208"/>
                    <a:pt x="423" y="213"/>
                    <a:pt x="429" y="213"/>
                  </a:cubicBezTo>
                  <a:cubicBezTo>
                    <a:pt x="448" y="246"/>
                    <a:pt x="455" y="249"/>
                    <a:pt x="456" y="257"/>
                  </a:cubicBezTo>
                  <a:cubicBezTo>
                    <a:pt x="474" y="279"/>
                    <a:pt x="478" y="284"/>
                    <a:pt x="484" y="288"/>
                  </a:cubicBezTo>
                  <a:cubicBezTo>
                    <a:pt x="468" y="274"/>
                    <a:pt x="462" y="272"/>
                    <a:pt x="460" y="266"/>
                  </a:cubicBezTo>
                  <a:cubicBezTo>
                    <a:pt x="414" y="208"/>
                    <a:pt x="411" y="206"/>
                    <a:pt x="409" y="203"/>
                  </a:cubicBezTo>
                  <a:cubicBezTo>
                    <a:pt x="386" y="173"/>
                    <a:pt x="382" y="160"/>
                    <a:pt x="373" y="152"/>
                  </a:cubicBezTo>
                  <a:cubicBezTo>
                    <a:pt x="342" y="106"/>
                    <a:pt x="339" y="106"/>
                    <a:pt x="337" y="106"/>
                  </a:cubicBezTo>
                  <a:cubicBezTo>
                    <a:pt x="327" y="83"/>
                    <a:pt x="317" y="77"/>
                    <a:pt x="312" y="66"/>
                  </a:cubicBezTo>
                  <a:cubicBezTo>
                    <a:pt x="297" y="47"/>
                    <a:pt x="291" y="45"/>
                    <a:pt x="289" y="39"/>
                  </a:cubicBezTo>
                  <a:cubicBezTo>
                    <a:pt x="267" y="18"/>
                    <a:pt x="267" y="14"/>
                    <a:pt x="263" y="15"/>
                  </a:cubicBezTo>
                  <a:cubicBezTo>
                    <a:pt x="238" y="0"/>
                    <a:pt x="238" y="0"/>
                    <a:pt x="238" y="0"/>
                  </a:cubicBezTo>
                  <a:cubicBezTo>
                    <a:pt x="269" y="27"/>
                    <a:pt x="273" y="36"/>
                    <a:pt x="280" y="44"/>
                  </a:cubicBezTo>
                  <a:cubicBezTo>
                    <a:pt x="301" y="68"/>
                    <a:pt x="304" y="69"/>
                    <a:pt x="301" y="70"/>
                  </a:cubicBezTo>
                  <a:cubicBezTo>
                    <a:pt x="323" y="95"/>
                    <a:pt x="328" y="105"/>
                    <a:pt x="335" y="112"/>
                  </a:cubicBezTo>
                  <a:cubicBezTo>
                    <a:pt x="376" y="170"/>
                    <a:pt x="381" y="179"/>
                    <a:pt x="388" y="186"/>
                  </a:cubicBezTo>
                  <a:cubicBezTo>
                    <a:pt x="400" y="199"/>
                    <a:pt x="398" y="205"/>
                    <a:pt x="401" y="205"/>
                  </a:cubicBezTo>
                  <a:cubicBezTo>
                    <a:pt x="447" y="261"/>
                    <a:pt x="446" y="268"/>
                    <a:pt x="454" y="268"/>
                  </a:cubicBezTo>
                  <a:cubicBezTo>
                    <a:pt x="490" y="311"/>
                    <a:pt x="499" y="316"/>
                    <a:pt x="507" y="321"/>
                  </a:cubicBezTo>
                  <a:cubicBezTo>
                    <a:pt x="561" y="357"/>
                    <a:pt x="566" y="359"/>
                    <a:pt x="570" y="362"/>
                  </a:cubicBezTo>
                  <a:close/>
                  <a:moveTo>
                    <a:pt x="302" y="11"/>
                  </a:moveTo>
                  <a:cubicBezTo>
                    <a:pt x="307" y="12"/>
                    <a:pt x="307" y="17"/>
                    <a:pt x="309" y="20"/>
                  </a:cubicBezTo>
                  <a:cubicBezTo>
                    <a:pt x="330" y="42"/>
                    <a:pt x="334" y="46"/>
                    <a:pt x="336" y="49"/>
                  </a:cubicBezTo>
                  <a:cubicBezTo>
                    <a:pt x="367" y="88"/>
                    <a:pt x="377" y="91"/>
                    <a:pt x="379" y="102"/>
                  </a:cubicBezTo>
                  <a:cubicBezTo>
                    <a:pt x="406" y="126"/>
                    <a:pt x="411" y="133"/>
                    <a:pt x="417" y="140"/>
                  </a:cubicBezTo>
                  <a:cubicBezTo>
                    <a:pt x="438" y="163"/>
                    <a:pt x="438" y="170"/>
                    <a:pt x="443" y="171"/>
                  </a:cubicBezTo>
                  <a:cubicBezTo>
                    <a:pt x="467" y="210"/>
                    <a:pt x="471" y="213"/>
                    <a:pt x="475" y="216"/>
                  </a:cubicBezTo>
                  <a:cubicBezTo>
                    <a:pt x="531" y="283"/>
                    <a:pt x="547" y="295"/>
                    <a:pt x="560" y="309"/>
                  </a:cubicBezTo>
                  <a:cubicBezTo>
                    <a:pt x="599" y="341"/>
                    <a:pt x="605" y="342"/>
                    <a:pt x="609" y="345"/>
                  </a:cubicBezTo>
                  <a:cubicBezTo>
                    <a:pt x="673" y="381"/>
                    <a:pt x="686" y="381"/>
                    <a:pt x="695" y="386"/>
                  </a:cubicBezTo>
                  <a:cubicBezTo>
                    <a:pt x="721" y="396"/>
                    <a:pt x="727" y="396"/>
                    <a:pt x="728" y="394"/>
                  </a:cubicBezTo>
                  <a:cubicBezTo>
                    <a:pt x="651" y="365"/>
                    <a:pt x="649" y="359"/>
                    <a:pt x="642" y="359"/>
                  </a:cubicBezTo>
                  <a:cubicBezTo>
                    <a:pt x="620" y="341"/>
                    <a:pt x="613" y="344"/>
                    <a:pt x="614" y="339"/>
                  </a:cubicBezTo>
                  <a:cubicBezTo>
                    <a:pt x="577" y="315"/>
                    <a:pt x="575" y="308"/>
                    <a:pt x="569" y="305"/>
                  </a:cubicBezTo>
                  <a:cubicBezTo>
                    <a:pt x="528" y="271"/>
                    <a:pt x="522" y="259"/>
                    <a:pt x="513" y="249"/>
                  </a:cubicBezTo>
                  <a:cubicBezTo>
                    <a:pt x="493" y="223"/>
                    <a:pt x="490" y="221"/>
                    <a:pt x="488" y="218"/>
                  </a:cubicBezTo>
                  <a:cubicBezTo>
                    <a:pt x="438" y="148"/>
                    <a:pt x="431" y="145"/>
                    <a:pt x="428" y="138"/>
                  </a:cubicBezTo>
                  <a:cubicBezTo>
                    <a:pt x="399" y="107"/>
                    <a:pt x="393" y="109"/>
                    <a:pt x="394" y="103"/>
                  </a:cubicBezTo>
                  <a:cubicBezTo>
                    <a:pt x="402" y="110"/>
                    <a:pt x="418" y="119"/>
                    <a:pt x="426" y="136"/>
                  </a:cubicBezTo>
                  <a:cubicBezTo>
                    <a:pt x="508" y="213"/>
                    <a:pt x="510" y="216"/>
                    <a:pt x="512" y="221"/>
                  </a:cubicBezTo>
                  <a:cubicBezTo>
                    <a:pt x="551" y="253"/>
                    <a:pt x="560" y="257"/>
                    <a:pt x="565" y="264"/>
                  </a:cubicBezTo>
                  <a:cubicBezTo>
                    <a:pt x="600" y="292"/>
                    <a:pt x="607" y="292"/>
                    <a:pt x="610" y="295"/>
                  </a:cubicBezTo>
                  <a:cubicBezTo>
                    <a:pt x="673" y="323"/>
                    <a:pt x="681" y="327"/>
                    <a:pt x="690" y="332"/>
                  </a:cubicBezTo>
                  <a:cubicBezTo>
                    <a:pt x="776" y="339"/>
                    <a:pt x="758" y="349"/>
                    <a:pt x="758" y="342"/>
                  </a:cubicBezTo>
                  <a:cubicBezTo>
                    <a:pt x="713" y="335"/>
                    <a:pt x="714" y="330"/>
                    <a:pt x="708" y="332"/>
                  </a:cubicBezTo>
                  <a:cubicBezTo>
                    <a:pt x="676" y="319"/>
                    <a:pt x="674" y="317"/>
                    <a:pt x="671" y="316"/>
                  </a:cubicBezTo>
                  <a:cubicBezTo>
                    <a:pt x="583" y="266"/>
                    <a:pt x="571" y="260"/>
                    <a:pt x="563" y="250"/>
                  </a:cubicBezTo>
                  <a:cubicBezTo>
                    <a:pt x="544" y="234"/>
                    <a:pt x="536" y="232"/>
                    <a:pt x="533" y="226"/>
                  </a:cubicBezTo>
                  <a:cubicBezTo>
                    <a:pt x="500" y="189"/>
                    <a:pt x="493" y="192"/>
                    <a:pt x="493" y="188"/>
                  </a:cubicBezTo>
                  <a:cubicBezTo>
                    <a:pt x="460" y="157"/>
                    <a:pt x="453" y="154"/>
                    <a:pt x="450" y="148"/>
                  </a:cubicBezTo>
                  <a:cubicBezTo>
                    <a:pt x="419" y="117"/>
                    <a:pt x="418" y="113"/>
                    <a:pt x="416" y="110"/>
                  </a:cubicBezTo>
                  <a:cubicBezTo>
                    <a:pt x="395" y="90"/>
                    <a:pt x="392" y="87"/>
                    <a:pt x="390" y="83"/>
                  </a:cubicBezTo>
                  <a:cubicBezTo>
                    <a:pt x="362" y="53"/>
                    <a:pt x="359" y="51"/>
                    <a:pt x="356" y="47"/>
                  </a:cubicBezTo>
                  <a:cubicBezTo>
                    <a:pt x="336" y="23"/>
                    <a:pt x="330" y="17"/>
                    <a:pt x="322" y="14"/>
                  </a:cubicBezTo>
                  <a:cubicBezTo>
                    <a:pt x="298" y="1"/>
                    <a:pt x="299" y="2"/>
                    <a:pt x="300" y="3"/>
                  </a:cubicBezTo>
                  <a:close/>
                  <a:moveTo>
                    <a:pt x="481" y="318"/>
                  </a:moveTo>
                  <a:cubicBezTo>
                    <a:pt x="482" y="313"/>
                    <a:pt x="475" y="316"/>
                    <a:pt x="475" y="312"/>
                  </a:cubicBezTo>
                  <a:cubicBezTo>
                    <a:pt x="454" y="299"/>
                    <a:pt x="458" y="290"/>
                    <a:pt x="451" y="292"/>
                  </a:cubicBezTo>
                  <a:cubicBezTo>
                    <a:pt x="423" y="256"/>
                    <a:pt x="421" y="248"/>
                    <a:pt x="415" y="245"/>
                  </a:cubicBezTo>
                  <a:cubicBezTo>
                    <a:pt x="363" y="176"/>
                    <a:pt x="360" y="170"/>
                    <a:pt x="356" y="165"/>
                  </a:cubicBezTo>
                  <a:cubicBezTo>
                    <a:pt x="325" y="135"/>
                    <a:pt x="328" y="128"/>
                    <a:pt x="324" y="127"/>
                  </a:cubicBezTo>
                  <a:cubicBezTo>
                    <a:pt x="302" y="102"/>
                    <a:pt x="300" y="99"/>
                    <a:pt x="298" y="96"/>
                  </a:cubicBezTo>
                  <a:cubicBezTo>
                    <a:pt x="281" y="81"/>
                    <a:pt x="283" y="75"/>
                    <a:pt x="277" y="76"/>
                  </a:cubicBezTo>
                  <a:cubicBezTo>
                    <a:pt x="243" y="44"/>
                    <a:pt x="242" y="35"/>
                    <a:pt x="237" y="32"/>
                  </a:cubicBezTo>
                  <a:cubicBezTo>
                    <a:pt x="188" y="0"/>
                    <a:pt x="188" y="0"/>
                    <a:pt x="188" y="0"/>
                  </a:cubicBezTo>
                  <a:cubicBezTo>
                    <a:pt x="212" y="17"/>
                    <a:pt x="211" y="22"/>
                    <a:pt x="215" y="23"/>
                  </a:cubicBezTo>
                  <a:cubicBezTo>
                    <a:pt x="253" y="58"/>
                    <a:pt x="259" y="67"/>
                    <a:pt x="266" y="76"/>
                  </a:cubicBezTo>
                  <a:cubicBezTo>
                    <a:pt x="296" y="102"/>
                    <a:pt x="295" y="111"/>
                    <a:pt x="302" y="112"/>
                  </a:cubicBezTo>
                  <a:cubicBezTo>
                    <a:pt x="326" y="143"/>
                    <a:pt x="329" y="147"/>
                    <a:pt x="332" y="152"/>
                  </a:cubicBezTo>
                  <a:cubicBezTo>
                    <a:pt x="388" y="223"/>
                    <a:pt x="403" y="238"/>
                    <a:pt x="415" y="258"/>
                  </a:cubicBezTo>
                  <a:cubicBezTo>
                    <a:pt x="406" y="259"/>
                    <a:pt x="407" y="252"/>
                    <a:pt x="402" y="251"/>
                  </a:cubicBezTo>
                  <a:cubicBezTo>
                    <a:pt x="390" y="240"/>
                    <a:pt x="387" y="237"/>
                    <a:pt x="385" y="233"/>
                  </a:cubicBezTo>
                  <a:cubicBezTo>
                    <a:pt x="337" y="185"/>
                    <a:pt x="333" y="183"/>
                    <a:pt x="331" y="178"/>
                  </a:cubicBezTo>
                  <a:cubicBezTo>
                    <a:pt x="308" y="153"/>
                    <a:pt x="304" y="149"/>
                    <a:pt x="302" y="144"/>
                  </a:cubicBezTo>
                  <a:cubicBezTo>
                    <a:pt x="264" y="114"/>
                    <a:pt x="262" y="109"/>
                    <a:pt x="259" y="104"/>
                  </a:cubicBezTo>
                  <a:cubicBezTo>
                    <a:pt x="226" y="72"/>
                    <a:pt x="225" y="70"/>
                    <a:pt x="225" y="66"/>
                  </a:cubicBezTo>
                  <a:cubicBezTo>
                    <a:pt x="208" y="50"/>
                    <a:pt x="204" y="52"/>
                    <a:pt x="203" y="51"/>
                  </a:cubicBezTo>
                  <a:cubicBezTo>
                    <a:pt x="191" y="41"/>
                    <a:pt x="195" y="31"/>
                    <a:pt x="186" y="33"/>
                  </a:cubicBezTo>
                  <a:cubicBezTo>
                    <a:pt x="161" y="8"/>
                    <a:pt x="156" y="3"/>
                    <a:pt x="151" y="0"/>
                  </a:cubicBezTo>
                  <a:cubicBezTo>
                    <a:pt x="146" y="9"/>
                    <a:pt x="157" y="12"/>
                    <a:pt x="163" y="21"/>
                  </a:cubicBezTo>
                  <a:cubicBezTo>
                    <a:pt x="222" y="79"/>
                    <a:pt x="222" y="82"/>
                    <a:pt x="227" y="82"/>
                  </a:cubicBezTo>
                  <a:cubicBezTo>
                    <a:pt x="270" y="123"/>
                    <a:pt x="283" y="140"/>
                    <a:pt x="299" y="153"/>
                  </a:cubicBezTo>
                  <a:cubicBezTo>
                    <a:pt x="371" y="231"/>
                    <a:pt x="379" y="238"/>
                    <a:pt x="387" y="244"/>
                  </a:cubicBezTo>
                  <a:cubicBezTo>
                    <a:pt x="402" y="255"/>
                    <a:pt x="401" y="259"/>
                    <a:pt x="402" y="260"/>
                  </a:cubicBezTo>
                  <a:cubicBezTo>
                    <a:pt x="428" y="278"/>
                    <a:pt x="434" y="280"/>
                    <a:pt x="438" y="283"/>
                  </a:cubicBezTo>
                  <a:cubicBezTo>
                    <a:pt x="452" y="313"/>
                    <a:pt x="453" y="308"/>
                    <a:pt x="449" y="307"/>
                  </a:cubicBezTo>
                  <a:cubicBezTo>
                    <a:pt x="415" y="279"/>
                    <a:pt x="402" y="274"/>
                    <a:pt x="395" y="262"/>
                  </a:cubicBezTo>
                  <a:cubicBezTo>
                    <a:pt x="372" y="237"/>
                    <a:pt x="362" y="242"/>
                    <a:pt x="365" y="235"/>
                  </a:cubicBezTo>
                  <a:cubicBezTo>
                    <a:pt x="334" y="218"/>
                    <a:pt x="340" y="208"/>
                    <a:pt x="333" y="210"/>
                  </a:cubicBezTo>
                  <a:cubicBezTo>
                    <a:pt x="294" y="174"/>
                    <a:pt x="286" y="163"/>
                    <a:pt x="275" y="155"/>
                  </a:cubicBezTo>
                  <a:cubicBezTo>
                    <a:pt x="252" y="130"/>
                    <a:pt x="243" y="121"/>
                    <a:pt x="235" y="110"/>
                  </a:cubicBezTo>
                  <a:cubicBezTo>
                    <a:pt x="204" y="81"/>
                    <a:pt x="203" y="77"/>
                    <a:pt x="198" y="77"/>
                  </a:cubicBezTo>
                  <a:cubicBezTo>
                    <a:pt x="175" y="53"/>
                    <a:pt x="174" y="50"/>
                    <a:pt x="169" y="50"/>
                  </a:cubicBezTo>
                  <a:cubicBezTo>
                    <a:pt x="128" y="16"/>
                    <a:pt x="128" y="10"/>
                    <a:pt x="124" y="10"/>
                  </a:cubicBezTo>
                  <a:cubicBezTo>
                    <a:pt x="97" y="0"/>
                    <a:pt x="97" y="0"/>
                    <a:pt x="97" y="0"/>
                  </a:cubicBezTo>
                  <a:cubicBezTo>
                    <a:pt x="109" y="13"/>
                    <a:pt x="115" y="11"/>
                    <a:pt x="117" y="14"/>
                  </a:cubicBezTo>
                  <a:cubicBezTo>
                    <a:pt x="149" y="40"/>
                    <a:pt x="153" y="44"/>
                    <a:pt x="158" y="47"/>
                  </a:cubicBezTo>
                  <a:cubicBezTo>
                    <a:pt x="184" y="78"/>
                    <a:pt x="190" y="76"/>
                    <a:pt x="192" y="79"/>
                  </a:cubicBezTo>
                  <a:cubicBezTo>
                    <a:pt x="224" y="117"/>
                    <a:pt x="233" y="116"/>
                    <a:pt x="235" y="123"/>
                  </a:cubicBezTo>
                  <a:cubicBezTo>
                    <a:pt x="265" y="147"/>
                    <a:pt x="259" y="157"/>
                    <a:pt x="267" y="154"/>
                  </a:cubicBezTo>
                  <a:cubicBezTo>
                    <a:pt x="309" y="195"/>
                    <a:pt x="316" y="204"/>
                    <a:pt x="326" y="210"/>
                  </a:cubicBezTo>
                  <a:cubicBezTo>
                    <a:pt x="368" y="247"/>
                    <a:pt x="370" y="250"/>
                    <a:pt x="371" y="253"/>
                  </a:cubicBezTo>
                  <a:cubicBezTo>
                    <a:pt x="388" y="266"/>
                    <a:pt x="391" y="268"/>
                    <a:pt x="393" y="271"/>
                  </a:cubicBezTo>
                  <a:cubicBezTo>
                    <a:pt x="434" y="300"/>
                    <a:pt x="438" y="306"/>
                    <a:pt x="444" y="311"/>
                  </a:cubicBezTo>
                  <a:cubicBezTo>
                    <a:pt x="518" y="348"/>
                    <a:pt x="519" y="356"/>
                    <a:pt x="528" y="356"/>
                  </a:cubicBezTo>
                  <a:cubicBezTo>
                    <a:pt x="528" y="354"/>
                    <a:pt x="515" y="339"/>
                    <a:pt x="494" y="332"/>
                  </a:cubicBezTo>
                  <a:close/>
                  <a:moveTo>
                    <a:pt x="334" y="250"/>
                  </a:moveTo>
                  <a:cubicBezTo>
                    <a:pt x="334" y="253"/>
                    <a:pt x="329" y="251"/>
                    <a:pt x="328" y="250"/>
                  </a:cubicBezTo>
                  <a:cubicBezTo>
                    <a:pt x="294" y="242"/>
                    <a:pt x="287" y="241"/>
                    <a:pt x="282" y="238"/>
                  </a:cubicBezTo>
                  <a:cubicBezTo>
                    <a:pt x="243" y="217"/>
                    <a:pt x="240" y="212"/>
                    <a:pt x="233" y="210"/>
                  </a:cubicBezTo>
                  <a:cubicBezTo>
                    <a:pt x="199" y="185"/>
                    <a:pt x="191" y="185"/>
                    <a:pt x="188" y="179"/>
                  </a:cubicBezTo>
                  <a:cubicBezTo>
                    <a:pt x="160" y="165"/>
                    <a:pt x="162" y="158"/>
                    <a:pt x="157" y="159"/>
                  </a:cubicBezTo>
                  <a:cubicBezTo>
                    <a:pt x="123" y="136"/>
                    <a:pt x="120" y="135"/>
                    <a:pt x="119" y="132"/>
                  </a:cubicBezTo>
                  <a:cubicBezTo>
                    <a:pt x="106" y="116"/>
                    <a:pt x="99" y="119"/>
                    <a:pt x="100" y="114"/>
                  </a:cubicBezTo>
                  <a:cubicBezTo>
                    <a:pt x="78" y="92"/>
                    <a:pt x="72" y="93"/>
                    <a:pt x="72" y="89"/>
                  </a:cubicBezTo>
                  <a:cubicBezTo>
                    <a:pt x="48" y="72"/>
                    <a:pt x="41" y="63"/>
                    <a:pt x="31" y="58"/>
                  </a:cubicBezTo>
                  <a:cubicBezTo>
                    <a:pt x="17" y="42"/>
                    <a:pt x="10" y="41"/>
                    <a:pt x="7" y="35"/>
                  </a:cubicBezTo>
                  <a:cubicBezTo>
                    <a:pt x="0" y="41"/>
                    <a:pt x="0" y="41"/>
                    <a:pt x="0" y="41"/>
                  </a:cubicBezTo>
                  <a:cubicBezTo>
                    <a:pt x="33" y="72"/>
                    <a:pt x="49" y="80"/>
                    <a:pt x="59" y="93"/>
                  </a:cubicBezTo>
                  <a:cubicBezTo>
                    <a:pt x="106" y="127"/>
                    <a:pt x="111" y="134"/>
                    <a:pt x="119" y="138"/>
                  </a:cubicBezTo>
                  <a:cubicBezTo>
                    <a:pt x="161" y="171"/>
                    <a:pt x="167" y="172"/>
                    <a:pt x="170" y="174"/>
                  </a:cubicBezTo>
                  <a:cubicBezTo>
                    <a:pt x="206" y="202"/>
                    <a:pt x="218" y="202"/>
                    <a:pt x="222" y="210"/>
                  </a:cubicBezTo>
                  <a:cubicBezTo>
                    <a:pt x="259" y="232"/>
                    <a:pt x="264" y="232"/>
                    <a:pt x="267" y="235"/>
                  </a:cubicBezTo>
                  <a:cubicBezTo>
                    <a:pt x="257" y="234"/>
                    <a:pt x="255" y="232"/>
                    <a:pt x="252" y="230"/>
                  </a:cubicBezTo>
                  <a:cubicBezTo>
                    <a:pt x="200" y="199"/>
                    <a:pt x="190" y="202"/>
                    <a:pt x="191" y="196"/>
                  </a:cubicBezTo>
                  <a:cubicBezTo>
                    <a:pt x="163" y="176"/>
                    <a:pt x="156" y="175"/>
                    <a:pt x="151" y="172"/>
                  </a:cubicBezTo>
                  <a:cubicBezTo>
                    <a:pt x="101" y="134"/>
                    <a:pt x="92" y="128"/>
                    <a:pt x="84" y="122"/>
                  </a:cubicBezTo>
                  <a:cubicBezTo>
                    <a:pt x="53" y="95"/>
                    <a:pt x="51" y="94"/>
                    <a:pt x="50" y="91"/>
                  </a:cubicBezTo>
                  <a:cubicBezTo>
                    <a:pt x="29" y="74"/>
                    <a:pt x="23" y="66"/>
                    <a:pt x="13" y="60"/>
                  </a:cubicBezTo>
                  <a:cubicBezTo>
                    <a:pt x="0" y="57"/>
                    <a:pt x="0" y="57"/>
                    <a:pt x="0" y="57"/>
                  </a:cubicBezTo>
                  <a:cubicBezTo>
                    <a:pt x="19" y="82"/>
                    <a:pt x="31" y="79"/>
                    <a:pt x="30" y="86"/>
                  </a:cubicBezTo>
                  <a:cubicBezTo>
                    <a:pt x="69" y="116"/>
                    <a:pt x="73" y="119"/>
                    <a:pt x="75" y="124"/>
                  </a:cubicBezTo>
                  <a:cubicBezTo>
                    <a:pt x="153" y="178"/>
                    <a:pt x="153" y="184"/>
                    <a:pt x="159" y="185"/>
                  </a:cubicBezTo>
                  <a:cubicBezTo>
                    <a:pt x="185" y="204"/>
                    <a:pt x="191" y="202"/>
                    <a:pt x="191" y="205"/>
                  </a:cubicBezTo>
                  <a:cubicBezTo>
                    <a:pt x="218" y="217"/>
                    <a:pt x="218" y="224"/>
                    <a:pt x="226" y="223"/>
                  </a:cubicBezTo>
                  <a:cubicBezTo>
                    <a:pt x="256" y="242"/>
                    <a:pt x="265" y="239"/>
                    <a:pt x="267" y="244"/>
                  </a:cubicBezTo>
                  <a:cubicBezTo>
                    <a:pt x="318" y="258"/>
                    <a:pt x="319" y="256"/>
                    <a:pt x="319" y="254"/>
                  </a:cubicBezTo>
                  <a:close/>
                  <a:moveTo>
                    <a:pt x="121" y="234"/>
                  </a:moveTo>
                  <a:cubicBezTo>
                    <a:pt x="120" y="225"/>
                    <a:pt x="107" y="224"/>
                    <a:pt x="113" y="214"/>
                  </a:cubicBezTo>
                  <a:cubicBezTo>
                    <a:pt x="89" y="189"/>
                    <a:pt x="86" y="187"/>
                    <a:pt x="85" y="183"/>
                  </a:cubicBezTo>
                  <a:cubicBezTo>
                    <a:pt x="33" y="112"/>
                    <a:pt x="28" y="112"/>
                    <a:pt x="28" y="108"/>
                  </a:cubicBezTo>
                  <a:cubicBezTo>
                    <a:pt x="17" y="98"/>
                    <a:pt x="17" y="93"/>
                    <a:pt x="15" y="90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55" y="148"/>
                    <a:pt x="52" y="155"/>
                    <a:pt x="57" y="154"/>
                  </a:cubicBezTo>
                  <a:cubicBezTo>
                    <a:pt x="78" y="181"/>
                    <a:pt x="82" y="193"/>
                    <a:pt x="91" y="199"/>
                  </a:cubicBezTo>
                  <a:cubicBezTo>
                    <a:pt x="73" y="185"/>
                    <a:pt x="68" y="185"/>
                    <a:pt x="65" y="183"/>
                  </a:cubicBezTo>
                  <a:cubicBezTo>
                    <a:pt x="41" y="160"/>
                    <a:pt x="37" y="159"/>
                    <a:pt x="35" y="156"/>
                  </a:cubicBezTo>
                  <a:cubicBezTo>
                    <a:pt x="18" y="140"/>
                    <a:pt x="18" y="134"/>
                    <a:pt x="14" y="134"/>
                  </a:cubicBezTo>
                  <a:cubicBezTo>
                    <a:pt x="1" y="118"/>
                    <a:pt x="0" y="117"/>
                    <a:pt x="0" y="117"/>
                  </a:cubicBezTo>
                  <a:cubicBezTo>
                    <a:pt x="14" y="140"/>
                    <a:pt x="14" y="149"/>
                    <a:pt x="22" y="149"/>
                  </a:cubicBezTo>
                  <a:cubicBezTo>
                    <a:pt x="57" y="180"/>
                    <a:pt x="73" y="199"/>
                    <a:pt x="100" y="210"/>
                  </a:cubicBezTo>
                  <a:cubicBezTo>
                    <a:pt x="129" y="243"/>
                    <a:pt x="126" y="252"/>
                    <a:pt x="134" y="252"/>
                  </a:cubicBezTo>
                  <a:close/>
                  <a:moveTo>
                    <a:pt x="11" y="166"/>
                  </a:moveTo>
                  <a:cubicBezTo>
                    <a:pt x="8" y="162"/>
                    <a:pt x="4" y="159"/>
                    <a:pt x="0" y="156"/>
                  </a:cubicBezTo>
                  <a:cubicBezTo>
                    <a:pt x="0" y="161"/>
                    <a:pt x="0" y="161"/>
                    <a:pt x="0" y="161"/>
                  </a:cubicBezTo>
                  <a:cubicBezTo>
                    <a:pt x="4" y="164"/>
                    <a:pt x="7" y="168"/>
                    <a:pt x="11" y="171"/>
                  </a:cubicBezTo>
                  <a:cubicBezTo>
                    <a:pt x="13" y="174"/>
                    <a:pt x="17" y="175"/>
                    <a:pt x="20" y="177"/>
                  </a:cubicBezTo>
                  <a:cubicBezTo>
                    <a:pt x="21" y="181"/>
                    <a:pt x="23" y="184"/>
                    <a:pt x="28" y="184"/>
                  </a:cubicBezTo>
                  <a:cubicBezTo>
                    <a:pt x="27" y="174"/>
                    <a:pt x="16" y="173"/>
                    <a:pt x="11" y="166"/>
                  </a:cubicBezTo>
                  <a:close/>
                  <a:moveTo>
                    <a:pt x="344" y="19"/>
                  </a:moveTo>
                  <a:cubicBezTo>
                    <a:pt x="350" y="20"/>
                    <a:pt x="354" y="23"/>
                    <a:pt x="357" y="28"/>
                  </a:cubicBezTo>
                  <a:cubicBezTo>
                    <a:pt x="389" y="48"/>
                    <a:pt x="387" y="57"/>
                    <a:pt x="395" y="57"/>
                  </a:cubicBezTo>
                  <a:cubicBezTo>
                    <a:pt x="424" y="87"/>
                    <a:pt x="433" y="94"/>
                    <a:pt x="440" y="102"/>
                  </a:cubicBezTo>
                  <a:cubicBezTo>
                    <a:pt x="455" y="116"/>
                    <a:pt x="459" y="119"/>
                    <a:pt x="461" y="124"/>
                  </a:cubicBezTo>
                  <a:cubicBezTo>
                    <a:pt x="510" y="168"/>
                    <a:pt x="510" y="171"/>
                    <a:pt x="513" y="173"/>
                  </a:cubicBezTo>
                  <a:cubicBezTo>
                    <a:pt x="537" y="198"/>
                    <a:pt x="543" y="206"/>
                    <a:pt x="551" y="213"/>
                  </a:cubicBezTo>
                  <a:cubicBezTo>
                    <a:pt x="608" y="261"/>
                    <a:pt x="615" y="269"/>
                    <a:pt x="626" y="274"/>
                  </a:cubicBezTo>
                  <a:cubicBezTo>
                    <a:pt x="680" y="316"/>
                    <a:pt x="689" y="315"/>
                    <a:pt x="690" y="321"/>
                  </a:cubicBezTo>
                  <a:cubicBezTo>
                    <a:pt x="732" y="334"/>
                    <a:pt x="735" y="339"/>
                    <a:pt x="742" y="339"/>
                  </a:cubicBezTo>
                  <a:cubicBezTo>
                    <a:pt x="730" y="330"/>
                    <a:pt x="704" y="323"/>
                    <a:pt x="686" y="308"/>
                  </a:cubicBezTo>
                  <a:cubicBezTo>
                    <a:pt x="639" y="278"/>
                    <a:pt x="641" y="272"/>
                    <a:pt x="635" y="274"/>
                  </a:cubicBezTo>
                  <a:cubicBezTo>
                    <a:pt x="608" y="255"/>
                    <a:pt x="606" y="249"/>
                    <a:pt x="600" y="247"/>
                  </a:cubicBezTo>
                  <a:cubicBezTo>
                    <a:pt x="583" y="231"/>
                    <a:pt x="579" y="227"/>
                    <a:pt x="575" y="222"/>
                  </a:cubicBezTo>
                  <a:cubicBezTo>
                    <a:pt x="552" y="203"/>
                    <a:pt x="550" y="201"/>
                    <a:pt x="549" y="198"/>
                  </a:cubicBezTo>
                  <a:cubicBezTo>
                    <a:pt x="514" y="167"/>
                    <a:pt x="510" y="155"/>
                    <a:pt x="498" y="151"/>
                  </a:cubicBezTo>
                  <a:cubicBezTo>
                    <a:pt x="483" y="134"/>
                    <a:pt x="481" y="128"/>
                    <a:pt x="474" y="126"/>
                  </a:cubicBezTo>
                  <a:cubicBezTo>
                    <a:pt x="437" y="89"/>
                    <a:pt x="435" y="87"/>
                    <a:pt x="434" y="84"/>
                  </a:cubicBezTo>
                  <a:cubicBezTo>
                    <a:pt x="412" y="66"/>
                    <a:pt x="412" y="61"/>
                    <a:pt x="410" y="60"/>
                  </a:cubicBezTo>
                  <a:cubicBezTo>
                    <a:pt x="384" y="40"/>
                    <a:pt x="384" y="33"/>
                    <a:pt x="376" y="33"/>
                  </a:cubicBezTo>
                  <a:cubicBezTo>
                    <a:pt x="341" y="5"/>
                    <a:pt x="342" y="2"/>
                    <a:pt x="340" y="0"/>
                  </a:cubicBezTo>
                  <a:cubicBezTo>
                    <a:pt x="333" y="12"/>
                    <a:pt x="344" y="10"/>
                    <a:pt x="344" y="19"/>
                  </a:cubicBezTo>
                  <a:close/>
                  <a:moveTo>
                    <a:pt x="23" y="16"/>
                  </a:moveTo>
                  <a:cubicBezTo>
                    <a:pt x="28" y="17"/>
                    <a:pt x="27" y="24"/>
                    <a:pt x="34" y="23"/>
                  </a:cubicBezTo>
                  <a:cubicBezTo>
                    <a:pt x="98" y="85"/>
                    <a:pt x="111" y="95"/>
                    <a:pt x="124" y="106"/>
                  </a:cubicBezTo>
                  <a:cubicBezTo>
                    <a:pt x="164" y="139"/>
                    <a:pt x="170" y="139"/>
                    <a:pt x="173" y="142"/>
                  </a:cubicBezTo>
                  <a:cubicBezTo>
                    <a:pt x="198" y="155"/>
                    <a:pt x="200" y="167"/>
                    <a:pt x="203" y="160"/>
                  </a:cubicBezTo>
                  <a:cubicBezTo>
                    <a:pt x="176" y="139"/>
                    <a:pt x="168" y="135"/>
                    <a:pt x="162" y="128"/>
                  </a:cubicBezTo>
                  <a:cubicBezTo>
                    <a:pt x="125" y="105"/>
                    <a:pt x="127" y="96"/>
                    <a:pt x="120" y="97"/>
                  </a:cubicBezTo>
                  <a:cubicBezTo>
                    <a:pt x="87" y="61"/>
                    <a:pt x="83" y="58"/>
                    <a:pt x="81" y="52"/>
                  </a:cubicBezTo>
                  <a:cubicBezTo>
                    <a:pt x="44" y="19"/>
                    <a:pt x="37" y="18"/>
                    <a:pt x="36" y="12"/>
                  </a:cubicBezTo>
                  <a:cubicBezTo>
                    <a:pt x="57" y="26"/>
                    <a:pt x="59" y="27"/>
                    <a:pt x="60" y="30"/>
                  </a:cubicBezTo>
                  <a:cubicBezTo>
                    <a:pt x="113" y="68"/>
                    <a:pt x="115" y="72"/>
                    <a:pt x="120" y="75"/>
                  </a:cubicBezTo>
                  <a:cubicBezTo>
                    <a:pt x="136" y="88"/>
                    <a:pt x="136" y="93"/>
                    <a:pt x="141" y="95"/>
                  </a:cubicBezTo>
                  <a:cubicBezTo>
                    <a:pt x="159" y="107"/>
                    <a:pt x="158" y="115"/>
                    <a:pt x="165" y="115"/>
                  </a:cubicBezTo>
                  <a:cubicBezTo>
                    <a:pt x="200" y="151"/>
                    <a:pt x="203" y="155"/>
                    <a:pt x="208" y="158"/>
                  </a:cubicBezTo>
                  <a:cubicBezTo>
                    <a:pt x="213" y="167"/>
                    <a:pt x="206" y="161"/>
                    <a:pt x="205" y="166"/>
                  </a:cubicBezTo>
                  <a:cubicBezTo>
                    <a:pt x="223" y="173"/>
                    <a:pt x="223" y="176"/>
                    <a:pt x="227" y="175"/>
                  </a:cubicBezTo>
                  <a:cubicBezTo>
                    <a:pt x="288" y="224"/>
                    <a:pt x="292" y="232"/>
                    <a:pt x="302" y="234"/>
                  </a:cubicBezTo>
                  <a:cubicBezTo>
                    <a:pt x="286" y="216"/>
                    <a:pt x="279" y="218"/>
                    <a:pt x="278" y="214"/>
                  </a:cubicBezTo>
                  <a:cubicBezTo>
                    <a:pt x="243" y="190"/>
                    <a:pt x="241" y="181"/>
                    <a:pt x="233" y="178"/>
                  </a:cubicBezTo>
                  <a:cubicBezTo>
                    <a:pt x="210" y="150"/>
                    <a:pt x="206" y="151"/>
                    <a:pt x="206" y="149"/>
                  </a:cubicBezTo>
                  <a:cubicBezTo>
                    <a:pt x="190" y="135"/>
                    <a:pt x="190" y="129"/>
                    <a:pt x="186" y="127"/>
                  </a:cubicBezTo>
                  <a:cubicBezTo>
                    <a:pt x="158" y="104"/>
                    <a:pt x="159" y="100"/>
                    <a:pt x="157" y="100"/>
                  </a:cubicBezTo>
                  <a:cubicBezTo>
                    <a:pt x="131" y="77"/>
                    <a:pt x="130" y="72"/>
                    <a:pt x="124" y="71"/>
                  </a:cubicBezTo>
                  <a:cubicBezTo>
                    <a:pt x="111" y="59"/>
                    <a:pt x="109" y="57"/>
                    <a:pt x="110" y="53"/>
                  </a:cubicBezTo>
                  <a:cubicBezTo>
                    <a:pt x="80" y="36"/>
                    <a:pt x="78" y="26"/>
                    <a:pt x="67" y="24"/>
                  </a:cubicBezTo>
                  <a:cubicBezTo>
                    <a:pt x="21" y="0"/>
                    <a:pt x="21" y="0"/>
                    <a:pt x="21" y="0"/>
                  </a:cubicBezTo>
                  <a:cubicBezTo>
                    <a:pt x="32" y="10"/>
                    <a:pt x="35" y="11"/>
                    <a:pt x="32" y="12"/>
                  </a:cubicBezTo>
                  <a:cubicBezTo>
                    <a:pt x="17" y="0"/>
                    <a:pt x="16" y="0"/>
                    <a:pt x="16" y="0"/>
                  </a:cubicBezTo>
                  <a:cubicBezTo>
                    <a:pt x="18" y="10"/>
                    <a:pt x="21" y="13"/>
                    <a:pt x="23" y="16"/>
                  </a:cubicBezTo>
                  <a:close/>
                  <a:moveTo>
                    <a:pt x="573" y="13"/>
                  </a:moveTo>
                  <a:cubicBezTo>
                    <a:pt x="580" y="12"/>
                    <a:pt x="581" y="16"/>
                    <a:pt x="586" y="18"/>
                  </a:cubicBezTo>
                  <a:cubicBezTo>
                    <a:pt x="629" y="35"/>
                    <a:pt x="631" y="39"/>
                    <a:pt x="633" y="43"/>
                  </a:cubicBezTo>
                  <a:cubicBezTo>
                    <a:pt x="676" y="58"/>
                    <a:pt x="677" y="64"/>
                    <a:pt x="683" y="63"/>
                  </a:cubicBezTo>
                  <a:cubicBezTo>
                    <a:pt x="756" y="103"/>
                    <a:pt x="764" y="101"/>
                    <a:pt x="767" y="104"/>
                  </a:cubicBezTo>
                  <a:cubicBezTo>
                    <a:pt x="794" y="116"/>
                    <a:pt x="796" y="117"/>
                    <a:pt x="797" y="118"/>
                  </a:cubicBezTo>
                  <a:cubicBezTo>
                    <a:pt x="830" y="132"/>
                    <a:pt x="838" y="134"/>
                    <a:pt x="843" y="139"/>
                  </a:cubicBezTo>
                  <a:cubicBezTo>
                    <a:pt x="867" y="145"/>
                    <a:pt x="870" y="146"/>
                    <a:pt x="873" y="148"/>
                  </a:cubicBezTo>
                  <a:cubicBezTo>
                    <a:pt x="896" y="159"/>
                    <a:pt x="909" y="152"/>
                    <a:pt x="908" y="158"/>
                  </a:cubicBezTo>
                  <a:cubicBezTo>
                    <a:pt x="949" y="161"/>
                    <a:pt x="969" y="161"/>
                    <a:pt x="988" y="162"/>
                  </a:cubicBezTo>
                  <a:cubicBezTo>
                    <a:pt x="1023" y="160"/>
                    <a:pt x="1029" y="155"/>
                    <a:pt x="1023" y="154"/>
                  </a:cubicBezTo>
                  <a:cubicBezTo>
                    <a:pt x="987" y="155"/>
                    <a:pt x="986" y="157"/>
                    <a:pt x="975" y="155"/>
                  </a:cubicBezTo>
                  <a:cubicBezTo>
                    <a:pt x="952" y="157"/>
                    <a:pt x="941" y="152"/>
                    <a:pt x="932" y="154"/>
                  </a:cubicBezTo>
                  <a:cubicBezTo>
                    <a:pt x="828" y="125"/>
                    <a:pt x="826" y="118"/>
                    <a:pt x="817" y="119"/>
                  </a:cubicBezTo>
                  <a:cubicBezTo>
                    <a:pt x="741" y="88"/>
                    <a:pt x="741" y="79"/>
                    <a:pt x="733" y="80"/>
                  </a:cubicBezTo>
                  <a:cubicBezTo>
                    <a:pt x="705" y="65"/>
                    <a:pt x="693" y="60"/>
                    <a:pt x="681" y="55"/>
                  </a:cubicBezTo>
                  <a:cubicBezTo>
                    <a:pt x="627" y="26"/>
                    <a:pt x="622" y="23"/>
                    <a:pt x="616" y="20"/>
                  </a:cubicBezTo>
                  <a:cubicBezTo>
                    <a:pt x="550" y="0"/>
                    <a:pt x="550" y="0"/>
                    <a:pt x="550" y="0"/>
                  </a:cubicBezTo>
                  <a:close/>
                  <a:moveTo>
                    <a:pt x="898" y="24"/>
                  </a:moveTo>
                  <a:cubicBezTo>
                    <a:pt x="929" y="32"/>
                    <a:pt x="973" y="35"/>
                    <a:pt x="1013" y="40"/>
                  </a:cubicBezTo>
                  <a:cubicBezTo>
                    <a:pt x="1029" y="40"/>
                    <a:pt x="1045" y="41"/>
                    <a:pt x="1061" y="41"/>
                  </a:cubicBezTo>
                  <a:cubicBezTo>
                    <a:pt x="1067" y="44"/>
                    <a:pt x="1070" y="40"/>
                    <a:pt x="1080" y="41"/>
                  </a:cubicBezTo>
                  <a:cubicBezTo>
                    <a:pt x="1085" y="42"/>
                    <a:pt x="1089" y="42"/>
                    <a:pt x="1093" y="42"/>
                  </a:cubicBezTo>
                  <a:cubicBezTo>
                    <a:pt x="1097" y="41"/>
                    <a:pt x="1105" y="45"/>
                    <a:pt x="1104" y="40"/>
                  </a:cubicBezTo>
                  <a:cubicBezTo>
                    <a:pt x="1102" y="38"/>
                    <a:pt x="1099" y="37"/>
                    <a:pt x="1093" y="37"/>
                  </a:cubicBezTo>
                  <a:cubicBezTo>
                    <a:pt x="1092" y="39"/>
                    <a:pt x="1083" y="42"/>
                    <a:pt x="1083" y="37"/>
                  </a:cubicBezTo>
                  <a:cubicBezTo>
                    <a:pt x="1071" y="38"/>
                    <a:pt x="1072" y="38"/>
                    <a:pt x="1061" y="39"/>
                  </a:cubicBezTo>
                  <a:cubicBezTo>
                    <a:pt x="1052" y="34"/>
                    <a:pt x="1036" y="37"/>
                    <a:pt x="1024" y="36"/>
                  </a:cubicBezTo>
                  <a:cubicBezTo>
                    <a:pt x="1020" y="32"/>
                    <a:pt x="1017" y="35"/>
                    <a:pt x="1013" y="36"/>
                  </a:cubicBezTo>
                  <a:cubicBezTo>
                    <a:pt x="1011" y="31"/>
                    <a:pt x="999" y="34"/>
                    <a:pt x="993" y="33"/>
                  </a:cubicBezTo>
                  <a:cubicBezTo>
                    <a:pt x="987" y="30"/>
                    <a:pt x="973" y="33"/>
                    <a:pt x="963" y="28"/>
                  </a:cubicBezTo>
                  <a:cubicBezTo>
                    <a:pt x="960" y="28"/>
                    <a:pt x="957" y="28"/>
                    <a:pt x="954" y="28"/>
                  </a:cubicBezTo>
                  <a:cubicBezTo>
                    <a:pt x="950" y="29"/>
                    <a:pt x="949" y="24"/>
                    <a:pt x="948" y="28"/>
                  </a:cubicBezTo>
                  <a:cubicBezTo>
                    <a:pt x="945" y="23"/>
                    <a:pt x="932" y="28"/>
                    <a:pt x="930" y="23"/>
                  </a:cubicBezTo>
                  <a:cubicBezTo>
                    <a:pt x="905" y="21"/>
                    <a:pt x="882" y="16"/>
                    <a:pt x="863" y="8"/>
                  </a:cubicBezTo>
                  <a:cubicBezTo>
                    <a:pt x="851" y="8"/>
                    <a:pt x="844" y="3"/>
                    <a:pt x="835" y="0"/>
                  </a:cubicBezTo>
                  <a:cubicBezTo>
                    <a:pt x="807" y="0"/>
                    <a:pt x="807" y="0"/>
                    <a:pt x="807" y="0"/>
                  </a:cubicBezTo>
                  <a:cubicBezTo>
                    <a:pt x="819" y="4"/>
                    <a:pt x="831" y="7"/>
                    <a:pt x="843" y="10"/>
                  </a:cubicBezTo>
                  <a:cubicBezTo>
                    <a:pt x="858" y="18"/>
                    <a:pt x="879" y="20"/>
                    <a:pt x="898" y="24"/>
                  </a:cubicBezTo>
                  <a:close/>
                  <a:moveTo>
                    <a:pt x="690" y="22"/>
                  </a:moveTo>
                  <a:cubicBezTo>
                    <a:pt x="702" y="24"/>
                    <a:pt x="706" y="33"/>
                    <a:pt x="718" y="34"/>
                  </a:cubicBezTo>
                  <a:cubicBezTo>
                    <a:pt x="748" y="52"/>
                    <a:pt x="757" y="50"/>
                    <a:pt x="757" y="56"/>
                  </a:cubicBezTo>
                  <a:cubicBezTo>
                    <a:pt x="818" y="82"/>
                    <a:pt x="835" y="92"/>
                    <a:pt x="854" y="100"/>
                  </a:cubicBezTo>
                  <a:cubicBezTo>
                    <a:pt x="902" y="118"/>
                    <a:pt x="913" y="116"/>
                    <a:pt x="915" y="121"/>
                  </a:cubicBezTo>
                  <a:cubicBezTo>
                    <a:pt x="1077" y="134"/>
                    <a:pt x="1088" y="131"/>
                    <a:pt x="1102" y="131"/>
                  </a:cubicBezTo>
                  <a:cubicBezTo>
                    <a:pt x="1107" y="124"/>
                    <a:pt x="1118" y="129"/>
                    <a:pt x="1116" y="121"/>
                  </a:cubicBezTo>
                  <a:cubicBezTo>
                    <a:pt x="1023" y="113"/>
                    <a:pt x="1015" y="114"/>
                    <a:pt x="1009" y="114"/>
                  </a:cubicBezTo>
                  <a:cubicBezTo>
                    <a:pt x="971" y="103"/>
                    <a:pt x="961" y="105"/>
                    <a:pt x="959" y="100"/>
                  </a:cubicBezTo>
                  <a:cubicBezTo>
                    <a:pt x="915" y="89"/>
                    <a:pt x="907" y="83"/>
                    <a:pt x="896" y="81"/>
                  </a:cubicBezTo>
                  <a:cubicBezTo>
                    <a:pt x="836" y="52"/>
                    <a:pt x="834" y="47"/>
                    <a:pt x="827" y="47"/>
                  </a:cubicBezTo>
                  <a:cubicBezTo>
                    <a:pt x="878" y="57"/>
                    <a:pt x="896" y="59"/>
                    <a:pt x="912" y="64"/>
                  </a:cubicBezTo>
                  <a:cubicBezTo>
                    <a:pt x="1046" y="80"/>
                    <a:pt x="1053" y="82"/>
                    <a:pt x="1058" y="78"/>
                  </a:cubicBezTo>
                  <a:cubicBezTo>
                    <a:pt x="869" y="49"/>
                    <a:pt x="854" y="41"/>
                    <a:pt x="834" y="38"/>
                  </a:cubicBezTo>
                  <a:cubicBezTo>
                    <a:pt x="813" y="30"/>
                    <a:pt x="811" y="25"/>
                    <a:pt x="801" y="27"/>
                  </a:cubicBezTo>
                  <a:cubicBezTo>
                    <a:pt x="765" y="4"/>
                    <a:pt x="754" y="6"/>
                    <a:pt x="750" y="2"/>
                  </a:cubicBezTo>
                  <a:cubicBezTo>
                    <a:pt x="713" y="4"/>
                    <a:pt x="720" y="8"/>
                    <a:pt x="730" y="10"/>
                  </a:cubicBezTo>
                  <a:cubicBezTo>
                    <a:pt x="763" y="30"/>
                    <a:pt x="770" y="27"/>
                    <a:pt x="771" y="30"/>
                  </a:cubicBezTo>
                  <a:cubicBezTo>
                    <a:pt x="800" y="45"/>
                    <a:pt x="809" y="45"/>
                    <a:pt x="814" y="49"/>
                  </a:cubicBezTo>
                  <a:cubicBezTo>
                    <a:pt x="874" y="78"/>
                    <a:pt x="884" y="83"/>
                    <a:pt x="896" y="88"/>
                  </a:cubicBezTo>
                  <a:cubicBezTo>
                    <a:pt x="921" y="100"/>
                    <a:pt x="925" y="99"/>
                    <a:pt x="929" y="99"/>
                  </a:cubicBezTo>
                  <a:cubicBezTo>
                    <a:pt x="979" y="115"/>
                    <a:pt x="995" y="116"/>
                    <a:pt x="1007" y="121"/>
                  </a:cubicBezTo>
                  <a:cubicBezTo>
                    <a:pt x="1080" y="126"/>
                    <a:pt x="1080" y="124"/>
                    <a:pt x="1089" y="127"/>
                  </a:cubicBezTo>
                  <a:cubicBezTo>
                    <a:pt x="1052" y="132"/>
                    <a:pt x="1050" y="132"/>
                    <a:pt x="1037" y="132"/>
                  </a:cubicBezTo>
                  <a:cubicBezTo>
                    <a:pt x="939" y="118"/>
                    <a:pt x="931" y="119"/>
                    <a:pt x="928" y="114"/>
                  </a:cubicBezTo>
                  <a:cubicBezTo>
                    <a:pt x="877" y="97"/>
                    <a:pt x="867" y="101"/>
                    <a:pt x="868" y="93"/>
                  </a:cubicBezTo>
                  <a:cubicBezTo>
                    <a:pt x="791" y="59"/>
                    <a:pt x="783" y="60"/>
                    <a:pt x="779" y="57"/>
                  </a:cubicBezTo>
                  <a:cubicBezTo>
                    <a:pt x="730" y="32"/>
                    <a:pt x="721" y="27"/>
                    <a:pt x="712" y="22"/>
                  </a:cubicBezTo>
                  <a:cubicBezTo>
                    <a:pt x="675" y="7"/>
                    <a:pt x="670" y="3"/>
                    <a:pt x="662" y="0"/>
                  </a:cubicBezTo>
                  <a:cubicBezTo>
                    <a:pt x="671" y="14"/>
                    <a:pt x="683" y="15"/>
                    <a:pt x="690" y="22"/>
                  </a:cubicBezTo>
                  <a:close/>
                  <a:moveTo>
                    <a:pt x="874" y="0"/>
                  </a:moveTo>
                  <a:cubicBezTo>
                    <a:pt x="874" y="0"/>
                    <a:pt x="874" y="0"/>
                    <a:pt x="874" y="0"/>
                  </a:cubicBezTo>
                  <a:cubicBezTo>
                    <a:pt x="874" y="0"/>
                    <a:pt x="874" y="0"/>
                    <a:pt x="874" y="0"/>
                  </a:cubicBezTo>
                  <a:cubicBezTo>
                    <a:pt x="874" y="0"/>
                    <a:pt x="874" y="0"/>
                    <a:pt x="874" y="0"/>
                  </a:cubicBezTo>
                  <a:close/>
                  <a:moveTo>
                    <a:pt x="375" y="4"/>
                  </a:moveTo>
                  <a:cubicBezTo>
                    <a:pt x="374" y="8"/>
                    <a:pt x="377" y="9"/>
                    <a:pt x="379" y="11"/>
                  </a:cubicBezTo>
                  <a:cubicBezTo>
                    <a:pt x="407" y="31"/>
                    <a:pt x="409" y="37"/>
                    <a:pt x="415" y="40"/>
                  </a:cubicBezTo>
                  <a:cubicBezTo>
                    <a:pt x="431" y="54"/>
                    <a:pt x="433" y="56"/>
                    <a:pt x="437" y="56"/>
                  </a:cubicBezTo>
                  <a:cubicBezTo>
                    <a:pt x="467" y="82"/>
                    <a:pt x="477" y="90"/>
                    <a:pt x="486" y="98"/>
                  </a:cubicBezTo>
                  <a:cubicBezTo>
                    <a:pt x="503" y="113"/>
                    <a:pt x="510" y="116"/>
                    <a:pt x="512" y="123"/>
                  </a:cubicBezTo>
                  <a:cubicBezTo>
                    <a:pt x="546" y="149"/>
                    <a:pt x="552" y="151"/>
                    <a:pt x="554" y="156"/>
                  </a:cubicBezTo>
                  <a:cubicBezTo>
                    <a:pt x="601" y="193"/>
                    <a:pt x="603" y="196"/>
                    <a:pt x="604" y="199"/>
                  </a:cubicBezTo>
                  <a:cubicBezTo>
                    <a:pt x="628" y="220"/>
                    <a:pt x="636" y="220"/>
                    <a:pt x="638" y="226"/>
                  </a:cubicBezTo>
                  <a:cubicBezTo>
                    <a:pt x="689" y="264"/>
                    <a:pt x="698" y="265"/>
                    <a:pt x="702" y="271"/>
                  </a:cubicBezTo>
                  <a:cubicBezTo>
                    <a:pt x="746" y="296"/>
                    <a:pt x="748" y="303"/>
                    <a:pt x="756" y="305"/>
                  </a:cubicBezTo>
                  <a:cubicBezTo>
                    <a:pt x="777" y="317"/>
                    <a:pt x="778" y="318"/>
                    <a:pt x="778" y="321"/>
                  </a:cubicBezTo>
                  <a:cubicBezTo>
                    <a:pt x="803" y="327"/>
                    <a:pt x="810" y="328"/>
                    <a:pt x="819" y="326"/>
                  </a:cubicBezTo>
                  <a:cubicBezTo>
                    <a:pt x="787" y="309"/>
                    <a:pt x="780" y="308"/>
                    <a:pt x="776" y="305"/>
                  </a:cubicBezTo>
                  <a:cubicBezTo>
                    <a:pt x="725" y="276"/>
                    <a:pt x="720" y="272"/>
                    <a:pt x="713" y="269"/>
                  </a:cubicBezTo>
                  <a:cubicBezTo>
                    <a:pt x="676" y="240"/>
                    <a:pt x="668" y="237"/>
                    <a:pt x="662" y="233"/>
                  </a:cubicBezTo>
                  <a:cubicBezTo>
                    <a:pt x="608" y="191"/>
                    <a:pt x="603" y="186"/>
                    <a:pt x="597" y="181"/>
                  </a:cubicBezTo>
                  <a:cubicBezTo>
                    <a:pt x="546" y="137"/>
                    <a:pt x="539" y="134"/>
                    <a:pt x="535" y="128"/>
                  </a:cubicBezTo>
                  <a:cubicBezTo>
                    <a:pt x="498" y="99"/>
                    <a:pt x="495" y="92"/>
                    <a:pt x="488" y="90"/>
                  </a:cubicBezTo>
                  <a:cubicBezTo>
                    <a:pt x="452" y="58"/>
                    <a:pt x="447" y="53"/>
                    <a:pt x="441" y="49"/>
                  </a:cubicBezTo>
                  <a:cubicBezTo>
                    <a:pt x="416" y="26"/>
                    <a:pt x="411" y="26"/>
                    <a:pt x="407" y="25"/>
                  </a:cubicBezTo>
                  <a:cubicBezTo>
                    <a:pt x="375" y="0"/>
                    <a:pt x="375" y="0"/>
                    <a:pt x="375" y="0"/>
                  </a:cubicBezTo>
                  <a:close/>
                  <a:moveTo>
                    <a:pt x="514" y="9"/>
                  </a:moveTo>
                  <a:cubicBezTo>
                    <a:pt x="519" y="12"/>
                    <a:pt x="525" y="13"/>
                    <a:pt x="529" y="16"/>
                  </a:cubicBezTo>
                  <a:cubicBezTo>
                    <a:pt x="547" y="27"/>
                    <a:pt x="554" y="29"/>
                    <a:pt x="557" y="32"/>
                  </a:cubicBezTo>
                  <a:cubicBezTo>
                    <a:pt x="621" y="63"/>
                    <a:pt x="623" y="68"/>
                    <a:pt x="628" y="71"/>
                  </a:cubicBezTo>
                  <a:cubicBezTo>
                    <a:pt x="662" y="87"/>
                    <a:pt x="665" y="87"/>
                    <a:pt x="667" y="89"/>
                  </a:cubicBezTo>
                  <a:cubicBezTo>
                    <a:pt x="722" y="114"/>
                    <a:pt x="731" y="121"/>
                    <a:pt x="745" y="124"/>
                  </a:cubicBezTo>
                  <a:cubicBezTo>
                    <a:pt x="829" y="156"/>
                    <a:pt x="839" y="162"/>
                    <a:pt x="855" y="163"/>
                  </a:cubicBezTo>
                  <a:cubicBezTo>
                    <a:pt x="882" y="169"/>
                    <a:pt x="887" y="172"/>
                    <a:pt x="896" y="170"/>
                  </a:cubicBezTo>
                  <a:cubicBezTo>
                    <a:pt x="925" y="171"/>
                    <a:pt x="920" y="171"/>
                    <a:pt x="916" y="171"/>
                  </a:cubicBezTo>
                  <a:cubicBezTo>
                    <a:pt x="844" y="156"/>
                    <a:pt x="840" y="152"/>
                    <a:pt x="831" y="152"/>
                  </a:cubicBezTo>
                  <a:cubicBezTo>
                    <a:pt x="797" y="142"/>
                    <a:pt x="788" y="132"/>
                    <a:pt x="771" y="131"/>
                  </a:cubicBezTo>
                  <a:cubicBezTo>
                    <a:pt x="756" y="122"/>
                    <a:pt x="750" y="120"/>
                    <a:pt x="747" y="117"/>
                  </a:cubicBezTo>
                  <a:cubicBezTo>
                    <a:pt x="686" y="90"/>
                    <a:pt x="677" y="86"/>
                    <a:pt x="669" y="80"/>
                  </a:cubicBezTo>
                  <a:cubicBezTo>
                    <a:pt x="610" y="51"/>
                    <a:pt x="600" y="48"/>
                    <a:pt x="592" y="44"/>
                  </a:cubicBezTo>
                  <a:cubicBezTo>
                    <a:pt x="560" y="24"/>
                    <a:pt x="551" y="20"/>
                    <a:pt x="544" y="14"/>
                  </a:cubicBezTo>
                  <a:cubicBezTo>
                    <a:pt x="495" y="0"/>
                    <a:pt x="495" y="0"/>
                    <a:pt x="495" y="0"/>
                  </a:cubicBezTo>
                  <a:close/>
                  <a:moveTo>
                    <a:pt x="427" y="8"/>
                  </a:moveTo>
                  <a:cubicBezTo>
                    <a:pt x="430" y="11"/>
                    <a:pt x="437" y="12"/>
                    <a:pt x="440" y="17"/>
                  </a:cubicBezTo>
                  <a:cubicBezTo>
                    <a:pt x="476" y="51"/>
                    <a:pt x="485" y="49"/>
                    <a:pt x="487" y="55"/>
                  </a:cubicBezTo>
                  <a:cubicBezTo>
                    <a:pt x="505" y="66"/>
                    <a:pt x="504" y="73"/>
                    <a:pt x="510" y="75"/>
                  </a:cubicBezTo>
                  <a:cubicBezTo>
                    <a:pt x="580" y="136"/>
                    <a:pt x="582" y="137"/>
                    <a:pt x="585" y="137"/>
                  </a:cubicBezTo>
                  <a:cubicBezTo>
                    <a:pt x="608" y="161"/>
                    <a:pt x="620" y="163"/>
                    <a:pt x="626" y="171"/>
                  </a:cubicBezTo>
                  <a:cubicBezTo>
                    <a:pt x="643" y="183"/>
                    <a:pt x="648" y="185"/>
                    <a:pt x="650" y="191"/>
                  </a:cubicBezTo>
                  <a:cubicBezTo>
                    <a:pt x="690" y="211"/>
                    <a:pt x="696" y="220"/>
                    <a:pt x="708" y="223"/>
                  </a:cubicBezTo>
                  <a:cubicBezTo>
                    <a:pt x="776" y="261"/>
                    <a:pt x="786" y="266"/>
                    <a:pt x="796" y="271"/>
                  </a:cubicBezTo>
                  <a:cubicBezTo>
                    <a:pt x="840" y="287"/>
                    <a:pt x="845" y="286"/>
                    <a:pt x="846" y="289"/>
                  </a:cubicBezTo>
                  <a:cubicBezTo>
                    <a:pt x="889" y="296"/>
                    <a:pt x="898" y="293"/>
                    <a:pt x="898" y="286"/>
                  </a:cubicBezTo>
                  <a:cubicBezTo>
                    <a:pt x="890" y="277"/>
                    <a:pt x="887" y="286"/>
                    <a:pt x="885" y="286"/>
                  </a:cubicBezTo>
                  <a:cubicBezTo>
                    <a:pt x="834" y="277"/>
                    <a:pt x="827" y="273"/>
                    <a:pt x="818" y="271"/>
                  </a:cubicBezTo>
                  <a:cubicBezTo>
                    <a:pt x="771" y="249"/>
                    <a:pt x="766" y="249"/>
                    <a:pt x="764" y="246"/>
                  </a:cubicBezTo>
                  <a:cubicBezTo>
                    <a:pt x="744" y="239"/>
                    <a:pt x="743" y="229"/>
                    <a:pt x="732" y="230"/>
                  </a:cubicBezTo>
                  <a:cubicBezTo>
                    <a:pt x="710" y="210"/>
                    <a:pt x="695" y="214"/>
                    <a:pt x="693" y="205"/>
                  </a:cubicBezTo>
                  <a:cubicBezTo>
                    <a:pt x="648" y="176"/>
                    <a:pt x="642" y="172"/>
                    <a:pt x="637" y="167"/>
                  </a:cubicBezTo>
                  <a:cubicBezTo>
                    <a:pt x="605" y="145"/>
                    <a:pt x="593" y="136"/>
                    <a:pt x="581" y="126"/>
                  </a:cubicBezTo>
                  <a:cubicBezTo>
                    <a:pt x="565" y="107"/>
                    <a:pt x="560" y="107"/>
                    <a:pt x="555" y="106"/>
                  </a:cubicBezTo>
                  <a:cubicBezTo>
                    <a:pt x="534" y="87"/>
                    <a:pt x="531" y="84"/>
                    <a:pt x="528" y="82"/>
                  </a:cubicBezTo>
                  <a:cubicBezTo>
                    <a:pt x="479" y="38"/>
                    <a:pt x="472" y="36"/>
                    <a:pt x="470" y="30"/>
                  </a:cubicBezTo>
                  <a:cubicBezTo>
                    <a:pt x="454" y="14"/>
                    <a:pt x="447" y="13"/>
                    <a:pt x="444" y="8"/>
                  </a:cubicBezTo>
                  <a:cubicBezTo>
                    <a:pt x="422" y="2"/>
                    <a:pt x="426" y="3"/>
                    <a:pt x="427" y="8"/>
                  </a:cubicBezTo>
                  <a:close/>
                  <a:moveTo>
                    <a:pt x="477" y="9"/>
                  </a:moveTo>
                  <a:cubicBezTo>
                    <a:pt x="481" y="13"/>
                    <a:pt x="489" y="14"/>
                    <a:pt x="492" y="20"/>
                  </a:cubicBezTo>
                  <a:cubicBezTo>
                    <a:pt x="507" y="35"/>
                    <a:pt x="514" y="33"/>
                    <a:pt x="516" y="36"/>
                  </a:cubicBezTo>
                  <a:cubicBezTo>
                    <a:pt x="545" y="55"/>
                    <a:pt x="547" y="61"/>
                    <a:pt x="554" y="63"/>
                  </a:cubicBezTo>
                  <a:cubicBezTo>
                    <a:pt x="579" y="82"/>
                    <a:pt x="591" y="87"/>
                    <a:pt x="602" y="94"/>
                  </a:cubicBezTo>
                  <a:cubicBezTo>
                    <a:pt x="671" y="135"/>
                    <a:pt x="678" y="132"/>
                    <a:pt x="679" y="135"/>
                  </a:cubicBezTo>
                  <a:cubicBezTo>
                    <a:pt x="718" y="153"/>
                    <a:pt x="724" y="164"/>
                    <a:pt x="742" y="165"/>
                  </a:cubicBezTo>
                  <a:cubicBezTo>
                    <a:pt x="771" y="179"/>
                    <a:pt x="778" y="177"/>
                    <a:pt x="778" y="181"/>
                  </a:cubicBezTo>
                  <a:cubicBezTo>
                    <a:pt x="839" y="197"/>
                    <a:pt x="843" y="199"/>
                    <a:pt x="848" y="200"/>
                  </a:cubicBezTo>
                  <a:cubicBezTo>
                    <a:pt x="944" y="211"/>
                    <a:pt x="950" y="218"/>
                    <a:pt x="954" y="218"/>
                  </a:cubicBezTo>
                  <a:cubicBezTo>
                    <a:pt x="952" y="204"/>
                    <a:pt x="948" y="205"/>
                    <a:pt x="946" y="206"/>
                  </a:cubicBezTo>
                  <a:cubicBezTo>
                    <a:pt x="921" y="204"/>
                    <a:pt x="915" y="204"/>
                    <a:pt x="900" y="203"/>
                  </a:cubicBezTo>
                  <a:cubicBezTo>
                    <a:pt x="843" y="187"/>
                    <a:pt x="833" y="189"/>
                    <a:pt x="831" y="184"/>
                  </a:cubicBezTo>
                  <a:cubicBezTo>
                    <a:pt x="759" y="161"/>
                    <a:pt x="748" y="164"/>
                    <a:pt x="746" y="158"/>
                  </a:cubicBezTo>
                  <a:cubicBezTo>
                    <a:pt x="720" y="148"/>
                    <a:pt x="718" y="146"/>
                    <a:pt x="714" y="147"/>
                  </a:cubicBezTo>
                  <a:cubicBezTo>
                    <a:pt x="681" y="129"/>
                    <a:pt x="679" y="123"/>
                    <a:pt x="671" y="124"/>
                  </a:cubicBezTo>
                  <a:cubicBezTo>
                    <a:pt x="641" y="103"/>
                    <a:pt x="634" y="102"/>
                    <a:pt x="630" y="99"/>
                  </a:cubicBezTo>
                  <a:cubicBezTo>
                    <a:pt x="601" y="80"/>
                    <a:pt x="597" y="81"/>
                    <a:pt x="593" y="81"/>
                  </a:cubicBezTo>
                  <a:cubicBezTo>
                    <a:pt x="561" y="59"/>
                    <a:pt x="559" y="55"/>
                    <a:pt x="554" y="54"/>
                  </a:cubicBezTo>
                  <a:cubicBezTo>
                    <a:pt x="519" y="27"/>
                    <a:pt x="514" y="25"/>
                    <a:pt x="509" y="25"/>
                  </a:cubicBezTo>
                  <a:cubicBezTo>
                    <a:pt x="487" y="4"/>
                    <a:pt x="481" y="4"/>
                    <a:pt x="479" y="0"/>
                  </a:cubicBezTo>
                  <a:cubicBezTo>
                    <a:pt x="466" y="4"/>
                    <a:pt x="472" y="6"/>
                    <a:pt x="477" y="9"/>
                  </a:cubicBezTo>
                  <a:close/>
                  <a:moveTo>
                    <a:pt x="1121" y="1856"/>
                  </a:moveTo>
                  <a:cubicBezTo>
                    <a:pt x="1119" y="1861"/>
                    <a:pt x="1115" y="1862"/>
                    <a:pt x="1116" y="1869"/>
                  </a:cubicBezTo>
                  <a:cubicBezTo>
                    <a:pt x="1088" y="1913"/>
                    <a:pt x="1078" y="1916"/>
                    <a:pt x="1075" y="1926"/>
                  </a:cubicBezTo>
                  <a:cubicBezTo>
                    <a:pt x="1055" y="1952"/>
                    <a:pt x="1052" y="1954"/>
                    <a:pt x="1051" y="1959"/>
                  </a:cubicBezTo>
                  <a:cubicBezTo>
                    <a:pt x="1020" y="2000"/>
                    <a:pt x="1009" y="2002"/>
                    <a:pt x="1005" y="2011"/>
                  </a:cubicBezTo>
                  <a:cubicBezTo>
                    <a:pt x="976" y="2041"/>
                    <a:pt x="965" y="2049"/>
                    <a:pt x="957" y="2061"/>
                  </a:cubicBezTo>
                  <a:cubicBezTo>
                    <a:pt x="932" y="2087"/>
                    <a:pt x="927" y="2087"/>
                    <a:pt x="924" y="2089"/>
                  </a:cubicBezTo>
                  <a:cubicBezTo>
                    <a:pt x="895" y="2124"/>
                    <a:pt x="890" y="2124"/>
                    <a:pt x="889" y="2129"/>
                  </a:cubicBezTo>
                  <a:cubicBezTo>
                    <a:pt x="869" y="2156"/>
                    <a:pt x="868" y="2158"/>
                    <a:pt x="867" y="2160"/>
                  </a:cubicBezTo>
                  <a:cubicBezTo>
                    <a:pt x="890" y="2148"/>
                    <a:pt x="890" y="2140"/>
                    <a:pt x="896" y="2137"/>
                  </a:cubicBezTo>
                  <a:cubicBezTo>
                    <a:pt x="911" y="2122"/>
                    <a:pt x="908" y="2115"/>
                    <a:pt x="913" y="2116"/>
                  </a:cubicBezTo>
                  <a:cubicBezTo>
                    <a:pt x="933" y="2092"/>
                    <a:pt x="938" y="2092"/>
                    <a:pt x="940" y="2089"/>
                  </a:cubicBezTo>
                  <a:cubicBezTo>
                    <a:pt x="953" y="2072"/>
                    <a:pt x="960" y="2075"/>
                    <a:pt x="959" y="2070"/>
                  </a:cubicBezTo>
                  <a:cubicBezTo>
                    <a:pt x="977" y="2052"/>
                    <a:pt x="979" y="2045"/>
                    <a:pt x="985" y="2042"/>
                  </a:cubicBezTo>
                  <a:cubicBezTo>
                    <a:pt x="1001" y="2026"/>
                    <a:pt x="1003" y="2024"/>
                    <a:pt x="1005" y="2022"/>
                  </a:cubicBezTo>
                  <a:cubicBezTo>
                    <a:pt x="1023" y="2007"/>
                    <a:pt x="1021" y="2001"/>
                    <a:pt x="1027" y="2002"/>
                  </a:cubicBezTo>
                  <a:cubicBezTo>
                    <a:pt x="1057" y="1969"/>
                    <a:pt x="1055" y="1958"/>
                    <a:pt x="1062" y="1956"/>
                  </a:cubicBezTo>
                  <a:cubicBezTo>
                    <a:pt x="1078" y="1928"/>
                    <a:pt x="1083" y="1929"/>
                    <a:pt x="1081" y="1922"/>
                  </a:cubicBezTo>
                  <a:cubicBezTo>
                    <a:pt x="1103" y="1884"/>
                    <a:pt x="1112" y="1889"/>
                    <a:pt x="1110" y="1882"/>
                  </a:cubicBezTo>
                  <a:cubicBezTo>
                    <a:pt x="1118" y="1862"/>
                    <a:pt x="1127" y="1858"/>
                    <a:pt x="1121" y="1856"/>
                  </a:cubicBezTo>
                  <a:close/>
                  <a:moveTo>
                    <a:pt x="1103" y="2042"/>
                  </a:moveTo>
                  <a:cubicBezTo>
                    <a:pt x="1092" y="2040"/>
                    <a:pt x="1095" y="2053"/>
                    <a:pt x="1088" y="2055"/>
                  </a:cubicBezTo>
                  <a:cubicBezTo>
                    <a:pt x="1083" y="2059"/>
                    <a:pt x="1081" y="2067"/>
                    <a:pt x="1075" y="2070"/>
                  </a:cubicBezTo>
                  <a:cubicBezTo>
                    <a:pt x="1072" y="2076"/>
                    <a:pt x="1065" y="2079"/>
                    <a:pt x="1062" y="2085"/>
                  </a:cubicBezTo>
                  <a:cubicBezTo>
                    <a:pt x="1057" y="2090"/>
                    <a:pt x="1054" y="2097"/>
                    <a:pt x="1046" y="2100"/>
                  </a:cubicBezTo>
                  <a:cubicBezTo>
                    <a:pt x="1029" y="2122"/>
                    <a:pt x="1002" y="2135"/>
                    <a:pt x="983" y="2155"/>
                  </a:cubicBezTo>
                  <a:cubicBezTo>
                    <a:pt x="983" y="2158"/>
                    <a:pt x="978" y="2157"/>
                    <a:pt x="977" y="2160"/>
                  </a:cubicBezTo>
                  <a:cubicBezTo>
                    <a:pt x="990" y="2160"/>
                    <a:pt x="990" y="2160"/>
                    <a:pt x="990" y="2160"/>
                  </a:cubicBezTo>
                  <a:cubicBezTo>
                    <a:pt x="994" y="2158"/>
                    <a:pt x="996" y="2154"/>
                    <a:pt x="998" y="2151"/>
                  </a:cubicBezTo>
                  <a:cubicBezTo>
                    <a:pt x="1003" y="2147"/>
                    <a:pt x="1009" y="2145"/>
                    <a:pt x="1012" y="2140"/>
                  </a:cubicBezTo>
                  <a:cubicBezTo>
                    <a:pt x="1014" y="2139"/>
                    <a:pt x="1017" y="2137"/>
                    <a:pt x="1018" y="2135"/>
                  </a:cubicBezTo>
                  <a:cubicBezTo>
                    <a:pt x="1018" y="2131"/>
                    <a:pt x="1025" y="2134"/>
                    <a:pt x="1027" y="2131"/>
                  </a:cubicBezTo>
                  <a:cubicBezTo>
                    <a:pt x="1034" y="2123"/>
                    <a:pt x="1043" y="2116"/>
                    <a:pt x="1051" y="2109"/>
                  </a:cubicBezTo>
                  <a:cubicBezTo>
                    <a:pt x="1053" y="2103"/>
                    <a:pt x="1059" y="2102"/>
                    <a:pt x="1062" y="2096"/>
                  </a:cubicBezTo>
                  <a:cubicBezTo>
                    <a:pt x="1065" y="2091"/>
                    <a:pt x="1068" y="2087"/>
                    <a:pt x="1073" y="2083"/>
                  </a:cubicBezTo>
                  <a:cubicBezTo>
                    <a:pt x="1079" y="2074"/>
                    <a:pt x="1086" y="2066"/>
                    <a:pt x="1092" y="2057"/>
                  </a:cubicBezTo>
                  <a:cubicBezTo>
                    <a:pt x="1095" y="2056"/>
                    <a:pt x="1097" y="2054"/>
                    <a:pt x="1097" y="2050"/>
                  </a:cubicBezTo>
                  <a:cubicBezTo>
                    <a:pt x="1099" y="2048"/>
                    <a:pt x="1101" y="2046"/>
                    <a:pt x="1103" y="2044"/>
                  </a:cubicBezTo>
                  <a:cubicBezTo>
                    <a:pt x="1107" y="2044"/>
                    <a:pt x="1104" y="2038"/>
                    <a:pt x="1108" y="2037"/>
                  </a:cubicBezTo>
                  <a:cubicBezTo>
                    <a:pt x="1106" y="2031"/>
                    <a:pt x="1112" y="2033"/>
                    <a:pt x="1112" y="2028"/>
                  </a:cubicBezTo>
                  <a:cubicBezTo>
                    <a:pt x="1105" y="2029"/>
                    <a:pt x="1104" y="2035"/>
                    <a:pt x="1103" y="2042"/>
                  </a:cubicBezTo>
                  <a:close/>
                  <a:moveTo>
                    <a:pt x="1173" y="1510"/>
                  </a:moveTo>
                  <a:cubicBezTo>
                    <a:pt x="1170" y="1516"/>
                    <a:pt x="1170" y="1526"/>
                    <a:pt x="1166" y="1531"/>
                  </a:cubicBezTo>
                  <a:cubicBezTo>
                    <a:pt x="1147" y="1580"/>
                    <a:pt x="1143" y="1585"/>
                    <a:pt x="1140" y="1592"/>
                  </a:cubicBezTo>
                  <a:cubicBezTo>
                    <a:pt x="1101" y="1645"/>
                    <a:pt x="1096" y="1649"/>
                    <a:pt x="1094" y="1651"/>
                  </a:cubicBezTo>
                  <a:cubicBezTo>
                    <a:pt x="1079" y="1662"/>
                    <a:pt x="1083" y="1671"/>
                    <a:pt x="1077" y="1671"/>
                  </a:cubicBezTo>
                  <a:cubicBezTo>
                    <a:pt x="1041" y="1696"/>
                    <a:pt x="1044" y="1703"/>
                    <a:pt x="1040" y="1704"/>
                  </a:cubicBezTo>
                  <a:cubicBezTo>
                    <a:pt x="994" y="1739"/>
                    <a:pt x="987" y="1741"/>
                    <a:pt x="985" y="1749"/>
                  </a:cubicBezTo>
                  <a:cubicBezTo>
                    <a:pt x="948" y="1774"/>
                    <a:pt x="952" y="1783"/>
                    <a:pt x="946" y="1782"/>
                  </a:cubicBezTo>
                  <a:cubicBezTo>
                    <a:pt x="903" y="1823"/>
                    <a:pt x="907" y="1832"/>
                    <a:pt x="900" y="1830"/>
                  </a:cubicBezTo>
                  <a:cubicBezTo>
                    <a:pt x="885" y="1850"/>
                    <a:pt x="882" y="1850"/>
                    <a:pt x="883" y="1854"/>
                  </a:cubicBezTo>
                  <a:cubicBezTo>
                    <a:pt x="863" y="1880"/>
                    <a:pt x="859" y="1882"/>
                    <a:pt x="857" y="1885"/>
                  </a:cubicBezTo>
                  <a:cubicBezTo>
                    <a:pt x="841" y="1908"/>
                    <a:pt x="838" y="1910"/>
                    <a:pt x="835" y="1913"/>
                  </a:cubicBezTo>
                  <a:cubicBezTo>
                    <a:pt x="826" y="1920"/>
                    <a:pt x="833" y="1911"/>
                    <a:pt x="839" y="1900"/>
                  </a:cubicBezTo>
                  <a:cubicBezTo>
                    <a:pt x="877" y="1849"/>
                    <a:pt x="880" y="1841"/>
                    <a:pt x="883" y="1834"/>
                  </a:cubicBezTo>
                  <a:cubicBezTo>
                    <a:pt x="903" y="1806"/>
                    <a:pt x="912" y="1810"/>
                    <a:pt x="911" y="1804"/>
                  </a:cubicBezTo>
                  <a:cubicBezTo>
                    <a:pt x="953" y="1768"/>
                    <a:pt x="953" y="1763"/>
                    <a:pt x="957" y="1762"/>
                  </a:cubicBezTo>
                  <a:cubicBezTo>
                    <a:pt x="978" y="1744"/>
                    <a:pt x="981" y="1737"/>
                    <a:pt x="985" y="1732"/>
                  </a:cubicBezTo>
                  <a:cubicBezTo>
                    <a:pt x="1010" y="1708"/>
                    <a:pt x="1014" y="1706"/>
                    <a:pt x="1016" y="1704"/>
                  </a:cubicBezTo>
                  <a:cubicBezTo>
                    <a:pt x="1035" y="1687"/>
                    <a:pt x="1037" y="1685"/>
                    <a:pt x="1038" y="1682"/>
                  </a:cubicBezTo>
                  <a:cubicBezTo>
                    <a:pt x="1059" y="1667"/>
                    <a:pt x="1055" y="1658"/>
                    <a:pt x="1062" y="1660"/>
                  </a:cubicBezTo>
                  <a:cubicBezTo>
                    <a:pt x="1085" y="1612"/>
                    <a:pt x="1097" y="1610"/>
                    <a:pt x="1097" y="1597"/>
                  </a:cubicBezTo>
                  <a:cubicBezTo>
                    <a:pt x="1121" y="1536"/>
                    <a:pt x="1125" y="1533"/>
                    <a:pt x="1125" y="1527"/>
                  </a:cubicBezTo>
                  <a:cubicBezTo>
                    <a:pt x="1111" y="1547"/>
                    <a:pt x="1112" y="1552"/>
                    <a:pt x="1112" y="1555"/>
                  </a:cubicBezTo>
                  <a:cubicBezTo>
                    <a:pt x="1104" y="1576"/>
                    <a:pt x="1099" y="1575"/>
                    <a:pt x="1101" y="1581"/>
                  </a:cubicBezTo>
                  <a:cubicBezTo>
                    <a:pt x="1070" y="1632"/>
                    <a:pt x="1064" y="1638"/>
                    <a:pt x="1062" y="1647"/>
                  </a:cubicBezTo>
                  <a:cubicBezTo>
                    <a:pt x="1030" y="1685"/>
                    <a:pt x="1021" y="1681"/>
                    <a:pt x="1022" y="1688"/>
                  </a:cubicBezTo>
                  <a:cubicBezTo>
                    <a:pt x="991" y="1713"/>
                    <a:pt x="990" y="1722"/>
                    <a:pt x="981" y="1723"/>
                  </a:cubicBezTo>
                  <a:cubicBezTo>
                    <a:pt x="941" y="1765"/>
                    <a:pt x="930" y="1774"/>
                    <a:pt x="918" y="1782"/>
                  </a:cubicBezTo>
                  <a:cubicBezTo>
                    <a:pt x="888" y="1824"/>
                    <a:pt x="878" y="1819"/>
                    <a:pt x="881" y="1826"/>
                  </a:cubicBezTo>
                  <a:cubicBezTo>
                    <a:pt x="863" y="1845"/>
                    <a:pt x="861" y="1851"/>
                    <a:pt x="857" y="1856"/>
                  </a:cubicBezTo>
                  <a:cubicBezTo>
                    <a:pt x="835" y="1893"/>
                    <a:pt x="829" y="1892"/>
                    <a:pt x="831" y="1898"/>
                  </a:cubicBezTo>
                  <a:cubicBezTo>
                    <a:pt x="824" y="1891"/>
                    <a:pt x="829" y="1885"/>
                    <a:pt x="833" y="1878"/>
                  </a:cubicBezTo>
                  <a:cubicBezTo>
                    <a:pt x="850" y="1845"/>
                    <a:pt x="862" y="1835"/>
                    <a:pt x="868" y="1819"/>
                  </a:cubicBezTo>
                  <a:cubicBezTo>
                    <a:pt x="881" y="1806"/>
                    <a:pt x="884" y="1803"/>
                    <a:pt x="887" y="1799"/>
                  </a:cubicBezTo>
                  <a:cubicBezTo>
                    <a:pt x="912" y="1778"/>
                    <a:pt x="913" y="1773"/>
                    <a:pt x="918" y="1771"/>
                  </a:cubicBezTo>
                  <a:cubicBezTo>
                    <a:pt x="941" y="1748"/>
                    <a:pt x="943" y="1744"/>
                    <a:pt x="948" y="1743"/>
                  </a:cubicBezTo>
                  <a:cubicBezTo>
                    <a:pt x="959" y="1727"/>
                    <a:pt x="965" y="1727"/>
                    <a:pt x="966" y="1721"/>
                  </a:cubicBezTo>
                  <a:cubicBezTo>
                    <a:pt x="989" y="1693"/>
                    <a:pt x="993" y="1693"/>
                    <a:pt x="994" y="1690"/>
                  </a:cubicBezTo>
                  <a:cubicBezTo>
                    <a:pt x="1027" y="1655"/>
                    <a:pt x="1024" y="1646"/>
                    <a:pt x="1031" y="1647"/>
                  </a:cubicBezTo>
                  <a:cubicBezTo>
                    <a:pt x="1055" y="1605"/>
                    <a:pt x="1061" y="1605"/>
                    <a:pt x="1062" y="1599"/>
                  </a:cubicBezTo>
                  <a:cubicBezTo>
                    <a:pt x="1081" y="1572"/>
                    <a:pt x="1078" y="1561"/>
                    <a:pt x="1084" y="1560"/>
                  </a:cubicBezTo>
                  <a:cubicBezTo>
                    <a:pt x="1106" y="1497"/>
                    <a:pt x="1107" y="1491"/>
                    <a:pt x="1108" y="1486"/>
                  </a:cubicBezTo>
                  <a:cubicBezTo>
                    <a:pt x="1117" y="1457"/>
                    <a:pt x="1116" y="1452"/>
                    <a:pt x="1116" y="1448"/>
                  </a:cubicBezTo>
                  <a:cubicBezTo>
                    <a:pt x="1104" y="1484"/>
                    <a:pt x="1101" y="1489"/>
                    <a:pt x="1101" y="1496"/>
                  </a:cubicBezTo>
                  <a:cubicBezTo>
                    <a:pt x="1084" y="1531"/>
                    <a:pt x="1087" y="1537"/>
                    <a:pt x="1084" y="1538"/>
                  </a:cubicBezTo>
                  <a:cubicBezTo>
                    <a:pt x="1061" y="1585"/>
                    <a:pt x="1058" y="1591"/>
                    <a:pt x="1055" y="1597"/>
                  </a:cubicBezTo>
                  <a:cubicBezTo>
                    <a:pt x="1017" y="1648"/>
                    <a:pt x="1012" y="1652"/>
                    <a:pt x="1009" y="1658"/>
                  </a:cubicBezTo>
                  <a:cubicBezTo>
                    <a:pt x="991" y="1672"/>
                    <a:pt x="998" y="1683"/>
                    <a:pt x="990" y="1680"/>
                  </a:cubicBezTo>
                  <a:cubicBezTo>
                    <a:pt x="977" y="1698"/>
                    <a:pt x="973" y="1699"/>
                    <a:pt x="970" y="1701"/>
                  </a:cubicBezTo>
                  <a:cubicBezTo>
                    <a:pt x="889" y="1788"/>
                    <a:pt x="882" y="1786"/>
                    <a:pt x="883" y="1791"/>
                  </a:cubicBezTo>
                  <a:cubicBezTo>
                    <a:pt x="870" y="1806"/>
                    <a:pt x="868" y="1806"/>
                    <a:pt x="868" y="1808"/>
                  </a:cubicBezTo>
                  <a:cubicBezTo>
                    <a:pt x="909" y="1743"/>
                    <a:pt x="924" y="1730"/>
                    <a:pt x="935" y="1714"/>
                  </a:cubicBezTo>
                  <a:cubicBezTo>
                    <a:pt x="953" y="1698"/>
                    <a:pt x="955" y="1696"/>
                    <a:pt x="955" y="1693"/>
                  </a:cubicBezTo>
                  <a:cubicBezTo>
                    <a:pt x="981" y="1670"/>
                    <a:pt x="977" y="1660"/>
                    <a:pt x="985" y="1662"/>
                  </a:cubicBezTo>
                  <a:cubicBezTo>
                    <a:pt x="1006" y="1636"/>
                    <a:pt x="1004" y="1630"/>
                    <a:pt x="1007" y="1629"/>
                  </a:cubicBezTo>
                  <a:cubicBezTo>
                    <a:pt x="1021" y="1606"/>
                    <a:pt x="1028" y="1605"/>
                    <a:pt x="1027" y="1597"/>
                  </a:cubicBezTo>
                  <a:cubicBezTo>
                    <a:pt x="1058" y="1531"/>
                    <a:pt x="1066" y="1525"/>
                    <a:pt x="1066" y="1512"/>
                  </a:cubicBezTo>
                  <a:cubicBezTo>
                    <a:pt x="1079" y="1469"/>
                    <a:pt x="1081" y="1457"/>
                    <a:pt x="1084" y="1446"/>
                  </a:cubicBezTo>
                  <a:cubicBezTo>
                    <a:pt x="1090" y="1385"/>
                    <a:pt x="1092" y="1372"/>
                    <a:pt x="1088" y="1370"/>
                  </a:cubicBezTo>
                  <a:cubicBezTo>
                    <a:pt x="1075" y="1459"/>
                    <a:pt x="1074" y="1462"/>
                    <a:pt x="1073" y="1464"/>
                  </a:cubicBezTo>
                  <a:cubicBezTo>
                    <a:pt x="1052" y="1525"/>
                    <a:pt x="1049" y="1533"/>
                    <a:pt x="1046" y="1540"/>
                  </a:cubicBezTo>
                  <a:cubicBezTo>
                    <a:pt x="1029" y="1576"/>
                    <a:pt x="1022" y="1590"/>
                    <a:pt x="1014" y="1603"/>
                  </a:cubicBezTo>
                  <a:cubicBezTo>
                    <a:pt x="991" y="1632"/>
                    <a:pt x="991" y="1638"/>
                    <a:pt x="988" y="1640"/>
                  </a:cubicBezTo>
                  <a:cubicBezTo>
                    <a:pt x="965" y="1672"/>
                    <a:pt x="958" y="1671"/>
                    <a:pt x="959" y="1677"/>
                  </a:cubicBezTo>
                  <a:cubicBezTo>
                    <a:pt x="924" y="1711"/>
                    <a:pt x="924" y="1716"/>
                    <a:pt x="920" y="1717"/>
                  </a:cubicBezTo>
                  <a:cubicBezTo>
                    <a:pt x="903" y="1739"/>
                    <a:pt x="900" y="1741"/>
                    <a:pt x="898" y="1745"/>
                  </a:cubicBezTo>
                  <a:cubicBezTo>
                    <a:pt x="868" y="1783"/>
                    <a:pt x="866" y="1786"/>
                    <a:pt x="863" y="1789"/>
                  </a:cubicBezTo>
                  <a:cubicBezTo>
                    <a:pt x="850" y="1811"/>
                    <a:pt x="847" y="1811"/>
                    <a:pt x="848" y="1815"/>
                  </a:cubicBezTo>
                  <a:cubicBezTo>
                    <a:pt x="869" y="1758"/>
                    <a:pt x="874" y="1752"/>
                    <a:pt x="876" y="1743"/>
                  </a:cubicBezTo>
                  <a:cubicBezTo>
                    <a:pt x="910" y="1701"/>
                    <a:pt x="910" y="1695"/>
                    <a:pt x="913" y="1693"/>
                  </a:cubicBezTo>
                  <a:cubicBezTo>
                    <a:pt x="939" y="1660"/>
                    <a:pt x="942" y="1657"/>
                    <a:pt x="944" y="1653"/>
                  </a:cubicBezTo>
                  <a:cubicBezTo>
                    <a:pt x="961" y="1640"/>
                    <a:pt x="963" y="1630"/>
                    <a:pt x="970" y="1625"/>
                  </a:cubicBezTo>
                  <a:cubicBezTo>
                    <a:pt x="985" y="1603"/>
                    <a:pt x="989" y="1603"/>
                    <a:pt x="990" y="1601"/>
                  </a:cubicBezTo>
                  <a:cubicBezTo>
                    <a:pt x="1006" y="1578"/>
                    <a:pt x="1011" y="1571"/>
                    <a:pt x="1016" y="1564"/>
                  </a:cubicBezTo>
                  <a:cubicBezTo>
                    <a:pt x="1050" y="1504"/>
                    <a:pt x="1059" y="1489"/>
                    <a:pt x="1064" y="1470"/>
                  </a:cubicBezTo>
                  <a:cubicBezTo>
                    <a:pt x="1051" y="1495"/>
                    <a:pt x="1046" y="1500"/>
                    <a:pt x="1044" y="1507"/>
                  </a:cubicBezTo>
                  <a:cubicBezTo>
                    <a:pt x="1018" y="1543"/>
                    <a:pt x="1019" y="1550"/>
                    <a:pt x="1016" y="1553"/>
                  </a:cubicBezTo>
                  <a:cubicBezTo>
                    <a:pt x="996" y="1573"/>
                    <a:pt x="996" y="1579"/>
                    <a:pt x="992" y="1581"/>
                  </a:cubicBezTo>
                  <a:cubicBezTo>
                    <a:pt x="962" y="1610"/>
                    <a:pt x="965" y="1620"/>
                    <a:pt x="959" y="1621"/>
                  </a:cubicBezTo>
                  <a:cubicBezTo>
                    <a:pt x="948" y="1632"/>
                    <a:pt x="948" y="1638"/>
                    <a:pt x="944" y="1640"/>
                  </a:cubicBezTo>
                  <a:cubicBezTo>
                    <a:pt x="906" y="1680"/>
                    <a:pt x="908" y="1688"/>
                    <a:pt x="903" y="1688"/>
                  </a:cubicBezTo>
                  <a:cubicBezTo>
                    <a:pt x="897" y="1686"/>
                    <a:pt x="906" y="1679"/>
                    <a:pt x="911" y="1669"/>
                  </a:cubicBezTo>
                  <a:cubicBezTo>
                    <a:pt x="932" y="1633"/>
                    <a:pt x="937" y="1631"/>
                    <a:pt x="940" y="1625"/>
                  </a:cubicBezTo>
                  <a:cubicBezTo>
                    <a:pt x="956" y="1601"/>
                    <a:pt x="964" y="1593"/>
                    <a:pt x="968" y="1581"/>
                  </a:cubicBezTo>
                  <a:cubicBezTo>
                    <a:pt x="994" y="1555"/>
                    <a:pt x="996" y="1543"/>
                    <a:pt x="1005" y="1538"/>
                  </a:cubicBezTo>
                  <a:cubicBezTo>
                    <a:pt x="1024" y="1501"/>
                    <a:pt x="1030" y="1493"/>
                    <a:pt x="1036" y="1486"/>
                  </a:cubicBezTo>
                  <a:cubicBezTo>
                    <a:pt x="1056" y="1429"/>
                    <a:pt x="1056" y="1424"/>
                    <a:pt x="1060" y="1422"/>
                  </a:cubicBezTo>
                  <a:cubicBezTo>
                    <a:pt x="1069" y="1382"/>
                    <a:pt x="1072" y="1365"/>
                    <a:pt x="1075" y="1348"/>
                  </a:cubicBezTo>
                  <a:cubicBezTo>
                    <a:pt x="1082" y="1306"/>
                    <a:pt x="1086" y="1304"/>
                    <a:pt x="1079" y="1302"/>
                  </a:cubicBezTo>
                  <a:cubicBezTo>
                    <a:pt x="1074" y="1347"/>
                    <a:pt x="1067" y="1360"/>
                    <a:pt x="1066" y="1372"/>
                  </a:cubicBezTo>
                  <a:cubicBezTo>
                    <a:pt x="1049" y="1430"/>
                    <a:pt x="1047" y="1435"/>
                    <a:pt x="1046" y="1442"/>
                  </a:cubicBezTo>
                  <a:cubicBezTo>
                    <a:pt x="1020" y="1490"/>
                    <a:pt x="1021" y="1498"/>
                    <a:pt x="1016" y="1501"/>
                  </a:cubicBezTo>
                  <a:cubicBezTo>
                    <a:pt x="997" y="1535"/>
                    <a:pt x="991" y="1536"/>
                    <a:pt x="990" y="1542"/>
                  </a:cubicBezTo>
                  <a:cubicBezTo>
                    <a:pt x="957" y="1582"/>
                    <a:pt x="957" y="1587"/>
                    <a:pt x="953" y="1588"/>
                  </a:cubicBezTo>
                  <a:cubicBezTo>
                    <a:pt x="934" y="1610"/>
                    <a:pt x="937" y="1618"/>
                    <a:pt x="931" y="1619"/>
                  </a:cubicBezTo>
                  <a:cubicBezTo>
                    <a:pt x="902" y="1668"/>
                    <a:pt x="896" y="1673"/>
                    <a:pt x="892" y="1680"/>
                  </a:cubicBezTo>
                  <a:cubicBezTo>
                    <a:pt x="862" y="1729"/>
                    <a:pt x="861" y="1740"/>
                    <a:pt x="855" y="1745"/>
                  </a:cubicBezTo>
                  <a:cubicBezTo>
                    <a:pt x="871" y="1701"/>
                    <a:pt x="876" y="1699"/>
                    <a:pt x="879" y="1695"/>
                  </a:cubicBezTo>
                  <a:cubicBezTo>
                    <a:pt x="910" y="1639"/>
                    <a:pt x="911" y="1628"/>
                    <a:pt x="918" y="1623"/>
                  </a:cubicBezTo>
                  <a:cubicBezTo>
                    <a:pt x="948" y="1567"/>
                    <a:pt x="956" y="1563"/>
                    <a:pt x="959" y="1553"/>
                  </a:cubicBezTo>
                  <a:cubicBezTo>
                    <a:pt x="986" y="1519"/>
                    <a:pt x="987" y="1513"/>
                    <a:pt x="990" y="1510"/>
                  </a:cubicBezTo>
                  <a:cubicBezTo>
                    <a:pt x="1001" y="1497"/>
                    <a:pt x="1003" y="1492"/>
                    <a:pt x="1005" y="1488"/>
                  </a:cubicBezTo>
                  <a:cubicBezTo>
                    <a:pt x="1025" y="1446"/>
                    <a:pt x="1034" y="1430"/>
                    <a:pt x="1038" y="1409"/>
                  </a:cubicBezTo>
                  <a:cubicBezTo>
                    <a:pt x="1049" y="1371"/>
                    <a:pt x="1051" y="1361"/>
                    <a:pt x="1053" y="1350"/>
                  </a:cubicBezTo>
                  <a:cubicBezTo>
                    <a:pt x="1050" y="1316"/>
                    <a:pt x="1054" y="1325"/>
                    <a:pt x="1049" y="1326"/>
                  </a:cubicBezTo>
                  <a:cubicBezTo>
                    <a:pt x="1044" y="1375"/>
                    <a:pt x="1036" y="1391"/>
                    <a:pt x="1033" y="1411"/>
                  </a:cubicBezTo>
                  <a:cubicBezTo>
                    <a:pt x="1013" y="1449"/>
                    <a:pt x="1016" y="1458"/>
                    <a:pt x="1012" y="1459"/>
                  </a:cubicBezTo>
                  <a:cubicBezTo>
                    <a:pt x="997" y="1492"/>
                    <a:pt x="988" y="1495"/>
                    <a:pt x="985" y="1505"/>
                  </a:cubicBezTo>
                  <a:cubicBezTo>
                    <a:pt x="961" y="1539"/>
                    <a:pt x="957" y="1541"/>
                    <a:pt x="955" y="1544"/>
                  </a:cubicBezTo>
                  <a:cubicBezTo>
                    <a:pt x="935" y="1571"/>
                    <a:pt x="935" y="1574"/>
                    <a:pt x="933" y="1575"/>
                  </a:cubicBezTo>
                  <a:cubicBezTo>
                    <a:pt x="909" y="1617"/>
                    <a:pt x="908" y="1627"/>
                    <a:pt x="900" y="1632"/>
                  </a:cubicBezTo>
                  <a:cubicBezTo>
                    <a:pt x="875" y="1672"/>
                    <a:pt x="877" y="1668"/>
                    <a:pt x="879" y="1664"/>
                  </a:cubicBezTo>
                  <a:cubicBezTo>
                    <a:pt x="887" y="1636"/>
                    <a:pt x="892" y="1629"/>
                    <a:pt x="892" y="1621"/>
                  </a:cubicBezTo>
                  <a:cubicBezTo>
                    <a:pt x="920" y="1582"/>
                    <a:pt x="926" y="1570"/>
                    <a:pt x="935" y="1562"/>
                  </a:cubicBezTo>
                  <a:cubicBezTo>
                    <a:pt x="956" y="1524"/>
                    <a:pt x="962" y="1521"/>
                    <a:pt x="964" y="1514"/>
                  </a:cubicBezTo>
                  <a:cubicBezTo>
                    <a:pt x="976" y="1496"/>
                    <a:pt x="974" y="1490"/>
                    <a:pt x="977" y="1490"/>
                  </a:cubicBezTo>
                  <a:cubicBezTo>
                    <a:pt x="994" y="1459"/>
                    <a:pt x="996" y="1453"/>
                    <a:pt x="998" y="1446"/>
                  </a:cubicBezTo>
                  <a:cubicBezTo>
                    <a:pt x="1015" y="1403"/>
                    <a:pt x="1021" y="1375"/>
                    <a:pt x="1025" y="1344"/>
                  </a:cubicBezTo>
                  <a:cubicBezTo>
                    <a:pt x="1018" y="1331"/>
                    <a:pt x="1022" y="1346"/>
                    <a:pt x="1016" y="1363"/>
                  </a:cubicBezTo>
                  <a:cubicBezTo>
                    <a:pt x="983" y="1466"/>
                    <a:pt x="978" y="1466"/>
                    <a:pt x="977" y="1470"/>
                  </a:cubicBezTo>
                  <a:cubicBezTo>
                    <a:pt x="954" y="1505"/>
                    <a:pt x="957" y="1514"/>
                    <a:pt x="951" y="1514"/>
                  </a:cubicBezTo>
                  <a:cubicBezTo>
                    <a:pt x="919" y="1567"/>
                    <a:pt x="917" y="1570"/>
                    <a:pt x="916" y="1573"/>
                  </a:cubicBezTo>
                  <a:cubicBezTo>
                    <a:pt x="912" y="1562"/>
                    <a:pt x="921" y="1552"/>
                    <a:pt x="924" y="1538"/>
                  </a:cubicBezTo>
                  <a:cubicBezTo>
                    <a:pt x="954" y="1484"/>
                    <a:pt x="953" y="1482"/>
                    <a:pt x="955" y="1479"/>
                  </a:cubicBezTo>
                  <a:cubicBezTo>
                    <a:pt x="968" y="1459"/>
                    <a:pt x="968" y="1452"/>
                    <a:pt x="972" y="1446"/>
                  </a:cubicBezTo>
                  <a:cubicBezTo>
                    <a:pt x="984" y="1394"/>
                    <a:pt x="982" y="1398"/>
                    <a:pt x="981" y="1403"/>
                  </a:cubicBezTo>
                  <a:cubicBezTo>
                    <a:pt x="945" y="1474"/>
                    <a:pt x="948" y="1486"/>
                    <a:pt x="942" y="1488"/>
                  </a:cubicBezTo>
                  <a:cubicBezTo>
                    <a:pt x="910" y="1541"/>
                    <a:pt x="911" y="1549"/>
                    <a:pt x="907" y="1553"/>
                  </a:cubicBezTo>
                  <a:cubicBezTo>
                    <a:pt x="896" y="1582"/>
                    <a:pt x="892" y="1589"/>
                    <a:pt x="896" y="1588"/>
                  </a:cubicBezTo>
                  <a:cubicBezTo>
                    <a:pt x="905" y="1541"/>
                    <a:pt x="903" y="1485"/>
                    <a:pt x="916" y="1444"/>
                  </a:cubicBezTo>
                  <a:cubicBezTo>
                    <a:pt x="941" y="1308"/>
                    <a:pt x="942" y="1301"/>
                    <a:pt x="944" y="1294"/>
                  </a:cubicBezTo>
                  <a:cubicBezTo>
                    <a:pt x="936" y="1296"/>
                    <a:pt x="930" y="1326"/>
                    <a:pt x="922" y="1353"/>
                  </a:cubicBezTo>
                  <a:cubicBezTo>
                    <a:pt x="895" y="1512"/>
                    <a:pt x="896" y="1520"/>
                    <a:pt x="894" y="1525"/>
                  </a:cubicBezTo>
                  <a:cubicBezTo>
                    <a:pt x="888" y="1547"/>
                    <a:pt x="889" y="1545"/>
                    <a:pt x="887" y="1553"/>
                  </a:cubicBezTo>
                  <a:cubicBezTo>
                    <a:pt x="877" y="1593"/>
                    <a:pt x="881" y="1604"/>
                    <a:pt x="876" y="1605"/>
                  </a:cubicBezTo>
                  <a:cubicBezTo>
                    <a:pt x="875" y="1580"/>
                    <a:pt x="879" y="1580"/>
                    <a:pt x="879" y="1575"/>
                  </a:cubicBezTo>
                  <a:cubicBezTo>
                    <a:pt x="877" y="1509"/>
                    <a:pt x="879" y="1499"/>
                    <a:pt x="876" y="1488"/>
                  </a:cubicBezTo>
                  <a:cubicBezTo>
                    <a:pt x="901" y="1365"/>
                    <a:pt x="897" y="1356"/>
                    <a:pt x="898" y="1353"/>
                  </a:cubicBezTo>
                  <a:cubicBezTo>
                    <a:pt x="916" y="1288"/>
                    <a:pt x="916" y="1279"/>
                    <a:pt x="918" y="1272"/>
                  </a:cubicBezTo>
                  <a:cubicBezTo>
                    <a:pt x="914" y="1265"/>
                    <a:pt x="912" y="1284"/>
                    <a:pt x="905" y="1298"/>
                  </a:cubicBezTo>
                  <a:cubicBezTo>
                    <a:pt x="897" y="1328"/>
                    <a:pt x="901" y="1337"/>
                    <a:pt x="896" y="1337"/>
                  </a:cubicBezTo>
                  <a:cubicBezTo>
                    <a:pt x="881" y="1419"/>
                    <a:pt x="876" y="1435"/>
                    <a:pt x="872" y="1451"/>
                  </a:cubicBezTo>
                  <a:cubicBezTo>
                    <a:pt x="868" y="1519"/>
                    <a:pt x="871" y="1543"/>
                    <a:pt x="870" y="1586"/>
                  </a:cubicBezTo>
                  <a:cubicBezTo>
                    <a:pt x="869" y="1639"/>
                    <a:pt x="864" y="1639"/>
                    <a:pt x="865" y="1645"/>
                  </a:cubicBezTo>
                  <a:cubicBezTo>
                    <a:pt x="863" y="1666"/>
                    <a:pt x="865" y="1667"/>
                    <a:pt x="865" y="1666"/>
                  </a:cubicBezTo>
                  <a:cubicBezTo>
                    <a:pt x="857" y="1685"/>
                    <a:pt x="854" y="1670"/>
                    <a:pt x="855" y="1653"/>
                  </a:cubicBezTo>
                  <a:cubicBezTo>
                    <a:pt x="853" y="1576"/>
                    <a:pt x="851" y="1566"/>
                    <a:pt x="855" y="1562"/>
                  </a:cubicBezTo>
                  <a:cubicBezTo>
                    <a:pt x="852" y="1524"/>
                    <a:pt x="854" y="1505"/>
                    <a:pt x="850" y="1492"/>
                  </a:cubicBezTo>
                  <a:cubicBezTo>
                    <a:pt x="853" y="1421"/>
                    <a:pt x="858" y="1408"/>
                    <a:pt x="857" y="1387"/>
                  </a:cubicBezTo>
                  <a:cubicBezTo>
                    <a:pt x="860" y="1352"/>
                    <a:pt x="854" y="1364"/>
                    <a:pt x="855" y="1383"/>
                  </a:cubicBezTo>
                  <a:cubicBezTo>
                    <a:pt x="848" y="1407"/>
                    <a:pt x="851" y="1415"/>
                    <a:pt x="850" y="1418"/>
                  </a:cubicBezTo>
                  <a:cubicBezTo>
                    <a:pt x="845" y="1496"/>
                    <a:pt x="843" y="1512"/>
                    <a:pt x="844" y="1529"/>
                  </a:cubicBezTo>
                  <a:cubicBezTo>
                    <a:pt x="843" y="1584"/>
                    <a:pt x="845" y="1586"/>
                    <a:pt x="846" y="1588"/>
                  </a:cubicBezTo>
                  <a:cubicBezTo>
                    <a:pt x="846" y="1621"/>
                    <a:pt x="850" y="1623"/>
                    <a:pt x="848" y="1629"/>
                  </a:cubicBezTo>
                  <a:cubicBezTo>
                    <a:pt x="848" y="1650"/>
                    <a:pt x="849" y="1655"/>
                    <a:pt x="846" y="1656"/>
                  </a:cubicBezTo>
                  <a:cubicBezTo>
                    <a:pt x="843" y="1640"/>
                    <a:pt x="839" y="1637"/>
                    <a:pt x="839" y="1629"/>
                  </a:cubicBezTo>
                  <a:cubicBezTo>
                    <a:pt x="831" y="1482"/>
                    <a:pt x="827" y="1483"/>
                    <a:pt x="828" y="1477"/>
                  </a:cubicBezTo>
                  <a:cubicBezTo>
                    <a:pt x="831" y="1384"/>
                    <a:pt x="830" y="1378"/>
                    <a:pt x="831" y="1361"/>
                  </a:cubicBezTo>
                  <a:cubicBezTo>
                    <a:pt x="835" y="1334"/>
                    <a:pt x="830" y="1340"/>
                    <a:pt x="828" y="1348"/>
                  </a:cubicBezTo>
                  <a:cubicBezTo>
                    <a:pt x="822" y="1433"/>
                    <a:pt x="822" y="1433"/>
                    <a:pt x="822" y="1433"/>
                  </a:cubicBezTo>
                  <a:cubicBezTo>
                    <a:pt x="823" y="1493"/>
                    <a:pt x="822" y="1494"/>
                    <a:pt x="824" y="1505"/>
                  </a:cubicBezTo>
                  <a:cubicBezTo>
                    <a:pt x="835" y="1659"/>
                    <a:pt x="837" y="1673"/>
                    <a:pt x="837" y="1693"/>
                  </a:cubicBezTo>
                  <a:cubicBezTo>
                    <a:pt x="838" y="1744"/>
                    <a:pt x="842" y="1748"/>
                    <a:pt x="835" y="1749"/>
                  </a:cubicBezTo>
                  <a:cubicBezTo>
                    <a:pt x="824" y="1655"/>
                    <a:pt x="819" y="1653"/>
                    <a:pt x="820" y="1645"/>
                  </a:cubicBezTo>
                  <a:cubicBezTo>
                    <a:pt x="809" y="1494"/>
                    <a:pt x="809" y="1476"/>
                    <a:pt x="809" y="1459"/>
                  </a:cubicBezTo>
                  <a:cubicBezTo>
                    <a:pt x="811" y="1440"/>
                    <a:pt x="809" y="1439"/>
                    <a:pt x="809" y="1440"/>
                  </a:cubicBezTo>
                  <a:cubicBezTo>
                    <a:pt x="811" y="1406"/>
                    <a:pt x="806" y="1407"/>
                    <a:pt x="807" y="1414"/>
                  </a:cubicBezTo>
                  <a:cubicBezTo>
                    <a:pt x="806" y="1452"/>
                    <a:pt x="798" y="1458"/>
                    <a:pt x="804" y="1462"/>
                  </a:cubicBezTo>
                  <a:cubicBezTo>
                    <a:pt x="817" y="1663"/>
                    <a:pt x="813" y="1671"/>
                    <a:pt x="815" y="1675"/>
                  </a:cubicBezTo>
                  <a:cubicBezTo>
                    <a:pt x="826" y="1762"/>
                    <a:pt x="826" y="1762"/>
                    <a:pt x="826" y="1762"/>
                  </a:cubicBezTo>
                  <a:cubicBezTo>
                    <a:pt x="824" y="1827"/>
                    <a:pt x="823" y="1832"/>
                    <a:pt x="820" y="1834"/>
                  </a:cubicBezTo>
                  <a:cubicBezTo>
                    <a:pt x="811" y="1787"/>
                    <a:pt x="812" y="1780"/>
                    <a:pt x="809" y="1778"/>
                  </a:cubicBezTo>
                  <a:cubicBezTo>
                    <a:pt x="802" y="1730"/>
                    <a:pt x="794" y="1714"/>
                    <a:pt x="791" y="1695"/>
                  </a:cubicBezTo>
                  <a:cubicBezTo>
                    <a:pt x="773" y="1625"/>
                    <a:pt x="777" y="1615"/>
                    <a:pt x="772" y="1614"/>
                  </a:cubicBezTo>
                  <a:cubicBezTo>
                    <a:pt x="763" y="1470"/>
                    <a:pt x="763" y="1470"/>
                    <a:pt x="763" y="1470"/>
                  </a:cubicBezTo>
                  <a:cubicBezTo>
                    <a:pt x="762" y="1442"/>
                    <a:pt x="759" y="1446"/>
                    <a:pt x="759" y="1451"/>
                  </a:cubicBezTo>
                  <a:cubicBezTo>
                    <a:pt x="758" y="1503"/>
                    <a:pt x="759" y="1507"/>
                    <a:pt x="759" y="1512"/>
                  </a:cubicBezTo>
                  <a:cubicBezTo>
                    <a:pt x="764" y="1591"/>
                    <a:pt x="762" y="1605"/>
                    <a:pt x="765" y="1612"/>
                  </a:cubicBezTo>
                  <a:cubicBezTo>
                    <a:pt x="775" y="1656"/>
                    <a:pt x="774" y="1663"/>
                    <a:pt x="774" y="1669"/>
                  </a:cubicBezTo>
                  <a:cubicBezTo>
                    <a:pt x="784" y="1716"/>
                    <a:pt x="792" y="1731"/>
                    <a:pt x="794" y="1752"/>
                  </a:cubicBezTo>
                  <a:cubicBezTo>
                    <a:pt x="811" y="1837"/>
                    <a:pt x="811" y="1837"/>
                    <a:pt x="811" y="1837"/>
                  </a:cubicBezTo>
                  <a:cubicBezTo>
                    <a:pt x="782" y="1726"/>
                    <a:pt x="772" y="1704"/>
                    <a:pt x="765" y="1677"/>
                  </a:cubicBezTo>
                  <a:cubicBezTo>
                    <a:pt x="742" y="1579"/>
                    <a:pt x="750" y="1564"/>
                    <a:pt x="743" y="1564"/>
                  </a:cubicBezTo>
                  <a:cubicBezTo>
                    <a:pt x="746" y="1641"/>
                    <a:pt x="753" y="1656"/>
                    <a:pt x="754" y="1677"/>
                  </a:cubicBezTo>
                  <a:cubicBezTo>
                    <a:pt x="763" y="1707"/>
                    <a:pt x="767" y="1716"/>
                    <a:pt x="770" y="1725"/>
                  </a:cubicBezTo>
                  <a:cubicBezTo>
                    <a:pt x="777" y="1747"/>
                    <a:pt x="777" y="1753"/>
                    <a:pt x="774" y="1754"/>
                  </a:cubicBezTo>
                  <a:cubicBezTo>
                    <a:pt x="754" y="1702"/>
                    <a:pt x="753" y="1700"/>
                    <a:pt x="750" y="1699"/>
                  </a:cubicBezTo>
                  <a:cubicBezTo>
                    <a:pt x="740" y="1669"/>
                    <a:pt x="737" y="1664"/>
                    <a:pt x="735" y="1658"/>
                  </a:cubicBezTo>
                  <a:cubicBezTo>
                    <a:pt x="707" y="1583"/>
                    <a:pt x="705" y="1572"/>
                    <a:pt x="702" y="1562"/>
                  </a:cubicBezTo>
                  <a:cubicBezTo>
                    <a:pt x="694" y="1552"/>
                    <a:pt x="699" y="1569"/>
                    <a:pt x="702" y="1588"/>
                  </a:cubicBezTo>
                  <a:cubicBezTo>
                    <a:pt x="721" y="1647"/>
                    <a:pt x="725" y="1654"/>
                    <a:pt x="728" y="1662"/>
                  </a:cubicBezTo>
                  <a:cubicBezTo>
                    <a:pt x="743" y="1693"/>
                    <a:pt x="743" y="1704"/>
                    <a:pt x="748" y="1710"/>
                  </a:cubicBezTo>
                  <a:cubicBezTo>
                    <a:pt x="766" y="1752"/>
                    <a:pt x="765" y="1760"/>
                    <a:pt x="770" y="1762"/>
                  </a:cubicBezTo>
                  <a:cubicBezTo>
                    <a:pt x="777" y="1794"/>
                    <a:pt x="782" y="1805"/>
                    <a:pt x="785" y="1817"/>
                  </a:cubicBezTo>
                  <a:cubicBezTo>
                    <a:pt x="794" y="1838"/>
                    <a:pt x="791" y="1849"/>
                    <a:pt x="796" y="1852"/>
                  </a:cubicBezTo>
                  <a:cubicBezTo>
                    <a:pt x="799" y="1894"/>
                    <a:pt x="803" y="1902"/>
                    <a:pt x="798" y="1902"/>
                  </a:cubicBezTo>
                  <a:cubicBezTo>
                    <a:pt x="794" y="1891"/>
                    <a:pt x="790" y="1888"/>
                    <a:pt x="791" y="1880"/>
                  </a:cubicBezTo>
                  <a:cubicBezTo>
                    <a:pt x="784" y="1859"/>
                    <a:pt x="782" y="1854"/>
                    <a:pt x="780" y="1847"/>
                  </a:cubicBezTo>
                  <a:cubicBezTo>
                    <a:pt x="757" y="1795"/>
                    <a:pt x="758" y="1786"/>
                    <a:pt x="752" y="1784"/>
                  </a:cubicBezTo>
                  <a:cubicBezTo>
                    <a:pt x="725" y="1733"/>
                    <a:pt x="729" y="1731"/>
                    <a:pt x="724" y="1725"/>
                  </a:cubicBezTo>
                  <a:cubicBezTo>
                    <a:pt x="700" y="1673"/>
                    <a:pt x="699" y="1666"/>
                    <a:pt x="698" y="1660"/>
                  </a:cubicBezTo>
                  <a:cubicBezTo>
                    <a:pt x="685" y="1644"/>
                    <a:pt x="693" y="1655"/>
                    <a:pt x="695" y="1671"/>
                  </a:cubicBezTo>
                  <a:cubicBezTo>
                    <a:pt x="716" y="1723"/>
                    <a:pt x="716" y="1728"/>
                    <a:pt x="719" y="1730"/>
                  </a:cubicBezTo>
                  <a:cubicBezTo>
                    <a:pt x="742" y="1778"/>
                    <a:pt x="746" y="1784"/>
                    <a:pt x="748" y="1793"/>
                  </a:cubicBezTo>
                  <a:cubicBezTo>
                    <a:pt x="782" y="1878"/>
                    <a:pt x="780" y="1885"/>
                    <a:pt x="783" y="1887"/>
                  </a:cubicBezTo>
                  <a:cubicBezTo>
                    <a:pt x="794" y="1972"/>
                    <a:pt x="794" y="1972"/>
                    <a:pt x="794" y="1972"/>
                  </a:cubicBezTo>
                  <a:cubicBezTo>
                    <a:pt x="790" y="1978"/>
                    <a:pt x="787" y="1968"/>
                    <a:pt x="785" y="1959"/>
                  </a:cubicBezTo>
                  <a:cubicBezTo>
                    <a:pt x="773" y="1902"/>
                    <a:pt x="776" y="1898"/>
                    <a:pt x="774" y="1891"/>
                  </a:cubicBezTo>
                  <a:cubicBezTo>
                    <a:pt x="757" y="1844"/>
                    <a:pt x="754" y="1838"/>
                    <a:pt x="750" y="1832"/>
                  </a:cubicBezTo>
                  <a:cubicBezTo>
                    <a:pt x="725" y="1784"/>
                    <a:pt x="724" y="1781"/>
                    <a:pt x="722" y="1778"/>
                  </a:cubicBezTo>
                  <a:cubicBezTo>
                    <a:pt x="705" y="1736"/>
                    <a:pt x="695" y="1741"/>
                    <a:pt x="698" y="1734"/>
                  </a:cubicBezTo>
                  <a:cubicBezTo>
                    <a:pt x="665" y="1678"/>
                    <a:pt x="661" y="1665"/>
                    <a:pt x="654" y="1653"/>
                  </a:cubicBezTo>
                  <a:cubicBezTo>
                    <a:pt x="643" y="1627"/>
                    <a:pt x="644" y="1617"/>
                    <a:pt x="637" y="1614"/>
                  </a:cubicBezTo>
                  <a:cubicBezTo>
                    <a:pt x="650" y="1662"/>
                    <a:pt x="654" y="1666"/>
                    <a:pt x="656" y="1673"/>
                  </a:cubicBezTo>
                  <a:cubicBezTo>
                    <a:pt x="667" y="1699"/>
                    <a:pt x="670" y="1705"/>
                    <a:pt x="674" y="1710"/>
                  </a:cubicBezTo>
                  <a:cubicBezTo>
                    <a:pt x="694" y="1752"/>
                    <a:pt x="701" y="1754"/>
                    <a:pt x="702" y="1762"/>
                  </a:cubicBezTo>
                  <a:cubicBezTo>
                    <a:pt x="726" y="1808"/>
                    <a:pt x="732" y="1807"/>
                    <a:pt x="730" y="1813"/>
                  </a:cubicBezTo>
                  <a:cubicBezTo>
                    <a:pt x="749" y="1857"/>
                    <a:pt x="754" y="1861"/>
                    <a:pt x="754" y="1869"/>
                  </a:cubicBezTo>
                  <a:cubicBezTo>
                    <a:pt x="765" y="1894"/>
                    <a:pt x="765" y="1903"/>
                    <a:pt x="770" y="1909"/>
                  </a:cubicBezTo>
                  <a:cubicBezTo>
                    <a:pt x="782" y="1984"/>
                    <a:pt x="778" y="1993"/>
                    <a:pt x="783" y="1994"/>
                  </a:cubicBezTo>
                  <a:cubicBezTo>
                    <a:pt x="775" y="1994"/>
                    <a:pt x="778" y="1992"/>
                    <a:pt x="778" y="1991"/>
                  </a:cubicBezTo>
                  <a:cubicBezTo>
                    <a:pt x="765" y="1945"/>
                    <a:pt x="758" y="1932"/>
                    <a:pt x="756" y="1913"/>
                  </a:cubicBezTo>
                  <a:cubicBezTo>
                    <a:pt x="745" y="1883"/>
                    <a:pt x="737" y="1880"/>
                    <a:pt x="737" y="1869"/>
                  </a:cubicBezTo>
                  <a:cubicBezTo>
                    <a:pt x="714" y="1824"/>
                    <a:pt x="713" y="1820"/>
                    <a:pt x="713" y="1815"/>
                  </a:cubicBezTo>
                  <a:cubicBezTo>
                    <a:pt x="687" y="1782"/>
                    <a:pt x="685" y="1774"/>
                    <a:pt x="680" y="1769"/>
                  </a:cubicBezTo>
                  <a:cubicBezTo>
                    <a:pt x="667" y="1758"/>
                    <a:pt x="672" y="1761"/>
                    <a:pt x="674" y="1767"/>
                  </a:cubicBezTo>
                  <a:cubicBezTo>
                    <a:pt x="688" y="1796"/>
                    <a:pt x="699" y="1803"/>
                    <a:pt x="702" y="1817"/>
                  </a:cubicBezTo>
                  <a:cubicBezTo>
                    <a:pt x="718" y="1842"/>
                    <a:pt x="715" y="1849"/>
                    <a:pt x="719" y="1850"/>
                  </a:cubicBezTo>
                  <a:cubicBezTo>
                    <a:pt x="745" y="1911"/>
                    <a:pt x="755" y="1935"/>
                    <a:pt x="759" y="1965"/>
                  </a:cubicBezTo>
                  <a:cubicBezTo>
                    <a:pt x="770" y="2011"/>
                    <a:pt x="779" y="2016"/>
                    <a:pt x="774" y="2022"/>
                  </a:cubicBezTo>
                  <a:cubicBezTo>
                    <a:pt x="759" y="1991"/>
                    <a:pt x="757" y="1975"/>
                    <a:pt x="752" y="1961"/>
                  </a:cubicBezTo>
                  <a:cubicBezTo>
                    <a:pt x="728" y="1912"/>
                    <a:pt x="729" y="1893"/>
                    <a:pt x="719" y="1885"/>
                  </a:cubicBezTo>
                  <a:cubicBezTo>
                    <a:pt x="695" y="1842"/>
                    <a:pt x="692" y="1833"/>
                    <a:pt x="689" y="1826"/>
                  </a:cubicBezTo>
                  <a:cubicBezTo>
                    <a:pt x="673" y="1795"/>
                    <a:pt x="665" y="1789"/>
                    <a:pt x="663" y="1778"/>
                  </a:cubicBezTo>
                  <a:cubicBezTo>
                    <a:pt x="653" y="1761"/>
                    <a:pt x="653" y="1753"/>
                    <a:pt x="647" y="1752"/>
                  </a:cubicBezTo>
                  <a:cubicBezTo>
                    <a:pt x="633" y="1718"/>
                    <a:pt x="633" y="1711"/>
                    <a:pt x="628" y="1710"/>
                  </a:cubicBezTo>
                  <a:cubicBezTo>
                    <a:pt x="640" y="1742"/>
                    <a:pt x="640" y="1752"/>
                    <a:pt x="645" y="1756"/>
                  </a:cubicBezTo>
                  <a:cubicBezTo>
                    <a:pt x="659" y="1789"/>
                    <a:pt x="667" y="1800"/>
                    <a:pt x="671" y="1815"/>
                  </a:cubicBezTo>
                  <a:cubicBezTo>
                    <a:pt x="694" y="1859"/>
                    <a:pt x="702" y="1860"/>
                    <a:pt x="702" y="1869"/>
                  </a:cubicBezTo>
                  <a:cubicBezTo>
                    <a:pt x="718" y="1899"/>
                    <a:pt x="718" y="1904"/>
                    <a:pt x="722" y="1906"/>
                  </a:cubicBezTo>
                  <a:cubicBezTo>
                    <a:pt x="749" y="1983"/>
                    <a:pt x="754" y="1998"/>
                    <a:pt x="761" y="2011"/>
                  </a:cubicBezTo>
                  <a:cubicBezTo>
                    <a:pt x="771" y="2062"/>
                    <a:pt x="777" y="2072"/>
                    <a:pt x="778" y="2085"/>
                  </a:cubicBezTo>
                  <a:cubicBezTo>
                    <a:pt x="761" y="2065"/>
                    <a:pt x="762" y="2056"/>
                    <a:pt x="759" y="2052"/>
                  </a:cubicBezTo>
                  <a:cubicBezTo>
                    <a:pt x="750" y="2026"/>
                    <a:pt x="747" y="2023"/>
                    <a:pt x="750" y="2022"/>
                  </a:cubicBezTo>
                  <a:cubicBezTo>
                    <a:pt x="730" y="1969"/>
                    <a:pt x="724" y="1961"/>
                    <a:pt x="722" y="1950"/>
                  </a:cubicBezTo>
                  <a:cubicBezTo>
                    <a:pt x="703" y="1913"/>
                    <a:pt x="699" y="1906"/>
                    <a:pt x="695" y="1898"/>
                  </a:cubicBezTo>
                  <a:cubicBezTo>
                    <a:pt x="681" y="1882"/>
                    <a:pt x="683" y="1876"/>
                    <a:pt x="680" y="1876"/>
                  </a:cubicBezTo>
                  <a:cubicBezTo>
                    <a:pt x="648" y="1822"/>
                    <a:pt x="645" y="1814"/>
                    <a:pt x="639" y="1808"/>
                  </a:cubicBezTo>
                  <a:cubicBezTo>
                    <a:pt x="621" y="1776"/>
                    <a:pt x="617" y="1768"/>
                    <a:pt x="613" y="1760"/>
                  </a:cubicBezTo>
                  <a:cubicBezTo>
                    <a:pt x="609" y="1765"/>
                    <a:pt x="611" y="1772"/>
                    <a:pt x="615" y="1778"/>
                  </a:cubicBezTo>
                  <a:cubicBezTo>
                    <a:pt x="640" y="1821"/>
                    <a:pt x="642" y="1828"/>
                    <a:pt x="647" y="1832"/>
                  </a:cubicBezTo>
                  <a:cubicBezTo>
                    <a:pt x="670" y="1869"/>
                    <a:pt x="668" y="1872"/>
                    <a:pt x="669" y="1874"/>
                  </a:cubicBezTo>
                  <a:cubicBezTo>
                    <a:pt x="682" y="1895"/>
                    <a:pt x="687" y="1898"/>
                    <a:pt x="689" y="1906"/>
                  </a:cubicBezTo>
                  <a:cubicBezTo>
                    <a:pt x="719" y="1973"/>
                    <a:pt x="723" y="1978"/>
                    <a:pt x="726" y="1985"/>
                  </a:cubicBezTo>
                  <a:cubicBezTo>
                    <a:pt x="749" y="2062"/>
                    <a:pt x="754" y="2068"/>
                    <a:pt x="756" y="2076"/>
                  </a:cubicBezTo>
                  <a:cubicBezTo>
                    <a:pt x="793" y="2160"/>
                    <a:pt x="793" y="2160"/>
                    <a:pt x="793" y="2160"/>
                  </a:cubicBezTo>
                  <a:cubicBezTo>
                    <a:pt x="801" y="2117"/>
                    <a:pt x="807" y="2111"/>
                    <a:pt x="809" y="2100"/>
                  </a:cubicBezTo>
                  <a:cubicBezTo>
                    <a:pt x="825" y="2073"/>
                    <a:pt x="829" y="2071"/>
                    <a:pt x="828" y="2063"/>
                  </a:cubicBezTo>
                  <a:cubicBezTo>
                    <a:pt x="847" y="2039"/>
                    <a:pt x="845" y="2034"/>
                    <a:pt x="850" y="2035"/>
                  </a:cubicBezTo>
                  <a:cubicBezTo>
                    <a:pt x="872" y="2002"/>
                    <a:pt x="872" y="1999"/>
                    <a:pt x="872" y="1996"/>
                  </a:cubicBezTo>
                  <a:cubicBezTo>
                    <a:pt x="890" y="1974"/>
                    <a:pt x="891" y="1969"/>
                    <a:pt x="896" y="1967"/>
                  </a:cubicBezTo>
                  <a:cubicBezTo>
                    <a:pt x="926" y="1928"/>
                    <a:pt x="931" y="1926"/>
                    <a:pt x="931" y="1919"/>
                  </a:cubicBezTo>
                  <a:cubicBezTo>
                    <a:pt x="966" y="1884"/>
                    <a:pt x="970" y="1880"/>
                    <a:pt x="972" y="1876"/>
                  </a:cubicBezTo>
                  <a:cubicBezTo>
                    <a:pt x="998" y="1854"/>
                    <a:pt x="996" y="1848"/>
                    <a:pt x="1001" y="1850"/>
                  </a:cubicBezTo>
                  <a:cubicBezTo>
                    <a:pt x="1032" y="1820"/>
                    <a:pt x="1033" y="1818"/>
                    <a:pt x="1033" y="1815"/>
                  </a:cubicBezTo>
                  <a:cubicBezTo>
                    <a:pt x="1059" y="1793"/>
                    <a:pt x="1061" y="1779"/>
                    <a:pt x="1073" y="1776"/>
                  </a:cubicBezTo>
                  <a:cubicBezTo>
                    <a:pt x="1095" y="1736"/>
                    <a:pt x="1094" y="1732"/>
                    <a:pt x="1097" y="1732"/>
                  </a:cubicBezTo>
                  <a:cubicBezTo>
                    <a:pt x="1078" y="1756"/>
                    <a:pt x="1070" y="1760"/>
                    <a:pt x="1068" y="1771"/>
                  </a:cubicBezTo>
                  <a:cubicBezTo>
                    <a:pt x="1046" y="1793"/>
                    <a:pt x="1046" y="1796"/>
                    <a:pt x="1042" y="1795"/>
                  </a:cubicBezTo>
                  <a:cubicBezTo>
                    <a:pt x="1025" y="1818"/>
                    <a:pt x="1020" y="1819"/>
                    <a:pt x="1016" y="1821"/>
                  </a:cubicBezTo>
                  <a:cubicBezTo>
                    <a:pt x="993" y="1847"/>
                    <a:pt x="987" y="1848"/>
                    <a:pt x="983" y="1852"/>
                  </a:cubicBezTo>
                  <a:cubicBezTo>
                    <a:pt x="964" y="1874"/>
                    <a:pt x="961" y="1876"/>
                    <a:pt x="959" y="1878"/>
                  </a:cubicBezTo>
                  <a:cubicBezTo>
                    <a:pt x="946" y="1896"/>
                    <a:pt x="940" y="1894"/>
                    <a:pt x="942" y="1900"/>
                  </a:cubicBezTo>
                  <a:cubicBezTo>
                    <a:pt x="921" y="1925"/>
                    <a:pt x="911" y="1924"/>
                    <a:pt x="911" y="1932"/>
                  </a:cubicBezTo>
                  <a:cubicBezTo>
                    <a:pt x="875" y="1982"/>
                    <a:pt x="871" y="1986"/>
                    <a:pt x="865" y="1989"/>
                  </a:cubicBezTo>
                  <a:cubicBezTo>
                    <a:pt x="854" y="2008"/>
                    <a:pt x="853" y="2011"/>
                    <a:pt x="852" y="2015"/>
                  </a:cubicBezTo>
                  <a:cubicBezTo>
                    <a:pt x="821" y="2056"/>
                    <a:pt x="822" y="2066"/>
                    <a:pt x="815" y="2068"/>
                  </a:cubicBezTo>
                  <a:cubicBezTo>
                    <a:pt x="807" y="2074"/>
                    <a:pt x="811" y="2072"/>
                    <a:pt x="813" y="2068"/>
                  </a:cubicBezTo>
                  <a:cubicBezTo>
                    <a:pt x="832" y="2040"/>
                    <a:pt x="830" y="2031"/>
                    <a:pt x="833" y="2026"/>
                  </a:cubicBezTo>
                  <a:cubicBezTo>
                    <a:pt x="858" y="1977"/>
                    <a:pt x="867" y="1977"/>
                    <a:pt x="868" y="1970"/>
                  </a:cubicBezTo>
                  <a:cubicBezTo>
                    <a:pt x="913" y="1906"/>
                    <a:pt x="923" y="1911"/>
                    <a:pt x="920" y="1904"/>
                  </a:cubicBezTo>
                  <a:cubicBezTo>
                    <a:pt x="941" y="1891"/>
                    <a:pt x="928" y="1884"/>
                    <a:pt x="935" y="1885"/>
                  </a:cubicBezTo>
                  <a:cubicBezTo>
                    <a:pt x="965" y="1867"/>
                    <a:pt x="953" y="1858"/>
                    <a:pt x="959" y="1858"/>
                  </a:cubicBezTo>
                  <a:cubicBezTo>
                    <a:pt x="982" y="1843"/>
                    <a:pt x="985" y="1840"/>
                    <a:pt x="985" y="1834"/>
                  </a:cubicBezTo>
                  <a:cubicBezTo>
                    <a:pt x="1007" y="1810"/>
                    <a:pt x="1018" y="1811"/>
                    <a:pt x="1018" y="1802"/>
                  </a:cubicBezTo>
                  <a:cubicBezTo>
                    <a:pt x="1027" y="1791"/>
                    <a:pt x="1033" y="1791"/>
                    <a:pt x="1033" y="1786"/>
                  </a:cubicBezTo>
                  <a:cubicBezTo>
                    <a:pt x="1059" y="1751"/>
                    <a:pt x="1057" y="1752"/>
                    <a:pt x="1055" y="1754"/>
                  </a:cubicBezTo>
                  <a:cubicBezTo>
                    <a:pt x="1033" y="1778"/>
                    <a:pt x="1026" y="1785"/>
                    <a:pt x="1022" y="1795"/>
                  </a:cubicBezTo>
                  <a:cubicBezTo>
                    <a:pt x="1001" y="1810"/>
                    <a:pt x="1002" y="1816"/>
                    <a:pt x="996" y="1815"/>
                  </a:cubicBezTo>
                  <a:cubicBezTo>
                    <a:pt x="974" y="1832"/>
                    <a:pt x="976" y="1838"/>
                    <a:pt x="972" y="1839"/>
                  </a:cubicBezTo>
                  <a:cubicBezTo>
                    <a:pt x="920" y="1894"/>
                    <a:pt x="911" y="1899"/>
                    <a:pt x="907" y="1909"/>
                  </a:cubicBezTo>
                  <a:cubicBezTo>
                    <a:pt x="864" y="1963"/>
                    <a:pt x="856" y="1968"/>
                    <a:pt x="852" y="1978"/>
                  </a:cubicBezTo>
                  <a:cubicBezTo>
                    <a:pt x="828" y="2019"/>
                    <a:pt x="829" y="2023"/>
                    <a:pt x="824" y="2022"/>
                  </a:cubicBezTo>
                  <a:cubicBezTo>
                    <a:pt x="811" y="2046"/>
                    <a:pt x="810" y="2053"/>
                    <a:pt x="807" y="2057"/>
                  </a:cubicBezTo>
                  <a:cubicBezTo>
                    <a:pt x="797" y="2078"/>
                    <a:pt x="790" y="2069"/>
                    <a:pt x="789" y="2061"/>
                  </a:cubicBezTo>
                  <a:cubicBezTo>
                    <a:pt x="806" y="2022"/>
                    <a:pt x="806" y="2016"/>
                    <a:pt x="811" y="2015"/>
                  </a:cubicBezTo>
                  <a:cubicBezTo>
                    <a:pt x="819" y="1996"/>
                    <a:pt x="823" y="1996"/>
                    <a:pt x="824" y="1994"/>
                  </a:cubicBezTo>
                  <a:cubicBezTo>
                    <a:pt x="839" y="1971"/>
                    <a:pt x="839" y="1966"/>
                    <a:pt x="842" y="1963"/>
                  </a:cubicBezTo>
                  <a:cubicBezTo>
                    <a:pt x="883" y="1906"/>
                    <a:pt x="889" y="1902"/>
                    <a:pt x="892" y="1895"/>
                  </a:cubicBezTo>
                  <a:cubicBezTo>
                    <a:pt x="901" y="1885"/>
                    <a:pt x="905" y="1883"/>
                    <a:pt x="907" y="1880"/>
                  </a:cubicBezTo>
                  <a:cubicBezTo>
                    <a:pt x="924" y="1864"/>
                    <a:pt x="925" y="1860"/>
                    <a:pt x="931" y="1861"/>
                  </a:cubicBezTo>
                  <a:cubicBezTo>
                    <a:pt x="960" y="1831"/>
                    <a:pt x="966" y="1823"/>
                    <a:pt x="975" y="1817"/>
                  </a:cubicBezTo>
                  <a:cubicBezTo>
                    <a:pt x="996" y="1787"/>
                    <a:pt x="1004" y="1788"/>
                    <a:pt x="1005" y="1782"/>
                  </a:cubicBezTo>
                  <a:cubicBezTo>
                    <a:pt x="1029" y="1755"/>
                    <a:pt x="1036" y="1755"/>
                    <a:pt x="1038" y="1749"/>
                  </a:cubicBezTo>
                  <a:cubicBezTo>
                    <a:pt x="1081" y="1691"/>
                    <a:pt x="1092" y="1687"/>
                    <a:pt x="1094" y="1675"/>
                  </a:cubicBezTo>
                  <a:cubicBezTo>
                    <a:pt x="1107" y="1662"/>
                    <a:pt x="1104" y="1656"/>
                    <a:pt x="1108" y="1656"/>
                  </a:cubicBezTo>
                  <a:cubicBezTo>
                    <a:pt x="1124" y="1631"/>
                    <a:pt x="1125" y="1623"/>
                    <a:pt x="1129" y="1619"/>
                  </a:cubicBezTo>
                  <a:cubicBezTo>
                    <a:pt x="1154" y="1582"/>
                    <a:pt x="1155" y="1574"/>
                    <a:pt x="1158" y="1568"/>
                  </a:cubicBezTo>
                  <a:cubicBezTo>
                    <a:pt x="1173" y="1527"/>
                    <a:pt x="1174" y="1523"/>
                    <a:pt x="1173" y="1518"/>
                  </a:cubicBezTo>
                  <a:close/>
                  <a:moveTo>
                    <a:pt x="850" y="1826"/>
                  </a:moveTo>
                  <a:cubicBezTo>
                    <a:pt x="854" y="1822"/>
                    <a:pt x="857" y="1818"/>
                    <a:pt x="859" y="1813"/>
                  </a:cubicBezTo>
                  <a:cubicBezTo>
                    <a:pt x="865" y="1816"/>
                    <a:pt x="854" y="1821"/>
                    <a:pt x="855" y="1826"/>
                  </a:cubicBezTo>
                  <a:cubicBezTo>
                    <a:pt x="851" y="1829"/>
                    <a:pt x="849" y="1835"/>
                    <a:pt x="846" y="1839"/>
                  </a:cubicBezTo>
                  <a:cubicBezTo>
                    <a:pt x="840" y="1835"/>
                    <a:pt x="851" y="1831"/>
                    <a:pt x="850" y="1826"/>
                  </a:cubicBezTo>
                  <a:close/>
                  <a:moveTo>
                    <a:pt x="846" y="1704"/>
                  </a:moveTo>
                  <a:cubicBezTo>
                    <a:pt x="848" y="1700"/>
                    <a:pt x="848" y="1705"/>
                    <a:pt x="848" y="1708"/>
                  </a:cubicBezTo>
                  <a:cubicBezTo>
                    <a:pt x="846" y="1712"/>
                    <a:pt x="846" y="1707"/>
                    <a:pt x="846" y="1704"/>
                  </a:cubicBezTo>
                  <a:close/>
                  <a:moveTo>
                    <a:pt x="804" y="2087"/>
                  </a:moveTo>
                  <a:cubicBezTo>
                    <a:pt x="806" y="2083"/>
                    <a:pt x="808" y="2090"/>
                    <a:pt x="804" y="2089"/>
                  </a:cubicBezTo>
                  <a:cubicBezTo>
                    <a:pt x="805" y="2093"/>
                    <a:pt x="802" y="2094"/>
                    <a:pt x="802" y="2098"/>
                  </a:cubicBezTo>
                  <a:cubicBezTo>
                    <a:pt x="797" y="2103"/>
                    <a:pt x="802" y="2089"/>
                    <a:pt x="804" y="2087"/>
                  </a:cubicBezTo>
                  <a:close/>
                  <a:moveTo>
                    <a:pt x="785" y="2116"/>
                  </a:moveTo>
                  <a:cubicBezTo>
                    <a:pt x="779" y="2112"/>
                    <a:pt x="785" y="2103"/>
                    <a:pt x="787" y="2100"/>
                  </a:cubicBezTo>
                  <a:cubicBezTo>
                    <a:pt x="793" y="2104"/>
                    <a:pt x="782" y="2108"/>
                    <a:pt x="785" y="2116"/>
                  </a:cubicBezTo>
                  <a:close/>
                  <a:moveTo>
                    <a:pt x="813" y="1915"/>
                  </a:moveTo>
                  <a:cubicBezTo>
                    <a:pt x="819" y="1921"/>
                    <a:pt x="812" y="1933"/>
                    <a:pt x="811" y="1939"/>
                  </a:cubicBezTo>
                  <a:cubicBezTo>
                    <a:pt x="806" y="1934"/>
                    <a:pt x="816" y="1925"/>
                    <a:pt x="813" y="1915"/>
                  </a:cubicBezTo>
                  <a:close/>
                  <a:moveTo>
                    <a:pt x="809" y="1882"/>
                  </a:moveTo>
                  <a:cubicBezTo>
                    <a:pt x="817" y="1885"/>
                    <a:pt x="809" y="1890"/>
                    <a:pt x="811" y="1898"/>
                  </a:cubicBezTo>
                  <a:cubicBezTo>
                    <a:pt x="806" y="1897"/>
                    <a:pt x="810" y="1887"/>
                    <a:pt x="809" y="1882"/>
                  </a:cubicBezTo>
                  <a:close/>
                  <a:moveTo>
                    <a:pt x="809" y="1952"/>
                  </a:moveTo>
                  <a:cubicBezTo>
                    <a:pt x="819" y="1956"/>
                    <a:pt x="804" y="1962"/>
                    <a:pt x="807" y="1972"/>
                  </a:cubicBezTo>
                  <a:cubicBezTo>
                    <a:pt x="799" y="1965"/>
                    <a:pt x="812" y="1961"/>
                    <a:pt x="809" y="1952"/>
                  </a:cubicBezTo>
                  <a:close/>
                  <a:moveTo>
                    <a:pt x="1097" y="1666"/>
                  </a:moveTo>
                  <a:cubicBezTo>
                    <a:pt x="1091" y="1666"/>
                    <a:pt x="1095" y="1675"/>
                    <a:pt x="1090" y="1675"/>
                  </a:cubicBezTo>
                  <a:cubicBezTo>
                    <a:pt x="1073" y="1700"/>
                    <a:pt x="1072" y="1701"/>
                    <a:pt x="1070" y="1701"/>
                  </a:cubicBezTo>
                  <a:cubicBezTo>
                    <a:pt x="1047" y="1728"/>
                    <a:pt x="1049" y="1736"/>
                    <a:pt x="1042" y="1734"/>
                  </a:cubicBezTo>
                  <a:cubicBezTo>
                    <a:pt x="1015" y="1763"/>
                    <a:pt x="1008" y="1766"/>
                    <a:pt x="1005" y="1773"/>
                  </a:cubicBezTo>
                  <a:cubicBezTo>
                    <a:pt x="976" y="1802"/>
                    <a:pt x="968" y="1807"/>
                    <a:pt x="964" y="1817"/>
                  </a:cubicBezTo>
                  <a:cubicBezTo>
                    <a:pt x="943" y="1831"/>
                    <a:pt x="941" y="1837"/>
                    <a:pt x="937" y="1841"/>
                  </a:cubicBezTo>
                  <a:cubicBezTo>
                    <a:pt x="911" y="1865"/>
                    <a:pt x="907" y="1866"/>
                    <a:pt x="905" y="1869"/>
                  </a:cubicBezTo>
                  <a:cubicBezTo>
                    <a:pt x="874" y="1911"/>
                    <a:pt x="861" y="1910"/>
                    <a:pt x="861" y="1924"/>
                  </a:cubicBezTo>
                  <a:cubicBezTo>
                    <a:pt x="818" y="1975"/>
                    <a:pt x="814" y="1998"/>
                    <a:pt x="800" y="2011"/>
                  </a:cubicBezTo>
                  <a:cubicBezTo>
                    <a:pt x="809" y="1984"/>
                    <a:pt x="809" y="1976"/>
                    <a:pt x="815" y="1974"/>
                  </a:cubicBezTo>
                  <a:cubicBezTo>
                    <a:pt x="844" y="1919"/>
                    <a:pt x="844" y="1913"/>
                    <a:pt x="848" y="1911"/>
                  </a:cubicBezTo>
                  <a:cubicBezTo>
                    <a:pt x="876" y="1880"/>
                    <a:pt x="876" y="1869"/>
                    <a:pt x="883" y="1865"/>
                  </a:cubicBezTo>
                  <a:cubicBezTo>
                    <a:pt x="903" y="1844"/>
                    <a:pt x="905" y="1835"/>
                    <a:pt x="913" y="1832"/>
                  </a:cubicBezTo>
                  <a:cubicBezTo>
                    <a:pt x="949" y="1793"/>
                    <a:pt x="952" y="1785"/>
                    <a:pt x="959" y="1782"/>
                  </a:cubicBezTo>
                  <a:cubicBezTo>
                    <a:pt x="978" y="1765"/>
                    <a:pt x="979" y="1763"/>
                    <a:pt x="981" y="1762"/>
                  </a:cubicBezTo>
                  <a:cubicBezTo>
                    <a:pt x="1005" y="1742"/>
                    <a:pt x="1017" y="1732"/>
                    <a:pt x="1029" y="1723"/>
                  </a:cubicBezTo>
                  <a:cubicBezTo>
                    <a:pt x="1075" y="1683"/>
                    <a:pt x="1076" y="1680"/>
                    <a:pt x="1079" y="1677"/>
                  </a:cubicBezTo>
                  <a:cubicBezTo>
                    <a:pt x="1095" y="1659"/>
                    <a:pt x="1098" y="1659"/>
                    <a:pt x="1099" y="1656"/>
                  </a:cubicBezTo>
                  <a:close/>
                  <a:moveTo>
                    <a:pt x="1101" y="2098"/>
                  </a:moveTo>
                  <a:cubicBezTo>
                    <a:pt x="1097" y="2109"/>
                    <a:pt x="1090" y="2116"/>
                    <a:pt x="1088" y="2129"/>
                  </a:cubicBezTo>
                  <a:cubicBezTo>
                    <a:pt x="1081" y="2131"/>
                    <a:pt x="1080" y="2140"/>
                    <a:pt x="1075" y="2144"/>
                  </a:cubicBezTo>
                  <a:cubicBezTo>
                    <a:pt x="1072" y="2150"/>
                    <a:pt x="1065" y="2153"/>
                    <a:pt x="1062" y="2159"/>
                  </a:cubicBezTo>
                  <a:cubicBezTo>
                    <a:pt x="1062" y="2159"/>
                    <a:pt x="1061" y="2160"/>
                    <a:pt x="1061" y="2160"/>
                  </a:cubicBezTo>
                  <a:cubicBezTo>
                    <a:pt x="1073" y="2160"/>
                    <a:pt x="1073" y="2160"/>
                    <a:pt x="1073" y="2160"/>
                  </a:cubicBezTo>
                  <a:cubicBezTo>
                    <a:pt x="1075" y="2159"/>
                    <a:pt x="1076" y="2158"/>
                    <a:pt x="1075" y="2155"/>
                  </a:cubicBezTo>
                  <a:cubicBezTo>
                    <a:pt x="1082" y="2154"/>
                    <a:pt x="1081" y="2145"/>
                    <a:pt x="1088" y="2144"/>
                  </a:cubicBezTo>
                  <a:cubicBezTo>
                    <a:pt x="1089" y="2139"/>
                    <a:pt x="1090" y="2135"/>
                    <a:pt x="1094" y="2133"/>
                  </a:cubicBezTo>
                  <a:cubicBezTo>
                    <a:pt x="1095" y="2128"/>
                    <a:pt x="1098" y="2125"/>
                    <a:pt x="1101" y="2122"/>
                  </a:cubicBezTo>
                  <a:cubicBezTo>
                    <a:pt x="1099" y="2116"/>
                    <a:pt x="1105" y="2116"/>
                    <a:pt x="1103" y="2109"/>
                  </a:cubicBezTo>
                  <a:cubicBezTo>
                    <a:pt x="1106" y="2106"/>
                    <a:pt x="1107" y="2098"/>
                    <a:pt x="1101" y="2098"/>
                  </a:cubicBezTo>
                  <a:close/>
                  <a:moveTo>
                    <a:pt x="2876" y="1562"/>
                  </a:moveTo>
                  <a:cubicBezTo>
                    <a:pt x="2881" y="1571"/>
                    <a:pt x="2870" y="1576"/>
                    <a:pt x="2875" y="1584"/>
                  </a:cubicBezTo>
                  <a:cubicBezTo>
                    <a:pt x="2871" y="1591"/>
                    <a:pt x="2869" y="1597"/>
                    <a:pt x="2873" y="1605"/>
                  </a:cubicBezTo>
                  <a:cubicBezTo>
                    <a:pt x="2865" y="1610"/>
                    <a:pt x="2873" y="1619"/>
                    <a:pt x="2867" y="1624"/>
                  </a:cubicBezTo>
                  <a:cubicBezTo>
                    <a:pt x="2871" y="1632"/>
                    <a:pt x="2865" y="1637"/>
                    <a:pt x="2869" y="1645"/>
                  </a:cubicBezTo>
                  <a:cubicBezTo>
                    <a:pt x="2859" y="1646"/>
                    <a:pt x="2871" y="1653"/>
                    <a:pt x="2866" y="1655"/>
                  </a:cubicBezTo>
                  <a:cubicBezTo>
                    <a:pt x="2867" y="1660"/>
                    <a:pt x="2862" y="1662"/>
                    <a:pt x="2868" y="1668"/>
                  </a:cubicBezTo>
                  <a:cubicBezTo>
                    <a:pt x="2861" y="1673"/>
                    <a:pt x="2866" y="1681"/>
                    <a:pt x="2862" y="1687"/>
                  </a:cubicBezTo>
                  <a:cubicBezTo>
                    <a:pt x="2864" y="1695"/>
                    <a:pt x="2860" y="1702"/>
                    <a:pt x="2861" y="1710"/>
                  </a:cubicBezTo>
                  <a:cubicBezTo>
                    <a:pt x="2868" y="1715"/>
                    <a:pt x="2856" y="1715"/>
                    <a:pt x="2862" y="1720"/>
                  </a:cubicBezTo>
                  <a:cubicBezTo>
                    <a:pt x="2857" y="1722"/>
                    <a:pt x="2863" y="1727"/>
                    <a:pt x="2859" y="1730"/>
                  </a:cubicBezTo>
                  <a:cubicBezTo>
                    <a:pt x="2861" y="1734"/>
                    <a:pt x="2862" y="1738"/>
                    <a:pt x="2860" y="1741"/>
                  </a:cubicBezTo>
                  <a:cubicBezTo>
                    <a:pt x="2866" y="1744"/>
                    <a:pt x="2859" y="1753"/>
                    <a:pt x="2866" y="1751"/>
                  </a:cubicBezTo>
                  <a:cubicBezTo>
                    <a:pt x="2865" y="1746"/>
                    <a:pt x="2868" y="1742"/>
                    <a:pt x="2863" y="1736"/>
                  </a:cubicBezTo>
                  <a:cubicBezTo>
                    <a:pt x="2867" y="1732"/>
                    <a:pt x="2866" y="1726"/>
                    <a:pt x="2865" y="1721"/>
                  </a:cubicBezTo>
                  <a:cubicBezTo>
                    <a:pt x="2869" y="1712"/>
                    <a:pt x="2865" y="1700"/>
                    <a:pt x="2870" y="1691"/>
                  </a:cubicBezTo>
                  <a:cubicBezTo>
                    <a:pt x="2866" y="1680"/>
                    <a:pt x="2874" y="1671"/>
                    <a:pt x="2871" y="1660"/>
                  </a:cubicBezTo>
                  <a:cubicBezTo>
                    <a:pt x="2871" y="1655"/>
                    <a:pt x="2872" y="1650"/>
                    <a:pt x="2874" y="1645"/>
                  </a:cubicBezTo>
                  <a:cubicBezTo>
                    <a:pt x="2874" y="1640"/>
                    <a:pt x="2872" y="1634"/>
                    <a:pt x="2876" y="1630"/>
                  </a:cubicBezTo>
                  <a:cubicBezTo>
                    <a:pt x="2876" y="1625"/>
                    <a:pt x="2878" y="1621"/>
                    <a:pt x="2876" y="1616"/>
                  </a:cubicBezTo>
                  <a:cubicBezTo>
                    <a:pt x="2878" y="1611"/>
                    <a:pt x="2879" y="1607"/>
                    <a:pt x="2879" y="1601"/>
                  </a:cubicBezTo>
                  <a:cubicBezTo>
                    <a:pt x="2879" y="1601"/>
                    <a:pt x="2880" y="1600"/>
                    <a:pt x="2880" y="1600"/>
                  </a:cubicBezTo>
                  <a:cubicBezTo>
                    <a:pt x="2880" y="1552"/>
                    <a:pt x="2880" y="1552"/>
                    <a:pt x="2880" y="1552"/>
                  </a:cubicBezTo>
                  <a:cubicBezTo>
                    <a:pt x="2879" y="1552"/>
                    <a:pt x="2879" y="1552"/>
                    <a:pt x="2878" y="1552"/>
                  </a:cubicBezTo>
                  <a:cubicBezTo>
                    <a:pt x="2877" y="1556"/>
                    <a:pt x="2882" y="1560"/>
                    <a:pt x="2876" y="1562"/>
                  </a:cubicBezTo>
                  <a:close/>
                  <a:moveTo>
                    <a:pt x="621" y="2129"/>
                  </a:moveTo>
                  <a:cubicBezTo>
                    <a:pt x="616" y="2125"/>
                    <a:pt x="616" y="2115"/>
                    <a:pt x="610" y="2111"/>
                  </a:cubicBezTo>
                  <a:cubicBezTo>
                    <a:pt x="610" y="2107"/>
                    <a:pt x="613" y="2100"/>
                    <a:pt x="606" y="2103"/>
                  </a:cubicBezTo>
                  <a:cubicBezTo>
                    <a:pt x="606" y="2097"/>
                    <a:pt x="605" y="2094"/>
                    <a:pt x="602" y="2092"/>
                  </a:cubicBezTo>
                  <a:cubicBezTo>
                    <a:pt x="599" y="2084"/>
                    <a:pt x="598" y="2077"/>
                    <a:pt x="595" y="2070"/>
                  </a:cubicBezTo>
                  <a:cubicBezTo>
                    <a:pt x="591" y="2070"/>
                    <a:pt x="594" y="2062"/>
                    <a:pt x="591" y="2061"/>
                  </a:cubicBezTo>
                  <a:cubicBezTo>
                    <a:pt x="587" y="2060"/>
                    <a:pt x="591" y="2051"/>
                    <a:pt x="586" y="2050"/>
                  </a:cubicBezTo>
                  <a:cubicBezTo>
                    <a:pt x="586" y="2041"/>
                    <a:pt x="582" y="2036"/>
                    <a:pt x="580" y="2028"/>
                  </a:cubicBezTo>
                  <a:cubicBezTo>
                    <a:pt x="581" y="2022"/>
                    <a:pt x="576" y="2022"/>
                    <a:pt x="578" y="2015"/>
                  </a:cubicBezTo>
                  <a:cubicBezTo>
                    <a:pt x="577" y="2010"/>
                    <a:pt x="576" y="2005"/>
                    <a:pt x="573" y="2002"/>
                  </a:cubicBezTo>
                  <a:cubicBezTo>
                    <a:pt x="572" y="2018"/>
                    <a:pt x="578" y="2026"/>
                    <a:pt x="580" y="2039"/>
                  </a:cubicBezTo>
                  <a:cubicBezTo>
                    <a:pt x="581" y="2045"/>
                    <a:pt x="583" y="2051"/>
                    <a:pt x="584" y="2057"/>
                  </a:cubicBezTo>
                  <a:cubicBezTo>
                    <a:pt x="584" y="2061"/>
                    <a:pt x="587" y="2062"/>
                    <a:pt x="586" y="2065"/>
                  </a:cubicBezTo>
                  <a:cubicBezTo>
                    <a:pt x="590" y="2066"/>
                    <a:pt x="588" y="2072"/>
                    <a:pt x="591" y="2072"/>
                  </a:cubicBezTo>
                  <a:cubicBezTo>
                    <a:pt x="592" y="2085"/>
                    <a:pt x="600" y="2092"/>
                    <a:pt x="602" y="2105"/>
                  </a:cubicBezTo>
                  <a:cubicBezTo>
                    <a:pt x="605" y="2105"/>
                    <a:pt x="603" y="2111"/>
                    <a:pt x="606" y="2111"/>
                  </a:cubicBezTo>
                  <a:cubicBezTo>
                    <a:pt x="606" y="2115"/>
                    <a:pt x="608" y="2116"/>
                    <a:pt x="608" y="2120"/>
                  </a:cubicBezTo>
                  <a:cubicBezTo>
                    <a:pt x="610" y="2125"/>
                    <a:pt x="614" y="2132"/>
                    <a:pt x="610" y="2135"/>
                  </a:cubicBezTo>
                  <a:cubicBezTo>
                    <a:pt x="614" y="2135"/>
                    <a:pt x="612" y="2141"/>
                    <a:pt x="615" y="2142"/>
                  </a:cubicBezTo>
                  <a:cubicBezTo>
                    <a:pt x="614" y="2146"/>
                    <a:pt x="617" y="2147"/>
                    <a:pt x="617" y="2151"/>
                  </a:cubicBezTo>
                  <a:cubicBezTo>
                    <a:pt x="617" y="2155"/>
                    <a:pt x="618" y="2157"/>
                    <a:pt x="619" y="2160"/>
                  </a:cubicBezTo>
                  <a:cubicBezTo>
                    <a:pt x="626" y="2160"/>
                    <a:pt x="626" y="2160"/>
                    <a:pt x="626" y="2160"/>
                  </a:cubicBezTo>
                  <a:cubicBezTo>
                    <a:pt x="626" y="2159"/>
                    <a:pt x="626" y="2158"/>
                    <a:pt x="626" y="2157"/>
                  </a:cubicBezTo>
                  <a:cubicBezTo>
                    <a:pt x="627" y="2158"/>
                    <a:pt x="629" y="2159"/>
                    <a:pt x="630" y="2160"/>
                  </a:cubicBezTo>
                  <a:cubicBezTo>
                    <a:pt x="639" y="2160"/>
                    <a:pt x="639" y="2160"/>
                    <a:pt x="639" y="2160"/>
                  </a:cubicBezTo>
                  <a:cubicBezTo>
                    <a:pt x="637" y="2156"/>
                    <a:pt x="634" y="2152"/>
                    <a:pt x="630" y="2148"/>
                  </a:cubicBezTo>
                  <a:cubicBezTo>
                    <a:pt x="631" y="2138"/>
                    <a:pt x="621" y="2139"/>
                    <a:pt x="621" y="2129"/>
                  </a:cubicBezTo>
                  <a:close/>
                  <a:moveTo>
                    <a:pt x="621" y="2146"/>
                  </a:moveTo>
                  <a:cubicBezTo>
                    <a:pt x="623" y="2148"/>
                    <a:pt x="625" y="2150"/>
                    <a:pt x="626" y="2153"/>
                  </a:cubicBezTo>
                  <a:cubicBezTo>
                    <a:pt x="625" y="2158"/>
                    <a:pt x="621" y="2149"/>
                    <a:pt x="621" y="2146"/>
                  </a:cubicBezTo>
                  <a:close/>
                  <a:moveTo>
                    <a:pt x="1055" y="2131"/>
                  </a:moveTo>
                  <a:cubicBezTo>
                    <a:pt x="1051" y="2140"/>
                    <a:pt x="1042" y="2142"/>
                    <a:pt x="1040" y="2153"/>
                  </a:cubicBezTo>
                  <a:cubicBezTo>
                    <a:pt x="1034" y="2153"/>
                    <a:pt x="1032" y="2156"/>
                    <a:pt x="1030" y="2160"/>
                  </a:cubicBezTo>
                  <a:cubicBezTo>
                    <a:pt x="1039" y="2160"/>
                    <a:pt x="1039" y="2160"/>
                    <a:pt x="1039" y="2160"/>
                  </a:cubicBezTo>
                  <a:cubicBezTo>
                    <a:pt x="1040" y="2158"/>
                    <a:pt x="1042" y="2156"/>
                    <a:pt x="1044" y="2155"/>
                  </a:cubicBezTo>
                  <a:cubicBezTo>
                    <a:pt x="1047" y="2153"/>
                    <a:pt x="1045" y="2147"/>
                    <a:pt x="1051" y="2148"/>
                  </a:cubicBezTo>
                  <a:cubicBezTo>
                    <a:pt x="1049" y="2142"/>
                    <a:pt x="1055" y="2144"/>
                    <a:pt x="1055" y="2140"/>
                  </a:cubicBezTo>
                  <a:cubicBezTo>
                    <a:pt x="1056" y="2138"/>
                    <a:pt x="1061" y="2131"/>
                    <a:pt x="1055" y="2131"/>
                  </a:cubicBezTo>
                  <a:close/>
                  <a:moveTo>
                    <a:pt x="2866" y="1483"/>
                  </a:moveTo>
                  <a:cubicBezTo>
                    <a:pt x="2869" y="1487"/>
                    <a:pt x="2861" y="1489"/>
                    <a:pt x="2863" y="1493"/>
                  </a:cubicBezTo>
                  <a:cubicBezTo>
                    <a:pt x="2865" y="1497"/>
                    <a:pt x="2860" y="1500"/>
                    <a:pt x="2862" y="1504"/>
                  </a:cubicBezTo>
                  <a:cubicBezTo>
                    <a:pt x="2859" y="1510"/>
                    <a:pt x="2857" y="1517"/>
                    <a:pt x="2856" y="1524"/>
                  </a:cubicBezTo>
                  <a:cubicBezTo>
                    <a:pt x="2850" y="1530"/>
                    <a:pt x="2854" y="1538"/>
                    <a:pt x="2849" y="1544"/>
                  </a:cubicBezTo>
                  <a:cubicBezTo>
                    <a:pt x="2843" y="1546"/>
                    <a:pt x="2848" y="1551"/>
                    <a:pt x="2846" y="1554"/>
                  </a:cubicBezTo>
                  <a:cubicBezTo>
                    <a:pt x="2842" y="1556"/>
                    <a:pt x="2841" y="1560"/>
                    <a:pt x="2844" y="1564"/>
                  </a:cubicBezTo>
                  <a:cubicBezTo>
                    <a:pt x="2836" y="1565"/>
                    <a:pt x="2841" y="1570"/>
                    <a:pt x="2838" y="1573"/>
                  </a:cubicBezTo>
                  <a:cubicBezTo>
                    <a:pt x="2840" y="1575"/>
                    <a:pt x="2835" y="1584"/>
                    <a:pt x="2841" y="1582"/>
                  </a:cubicBezTo>
                  <a:cubicBezTo>
                    <a:pt x="2845" y="1572"/>
                    <a:pt x="2846" y="1560"/>
                    <a:pt x="2853" y="1551"/>
                  </a:cubicBezTo>
                  <a:cubicBezTo>
                    <a:pt x="2848" y="1544"/>
                    <a:pt x="2861" y="1541"/>
                    <a:pt x="2857" y="1534"/>
                  </a:cubicBezTo>
                  <a:cubicBezTo>
                    <a:pt x="2860" y="1532"/>
                    <a:pt x="2859" y="1529"/>
                    <a:pt x="2861" y="1527"/>
                  </a:cubicBezTo>
                  <a:cubicBezTo>
                    <a:pt x="2865" y="1524"/>
                    <a:pt x="2858" y="1519"/>
                    <a:pt x="2864" y="1517"/>
                  </a:cubicBezTo>
                  <a:cubicBezTo>
                    <a:pt x="2868" y="1513"/>
                    <a:pt x="2864" y="1505"/>
                    <a:pt x="2871" y="1502"/>
                  </a:cubicBezTo>
                  <a:cubicBezTo>
                    <a:pt x="2868" y="1494"/>
                    <a:pt x="2872" y="1489"/>
                    <a:pt x="2874" y="1483"/>
                  </a:cubicBezTo>
                  <a:cubicBezTo>
                    <a:pt x="2875" y="1477"/>
                    <a:pt x="2878" y="1471"/>
                    <a:pt x="2880" y="1465"/>
                  </a:cubicBezTo>
                  <a:cubicBezTo>
                    <a:pt x="2880" y="1425"/>
                    <a:pt x="2880" y="1425"/>
                    <a:pt x="2880" y="1425"/>
                  </a:cubicBezTo>
                  <a:cubicBezTo>
                    <a:pt x="2877" y="1438"/>
                    <a:pt x="2877" y="1452"/>
                    <a:pt x="2871" y="1463"/>
                  </a:cubicBezTo>
                  <a:cubicBezTo>
                    <a:pt x="2871" y="1470"/>
                    <a:pt x="2869" y="1477"/>
                    <a:pt x="2866" y="1483"/>
                  </a:cubicBezTo>
                  <a:close/>
                  <a:moveTo>
                    <a:pt x="2879" y="1314"/>
                  </a:moveTo>
                  <a:cubicBezTo>
                    <a:pt x="2881" y="1318"/>
                    <a:pt x="2875" y="1319"/>
                    <a:pt x="2878" y="1323"/>
                  </a:cubicBezTo>
                  <a:cubicBezTo>
                    <a:pt x="2867" y="1371"/>
                    <a:pt x="2863" y="1373"/>
                    <a:pt x="2862" y="1376"/>
                  </a:cubicBezTo>
                  <a:cubicBezTo>
                    <a:pt x="2852" y="1401"/>
                    <a:pt x="2861" y="1408"/>
                    <a:pt x="2852" y="1411"/>
                  </a:cubicBezTo>
                  <a:cubicBezTo>
                    <a:pt x="2840" y="1447"/>
                    <a:pt x="2834" y="1456"/>
                    <a:pt x="2834" y="1466"/>
                  </a:cubicBezTo>
                  <a:cubicBezTo>
                    <a:pt x="2826" y="1498"/>
                    <a:pt x="2820" y="1500"/>
                    <a:pt x="2818" y="1505"/>
                  </a:cubicBezTo>
                  <a:cubicBezTo>
                    <a:pt x="2808" y="1537"/>
                    <a:pt x="2808" y="1542"/>
                    <a:pt x="2807" y="1547"/>
                  </a:cubicBezTo>
                  <a:cubicBezTo>
                    <a:pt x="2804" y="1570"/>
                    <a:pt x="2801" y="1572"/>
                    <a:pt x="2801" y="1575"/>
                  </a:cubicBezTo>
                  <a:cubicBezTo>
                    <a:pt x="2800" y="1587"/>
                    <a:pt x="2807" y="1573"/>
                    <a:pt x="2811" y="1558"/>
                  </a:cubicBezTo>
                  <a:cubicBezTo>
                    <a:pt x="2820" y="1522"/>
                    <a:pt x="2822" y="1521"/>
                    <a:pt x="2821" y="1519"/>
                  </a:cubicBezTo>
                  <a:cubicBezTo>
                    <a:pt x="2830" y="1499"/>
                    <a:pt x="2829" y="1494"/>
                    <a:pt x="2832" y="1491"/>
                  </a:cubicBezTo>
                  <a:cubicBezTo>
                    <a:pt x="2843" y="1462"/>
                    <a:pt x="2845" y="1454"/>
                    <a:pt x="2848" y="1447"/>
                  </a:cubicBezTo>
                  <a:cubicBezTo>
                    <a:pt x="2860" y="1434"/>
                    <a:pt x="2853" y="1428"/>
                    <a:pt x="2861" y="1426"/>
                  </a:cubicBezTo>
                  <a:cubicBezTo>
                    <a:pt x="2880" y="1304"/>
                    <a:pt x="2880" y="1304"/>
                    <a:pt x="2880" y="1304"/>
                  </a:cubicBezTo>
                  <a:close/>
                  <a:moveTo>
                    <a:pt x="2666" y="769"/>
                  </a:moveTo>
                  <a:cubicBezTo>
                    <a:pt x="2671" y="775"/>
                    <a:pt x="2678" y="774"/>
                    <a:pt x="2683" y="781"/>
                  </a:cubicBezTo>
                  <a:cubicBezTo>
                    <a:pt x="2719" y="792"/>
                    <a:pt x="2727" y="797"/>
                    <a:pt x="2735" y="800"/>
                  </a:cubicBezTo>
                  <a:cubicBezTo>
                    <a:pt x="2790" y="821"/>
                    <a:pt x="2794" y="819"/>
                    <a:pt x="2795" y="823"/>
                  </a:cubicBezTo>
                  <a:cubicBezTo>
                    <a:pt x="2823" y="833"/>
                    <a:pt x="2831" y="838"/>
                    <a:pt x="2839" y="842"/>
                  </a:cubicBezTo>
                  <a:cubicBezTo>
                    <a:pt x="2880" y="855"/>
                    <a:pt x="2880" y="855"/>
                    <a:pt x="2880" y="855"/>
                  </a:cubicBezTo>
                  <a:cubicBezTo>
                    <a:pt x="2850" y="840"/>
                    <a:pt x="2848" y="834"/>
                    <a:pt x="2844" y="828"/>
                  </a:cubicBezTo>
                  <a:cubicBezTo>
                    <a:pt x="2802" y="802"/>
                    <a:pt x="2795" y="788"/>
                    <a:pt x="2785" y="786"/>
                  </a:cubicBezTo>
                  <a:cubicBezTo>
                    <a:pt x="2736" y="758"/>
                    <a:pt x="2731" y="755"/>
                    <a:pt x="2725" y="754"/>
                  </a:cubicBezTo>
                  <a:cubicBezTo>
                    <a:pt x="2660" y="724"/>
                    <a:pt x="2654" y="724"/>
                    <a:pt x="2649" y="721"/>
                  </a:cubicBezTo>
                  <a:cubicBezTo>
                    <a:pt x="2612" y="707"/>
                    <a:pt x="2608" y="702"/>
                    <a:pt x="2602" y="701"/>
                  </a:cubicBezTo>
                  <a:cubicBezTo>
                    <a:pt x="2577" y="689"/>
                    <a:pt x="2572" y="689"/>
                    <a:pt x="2575" y="687"/>
                  </a:cubicBezTo>
                  <a:cubicBezTo>
                    <a:pt x="2654" y="670"/>
                    <a:pt x="2658" y="669"/>
                    <a:pt x="2662" y="667"/>
                  </a:cubicBezTo>
                  <a:cubicBezTo>
                    <a:pt x="2646" y="662"/>
                    <a:pt x="2639" y="663"/>
                    <a:pt x="2630" y="669"/>
                  </a:cubicBezTo>
                  <a:cubicBezTo>
                    <a:pt x="2595" y="671"/>
                    <a:pt x="2603" y="666"/>
                    <a:pt x="2610" y="667"/>
                  </a:cubicBezTo>
                  <a:cubicBezTo>
                    <a:pt x="2605" y="660"/>
                    <a:pt x="2600" y="657"/>
                    <a:pt x="2592" y="663"/>
                  </a:cubicBezTo>
                  <a:cubicBezTo>
                    <a:pt x="2549" y="658"/>
                    <a:pt x="2543" y="658"/>
                    <a:pt x="2539" y="653"/>
                  </a:cubicBezTo>
                  <a:cubicBezTo>
                    <a:pt x="2506" y="649"/>
                    <a:pt x="2504" y="638"/>
                    <a:pt x="2499" y="640"/>
                  </a:cubicBezTo>
                  <a:cubicBezTo>
                    <a:pt x="2462" y="629"/>
                    <a:pt x="2462" y="616"/>
                    <a:pt x="2457" y="623"/>
                  </a:cubicBezTo>
                  <a:cubicBezTo>
                    <a:pt x="2477" y="642"/>
                    <a:pt x="2479" y="644"/>
                    <a:pt x="2482" y="644"/>
                  </a:cubicBezTo>
                  <a:cubicBezTo>
                    <a:pt x="2516" y="675"/>
                    <a:pt x="2514" y="678"/>
                    <a:pt x="2517" y="681"/>
                  </a:cubicBezTo>
                  <a:cubicBezTo>
                    <a:pt x="2542" y="711"/>
                    <a:pt x="2536" y="713"/>
                    <a:pt x="2541" y="717"/>
                  </a:cubicBezTo>
                  <a:cubicBezTo>
                    <a:pt x="2546" y="766"/>
                    <a:pt x="2548" y="777"/>
                    <a:pt x="2544" y="786"/>
                  </a:cubicBezTo>
                  <a:cubicBezTo>
                    <a:pt x="2532" y="831"/>
                    <a:pt x="2516" y="830"/>
                    <a:pt x="2524" y="836"/>
                  </a:cubicBezTo>
                  <a:cubicBezTo>
                    <a:pt x="2552" y="797"/>
                    <a:pt x="2553" y="794"/>
                    <a:pt x="2555" y="791"/>
                  </a:cubicBezTo>
                  <a:cubicBezTo>
                    <a:pt x="2558" y="796"/>
                    <a:pt x="2559" y="798"/>
                    <a:pt x="2563" y="800"/>
                  </a:cubicBezTo>
                  <a:cubicBezTo>
                    <a:pt x="2568" y="899"/>
                    <a:pt x="2568" y="913"/>
                    <a:pt x="2570" y="927"/>
                  </a:cubicBezTo>
                  <a:cubicBezTo>
                    <a:pt x="2573" y="963"/>
                    <a:pt x="2579" y="968"/>
                    <a:pt x="2576" y="971"/>
                  </a:cubicBezTo>
                  <a:cubicBezTo>
                    <a:pt x="2608" y="1039"/>
                    <a:pt x="2614" y="1044"/>
                    <a:pt x="2621" y="1054"/>
                  </a:cubicBezTo>
                  <a:cubicBezTo>
                    <a:pt x="2639" y="1100"/>
                    <a:pt x="2636" y="1103"/>
                    <a:pt x="2638" y="1107"/>
                  </a:cubicBezTo>
                  <a:cubicBezTo>
                    <a:pt x="2646" y="1163"/>
                    <a:pt x="2647" y="1167"/>
                    <a:pt x="2650" y="1172"/>
                  </a:cubicBezTo>
                  <a:cubicBezTo>
                    <a:pt x="2651" y="1134"/>
                    <a:pt x="2643" y="1119"/>
                    <a:pt x="2646" y="1108"/>
                  </a:cubicBezTo>
                  <a:cubicBezTo>
                    <a:pt x="2659" y="1126"/>
                    <a:pt x="2658" y="1122"/>
                    <a:pt x="2661" y="1124"/>
                  </a:cubicBezTo>
                  <a:cubicBezTo>
                    <a:pt x="2663" y="1165"/>
                    <a:pt x="2660" y="1169"/>
                    <a:pt x="2658" y="1172"/>
                  </a:cubicBezTo>
                  <a:cubicBezTo>
                    <a:pt x="2664" y="1239"/>
                    <a:pt x="2663" y="1255"/>
                    <a:pt x="2666" y="1272"/>
                  </a:cubicBezTo>
                  <a:cubicBezTo>
                    <a:pt x="2683" y="1315"/>
                    <a:pt x="2677" y="1324"/>
                    <a:pt x="2684" y="1322"/>
                  </a:cubicBezTo>
                  <a:cubicBezTo>
                    <a:pt x="2672" y="1260"/>
                    <a:pt x="2673" y="1254"/>
                    <a:pt x="2668" y="1246"/>
                  </a:cubicBezTo>
                  <a:cubicBezTo>
                    <a:pt x="2669" y="1151"/>
                    <a:pt x="2667" y="1145"/>
                    <a:pt x="2670" y="1141"/>
                  </a:cubicBezTo>
                  <a:cubicBezTo>
                    <a:pt x="2668" y="1053"/>
                    <a:pt x="2668" y="1043"/>
                    <a:pt x="2665" y="1032"/>
                  </a:cubicBezTo>
                  <a:cubicBezTo>
                    <a:pt x="2663" y="995"/>
                    <a:pt x="2661" y="990"/>
                    <a:pt x="2657" y="984"/>
                  </a:cubicBezTo>
                  <a:cubicBezTo>
                    <a:pt x="2650" y="946"/>
                    <a:pt x="2656" y="942"/>
                    <a:pt x="2652" y="936"/>
                  </a:cubicBezTo>
                  <a:cubicBezTo>
                    <a:pt x="2641" y="882"/>
                    <a:pt x="2644" y="878"/>
                    <a:pt x="2639" y="871"/>
                  </a:cubicBezTo>
                  <a:cubicBezTo>
                    <a:pt x="2635" y="830"/>
                    <a:pt x="2630" y="818"/>
                    <a:pt x="2627" y="807"/>
                  </a:cubicBezTo>
                  <a:cubicBezTo>
                    <a:pt x="2611" y="753"/>
                    <a:pt x="2608" y="750"/>
                    <a:pt x="2610" y="749"/>
                  </a:cubicBezTo>
                  <a:cubicBezTo>
                    <a:pt x="2631" y="798"/>
                    <a:pt x="2637" y="810"/>
                    <a:pt x="2648" y="834"/>
                  </a:cubicBezTo>
                  <a:cubicBezTo>
                    <a:pt x="2656" y="875"/>
                    <a:pt x="2662" y="880"/>
                    <a:pt x="2659" y="882"/>
                  </a:cubicBezTo>
                  <a:cubicBezTo>
                    <a:pt x="2671" y="930"/>
                    <a:pt x="2673" y="945"/>
                    <a:pt x="2676" y="960"/>
                  </a:cubicBezTo>
                  <a:cubicBezTo>
                    <a:pt x="2684" y="1026"/>
                    <a:pt x="2684" y="1030"/>
                    <a:pt x="2682" y="1033"/>
                  </a:cubicBezTo>
                  <a:cubicBezTo>
                    <a:pt x="2688" y="1092"/>
                    <a:pt x="2689" y="1099"/>
                    <a:pt x="2685" y="1105"/>
                  </a:cubicBezTo>
                  <a:cubicBezTo>
                    <a:pt x="2687" y="1139"/>
                    <a:pt x="2688" y="1153"/>
                    <a:pt x="2688" y="1166"/>
                  </a:cubicBezTo>
                  <a:cubicBezTo>
                    <a:pt x="2700" y="1205"/>
                    <a:pt x="2688" y="1196"/>
                    <a:pt x="2693" y="1191"/>
                  </a:cubicBezTo>
                  <a:cubicBezTo>
                    <a:pt x="2691" y="1163"/>
                    <a:pt x="2693" y="1157"/>
                    <a:pt x="2695" y="1151"/>
                  </a:cubicBezTo>
                  <a:cubicBezTo>
                    <a:pt x="2694" y="1117"/>
                    <a:pt x="2694" y="1103"/>
                    <a:pt x="2693" y="1090"/>
                  </a:cubicBezTo>
                  <a:cubicBezTo>
                    <a:pt x="2690" y="1064"/>
                    <a:pt x="2697" y="1063"/>
                    <a:pt x="2695" y="1059"/>
                  </a:cubicBezTo>
                  <a:cubicBezTo>
                    <a:pt x="2699" y="1071"/>
                    <a:pt x="2699" y="1077"/>
                    <a:pt x="2703" y="1084"/>
                  </a:cubicBezTo>
                  <a:cubicBezTo>
                    <a:pt x="2705" y="1124"/>
                    <a:pt x="2705" y="1129"/>
                    <a:pt x="2705" y="1135"/>
                  </a:cubicBezTo>
                  <a:cubicBezTo>
                    <a:pt x="2706" y="1176"/>
                    <a:pt x="2707" y="1181"/>
                    <a:pt x="2705" y="1187"/>
                  </a:cubicBezTo>
                  <a:cubicBezTo>
                    <a:pt x="2708" y="1226"/>
                    <a:pt x="2708" y="1232"/>
                    <a:pt x="2703" y="1237"/>
                  </a:cubicBezTo>
                  <a:cubicBezTo>
                    <a:pt x="2709" y="1295"/>
                    <a:pt x="2702" y="1299"/>
                    <a:pt x="2707" y="1306"/>
                  </a:cubicBezTo>
                  <a:cubicBezTo>
                    <a:pt x="2706" y="1349"/>
                    <a:pt x="2711" y="1348"/>
                    <a:pt x="2709" y="1357"/>
                  </a:cubicBezTo>
                  <a:cubicBezTo>
                    <a:pt x="2719" y="1415"/>
                    <a:pt x="2713" y="1426"/>
                    <a:pt x="2721" y="1426"/>
                  </a:cubicBezTo>
                  <a:cubicBezTo>
                    <a:pt x="2716" y="1364"/>
                    <a:pt x="2717" y="1362"/>
                    <a:pt x="2719" y="1359"/>
                  </a:cubicBezTo>
                  <a:cubicBezTo>
                    <a:pt x="2722" y="1306"/>
                    <a:pt x="2720" y="1300"/>
                    <a:pt x="2724" y="1296"/>
                  </a:cubicBezTo>
                  <a:cubicBezTo>
                    <a:pt x="2724" y="1277"/>
                    <a:pt x="2726" y="1279"/>
                    <a:pt x="2723" y="1272"/>
                  </a:cubicBezTo>
                  <a:cubicBezTo>
                    <a:pt x="2734" y="1263"/>
                    <a:pt x="2733" y="1257"/>
                    <a:pt x="2734" y="1252"/>
                  </a:cubicBezTo>
                  <a:cubicBezTo>
                    <a:pt x="2744" y="1199"/>
                    <a:pt x="2743" y="1192"/>
                    <a:pt x="2745" y="1186"/>
                  </a:cubicBezTo>
                  <a:cubicBezTo>
                    <a:pt x="2750" y="1161"/>
                    <a:pt x="2747" y="1153"/>
                    <a:pt x="2747" y="1146"/>
                  </a:cubicBezTo>
                  <a:cubicBezTo>
                    <a:pt x="2753" y="1094"/>
                    <a:pt x="2751" y="1080"/>
                    <a:pt x="2751" y="1067"/>
                  </a:cubicBezTo>
                  <a:cubicBezTo>
                    <a:pt x="2748" y="1013"/>
                    <a:pt x="2753" y="1001"/>
                    <a:pt x="2749" y="986"/>
                  </a:cubicBezTo>
                  <a:cubicBezTo>
                    <a:pt x="2745" y="939"/>
                    <a:pt x="2745" y="933"/>
                    <a:pt x="2745" y="926"/>
                  </a:cubicBezTo>
                  <a:cubicBezTo>
                    <a:pt x="2740" y="895"/>
                    <a:pt x="2734" y="884"/>
                    <a:pt x="2738" y="875"/>
                  </a:cubicBezTo>
                  <a:cubicBezTo>
                    <a:pt x="2753" y="910"/>
                    <a:pt x="2762" y="918"/>
                    <a:pt x="2758" y="921"/>
                  </a:cubicBezTo>
                  <a:cubicBezTo>
                    <a:pt x="2777" y="988"/>
                    <a:pt x="2774" y="1008"/>
                    <a:pt x="2782" y="1030"/>
                  </a:cubicBezTo>
                  <a:cubicBezTo>
                    <a:pt x="2782" y="1089"/>
                    <a:pt x="2780" y="1096"/>
                    <a:pt x="2781" y="1105"/>
                  </a:cubicBezTo>
                  <a:cubicBezTo>
                    <a:pt x="2774" y="1188"/>
                    <a:pt x="2774" y="1196"/>
                    <a:pt x="2772" y="1203"/>
                  </a:cubicBezTo>
                  <a:cubicBezTo>
                    <a:pt x="2763" y="1260"/>
                    <a:pt x="2758" y="1267"/>
                    <a:pt x="2759" y="1276"/>
                  </a:cubicBezTo>
                  <a:cubicBezTo>
                    <a:pt x="2754" y="1308"/>
                    <a:pt x="2751" y="1316"/>
                    <a:pt x="2748" y="1324"/>
                  </a:cubicBezTo>
                  <a:cubicBezTo>
                    <a:pt x="2742" y="1403"/>
                    <a:pt x="2740" y="1406"/>
                    <a:pt x="2743" y="1411"/>
                  </a:cubicBezTo>
                  <a:cubicBezTo>
                    <a:pt x="2748" y="1403"/>
                    <a:pt x="2748" y="1396"/>
                    <a:pt x="2747" y="1390"/>
                  </a:cubicBezTo>
                  <a:cubicBezTo>
                    <a:pt x="2751" y="1331"/>
                    <a:pt x="2761" y="1328"/>
                    <a:pt x="2757" y="1321"/>
                  </a:cubicBezTo>
                  <a:cubicBezTo>
                    <a:pt x="2761" y="1282"/>
                    <a:pt x="2773" y="1279"/>
                    <a:pt x="2767" y="1271"/>
                  </a:cubicBezTo>
                  <a:cubicBezTo>
                    <a:pt x="2775" y="1244"/>
                    <a:pt x="2777" y="1232"/>
                    <a:pt x="2779" y="1221"/>
                  </a:cubicBezTo>
                  <a:cubicBezTo>
                    <a:pt x="2789" y="1166"/>
                    <a:pt x="2786" y="1159"/>
                    <a:pt x="2787" y="1153"/>
                  </a:cubicBezTo>
                  <a:cubicBezTo>
                    <a:pt x="2789" y="1113"/>
                    <a:pt x="2790" y="1108"/>
                    <a:pt x="2791" y="1102"/>
                  </a:cubicBezTo>
                  <a:cubicBezTo>
                    <a:pt x="2794" y="1081"/>
                    <a:pt x="2788" y="1077"/>
                    <a:pt x="2791" y="1074"/>
                  </a:cubicBezTo>
                  <a:cubicBezTo>
                    <a:pt x="2788" y="1022"/>
                    <a:pt x="2787" y="1019"/>
                    <a:pt x="2788" y="1016"/>
                  </a:cubicBezTo>
                  <a:cubicBezTo>
                    <a:pt x="2786" y="991"/>
                    <a:pt x="2779" y="986"/>
                    <a:pt x="2783" y="984"/>
                  </a:cubicBezTo>
                  <a:cubicBezTo>
                    <a:pt x="2774" y="917"/>
                    <a:pt x="2761" y="910"/>
                    <a:pt x="2767" y="908"/>
                  </a:cubicBezTo>
                  <a:cubicBezTo>
                    <a:pt x="2781" y="918"/>
                    <a:pt x="2785" y="926"/>
                    <a:pt x="2783" y="931"/>
                  </a:cubicBezTo>
                  <a:cubicBezTo>
                    <a:pt x="2800" y="967"/>
                    <a:pt x="2797" y="972"/>
                    <a:pt x="2802" y="978"/>
                  </a:cubicBezTo>
                  <a:cubicBezTo>
                    <a:pt x="2808" y="1053"/>
                    <a:pt x="2808" y="1064"/>
                    <a:pt x="2810" y="1075"/>
                  </a:cubicBezTo>
                  <a:cubicBezTo>
                    <a:pt x="2809" y="1111"/>
                    <a:pt x="2809" y="1116"/>
                    <a:pt x="2813" y="1122"/>
                  </a:cubicBezTo>
                  <a:cubicBezTo>
                    <a:pt x="2802" y="1216"/>
                    <a:pt x="2801" y="1233"/>
                    <a:pt x="2794" y="1248"/>
                  </a:cubicBezTo>
                  <a:cubicBezTo>
                    <a:pt x="2782" y="1312"/>
                    <a:pt x="2775" y="1327"/>
                    <a:pt x="2772" y="1342"/>
                  </a:cubicBezTo>
                  <a:cubicBezTo>
                    <a:pt x="2757" y="1379"/>
                    <a:pt x="2761" y="1385"/>
                    <a:pt x="2754" y="1388"/>
                  </a:cubicBezTo>
                  <a:cubicBezTo>
                    <a:pt x="2750" y="1412"/>
                    <a:pt x="2752" y="1419"/>
                    <a:pt x="2751" y="1425"/>
                  </a:cubicBezTo>
                  <a:cubicBezTo>
                    <a:pt x="2741" y="1448"/>
                    <a:pt x="2747" y="1456"/>
                    <a:pt x="2741" y="1461"/>
                  </a:cubicBezTo>
                  <a:cubicBezTo>
                    <a:pt x="2746" y="1494"/>
                    <a:pt x="2741" y="1497"/>
                    <a:pt x="2746" y="1502"/>
                  </a:cubicBezTo>
                  <a:cubicBezTo>
                    <a:pt x="2755" y="1469"/>
                    <a:pt x="2751" y="1461"/>
                    <a:pt x="2754" y="1454"/>
                  </a:cubicBezTo>
                  <a:cubicBezTo>
                    <a:pt x="2768" y="1384"/>
                    <a:pt x="2768" y="1380"/>
                    <a:pt x="2773" y="1377"/>
                  </a:cubicBezTo>
                  <a:cubicBezTo>
                    <a:pt x="2779" y="1334"/>
                    <a:pt x="2790" y="1329"/>
                    <a:pt x="2787" y="1320"/>
                  </a:cubicBezTo>
                  <a:cubicBezTo>
                    <a:pt x="2814" y="1196"/>
                    <a:pt x="2819" y="1192"/>
                    <a:pt x="2816" y="1186"/>
                  </a:cubicBezTo>
                  <a:cubicBezTo>
                    <a:pt x="2821" y="1135"/>
                    <a:pt x="2825" y="1131"/>
                    <a:pt x="2819" y="1124"/>
                  </a:cubicBezTo>
                  <a:cubicBezTo>
                    <a:pt x="2819" y="1097"/>
                    <a:pt x="2820" y="1086"/>
                    <a:pt x="2819" y="1075"/>
                  </a:cubicBezTo>
                  <a:cubicBezTo>
                    <a:pt x="2819" y="1007"/>
                    <a:pt x="2811" y="1000"/>
                    <a:pt x="2814" y="996"/>
                  </a:cubicBezTo>
                  <a:cubicBezTo>
                    <a:pt x="2810" y="957"/>
                    <a:pt x="2798" y="948"/>
                    <a:pt x="2807" y="945"/>
                  </a:cubicBezTo>
                  <a:cubicBezTo>
                    <a:pt x="2816" y="975"/>
                    <a:pt x="2819" y="983"/>
                    <a:pt x="2821" y="992"/>
                  </a:cubicBezTo>
                  <a:cubicBezTo>
                    <a:pt x="2832" y="1052"/>
                    <a:pt x="2827" y="1059"/>
                    <a:pt x="2834" y="1069"/>
                  </a:cubicBezTo>
                  <a:cubicBezTo>
                    <a:pt x="2840" y="1123"/>
                    <a:pt x="2829" y="1124"/>
                    <a:pt x="2837" y="1130"/>
                  </a:cubicBezTo>
                  <a:cubicBezTo>
                    <a:pt x="2829" y="1194"/>
                    <a:pt x="2835" y="1210"/>
                    <a:pt x="2829" y="1222"/>
                  </a:cubicBezTo>
                  <a:cubicBezTo>
                    <a:pt x="2824" y="1277"/>
                    <a:pt x="2816" y="1278"/>
                    <a:pt x="2820" y="1282"/>
                  </a:cubicBezTo>
                  <a:cubicBezTo>
                    <a:pt x="2810" y="1314"/>
                    <a:pt x="2816" y="1320"/>
                    <a:pt x="2812" y="1322"/>
                  </a:cubicBezTo>
                  <a:cubicBezTo>
                    <a:pt x="2802" y="1354"/>
                    <a:pt x="2801" y="1357"/>
                    <a:pt x="2798" y="1360"/>
                  </a:cubicBezTo>
                  <a:cubicBezTo>
                    <a:pt x="2785" y="1381"/>
                    <a:pt x="2795" y="1387"/>
                    <a:pt x="2787" y="1388"/>
                  </a:cubicBezTo>
                  <a:cubicBezTo>
                    <a:pt x="2780" y="1421"/>
                    <a:pt x="2779" y="1424"/>
                    <a:pt x="2777" y="1427"/>
                  </a:cubicBezTo>
                  <a:cubicBezTo>
                    <a:pt x="2775" y="1449"/>
                    <a:pt x="2774" y="1458"/>
                    <a:pt x="2779" y="1456"/>
                  </a:cubicBezTo>
                  <a:cubicBezTo>
                    <a:pt x="2790" y="1408"/>
                    <a:pt x="2792" y="1404"/>
                    <a:pt x="2793" y="1399"/>
                  </a:cubicBezTo>
                  <a:cubicBezTo>
                    <a:pt x="2817" y="1333"/>
                    <a:pt x="2823" y="1324"/>
                    <a:pt x="2821" y="1314"/>
                  </a:cubicBezTo>
                  <a:cubicBezTo>
                    <a:pt x="2841" y="1252"/>
                    <a:pt x="2835" y="1245"/>
                    <a:pt x="2836" y="1240"/>
                  </a:cubicBezTo>
                  <a:cubicBezTo>
                    <a:pt x="2844" y="1186"/>
                    <a:pt x="2843" y="1176"/>
                    <a:pt x="2843" y="1165"/>
                  </a:cubicBezTo>
                  <a:cubicBezTo>
                    <a:pt x="2845" y="1114"/>
                    <a:pt x="2845" y="1108"/>
                    <a:pt x="2843" y="1102"/>
                  </a:cubicBezTo>
                  <a:cubicBezTo>
                    <a:pt x="2840" y="1020"/>
                    <a:pt x="2831" y="1012"/>
                    <a:pt x="2832" y="1007"/>
                  </a:cubicBezTo>
                  <a:cubicBezTo>
                    <a:pt x="2832" y="991"/>
                    <a:pt x="2841" y="998"/>
                    <a:pt x="2837" y="1002"/>
                  </a:cubicBezTo>
                  <a:cubicBezTo>
                    <a:pt x="2853" y="1048"/>
                    <a:pt x="2850" y="1052"/>
                    <a:pt x="2855" y="1057"/>
                  </a:cubicBezTo>
                  <a:cubicBezTo>
                    <a:pt x="2850" y="1075"/>
                    <a:pt x="2859" y="1083"/>
                    <a:pt x="2856" y="1087"/>
                  </a:cubicBezTo>
                  <a:cubicBezTo>
                    <a:pt x="2855" y="1112"/>
                    <a:pt x="2860" y="1117"/>
                    <a:pt x="2857" y="1119"/>
                  </a:cubicBezTo>
                  <a:cubicBezTo>
                    <a:pt x="2862" y="1162"/>
                    <a:pt x="2855" y="1170"/>
                    <a:pt x="2858" y="1181"/>
                  </a:cubicBezTo>
                  <a:cubicBezTo>
                    <a:pt x="2862" y="1203"/>
                    <a:pt x="2854" y="1207"/>
                    <a:pt x="2856" y="1212"/>
                  </a:cubicBezTo>
                  <a:cubicBezTo>
                    <a:pt x="2850" y="1279"/>
                    <a:pt x="2851" y="1284"/>
                    <a:pt x="2848" y="1288"/>
                  </a:cubicBezTo>
                  <a:cubicBezTo>
                    <a:pt x="2846" y="1315"/>
                    <a:pt x="2840" y="1316"/>
                    <a:pt x="2844" y="1320"/>
                  </a:cubicBezTo>
                  <a:cubicBezTo>
                    <a:pt x="2838" y="1362"/>
                    <a:pt x="2828" y="1365"/>
                    <a:pt x="2833" y="1373"/>
                  </a:cubicBezTo>
                  <a:cubicBezTo>
                    <a:pt x="2820" y="1412"/>
                    <a:pt x="2815" y="1417"/>
                    <a:pt x="2816" y="1424"/>
                  </a:cubicBezTo>
                  <a:cubicBezTo>
                    <a:pt x="2804" y="1452"/>
                    <a:pt x="2799" y="1463"/>
                    <a:pt x="2795" y="1474"/>
                  </a:cubicBezTo>
                  <a:cubicBezTo>
                    <a:pt x="2787" y="1522"/>
                    <a:pt x="2785" y="1534"/>
                    <a:pt x="2784" y="1546"/>
                  </a:cubicBezTo>
                  <a:cubicBezTo>
                    <a:pt x="2778" y="1566"/>
                    <a:pt x="2783" y="1571"/>
                    <a:pt x="2781" y="1573"/>
                  </a:cubicBezTo>
                  <a:cubicBezTo>
                    <a:pt x="2793" y="1562"/>
                    <a:pt x="2784" y="1552"/>
                    <a:pt x="2790" y="1546"/>
                  </a:cubicBezTo>
                  <a:cubicBezTo>
                    <a:pt x="2800" y="1495"/>
                    <a:pt x="2799" y="1487"/>
                    <a:pt x="2804" y="1480"/>
                  </a:cubicBezTo>
                  <a:cubicBezTo>
                    <a:pt x="2841" y="1382"/>
                    <a:pt x="2838" y="1377"/>
                    <a:pt x="2842" y="1374"/>
                  </a:cubicBezTo>
                  <a:cubicBezTo>
                    <a:pt x="2847" y="1343"/>
                    <a:pt x="2852" y="1337"/>
                    <a:pt x="2849" y="1329"/>
                  </a:cubicBezTo>
                  <a:cubicBezTo>
                    <a:pt x="2854" y="1314"/>
                    <a:pt x="2853" y="1310"/>
                    <a:pt x="2855" y="1306"/>
                  </a:cubicBezTo>
                  <a:cubicBezTo>
                    <a:pt x="2859" y="1252"/>
                    <a:pt x="2863" y="1246"/>
                    <a:pt x="2863" y="1239"/>
                  </a:cubicBezTo>
                  <a:cubicBezTo>
                    <a:pt x="2870" y="1197"/>
                    <a:pt x="2863" y="1190"/>
                    <a:pt x="2869" y="1186"/>
                  </a:cubicBezTo>
                  <a:cubicBezTo>
                    <a:pt x="2868" y="1153"/>
                    <a:pt x="2867" y="1149"/>
                    <a:pt x="2871" y="1147"/>
                  </a:cubicBezTo>
                  <a:cubicBezTo>
                    <a:pt x="2868" y="1120"/>
                    <a:pt x="2868" y="1118"/>
                    <a:pt x="2867" y="1116"/>
                  </a:cubicBezTo>
                  <a:cubicBezTo>
                    <a:pt x="2863" y="1066"/>
                    <a:pt x="2860" y="1055"/>
                    <a:pt x="2862" y="1045"/>
                  </a:cubicBezTo>
                  <a:cubicBezTo>
                    <a:pt x="2855" y="1020"/>
                    <a:pt x="2852" y="1013"/>
                    <a:pt x="2854" y="1008"/>
                  </a:cubicBezTo>
                  <a:cubicBezTo>
                    <a:pt x="2879" y="1077"/>
                    <a:pt x="2880" y="1085"/>
                    <a:pt x="2880" y="1093"/>
                  </a:cubicBezTo>
                  <a:cubicBezTo>
                    <a:pt x="2871" y="1010"/>
                    <a:pt x="2865" y="1002"/>
                    <a:pt x="2859" y="997"/>
                  </a:cubicBezTo>
                  <a:cubicBezTo>
                    <a:pt x="2880" y="999"/>
                    <a:pt x="2880" y="999"/>
                    <a:pt x="2880" y="999"/>
                  </a:cubicBezTo>
                  <a:cubicBezTo>
                    <a:pt x="2854" y="981"/>
                    <a:pt x="2852" y="976"/>
                    <a:pt x="2849" y="976"/>
                  </a:cubicBezTo>
                  <a:cubicBezTo>
                    <a:pt x="2825" y="952"/>
                    <a:pt x="2823" y="949"/>
                    <a:pt x="2821" y="945"/>
                  </a:cubicBezTo>
                  <a:cubicBezTo>
                    <a:pt x="2858" y="965"/>
                    <a:pt x="2868" y="975"/>
                    <a:pt x="2879" y="980"/>
                  </a:cubicBezTo>
                  <a:cubicBezTo>
                    <a:pt x="2877" y="968"/>
                    <a:pt x="2874" y="969"/>
                    <a:pt x="2872" y="963"/>
                  </a:cubicBezTo>
                  <a:cubicBezTo>
                    <a:pt x="2841" y="942"/>
                    <a:pt x="2836" y="939"/>
                    <a:pt x="2830" y="937"/>
                  </a:cubicBezTo>
                  <a:cubicBezTo>
                    <a:pt x="2832" y="930"/>
                    <a:pt x="2837" y="931"/>
                    <a:pt x="2842" y="933"/>
                  </a:cubicBezTo>
                  <a:cubicBezTo>
                    <a:pt x="2880" y="941"/>
                    <a:pt x="2880" y="941"/>
                    <a:pt x="2880" y="941"/>
                  </a:cubicBezTo>
                  <a:cubicBezTo>
                    <a:pt x="2835" y="919"/>
                    <a:pt x="2831" y="919"/>
                    <a:pt x="2828" y="914"/>
                  </a:cubicBezTo>
                  <a:cubicBezTo>
                    <a:pt x="2799" y="899"/>
                    <a:pt x="2794" y="897"/>
                    <a:pt x="2789" y="898"/>
                  </a:cubicBezTo>
                  <a:cubicBezTo>
                    <a:pt x="2769" y="884"/>
                    <a:pt x="2766" y="884"/>
                    <a:pt x="2763" y="883"/>
                  </a:cubicBezTo>
                  <a:cubicBezTo>
                    <a:pt x="2789" y="875"/>
                    <a:pt x="2793" y="874"/>
                    <a:pt x="2797" y="874"/>
                  </a:cubicBezTo>
                  <a:cubicBezTo>
                    <a:pt x="2834" y="895"/>
                    <a:pt x="2840" y="886"/>
                    <a:pt x="2843" y="892"/>
                  </a:cubicBezTo>
                  <a:cubicBezTo>
                    <a:pt x="2878" y="905"/>
                    <a:pt x="2879" y="905"/>
                    <a:pt x="2880" y="905"/>
                  </a:cubicBezTo>
                  <a:cubicBezTo>
                    <a:pt x="2873" y="895"/>
                    <a:pt x="2870" y="892"/>
                    <a:pt x="2868" y="888"/>
                  </a:cubicBezTo>
                  <a:cubicBezTo>
                    <a:pt x="2813" y="870"/>
                    <a:pt x="2795" y="860"/>
                    <a:pt x="2774" y="858"/>
                  </a:cubicBezTo>
                  <a:cubicBezTo>
                    <a:pt x="2741" y="842"/>
                    <a:pt x="2738" y="836"/>
                    <a:pt x="2733" y="834"/>
                  </a:cubicBezTo>
                  <a:cubicBezTo>
                    <a:pt x="2735" y="822"/>
                    <a:pt x="2736" y="833"/>
                    <a:pt x="2741" y="830"/>
                  </a:cubicBezTo>
                  <a:cubicBezTo>
                    <a:pt x="2770" y="841"/>
                    <a:pt x="2773" y="840"/>
                    <a:pt x="2774" y="844"/>
                  </a:cubicBezTo>
                  <a:cubicBezTo>
                    <a:pt x="2814" y="850"/>
                    <a:pt x="2815" y="858"/>
                    <a:pt x="2819" y="856"/>
                  </a:cubicBezTo>
                  <a:cubicBezTo>
                    <a:pt x="2861" y="867"/>
                    <a:pt x="2871" y="872"/>
                    <a:pt x="2880" y="876"/>
                  </a:cubicBezTo>
                  <a:cubicBezTo>
                    <a:pt x="2868" y="860"/>
                    <a:pt x="2861" y="862"/>
                    <a:pt x="2856" y="854"/>
                  </a:cubicBezTo>
                  <a:cubicBezTo>
                    <a:pt x="2805" y="839"/>
                    <a:pt x="2800" y="839"/>
                    <a:pt x="2795" y="837"/>
                  </a:cubicBezTo>
                  <a:cubicBezTo>
                    <a:pt x="2755" y="825"/>
                    <a:pt x="2746" y="819"/>
                    <a:pt x="2735" y="819"/>
                  </a:cubicBezTo>
                  <a:cubicBezTo>
                    <a:pt x="2688" y="788"/>
                    <a:pt x="2682" y="799"/>
                    <a:pt x="2681" y="790"/>
                  </a:cubicBezTo>
                  <a:cubicBezTo>
                    <a:pt x="2658" y="776"/>
                    <a:pt x="2658" y="774"/>
                    <a:pt x="2655" y="775"/>
                  </a:cubicBezTo>
                  <a:close/>
                  <a:moveTo>
                    <a:pt x="2560" y="723"/>
                  </a:moveTo>
                  <a:cubicBezTo>
                    <a:pt x="2568" y="723"/>
                    <a:pt x="2563" y="735"/>
                    <a:pt x="2567" y="740"/>
                  </a:cubicBezTo>
                  <a:cubicBezTo>
                    <a:pt x="2561" y="740"/>
                    <a:pt x="2562" y="727"/>
                    <a:pt x="2560" y="723"/>
                  </a:cubicBezTo>
                  <a:close/>
                  <a:moveTo>
                    <a:pt x="2602" y="1016"/>
                  </a:moveTo>
                  <a:cubicBezTo>
                    <a:pt x="2598" y="1017"/>
                    <a:pt x="2601" y="1014"/>
                    <a:pt x="2599" y="1012"/>
                  </a:cubicBezTo>
                  <a:cubicBezTo>
                    <a:pt x="2598" y="1010"/>
                    <a:pt x="2597" y="1008"/>
                    <a:pt x="2596" y="1006"/>
                  </a:cubicBezTo>
                  <a:cubicBezTo>
                    <a:pt x="2595" y="1000"/>
                    <a:pt x="2590" y="992"/>
                    <a:pt x="2591" y="987"/>
                  </a:cubicBezTo>
                  <a:cubicBezTo>
                    <a:pt x="2591" y="982"/>
                    <a:pt x="2584" y="975"/>
                    <a:pt x="2586" y="970"/>
                  </a:cubicBezTo>
                  <a:cubicBezTo>
                    <a:pt x="2583" y="964"/>
                    <a:pt x="2585" y="959"/>
                    <a:pt x="2582" y="953"/>
                  </a:cubicBezTo>
                  <a:cubicBezTo>
                    <a:pt x="2576" y="946"/>
                    <a:pt x="2585" y="943"/>
                    <a:pt x="2578" y="936"/>
                  </a:cubicBezTo>
                  <a:cubicBezTo>
                    <a:pt x="2581" y="934"/>
                    <a:pt x="2575" y="930"/>
                    <a:pt x="2579" y="928"/>
                  </a:cubicBezTo>
                  <a:cubicBezTo>
                    <a:pt x="2579" y="926"/>
                    <a:pt x="2579" y="923"/>
                    <a:pt x="2577" y="921"/>
                  </a:cubicBezTo>
                  <a:cubicBezTo>
                    <a:pt x="2579" y="916"/>
                    <a:pt x="2575" y="910"/>
                    <a:pt x="2576" y="905"/>
                  </a:cubicBezTo>
                  <a:cubicBezTo>
                    <a:pt x="2575" y="894"/>
                    <a:pt x="2576" y="884"/>
                    <a:pt x="2571" y="872"/>
                  </a:cubicBezTo>
                  <a:cubicBezTo>
                    <a:pt x="2575" y="850"/>
                    <a:pt x="2569" y="826"/>
                    <a:pt x="2574" y="805"/>
                  </a:cubicBezTo>
                  <a:cubicBezTo>
                    <a:pt x="2570" y="794"/>
                    <a:pt x="2571" y="785"/>
                    <a:pt x="2568" y="775"/>
                  </a:cubicBezTo>
                  <a:cubicBezTo>
                    <a:pt x="2567" y="766"/>
                    <a:pt x="2563" y="755"/>
                    <a:pt x="2566" y="747"/>
                  </a:cubicBezTo>
                  <a:cubicBezTo>
                    <a:pt x="2573" y="747"/>
                    <a:pt x="2570" y="758"/>
                    <a:pt x="2572" y="762"/>
                  </a:cubicBezTo>
                  <a:cubicBezTo>
                    <a:pt x="2571" y="768"/>
                    <a:pt x="2573" y="774"/>
                    <a:pt x="2574" y="780"/>
                  </a:cubicBezTo>
                  <a:cubicBezTo>
                    <a:pt x="2582" y="788"/>
                    <a:pt x="2573" y="792"/>
                    <a:pt x="2579" y="799"/>
                  </a:cubicBezTo>
                  <a:cubicBezTo>
                    <a:pt x="2578" y="805"/>
                    <a:pt x="2582" y="812"/>
                    <a:pt x="2578" y="816"/>
                  </a:cubicBezTo>
                  <a:cubicBezTo>
                    <a:pt x="2582" y="818"/>
                    <a:pt x="2581" y="819"/>
                    <a:pt x="2581" y="822"/>
                  </a:cubicBezTo>
                  <a:cubicBezTo>
                    <a:pt x="2579" y="825"/>
                    <a:pt x="2585" y="825"/>
                    <a:pt x="2582" y="828"/>
                  </a:cubicBezTo>
                  <a:cubicBezTo>
                    <a:pt x="2582" y="834"/>
                    <a:pt x="2584" y="840"/>
                    <a:pt x="2584" y="846"/>
                  </a:cubicBezTo>
                  <a:cubicBezTo>
                    <a:pt x="2586" y="852"/>
                    <a:pt x="2584" y="857"/>
                    <a:pt x="2586" y="864"/>
                  </a:cubicBezTo>
                  <a:cubicBezTo>
                    <a:pt x="2588" y="870"/>
                    <a:pt x="2582" y="874"/>
                    <a:pt x="2588" y="882"/>
                  </a:cubicBezTo>
                  <a:cubicBezTo>
                    <a:pt x="2583" y="886"/>
                    <a:pt x="2590" y="894"/>
                    <a:pt x="2590" y="900"/>
                  </a:cubicBezTo>
                  <a:cubicBezTo>
                    <a:pt x="2590" y="905"/>
                    <a:pt x="2592" y="912"/>
                    <a:pt x="2592" y="918"/>
                  </a:cubicBezTo>
                  <a:cubicBezTo>
                    <a:pt x="2591" y="929"/>
                    <a:pt x="2596" y="942"/>
                    <a:pt x="2593" y="953"/>
                  </a:cubicBezTo>
                  <a:cubicBezTo>
                    <a:pt x="2597" y="977"/>
                    <a:pt x="2600" y="1001"/>
                    <a:pt x="2611" y="1027"/>
                  </a:cubicBezTo>
                  <a:cubicBezTo>
                    <a:pt x="2606" y="1029"/>
                    <a:pt x="2605" y="1019"/>
                    <a:pt x="2602" y="1016"/>
                  </a:cubicBezTo>
                  <a:close/>
                  <a:moveTo>
                    <a:pt x="2621" y="1035"/>
                  </a:moveTo>
                  <a:cubicBezTo>
                    <a:pt x="2626" y="1033"/>
                    <a:pt x="2618" y="1027"/>
                    <a:pt x="2617" y="1024"/>
                  </a:cubicBezTo>
                  <a:cubicBezTo>
                    <a:pt x="2607" y="970"/>
                    <a:pt x="2607" y="964"/>
                    <a:pt x="2604" y="957"/>
                  </a:cubicBezTo>
                  <a:cubicBezTo>
                    <a:pt x="2602" y="897"/>
                    <a:pt x="2595" y="889"/>
                    <a:pt x="2601" y="885"/>
                  </a:cubicBezTo>
                  <a:cubicBezTo>
                    <a:pt x="2586" y="821"/>
                    <a:pt x="2597" y="818"/>
                    <a:pt x="2591" y="811"/>
                  </a:cubicBezTo>
                  <a:cubicBezTo>
                    <a:pt x="2586" y="770"/>
                    <a:pt x="2580" y="766"/>
                    <a:pt x="2584" y="764"/>
                  </a:cubicBezTo>
                  <a:cubicBezTo>
                    <a:pt x="2577" y="719"/>
                    <a:pt x="2579" y="729"/>
                    <a:pt x="2582" y="732"/>
                  </a:cubicBezTo>
                  <a:cubicBezTo>
                    <a:pt x="2594" y="775"/>
                    <a:pt x="2598" y="782"/>
                    <a:pt x="2596" y="787"/>
                  </a:cubicBezTo>
                  <a:cubicBezTo>
                    <a:pt x="2608" y="822"/>
                    <a:pt x="2607" y="826"/>
                    <a:pt x="2612" y="832"/>
                  </a:cubicBezTo>
                  <a:cubicBezTo>
                    <a:pt x="2617" y="871"/>
                    <a:pt x="2609" y="878"/>
                    <a:pt x="2617" y="890"/>
                  </a:cubicBezTo>
                  <a:cubicBezTo>
                    <a:pt x="2621" y="936"/>
                    <a:pt x="2616" y="939"/>
                    <a:pt x="2621" y="945"/>
                  </a:cubicBezTo>
                  <a:cubicBezTo>
                    <a:pt x="2630" y="1010"/>
                    <a:pt x="2625" y="1018"/>
                    <a:pt x="2631" y="1029"/>
                  </a:cubicBezTo>
                  <a:close/>
                  <a:moveTo>
                    <a:pt x="2591" y="735"/>
                  </a:moveTo>
                  <a:cubicBezTo>
                    <a:pt x="2597" y="731"/>
                    <a:pt x="2599" y="736"/>
                    <a:pt x="2602" y="739"/>
                  </a:cubicBezTo>
                  <a:cubicBezTo>
                    <a:pt x="2600" y="741"/>
                    <a:pt x="2598" y="742"/>
                    <a:pt x="2596" y="743"/>
                  </a:cubicBezTo>
                  <a:cubicBezTo>
                    <a:pt x="2595" y="740"/>
                    <a:pt x="2593" y="737"/>
                    <a:pt x="2591" y="735"/>
                  </a:cubicBezTo>
                  <a:close/>
                  <a:moveTo>
                    <a:pt x="2629" y="858"/>
                  </a:moveTo>
                  <a:cubicBezTo>
                    <a:pt x="2627" y="862"/>
                    <a:pt x="2630" y="866"/>
                    <a:pt x="2631" y="871"/>
                  </a:cubicBezTo>
                  <a:cubicBezTo>
                    <a:pt x="2634" y="879"/>
                    <a:pt x="2631" y="886"/>
                    <a:pt x="2637" y="895"/>
                  </a:cubicBezTo>
                  <a:cubicBezTo>
                    <a:pt x="2634" y="898"/>
                    <a:pt x="2637" y="903"/>
                    <a:pt x="2638" y="908"/>
                  </a:cubicBezTo>
                  <a:cubicBezTo>
                    <a:pt x="2638" y="911"/>
                    <a:pt x="2641" y="916"/>
                    <a:pt x="2640" y="920"/>
                  </a:cubicBezTo>
                  <a:cubicBezTo>
                    <a:pt x="2645" y="926"/>
                    <a:pt x="2637" y="927"/>
                    <a:pt x="2642" y="933"/>
                  </a:cubicBezTo>
                  <a:cubicBezTo>
                    <a:pt x="2640" y="936"/>
                    <a:pt x="2646" y="941"/>
                    <a:pt x="2642" y="943"/>
                  </a:cubicBezTo>
                  <a:cubicBezTo>
                    <a:pt x="2648" y="947"/>
                    <a:pt x="2638" y="955"/>
                    <a:pt x="2645" y="953"/>
                  </a:cubicBezTo>
                  <a:cubicBezTo>
                    <a:pt x="2646" y="957"/>
                    <a:pt x="2641" y="960"/>
                    <a:pt x="2647" y="966"/>
                  </a:cubicBezTo>
                  <a:cubicBezTo>
                    <a:pt x="2648" y="973"/>
                    <a:pt x="2654" y="982"/>
                    <a:pt x="2649" y="989"/>
                  </a:cubicBezTo>
                  <a:cubicBezTo>
                    <a:pt x="2657" y="1007"/>
                    <a:pt x="2649" y="1020"/>
                    <a:pt x="2658" y="1038"/>
                  </a:cubicBezTo>
                  <a:cubicBezTo>
                    <a:pt x="2657" y="1045"/>
                    <a:pt x="2654" y="1051"/>
                    <a:pt x="2659" y="1059"/>
                  </a:cubicBezTo>
                  <a:cubicBezTo>
                    <a:pt x="2654" y="1065"/>
                    <a:pt x="2660" y="1072"/>
                    <a:pt x="2659" y="1079"/>
                  </a:cubicBezTo>
                  <a:cubicBezTo>
                    <a:pt x="2653" y="1084"/>
                    <a:pt x="2663" y="1094"/>
                    <a:pt x="2657" y="1099"/>
                  </a:cubicBezTo>
                  <a:cubicBezTo>
                    <a:pt x="2661" y="1106"/>
                    <a:pt x="2657" y="1112"/>
                    <a:pt x="2661" y="1119"/>
                  </a:cubicBezTo>
                  <a:cubicBezTo>
                    <a:pt x="2656" y="1121"/>
                    <a:pt x="2654" y="1109"/>
                    <a:pt x="2650" y="1106"/>
                  </a:cubicBezTo>
                  <a:cubicBezTo>
                    <a:pt x="2650" y="1099"/>
                    <a:pt x="2643" y="1091"/>
                    <a:pt x="2644" y="1085"/>
                  </a:cubicBezTo>
                  <a:cubicBezTo>
                    <a:pt x="2641" y="1074"/>
                    <a:pt x="2643" y="1065"/>
                    <a:pt x="2640" y="1054"/>
                  </a:cubicBezTo>
                  <a:cubicBezTo>
                    <a:pt x="2642" y="1049"/>
                    <a:pt x="2641" y="1044"/>
                    <a:pt x="2639" y="1038"/>
                  </a:cubicBezTo>
                  <a:cubicBezTo>
                    <a:pt x="2644" y="1035"/>
                    <a:pt x="2636" y="1028"/>
                    <a:pt x="2639" y="1024"/>
                  </a:cubicBezTo>
                  <a:cubicBezTo>
                    <a:pt x="2637" y="1014"/>
                    <a:pt x="2639" y="1005"/>
                    <a:pt x="2636" y="994"/>
                  </a:cubicBezTo>
                  <a:cubicBezTo>
                    <a:pt x="2639" y="990"/>
                    <a:pt x="2631" y="983"/>
                    <a:pt x="2636" y="980"/>
                  </a:cubicBezTo>
                  <a:cubicBezTo>
                    <a:pt x="2634" y="975"/>
                    <a:pt x="2635" y="970"/>
                    <a:pt x="2630" y="964"/>
                  </a:cubicBezTo>
                  <a:cubicBezTo>
                    <a:pt x="2636" y="961"/>
                    <a:pt x="2632" y="955"/>
                    <a:pt x="2629" y="948"/>
                  </a:cubicBezTo>
                  <a:cubicBezTo>
                    <a:pt x="2636" y="946"/>
                    <a:pt x="2629" y="939"/>
                    <a:pt x="2629" y="935"/>
                  </a:cubicBezTo>
                  <a:cubicBezTo>
                    <a:pt x="2636" y="927"/>
                    <a:pt x="2624" y="915"/>
                    <a:pt x="2630" y="907"/>
                  </a:cubicBezTo>
                  <a:cubicBezTo>
                    <a:pt x="2623" y="900"/>
                    <a:pt x="2629" y="896"/>
                    <a:pt x="2626" y="890"/>
                  </a:cubicBezTo>
                  <a:cubicBezTo>
                    <a:pt x="2624" y="885"/>
                    <a:pt x="2626" y="881"/>
                    <a:pt x="2626" y="876"/>
                  </a:cubicBezTo>
                  <a:cubicBezTo>
                    <a:pt x="2625" y="867"/>
                    <a:pt x="2625" y="857"/>
                    <a:pt x="2623" y="848"/>
                  </a:cubicBezTo>
                  <a:cubicBezTo>
                    <a:pt x="2630" y="846"/>
                    <a:pt x="2626" y="855"/>
                    <a:pt x="2629" y="858"/>
                  </a:cubicBezTo>
                  <a:close/>
                  <a:moveTo>
                    <a:pt x="2614" y="793"/>
                  </a:moveTo>
                  <a:cubicBezTo>
                    <a:pt x="2616" y="798"/>
                    <a:pt x="2615" y="803"/>
                    <a:pt x="2620" y="809"/>
                  </a:cubicBezTo>
                  <a:cubicBezTo>
                    <a:pt x="2615" y="812"/>
                    <a:pt x="2624" y="820"/>
                    <a:pt x="2621" y="825"/>
                  </a:cubicBezTo>
                  <a:cubicBezTo>
                    <a:pt x="2627" y="831"/>
                    <a:pt x="2622" y="834"/>
                    <a:pt x="2627" y="840"/>
                  </a:cubicBezTo>
                  <a:cubicBezTo>
                    <a:pt x="2619" y="846"/>
                    <a:pt x="2622" y="831"/>
                    <a:pt x="2620" y="828"/>
                  </a:cubicBezTo>
                  <a:cubicBezTo>
                    <a:pt x="2616" y="821"/>
                    <a:pt x="2619" y="817"/>
                    <a:pt x="2613" y="810"/>
                  </a:cubicBezTo>
                  <a:cubicBezTo>
                    <a:pt x="2617" y="802"/>
                    <a:pt x="2607" y="790"/>
                    <a:pt x="2607" y="781"/>
                  </a:cubicBezTo>
                  <a:cubicBezTo>
                    <a:pt x="2614" y="779"/>
                    <a:pt x="2611" y="790"/>
                    <a:pt x="2614" y="793"/>
                  </a:cubicBezTo>
                  <a:close/>
                  <a:moveTo>
                    <a:pt x="2692" y="1016"/>
                  </a:moveTo>
                  <a:cubicBezTo>
                    <a:pt x="2688" y="1012"/>
                    <a:pt x="2693" y="1010"/>
                    <a:pt x="2688" y="1005"/>
                  </a:cubicBezTo>
                  <a:cubicBezTo>
                    <a:pt x="2694" y="1001"/>
                    <a:pt x="2687" y="994"/>
                    <a:pt x="2691" y="990"/>
                  </a:cubicBezTo>
                  <a:cubicBezTo>
                    <a:pt x="2693" y="995"/>
                    <a:pt x="2694" y="1000"/>
                    <a:pt x="2690" y="1004"/>
                  </a:cubicBezTo>
                  <a:cubicBezTo>
                    <a:pt x="2695" y="1012"/>
                    <a:pt x="2694" y="1018"/>
                    <a:pt x="2695" y="1026"/>
                  </a:cubicBezTo>
                  <a:cubicBezTo>
                    <a:pt x="2691" y="1026"/>
                    <a:pt x="2694" y="1024"/>
                    <a:pt x="2692" y="1022"/>
                  </a:cubicBezTo>
                  <a:cubicBezTo>
                    <a:pt x="2691" y="1019"/>
                    <a:pt x="2691" y="1018"/>
                    <a:pt x="2692" y="1016"/>
                  </a:cubicBezTo>
                  <a:close/>
                  <a:moveTo>
                    <a:pt x="2695" y="1036"/>
                  </a:moveTo>
                  <a:cubicBezTo>
                    <a:pt x="2698" y="1039"/>
                    <a:pt x="2696" y="1040"/>
                    <a:pt x="2696" y="1042"/>
                  </a:cubicBezTo>
                  <a:cubicBezTo>
                    <a:pt x="2697" y="1051"/>
                    <a:pt x="2689" y="1029"/>
                    <a:pt x="2695" y="1036"/>
                  </a:cubicBezTo>
                  <a:close/>
                  <a:moveTo>
                    <a:pt x="2740" y="1142"/>
                  </a:moveTo>
                  <a:cubicBezTo>
                    <a:pt x="2733" y="1143"/>
                    <a:pt x="2740" y="1138"/>
                    <a:pt x="2738" y="1135"/>
                  </a:cubicBezTo>
                  <a:cubicBezTo>
                    <a:pt x="2735" y="1129"/>
                    <a:pt x="2743" y="1134"/>
                    <a:pt x="2740" y="1142"/>
                  </a:cubicBezTo>
                  <a:close/>
                  <a:moveTo>
                    <a:pt x="2725" y="877"/>
                  </a:moveTo>
                  <a:cubicBezTo>
                    <a:pt x="2724" y="883"/>
                    <a:pt x="2730" y="890"/>
                    <a:pt x="2730" y="896"/>
                  </a:cubicBezTo>
                  <a:cubicBezTo>
                    <a:pt x="2728" y="901"/>
                    <a:pt x="2734" y="909"/>
                    <a:pt x="2732" y="914"/>
                  </a:cubicBezTo>
                  <a:cubicBezTo>
                    <a:pt x="2734" y="918"/>
                    <a:pt x="2734" y="920"/>
                    <a:pt x="2732" y="923"/>
                  </a:cubicBezTo>
                  <a:cubicBezTo>
                    <a:pt x="2736" y="924"/>
                    <a:pt x="2734" y="925"/>
                    <a:pt x="2735" y="929"/>
                  </a:cubicBezTo>
                  <a:cubicBezTo>
                    <a:pt x="2739" y="942"/>
                    <a:pt x="2737" y="954"/>
                    <a:pt x="2740" y="967"/>
                  </a:cubicBezTo>
                  <a:cubicBezTo>
                    <a:pt x="2739" y="972"/>
                    <a:pt x="2741" y="979"/>
                    <a:pt x="2739" y="984"/>
                  </a:cubicBezTo>
                  <a:cubicBezTo>
                    <a:pt x="2743" y="991"/>
                    <a:pt x="2739" y="995"/>
                    <a:pt x="2738" y="1001"/>
                  </a:cubicBezTo>
                  <a:cubicBezTo>
                    <a:pt x="2743" y="1022"/>
                    <a:pt x="2743" y="1042"/>
                    <a:pt x="2743" y="1061"/>
                  </a:cubicBezTo>
                  <a:cubicBezTo>
                    <a:pt x="2740" y="1070"/>
                    <a:pt x="2744" y="1081"/>
                    <a:pt x="2740" y="1090"/>
                  </a:cubicBezTo>
                  <a:cubicBezTo>
                    <a:pt x="2745" y="1102"/>
                    <a:pt x="2738" y="1109"/>
                    <a:pt x="2740" y="1120"/>
                  </a:cubicBezTo>
                  <a:cubicBezTo>
                    <a:pt x="2735" y="1122"/>
                    <a:pt x="2740" y="1113"/>
                    <a:pt x="2738" y="1110"/>
                  </a:cubicBezTo>
                  <a:cubicBezTo>
                    <a:pt x="2738" y="1106"/>
                    <a:pt x="2738" y="1102"/>
                    <a:pt x="2739" y="1099"/>
                  </a:cubicBezTo>
                  <a:cubicBezTo>
                    <a:pt x="2738" y="1091"/>
                    <a:pt x="2737" y="1083"/>
                    <a:pt x="2740" y="1076"/>
                  </a:cubicBezTo>
                  <a:cubicBezTo>
                    <a:pt x="2738" y="1068"/>
                    <a:pt x="2737" y="1059"/>
                    <a:pt x="2737" y="1051"/>
                  </a:cubicBezTo>
                  <a:cubicBezTo>
                    <a:pt x="2739" y="1047"/>
                    <a:pt x="2736" y="1043"/>
                    <a:pt x="2735" y="1038"/>
                  </a:cubicBezTo>
                  <a:cubicBezTo>
                    <a:pt x="2740" y="1036"/>
                    <a:pt x="2734" y="1031"/>
                    <a:pt x="2738" y="1029"/>
                  </a:cubicBezTo>
                  <a:cubicBezTo>
                    <a:pt x="2734" y="1021"/>
                    <a:pt x="2732" y="1013"/>
                    <a:pt x="2733" y="1006"/>
                  </a:cubicBezTo>
                  <a:cubicBezTo>
                    <a:pt x="2732" y="1003"/>
                    <a:pt x="2733" y="1000"/>
                    <a:pt x="2732" y="996"/>
                  </a:cubicBezTo>
                  <a:cubicBezTo>
                    <a:pt x="2735" y="993"/>
                    <a:pt x="2728" y="988"/>
                    <a:pt x="2732" y="985"/>
                  </a:cubicBezTo>
                  <a:cubicBezTo>
                    <a:pt x="2730" y="971"/>
                    <a:pt x="2731" y="958"/>
                    <a:pt x="2727" y="944"/>
                  </a:cubicBezTo>
                  <a:cubicBezTo>
                    <a:pt x="2729" y="917"/>
                    <a:pt x="2713" y="886"/>
                    <a:pt x="2714" y="859"/>
                  </a:cubicBezTo>
                  <a:cubicBezTo>
                    <a:pt x="2721" y="859"/>
                    <a:pt x="2723" y="873"/>
                    <a:pt x="2725" y="877"/>
                  </a:cubicBezTo>
                  <a:close/>
                  <a:moveTo>
                    <a:pt x="2715" y="850"/>
                  </a:moveTo>
                  <a:cubicBezTo>
                    <a:pt x="2708" y="851"/>
                    <a:pt x="2709" y="839"/>
                    <a:pt x="2707" y="836"/>
                  </a:cubicBezTo>
                  <a:cubicBezTo>
                    <a:pt x="2714" y="835"/>
                    <a:pt x="2713" y="846"/>
                    <a:pt x="2715" y="850"/>
                  </a:cubicBezTo>
                  <a:close/>
                  <a:moveTo>
                    <a:pt x="2678" y="805"/>
                  </a:moveTo>
                  <a:cubicBezTo>
                    <a:pt x="2683" y="814"/>
                    <a:pt x="2688" y="822"/>
                    <a:pt x="2692" y="830"/>
                  </a:cubicBezTo>
                  <a:cubicBezTo>
                    <a:pt x="2705" y="870"/>
                    <a:pt x="2702" y="873"/>
                    <a:pt x="2707" y="879"/>
                  </a:cubicBezTo>
                  <a:cubicBezTo>
                    <a:pt x="2714" y="942"/>
                    <a:pt x="2722" y="948"/>
                    <a:pt x="2718" y="952"/>
                  </a:cubicBezTo>
                  <a:cubicBezTo>
                    <a:pt x="2726" y="996"/>
                    <a:pt x="2721" y="997"/>
                    <a:pt x="2722" y="1002"/>
                  </a:cubicBezTo>
                  <a:cubicBezTo>
                    <a:pt x="2723" y="1015"/>
                    <a:pt x="2726" y="1016"/>
                    <a:pt x="2723" y="1018"/>
                  </a:cubicBezTo>
                  <a:cubicBezTo>
                    <a:pt x="2730" y="1082"/>
                    <a:pt x="2729" y="1091"/>
                    <a:pt x="2729" y="1099"/>
                  </a:cubicBezTo>
                  <a:cubicBezTo>
                    <a:pt x="2728" y="1196"/>
                    <a:pt x="2724" y="1213"/>
                    <a:pt x="2721" y="1229"/>
                  </a:cubicBezTo>
                  <a:cubicBezTo>
                    <a:pt x="2719" y="1275"/>
                    <a:pt x="2710" y="1276"/>
                    <a:pt x="2715" y="1282"/>
                  </a:cubicBezTo>
                  <a:cubicBezTo>
                    <a:pt x="2714" y="1269"/>
                    <a:pt x="2711" y="1265"/>
                    <a:pt x="2713" y="1264"/>
                  </a:cubicBezTo>
                  <a:cubicBezTo>
                    <a:pt x="2713" y="1249"/>
                    <a:pt x="2714" y="1247"/>
                    <a:pt x="2713" y="1245"/>
                  </a:cubicBezTo>
                  <a:cubicBezTo>
                    <a:pt x="2716" y="1215"/>
                    <a:pt x="2713" y="1209"/>
                    <a:pt x="2715" y="1205"/>
                  </a:cubicBezTo>
                  <a:cubicBezTo>
                    <a:pt x="2714" y="1144"/>
                    <a:pt x="2713" y="1135"/>
                    <a:pt x="2714" y="1127"/>
                  </a:cubicBezTo>
                  <a:cubicBezTo>
                    <a:pt x="2711" y="1080"/>
                    <a:pt x="2716" y="1077"/>
                    <a:pt x="2710" y="1072"/>
                  </a:cubicBezTo>
                  <a:cubicBezTo>
                    <a:pt x="2705" y="1026"/>
                    <a:pt x="2702" y="1021"/>
                    <a:pt x="2704" y="1018"/>
                  </a:cubicBezTo>
                  <a:cubicBezTo>
                    <a:pt x="2697" y="927"/>
                    <a:pt x="2687" y="916"/>
                    <a:pt x="2690" y="908"/>
                  </a:cubicBezTo>
                  <a:cubicBezTo>
                    <a:pt x="2688" y="861"/>
                    <a:pt x="2674" y="853"/>
                    <a:pt x="2680" y="851"/>
                  </a:cubicBezTo>
                  <a:close/>
                  <a:moveTo>
                    <a:pt x="2674" y="865"/>
                  </a:moveTo>
                  <a:cubicBezTo>
                    <a:pt x="2673" y="871"/>
                    <a:pt x="2672" y="876"/>
                    <a:pt x="2676" y="883"/>
                  </a:cubicBezTo>
                  <a:cubicBezTo>
                    <a:pt x="2674" y="888"/>
                    <a:pt x="2679" y="894"/>
                    <a:pt x="2677" y="899"/>
                  </a:cubicBezTo>
                  <a:cubicBezTo>
                    <a:pt x="2677" y="904"/>
                    <a:pt x="2680" y="910"/>
                    <a:pt x="2681" y="916"/>
                  </a:cubicBezTo>
                  <a:cubicBezTo>
                    <a:pt x="2679" y="920"/>
                    <a:pt x="2684" y="927"/>
                    <a:pt x="2682" y="932"/>
                  </a:cubicBezTo>
                  <a:cubicBezTo>
                    <a:pt x="2689" y="939"/>
                    <a:pt x="2676" y="936"/>
                    <a:pt x="2682" y="932"/>
                  </a:cubicBezTo>
                  <a:cubicBezTo>
                    <a:pt x="2680" y="928"/>
                    <a:pt x="2677" y="923"/>
                    <a:pt x="2675" y="919"/>
                  </a:cubicBezTo>
                  <a:cubicBezTo>
                    <a:pt x="2679" y="915"/>
                    <a:pt x="2672" y="907"/>
                    <a:pt x="2673" y="901"/>
                  </a:cubicBezTo>
                  <a:cubicBezTo>
                    <a:pt x="2676" y="896"/>
                    <a:pt x="2672" y="890"/>
                    <a:pt x="2671" y="883"/>
                  </a:cubicBezTo>
                  <a:cubicBezTo>
                    <a:pt x="2670" y="877"/>
                    <a:pt x="2665" y="870"/>
                    <a:pt x="2666" y="865"/>
                  </a:cubicBezTo>
                  <a:cubicBezTo>
                    <a:pt x="2662" y="861"/>
                    <a:pt x="2664" y="858"/>
                    <a:pt x="2663" y="855"/>
                  </a:cubicBezTo>
                  <a:cubicBezTo>
                    <a:pt x="2661" y="852"/>
                    <a:pt x="2659" y="850"/>
                    <a:pt x="2662" y="848"/>
                  </a:cubicBezTo>
                  <a:cubicBezTo>
                    <a:pt x="2656" y="837"/>
                    <a:pt x="2657" y="821"/>
                    <a:pt x="2648" y="815"/>
                  </a:cubicBezTo>
                  <a:cubicBezTo>
                    <a:pt x="2650" y="812"/>
                    <a:pt x="2647" y="808"/>
                    <a:pt x="2645" y="805"/>
                  </a:cubicBezTo>
                  <a:cubicBezTo>
                    <a:pt x="2643" y="802"/>
                    <a:pt x="2645" y="799"/>
                    <a:pt x="2643" y="796"/>
                  </a:cubicBezTo>
                  <a:cubicBezTo>
                    <a:pt x="2643" y="791"/>
                    <a:pt x="2634" y="783"/>
                    <a:pt x="2642" y="780"/>
                  </a:cubicBezTo>
                  <a:cubicBezTo>
                    <a:pt x="2662" y="811"/>
                    <a:pt x="2661" y="836"/>
                    <a:pt x="2674" y="865"/>
                  </a:cubicBezTo>
                  <a:close/>
                  <a:moveTo>
                    <a:pt x="2631" y="742"/>
                  </a:moveTo>
                  <a:cubicBezTo>
                    <a:pt x="2623" y="732"/>
                    <a:pt x="2611" y="734"/>
                    <a:pt x="2603" y="726"/>
                  </a:cubicBezTo>
                  <a:cubicBezTo>
                    <a:pt x="2594" y="718"/>
                    <a:pt x="2585" y="709"/>
                    <a:pt x="2575" y="706"/>
                  </a:cubicBezTo>
                  <a:cubicBezTo>
                    <a:pt x="2572" y="701"/>
                    <a:pt x="2582" y="702"/>
                    <a:pt x="2582" y="704"/>
                  </a:cubicBezTo>
                  <a:cubicBezTo>
                    <a:pt x="2585" y="704"/>
                    <a:pt x="2588" y="705"/>
                    <a:pt x="2590" y="708"/>
                  </a:cubicBezTo>
                  <a:cubicBezTo>
                    <a:pt x="2596" y="708"/>
                    <a:pt x="2601" y="713"/>
                    <a:pt x="2607" y="715"/>
                  </a:cubicBezTo>
                  <a:cubicBezTo>
                    <a:pt x="2618" y="721"/>
                    <a:pt x="2630" y="722"/>
                    <a:pt x="2640" y="729"/>
                  </a:cubicBezTo>
                  <a:cubicBezTo>
                    <a:pt x="2651" y="732"/>
                    <a:pt x="2662" y="739"/>
                    <a:pt x="2674" y="740"/>
                  </a:cubicBezTo>
                  <a:cubicBezTo>
                    <a:pt x="2678" y="748"/>
                    <a:pt x="2686" y="741"/>
                    <a:pt x="2690" y="749"/>
                  </a:cubicBezTo>
                  <a:cubicBezTo>
                    <a:pt x="2697" y="747"/>
                    <a:pt x="2700" y="756"/>
                    <a:pt x="2706" y="754"/>
                  </a:cubicBezTo>
                  <a:cubicBezTo>
                    <a:pt x="2716" y="764"/>
                    <a:pt x="2730" y="762"/>
                    <a:pt x="2740" y="770"/>
                  </a:cubicBezTo>
                  <a:cubicBezTo>
                    <a:pt x="2745" y="776"/>
                    <a:pt x="2752" y="772"/>
                    <a:pt x="2757" y="780"/>
                  </a:cubicBezTo>
                  <a:cubicBezTo>
                    <a:pt x="2762" y="780"/>
                    <a:pt x="2767" y="783"/>
                    <a:pt x="2772" y="787"/>
                  </a:cubicBezTo>
                  <a:cubicBezTo>
                    <a:pt x="2783" y="791"/>
                    <a:pt x="2793" y="798"/>
                    <a:pt x="2804" y="805"/>
                  </a:cubicBezTo>
                  <a:cubicBezTo>
                    <a:pt x="2808" y="813"/>
                    <a:pt x="2816" y="808"/>
                    <a:pt x="2819" y="818"/>
                  </a:cubicBezTo>
                  <a:cubicBezTo>
                    <a:pt x="2825" y="817"/>
                    <a:pt x="2829" y="826"/>
                    <a:pt x="2835" y="825"/>
                  </a:cubicBezTo>
                  <a:cubicBezTo>
                    <a:pt x="2836" y="827"/>
                    <a:pt x="2837" y="830"/>
                    <a:pt x="2838" y="832"/>
                  </a:cubicBezTo>
                  <a:cubicBezTo>
                    <a:pt x="2828" y="830"/>
                    <a:pt x="2819" y="823"/>
                    <a:pt x="2809" y="818"/>
                  </a:cubicBezTo>
                  <a:cubicBezTo>
                    <a:pt x="2799" y="814"/>
                    <a:pt x="2789" y="809"/>
                    <a:pt x="2779" y="805"/>
                  </a:cubicBezTo>
                  <a:cubicBezTo>
                    <a:pt x="2775" y="800"/>
                    <a:pt x="2769" y="801"/>
                    <a:pt x="2764" y="797"/>
                  </a:cubicBezTo>
                  <a:cubicBezTo>
                    <a:pt x="2761" y="798"/>
                    <a:pt x="2758" y="797"/>
                    <a:pt x="2756" y="794"/>
                  </a:cubicBezTo>
                  <a:cubicBezTo>
                    <a:pt x="2753" y="796"/>
                    <a:pt x="2752" y="794"/>
                    <a:pt x="2750" y="792"/>
                  </a:cubicBezTo>
                  <a:cubicBezTo>
                    <a:pt x="2743" y="796"/>
                    <a:pt x="2741" y="786"/>
                    <a:pt x="2735" y="790"/>
                  </a:cubicBezTo>
                  <a:cubicBezTo>
                    <a:pt x="2733" y="784"/>
                    <a:pt x="2729" y="789"/>
                    <a:pt x="2727" y="786"/>
                  </a:cubicBezTo>
                  <a:cubicBezTo>
                    <a:pt x="2725" y="785"/>
                    <a:pt x="2723" y="784"/>
                    <a:pt x="2722" y="781"/>
                  </a:cubicBezTo>
                  <a:cubicBezTo>
                    <a:pt x="2716" y="779"/>
                    <a:pt x="2710" y="780"/>
                    <a:pt x="2705" y="776"/>
                  </a:cubicBezTo>
                  <a:cubicBezTo>
                    <a:pt x="2700" y="777"/>
                    <a:pt x="2697" y="769"/>
                    <a:pt x="2690" y="774"/>
                  </a:cubicBezTo>
                  <a:cubicBezTo>
                    <a:pt x="2682" y="763"/>
                    <a:pt x="2670" y="762"/>
                    <a:pt x="2661" y="755"/>
                  </a:cubicBezTo>
                  <a:cubicBezTo>
                    <a:pt x="2650" y="755"/>
                    <a:pt x="2642" y="744"/>
                    <a:pt x="2631" y="742"/>
                  </a:cubicBezTo>
                  <a:close/>
                  <a:moveTo>
                    <a:pt x="985" y="2124"/>
                  </a:moveTo>
                  <a:cubicBezTo>
                    <a:pt x="986" y="2118"/>
                    <a:pt x="995" y="2120"/>
                    <a:pt x="996" y="2116"/>
                  </a:cubicBezTo>
                  <a:cubicBezTo>
                    <a:pt x="1027" y="2086"/>
                    <a:pt x="1036" y="2088"/>
                    <a:pt x="1038" y="2083"/>
                  </a:cubicBezTo>
                  <a:cubicBezTo>
                    <a:pt x="1056" y="2059"/>
                    <a:pt x="1063" y="2060"/>
                    <a:pt x="1064" y="2055"/>
                  </a:cubicBezTo>
                  <a:cubicBezTo>
                    <a:pt x="1084" y="2035"/>
                    <a:pt x="1086" y="2034"/>
                    <a:pt x="1088" y="2033"/>
                  </a:cubicBezTo>
                  <a:cubicBezTo>
                    <a:pt x="1106" y="2016"/>
                    <a:pt x="1108" y="2004"/>
                    <a:pt x="1103" y="2002"/>
                  </a:cubicBezTo>
                  <a:cubicBezTo>
                    <a:pt x="1060" y="2053"/>
                    <a:pt x="1056" y="2055"/>
                    <a:pt x="1055" y="2059"/>
                  </a:cubicBezTo>
                  <a:cubicBezTo>
                    <a:pt x="1043" y="2067"/>
                    <a:pt x="1040" y="2069"/>
                    <a:pt x="1040" y="2074"/>
                  </a:cubicBezTo>
                  <a:cubicBezTo>
                    <a:pt x="1017" y="2087"/>
                    <a:pt x="1016" y="2091"/>
                    <a:pt x="1014" y="2094"/>
                  </a:cubicBezTo>
                  <a:cubicBezTo>
                    <a:pt x="991" y="2110"/>
                    <a:pt x="989" y="2112"/>
                    <a:pt x="988" y="2113"/>
                  </a:cubicBezTo>
                  <a:cubicBezTo>
                    <a:pt x="937" y="2158"/>
                    <a:pt x="936" y="2159"/>
                    <a:pt x="935" y="2160"/>
                  </a:cubicBezTo>
                  <a:cubicBezTo>
                    <a:pt x="954" y="2154"/>
                    <a:pt x="956" y="2153"/>
                    <a:pt x="959" y="2153"/>
                  </a:cubicBezTo>
                  <a:cubicBezTo>
                    <a:pt x="976" y="2127"/>
                    <a:pt x="983" y="2128"/>
                    <a:pt x="985" y="2124"/>
                  </a:cubicBezTo>
                  <a:close/>
                  <a:moveTo>
                    <a:pt x="746" y="2098"/>
                  </a:moveTo>
                  <a:cubicBezTo>
                    <a:pt x="744" y="2095"/>
                    <a:pt x="748" y="2087"/>
                    <a:pt x="743" y="2087"/>
                  </a:cubicBezTo>
                  <a:cubicBezTo>
                    <a:pt x="732" y="2038"/>
                    <a:pt x="727" y="2034"/>
                    <a:pt x="728" y="2024"/>
                  </a:cubicBezTo>
                  <a:cubicBezTo>
                    <a:pt x="704" y="1980"/>
                    <a:pt x="703" y="1964"/>
                    <a:pt x="695" y="1954"/>
                  </a:cubicBezTo>
                  <a:cubicBezTo>
                    <a:pt x="684" y="1924"/>
                    <a:pt x="679" y="1925"/>
                    <a:pt x="680" y="1919"/>
                  </a:cubicBezTo>
                  <a:cubicBezTo>
                    <a:pt x="667" y="1889"/>
                    <a:pt x="666" y="1886"/>
                    <a:pt x="663" y="1885"/>
                  </a:cubicBezTo>
                  <a:cubicBezTo>
                    <a:pt x="646" y="1843"/>
                    <a:pt x="637" y="1843"/>
                    <a:pt x="637" y="1834"/>
                  </a:cubicBezTo>
                  <a:cubicBezTo>
                    <a:pt x="597" y="1780"/>
                    <a:pt x="590" y="1770"/>
                    <a:pt x="582" y="1760"/>
                  </a:cubicBezTo>
                  <a:cubicBezTo>
                    <a:pt x="606" y="1802"/>
                    <a:pt x="610" y="1808"/>
                    <a:pt x="615" y="1813"/>
                  </a:cubicBezTo>
                  <a:cubicBezTo>
                    <a:pt x="624" y="1836"/>
                    <a:pt x="630" y="1834"/>
                    <a:pt x="630" y="1839"/>
                  </a:cubicBezTo>
                  <a:cubicBezTo>
                    <a:pt x="640" y="1858"/>
                    <a:pt x="643" y="1859"/>
                    <a:pt x="643" y="1865"/>
                  </a:cubicBezTo>
                  <a:cubicBezTo>
                    <a:pt x="661" y="1895"/>
                    <a:pt x="663" y="1899"/>
                    <a:pt x="665" y="1902"/>
                  </a:cubicBezTo>
                  <a:cubicBezTo>
                    <a:pt x="686" y="1947"/>
                    <a:pt x="686" y="1955"/>
                    <a:pt x="689" y="1959"/>
                  </a:cubicBezTo>
                  <a:cubicBezTo>
                    <a:pt x="717" y="2040"/>
                    <a:pt x="723" y="2041"/>
                    <a:pt x="724" y="2048"/>
                  </a:cubicBezTo>
                  <a:cubicBezTo>
                    <a:pt x="744" y="2114"/>
                    <a:pt x="744" y="2117"/>
                    <a:pt x="743" y="2120"/>
                  </a:cubicBezTo>
                  <a:cubicBezTo>
                    <a:pt x="745" y="2128"/>
                    <a:pt x="736" y="2118"/>
                    <a:pt x="732" y="2103"/>
                  </a:cubicBezTo>
                  <a:cubicBezTo>
                    <a:pt x="720" y="2077"/>
                    <a:pt x="717" y="2071"/>
                    <a:pt x="713" y="2065"/>
                  </a:cubicBezTo>
                  <a:cubicBezTo>
                    <a:pt x="702" y="2038"/>
                    <a:pt x="700" y="2032"/>
                    <a:pt x="693" y="2028"/>
                  </a:cubicBezTo>
                  <a:cubicBezTo>
                    <a:pt x="672" y="1982"/>
                    <a:pt x="670" y="1974"/>
                    <a:pt x="665" y="1970"/>
                  </a:cubicBezTo>
                  <a:cubicBezTo>
                    <a:pt x="642" y="1931"/>
                    <a:pt x="641" y="1928"/>
                    <a:pt x="641" y="1924"/>
                  </a:cubicBezTo>
                  <a:cubicBezTo>
                    <a:pt x="624" y="1887"/>
                    <a:pt x="615" y="1887"/>
                    <a:pt x="615" y="1878"/>
                  </a:cubicBezTo>
                  <a:cubicBezTo>
                    <a:pt x="601" y="1845"/>
                    <a:pt x="594" y="1840"/>
                    <a:pt x="593" y="1845"/>
                  </a:cubicBezTo>
                  <a:cubicBezTo>
                    <a:pt x="609" y="1873"/>
                    <a:pt x="611" y="1884"/>
                    <a:pt x="617" y="1891"/>
                  </a:cubicBezTo>
                  <a:cubicBezTo>
                    <a:pt x="639" y="1935"/>
                    <a:pt x="641" y="1939"/>
                    <a:pt x="643" y="1943"/>
                  </a:cubicBezTo>
                  <a:cubicBezTo>
                    <a:pt x="659" y="1974"/>
                    <a:pt x="660" y="1973"/>
                    <a:pt x="661" y="1974"/>
                  </a:cubicBezTo>
                  <a:cubicBezTo>
                    <a:pt x="676" y="2009"/>
                    <a:pt x="680" y="2011"/>
                    <a:pt x="680" y="2018"/>
                  </a:cubicBezTo>
                  <a:cubicBezTo>
                    <a:pt x="696" y="2056"/>
                    <a:pt x="701" y="2058"/>
                    <a:pt x="704" y="2061"/>
                  </a:cubicBezTo>
                  <a:cubicBezTo>
                    <a:pt x="735" y="2136"/>
                    <a:pt x="741" y="2138"/>
                    <a:pt x="741" y="2146"/>
                  </a:cubicBezTo>
                  <a:cubicBezTo>
                    <a:pt x="759" y="2141"/>
                    <a:pt x="755" y="2123"/>
                    <a:pt x="750" y="2105"/>
                  </a:cubicBezTo>
                  <a:close/>
                  <a:moveTo>
                    <a:pt x="656" y="2155"/>
                  </a:moveTo>
                  <a:cubicBezTo>
                    <a:pt x="656" y="2151"/>
                    <a:pt x="655" y="2149"/>
                    <a:pt x="652" y="2148"/>
                  </a:cubicBezTo>
                  <a:cubicBezTo>
                    <a:pt x="655" y="2141"/>
                    <a:pt x="645" y="2147"/>
                    <a:pt x="647" y="2140"/>
                  </a:cubicBezTo>
                  <a:cubicBezTo>
                    <a:pt x="642" y="2137"/>
                    <a:pt x="641" y="2128"/>
                    <a:pt x="634" y="2127"/>
                  </a:cubicBezTo>
                  <a:cubicBezTo>
                    <a:pt x="631" y="2113"/>
                    <a:pt x="621" y="2105"/>
                    <a:pt x="613" y="2096"/>
                  </a:cubicBezTo>
                  <a:cubicBezTo>
                    <a:pt x="611" y="2106"/>
                    <a:pt x="620" y="2105"/>
                    <a:pt x="621" y="2111"/>
                  </a:cubicBezTo>
                  <a:cubicBezTo>
                    <a:pt x="622" y="2118"/>
                    <a:pt x="630" y="2119"/>
                    <a:pt x="630" y="2127"/>
                  </a:cubicBezTo>
                  <a:cubicBezTo>
                    <a:pt x="639" y="2135"/>
                    <a:pt x="644" y="2146"/>
                    <a:pt x="652" y="2155"/>
                  </a:cubicBezTo>
                  <a:cubicBezTo>
                    <a:pt x="653" y="2156"/>
                    <a:pt x="654" y="2158"/>
                    <a:pt x="655" y="2160"/>
                  </a:cubicBezTo>
                  <a:cubicBezTo>
                    <a:pt x="660" y="2160"/>
                    <a:pt x="660" y="2160"/>
                    <a:pt x="660" y="2160"/>
                  </a:cubicBezTo>
                  <a:cubicBezTo>
                    <a:pt x="659" y="2158"/>
                    <a:pt x="660" y="2154"/>
                    <a:pt x="656" y="2155"/>
                  </a:cubicBezTo>
                  <a:close/>
                  <a:moveTo>
                    <a:pt x="689" y="2089"/>
                  </a:moveTo>
                  <a:cubicBezTo>
                    <a:pt x="686" y="2079"/>
                    <a:pt x="680" y="2072"/>
                    <a:pt x="676" y="2063"/>
                  </a:cubicBezTo>
                  <a:cubicBezTo>
                    <a:pt x="645" y="2009"/>
                    <a:pt x="643" y="2004"/>
                    <a:pt x="639" y="2002"/>
                  </a:cubicBezTo>
                  <a:cubicBezTo>
                    <a:pt x="626" y="1967"/>
                    <a:pt x="626" y="1961"/>
                    <a:pt x="623" y="1956"/>
                  </a:cubicBezTo>
                  <a:cubicBezTo>
                    <a:pt x="609" y="1906"/>
                    <a:pt x="606" y="1902"/>
                    <a:pt x="606" y="1895"/>
                  </a:cubicBezTo>
                  <a:cubicBezTo>
                    <a:pt x="597" y="1885"/>
                    <a:pt x="604" y="1900"/>
                    <a:pt x="606" y="1919"/>
                  </a:cubicBezTo>
                  <a:cubicBezTo>
                    <a:pt x="623" y="2003"/>
                    <a:pt x="628" y="2018"/>
                    <a:pt x="632" y="2033"/>
                  </a:cubicBezTo>
                  <a:cubicBezTo>
                    <a:pt x="642" y="2064"/>
                    <a:pt x="645" y="2071"/>
                    <a:pt x="650" y="2076"/>
                  </a:cubicBezTo>
                  <a:cubicBezTo>
                    <a:pt x="695" y="2160"/>
                    <a:pt x="695" y="2160"/>
                    <a:pt x="695" y="2160"/>
                  </a:cubicBezTo>
                  <a:cubicBezTo>
                    <a:pt x="691" y="2151"/>
                    <a:pt x="687" y="2149"/>
                    <a:pt x="687" y="2142"/>
                  </a:cubicBezTo>
                  <a:cubicBezTo>
                    <a:pt x="663" y="2092"/>
                    <a:pt x="652" y="2073"/>
                    <a:pt x="645" y="2050"/>
                  </a:cubicBezTo>
                  <a:cubicBezTo>
                    <a:pt x="631" y="2004"/>
                    <a:pt x="624" y="1996"/>
                    <a:pt x="623" y="1983"/>
                  </a:cubicBezTo>
                  <a:cubicBezTo>
                    <a:pt x="652" y="2041"/>
                    <a:pt x="656" y="2044"/>
                    <a:pt x="658" y="2050"/>
                  </a:cubicBezTo>
                  <a:cubicBezTo>
                    <a:pt x="678" y="2091"/>
                    <a:pt x="685" y="2094"/>
                    <a:pt x="687" y="2100"/>
                  </a:cubicBezTo>
                  <a:cubicBezTo>
                    <a:pt x="721" y="2147"/>
                    <a:pt x="713" y="2159"/>
                    <a:pt x="719" y="2157"/>
                  </a:cubicBezTo>
                  <a:cubicBezTo>
                    <a:pt x="725" y="2147"/>
                    <a:pt x="717" y="2136"/>
                    <a:pt x="711" y="2124"/>
                  </a:cubicBezTo>
                  <a:close/>
                  <a:moveTo>
                    <a:pt x="946" y="2127"/>
                  </a:moveTo>
                  <a:cubicBezTo>
                    <a:pt x="948" y="2124"/>
                    <a:pt x="951" y="2122"/>
                    <a:pt x="953" y="2120"/>
                  </a:cubicBezTo>
                  <a:cubicBezTo>
                    <a:pt x="989" y="2078"/>
                    <a:pt x="993" y="2073"/>
                    <a:pt x="998" y="2070"/>
                  </a:cubicBezTo>
                  <a:cubicBezTo>
                    <a:pt x="1017" y="2051"/>
                    <a:pt x="1021" y="2047"/>
                    <a:pt x="1025" y="2042"/>
                  </a:cubicBezTo>
                  <a:cubicBezTo>
                    <a:pt x="1051" y="2022"/>
                    <a:pt x="1053" y="2020"/>
                    <a:pt x="1053" y="2015"/>
                  </a:cubicBezTo>
                  <a:cubicBezTo>
                    <a:pt x="1056" y="2009"/>
                    <a:pt x="1049" y="2017"/>
                    <a:pt x="1040" y="2022"/>
                  </a:cubicBezTo>
                  <a:cubicBezTo>
                    <a:pt x="1018" y="2037"/>
                    <a:pt x="1021" y="2044"/>
                    <a:pt x="1016" y="2044"/>
                  </a:cubicBezTo>
                  <a:cubicBezTo>
                    <a:pt x="985" y="2074"/>
                    <a:pt x="976" y="2080"/>
                    <a:pt x="968" y="2087"/>
                  </a:cubicBezTo>
                  <a:cubicBezTo>
                    <a:pt x="939" y="2121"/>
                    <a:pt x="936" y="2123"/>
                    <a:pt x="935" y="2127"/>
                  </a:cubicBezTo>
                  <a:cubicBezTo>
                    <a:pt x="926" y="2135"/>
                    <a:pt x="926" y="2137"/>
                    <a:pt x="924" y="2137"/>
                  </a:cubicBezTo>
                  <a:cubicBezTo>
                    <a:pt x="908" y="2150"/>
                    <a:pt x="911" y="2157"/>
                    <a:pt x="907" y="2157"/>
                  </a:cubicBezTo>
                  <a:cubicBezTo>
                    <a:pt x="922" y="2153"/>
                    <a:pt x="928" y="2147"/>
                    <a:pt x="935" y="2142"/>
                  </a:cubicBezTo>
                  <a:close/>
                  <a:moveTo>
                    <a:pt x="876" y="2120"/>
                  </a:moveTo>
                  <a:cubicBezTo>
                    <a:pt x="877" y="2117"/>
                    <a:pt x="880" y="2116"/>
                    <a:pt x="881" y="2113"/>
                  </a:cubicBezTo>
                  <a:cubicBezTo>
                    <a:pt x="915" y="2079"/>
                    <a:pt x="914" y="2071"/>
                    <a:pt x="920" y="2070"/>
                  </a:cubicBezTo>
                  <a:cubicBezTo>
                    <a:pt x="941" y="2052"/>
                    <a:pt x="939" y="2047"/>
                    <a:pt x="944" y="2048"/>
                  </a:cubicBezTo>
                  <a:cubicBezTo>
                    <a:pt x="970" y="2020"/>
                    <a:pt x="985" y="2004"/>
                    <a:pt x="1001" y="1989"/>
                  </a:cubicBezTo>
                  <a:cubicBezTo>
                    <a:pt x="1026" y="1961"/>
                    <a:pt x="1032" y="1960"/>
                    <a:pt x="1033" y="1954"/>
                  </a:cubicBezTo>
                  <a:cubicBezTo>
                    <a:pt x="1067" y="1910"/>
                    <a:pt x="1068" y="1903"/>
                    <a:pt x="1070" y="1898"/>
                  </a:cubicBezTo>
                  <a:cubicBezTo>
                    <a:pt x="1073" y="1880"/>
                    <a:pt x="1072" y="1882"/>
                    <a:pt x="1073" y="1887"/>
                  </a:cubicBezTo>
                  <a:cubicBezTo>
                    <a:pt x="1054" y="1919"/>
                    <a:pt x="1044" y="1925"/>
                    <a:pt x="1040" y="1937"/>
                  </a:cubicBezTo>
                  <a:cubicBezTo>
                    <a:pt x="1004" y="1977"/>
                    <a:pt x="995" y="1976"/>
                    <a:pt x="994" y="1983"/>
                  </a:cubicBezTo>
                  <a:cubicBezTo>
                    <a:pt x="979" y="2005"/>
                    <a:pt x="970" y="2000"/>
                    <a:pt x="972" y="2007"/>
                  </a:cubicBezTo>
                  <a:cubicBezTo>
                    <a:pt x="935" y="2046"/>
                    <a:pt x="916" y="2057"/>
                    <a:pt x="903" y="2074"/>
                  </a:cubicBezTo>
                  <a:cubicBezTo>
                    <a:pt x="880" y="2101"/>
                    <a:pt x="878" y="2103"/>
                    <a:pt x="876" y="2105"/>
                  </a:cubicBezTo>
                  <a:cubicBezTo>
                    <a:pt x="859" y="2128"/>
                    <a:pt x="857" y="2130"/>
                    <a:pt x="855" y="2131"/>
                  </a:cubicBezTo>
                  <a:cubicBezTo>
                    <a:pt x="845" y="2152"/>
                    <a:pt x="839" y="2150"/>
                    <a:pt x="842" y="2157"/>
                  </a:cubicBezTo>
                  <a:cubicBezTo>
                    <a:pt x="856" y="2151"/>
                    <a:pt x="861" y="2142"/>
                    <a:pt x="865" y="2131"/>
                  </a:cubicBezTo>
                  <a:close/>
                  <a:moveTo>
                    <a:pt x="846" y="2120"/>
                  </a:moveTo>
                  <a:cubicBezTo>
                    <a:pt x="847" y="2115"/>
                    <a:pt x="851" y="2112"/>
                    <a:pt x="855" y="2109"/>
                  </a:cubicBezTo>
                  <a:cubicBezTo>
                    <a:pt x="886" y="2075"/>
                    <a:pt x="886" y="2069"/>
                    <a:pt x="889" y="2065"/>
                  </a:cubicBezTo>
                  <a:cubicBezTo>
                    <a:pt x="919" y="2042"/>
                    <a:pt x="922" y="2031"/>
                    <a:pt x="931" y="2026"/>
                  </a:cubicBezTo>
                  <a:cubicBezTo>
                    <a:pt x="951" y="2004"/>
                    <a:pt x="954" y="2005"/>
                    <a:pt x="955" y="2002"/>
                  </a:cubicBezTo>
                  <a:cubicBezTo>
                    <a:pt x="973" y="1987"/>
                    <a:pt x="975" y="1986"/>
                    <a:pt x="977" y="1985"/>
                  </a:cubicBezTo>
                  <a:cubicBezTo>
                    <a:pt x="989" y="1974"/>
                    <a:pt x="987" y="1968"/>
                    <a:pt x="992" y="1970"/>
                  </a:cubicBezTo>
                  <a:cubicBezTo>
                    <a:pt x="1023" y="1936"/>
                    <a:pt x="1024" y="1934"/>
                    <a:pt x="1025" y="1932"/>
                  </a:cubicBezTo>
                  <a:cubicBezTo>
                    <a:pt x="1041" y="1912"/>
                    <a:pt x="1046" y="1911"/>
                    <a:pt x="1046" y="1904"/>
                  </a:cubicBezTo>
                  <a:cubicBezTo>
                    <a:pt x="1077" y="1849"/>
                    <a:pt x="1083" y="1847"/>
                    <a:pt x="1079" y="1843"/>
                  </a:cubicBezTo>
                  <a:cubicBezTo>
                    <a:pt x="1092" y="1818"/>
                    <a:pt x="1093" y="1814"/>
                    <a:pt x="1097" y="1813"/>
                  </a:cubicBezTo>
                  <a:cubicBezTo>
                    <a:pt x="1073" y="1838"/>
                    <a:pt x="1078" y="1852"/>
                    <a:pt x="1070" y="1854"/>
                  </a:cubicBezTo>
                  <a:cubicBezTo>
                    <a:pt x="1058" y="1881"/>
                    <a:pt x="1053" y="1886"/>
                    <a:pt x="1049" y="1891"/>
                  </a:cubicBezTo>
                  <a:cubicBezTo>
                    <a:pt x="1031" y="1911"/>
                    <a:pt x="1028" y="1917"/>
                    <a:pt x="1025" y="1922"/>
                  </a:cubicBezTo>
                  <a:cubicBezTo>
                    <a:pt x="1002" y="1942"/>
                    <a:pt x="996" y="1952"/>
                    <a:pt x="988" y="1961"/>
                  </a:cubicBezTo>
                  <a:cubicBezTo>
                    <a:pt x="950" y="1987"/>
                    <a:pt x="954" y="1996"/>
                    <a:pt x="948" y="1996"/>
                  </a:cubicBezTo>
                  <a:cubicBezTo>
                    <a:pt x="931" y="2014"/>
                    <a:pt x="927" y="2015"/>
                    <a:pt x="924" y="2018"/>
                  </a:cubicBezTo>
                  <a:cubicBezTo>
                    <a:pt x="898" y="2042"/>
                    <a:pt x="898" y="2047"/>
                    <a:pt x="894" y="2048"/>
                  </a:cubicBezTo>
                  <a:cubicBezTo>
                    <a:pt x="874" y="2069"/>
                    <a:pt x="869" y="2074"/>
                    <a:pt x="863" y="2079"/>
                  </a:cubicBezTo>
                  <a:cubicBezTo>
                    <a:pt x="841" y="2112"/>
                    <a:pt x="839" y="2113"/>
                    <a:pt x="837" y="2113"/>
                  </a:cubicBezTo>
                  <a:cubicBezTo>
                    <a:pt x="841" y="2103"/>
                    <a:pt x="841" y="2097"/>
                    <a:pt x="844" y="2094"/>
                  </a:cubicBezTo>
                  <a:cubicBezTo>
                    <a:pt x="869" y="2063"/>
                    <a:pt x="869" y="2057"/>
                    <a:pt x="872" y="2055"/>
                  </a:cubicBezTo>
                  <a:cubicBezTo>
                    <a:pt x="906" y="2008"/>
                    <a:pt x="929" y="1985"/>
                    <a:pt x="953" y="1963"/>
                  </a:cubicBezTo>
                  <a:cubicBezTo>
                    <a:pt x="978" y="1931"/>
                    <a:pt x="981" y="1929"/>
                    <a:pt x="981" y="1924"/>
                  </a:cubicBezTo>
                  <a:cubicBezTo>
                    <a:pt x="1007" y="1897"/>
                    <a:pt x="1007" y="1892"/>
                    <a:pt x="1012" y="1891"/>
                  </a:cubicBezTo>
                  <a:cubicBezTo>
                    <a:pt x="1021" y="1878"/>
                    <a:pt x="1022" y="1874"/>
                    <a:pt x="1025" y="1871"/>
                  </a:cubicBezTo>
                  <a:cubicBezTo>
                    <a:pt x="1016" y="1876"/>
                    <a:pt x="1013" y="1881"/>
                    <a:pt x="1009" y="1885"/>
                  </a:cubicBezTo>
                  <a:cubicBezTo>
                    <a:pt x="964" y="1932"/>
                    <a:pt x="962" y="1937"/>
                    <a:pt x="959" y="1941"/>
                  </a:cubicBezTo>
                  <a:cubicBezTo>
                    <a:pt x="941" y="1957"/>
                    <a:pt x="942" y="1962"/>
                    <a:pt x="937" y="1961"/>
                  </a:cubicBezTo>
                  <a:cubicBezTo>
                    <a:pt x="904" y="1996"/>
                    <a:pt x="904" y="2001"/>
                    <a:pt x="903" y="2002"/>
                  </a:cubicBezTo>
                  <a:cubicBezTo>
                    <a:pt x="884" y="2031"/>
                    <a:pt x="872" y="2034"/>
                    <a:pt x="870" y="2046"/>
                  </a:cubicBezTo>
                  <a:cubicBezTo>
                    <a:pt x="857" y="2058"/>
                    <a:pt x="856" y="2063"/>
                    <a:pt x="850" y="2065"/>
                  </a:cubicBezTo>
                  <a:cubicBezTo>
                    <a:pt x="823" y="2113"/>
                    <a:pt x="823" y="2118"/>
                    <a:pt x="820" y="2120"/>
                  </a:cubicBezTo>
                  <a:cubicBezTo>
                    <a:pt x="804" y="2154"/>
                    <a:pt x="803" y="2157"/>
                    <a:pt x="802" y="2160"/>
                  </a:cubicBezTo>
                  <a:cubicBezTo>
                    <a:pt x="828" y="2147"/>
                    <a:pt x="833" y="2140"/>
                    <a:pt x="837" y="213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72" name="Freeform 45"/>
            <p:cNvSpPr>
              <a:spLocks noEditPoints="1"/>
            </p:cNvSpPr>
            <p:nvPr/>
          </p:nvSpPr>
          <p:spPr bwMode="auto">
            <a:xfrm>
              <a:off x="-6284" y="1"/>
              <a:ext cx="9150284" cy="5820008"/>
            </a:xfrm>
            <a:custGeom>
              <a:avLst/>
              <a:gdLst/>
              <a:ahLst/>
              <a:cxnLst/>
              <a:rect l="0" t="0" r="r" b="b"/>
              <a:pathLst>
                <a:path w="2882" h="1833">
                  <a:moveTo>
                    <a:pt x="1750" y="175"/>
                  </a:moveTo>
                  <a:cubicBezTo>
                    <a:pt x="1748" y="182"/>
                    <a:pt x="1742" y="191"/>
                    <a:pt x="1749" y="193"/>
                  </a:cubicBezTo>
                  <a:cubicBezTo>
                    <a:pt x="1755" y="188"/>
                    <a:pt x="1760" y="179"/>
                    <a:pt x="1765" y="171"/>
                  </a:cubicBezTo>
                  <a:cubicBezTo>
                    <a:pt x="1771" y="149"/>
                    <a:pt x="1776" y="133"/>
                    <a:pt x="1782" y="119"/>
                  </a:cubicBezTo>
                  <a:cubicBezTo>
                    <a:pt x="1783" y="111"/>
                    <a:pt x="1784" y="103"/>
                    <a:pt x="1788" y="93"/>
                  </a:cubicBezTo>
                  <a:cubicBezTo>
                    <a:pt x="1785" y="88"/>
                    <a:pt x="1789" y="91"/>
                    <a:pt x="1790" y="85"/>
                  </a:cubicBezTo>
                  <a:cubicBezTo>
                    <a:pt x="1792" y="80"/>
                    <a:pt x="1793" y="75"/>
                    <a:pt x="1795" y="70"/>
                  </a:cubicBezTo>
                  <a:cubicBezTo>
                    <a:pt x="1796" y="46"/>
                    <a:pt x="1798" y="26"/>
                    <a:pt x="1801" y="0"/>
                  </a:cubicBezTo>
                  <a:cubicBezTo>
                    <a:pt x="1792" y="0"/>
                    <a:pt x="1792" y="0"/>
                    <a:pt x="1792" y="0"/>
                  </a:cubicBezTo>
                  <a:cubicBezTo>
                    <a:pt x="1792" y="4"/>
                    <a:pt x="1792" y="8"/>
                    <a:pt x="1791" y="12"/>
                  </a:cubicBezTo>
                  <a:cubicBezTo>
                    <a:pt x="1793" y="20"/>
                    <a:pt x="1787" y="35"/>
                    <a:pt x="1790" y="39"/>
                  </a:cubicBezTo>
                  <a:cubicBezTo>
                    <a:pt x="1791" y="41"/>
                    <a:pt x="1787" y="42"/>
                    <a:pt x="1787" y="41"/>
                  </a:cubicBezTo>
                  <a:cubicBezTo>
                    <a:pt x="1787" y="46"/>
                    <a:pt x="1788" y="49"/>
                    <a:pt x="1788" y="55"/>
                  </a:cubicBezTo>
                  <a:cubicBezTo>
                    <a:pt x="1788" y="54"/>
                    <a:pt x="1785" y="54"/>
                    <a:pt x="1785" y="56"/>
                  </a:cubicBezTo>
                  <a:cubicBezTo>
                    <a:pt x="1785" y="56"/>
                    <a:pt x="1787" y="58"/>
                    <a:pt x="1787" y="59"/>
                  </a:cubicBezTo>
                  <a:cubicBezTo>
                    <a:pt x="1787" y="62"/>
                    <a:pt x="1788" y="64"/>
                    <a:pt x="1786" y="68"/>
                  </a:cubicBezTo>
                  <a:cubicBezTo>
                    <a:pt x="1783" y="76"/>
                    <a:pt x="1782" y="88"/>
                    <a:pt x="1777" y="92"/>
                  </a:cubicBezTo>
                  <a:cubicBezTo>
                    <a:pt x="1781" y="94"/>
                    <a:pt x="1775" y="101"/>
                    <a:pt x="1775" y="105"/>
                  </a:cubicBezTo>
                  <a:cubicBezTo>
                    <a:pt x="1777" y="109"/>
                    <a:pt x="1775" y="113"/>
                    <a:pt x="1773" y="119"/>
                  </a:cubicBezTo>
                  <a:cubicBezTo>
                    <a:pt x="1767" y="130"/>
                    <a:pt x="1763" y="145"/>
                    <a:pt x="1759" y="160"/>
                  </a:cubicBezTo>
                  <a:cubicBezTo>
                    <a:pt x="1758" y="164"/>
                    <a:pt x="1755" y="164"/>
                    <a:pt x="1754" y="167"/>
                  </a:cubicBezTo>
                  <a:cubicBezTo>
                    <a:pt x="1753" y="170"/>
                    <a:pt x="1753" y="175"/>
                    <a:pt x="1750" y="175"/>
                  </a:cubicBezTo>
                  <a:close/>
                  <a:moveTo>
                    <a:pt x="1585" y="176"/>
                  </a:moveTo>
                  <a:cubicBezTo>
                    <a:pt x="1582" y="176"/>
                    <a:pt x="1585" y="179"/>
                    <a:pt x="1584" y="183"/>
                  </a:cubicBezTo>
                  <a:cubicBezTo>
                    <a:pt x="1583" y="199"/>
                    <a:pt x="1573" y="199"/>
                    <a:pt x="1573" y="202"/>
                  </a:cubicBezTo>
                  <a:cubicBezTo>
                    <a:pt x="1568" y="213"/>
                    <a:pt x="1569" y="215"/>
                    <a:pt x="1570" y="213"/>
                  </a:cubicBezTo>
                  <a:cubicBezTo>
                    <a:pt x="1583" y="201"/>
                    <a:pt x="1582" y="192"/>
                    <a:pt x="1584" y="189"/>
                  </a:cubicBezTo>
                  <a:cubicBezTo>
                    <a:pt x="1604" y="131"/>
                    <a:pt x="1611" y="117"/>
                    <a:pt x="1610" y="109"/>
                  </a:cubicBezTo>
                  <a:cubicBezTo>
                    <a:pt x="1625" y="70"/>
                    <a:pt x="1626" y="64"/>
                    <a:pt x="1624" y="63"/>
                  </a:cubicBezTo>
                  <a:cubicBezTo>
                    <a:pt x="1634" y="11"/>
                    <a:pt x="1635" y="6"/>
                    <a:pt x="1636" y="0"/>
                  </a:cubicBezTo>
                  <a:cubicBezTo>
                    <a:pt x="1626" y="28"/>
                    <a:pt x="1625" y="44"/>
                    <a:pt x="1622" y="60"/>
                  </a:cubicBezTo>
                  <a:cubicBezTo>
                    <a:pt x="1620" y="56"/>
                    <a:pt x="1620" y="41"/>
                    <a:pt x="1621" y="25"/>
                  </a:cubicBezTo>
                  <a:cubicBezTo>
                    <a:pt x="1622" y="2"/>
                    <a:pt x="1622" y="1"/>
                    <a:pt x="1622" y="0"/>
                  </a:cubicBezTo>
                  <a:cubicBezTo>
                    <a:pt x="1609" y="63"/>
                    <a:pt x="1607" y="100"/>
                    <a:pt x="1598" y="141"/>
                  </a:cubicBezTo>
                  <a:close/>
                  <a:moveTo>
                    <a:pt x="1634" y="266"/>
                  </a:moveTo>
                  <a:cubicBezTo>
                    <a:pt x="1654" y="232"/>
                    <a:pt x="1659" y="187"/>
                    <a:pt x="1670" y="151"/>
                  </a:cubicBezTo>
                  <a:cubicBezTo>
                    <a:pt x="1672" y="145"/>
                    <a:pt x="1668" y="141"/>
                    <a:pt x="1671" y="133"/>
                  </a:cubicBezTo>
                  <a:cubicBezTo>
                    <a:pt x="1675" y="119"/>
                    <a:pt x="1675" y="117"/>
                    <a:pt x="1680" y="104"/>
                  </a:cubicBezTo>
                  <a:cubicBezTo>
                    <a:pt x="1683" y="92"/>
                    <a:pt x="1687" y="81"/>
                    <a:pt x="1690" y="69"/>
                  </a:cubicBezTo>
                  <a:cubicBezTo>
                    <a:pt x="1694" y="46"/>
                    <a:pt x="1698" y="23"/>
                    <a:pt x="1703" y="0"/>
                  </a:cubicBezTo>
                  <a:cubicBezTo>
                    <a:pt x="1694" y="0"/>
                    <a:pt x="1694" y="0"/>
                    <a:pt x="1694" y="0"/>
                  </a:cubicBezTo>
                  <a:cubicBezTo>
                    <a:pt x="1691" y="13"/>
                    <a:pt x="1689" y="26"/>
                    <a:pt x="1688" y="38"/>
                  </a:cubicBezTo>
                  <a:cubicBezTo>
                    <a:pt x="1687" y="43"/>
                    <a:pt x="1684" y="50"/>
                    <a:pt x="1683" y="55"/>
                  </a:cubicBezTo>
                  <a:cubicBezTo>
                    <a:pt x="1681" y="61"/>
                    <a:pt x="1677" y="67"/>
                    <a:pt x="1681" y="70"/>
                  </a:cubicBezTo>
                  <a:cubicBezTo>
                    <a:pt x="1680" y="74"/>
                    <a:pt x="1677" y="74"/>
                    <a:pt x="1678" y="72"/>
                  </a:cubicBezTo>
                  <a:cubicBezTo>
                    <a:pt x="1677" y="70"/>
                    <a:pt x="1677" y="68"/>
                    <a:pt x="1678" y="65"/>
                  </a:cubicBezTo>
                  <a:cubicBezTo>
                    <a:pt x="1677" y="61"/>
                    <a:pt x="1680" y="54"/>
                    <a:pt x="1677" y="51"/>
                  </a:cubicBezTo>
                  <a:cubicBezTo>
                    <a:pt x="1680" y="40"/>
                    <a:pt x="1675" y="34"/>
                    <a:pt x="1679" y="22"/>
                  </a:cubicBezTo>
                  <a:cubicBezTo>
                    <a:pt x="1678" y="18"/>
                    <a:pt x="1675" y="15"/>
                    <a:pt x="1679" y="8"/>
                  </a:cubicBezTo>
                  <a:cubicBezTo>
                    <a:pt x="1677" y="6"/>
                    <a:pt x="1677" y="3"/>
                    <a:pt x="1677" y="0"/>
                  </a:cubicBezTo>
                  <a:cubicBezTo>
                    <a:pt x="1670" y="0"/>
                    <a:pt x="1670" y="0"/>
                    <a:pt x="1670" y="0"/>
                  </a:cubicBezTo>
                  <a:cubicBezTo>
                    <a:pt x="1670" y="6"/>
                    <a:pt x="1670" y="12"/>
                    <a:pt x="1669" y="19"/>
                  </a:cubicBezTo>
                  <a:cubicBezTo>
                    <a:pt x="1673" y="22"/>
                    <a:pt x="1666" y="31"/>
                    <a:pt x="1671" y="33"/>
                  </a:cubicBezTo>
                  <a:cubicBezTo>
                    <a:pt x="1669" y="40"/>
                    <a:pt x="1669" y="45"/>
                    <a:pt x="1671" y="49"/>
                  </a:cubicBezTo>
                  <a:cubicBezTo>
                    <a:pt x="1670" y="71"/>
                    <a:pt x="1670" y="91"/>
                    <a:pt x="1668" y="112"/>
                  </a:cubicBezTo>
                  <a:cubicBezTo>
                    <a:pt x="1664" y="119"/>
                    <a:pt x="1661" y="134"/>
                    <a:pt x="1654" y="144"/>
                  </a:cubicBezTo>
                  <a:cubicBezTo>
                    <a:pt x="1652" y="150"/>
                    <a:pt x="1651" y="156"/>
                    <a:pt x="1649" y="161"/>
                  </a:cubicBezTo>
                  <a:cubicBezTo>
                    <a:pt x="1647" y="167"/>
                    <a:pt x="1644" y="173"/>
                    <a:pt x="1650" y="175"/>
                  </a:cubicBezTo>
                  <a:cubicBezTo>
                    <a:pt x="1650" y="172"/>
                    <a:pt x="1653" y="173"/>
                    <a:pt x="1653" y="169"/>
                  </a:cubicBezTo>
                  <a:cubicBezTo>
                    <a:pt x="1654" y="165"/>
                    <a:pt x="1658" y="165"/>
                    <a:pt x="1655" y="163"/>
                  </a:cubicBezTo>
                  <a:cubicBezTo>
                    <a:pt x="1659" y="160"/>
                    <a:pt x="1659" y="151"/>
                    <a:pt x="1664" y="150"/>
                  </a:cubicBezTo>
                  <a:cubicBezTo>
                    <a:pt x="1653" y="192"/>
                    <a:pt x="1651" y="210"/>
                    <a:pt x="1638" y="251"/>
                  </a:cubicBezTo>
                  <a:cubicBezTo>
                    <a:pt x="1637" y="255"/>
                    <a:pt x="1629" y="262"/>
                    <a:pt x="1634" y="266"/>
                  </a:cubicBezTo>
                  <a:close/>
                  <a:moveTo>
                    <a:pt x="1716" y="151"/>
                  </a:moveTo>
                  <a:cubicBezTo>
                    <a:pt x="1718" y="148"/>
                    <a:pt x="1723" y="152"/>
                    <a:pt x="1722" y="144"/>
                  </a:cubicBezTo>
                  <a:cubicBezTo>
                    <a:pt x="1724" y="140"/>
                    <a:pt x="1725" y="136"/>
                    <a:pt x="1726" y="132"/>
                  </a:cubicBezTo>
                  <a:cubicBezTo>
                    <a:pt x="1729" y="134"/>
                    <a:pt x="1732" y="123"/>
                    <a:pt x="1729" y="123"/>
                  </a:cubicBezTo>
                  <a:cubicBezTo>
                    <a:pt x="1729" y="118"/>
                    <a:pt x="1734" y="120"/>
                    <a:pt x="1734" y="114"/>
                  </a:cubicBezTo>
                  <a:cubicBezTo>
                    <a:pt x="1733" y="106"/>
                    <a:pt x="1737" y="95"/>
                    <a:pt x="1740" y="86"/>
                  </a:cubicBezTo>
                  <a:cubicBezTo>
                    <a:pt x="1740" y="68"/>
                    <a:pt x="1745" y="48"/>
                    <a:pt x="1750" y="27"/>
                  </a:cubicBezTo>
                  <a:cubicBezTo>
                    <a:pt x="1748" y="20"/>
                    <a:pt x="1752" y="9"/>
                    <a:pt x="1752" y="0"/>
                  </a:cubicBezTo>
                  <a:cubicBezTo>
                    <a:pt x="1742" y="0"/>
                    <a:pt x="1742" y="0"/>
                    <a:pt x="1742" y="0"/>
                  </a:cubicBezTo>
                  <a:cubicBezTo>
                    <a:pt x="1741" y="12"/>
                    <a:pt x="1741" y="23"/>
                    <a:pt x="1742" y="34"/>
                  </a:cubicBezTo>
                  <a:cubicBezTo>
                    <a:pt x="1736" y="37"/>
                    <a:pt x="1741" y="45"/>
                    <a:pt x="1736" y="53"/>
                  </a:cubicBezTo>
                  <a:cubicBezTo>
                    <a:pt x="1739" y="58"/>
                    <a:pt x="1733" y="68"/>
                    <a:pt x="1731" y="76"/>
                  </a:cubicBezTo>
                  <a:cubicBezTo>
                    <a:pt x="1739" y="79"/>
                    <a:pt x="1725" y="82"/>
                    <a:pt x="1731" y="83"/>
                  </a:cubicBezTo>
                  <a:cubicBezTo>
                    <a:pt x="1730" y="87"/>
                    <a:pt x="1729" y="92"/>
                    <a:pt x="1728" y="96"/>
                  </a:cubicBezTo>
                  <a:cubicBezTo>
                    <a:pt x="1723" y="105"/>
                    <a:pt x="1727" y="110"/>
                    <a:pt x="1723" y="119"/>
                  </a:cubicBezTo>
                  <a:cubicBezTo>
                    <a:pt x="1722" y="127"/>
                    <a:pt x="1719" y="131"/>
                    <a:pt x="1716" y="136"/>
                  </a:cubicBezTo>
                  <a:cubicBezTo>
                    <a:pt x="1714" y="142"/>
                    <a:pt x="1710" y="149"/>
                    <a:pt x="1716" y="151"/>
                  </a:cubicBezTo>
                  <a:close/>
                  <a:moveTo>
                    <a:pt x="1491" y="189"/>
                  </a:moveTo>
                  <a:cubicBezTo>
                    <a:pt x="1492" y="183"/>
                    <a:pt x="1494" y="176"/>
                    <a:pt x="1496" y="170"/>
                  </a:cubicBezTo>
                  <a:cubicBezTo>
                    <a:pt x="1498" y="165"/>
                    <a:pt x="1501" y="158"/>
                    <a:pt x="1498" y="155"/>
                  </a:cubicBezTo>
                  <a:cubicBezTo>
                    <a:pt x="1504" y="155"/>
                    <a:pt x="1503" y="143"/>
                    <a:pt x="1506" y="139"/>
                  </a:cubicBezTo>
                  <a:cubicBezTo>
                    <a:pt x="1507" y="116"/>
                    <a:pt x="1515" y="101"/>
                    <a:pt x="1514" y="80"/>
                  </a:cubicBezTo>
                  <a:cubicBezTo>
                    <a:pt x="1521" y="53"/>
                    <a:pt x="1527" y="25"/>
                    <a:pt x="1531" y="0"/>
                  </a:cubicBezTo>
                  <a:cubicBezTo>
                    <a:pt x="1523" y="0"/>
                    <a:pt x="1523" y="0"/>
                    <a:pt x="1523" y="0"/>
                  </a:cubicBezTo>
                  <a:cubicBezTo>
                    <a:pt x="1520" y="21"/>
                    <a:pt x="1513" y="42"/>
                    <a:pt x="1512" y="65"/>
                  </a:cubicBezTo>
                  <a:cubicBezTo>
                    <a:pt x="1507" y="99"/>
                    <a:pt x="1497" y="137"/>
                    <a:pt x="1491" y="171"/>
                  </a:cubicBezTo>
                  <a:cubicBezTo>
                    <a:pt x="1486" y="184"/>
                    <a:pt x="1489" y="191"/>
                    <a:pt x="1481" y="197"/>
                  </a:cubicBezTo>
                  <a:cubicBezTo>
                    <a:pt x="1487" y="200"/>
                    <a:pt x="1489" y="195"/>
                    <a:pt x="1491" y="189"/>
                  </a:cubicBezTo>
                  <a:close/>
                  <a:moveTo>
                    <a:pt x="1458" y="259"/>
                  </a:moveTo>
                  <a:cubicBezTo>
                    <a:pt x="1454" y="265"/>
                    <a:pt x="1458" y="265"/>
                    <a:pt x="1454" y="267"/>
                  </a:cubicBezTo>
                  <a:cubicBezTo>
                    <a:pt x="1452" y="267"/>
                    <a:pt x="1452" y="276"/>
                    <a:pt x="1453" y="276"/>
                  </a:cubicBezTo>
                  <a:cubicBezTo>
                    <a:pt x="1463" y="259"/>
                    <a:pt x="1473" y="243"/>
                    <a:pt x="1484" y="228"/>
                  </a:cubicBezTo>
                  <a:cubicBezTo>
                    <a:pt x="1496" y="211"/>
                    <a:pt x="1501" y="197"/>
                    <a:pt x="1510" y="177"/>
                  </a:cubicBezTo>
                  <a:cubicBezTo>
                    <a:pt x="1523" y="132"/>
                    <a:pt x="1536" y="88"/>
                    <a:pt x="1550" y="52"/>
                  </a:cubicBezTo>
                  <a:cubicBezTo>
                    <a:pt x="1550" y="42"/>
                    <a:pt x="1554" y="29"/>
                    <a:pt x="1555" y="19"/>
                  </a:cubicBezTo>
                  <a:cubicBezTo>
                    <a:pt x="1558" y="9"/>
                    <a:pt x="1560" y="7"/>
                    <a:pt x="1561" y="0"/>
                  </a:cubicBezTo>
                  <a:cubicBezTo>
                    <a:pt x="1553" y="0"/>
                    <a:pt x="1553" y="0"/>
                    <a:pt x="1553" y="0"/>
                  </a:cubicBezTo>
                  <a:cubicBezTo>
                    <a:pt x="1551" y="6"/>
                    <a:pt x="1549" y="12"/>
                    <a:pt x="1548" y="19"/>
                  </a:cubicBezTo>
                  <a:cubicBezTo>
                    <a:pt x="1548" y="29"/>
                    <a:pt x="1544" y="33"/>
                    <a:pt x="1544" y="41"/>
                  </a:cubicBezTo>
                  <a:cubicBezTo>
                    <a:pt x="1532" y="87"/>
                    <a:pt x="1513" y="123"/>
                    <a:pt x="1505" y="170"/>
                  </a:cubicBezTo>
                  <a:cubicBezTo>
                    <a:pt x="1500" y="173"/>
                    <a:pt x="1500" y="184"/>
                    <a:pt x="1497" y="191"/>
                  </a:cubicBezTo>
                  <a:cubicBezTo>
                    <a:pt x="1496" y="195"/>
                    <a:pt x="1493" y="195"/>
                    <a:pt x="1492" y="199"/>
                  </a:cubicBezTo>
                  <a:cubicBezTo>
                    <a:pt x="1490" y="201"/>
                    <a:pt x="1492" y="210"/>
                    <a:pt x="1487" y="208"/>
                  </a:cubicBezTo>
                  <a:cubicBezTo>
                    <a:pt x="1486" y="217"/>
                    <a:pt x="1482" y="222"/>
                    <a:pt x="1477" y="226"/>
                  </a:cubicBezTo>
                  <a:cubicBezTo>
                    <a:pt x="1476" y="236"/>
                    <a:pt x="1470" y="238"/>
                    <a:pt x="1468" y="248"/>
                  </a:cubicBezTo>
                  <a:cubicBezTo>
                    <a:pt x="1465" y="247"/>
                    <a:pt x="1465" y="254"/>
                    <a:pt x="1462" y="253"/>
                  </a:cubicBezTo>
                  <a:cubicBezTo>
                    <a:pt x="1457" y="255"/>
                    <a:pt x="1463" y="259"/>
                    <a:pt x="1458" y="259"/>
                  </a:cubicBezTo>
                  <a:close/>
                  <a:moveTo>
                    <a:pt x="1496" y="49"/>
                  </a:moveTo>
                  <a:cubicBezTo>
                    <a:pt x="1498" y="33"/>
                    <a:pt x="1501" y="16"/>
                    <a:pt x="1504" y="0"/>
                  </a:cubicBezTo>
                  <a:cubicBezTo>
                    <a:pt x="1499" y="0"/>
                    <a:pt x="1499" y="0"/>
                    <a:pt x="1499" y="0"/>
                  </a:cubicBezTo>
                  <a:cubicBezTo>
                    <a:pt x="1498" y="1"/>
                    <a:pt x="1498" y="3"/>
                    <a:pt x="1498" y="4"/>
                  </a:cubicBezTo>
                  <a:cubicBezTo>
                    <a:pt x="1496" y="13"/>
                    <a:pt x="1495" y="20"/>
                    <a:pt x="1496" y="27"/>
                  </a:cubicBezTo>
                  <a:cubicBezTo>
                    <a:pt x="1496" y="30"/>
                    <a:pt x="1490" y="37"/>
                    <a:pt x="1495" y="38"/>
                  </a:cubicBezTo>
                  <a:cubicBezTo>
                    <a:pt x="1495" y="42"/>
                    <a:pt x="1488" y="49"/>
                    <a:pt x="1496" y="49"/>
                  </a:cubicBezTo>
                  <a:close/>
                  <a:moveTo>
                    <a:pt x="1444" y="79"/>
                  </a:moveTo>
                  <a:cubicBezTo>
                    <a:pt x="1442" y="84"/>
                    <a:pt x="1441" y="88"/>
                    <a:pt x="1440" y="92"/>
                  </a:cubicBezTo>
                  <a:cubicBezTo>
                    <a:pt x="1444" y="94"/>
                    <a:pt x="1438" y="101"/>
                    <a:pt x="1441" y="104"/>
                  </a:cubicBezTo>
                  <a:cubicBezTo>
                    <a:pt x="1443" y="107"/>
                    <a:pt x="1440" y="113"/>
                    <a:pt x="1439" y="119"/>
                  </a:cubicBezTo>
                  <a:cubicBezTo>
                    <a:pt x="1441" y="122"/>
                    <a:pt x="1442" y="125"/>
                    <a:pt x="1440" y="131"/>
                  </a:cubicBezTo>
                  <a:cubicBezTo>
                    <a:pt x="1442" y="134"/>
                    <a:pt x="1441" y="139"/>
                    <a:pt x="1443" y="143"/>
                  </a:cubicBezTo>
                  <a:cubicBezTo>
                    <a:pt x="1446" y="118"/>
                    <a:pt x="1445" y="96"/>
                    <a:pt x="1448" y="72"/>
                  </a:cubicBezTo>
                  <a:cubicBezTo>
                    <a:pt x="1450" y="59"/>
                    <a:pt x="1451" y="47"/>
                    <a:pt x="1453" y="34"/>
                  </a:cubicBezTo>
                  <a:cubicBezTo>
                    <a:pt x="1458" y="18"/>
                    <a:pt x="1458" y="13"/>
                    <a:pt x="1461" y="0"/>
                  </a:cubicBezTo>
                  <a:cubicBezTo>
                    <a:pt x="1454" y="0"/>
                    <a:pt x="1454" y="0"/>
                    <a:pt x="1454" y="0"/>
                  </a:cubicBezTo>
                  <a:cubicBezTo>
                    <a:pt x="1449" y="27"/>
                    <a:pt x="1442" y="56"/>
                    <a:pt x="1444" y="79"/>
                  </a:cubicBezTo>
                  <a:close/>
                  <a:moveTo>
                    <a:pt x="1567" y="191"/>
                  </a:moveTo>
                  <a:cubicBezTo>
                    <a:pt x="1578" y="159"/>
                    <a:pt x="1580" y="142"/>
                    <a:pt x="1586" y="113"/>
                  </a:cubicBezTo>
                  <a:cubicBezTo>
                    <a:pt x="1582" y="109"/>
                    <a:pt x="1591" y="98"/>
                    <a:pt x="1587" y="95"/>
                  </a:cubicBezTo>
                  <a:cubicBezTo>
                    <a:pt x="1588" y="88"/>
                    <a:pt x="1589" y="81"/>
                    <a:pt x="1588" y="75"/>
                  </a:cubicBezTo>
                  <a:cubicBezTo>
                    <a:pt x="1591" y="61"/>
                    <a:pt x="1591" y="49"/>
                    <a:pt x="1591" y="37"/>
                  </a:cubicBezTo>
                  <a:cubicBezTo>
                    <a:pt x="1588" y="35"/>
                    <a:pt x="1590" y="31"/>
                    <a:pt x="1591" y="28"/>
                  </a:cubicBezTo>
                  <a:cubicBezTo>
                    <a:pt x="1591" y="25"/>
                    <a:pt x="1589" y="23"/>
                    <a:pt x="1591" y="19"/>
                  </a:cubicBezTo>
                  <a:cubicBezTo>
                    <a:pt x="1588" y="17"/>
                    <a:pt x="1591" y="13"/>
                    <a:pt x="1592" y="10"/>
                  </a:cubicBezTo>
                  <a:cubicBezTo>
                    <a:pt x="1588" y="9"/>
                    <a:pt x="1592" y="3"/>
                    <a:pt x="1593" y="0"/>
                  </a:cubicBezTo>
                  <a:cubicBezTo>
                    <a:pt x="1584" y="0"/>
                    <a:pt x="1584" y="0"/>
                    <a:pt x="1584" y="0"/>
                  </a:cubicBezTo>
                  <a:cubicBezTo>
                    <a:pt x="1583" y="5"/>
                    <a:pt x="1583" y="11"/>
                    <a:pt x="1583" y="16"/>
                  </a:cubicBezTo>
                  <a:cubicBezTo>
                    <a:pt x="1585" y="40"/>
                    <a:pt x="1583" y="66"/>
                    <a:pt x="1581" y="91"/>
                  </a:cubicBezTo>
                  <a:cubicBezTo>
                    <a:pt x="1581" y="113"/>
                    <a:pt x="1573" y="140"/>
                    <a:pt x="1573" y="166"/>
                  </a:cubicBezTo>
                  <a:cubicBezTo>
                    <a:pt x="1565" y="168"/>
                    <a:pt x="1573" y="177"/>
                    <a:pt x="1567" y="178"/>
                  </a:cubicBezTo>
                  <a:cubicBezTo>
                    <a:pt x="1571" y="184"/>
                    <a:pt x="1560" y="188"/>
                    <a:pt x="1567" y="191"/>
                  </a:cubicBezTo>
                  <a:close/>
                  <a:moveTo>
                    <a:pt x="2807" y="32"/>
                  </a:moveTo>
                  <a:cubicBezTo>
                    <a:pt x="2802" y="32"/>
                    <a:pt x="2801" y="36"/>
                    <a:pt x="2799" y="40"/>
                  </a:cubicBezTo>
                  <a:cubicBezTo>
                    <a:pt x="2785" y="61"/>
                    <a:pt x="2778" y="63"/>
                    <a:pt x="2777" y="70"/>
                  </a:cubicBezTo>
                  <a:cubicBezTo>
                    <a:pt x="2752" y="100"/>
                    <a:pt x="2749" y="105"/>
                    <a:pt x="2745" y="109"/>
                  </a:cubicBezTo>
                  <a:cubicBezTo>
                    <a:pt x="2723" y="142"/>
                    <a:pt x="2717" y="144"/>
                    <a:pt x="2713" y="148"/>
                  </a:cubicBezTo>
                  <a:cubicBezTo>
                    <a:pt x="2691" y="182"/>
                    <a:pt x="2693" y="191"/>
                    <a:pt x="2685" y="192"/>
                  </a:cubicBezTo>
                  <a:cubicBezTo>
                    <a:pt x="2668" y="229"/>
                    <a:pt x="2665" y="235"/>
                    <a:pt x="2662" y="239"/>
                  </a:cubicBezTo>
                  <a:cubicBezTo>
                    <a:pt x="2651" y="278"/>
                    <a:pt x="2646" y="278"/>
                    <a:pt x="2648" y="284"/>
                  </a:cubicBezTo>
                  <a:cubicBezTo>
                    <a:pt x="2658" y="272"/>
                    <a:pt x="2655" y="265"/>
                    <a:pt x="2658" y="264"/>
                  </a:cubicBezTo>
                  <a:cubicBezTo>
                    <a:pt x="2687" y="212"/>
                    <a:pt x="2690" y="198"/>
                    <a:pt x="2698" y="189"/>
                  </a:cubicBezTo>
                  <a:cubicBezTo>
                    <a:pt x="2725" y="152"/>
                    <a:pt x="2727" y="146"/>
                    <a:pt x="2730" y="141"/>
                  </a:cubicBezTo>
                  <a:cubicBezTo>
                    <a:pt x="2774" y="91"/>
                    <a:pt x="2776" y="83"/>
                    <a:pt x="2780" y="78"/>
                  </a:cubicBezTo>
                  <a:cubicBezTo>
                    <a:pt x="2802" y="54"/>
                    <a:pt x="2799" y="46"/>
                    <a:pt x="2806" y="48"/>
                  </a:cubicBezTo>
                  <a:cubicBezTo>
                    <a:pt x="2826" y="22"/>
                    <a:pt x="2828" y="20"/>
                    <a:pt x="2830" y="18"/>
                  </a:cubicBezTo>
                  <a:cubicBezTo>
                    <a:pt x="2832" y="0"/>
                    <a:pt x="2832" y="0"/>
                    <a:pt x="2832" y="0"/>
                  </a:cubicBezTo>
                  <a:close/>
                  <a:moveTo>
                    <a:pt x="1822" y="830"/>
                  </a:moveTo>
                  <a:cubicBezTo>
                    <a:pt x="1821" y="835"/>
                    <a:pt x="1833" y="840"/>
                    <a:pt x="1836" y="840"/>
                  </a:cubicBezTo>
                  <a:cubicBezTo>
                    <a:pt x="1876" y="884"/>
                    <a:pt x="1878" y="891"/>
                    <a:pt x="1884" y="898"/>
                  </a:cubicBezTo>
                  <a:cubicBezTo>
                    <a:pt x="1905" y="929"/>
                    <a:pt x="1905" y="931"/>
                    <a:pt x="1905" y="933"/>
                  </a:cubicBezTo>
                  <a:cubicBezTo>
                    <a:pt x="1920" y="963"/>
                    <a:pt x="1924" y="966"/>
                    <a:pt x="1925" y="970"/>
                  </a:cubicBezTo>
                  <a:cubicBezTo>
                    <a:pt x="1947" y="1007"/>
                    <a:pt x="1946" y="1015"/>
                    <a:pt x="1951" y="1021"/>
                  </a:cubicBezTo>
                  <a:cubicBezTo>
                    <a:pt x="1969" y="1067"/>
                    <a:pt x="1971" y="1070"/>
                    <a:pt x="1971" y="1073"/>
                  </a:cubicBezTo>
                  <a:cubicBezTo>
                    <a:pt x="1993" y="1131"/>
                    <a:pt x="1992" y="1135"/>
                    <a:pt x="1997" y="1138"/>
                  </a:cubicBezTo>
                  <a:cubicBezTo>
                    <a:pt x="2003" y="1163"/>
                    <a:pt x="2002" y="1167"/>
                    <a:pt x="2010" y="1170"/>
                  </a:cubicBezTo>
                  <a:cubicBezTo>
                    <a:pt x="2017" y="1202"/>
                    <a:pt x="2021" y="1210"/>
                    <a:pt x="2018" y="1220"/>
                  </a:cubicBezTo>
                  <a:cubicBezTo>
                    <a:pt x="2039" y="1270"/>
                    <a:pt x="2039" y="1273"/>
                    <a:pt x="2039" y="1275"/>
                  </a:cubicBezTo>
                  <a:cubicBezTo>
                    <a:pt x="2049" y="1306"/>
                    <a:pt x="2048" y="1312"/>
                    <a:pt x="2053" y="1317"/>
                  </a:cubicBezTo>
                  <a:cubicBezTo>
                    <a:pt x="2059" y="1344"/>
                    <a:pt x="2066" y="1345"/>
                    <a:pt x="2066" y="1349"/>
                  </a:cubicBezTo>
                  <a:cubicBezTo>
                    <a:pt x="2083" y="1385"/>
                    <a:pt x="2080" y="1392"/>
                    <a:pt x="2089" y="1396"/>
                  </a:cubicBezTo>
                  <a:cubicBezTo>
                    <a:pt x="2106" y="1433"/>
                    <a:pt x="2114" y="1437"/>
                    <a:pt x="2113" y="1443"/>
                  </a:cubicBezTo>
                  <a:cubicBezTo>
                    <a:pt x="2129" y="1460"/>
                    <a:pt x="2131" y="1463"/>
                    <a:pt x="2132" y="1466"/>
                  </a:cubicBezTo>
                  <a:cubicBezTo>
                    <a:pt x="2150" y="1484"/>
                    <a:pt x="2156" y="1493"/>
                    <a:pt x="2159" y="1489"/>
                  </a:cubicBezTo>
                  <a:cubicBezTo>
                    <a:pt x="2126" y="1445"/>
                    <a:pt x="2118" y="1441"/>
                    <a:pt x="2118" y="1436"/>
                  </a:cubicBezTo>
                  <a:cubicBezTo>
                    <a:pt x="2062" y="1320"/>
                    <a:pt x="2058" y="1315"/>
                    <a:pt x="2060" y="1310"/>
                  </a:cubicBezTo>
                  <a:cubicBezTo>
                    <a:pt x="2041" y="1262"/>
                    <a:pt x="2043" y="1257"/>
                    <a:pt x="2037" y="1254"/>
                  </a:cubicBezTo>
                  <a:cubicBezTo>
                    <a:pt x="2031" y="1229"/>
                    <a:pt x="2031" y="1226"/>
                    <a:pt x="2031" y="1223"/>
                  </a:cubicBezTo>
                  <a:cubicBezTo>
                    <a:pt x="2003" y="1142"/>
                    <a:pt x="2003" y="1132"/>
                    <a:pt x="1999" y="1123"/>
                  </a:cubicBezTo>
                  <a:cubicBezTo>
                    <a:pt x="1991" y="1104"/>
                    <a:pt x="1992" y="1098"/>
                    <a:pt x="1990" y="1093"/>
                  </a:cubicBezTo>
                  <a:cubicBezTo>
                    <a:pt x="1975" y="1056"/>
                    <a:pt x="1975" y="1053"/>
                    <a:pt x="1973" y="1051"/>
                  </a:cubicBezTo>
                  <a:cubicBezTo>
                    <a:pt x="1958" y="1017"/>
                    <a:pt x="1956" y="1013"/>
                    <a:pt x="1955" y="1008"/>
                  </a:cubicBezTo>
                  <a:cubicBezTo>
                    <a:pt x="1918" y="938"/>
                    <a:pt x="1912" y="928"/>
                    <a:pt x="1907" y="918"/>
                  </a:cubicBezTo>
                  <a:cubicBezTo>
                    <a:pt x="1864" y="860"/>
                    <a:pt x="1865" y="857"/>
                    <a:pt x="1863" y="855"/>
                  </a:cubicBezTo>
                  <a:cubicBezTo>
                    <a:pt x="1838" y="833"/>
                    <a:pt x="1831" y="828"/>
                    <a:pt x="1825" y="824"/>
                  </a:cubicBezTo>
                  <a:cubicBezTo>
                    <a:pt x="1811" y="828"/>
                    <a:pt x="1813" y="828"/>
                    <a:pt x="1815" y="828"/>
                  </a:cubicBezTo>
                  <a:close/>
                  <a:moveTo>
                    <a:pt x="2746" y="26"/>
                  </a:moveTo>
                  <a:cubicBezTo>
                    <a:pt x="2746" y="29"/>
                    <a:pt x="2745" y="31"/>
                    <a:pt x="2744" y="33"/>
                  </a:cubicBezTo>
                  <a:cubicBezTo>
                    <a:pt x="2726" y="54"/>
                    <a:pt x="2729" y="63"/>
                    <a:pt x="2722" y="62"/>
                  </a:cubicBezTo>
                  <a:cubicBezTo>
                    <a:pt x="2707" y="91"/>
                    <a:pt x="2705" y="93"/>
                    <a:pt x="2703" y="94"/>
                  </a:cubicBezTo>
                  <a:cubicBezTo>
                    <a:pt x="2671" y="145"/>
                    <a:pt x="2662" y="164"/>
                    <a:pt x="2654" y="183"/>
                  </a:cubicBezTo>
                  <a:cubicBezTo>
                    <a:pt x="2640" y="217"/>
                    <a:pt x="2640" y="223"/>
                    <a:pt x="2638" y="228"/>
                  </a:cubicBezTo>
                  <a:cubicBezTo>
                    <a:pt x="2637" y="231"/>
                    <a:pt x="2646" y="226"/>
                    <a:pt x="2645" y="212"/>
                  </a:cubicBezTo>
                  <a:cubicBezTo>
                    <a:pt x="2678" y="149"/>
                    <a:pt x="2683" y="140"/>
                    <a:pt x="2688" y="130"/>
                  </a:cubicBezTo>
                  <a:cubicBezTo>
                    <a:pt x="2704" y="113"/>
                    <a:pt x="2703" y="109"/>
                    <a:pt x="2706" y="107"/>
                  </a:cubicBezTo>
                  <a:cubicBezTo>
                    <a:pt x="2729" y="74"/>
                    <a:pt x="2732" y="64"/>
                    <a:pt x="2739" y="57"/>
                  </a:cubicBezTo>
                  <a:cubicBezTo>
                    <a:pt x="2757" y="29"/>
                    <a:pt x="2760" y="29"/>
                    <a:pt x="2759" y="25"/>
                  </a:cubicBezTo>
                  <a:cubicBezTo>
                    <a:pt x="2773" y="5"/>
                    <a:pt x="2777" y="3"/>
                    <a:pt x="2780" y="0"/>
                  </a:cubicBezTo>
                  <a:cubicBezTo>
                    <a:pt x="2760" y="11"/>
                    <a:pt x="2757" y="22"/>
                    <a:pt x="2746" y="26"/>
                  </a:cubicBezTo>
                  <a:close/>
                  <a:moveTo>
                    <a:pt x="2829" y="55"/>
                  </a:moveTo>
                  <a:cubicBezTo>
                    <a:pt x="2829" y="58"/>
                    <a:pt x="2826" y="56"/>
                    <a:pt x="2825" y="57"/>
                  </a:cubicBezTo>
                  <a:cubicBezTo>
                    <a:pt x="2812" y="74"/>
                    <a:pt x="2808" y="85"/>
                    <a:pt x="2798" y="90"/>
                  </a:cubicBezTo>
                  <a:cubicBezTo>
                    <a:pt x="2767" y="129"/>
                    <a:pt x="2762" y="131"/>
                    <a:pt x="2760" y="136"/>
                  </a:cubicBezTo>
                  <a:cubicBezTo>
                    <a:pt x="2735" y="169"/>
                    <a:pt x="2729" y="177"/>
                    <a:pt x="2722" y="185"/>
                  </a:cubicBezTo>
                  <a:cubicBezTo>
                    <a:pt x="2696" y="227"/>
                    <a:pt x="2694" y="229"/>
                    <a:pt x="2695" y="233"/>
                  </a:cubicBezTo>
                  <a:cubicBezTo>
                    <a:pt x="2685" y="255"/>
                    <a:pt x="2680" y="260"/>
                    <a:pt x="2678" y="269"/>
                  </a:cubicBezTo>
                  <a:cubicBezTo>
                    <a:pt x="2669" y="289"/>
                    <a:pt x="2666" y="293"/>
                    <a:pt x="2667" y="300"/>
                  </a:cubicBezTo>
                  <a:cubicBezTo>
                    <a:pt x="2656" y="337"/>
                    <a:pt x="2648" y="343"/>
                    <a:pt x="2655" y="347"/>
                  </a:cubicBezTo>
                  <a:cubicBezTo>
                    <a:pt x="2665" y="311"/>
                    <a:pt x="2666" y="307"/>
                    <a:pt x="2669" y="304"/>
                  </a:cubicBezTo>
                  <a:cubicBezTo>
                    <a:pt x="2683" y="271"/>
                    <a:pt x="2684" y="267"/>
                    <a:pt x="2686" y="264"/>
                  </a:cubicBezTo>
                  <a:cubicBezTo>
                    <a:pt x="2706" y="236"/>
                    <a:pt x="2702" y="227"/>
                    <a:pt x="2705" y="225"/>
                  </a:cubicBezTo>
                  <a:cubicBezTo>
                    <a:pt x="2723" y="207"/>
                    <a:pt x="2718" y="199"/>
                    <a:pt x="2725" y="200"/>
                  </a:cubicBezTo>
                  <a:cubicBezTo>
                    <a:pt x="2758" y="155"/>
                    <a:pt x="2760" y="153"/>
                    <a:pt x="2761" y="149"/>
                  </a:cubicBezTo>
                  <a:cubicBezTo>
                    <a:pt x="2786" y="124"/>
                    <a:pt x="2783" y="117"/>
                    <a:pt x="2787" y="117"/>
                  </a:cubicBezTo>
                  <a:cubicBezTo>
                    <a:pt x="2804" y="98"/>
                    <a:pt x="2809" y="98"/>
                    <a:pt x="2810" y="94"/>
                  </a:cubicBezTo>
                  <a:cubicBezTo>
                    <a:pt x="2830" y="64"/>
                    <a:pt x="2835" y="63"/>
                    <a:pt x="2838" y="61"/>
                  </a:cubicBezTo>
                  <a:cubicBezTo>
                    <a:pt x="2855" y="27"/>
                    <a:pt x="2861" y="28"/>
                    <a:pt x="2864" y="24"/>
                  </a:cubicBezTo>
                  <a:cubicBezTo>
                    <a:pt x="2875" y="1"/>
                    <a:pt x="2875" y="0"/>
                    <a:pt x="2875" y="0"/>
                  </a:cubicBezTo>
                  <a:cubicBezTo>
                    <a:pt x="2852" y="19"/>
                    <a:pt x="2852" y="22"/>
                    <a:pt x="2853" y="25"/>
                  </a:cubicBezTo>
                  <a:cubicBezTo>
                    <a:pt x="2833" y="46"/>
                    <a:pt x="2832" y="51"/>
                    <a:pt x="2829" y="55"/>
                  </a:cubicBezTo>
                  <a:close/>
                  <a:moveTo>
                    <a:pt x="2773" y="39"/>
                  </a:moveTo>
                  <a:cubicBezTo>
                    <a:pt x="2768" y="44"/>
                    <a:pt x="2770" y="54"/>
                    <a:pt x="2761" y="55"/>
                  </a:cubicBezTo>
                  <a:cubicBezTo>
                    <a:pt x="2742" y="83"/>
                    <a:pt x="2739" y="84"/>
                    <a:pt x="2739" y="90"/>
                  </a:cubicBezTo>
                  <a:cubicBezTo>
                    <a:pt x="2724" y="107"/>
                    <a:pt x="2722" y="109"/>
                    <a:pt x="2719" y="111"/>
                  </a:cubicBezTo>
                  <a:cubicBezTo>
                    <a:pt x="2695" y="150"/>
                    <a:pt x="2685" y="159"/>
                    <a:pt x="2680" y="173"/>
                  </a:cubicBezTo>
                  <a:cubicBezTo>
                    <a:pt x="2656" y="210"/>
                    <a:pt x="2656" y="213"/>
                    <a:pt x="2657" y="218"/>
                  </a:cubicBezTo>
                  <a:cubicBezTo>
                    <a:pt x="2640" y="255"/>
                    <a:pt x="2644" y="267"/>
                    <a:pt x="2636" y="270"/>
                  </a:cubicBezTo>
                  <a:cubicBezTo>
                    <a:pt x="2632" y="342"/>
                    <a:pt x="2625" y="331"/>
                    <a:pt x="2629" y="329"/>
                  </a:cubicBezTo>
                  <a:cubicBezTo>
                    <a:pt x="2635" y="291"/>
                    <a:pt x="2638" y="287"/>
                    <a:pt x="2639" y="283"/>
                  </a:cubicBezTo>
                  <a:cubicBezTo>
                    <a:pt x="2655" y="237"/>
                    <a:pt x="2654" y="230"/>
                    <a:pt x="2659" y="229"/>
                  </a:cubicBezTo>
                  <a:cubicBezTo>
                    <a:pt x="2679" y="187"/>
                    <a:pt x="2683" y="183"/>
                    <a:pt x="2684" y="179"/>
                  </a:cubicBezTo>
                  <a:cubicBezTo>
                    <a:pt x="2720" y="130"/>
                    <a:pt x="2718" y="134"/>
                    <a:pt x="2723" y="130"/>
                  </a:cubicBezTo>
                  <a:cubicBezTo>
                    <a:pt x="2740" y="104"/>
                    <a:pt x="2740" y="99"/>
                    <a:pt x="2744" y="98"/>
                  </a:cubicBezTo>
                  <a:cubicBezTo>
                    <a:pt x="2757" y="79"/>
                    <a:pt x="2759" y="76"/>
                    <a:pt x="2760" y="73"/>
                  </a:cubicBezTo>
                  <a:cubicBezTo>
                    <a:pt x="2784" y="44"/>
                    <a:pt x="2786" y="37"/>
                    <a:pt x="2792" y="34"/>
                  </a:cubicBezTo>
                  <a:cubicBezTo>
                    <a:pt x="2811" y="6"/>
                    <a:pt x="2819" y="8"/>
                    <a:pt x="2816" y="1"/>
                  </a:cubicBezTo>
                  <a:cubicBezTo>
                    <a:pt x="2805" y="3"/>
                    <a:pt x="2805" y="6"/>
                    <a:pt x="2801" y="7"/>
                  </a:cubicBezTo>
                  <a:cubicBezTo>
                    <a:pt x="2780" y="31"/>
                    <a:pt x="2778" y="36"/>
                    <a:pt x="2773" y="39"/>
                  </a:cubicBezTo>
                  <a:close/>
                  <a:moveTo>
                    <a:pt x="2610" y="79"/>
                  </a:moveTo>
                  <a:cubicBezTo>
                    <a:pt x="2607" y="53"/>
                    <a:pt x="2612" y="35"/>
                    <a:pt x="2614" y="13"/>
                  </a:cubicBezTo>
                  <a:cubicBezTo>
                    <a:pt x="2618" y="13"/>
                    <a:pt x="2615" y="6"/>
                    <a:pt x="2617" y="4"/>
                  </a:cubicBezTo>
                  <a:cubicBezTo>
                    <a:pt x="2619" y="3"/>
                    <a:pt x="2620" y="2"/>
                    <a:pt x="2621" y="0"/>
                  </a:cubicBezTo>
                  <a:cubicBezTo>
                    <a:pt x="2611" y="0"/>
                    <a:pt x="2611" y="0"/>
                    <a:pt x="2611" y="0"/>
                  </a:cubicBezTo>
                  <a:cubicBezTo>
                    <a:pt x="2608" y="5"/>
                    <a:pt x="2610" y="14"/>
                    <a:pt x="2605" y="18"/>
                  </a:cubicBezTo>
                  <a:cubicBezTo>
                    <a:pt x="2605" y="31"/>
                    <a:pt x="2605" y="44"/>
                    <a:pt x="2604" y="56"/>
                  </a:cubicBezTo>
                  <a:cubicBezTo>
                    <a:pt x="2604" y="60"/>
                    <a:pt x="2604" y="64"/>
                    <a:pt x="2605" y="69"/>
                  </a:cubicBezTo>
                  <a:cubicBezTo>
                    <a:pt x="2606" y="73"/>
                    <a:pt x="2602" y="82"/>
                    <a:pt x="2610" y="79"/>
                  </a:cubicBezTo>
                  <a:close/>
                  <a:moveTo>
                    <a:pt x="2618" y="72"/>
                  </a:moveTo>
                  <a:cubicBezTo>
                    <a:pt x="2616" y="92"/>
                    <a:pt x="2614" y="104"/>
                    <a:pt x="2613" y="127"/>
                  </a:cubicBezTo>
                  <a:cubicBezTo>
                    <a:pt x="2609" y="201"/>
                    <a:pt x="2611" y="207"/>
                    <a:pt x="2608" y="210"/>
                  </a:cubicBezTo>
                  <a:cubicBezTo>
                    <a:pt x="2613" y="255"/>
                    <a:pt x="2610" y="256"/>
                    <a:pt x="2612" y="263"/>
                  </a:cubicBezTo>
                  <a:cubicBezTo>
                    <a:pt x="2622" y="203"/>
                    <a:pt x="2621" y="198"/>
                    <a:pt x="2622" y="194"/>
                  </a:cubicBezTo>
                  <a:cubicBezTo>
                    <a:pt x="2636" y="153"/>
                    <a:pt x="2633" y="139"/>
                    <a:pt x="2640" y="134"/>
                  </a:cubicBezTo>
                  <a:cubicBezTo>
                    <a:pt x="2658" y="95"/>
                    <a:pt x="2660" y="92"/>
                    <a:pt x="2663" y="89"/>
                  </a:cubicBezTo>
                  <a:cubicBezTo>
                    <a:pt x="2679" y="65"/>
                    <a:pt x="2675" y="55"/>
                    <a:pt x="2682" y="57"/>
                  </a:cubicBezTo>
                  <a:cubicBezTo>
                    <a:pt x="2697" y="33"/>
                    <a:pt x="2699" y="33"/>
                    <a:pt x="2698" y="29"/>
                  </a:cubicBezTo>
                  <a:cubicBezTo>
                    <a:pt x="2707" y="0"/>
                    <a:pt x="2707" y="0"/>
                    <a:pt x="2707" y="0"/>
                  </a:cubicBezTo>
                  <a:cubicBezTo>
                    <a:pt x="2691" y="21"/>
                    <a:pt x="2692" y="29"/>
                    <a:pt x="2685" y="30"/>
                  </a:cubicBezTo>
                  <a:cubicBezTo>
                    <a:pt x="2669" y="68"/>
                    <a:pt x="2658" y="72"/>
                    <a:pt x="2656" y="82"/>
                  </a:cubicBezTo>
                  <a:cubicBezTo>
                    <a:pt x="2660" y="58"/>
                    <a:pt x="2665" y="55"/>
                    <a:pt x="2664" y="47"/>
                  </a:cubicBezTo>
                  <a:cubicBezTo>
                    <a:pt x="2681" y="0"/>
                    <a:pt x="2681" y="0"/>
                    <a:pt x="2681" y="0"/>
                  </a:cubicBezTo>
                  <a:cubicBezTo>
                    <a:pt x="2675" y="12"/>
                    <a:pt x="2671" y="16"/>
                    <a:pt x="2671" y="22"/>
                  </a:cubicBezTo>
                  <a:cubicBezTo>
                    <a:pt x="2654" y="55"/>
                    <a:pt x="2654" y="62"/>
                    <a:pt x="2653" y="67"/>
                  </a:cubicBezTo>
                  <a:cubicBezTo>
                    <a:pt x="2638" y="112"/>
                    <a:pt x="2636" y="123"/>
                    <a:pt x="2631" y="132"/>
                  </a:cubicBezTo>
                  <a:cubicBezTo>
                    <a:pt x="2614" y="179"/>
                    <a:pt x="2618" y="176"/>
                    <a:pt x="2616" y="168"/>
                  </a:cubicBezTo>
                  <a:cubicBezTo>
                    <a:pt x="2624" y="126"/>
                    <a:pt x="2631" y="120"/>
                    <a:pt x="2631" y="108"/>
                  </a:cubicBezTo>
                  <a:cubicBezTo>
                    <a:pt x="2643" y="70"/>
                    <a:pt x="2645" y="59"/>
                    <a:pt x="2649" y="50"/>
                  </a:cubicBezTo>
                  <a:cubicBezTo>
                    <a:pt x="2658" y="0"/>
                    <a:pt x="2658" y="0"/>
                    <a:pt x="2658" y="0"/>
                  </a:cubicBezTo>
                  <a:cubicBezTo>
                    <a:pt x="2644" y="47"/>
                    <a:pt x="2637" y="63"/>
                    <a:pt x="2634" y="82"/>
                  </a:cubicBezTo>
                  <a:cubicBezTo>
                    <a:pt x="2623" y="110"/>
                    <a:pt x="2626" y="119"/>
                    <a:pt x="2621" y="120"/>
                  </a:cubicBezTo>
                  <a:cubicBezTo>
                    <a:pt x="2617" y="108"/>
                    <a:pt x="2621" y="105"/>
                    <a:pt x="2620" y="98"/>
                  </a:cubicBezTo>
                  <a:cubicBezTo>
                    <a:pt x="2633" y="44"/>
                    <a:pt x="2638" y="42"/>
                    <a:pt x="2637" y="36"/>
                  </a:cubicBezTo>
                  <a:cubicBezTo>
                    <a:pt x="2641" y="0"/>
                    <a:pt x="2641" y="0"/>
                    <a:pt x="2641" y="0"/>
                  </a:cubicBezTo>
                  <a:cubicBezTo>
                    <a:pt x="2626" y="52"/>
                    <a:pt x="2624" y="56"/>
                    <a:pt x="2624" y="61"/>
                  </a:cubicBezTo>
                  <a:close/>
                  <a:moveTo>
                    <a:pt x="2712" y="46"/>
                  </a:moveTo>
                  <a:cubicBezTo>
                    <a:pt x="2712" y="49"/>
                    <a:pt x="2709" y="48"/>
                    <a:pt x="2708" y="50"/>
                  </a:cubicBezTo>
                  <a:cubicBezTo>
                    <a:pt x="2699" y="60"/>
                    <a:pt x="2701" y="63"/>
                    <a:pt x="2698" y="64"/>
                  </a:cubicBezTo>
                  <a:cubicBezTo>
                    <a:pt x="2673" y="100"/>
                    <a:pt x="2674" y="112"/>
                    <a:pt x="2665" y="115"/>
                  </a:cubicBezTo>
                  <a:cubicBezTo>
                    <a:pt x="2655" y="147"/>
                    <a:pt x="2647" y="151"/>
                    <a:pt x="2646" y="160"/>
                  </a:cubicBezTo>
                  <a:cubicBezTo>
                    <a:pt x="2629" y="197"/>
                    <a:pt x="2632" y="206"/>
                    <a:pt x="2627" y="207"/>
                  </a:cubicBezTo>
                  <a:cubicBezTo>
                    <a:pt x="2624" y="239"/>
                    <a:pt x="2617" y="245"/>
                    <a:pt x="2624" y="246"/>
                  </a:cubicBezTo>
                  <a:cubicBezTo>
                    <a:pt x="2640" y="192"/>
                    <a:pt x="2642" y="186"/>
                    <a:pt x="2643" y="180"/>
                  </a:cubicBezTo>
                  <a:cubicBezTo>
                    <a:pt x="2662" y="141"/>
                    <a:pt x="2666" y="130"/>
                    <a:pt x="2674" y="123"/>
                  </a:cubicBezTo>
                  <a:cubicBezTo>
                    <a:pt x="2695" y="87"/>
                    <a:pt x="2696" y="84"/>
                    <a:pt x="2697" y="82"/>
                  </a:cubicBezTo>
                  <a:cubicBezTo>
                    <a:pt x="2733" y="36"/>
                    <a:pt x="2735" y="23"/>
                    <a:pt x="2745" y="17"/>
                  </a:cubicBezTo>
                  <a:cubicBezTo>
                    <a:pt x="2741" y="6"/>
                    <a:pt x="2735" y="11"/>
                    <a:pt x="2732" y="18"/>
                  </a:cubicBezTo>
                  <a:close/>
                  <a:moveTo>
                    <a:pt x="1906" y="844"/>
                  </a:moveTo>
                  <a:cubicBezTo>
                    <a:pt x="1910" y="849"/>
                    <a:pt x="1912" y="854"/>
                    <a:pt x="1919" y="858"/>
                  </a:cubicBezTo>
                  <a:cubicBezTo>
                    <a:pt x="1940" y="897"/>
                    <a:pt x="1941" y="908"/>
                    <a:pt x="1952" y="917"/>
                  </a:cubicBezTo>
                  <a:cubicBezTo>
                    <a:pt x="1969" y="961"/>
                    <a:pt x="1970" y="968"/>
                    <a:pt x="1975" y="974"/>
                  </a:cubicBezTo>
                  <a:cubicBezTo>
                    <a:pt x="1998" y="1039"/>
                    <a:pt x="2001" y="1045"/>
                    <a:pt x="2002" y="1052"/>
                  </a:cubicBezTo>
                  <a:cubicBezTo>
                    <a:pt x="2024" y="1117"/>
                    <a:pt x="2025" y="1123"/>
                    <a:pt x="2025" y="1130"/>
                  </a:cubicBezTo>
                  <a:cubicBezTo>
                    <a:pt x="2036" y="1177"/>
                    <a:pt x="2050" y="1181"/>
                    <a:pt x="2043" y="1190"/>
                  </a:cubicBezTo>
                  <a:cubicBezTo>
                    <a:pt x="2058" y="1236"/>
                    <a:pt x="2062" y="1242"/>
                    <a:pt x="2065" y="1248"/>
                  </a:cubicBezTo>
                  <a:cubicBezTo>
                    <a:pt x="2078" y="1290"/>
                    <a:pt x="2077" y="1294"/>
                    <a:pt x="2082" y="1297"/>
                  </a:cubicBezTo>
                  <a:cubicBezTo>
                    <a:pt x="2095" y="1332"/>
                    <a:pt x="2094" y="1339"/>
                    <a:pt x="2100" y="1345"/>
                  </a:cubicBezTo>
                  <a:cubicBezTo>
                    <a:pt x="2119" y="1390"/>
                    <a:pt x="2121" y="1397"/>
                    <a:pt x="2127" y="1402"/>
                  </a:cubicBezTo>
                  <a:cubicBezTo>
                    <a:pt x="2137" y="1434"/>
                    <a:pt x="2141" y="1437"/>
                    <a:pt x="2144" y="1440"/>
                  </a:cubicBezTo>
                  <a:cubicBezTo>
                    <a:pt x="2159" y="1472"/>
                    <a:pt x="2163" y="1475"/>
                    <a:pt x="2163" y="1479"/>
                  </a:cubicBezTo>
                  <a:cubicBezTo>
                    <a:pt x="2212" y="1536"/>
                    <a:pt x="2215" y="1537"/>
                    <a:pt x="2218" y="1537"/>
                  </a:cubicBezTo>
                  <a:cubicBezTo>
                    <a:pt x="2223" y="1537"/>
                    <a:pt x="2221" y="1536"/>
                    <a:pt x="2220" y="1535"/>
                  </a:cubicBezTo>
                  <a:cubicBezTo>
                    <a:pt x="2172" y="1475"/>
                    <a:pt x="2163" y="1471"/>
                    <a:pt x="2165" y="1464"/>
                  </a:cubicBezTo>
                  <a:cubicBezTo>
                    <a:pt x="2153" y="1435"/>
                    <a:pt x="2146" y="1433"/>
                    <a:pt x="2148" y="1430"/>
                  </a:cubicBezTo>
                  <a:cubicBezTo>
                    <a:pt x="2130" y="1388"/>
                    <a:pt x="2124" y="1382"/>
                    <a:pt x="2123" y="1376"/>
                  </a:cubicBezTo>
                  <a:cubicBezTo>
                    <a:pt x="2109" y="1347"/>
                    <a:pt x="2105" y="1344"/>
                    <a:pt x="2102" y="1341"/>
                  </a:cubicBezTo>
                  <a:cubicBezTo>
                    <a:pt x="2099" y="1318"/>
                    <a:pt x="2093" y="1313"/>
                    <a:pt x="2094" y="1307"/>
                  </a:cubicBezTo>
                  <a:cubicBezTo>
                    <a:pt x="2077" y="1279"/>
                    <a:pt x="2089" y="1273"/>
                    <a:pt x="2080" y="1272"/>
                  </a:cubicBezTo>
                  <a:cubicBezTo>
                    <a:pt x="2072" y="1250"/>
                    <a:pt x="2074" y="1243"/>
                    <a:pt x="2069" y="1238"/>
                  </a:cubicBezTo>
                  <a:cubicBezTo>
                    <a:pt x="2056" y="1192"/>
                    <a:pt x="2056" y="1189"/>
                    <a:pt x="2054" y="1186"/>
                  </a:cubicBezTo>
                  <a:cubicBezTo>
                    <a:pt x="2046" y="1143"/>
                    <a:pt x="2034" y="1140"/>
                    <a:pt x="2037" y="1133"/>
                  </a:cubicBezTo>
                  <a:cubicBezTo>
                    <a:pt x="2024" y="1087"/>
                    <a:pt x="2020" y="1075"/>
                    <a:pt x="2012" y="1064"/>
                  </a:cubicBezTo>
                  <a:cubicBezTo>
                    <a:pt x="2006" y="1040"/>
                    <a:pt x="2007" y="1034"/>
                    <a:pt x="2003" y="1029"/>
                  </a:cubicBezTo>
                  <a:cubicBezTo>
                    <a:pt x="1982" y="973"/>
                    <a:pt x="1979" y="967"/>
                    <a:pt x="1976" y="961"/>
                  </a:cubicBezTo>
                  <a:cubicBezTo>
                    <a:pt x="1962" y="914"/>
                    <a:pt x="1951" y="909"/>
                    <a:pt x="1952" y="901"/>
                  </a:cubicBezTo>
                  <a:cubicBezTo>
                    <a:pt x="1935" y="870"/>
                    <a:pt x="1930" y="867"/>
                    <a:pt x="1931" y="863"/>
                  </a:cubicBezTo>
                  <a:cubicBezTo>
                    <a:pt x="1925" y="853"/>
                    <a:pt x="1923" y="849"/>
                    <a:pt x="1918" y="847"/>
                  </a:cubicBezTo>
                  <a:close/>
                  <a:moveTo>
                    <a:pt x="2862" y="499"/>
                  </a:moveTo>
                  <a:cubicBezTo>
                    <a:pt x="2855" y="506"/>
                    <a:pt x="2857" y="520"/>
                    <a:pt x="2853" y="530"/>
                  </a:cubicBezTo>
                  <a:cubicBezTo>
                    <a:pt x="2853" y="543"/>
                    <a:pt x="2853" y="557"/>
                    <a:pt x="2852" y="569"/>
                  </a:cubicBezTo>
                  <a:cubicBezTo>
                    <a:pt x="2853" y="583"/>
                    <a:pt x="2854" y="601"/>
                    <a:pt x="2855" y="613"/>
                  </a:cubicBezTo>
                  <a:cubicBezTo>
                    <a:pt x="2855" y="616"/>
                    <a:pt x="2854" y="623"/>
                    <a:pt x="2858" y="626"/>
                  </a:cubicBezTo>
                  <a:cubicBezTo>
                    <a:pt x="2861" y="616"/>
                    <a:pt x="2857" y="610"/>
                    <a:pt x="2858" y="602"/>
                  </a:cubicBezTo>
                  <a:cubicBezTo>
                    <a:pt x="2858" y="591"/>
                    <a:pt x="2857" y="580"/>
                    <a:pt x="2856" y="569"/>
                  </a:cubicBezTo>
                  <a:cubicBezTo>
                    <a:pt x="2858" y="555"/>
                    <a:pt x="2860" y="541"/>
                    <a:pt x="2860" y="525"/>
                  </a:cubicBezTo>
                  <a:cubicBezTo>
                    <a:pt x="2864" y="521"/>
                    <a:pt x="2864" y="512"/>
                    <a:pt x="2865" y="505"/>
                  </a:cubicBezTo>
                  <a:cubicBezTo>
                    <a:pt x="2870" y="501"/>
                    <a:pt x="2869" y="491"/>
                    <a:pt x="2872" y="485"/>
                  </a:cubicBezTo>
                  <a:cubicBezTo>
                    <a:pt x="2876" y="484"/>
                    <a:pt x="2873" y="477"/>
                    <a:pt x="2876" y="476"/>
                  </a:cubicBezTo>
                  <a:cubicBezTo>
                    <a:pt x="2880" y="475"/>
                    <a:pt x="2877" y="467"/>
                    <a:pt x="2882" y="467"/>
                  </a:cubicBezTo>
                  <a:cubicBezTo>
                    <a:pt x="2882" y="465"/>
                    <a:pt x="2882" y="464"/>
                    <a:pt x="2882" y="464"/>
                  </a:cubicBezTo>
                  <a:cubicBezTo>
                    <a:pt x="2882" y="448"/>
                    <a:pt x="2882" y="448"/>
                    <a:pt x="2882" y="448"/>
                  </a:cubicBezTo>
                  <a:cubicBezTo>
                    <a:pt x="2879" y="454"/>
                    <a:pt x="2875" y="460"/>
                    <a:pt x="2873" y="467"/>
                  </a:cubicBezTo>
                  <a:cubicBezTo>
                    <a:pt x="2868" y="476"/>
                    <a:pt x="2864" y="486"/>
                    <a:pt x="2862" y="499"/>
                  </a:cubicBezTo>
                  <a:close/>
                  <a:moveTo>
                    <a:pt x="2754" y="1806"/>
                  </a:moveTo>
                  <a:cubicBezTo>
                    <a:pt x="2751" y="1805"/>
                    <a:pt x="2749" y="1805"/>
                    <a:pt x="2747" y="1805"/>
                  </a:cubicBezTo>
                  <a:cubicBezTo>
                    <a:pt x="2731" y="1790"/>
                    <a:pt x="2728" y="1787"/>
                    <a:pt x="2727" y="1788"/>
                  </a:cubicBezTo>
                  <a:cubicBezTo>
                    <a:pt x="2691" y="1761"/>
                    <a:pt x="2689" y="1758"/>
                    <a:pt x="2679" y="1754"/>
                  </a:cubicBezTo>
                  <a:cubicBezTo>
                    <a:pt x="2656" y="1714"/>
                    <a:pt x="2655" y="1708"/>
                    <a:pt x="2653" y="1703"/>
                  </a:cubicBezTo>
                  <a:cubicBezTo>
                    <a:pt x="2645" y="1705"/>
                    <a:pt x="2650" y="1709"/>
                    <a:pt x="2647" y="1715"/>
                  </a:cubicBezTo>
                  <a:cubicBezTo>
                    <a:pt x="2665" y="1744"/>
                    <a:pt x="2662" y="1749"/>
                    <a:pt x="2669" y="1753"/>
                  </a:cubicBezTo>
                  <a:cubicBezTo>
                    <a:pt x="2660" y="1757"/>
                    <a:pt x="2654" y="1754"/>
                    <a:pt x="2648" y="1749"/>
                  </a:cubicBezTo>
                  <a:cubicBezTo>
                    <a:pt x="2623" y="1719"/>
                    <a:pt x="2626" y="1715"/>
                    <a:pt x="2620" y="1712"/>
                  </a:cubicBezTo>
                  <a:cubicBezTo>
                    <a:pt x="2602" y="1686"/>
                    <a:pt x="2601" y="1679"/>
                    <a:pt x="2593" y="1674"/>
                  </a:cubicBezTo>
                  <a:cubicBezTo>
                    <a:pt x="2570" y="1614"/>
                    <a:pt x="2570" y="1604"/>
                    <a:pt x="2564" y="1596"/>
                  </a:cubicBezTo>
                  <a:cubicBezTo>
                    <a:pt x="2556" y="1560"/>
                    <a:pt x="2551" y="1552"/>
                    <a:pt x="2550" y="1542"/>
                  </a:cubicBezTo>
                  <a:cubicBezTo>
                    <a:pt x="2537" y="1486"/>
                    <a:pt x="2534" y="1485"/>
                    <a:pt x="2535" y="1482"/>
                  </a:cubicBezTo>
                  <a:cubicBezTo>
                    <a:pt x="2528" y="1458"/>
                    <a:pt x="2526" y="1454"/>
                    <a:pt x="2522" y="1450"/>
                  </a:cubicBezTo>
                  <a:cubicBezTo>
                    <a:pt x="2514" y="1422"/>
                    <a:pt x="2514" y="1412"/>
                    <a:pt x="2509" y="1415"/>
                  </a:cubicBezTo>
                  <a:cubicBezTo>
                    <a:pt x="2518" y="1440"/>
                    <a:pt x="2519" y="1443"/>
                    <a:pt x="2519" y="1446"/>
                  </a:cubicBezTo>
                  <a:cubicBezTo>
                    <a:pt x="2529" y="1488"/>
                    <a:pt x="2533" y="1499"/>
                    <a:pt x="2535" y="1509"/>
                  </a:cubicBezTo>
                  <a:cubicBezTo>
                    <a:pt x="2543" y="1546"/>
                    <a:pt x="2542" y="1551"/>
                    <a:pt x="2546" y="1556"/>
                  </a:cubicBezTo>
                  <a:cubicBezTo>
                    <a:pt x="2551" y="1583"/>
                    <a:pt x="2554" y="1584"/>
                    <a:pt x="2551" y="1588"/>
                  </a:cubicBezTo>
                  <a:cubicBezTo>
                    <a:pt x="2561" y="1614"/>
                    <a:pt x="2568" y="1624"/>
                    <a:pt x="2570" y="1634"/>
                  </a:cubicBezTo>
                  <a:cubicBezTo>
                    <a:pt x="2601" y="1702"/>
                    <a:pt x="2610" y="1706"/>
                    <a:pt x="2609" y="1713"/>
                  </a:cubicBezTo>
                  <a:cubicBezTo>
                    <a:pt x="2608" y="1728"/>
                    <a:pt x="2603" y="1712"/>
                    <a:pt x="2592" y="1704"/>
                  </a:cubicBezTo>
                  <a:cubicBezTo>
                    <a:pt x="2578" y="1671"/>
                    <a:pt x="2571" y="1669"/>
                    <a:pt x="2573" y="1665"/>
                  </a:cubicBezTo>
                  <a:cubicBezTo>
                    <a:pt x="2556" y="1639"/>
                    <a:pt x="2557" y="1632"/>
                    <a:pt x="2552" y="1625"/>
                  </a:cubicBezTo>
                  <a:cubicBezTo>
                    <a:pt x="2544" y="1598"/>
                    <a:pt x="2542" y="1591"/>
                    <a:pt x="2541" y="1583"/>
                  </a:cubicBezTo>
                  <a:cubicBezTo>
                    <a:pt x="2530" y="1528"/>
                    <a:pt x="2531" y="1525"/>
                    <a:pt x="2530" y="1521"/>
                  </a:cubicBezTo>
                  <a:cubicBezTo>
                    <a:pt x="2527" y="1492"/>
                    <a:pt x="2523" y="1486"/>
                    <a:pt x="2524" y="1478"/>
                  </a:cubicBezTo>
                  <a:cubicBezTo>
                    <a:pt x="2502" y="1409"/>
                    <a:pt x="2501" y="1402"/>
                    <a:pt x="2498" y="1395"/>
                  </a:cubicBezTo>
                  <a:cubicBezTo>
                    <a:pt x="2487" y="1384"/>
                    <a:pt x="2496" y="1391"/>
                    <a:pt x="2496" y="1399"/>
                  </a:cubicBezTo>
                  <a:cubicBezTo>
                    <a:pt x="2506" y="1441"/>
                    <a:pt x="2511" y="1445"/>
                    <a:pt x="2509" y="1450"/>
                  </a:cubicBezTo>
                  <a:cubicBezTo>
                    <a:pt x="2518" y="1477"/>
                    <a:pt x="2515" y="1480"/>
                    <a:pt x="2517" y="1481"/>
                  </a:cubicBezTo>
                  <a:cubicBezTo>
                    <a:pt x="2519" y="1505"/>
                    <a:pt x="2526" y="1508"/>
                    <a:pt x="2522" y="1513"/>
                  </a:cubicBezTo>
                  <a:cubicBezTo>
                    <a:pt x="2533" y="1581"/>
                    <a:pt x="2532" y="1584"/>
                    <a:pt x="2533" y="1586"/>
                  </a:cubicBezTo>
                  <a:cubicBezTo>
                    <a:pt x="2542" y="1619"/>
                    <a:pt x="2543" y="1623"/>
                    <a:pt x="2543" y="1627"/>
                  </a:cubicBezTo>
                  <a:cubicBezTo>
                    <a:pt x="2548" y="1638"/>
                    <a:pt x="2555" y="1643"/>
                    <a:pt x="2553" y="1647"/>
                  </a:cubicBezTo>
                  <a:cubicBezTo>
                    <a:pt x="2566" y="1668"/>
                    <a:pt x="2566" y="1674"/>
                    <a:pt x="2571" y="1680"/>
                  </a:cubicBezTo>
                  <a:cubicBezTo>
                    <a:pt x="2581" y="1703"/>
                    <a:pt x="2587" y="1708"/>
                    <a:pt x="2587" y="1714"/>
                  </a:cubicBezTo>
                  <a:cubicBezTo>
                    <a:pt x="2556" y="1671"/>
                    <a:pt x="2548" y="1664"/>
                    <a:pt x="2544" y="1657"/>
                  </a:cubicBezTo>
                  <a:cubicBezTo>
                    <a:pt x="2526" y="1604"/>
                    <a:pt x="2519" y="1599"/>
                    <a:pt x="2519" y="1593"/>
                  </a:cubicBezTo>
                  <a:cubicBezTo>
                    <a:pt x="2512" y="1553"/>
                    <a:pt x="2505" y="1551"/>
                    <a:pt x="2507" y="1548"/>
                  </a:cubicBezTo>
                  <a:cubicBezTo>
                    <a:pt x="2499" y="1513"/>
                    <a:pt x="2499" y="1506"/>
                    <a:pt x="2497" y="1499"/>
                  </a:cubicBezTo>
                  <a:cubicBezTo>
                    <a:pt x="2493" y="1475"/>
                    <a:pt x="2489" y="1468"/>
                    <a:pt x="2491" y="1461"/>
                  </a:cubicBezTo>
                  <a:cubicBezTo>
                    <a:pt x="2482" y="1403"/>
                    <a:pt x="2476" y="1402"/>
                    <a:pt x="2475" y="1398"/>
                  </a:cubicBezTo>
                  <a:cubicBezTo>
                    <a:pt x="2445" y="1306"/>
                    <a:pt x="2441" y="1298"/>
                    <a:pt x="2444" y="1288"/>
                  </a:cubicBezTo>
                  <a:cubicBezTo>
                    <a:pt x="2436" y="1269"/>
                    <a:pt x="2437" y="1276"/>
                    <a:pt x="2440" y="1283"/>
                  </a:cubicBezTo>
                  <a:cubicBezTo>
                    <a:pt x="2441" y="1327"/>
                    <a:pt x="2440" y="1331"/>
                    <a:pt x="2445" y="1334"/>
                  </a:cubicBezTo>
                  <a:cubicBezTo>
                    <a:pt x="2449" y="1401"/>
                    <a:pt x="2446" y="1415"/>
                    <a:pt x="2450" y="1429"/>
                  </a:cubicBezTo>
                  <a:cubicBezTo>
                    <a:pt x="2450" y="1446"/>
                    <a:pt x="2455" y="1448"/>
                    <a:pt x="2451" y="1450"/>
                  </a:cubicBezTo>
                  <a:cubicBezTo>
                    <a:pt x="2456" y="1486"/>
                    <a:pt x="2458" y="1499"/>
                    <a:pt x="2459" y="1513"/>
                  </a:cubicBezTo>
                  <a:cubicBezTo>
                    <a:pt x="2474" y="1566"/>
                    <a:pt x="2471" y="1570"/>
                    <a:pt x="2474" y="1573"/>
                  </a:cubicBezTo>
                  <a:cubicBezTo>
                    <a:pt x="2478" y="1587"/>
                    <a:pt x="2477" y="1591"/>
                    <a:pt x="2482" y="1594"/>
                  </a:cubicBezTo>
                  <a:cubicBezTo>
                    <a:pt x="2491" y="1629"/>
                    <a:pt x="2501" y="1631"/>
                    <a:pt x="2492" y="1632"/>
                  </a:cubicBezTo>
                  <a:cubicBezTo>
                    <a:pt x="2483" y="1603"/>
                    <a:pt x="2476" y="1601"/>
                    <a:pt x="2473" y="1599"/>
                  </a:cubicBezTo>
                  <a:cubicBezTo>
                    <a:pt x="2467" y="1575"/>
                    <a:pt x="2466" y="1573"/>
                    <a:pt x="2466" y="1570"/>
                  </a:cubicBezTo>
                  <a:cubicBezTo>
                    <a:pt x="2452" y="1524"/>
                    <a:pt x="2451" y="1519"/>
                    <a:pt x="2451" y="1513"/>
                  </a:cubicBezTo>
                  <a:cubicBezTo>
                    <a:pt x="2443" y="1480"/>
                    <a:pt x="2444" y="1476"/>
                    <a:pt x="2440" y="1472"/>
                  </a:cubicBezTo>
                  <a:cubicBezTo>
                    <a:pt x="2429" y="1423"/>
                    <a:pt x="2419" y="1421"/>
                    <a:pt x="2425" y="1415"/>
                  </a:cubicBezTo>
                  <a:cubicBezTo>
                    <a:pt x="2403" y="1354"/>
                    <a:pt x="2393" y="1336"/>
                    <a:pt x="2388" y="1317"/>
                  </a:cubicBezTo>
                  <a:cubicBezTo>
                    <a:pt x="2368" y="1286"/>
                    <a:pt x="2375" y="1280"/>
                    <a:pt x="2368" y="1277"/>
                  </a:cubicBezTo>
                  <a:cubicBezTo>
                    <a:pt x="2356" y="1259"/>
                    <a:pt x="2358" y="1254"/>
                    <a:pt x="2354" y="1250"/>
                  </a:cubicBezTo>
                  <a:cubicBezTo>
                    <a:pt x="2335" y="1219"/>
                    <a:pt x="2336" y="1213"/>
                    <a:pt x="2329" y="1209"/>
                  </a:cubicBezTo>
                  <a:cubicBezTo>
                    <a:pt x="2300" y="1175"/>
                    <a:pt x="2294" y="1166"/>
                    <a:pt x="2287" y="1158"/>
                  </a:cubicBezTo>
                  <a:cubicBezTo>
                    <a:pt x="2273" y="1152"/>
                    <a:pt x="2263" y="1150"/>
                    <a:pt x="2268" y="1156"/>
                  </a:cubicBezTo>
                  <a:cubicBezTo>
                    <a:pt x="2283" y="1170"/>
                    <a:pt x="2292" y="1174"/>
                    <a:pt x="2297" y="1178"/>
                  </a:cubicBezTo>
                  <a:cubicBezTo>
                    <a:pt x="2315" y="1216"/>
                    <a:pt x="2322" y="1221"/>
                    <a:pt x="2323" y="1226"/>
                  </a:cubicBezTo>
                  <a:cubicBezTo>
                    <a:pt x="2338" y="1266"/>
                    <a:pt x="2347" y="1270"/>
                    <a:pt x="2347" y="1276"/>
                  </a:cubicBezTo>
                  <a:cubicBezTo>
                    <a:pt x="2363" y="1314"/>
                    <a:pt x="2363" y="1316"/>
                    <a:pt x="2366" y="1318"/>
                  </a:cubicBezTo>
                  <a:cubicBezTo>
                    <a:pt x="2376" y="1351"/>
                    <a:pt x="2383" y="1356"/>
                    <a:pt x="2382" y="1362"/>
                  </a:cubicBezTo>
                  <a:cubicBezTo>
                    <a:pt x="2392" y="1382"/>
                    <a:pt x="2390" y="1385"/>
                    <a:pt x="2391" y="1387"/>
                  </a:cubicBezTo>
                  <a:cubicBezTo>
                    <a:pt x="2399" y="1417"/>
                    <a:pt x="2401" y="1420"/>
                    <a:pt x="2405" y="1422"/>
                  </a:cubicBezTo>
                  <a:cubicBezTo>
                    <a:pt x="2409" y="1443"/>
                    <a:pt x="2410" y="1446"/>
                    <a:pt x="2407" y="1450"/>
                  </a:cubicBezTo>
                  <a:cubicBezTo>
                    <a:pt x="2421" y="1491"/>
                    <a:pt x="2424" y="1493"/>
                    <a:pt x="2424" y="1495"/>
                  </a:cubicBezTo>
                  <a:cubicBezTo>
                    <a:pt x="2431" y="1522"/>
                    <a:pt x="2432" y="1524"/>
                    <a:pt x="2435" y="1526"/>
                  </a:cubicBezTo>
                  <a:cubicBezTo>
                    <a:pt x="2447" y="1579"/>
                    <a:pt x="2449" y="1584"/>
                    <a:pt x="2454" y="1588"/>
                  </a:cubicBezTo>
                  <a:cubicBezTo>
                    <a:pt x="2482" y="1644"/>
                    <a:pt x="2486" y="1654"/>
                    <a:pt x="2492" y="1664"/>
                  </a:cubicBezTo>
                  <a:cubicBezTo>
                    <a:pt x="2504" y="1688"/>
                    <a:pt x="2506" y="1696"/>
                    <a:pt x="2502" y="1694"/>
                  </a:cubicBezTo>
                  <a:cubicBezTo>
                    <a:pt x="2458" y="1636"/>
                    <a:pt x="2447" y="1605"/>
                    <a:pt x="2428" y="1576"/>
                  </a:cubicBezTo>
                  <a:cubicBezTo>
                    <a:pt x="2406" y="1528"/>
                    <a:pt x="2406" y="1524"/>
                    <a:pt x="2405" y="1519"/>
                  </a:cubicBezTo>
                  <a:cubicBezTo>
                    <a:pt x="2387" y="1469"/>
                    <a:pt x="2384" y="1453"/>
                    <a:pt x="2381" y="1438"/>
                  </a:cubicBezTo>
                  <a:cubicBezTo>
                    <a:pt x="2358" y="1360"/>
                    <a:pt x="2354" y="1353"/>
                    <a:pt x="2351" y="1345"/>
                  </a:cubicBezTo>
                  <a:cubicBezTo>
                    <a:pt x="2343" y="1317"/>
                    <a:pt x="2335" y="1314"/>
                    <a:pt x="2338" y="1310"/>
                  </a:cubicBezTo>
                  <a:cubicBezTo>
                    <a:pt x="2337" y="1317"/>
                    <a:pt x="2337" y="1321"/>
                    <a:pt x="2338" y="1325"/>
                  </a:cubicBezTo>
                  <a:cubicBezTo>
                    <a:pt x="2357" y="1379"/>
                    <a:pt x="2362" y="1382"/>
                    <a:pt x="2360" y="1387"/>
                  </a:cubicBezTo>
                  <a:cubicBezTo>
                    <a:pt x="2376" y="1432"/>
                    <a:pt x="2369" y="1439"/>
                    <a:pt x="2376" y="1442"/>
                  </a:cubicBezTo>
                  <a:cubicBezTo>
                    <a:pt x="2386" y="1491"/>
                    <a:pt x="2388" y="1496"/>
                    <a:pt x="2389" y="1501"/>
                  </a:cubicBezTo>
                  <a:cubicBezTo>
                    <a:pt x="2382" y="1501"/>
                    <a:pt x="2385" y="1498"/>
                    <a:pt x="2385" y="1495"/>
                  </a:cubicBezTo>
                  <a:cubicBezTo>
                    <a:pt x="2369" y="1451"/>
                    <a:pt x="2359" y="1443"/>
                    <a:pt x="2361" y="1432"/>
                  </a:cubicBezTo>
                  <a:cubicBezTo>
                    <a:pt x="2351" y="1408"/>
                    <a:pt x="2353" y="1405"/>
                    <a:pt x="2352" y="1403"/>
                  </a:cubicBezTo>
                  <a:cubicBezTo>
                    <a:pt x="2346" y="1379"/>
                    <a:pt x="2344" y="1377"/>
                    <a:pt x="2345" y="1374"/>
                  </a:cubicBezTo>
                  <a:cubicBezTo>
                    <a:pt x="2334" y="1335"/>
                    <a:pt x="2335" y="1325"/>
                    <a:pt x="2328" y="1316"/>
                  </a:cubicBezTo>
                  <a:cubicBezTo>
                    <a:pt x="2324" y="1292"/>
                    <a:pt x="2323" y="1287"/>
                    <a:pt x="2326" y="1289"/>
                  </a:cubicBezTo>
                  <a:cubicBezTo>
                    <a:pt x="2328" y="1281"/>
                    <a:pt x="2325" y="1281"/>
                    <a:pt x="2323" y="1281"/>
                  </a:cubicBezTo>
                  <a:cubicBezTo>
                    <a:pt x="2305" y="1224"/>
                    <a:pt x="2301" y="1216"/>
                    <a:pt x="2297" y="1209"/>
                  </a:cubicBezTo>
                  <a:cubicBezTo>
                    <a:pt x="2292" y="1198"/>
                    <a:pt x="2289" y="1203"/>
                    <a:pt x="2292" y="1206"/>
                  </a:cubicBezTo>
                  <a:cubicBezTo>
                    <a:pt x="2298" y="1234"/>
                    <a:pt x="2308" y="1240"/>
                    <a:pt x="2305" y="1249"/>
                  </a:cubicBezTo>
                  <a:cubicBezTo>
                    <a:pt x="2321" y="1296"/>
                    <a:pt x="2320" y="1300"/>
                    <a:pt x="2321" y="1304"/>
                  </a:cubicBezTo>
                  <a:cubicBezTo>
                    <a:pt x="2322" y="1320"/>
                    <a:pt x="2326" y="1323"/>
                    <a:pt x="2324" y="1327"/>
                  </a:cubicBezTo>
                  <a:cubicBezTo>
                    <a:pt x="2331" y="1365"/>
                    <a:pt x="2335" y="1368"/>
                    <a:pt x="2336" y="1371"/>
                  </a:cubicBezTo>
                  <a:cubicBezTo>
                    <a:pt x="2341" y="1391"/>
                    <a:pt x="2344" y="1398"/>
                    <a:pt x="2342" y="1406"/>
                  </a:cubicBezTo>
                  <a:cubicBezTo>
                    <a:pt x="2353" y="1429"/>
                    <a:pt x="2351" y="1432"/>
                    <a:pt x="2352" y="1434"/>
                  </a:cubicBezTo>
                  <a:cubicBezTo>
                    <a:pt x="2357" y="1454"/>
                    <a:pt x="2362" y="1458"/>
                    <a:pt x="2358" y="1464"/>
                  </a:cubicBezTo>
                  <a:cubicBezTo>
                    <a:pt x="2385" y="1520"/>
                    <a:pt x="2388" y="1525"/>
                    <a:pt x="2385" y="1530"/>
                  </a:cubicBezTo>
                  <a:cubicBezTo>
                    <a:pt x="2405" y="1579"/>
                    <a:pt x="2412" y="1587"/>
                    <a:pt x="2414" y="1596"/>
                  </a:cubicBezTo>
                  <a:cubicBezTo>
                    <a:pt x="2442" y="1638"/>
                    <a:pt x="2439" y="1643"/>
                    <a:pt x="2446" y="1646"/>
                  </a:cubicBezTo>
                  <a:cubicBezTo>
                    <a:pt x="2453" y="1651"/>
                    <a:pt x="2454" y="1647"/>
                    <a:pt x="2451" y="1644"/>
                  </a:cubicBezTo>
                  <a:cubicBezTo>
                    <a:pt x="2443" y="1621"/>
                    <a:pt x="2434" y="1620"/>
                    <a:pt x="2436" y="1616"/>
                  </a:cubicBezTo>
                  <a:cubicBezTo>
                    <a:pt x="2403" y="1550"/>
                    <a:pt x="2400" y="1544"/>
                    <a:pt x="2399" y="1536"/>
                  </a:cubicBezTo>
                  <a:cubicBezTo>
                    <a:pt x="2395" y="1520"/>
                    <a:pt x="2392" y="1517"/>
                    <a:pt x="2396" y="1518"/>
                  </a:cubicBezTo>
                  <a:cubicBezTo>
                    <a:pt x="2404" y="1542"/>
                    <a:pt x="2405" y="1548"/>
                    <a:pt x="2409" y="1553"/>
                  </a:cubicBezTo>
                  <a:cubicBezTo>
                    <a:pt x="2420" y="1583"/>
                    <a:pt x="2427" y="1584"/>
                    <a:pt x="2425" y="1588"/>
                  </a:cubicBezTo>
                  <a:cubicBezTo>
                    <a:pt x="2438" y="1610"/>
                    <a:pt x="2440" y="1616"/>
                    <a:pt x="2445" y="1622"/>
                  </a:cubicBezTo>
                  <a:cubicBezTo>
                    <a:pt x="2450" y="1643"/>
                    <a:pt x="2463" y="1643"/>
                    <a:pt x="2459" y="1647"/>
                  </a:cubicBezTo>
                  <a:cubicBezTo>
                    <a:pt x="2470" y="1664"/>
                    <a:pt x="2476" y="1667"/>
                    <a:pt x="2477" y="1672"/>
                  </a:cubicBezTo>
                  <a:cubicBezTo>
                    <a:pt x="2463" y="1678"/>
                    <a:pt x="2458" y="1674"/>
                    <a:pt x="2454" y="1675"/>
                  </a:cubicBezTo>
                  <a:cubicBezTo>
                    <a:pt x="2436" y="1656"/>
                    <a:pt x="2435" y="1650"/>
                    <a:pt x="2429" y="1645"/>
                  </a:cubicBezTo>
                  <a:cubicBezTo>
                    <a:pt x="2409" y="1626"/>
                    <a:pt x="2407" y="1623"/>
                    <a:pt x="2404" y="1620"/>
                  </a:cubicBezTo>
                  <a:cubicBezTo>
                    <a:pt x="2380" y="1586"/>
                    <a:pt x="2378" y="1583"/>
                    <a:pt x="2378" y="1580"/>
                  </a:cubicBezTo>
                  <a:cubicBezTo>
                    <a:pt x="2349" y="1534"/>
                    <a:pt x="2353" y="1527"/>
                    <a:pt x="2346" y="1522"/>
                  </a:cubicBezTo>
                  <a:cubicBezTo>
                    <a:pt x="2338" y="1502"/>
                    <a:pt x="2336" y="1500"/>
                    <a:pt x="2336" y="1497"/>
                  </a:cubicBezTo>
                  <a:cubicBezTo>
                    <a:pt x="2331" y="1476"/>
                    <a:pt x="2325" y="1474"/>
                    <a:pt x="2325" y="1471"/>
                  </a:cubicBezTo>
                  <a:cubicBezTo>
                    <a:pt x="2312" y="1432"/>
                    <a:pt x="2311" y="1426"/>
                    <a:pt x="2308" y="1421"/>
                  </a:cubicBezTo>
                  <a:cubicBezTo>
                    <a:pt x="2303" y="1381"/>
                    <a:pt x="2297" y="1379"/>
                    <a:pt x="2296" y="1376"/>
                  </a:cubicBezTo>
                  <a:cubicBezTo>
                    <a:pt x="2290" y="1326"/>
                    <a:pt x="2281" y="1322"/>
                    <a:pt x="2284" y="1316"/>
                  </a:cubicBezTo>
                  <a:cubicBezTo>
                    <a:pt x="2271" y="1279"/>
                    <a:pt x="2281" y="1274"/>
                    <a:pt x="2274" y="1272"/>
                  </a:cubicBezTo>
                  <a:cubicBezTo>
                    <a:pt x="2260" y="1216"/>
                    <a:pt x="2259" y="1204"/>
                    <a:pt x="2253" y="1193"/>
                  </a:cubicBezTo>
                  <a:cubicBezTo>
                    <a:pt x="2238" y="1139"/>
                    <a:pt x="2237" y="1136"/>
                    <a:pt x="2238" y="1133"/>
                  </a:cubicBezTo>
                  <a:cubicBezTo>
                    <a:pt x="2231" y="1113"/>
                    <a:pt x="2230" y="1110"/>
                    <a:pt x="2230" y="1107"/>
                  </a:cubicBezTo>
                  <a:cubicBezTo>
                    <a:pt x="2211" y="1060"/>
                    <a:pt x="2210" y="1052"/>
                    <a:pt x="2208" y="1045"/>
                  </a:cubicBezTo>
                  <a:cubicBezTo>
                    <a:pt x="2165" y="974"/>
                    <a:pt x="2169" y="967"/>
                    <a:pt x="2161" y="961"/>
                  </a:cubicBezTo>
                  <a:cubicBezTo>
                    <a:pt x="2160" y="963"/>
                    <a:pt x="2163" y="983"/>
                    <a:pt x="2177" y="1001"/>
                  </a:cubicBezTo>
                  <a:cubicBezTo>
                    <a:pt x="2189" y="1030"/>
                    <a:pt x="2183" y="1035"/>
                    <a:pt x="2186" y="1038"/>
                  </a:cubicBezTo>
                  <a:cubicBezTo>
                    <a:pt x="2189" y="1065"/>
                    <a:pt x="2188" y="1072"/>
                    <a:pt x="2194" y="1078"/>
                  </a:cubicBezTo>
                  <a:cubicBezTo>
                    <a:pt x="2196" y="1130"/>
                    <a:pt x="2200" y="1143"/>
                    <a:pt x="2199" y="1157"/>
                  </a:cubicBezTo>
                  <a:cubicBezTo>
                    <a:pt x="2207" y="1222"/>
                    <a:pt x="2208" y="1228"/>
                    <a:pt x="2207" y="1235"/>
                  </a:cubicBezTo>
                  <a:cubicBezTo>
                    <a:pt x="2212" y="1268"/>
                    <a:pt x="2211" y="1272"/>
                    <a:pt x="2212" y="1275"/>
                  </a:cubicBezTo>
                  <a:cubicBezTo>
                    <a:pt x="2223" y="1307"/>
                    <a:pt x="2214" y="1312"/>
                    <a:pt x="2219" y="1315"/>
                  </a:cubicBezTo>
                  <a:cubicBezTo>
                    <a:pt x="2220" y="1340"/>
                    <a:pt x="2224" y="1346"/>
                    <a:pt x="2226" y="1353"/>
                  </a:cubicBezTo>
                  <a:cubicBezTo>
                    <a:pt x="2236" y="1405"/>
                    <a:pt x="2240" y="1418"/>
                    <a:pt x="2244" y="1431"/>
                  </a:cubicBezTo>
                  <a:cubicBezTo>
                    <a:pt x="2267" y="1494"/>
                    <a:pt x="2275" y="1519"/>
                    <a:pt x="2293" y="1542"/>
                  </a:cubicBezTo>
                  <a:cubicBezTo>
                    <a:pt x="2314" y="1582"/>
                    <a:pt x="2322" y="1583"/>
                    <a:pt x="2321" y="1587"/>
                  </a:cubicBezTo>
                  <a:cubicBezTo>
                    <a:pt x="2333" y="1611"/>
                    <a:pt x="2329" y="1607"/>
                    <a:pt x="2325" y="1605"/>
                  </a:cubicBezTo>
                  <a:cubicBezTo>
                    <a:pt x="2319" y="1601"/>
                    <a:pt x="2317" y="1600"/>
                    <a:pt x="2315" y="1601"/>
                  </a:cubicBezTo>
                  <a:cubicBezTo>
                    <a:pt x="2280" y="1558"/>
                    <a:pt x="2284" y="1550"/>
                    <a:pt x="2273" y="1544"/>
                  </a:cubicBezTo>
                  <a:cubicBezTo>
                    <a:pt x="2259" y="1518"/>
                    <a:pt x="2252" y="1512"/>
                    <a:pt x="2253" y="1504"/>
                  </a:cubicBezTo>
                  <a:cubicBezTo>
                    <a:pt x="2234" y="1460"/>
                    <a:pt x="2227" y="1458"/>
                    <a:pt x="2229" y="1454"/>
                  </a:cubicBezTo>
                  <a:cubicBezTo>
                    <a:pt x="2214" y="1406"/>
                    <a:pt x="2206" y="1398"/>
                    <a:pt x="2210" y="1387"/>
                  </a:cubicBezTo>
                  <a:cubicBezTo>
                    <a:pt x="2199" y="1339"/>
                    <a:pt x="2201" y="1333"/>
                    <a:pt x="2197" y="1329"/>
                  </a:cubicBezTo>
                  <a:cubicBezTo>
                    <a:pt x="2199" y="1312"/>
                    <a:pt x="2192" y="1308"/>
                    <a:pt x="2196" y="1302"/>
                  </a:cubicBezTo>
                  <a:cubicBezTo>
                    <a:pt x="2191" y="1231"/>
                    <a:pt x="2192" y="1221"/>
                    <a:pt x="2189" y="1211"/>
                  </a:cubicBezTo>
                  <a:cubicBezTo>
                    <a:pt x="2189" y="1170"/>
                    <a:pt x="2188" y="1168"/>
                    <a:pt x="2188" y="1165"/>
                  </a:cubicBezTo>
                  <a:cubicBezTo>
                    <a:pt x="2181" y="1130"/>
                    <a:pt x="2184" y="1109"/>
                    <a:pt x="2181" y="1090"/>
                  </a:cubicBezTo>
                  <a:cubicBezTo>
                    <a:pt x="2172" y="1051"/>
                    <a:pt x="2173" y="1040"/>
                    <a:pt x="2167" y="1031"/>
                  </a:cubicBezTo>
                  <a:cubicBezTo>
                    <a:pt x="2144" y="965"/>
                    <a:pt x="2137" y="957"/>
                    <a:pt x="2136" y="948"/>
                  </a:cubicBezTo>
                  <a:cubicBezTo>
                    <a:pt x="2118" y="911"/>
                    <a:pt x="2113" y="902"/>
                    <a:pt x="2107" y="894"/>
                  </a:cubicBezTo>
                  <a:cubicBezTo>
                    <a:pt x="2090" y="873"/>
                    <a:pt x="2087" y="869"/>
                    <a:pt x="2085" y="871"/>
                  </a:cubicBezTo>
                  <a:cubicBezTo>
                    <a:pt x="2112" y="912"/>
                    <a:pt x="2115" y="916"/>
                    <a:pt x="2115" y="920"/>
                  </a:cubicBezTo>
                  <a:cubicBezTo>
                    <a:pt x="2131" y="960"/>
                    <a:pt x="2132" y="962"/>
                    <a:pt x="2133" y="964"/>
                  </a:cubicBezTo>
                  <a:cubicBezTo>
                    <a:pt x="2141" y="985"/>
                    <a:pt x="2142" y="987"/>
                    <a:pt x="2143" y="989"/>
                  </a:cubicBezTo>
                  <a:cubicBezTo>
                    <a:pt x="2149" y="1014"/>
                    <a:pt x="2150" y="1019"/>
                    <a:pt x="2152" y="1023"/>
                  </a:cubicBezTo>
                  <a:cubicBezTo>
                    <a:pt x="2159" y="1102"/>
                    <a:pt x="2158" y="1106"/>
                    <a:pt x="2159" y="1110"/>
                  </a:cubicBezTo>
                  <a:cubicBezTo>
                    <a:pt x="2160" y="1124"/>
                    <a:pt x="2160" y="1131"/>
                    <a:pt x="2162" y="1137"/>
                  </a:cubicBezTo>
                  <a:cubicBezTo>
                    <a:pt x="2156" y="1174"/>
                    <a:pt x="2166" y="1175"/>
                    <a:pt x="2163" y="1180"/>
                  </a:cubicBezTo>
                  <a:cubicBezTo>
                    <a:pt x="2167" y="1227"/>
                    <a:pt x="2169" y="1230"/>
                    <a:pt x="2166" y="1234"/>
                  </a:cubicBezTo>
                  <a:cubicBezTo>
                    <a:pt x="2169" y="1249"/>
                    <a:pt x="2170" y="1253"/>
                    <a:pt x="2169" y="1257"/>
                  </a:cubicBezTo>
                  <a:cubicBezTo>
                    <a:pt x="2172" y="1304"/>
                    <a:pt x="2171" y="1313"/>
                    <a:pt x="2170" y="1321"/>
                  </a:cubicBezTo>
                  <a:cubicBezTo>
                    <a:pt x="2174" y="1351"/>
                    <a:pt x="2175" y="1355"/>
                    <a:pt x="2180" y="1359"/>
                  </a:cubicBezTo>
                  <a:cubicBezTo>
                    <a:pt x="2185" y="1406"/>
                    <a:pt x="2190" y="1414"/>
                    <a:pt x="2189" y="1423"/>
                  </a:cubicBezTo>
                  <a:cubicBezTo>
                    <a:pt x="2200" y="1453"/>
                    <a:pt x="2202" y="1459"/>
                    <a:pt x="2204" y="1464"/>
                  </a:cubicBezTo>
                  <a:cubicBezTo>
                    <a:pt x="2204" y="1471"/>
                    <a:pt x="2202" y="1463"/>
                    <a:pt x="2196" y="1456"/>
                  </a:cubicBezTo>
                  <a:cubicBezTo>
                    <a:pt x="2185" y="1423"/>
                    <a:pt x="2176" y="1416"/>
                    <a:pt x="2174" y="1407"/>
                  </a:cubicBezTo>
                  <a:cubicBezTo>
                    <a:pt x="2163" y="1371"/>
                    <a:pt x="2166" y="1367"/>
                    <a:pt x="2166" y="1363"/>
                  </a:cubicBezTo>
                  <a:cubicBezTo>
                    <a:pt x="2160" y="1333"/>
                    <a:pt x="2159" y="1328"/>
                    <a:pt x="2158" y="1324"/>
                  </a:cubicBezTo>
                  <a:cubicBezTo>
                    <a:pt x="2153" y="1274"/>
                    <a:pt x="2147" y="1266"/>
                    <a:pt x="2151" y="1256"/>
                  </a:cubicBezTo>
                  <a:cubicBezTo>
                    <a:pt x="2141" y="1222"/>
                    <a:pt x="2140" y="1213"/>
                    <a:pt x="2139" y="1203"/>
                  </a:cubicBezTo>
                  <a:cubicBezTo>
                    <a:pt x="2133" y="1173"/>
                    <a:pt x="2137" y="1168"/>
                    <a:pt x="2134" y="1163"/>
                  </a:cubicBezTo>
                  <a:cubicBezTo>
                    <a:pt x="2134" y="1118"/>
                    <a:pt x="2132" y="1114"/>
                    <a:pt x="2131" y="1109"/>
                  </a:cubicBezTo>
                  <a:cubicBezTo>
                    <a:pt x="2119" y="1022"/>
                    <a:pt x="2112" y="1004"/>
                    <a:pt x="2109" y="984"/>
                  </a:cubicBezTo>
                  <a:cubicBezTo>
                    <a:pt x="2093" y="937"/>
                    <a:pt x="2088" y="933"/>
                    <a:pt x="2087" y="928"/>
                  </a:cubicBezTo>
                  <a:cubicBezTo>
                    <a:pt x="2052" y="863"/>
                    <a:pt x="2041" y="856"/>
                    <a:pt x="2036" y="847"/>
                  </a:cubicBezTo>
                  <a:cubicBezTo>
                    <a:pt x="2019" y="824"/>
                    <a:pt x="2014" y="821"/>
                    <a:pt x="2012" y="823"/>
                  </a:cubicBezTo>
                  <a:cubicBezTo>
                    <a:pt x="2062" y="888"/>
                    <a:pt x="2061" y="894"/>
                    <a:pt x="2067" y="899"/>
                  </a:cubicBezTo>
                  <a:cubicBezTo>
                    <a:pt x="2076" y="925"/>
                    <a:pt x="2083" y="927"/>
                    <a:pt x="2080" y="931"/>
                  </a:cubicBezTo>
                  <a:cubicBezTo>
                    <a:pt x="2098" y="970"/>
                    <a:pt x="2096" y="977"/>
                    <a:pt x="2100" y="983"/>
                  </a:cubicBezTo>
                  <a:cubicBezTo>
                    <a:pt x="2115" y="1034"/>
                    <a:pt x="2114" y="1047"/>
                    <a:pt x="2116" y="1060"/>
                  </a:cubicBezTo>
                  <a:cubicBezTo>
                    <a:pt x="2119" y="1093"/>
                    <a:pt x="2121" y="1096"/>
                    <a:pt x="2121" y="1100"/>
                  </a:cubicBezTo>
                  <a:cubicBezTo>
                    <a:pt x="2126" y="1186"/>
                    <a:pt x="2130" y="1192"/>
                    <a:pt x="2129" y="1199"/>
                  </a:cubicBezTo>
                  <a:cubicBezTo>
                    <a:pt x="2137" y="1242"/>
                    <a:pt x="2143" y="1243"/>
                    <a:pt x="2138" y="1248"/>
                  </a:cubicBezTo>
                  <a:cubicBezTo>
                    <a:pt x="2136" y="1238"/>
                    <a:pt x="2127" y="1221"/>
                    <a:pt x="2129" y="1202"/>
                  </a:cubicBezTo>
                  <a:cubicBezTo>
                    <a:pt x="2102" y="1093"/>
                    <a:pt x="2101" y="1089"/>
                    <a:pt x="2103" y="1085"/>
                  </a:cubicBezTo>
                  <a:cubicBezTo>
                    <a:pt x="2087" y="1037"/>
                    <a:pt x="2081" y="1029"/>
                    <a:pt x="2080" y="1020"/>
                  </a:cubicBezTo>
                  <a:cubicBezTo>
                    <a:pt x="2066" y="977"/>
                    <a:pt x="2060" y="974"/>
                    <a:pt x="2059" y="969"/>
                  </a:cubicBezTo>
                  <a:cubicBezTo>
                    <a:pt x="2021" y="912"/>
                    <a:pt x="2016" y="904"/>
                    <a:pt x="2011" y="896"/>
                  </a:cubicBezTo>
                  <a:cubicBezTo>
                    <a:pt x="1943" y="844"/>
                    <a:pt x="1963" y="845"/>
                    <a:pt x="1960" y="851"/>
                  </a:cubicBezTo>
                  <a:cubicBezTo>
                    <a:pt x="1994" y="880"/>
                    <a:pt x="1991" y="884"/>
                    <a:pt x="1997" y="886"/>
                  </a:cubicBezTo>
                  <a:cubicBezTo>
                    <a:pt x="2016" y="913"/>
                    <a:pt x="2017" y="917"/>
                    <a:pt x="2019" y="919"/>
                  </a:cubicBezTo>
                  <a:cubicBezTo>
                    <a:pt x="2066" y="1009"/>
                    <a:pt x="2073" y="1020"/>
                    <a:pt x="2075" y="1032"/>
                  </a:cubicBezTo>
                  <a:cubicBezTo>
                    <a:pt x="2083" y="1056"/>
                    <a:pt x="2088" y="1062"/>
                    <a:pt x="2087" y="1069"/>
                  </a:cubicBezTo>
                  <a:cubicBezTo>
                    <a:pt x="2096" y="1118"/>
                    <a:pt x="2103" y="1119"/>
                    <a:pt x="2101" y="1123"/>
                  </a:cubicBezTo>
                  <a:cubicBezTo>
                    <a:pt x="2112" y="1167"/>
                    <a:pt x="2116" y="1173"/>
                    <a:pt x="2115" y="1180"/>
                  </a:cubicBezTo>
                  <a:cubicBezTo>
                    <a:pt x="2125" y="1222"/>
                    <a:pt x="2124" y="1226"/>
                    <a:pt x="2124" y="1230"/>
                  </a:cubicBezTo>
                  <a:cubicBezTo>
                    <a:pt x="2131" y="1258"/>
                    <a:pt x="2132" y="1262"/>
                    <a:pt x="2131" y="1266"/>
                  </a:cubicBezTo>
                  <a:cubicBezTo>
                    <a:pt x="2139" y="1307"/>
                    <a:pt x="2141" y="1310"/>
                    <a:pt x="2141" y="1315"/>
                  </a:cubicBezTo>
                  <a:cubicBezTo>
                    <a:pt x="2145" y="1346"/>
                    <a:pt x="2146" y="1354"/>
                    <a:pt x="2152" y="1361"/>
                  </a:cubicBezTo>
                  <a:cubicBezTo>
                    <a:pt x="2162" y="1399"/>
                    <a:pt x="2162" y="1401"/>
                    <a:pt x="2163" y="1403"/>
                  </a:cubicBezTo>
                  <a:cubicBezTo>
                    <a:pt x="2143" y="1371"/>
                    <a:pt x="2140" y="1368"/>
                    <a:pt x="2137" y="1364"/>
                  </a:cubicBezTo>
                  <a:cubicBezTo>
                    <a:pt x="2126" y="1327"/>
                    <a:pt x="2124" y="1322"/>
                    <a:pt x="2124" y="1316"/>
                  </a:cubicBezTo>
                  <a:cubicBezTo>
                    <a:pt x="2115" y="1280"/>
                    <a:pt x="2110" y="1276"/>
                    <a:pt x="2110" y="1271"/>
                  </a:cubicBezTo>
                  <a:cubicBezTo>
                    <a:pt x="2097" y="1222"/>
                    <a:pt x="2097" y="1219"/>
                    <a:pt x="2099" y="1216"/>
                  </a:cubicBezTo>
                  <a:cubicBezTo>
                    <a:pt x="2089" y="1184"/>
                    <a:pt x="2090" y="1172"/>
                    <a:pt x="2085" y="1162"/>
                  </a:cubicBezTo>
                  <a:cubicBezTo>
                    <a:pt x="2074" y="1123"/>
                    <a:pt x="2075" y="1120"/>
                    <a:pt x="2073" y="1118"/>
                  </a:cubicBezTo>
                  <a:cubicBezTo>
                    <a:pt x="2061" y="1060"/>
                    <a:pt x="2060" y="1049"/>
                    <a:pt x="2054" y="1040"/>
                  </a:cubicBezTo>
                  <a:cubicBezTo>
                    <a:pt x="2034" y="969"/>
                    <a:pt x="2024" y="960"/>
                    <a:pt x="2025" y="949"/>
                  </a:cubicBezTo>
                  <a:cubicBezTo>
                    <a:pt x="2000" y="900"/>
                    <a:pt x="2001" y="894"/>
                    <a:pt x="1994" y="890"/>
                  </a:cubicBezTo>
                  <a:cubicBezTo>
                    <a:pt x="1969" y="864"/>
                    <a:pt x="1969" y="858"/>
                    <a:pt x="1966" y="861"/>
                  </a:cubicBezTo>
                  <a:cubicBezTo>
                    <a:pt x="2010" y="928"/>
                    <a:pt x="2009" y="940"/>
                    <a:pt x="2017" y="949"/>
                  </a:cubicBezTo>
                  <a:cubicBezTo>
                    <a:pt x="2020" y="979"/>
                    <a:pt x="2032" y="979"/>
                    <a:pt x="2029" y="983"/>
                  </a:cubicBezTo>
                  <a:cubicBezTo>
                    <a:pt x="2041" y="1018"/>
                    <a:pt x="2041" y="1021"/>
                    <a:pt x="2045" y="1023"/>
                  </a:cubicBezTo>
                  <a:cubicBezTo>
                    <a:pt x="2052" y="1055"/>
                    <a:pt x="2054" y="1061"/>
                    <a:pt x="2055" y="1066"/>
                  </a:cubicBezTo>
                  <a:cubicBezTo>
                    <a:pt x="2064" y="1089"/>
                    <a:pt x="2058" y="1096"/>
                    <a:pt x="2063" y="1101"/>
                  </a:cubicBezTo>
                  <a:cubicBezTo>
                    <a:pt x="2074" y="1155"/>
                    <a:pt x="2077" y="1157"/>
                    <a:pt x="2077" y="1159"/>
                  </a:cubicBezTo>
                  <a:cubicBezTo>
                    <a:pt x="2082" y="1197"/>
                    <a:pt x="2088" y="1207"/>
                    <a:pt x="2090" y="1218"/>
                  </a:cubicBezTo>
                  <a:cubicBezTo>
                    <a:pt x="2091" y="1246"/>
                    <a:pt x="2099" y="1248"/>
                    <a:pt x="2097" y="1251"/>
                  </a:cubicBezTo>
                  <a:cubicBezTo>
                    <a:pt x="2107" y="1277"/>
                    <a:pt x="2103" y="1281"/>
                    <a:pt x="2106" y="1284"/>
                  </a:cubicBezTo>
                  <a:cubicBezTo>
                    <a:pt x="2117" y="1328"/>
                    <a:pt x="2122" y="1338"/>
                    <a:pt x="2126" y="1349"/>
                  </a:cubicBezTo>
                  <a:cubicBezTo>
                    <a:pt x="2132" y="1371"/>
                    <a:pt x="2136" y="1376"/>
                    <a:pt x="2135" y="1382"/>
                  </a:cubicBezTo>
                  <a:cubicBezTo>
                    <a:pt x="2154" y="1416"/>
                    <a:pt x="2163" y="1420"/>
                    <a:pt x="2160" y="1427"/>
                  </a:cubicBezTo>
                  <a:cubicBezTo>
                    <a:pt x="2182" y="1475"/>
                    <a:pt x="2196" y="1475"/>
                    <a:pt x="2191" y="1479"/>
                  </a:cubicBezTo>
                  <a:cubicBezTo>
                    <a:pt x="2199" y="1500"/>
                    <a:pt x="2206" y="1501"/>
                    <a:pt x="2206" y="1504"/>
                  </a:cubicBezTo>
                  <a:cubicBezTo>
                    <a:pt x="2225" y="1535"/>
                    <a:pt x="2224" y="1539"/>
                    <a:pt x="2230" y="1542"/>
                  </a:cubicBezTo>
                  <a:cubicBezTo>
                    <a:pt x="2228" y="1549"/>
                    <a:pt x="2237" y="1551"/>
                    <a:pt x="2235" y="1555"/>
                  </a:cubicBezTo>
                  <a:cubicBezTo>
                    <a:pt x="2149" y="1493"/>
                    <a:pt x="2141" y="1489"/>
                    <a:pt x="2142" y="1483"/>
                  </a:cubicBezTo>
                  <a:cubicBezTo>
                    <a:pt x="2094" y="1431"/>
                    <a:pt x="2090" y="1425"/>
                    <a:pt x="2086" y="1420"/>
                  </a:cubicBezTo>
                  <a:cubicBezTo>
                    <a:pt x="2056" y="1376"/>
                    <a:pt x="2054" y="1364"/>
                    <a:pt x="2048" y="1352"/>
                  </a:cubicBezTo>
                  <a:cubicBezTo>
                    <a:pt x="2029" y="1312"/>
                    <a:pt x="2033" y="1305"/>
                    <a:pt x="2025" y="1300"/>
                  </a:cubicBezTo>
                  <a:cubicBezTo>
                    <a:pt x="2006" y="1263"/>
                    <a:pt x="2010" y="1259"/>
                    <a:pt x="2010" y="1256"/>
                  </a:cubicBezTo>
                  <a:cubicBezTo>
                    <a:pt x="2001" y="1236"/>
                    <a:pt x="2000" y="1233"/>
                    <a:pt x="1998" y="1230"/>
                  </a:cubicBezTo>
                  <a:cubicBezTo>
                    <a:pt x="1985" y="1192"/>
                    <a:pt x="1973" y="1191"/>
                    <a:pt x="1980" y="1187"/>
                  </a:cubicBezTo>
                  <a:cubicBezTo>
                    <a:pt x="1950" y="1133"/>
                    <a:pt x="1946" y="1121"/>
                    <a:pt x="1939" y="1110"/>
                  </a:cubicBezTo>
                  <a:cubicBezTo>
                    <a:pt x="1916" y="1064"/>
                    <a:pt x="1913" y="1062"/>
                    <a:pt x="1910" y="1059"/>
                  </a:cubicBezTo>
                  <a:cubicBezTo>
                    <a:pt x="1878" y="1003"/>
                    <a:pt x="1868" y="998"/>
                    <a:pt x="1868" y="992"/>
                  </a:cubicBezTo>
                  <a:cubicBezTo>
                    <a:pt x="1845" y="965"/>
                    <a:pt x="1841" y="953"/>
                    <a:pt x="1824" y="944"/>
                  </a:cubicBezTo>
                  <a:cubicBezTo>
                    <a:pt x="1803" y="914"/>
                    <a:pt x="1793" y="907"/>
                    <a:pt x="1786" y="900"/>
                  </a:cubicBezTo>
                  <a:cubicBezTo>
                    <a:pt x="1723" y="854"/>
                    <a:pt x="1718" y="846"/>
                    <a:pt x="1715" y="853"/>
                  </a:cubicBezTo>
                  <a:cubicBezTo>
                    <a:pt x="1727" y="868"/>
                    <a:pt x="1731" y="868"/>
                    <a:pt x="1734" y="868"/>
                  </a:cubicBezTo>
                  <a:cubicBezTo>
                    <a:pt x="1771" y="901"/>
                    <a:pt x="1784" y="909"/>
                    <a:pt x="1792" y="918"/>
                  </a:cubicBezTo>
                  <a:cubicBezTo>
                    <a:pt x="1828" y="952"/>
                    <a:pt x="1830" y="962"/>
                    <a:pt x="1841" y="971"/>
                  </a:cubicBezTo>
                  <a:cubicBezTo>
                    <a:pt x="1878" y="1016"/>
                    <a:pt x="1877" y="1021"/>
                    <a:pt x="1883" y="1025"/>
                  </a:cubicBezTo>
                  <a:cubicBezTo>
                    <a:pt x="1891" y="1045"/>
                    <a:pt x="1897" y="1049"/>
                    <a:pt x="1898" y="1054"/>
                  </a:cubicBezTo>
                  <a:cubicBezTo>
                    <a:pt x="1916" y="1087"/>
                    <a:pt x="1923" y="1091"/>
                    <a:pt x="1922" y="1096"/>
                  </a:cubicBezTo>
                  <a:cubicBezTo>
                    <a:pt x="1942" y="1129"/>
                    <a:pt x="1942" y="1134"/>
                    <a:pt x="1947" y="1138"/>
                  </a:cubicBezTo>
                  <a:cubicBezTo>
                    <a:pt x="1957" y="1163"/>
                    <a:pt x="1959" y="1166"/>
                    <a:pt x="1964" y="1168"/>
                  </a:cubicBezTo>
                  <a:cubicBezTo>
                    <a:pt x="1973" y="1208"/>
                    <a:pt x="1985" y="1211"/>
                    <a:pt x="1981" y="1216"/>
                  </a:cubicBezTo>
                  <a:cubicBezTo>
                    <a:pt x="1995" y="1257"/>
                    <a:pt x="2000" y="1261"/>
                    <a:pt x="2004" y="1265"/>
                  </a:cubicBezTo>
                  <a:cubicBezTo>
                    <a:pt x="2015" y="1292"/>
                    <a:pt x="2011" y="1297"/>
                    <a:pt x="2017" y="1300"/>
                  </a:cubicBezTo>
                  <a:cubicBezTo>
                    <a:pt x="2034" y="1342"/>
                    <a:pt x="2039" y="1345"/>
                    <a:pt x="2039" y="1349"/>
                  </a:cubicBezTo>
                  <a:cubicBezTo>
                    <a:pt x="2035" y="1341"/>
                    <a:pt x="2017" y="1324"/>
                    <a:pt x="2011" y="1304"/>
                  </a:cubicBezTo>
                  <a:cubicBezTo>
                    <a:pt x="1989" y="1272"/>
                    <a:pt x="1992" y="1266"/>
                    <a:pt x="1987" y="1262"/>
                  </a:cubicBezTo>
                  <a:cubicBezTo>
                    <a:pt x="1973" y="1239"/>
                    <a:pt x="1973" y="1236"/>
                    <a:pt x="1969" y="1234"/>
                  </a:cubicBezTo>
                  <a:cubicBezTo>
                    <a:pt x="1943" y="1182"/>
                    <a:pt x="1936" y="1173"/>
                    <a:pt x="1933" y="1163"/>
                  </a:cubicBezTo>
                  <a:cubicBezTo>
                    <a:pt x="1911" y="1130"/>
                    <a:pt x="1906" y="1125"/>
                    <a:pt x="1907" y="1119"/>
                  </a:cubicBezTo>
                  <a:cubicBezTo>
                    <a:pt x="1889" y="1094"/>
                    <a:pt x="1882" y="1083"/>
                    <a:pt x="1875" y="1072"/>
                  </a:cubicBezTo>
                  <a:cubicBezTo>
                    <a:pt x="1831" y="999"/>
                    <a:pt x="1817" y="990"/>
                    <a:pt x="1811" y="980"/>
                  </a:cubicBezTo>
                  <a:cubicBezTo>
                    <a:pt x="1769" y="941"/>
                    <a:pt x="1772" y="937"/>
                    <a:pt x="1767" y="935"/>
                  </a:cubicBezTo>
                  <a:cubicBezTo>
                    <a:pt x="1713" y="899"/>
                    <a:pt x="1720" y="901"/>
                    <a:pt x="1723" y="903"/>
                  </a:cubicBezTo>
                  <a:cubicBezTo>
                    <a:pt x="1759" y="934"/>
                    <a:pt x="1769" y="945"/>
                    <a:pt x="1780" y="956"/>
                  </a:cubicBezTo>
                  <a:cubicBezTo>
                    <a:pt x="1802" y="983"/>
                    <a:pt x="1811" y="985"/>
                    <a:pt x="1808" y="988"/>
                  </a:cubicBezTo>
                  <a:cubicBezTo>
                    <a:pt x="1835" y="1031"/>
                    <a:pt x="1838" y="1032"/>
                    <a:pt x="1841" y="1034"/>
                  </a:cubicBezTo>
                  <a:cubicBezTo>
                    <a:pt x="1873" y="1077"/>
                    <a:pt x="1874" y="1086"/>
                    <a:pt x="1879" y="1094"/>
                  </a:cubicBezTo>
                  <a:cubicBezTo>
                    <a:pt x="1914" y="1151"/>
                    <a:pt x="1920" y="1159"/>
                    <a:pt x="1924" y="1168"/>
                  </a:cubicBezTo>
                  <a:cubicBezTo>
                    <a:pt x="1944" y="1210"/>
                    <a:pt x="1955" y="1212"/>
                    <a:pt x="1951" y="1217"/>
                  </a:cubicBezTo>
                  <a:cubicBezTo>
                    <a:pt x="1985" y="1273"/>
                    <a:pt x="1988" y="1281"/>
                    <a:pt x="1993" y="1289"/>
                  </a:cubicBezTo>
                  <a:cubicBezTo>
                    <a:pt x="2021" y="1343"/>
                    <a:pt x="2021" y="1350"/>
                    <a:pt x="2027" y="1349"/>
                  </a:cubicBezTo>
                  <a:cubicBezTo>
                    <a:pt x="2038" y="1375"/>
                    <a:pt x="2045" y="1378"/>
                    <a:pt x="2046" y="1382"/>
                  </a:cubicBezTo>
                  <a:cubicBezTo>
                    <a:pt x="2055" y="1400"/>
                    <a:pt x="2045" y="1394"/>
                    <a:pt x="2044" y="1389"/>
                  </a:cubicBezTo>
                  <a:cubicBezTo>
                    <a:pt x="2031" y="1366"/>
                    <a:pt x="2024" y="1370"/>
                    <a:pt x="2022" y="1364"/>
                  </a:cubicBezTo>
                  <a:cubicBezTo>
                    <a:pt x="1998" y="1322"/>
                    <a:pt x="1989" y="1316"/>
                    <a:pt x="1988" y="1307"/>
                  </a:cubicBezTo>
                  <a:cubicBezTo>
                    <a:pt x="1961" y="1269"/>
                    <a:pt x="1954" y="1254"/>
                    <a:pt x="1945" y="1239"/>
                  </a:cubicBezTo>
                  <a:cubicBezTo>
                    <a:pt x="1926" y="1209"/>
                    <a:pt x="1917" y="1202"/>
                    <a:pt x="1915" y="1193"/>
                  </a:cubicBezTo>
                  <a:cubicBezTo>
                    <a:pt x="1894" y="1164"/>
                    <a:pt x="1896" y="1155"/>
                    <a:pt x="1887" y="1149"/>
                  </a:cubicBezTo>
                  <a:cubicBezTo>
                    <a:pt x="1871" y="1118"/>
                    <a:pt x="1865" y="1110"/>
                    <a:pt x="1861" y="1102"/>
                  </a:cubicBezTo>
                  <a:cubicBezTo>
                    <a:pt x="1827" y="1042"/>
                    <a:pt x="1818" y="1039"/>
                    <a:pt x="1819" y="1035"/>
                  </a:cubicBezTo>
                  <a:cubicBezTo>
                    <a:pt x="1803" y="1017"/>
                    <a:pt x="1808" y="1013"/>
                    <a:pt x="1803" y="1011"/>
                  </a:cubicBezTo>
                  <a:cubicBezTo>
                    <a:pt x="1773" y="975"/>
                    <a:pt x="1776" y="971"/>
                    <a:pt x="1771" y="969"/>
                  </a:cubicBezTo>
                  <a:cubicBezTo>
                    <a:pt x="1756" y="950"/>
                    <a:pt x="1752" y="947"/>
                    <a:pt x="1752" y="943"/>
                  </a:cubicBezTo>
                  <a:cubicBezTo>
                    <a:pt x="1731" y="924"/>
                    <a:pt x="1727" y="921"/>
                    <a:pt x="1723" y="919"/>
                  </a:cubicBezTo>
                  <a:cubicBezTo>
                    <a:pt x="1662" y="878"/>
                    <a:pt x="1656" y="874"/>
                    <a:pt x="1649" y="869"/>
                  </a:cubicBezTo>
                  <a:cubicBezTo>
                    <a:pt x="1637" y="863"/>
                    <a:pt x="1641" y="871"/>
                    <a:pt x="1645" y="872"/>
                  </a:cubicBezTo>
                  <a:cubicBezTo>
                    <a:pt x="1679" y="886"/>
                    <a:pt x="1678" y="900"/>
                    <a:pt x="1682" y="894"/>
                  </a:cubicBezTo>
                  <a:cubicBezTo>
                    <a:pt x="1732" y="936"/>
                    <a:pt x="1753" y="955"/>
                    <a:pt x="1766" y="976"/>
                  </a:cubicBezTo>
                  <a:cubicBezTo>
                    <a:pt x="1797" y="1018"/>
                    <a:pt x="1803" y="1029"/>
                    <a:pt x="1810" y="1040"/>
                  </a:cubicBezTo>
                  <a:cubicBezTo>
                    <a:pt x="1838" y="1089"/>
                    <a:pt x="1846" y="1091"/>
                    <a:pt x="1845" y="1094"/>
                  </a:cubicBezTo>
                  <a:cubicBezTo>
                    <a:pt x="1875" y="1146"/>
                    <a:pt x="1883" y="1156"/>
                    <a:pt x="1891" y="1167"/>
                  </a:cubicBezTo>
                  <a:cubicBezTo>
                    <a:pt x="1915" y="1208"/>
                    <a:pt x="1920" y="1220"/>
                    <a:pt x="1930" y="1230"/>
                  </a:cubicBezTo>
                  <a:cubicBezTo>
                    <a:pt x="1974" y="1305"/>
                    <a:pt x="1982" y="1315"/>
                    <a:pt x="1987" y="1325"/>
                  </a:cubicBezTo>
                  <a:cubicBezTo>
                    <a:pt x="2020" y="1379"/>
                    <a:pt x="2042" y="1399"/>
                    <a:pt x="2058" y="1419"/>
                  </a:cubicBezTo>
                  <a:cubicBezTo>
                    <a:pt x="2089" y="1454"/>
                    <a:pt x="2104" y="1456"/>
                    <a:pt x="2098" y="1462"/>
                  </a:cubicBezTo>
                  <a:cubicBezTo>
                    <a:pt x="2016" y="1395"/>
                    <a:pt x="2015" y="1391"/>
                    <a:pt x="2011" y="1388"/>
                  </a:cubicBezTo>
                  <a:cubicBezTo>
                    <a:pt x="1969" y="1337"/>
                    <a:pt x="1959" y="1330"/>
                    <a:pt x="1958" y="1321"/>
                  </a:cubicBezTo>
                  <a:cubicBezTo>
                    <a:pt x="1925" y="1276"/>
                    <a:pt x="1920" y="1268"/>
                    <a:pt x="1913" y="1260"/>
                  </a:cubicBezTo>
                  <a:cubicBezTo>
                    <a:pt x="1869" y="1201"/>
                    <a:pt x="1870" y="1191"/>
                    <a:pt x="1861" y="1184"/>
                  </a:cubicBezTo>
                  <a:cubicBezTo>
                    <a:pt x="1827" y="1128"/>
                    <a:pt x="1824" y="1123"/>
                    <a:pt x="1820" y="1120"/>
                  </a:cubicBezTo>
                  <a:cubicBezTo>
                    <a:pt x="1802" y="1089"/>
                    <a:pt x="1802" y="1084"/>
                    <a:pt x="1797" y="1080"/>
                  </a:cubicBezTo>
                  <a:cubicBezTo>
                    <a:pt x="1741" y="995"/>
                    <a:pt x="1735" y="987"/>
                    <a:pt x="1728" y="979"/>
                  </a:cubicBezTo>
                  <a:cubicBezTo>
                    <a:pt x="1691" y="937"/>
                    <a:pt x="1678" y="921"/>
                    <a:pt x="1659" y="905"/>
                  </a:cubicBezTo>
                  <a:cubicBezTo>
                    <a:pt x="1554" y="846"/>
                    <a:pt x="1554" y="849"/>
                    <a:pt x="1556" y="847"/>
                  </a:cubicBezTo>
                  <a:cubicBezTo>
                    <a:pt x="1560" y="857"/>
                    <a:pt x="1569" y="867"/>
                    <a:pt x="1585" y="874"/>
                  </a:cubicBezTo>
                  <a:cubicBezTo>
                    <a:pt x="1624" y="914"/>
                    <a:pt x="1639" y="916"/>
                    <a:pt x="1637" y="922"/>
                  </a:cubicBezTo>
                  <a:cubicBezTo>
                    <a:pt x="1667" y="951"/>
                    <a:pt x="1670" y="955"/>
                    <a:pt x="1673" y="959"/>
                  </a:cubicBezTo>
                  <a:cubicBezTo>
                    <a:pt x="1709" y="1006"/>
                    <a:pt x="1713" y="1015"/>
                    <a:pt x="1719" y="1023"/>
                  </a:cubicBezTo>
                  <a:cubicBezTo>
                    <a:pt x="1741" y="1068"/>
                    <a:pt x="1754" y="1071"/>
                    <a:pt x="1749" y="1077"/>
                  </a:cubicBezTo>
                  <a:cubicBezTo>
                    <a:pt x="1656" y="979"/>
                    <a:pt x="1622" y="952"/>
                    <a:pt x="1599" y="933"/>
                  </a:cubicBezTo>
                  <a:cubicBezTo>
                    <a:pt x="1593" y="934"/>
                    <a:pt x="1626" y="961"/>
                    <a:pt x="1655" y="986"/>
                  </a:cubicBezTo>
                  <a:cubicBezTo>
                    <a:pt x="1731" y="1069"/>
                    <a:pt x="1737" y="1071"/>
                    <a:pt x="1736" y="1074"/>
                  </a:cubicBezTo>
                  <a:cubicBezTo>
                    <a:pt x="1754" y="1099"/>
                    <a:pt x="1761" y="1104"/>
                    <a:pt x="1762" y="1109"/>
                  </a:cubicBezTo>
                  <a:cubicBezTo>
                    <a:pt x="1781" y="1149"/>
                    <a:pt x="1795" y="1153"/>
                    <a:pt x="1794" y="1159"/>
                  </a:cubicBezTo>
                  <a:cubicBezTo>
                    <a:pt x="1825" y="1202"/>
                    <a:pt x="1829" y="1214"/>
                    <a:pt x="1837" y="1225"/>
                  </a:cubicBezTo>
                  <a:cubicBezTo>
                    <a:pt x="1876" y="1278"/>
                    <a:pt x="1881" y="1283"/>
                    <a:pt x="1883" y="1289"/>
                  </a:cubicBezTo>
                  <a:cubicBezTo>
                    <a:pt x="1906" y="1314"/>
                    <a:pt x="1904" y="1323"/>
                    <a:pt x="1907" y="1319"/>
                  </a:cubicBezTo>
                  <a:cubicBezTo>
                    <a:pt x="1930" y="1346"/>
                    <a:pt x="1939" y="1347"/>
                    <a:pt x="1936" y="1351"/>
                  </a:cubicBezTo>
                  <a:cubicBezTo>
                    <a:pt x="1900" y="1320"/>
                    <a:pt x="1893" y="1317"/>
                    <a:pt x="1894" y="1312"/>
                  </a:cubicBezTo>
                  <a:cubicBezTo>
                    <a:pt x="1863" y="1278"/>
                    <a:pt x="1854" y="1276"/>
                    <a:pt x="1855" y="1271"/>
                  </a:cubicBezTo>
                  <a:cubicBezTo>
                    <a:pt x="1803" y="1202"/>
                    <a:pt x="1797" y="1195"/>
                    <a:pt x="1790" y="1189"/>
                  </a:cubicBezTo>
                  <a:cubicBezTo>
                    <a:pt x="1759" y="1143"/>
                    <a:pt x="1756" y="1140"/>
                    <a:pt x="1751" y="1137"/>
                  </a:cubicBezTo>
                  <a:cubicBezTo>
                    <a:pt x="1701" y="1071"/>
                    <a:pt x="1685" y="1058"/>
                    <a:pt x="1671" y="1044"/>
                  </a:cubicBezTo>
                  <a:cubicBezTo>
                    <a:pt x="1539" y="936"/>
                    <a:pt x="1534" y="938"/>
                    <a:pt x="1526" y="932"/>
                  </a:cubicBezTo>
                  <a:cubicBezTo>
                    <a:pt x="1506" y="923"/>
                    <a:pt x="1508" y="926"/>
                    <a:pt x="1513" y="928"/>
                  </a:cubicBezTo>
                  <a:cubicBezTo>
                    <a:pt x="1546" y="953"/>
                    <a:pt x="1562" y="959"/>
                    <a:pt x="1571" y="967"/>
                  </a:cubicBezTo>
                  <a:cubicBezTo>
                    <a:pt x="1599" y="992"/>
                    <a:pt x="1613" y="997"/>
                    <a:pt x="1618" y="1006"/>
                  </a:cubicBezTo>
                  <a:cubicBezTo>
                    <a:pt x="1630" y="1020"/>
                    <a:pt x="1644" y="1022"/>
                    <a:pt x="1643" y="1028"/>
                  </a:cubicBezTo>
                  <a:cubicBezTo>
                    <a:pt x="1719" y="1109"/>
                    <a:pt x="1730" y="1117"/>
                    <a:pt x="1732" y="1126"/>
                  </a:cubicBezTo>
                  <a:cubicBezTo>
                    <a:pt x="1700" y="1093"/>
                    <a:pt x="1685" y="1092"/>
                    <a:pt x="1690" y="1088"/>
                  </a:cubicBezTo>
                  <a:cubicBezTo>
                    <a:pt x="1590" y="1025"/>
                    <a:pt x="1574" y="1014"/>
                    <a:pt x="1560" y="1007"/>
                  </a:cubicBezTo>
                  <a:cubicBezTo>
                    <a:pt x="1480" y="980"/>
                    <a:pt x="1476" y="980"/>
                    <a:pt x="1471" y="979"/>
                  </a:cubicBezTo>
                  <a:cubicBezTo>
                    <a:pt x="1398" y="958"/>
                    <a:pt x="1390" y="956"/>
                    <a:pt x="1381" y="953"/>
                  </a:cubicBezTo>
                  <a:cubicBezTo>
                    <a:pt x="1376" y="959"/>
                    <a:pt x="1396" y="964"/>
                    <a:pt x="1416" y="968"/>
                  </a:cubicBezTo>
                  <a:cubicBezTo>
                    <a:pt x="1457" y="983"/>
                    <a:pt x="1467" y="984"/>
                    <a:pt x="1478" y="989"/>
                  </a:cubicBezTo>
                  <a:cubicBezTo>
                    <a:pt x="1494" y="991"/>
                    <a:pt x="1500" y="998"/>
                    <a:pt x="1504" y="996"/>
                  </a:cubicBezTo>
                  <a:cubicBezTo>
                    <a:pt x="1612" y="1047"/>
                    <a:pt x="1625" y="1055"/>
                    <a:pt x="1638" y="1063"/>
                  </a:cubicBezTo>
                  <a:cubicBezTo>
                    <a:pt x="1735" y="1151"/>
                    <a:pt x="1749" y="1157"/>
                    <a:pt x="1748" y="1166"/>
                  </a:cubicBezTo>
                  <a:cubicBezTo>
                    <a:pt x="1633" y="1063"/>
                    <a:pt x="1624" y="1057"/>
                    <a:pt x="1615" y="1051"/>
                  </a:cubicBezTo>
                  <a:cubicBezTo>
                    <a:pt x="1514" y="1008"/>
                    <a:pt x="1509" y="999"/>
                    <a:pt x="1506" y="1002"/>
                  </a:cubicBezTo>
                  <a:cubicBezTo>
                    <a:pt x="1476" y="994"/>
                    <a:pt x="1472" y="991"/>
                    <a:pt x="1468" y="992"/>
                  </a:cubicBezTo>
                  <a:cubicBezTo>
                    <a:pt x="1584" y="1043"/>
                    <a:pt x="1587" y="1045"/>
                    <a:pt x="1601" y="1052"/>
                  </a:cubicBezTo>
                  <a:cubicBezTo>
                    <a:pt x="1706" y="1133"/>
                    <a:pt x="1710" y="1139"/>
                    <a:pt x="1718" y="1143"/>
                  </a:cubicBezTo>
                  <a:cubicBezTo>
                    <a:pt x="1778" y="1205"/>
                    <a:pt x="1776" y="1209"/>
                    <a:pt x="1782" y="1212"/>
                  </a:cubicBezTo>
                  <a:cubicBezTo>
                    <a:pt x="1800" y="1238"/>
                    <a:pt x="1812" y="1240"/>
                    <a:pt x="1808" y="1245"/>
                  </a:cubicBezTo>
                  <a:cubicBezTo>
                    <a:pt x="1776" y="1217"/>
                    <a:pt x="1770" y="1209"/>
                    <a:pt x="1763" y="1202"/>
                  </a:cubicBezTo>
                  <a:cubicBezTo>
                    <a:pt x="1740" y="1177"/>
                    <a:pt x="1726" y="1176"/>
                    <a:pt x="1730" y="1172"/>
                  </a:cubicBezTo>
                  <a:cubicBezTo>
                    <a:pt x="1613" y="1101"/>
                    <a:pt x="1598" y="1092"/>
                    <a:pt x="1584" y="1085"/>
                  </a:cubicBezTo>
                  <a:cubicBezTo>
                    <a:pt x="1549" y="1071"/>
                    <a:pt x="1544" y="1063"/>
                    <a:pt x="1541" y="1070"/>
                  </a:cubicBezTo>
                  <a:cubicBezTo>
                    <a:pt x="1611" y="1107"/>
                    <a:pt x="1612" y="1109"/>
                    <a:pt x="1613" y="1108"/>
                  </a:cubicBezTo>
                  <a:cubicBezTo>
                    <a:pt x="1644" y="1126"/>
                    <a:pt x="1655" y="1131"/>
                    <a:pt x="1665" y="1140"/>
                  </a:cubicBezTo>
                  <a:cubicBezTo>
                    <a:pt x="1720" y="1178"/>
                    <a:pt x="1724" y="1181"/>
                    <a:pt x="1722" y="1185"/>
                  </a:cubicBezTo>
                  <a:cubicBezTo>
                    <a:pt x="1490" y="1066"/>
                    <a:pt x="1458" y="1045"/>
                    <a:pt x="1426" y="1030"/>
                  </a:cubicBezTo>
                  <a:cubicBezTo>
                    <a:pt x="1415" y="1028"/>
                    <a:pt x="1420" y="1032"/>
                    <a:pt x="1426" y="1035"/>
                  </a:cubicBezTo>
                  <a:cubicBezTo>
                    <a:pt x="1474" y="1061"/>
                    <a:pt x="1486" y="1073"/>
                    <a:pt x="1507" y="1079"/>
                  </a:cubicBezTo>
                  <a:cubicBezTo>
                    <a:pt x="1681" y="1171"/>
                    <a:pt x="1693" y="1179"/>
                    <a:pt x="1704" y="1184"/>
                  </a:cubicBezTo>
                  <a:cubicBezTo>
                    <a:pt x="1769" y="1234"/>
                    <a:pt x="1783" y="1234"/>
                    <a:pt x="1778" y="1238"/>
                  </a:cubicBezTo>
                  <a:cubicBezTo>
                    <a:pt x="1658" y="1184"/>
                    <a:pt x="1628" y="1171"/>
                    <a:pt x="1597" y="1152"/>
                  </a:cubicBezTo>
                  <a:cubicBezTo>
                    <a:pt x="1495" y="1094"/>
                    <a:pt x="1466" y="1065"/>
                    <a:pt x="1423" y="1044"/>
                  </a:cubicBezTo>
                  <a:cubicBezTo>
                    <a:pt x="1398" y="1020"/>
                    <a:pt x="1389" y="1019"/>
                    <a:pt x="1392" y="1015"/>
                  </a:cubicBezTo>
                  <a:cubicBezTo>
                    <a:pt x="1361" y="983"/>
                    <a:pt x="1355" y="981"/>
                    <a:pt x="1356" y="978"/>
                  </a:cubicBezTo>
                  <a:cubicBezTo>
                    <a:pt x="1346" y="964"/>
                    <a:pt x="1338" y="961"/>
                    <a:pt x="1338" y="963"/>
                  </a:cubicBezTo>
                  <a:cubicBezTo>
                    <a:pt x="1454" y="1072"/>
                    <a:pt x="1493" y="1098"/>
                    <a:pt x="1523" y="1121"/>
                  </a:cubicBezTo>
                  <a:cubicBezTo>
                    <a:pt x="1580" y="1157"/>
                    <a:pt x="1591" y="1154"/>
                    <a:pt x="1593" y="1162"/>
                  </a:cubicBezTo>
                  <a:cubicBezTo>
                    <a:pt x="1662" y="1192"/>
                    <a:pt x="1669" y="1203"/>
                    <a:pt x="1673" y="1199"/>
                  </a:cubicBezTo>
                  <a:cubicBezTo>
                    <a:pt x="1595" y="1181"/>
                    <a:pt x="1571" y="1171"/>
                    <a:pt x="1548" y="1163"/>
                  </a:cubicBezTo>
                  <a:cubicBezTo>
                    <a:pt x="1408" y="1102"/>
                    <a:pt x="1396" y="1107"/>
                    <a:pt x="1398" y="1100"/>
                  </a:cubicBezTo>
                  <a:cubicBezTo>
                    <a:pt x="1459" y="1134"/>
                    <a:pt x="1467" y="1147"/>
                    <a:pt x="1471" y="1144"/>
                  </a:cubicBezTo>
                  <a:cubicBezTo>
                    <a:pt x="1528" y="1162"/>
                    <a:pt x="1531" y="1166"/>
                    <a:pt x="1534" y="1168"/>
                  </a:cubicBezTo>
                  <a:cubicBezTo>
                    <a:pt x="1553" y="1169"/>
                    <a:pt x="1558" y="1177"/>
                    <a:pt x="1561" y="1178"/>
                  </a:cubicBezTo>
                  <a:cubicBezTo>
                    <a:pt x="1583" y="1180"/>
                    <a:pt x="1591" y="1190"/>
                    <a:pt x="1597" y="1188"/>
                  </a:cubicBezTo>
                  <a:cubicBezTo>
                    <a:pt x="1670" y="1212"/>
                    <a:pt x="1674" y="1217"/>
                    <a:pt x="1676" y="1215"/>
                  </a:cubicBezTo>
                  <a:cubicBezTo>
                    <a:pt x="1713" y="1228"/>
                    <a:pt x="1719" y="1232"/>
                    <a:pt x="1733" y="1235"/>
                  </a:cubicBezTo>
                  <a:cubicBezTo>
                    <a:pt x="1830" y="1279"/>
                    <a:pt x="1840" y="1286"/>
                    <a:pt x="1839" y="1292"/>
                  </a:cubicBezTo>
                  <a:cubicBezTo>
                    <a:pt x="1727" y="1244"/>
                    <a:pt x="1716" y="1241"/>
                    <a:pt x="1704" y="1239"/>
                  </a:cubicBezTo>
                  <a:cubicBezTo>
                    <a:pt x="1624" y="1217"/>
                    <a:pt x="1613" y="1215"/>
                    <a:pt x="1601" y="1212"/>
                  </a:cubicBezTo>
                  <a:cubicBezTo>
                    <a:pt x="1554" y="1196"/>
                    <a:pt x="1543" y="1195"/>
                    <a:pt x="1531" y="1192"/>
                  </a:cubicBezTo>
                  <a:cubicBezTo>
                    <a:pt x="1395" y="1115"/>
                    <a:pt x="1391" y="1117"/>
                    <a:pt x="1388" y="1115"/>
                  </a:cubicBezTo>
                  <a:cubicBezTo>
                    <a:pt x="1372" y="1109"/>
                    <a:pt x="1376" y="1100"/>
                    <a:pt x="1373" y="1099"/>
                  </a:cubicBezTo>
                  <a:cubicBezTo>
                    <a:pt x="1364" y="1091"/>
                    <a:pt x="1362" y="1092"/>
                    <a:pt x="1364" y="1093"/>
                  </a:cubicBezTo>
                  <a:cubicBezTo>
                    <a:pt x="1371" y="1109"/>
                    <a:pt x="1380" y="1110"/>
                    <a:pt x="1382" y="1113"/>
                  </a:cubicBezTo>
                  <a:cubicBezTo>
                    <a:pt x="1432" y="1150"/>
                    <a:pt x="1443" y="1160"/>
                    <a:pt x="1451" y="1162"/>
                  </a:cubicBezTo>
                  <a:cubicBezTo>
                    <a:pt x="1484" y="1187"/>
                    <a:pt x="1489" y="1191"/>
                    <a:pt x="1491" y="1189"/>
                  </a:cubicBezTo>
                  <a:cubicBezTo>
                    <a:pt x="1554" y="1222"/>
                    <a:pt x="1574" y="1230"/>
                    <a:pt x="1599" y="1239"/>
                  </a:cubicBezTo>
                  <a:cubicBezTo>
                    <a:pt x="1637" y="1245"/>
                    <a:pt x="1643" y="1252"/>
                    <a:pt x="1649" y="1252"/>
                  </a:cubicBezTo>
                  <a:cubicBezTo>
                    <a:pt x="1743" y="1278"/>
                    <a:pt x="1753" y="1282"/>
                    <a:pt x="1762" y="1285"/>
                  </a:cubicBezTo>
                  <a:cubicBezTo>
                    <a:pt x="1812" y="1300"/>
                    <a:pt x="1833" y="1307"/>
                    <a:pt x="1853" y="1314"/>
                  </a:cubicBezTo>
                  <a:cubicBezTo>
                    <a:pt x="1920" y="1357"/>
                    <a:pt x="1927" y="1352"/>
                    <a:pt x="1924" y="1357"/>
                  </a:cubicBezTo>
                  <a:cubicBezTo>
                    <a:pt x="1927" y="1360"/>
                    <a:pt x="1919" y="1361"/>
                    <a:pt x="1908" y="1353"/>
                  </a:cubicBezTo>
                  <a:cubicBezTo>
                    <a:pt x="1858" y="1326"/>
                    <a:pt x="1853" y="1327"/>
                    <a:pt x="1849" y="1325"/>
                  </a:cubicBezTo>
                  <a:cubicBezTo>
                    <a:pt x="1818" y="1312"/>
                    <a:pt x="1812" y="1307"/>
                    <a:pt x="1808" y="1308"/>
                  </a:cubicBezTo>
                  <a:cubicBezTo>
                    <a:pt x="1788" y="1302"/>
                    <a:pt x="1783" y="1302"/>
                    <a:pt x="1778" y="1301"/>
                  </a:cubicBezTo>
                  <a:cubicBezTo>
                    <a:pt x="1716" y="1285"/>
                    <a:pt x="1712" y="1289"/>
                    <a:pt x="1707" y="1285"/>
                  </a:cubicBezTo>
                  <a:cubicBezTo>
                    <a:pt x="1658" y="1272"/>
                    <a:pt x="1654" y="1275"/>
                    <a:pt x="1650" y="1273"/>
                  </a:cubicBezTo>
                  <a:cubicBezTo>
                    <a:pt x="1601" y="1263"/>
                    <a:pt x="1597" y="1262"/>
                    <a:pt x="1592" y="1261"/>
                  </a:cubicBezTo>
                  <a:cubicBezTo>
                    <a:pt x="1539" y="1252"/>
                    <a:pt x="1530" y="1249"/>
                    <a:pt x="1520" y="1244"/>
                  </a:cubicBezTo>
                  <a:cubicBezTo>
                    <a:pt x="1470" y="1230"/>
                    <a:pt x="1451" y="1225"/>
                    <a:pt x="1431" y="1217"/>
                  </a:cubicBezTo>
                  <a:cubicBezTo>
                    <a:pt x="1385" y="1181"/>
                    <a:pt x="1380" y="1176"/>
                    <a:pt x="1376" y="1180"/>
                  </a:cubicBezTo>
                  <a:cubicBezTo>
                    <a:pt x="1388" y="1194"/>
                    <a:pt x="1396" y="1197"/>
                    <a:pt x="1396" y="1201"/>
                  </a:cubicBezTo>
                  <a:cubicBezTo>
                    <a:pt x="1320" y="1167"/>
                    <a:pt x="1362" y="1186"/>
                    <a:pt x="1393" y="1207"/>
                  </a:cubicBezTo>
                  <a:cubicBezTo>
                    <a:pt x="1445" y="1237"/>
                    <a:pt x="1456" y="1244"/>
                    <a:pt x="1466" y="1250"/>
                  </a:cubicBezTo>
                  <a:cubicBezTo>
                    <a:pt x="1613" y="1319"/>
                    <a:pt x="1623" y="1321"/>
                    <a:pt x="1633" y="1325"/>
                  </a:cubicBezTo>
                  <a:cubicBezTo>
                    <a:pt x="1658" y="1334"/>
                    <a:pt x="1660" y="1328"/>
                    <a:pt x="1663" y="1332"/>
                  </a:cubicBezTo>
                  <a:cubicBezTo>
                    <a:pt x="1697" y="1345"/>
                    <a:pt x="1705" y="1344"/>
                    <a:pt x="1713" y="1347"/>
                  </a:cubicBezTo>
                  <a:cubicBezTo>
                    <a:pt x="1775" y="1364"/>
                    <a:pt x="1786" y="1363"/>
                    <a:pt x="1798" y="1369"/>
                  </a:cubicBezTo>
                  <a:cubicBezTo>
                    <a:pt x="1835" y="1378"/>
                    <a:pt x="1837" y="1380"/>
                    <a:pt x="1839" y="1378"/>
                  </a:cubicBezTo>
                  <a:cubicBezTo>
                    <a:pt x="1867" y="1394"/>
                    <a:pt x="1875" y="1389"/>
                    <a:pt x="1885" y="1396"/>
                  </a:cubicBezTo>
                  <a:cubicBezTo>
                    <a:pt x="1931" y="1407"/>
                    <a:pt x="1938" y="1414"/>
                    <a:pt x="1942" y="1413"/>
                  </a:cubicBezTo>
                  <a:cubicBezTo>
                    <a:pt x="2031" y="1454"/>
                    <a:pt x="2036" y="1457"/>
                    <a:pt x="2041" y="1460"/>
                  </a:cubicBezTo>
                  <a:cubicBezTo>
                    <a:pt x="2037" y="1459"/>
                    <a:pt x="2036" y="1469"/>
                    <a:pt x="2031" y="1464"/>
                  </a:cubicBezTo>
                  <a:cubicBezTo>
                    <a:pt x="1999" y="1445"/>
                    <a:pt x="1995" y="1443"/>
                    <a:pt x="1992" y="1441"/>
                  </a:cubicBezTo>
                  <a:cubicBezTo>
                    <a:pt x="1941" y="1420"/>
                    <a:pt x="1938" y="1417"/>
                    <a:pt x="1935" y="1419"/>
                  </a:cubicBezTo>
                  <a:cubicBezTo>
                    <a:pt x="1884" y="1400"/>
                    <a:pt x="1874" y="1398"/>
                    <a:pt x="1863" y="1394"/>
                  </a:cubicBezTo>
                  <a:cubicBezTo>
                    <a:pt x="1838" y="1392"/>
                    <a:pt x="1834" y="1387"/>
                    <a:pt x="1832" y="1389"/>
                  </a:cubicBezTo>
                  <a:cubicBezTo>
                    <a:pt x="1781" y="1383"/>
                    <a:pt x="1776" y="1380"/>
                    <a:pt x="1770" y="1380"/>
                  </a:cubicBezTo>
                  <a:cubicBezTo>
                    <a:pt x="1704" y="1367"/>
                    <a:pt x="1696" y="1369"/>
                    <a:pt x="1687" y="1363"/>
                  </a:cubicBezTo>
                  <a:cubicBezTo>
                    <a:pt x="1626" y="1352"/>
                    <a:pt x="1616" y="1344"/>
                    <a:pt x="1608" y="1348"/>
                  </a:cubicBezTo>
                  <a:cubicBezTo>
                    <a:pt x="1517" y="1321"/>
                    <a:pt x="1500" y="1313"/>
                    <a:pt x="1484" y="1310"/>
                  </a:cubicBezTo>
                  <a:cubicBezTo>
                    <a:pt x="1442" y="1294"/>
                    <a:pt x="1443" y="1279"/>
                    <a:pt x="1440" y="1286"/>
                  </a:cubicBezTo>
                  <a:cubicBezTo>
                    <a:pt x="1401" y="1263"/>
                    <a:pt x="1398" y="1259"/>
                    <a:pt x="1395" y="1255"/>
                  </a:cubicBezTo>
                  <a:cubicBezTo>
                    <a:pt x="1388" y="1261"/>
                    <a:pt x="1392" y="1264"/>
                    <a:pt x="1395" y="1266"/>
                  </a:cubicBezTo>
                  <a:cubicBezTo>
                    <a:pt x="1418" y="1280"/>
                    <a:pt x="1427" y="1287"/>
                    <a:pt x="1435" y="1293"/>
                  </a:cubicBezTo>
                  <a:cubicBezTo>
                    <a:pt x="1531" y="1334"/>
                    <a:pt x="1541" y="1338"/>
                    <a:pt x="1552" y="1342"/>
                  </a:cubicBezTo>
                  <a:cubicBezTo>
                    <a:pt x="1588" y="1352"/>
                    <a:pt x="1593" y="1352"/>
                    <a:pt x="1598" y="1351"/>
                  </a:cubicBezTo>
                  <a:cubicBezTo>
                    <a:pt x="1678" y="1371"/>
                    <a:pt x="1679" y="1372"/>
                    <a:pt x="1681" y="1372"/>
                  </a:cubicBezTo>
                  <a:cubicBezTo>
                    <a:pt x="1711" y="1375"/>
                    <a:pt x="1714" y="1380"/>
                    <a:pt x="1716" y="1378"/>
                  </a:cubicBezTo>
                  <a:cubicBezTo>
                    <a:pt x="1751" y="1385"/>
                    <a:pt x="1761" y="1383"/>
                    <a:pt x="1772" y="1389"/>
                  </a:cubicBezTo>
                  <a:cubicBezTo>
                    <a:pt x="1792" y="1392"/>
                    <a:pt x="1797" y="1390"/>
                    <a:pt x="1803" y="1394"/>
                  </a:cubicBezTo>
                  <a:cubicBezTo>
                    <a:pt x="1822" y="1393"/>
                    <a:pt x="1828" y="1396"/>
                    <a:pt x="1833" y="1395"/>
                  </a:cubicBezTo>
                  <a:cubicBezTo>
                    <a:pt x="1885" y="1410"/>
                    <a:pt x="1890" y="1407"/>
                    <a:pt x="1896" y="1411"/>
                  </a:cubicBezTo>
                  <a:cubicBezTo>
                    <a:pt x="1999" y="1451"/>
                    <a:pt x="2003" y="1453"/>
                    <a:pt x="2007" y="1456"/>
                  </a:cubicBezTo>
                  <a:cubicBezTo>
                    <a:pt x="1978" y="1460"/>
                    <a:pt x="1974" y="1455"/>
                    <a:pt x="1971" y="1456"/>
                  </a:cubicBezTo>
                  <a:cubicBezTo>
                    <a:pt x="1945" y="1454"/>
                    <a:pt x="1942" y="1456"/>
                    <a:pt x="1938" y="1454"/>
                  </a:cubicBezTo>
                  <a:cubicBezTo>
                    <a:pt x="1874" y="1447"/>
                    <a:pt x="1868" y="1443"/>
                    <a:pt x="1863" y="1444"/>
                  </a:cubicBezTo>
                  <a:cubicBezTo>
                    <a:pt x="1819" y="1439"/>
                    <a:pt x="1815" y="1436"/>
                    <a:pt x="1811" y="1433"/>
                  </a:cubicBezTo>
                  <a:cubicBezTo>
                    <a:pt x="1789" y="1430"/>
                    <a:pt x="1787" y="1433"/>
                    <a:pt x="1784" y="1433"/>
                  </a:cubicBezTo>
                  <a:cubicBezTo>
                    <a:pt x="1751" y="1426"/>
                    <a:pt x="1744" y="1421"/>
                    <a:pt x="1739" y="1422"/>
                  </a:cubicBezTo>
                  <a:cubicBezTo>
                    <a:pt x="1686" y="1417"/>
                    <a:pt x="1679" y="1408"/>
                    <a:pt x="1675" y="1413"/>
                  </a:cubicBezTo>
                  <a:cubicBezTo>
                    <a:pt x="1595" y="1398"/>
                    <a:pt x="1585" y="1392"/>
                    <a:pt x="1576" y="1392"/>
                  </a:cubicBezTo>
                  <a:cubicBezTo>
                    <a:pt x="1553" y="1385"/>
                    <a:pt x="1550" y="1381"/>
                    <a:pt x="1548" y="1383"/>
                  </a:cubicBezTo>
                  <a:cubicBezTo>
                    <a:pt x="1463" y="1355"/>
                    <a:pt x="1463" y="1351"/>
                    <a:pt x="1464" y="1351"/>
                  </a:cubicBezTo>
                  <a:cubicBezTo>
                    <a:pt x="1450" y="1345"/>
                    <a:pt x="1448" y="1346"/>
                    <a:pt x="1447" y="1345"/>
                  </a:cubicBezTo>
                  <a:cubicBezTo>
                    <a:pt x="1415" y="1330"/>
                    <a:pt x="1410" y="1322"/>
                    <a:pt x="1406" y="1321"/>
                  </a:cubicBezTo>
                  <a:cubicBezTo>
                    <a:pt x="1355" y="1287"/>
                    <a:pt x="1356" y="1284"/>
                    <a:pt x="1353" y="1283"/>
                  </a:cubicBezTo>
                  <a:cubicBezTo>
                    <a:pt x="1333" y="1278"/>
                    <a:pt x="1340" y="1285"/>
                    <a:pt x="1347" y="1292"/>
                  </a:cubicBezTo>
                  <a:cubicBezTo>
                    <a:pt x="1420" y="1336"/>
                    <a:pt x="1416" y="1338"/>
                    <a:pt x="1421" y="1341"/>
                  </a:cubicBezTo>
                  <a:cubicBezTo>
                    <a:pt x="1509" y="1376"/>
                    <a:pt x="1517" y="1384"/>
                    <a:pt x="1522" y="1382"/>
                  </a:cubicBezTo>
                  <a:cubicBezTo>
                    <a:pt x="1562" y="1395"/>
                    <a:pt x="1565" y="1399"/>
                    <a:pt x="1568" y="1397"/>
                  </a:cubicBezTo>
                  <a:cubicBezTo>
                    <a:pt x="1674" y="1420"/>
                    <a:pt x="1698" y="1425"/>
                    <a:pt x="1721" y="1426"/>
                  </a:cubicBezTo>
                  <a:cubicBezTo>
                    <a:pt x="1801" y="1443"/>
                    <a:pt x="1807" y="1442"/>
                    <a:pt x="1813" y="1442"/>
                  </a:cubicBezTo>
                  <a:cubicBezTo>
                    <a:pt x="1852" y="1449"/>
                    <a:pt x="1855" y="1450"/>
                    <a:pt x="1859" y="1452"/>
                  </a:cubicBezTo>
                  <a:cubicBezTo>
                    <a:pt x="1837" y="1448"/>
                    <a:pt x="1830" y="1450"/>
                    <a:pt x="1824" y="1452"/>
                  </a:cubicBezTo>
                  <a:cubicBezTo>
                    <a:pt x="1757" y="1449"/>
                    <a:pt x="1734" y="1451"/>
                    <a:pt x="1711" y="1453"/>
                  </a:cubicBezTo>
                  <a:cubicBezTo>
                    <a:pt x="1629" y="1452"/>
                    <a:pt x="1626" y="1453"/>
                    <a:pt x="1623" y="1452"/>
                  </a:cubicBezTo>
                  <a:cubicBezTo>
                    <a:pt x="1594" y="1449"/>
                    <a:pt x="1592" y="1455"/>
                    <a:pt x="1588" y="1449"/>
                  </a:cubicBezTo>
                  <a:cubicBezTo>
                    <a:pt x="1558" y="1449"/>
                    <a:pt x="1556" y="1455"/>
                    <a:pt x="1551" y="1449"/>
                  </a:cubicBezTo>
                  <a:cubicBezTo>
                    <a:pt x="1514" y="1450"/>
                    <a:pt x="1511" y="1451"/>
                    <a:pt x="1508" y="1451"/>
                  </a:cubicBezTo>
                  <a:cubicBezTo>
                    <a:pt x="1530" y="1456"/>
                    <a:pt x="1538" y="1456"/>
                    <a:pt x="1547" y="1456"/>
                  </a:cubicBezTo>
                  <a:cubicBezTo>
                    <a:pt x="1589" y="1457"/>
                    <a:pt x="1593" y="1455"/>
                    <a:pt x="1597" y="1458"/>
                  </a:cubicBezTo>
                  <a:cubicBezTo>
                    <a:pt x="1652" y="1460"/>
                    <a:pt x="1656" y="1458"/>
                    <a:pt x="1661" y="1461"/>
                  </a:cubicBezTo>
                  <a:cubicBezTo>
                    <a:pt x="1691" y="1465"/>
                    <a:pt x="1694" y="1456"/>
                    <a:pt x="1700" y="1461"/>
                  </a:cubicBezTo>
                  <a:cubicBezTo>
                    <a:pt x="1767" y="1462"/>
                    <a:pt x="1783" y="1458"/>
                    <a:pt x="1800" y="1460"/>
                  </a:cubicBezTo>
                  <a:cubicBezTo>
                    <a:pt x="1835" y="1463"/>
                    <a:pt x="1842" y="1458"/>
                    <a:pt x="1851" y="1462"/>
                  </a:cubicBezTo>
                  <a:cubicBezTo>
                    <a:pt x="1975" y="1466"/>
                    <a:pt x="1981" y="1468"/>
                    <a:pt x="1986" y="1468"/>
                  </a:cubicBezTo>
                  <a:cubicBezTo>
                    <a:pt x="2043" y="1476"/>
                    <a:pt x="2049" y="1484"/>
                    <a:pt x="2051" y="1480"/>
                  </a:cubicBezTo>
                  <a:cubicBezTo>
                    <a:pt x="2067" y="1483"/>
                    <a:pt x="2072" y="1485"/>
                    <a:pt x="2076" y="1483"/>
                  </a:cubicBezTo>
                  <a:cubicBezTo>
                    <a:pt x="2092" y="1492"/>
                    <a:pt x="2084" y="1491"/>
                    <a:pt x="2077" y="1489"/>
                  </a:cubicBezTo>
                  <a:cubicBezTo>
                    <a:pt x="2055" y="1485"/>
                    <a:pt x="2055" y="1487"/>
                    <a:pt x="2053" y="1486"/>
                  </a:cubicBezTo>
                  <a:cubicBezTo>
                    <a:pt x="2032" y="1484"/>
                    <a:pt x="2026" y="1484"/>
                    <a:pt x="2019" y="1482"/>
                  </a:cubicBezTo>
                  <a:cubicBezTo>
                    <a:pt x="1963" y="1482"/>
                    <a:pt x="1944" y="1478"/>
                    <a:pt x="1926" y="1480"/>
                  </a:cubicBezTo>
                  <a:cubicBezTo>
                    <a:pt x="1879" y="1484"/>
                    <a:pt x="1873" y="1478"/>
                    <a:pt x="1869" y="1479"/>
                  </a:cubicBezTo>
                  <a:cubicBezTo>
                    <a:pt x="1796" y="1483"/>
                    <a:pt x="1792" y="1486"/>
                    <a:pt x="1787" y="1488"/>
                  </a:cubicBezTo>
                  <a:cubicBezTo>
                    <a:pt x="1750" y="1488"/>
                    <a:pt x="1749" y="1489"/>
                    <a:pt x="1746" y="1487"/>
                  </a:cubicBezTo>
                  <a:cubicBezTo>
                    <a:pt x="1713" y="1486"/>
                    <a:pt x="1709" y="1490"/>
                    <a:pt x="1704" y="1487"/>
                  </a:cubicBezTo>
                  <a:cubicBezTo>
                    <a:pt x="1665" y="1483"/>
                    <a:pt x="1656" y="1486"/>
                    <a:pt x="1646" y="1483"/>
                  </a:cubicBezTo>
                  <a:cubicBezTo>
                    <a:pt x="1584" y="1471"/>
                    <a:pt x="1580" y="1476"/>
                    <a:pt x="1575" y="1472"/>
                  </a:cubicBezTo>
                  <a:cubicBezTo>
                    <a:pt x="1541" y="1469"/>
                    <a:pt x="1534" y="1456"/>
                    <a:pt x="1531" y="1464"/>
                  </a:cubicBezTo>
                  <a:cubicBezTo>
                    <a:pt x="1597" y="1481"/>
                    <a:pt x="1605" y="1487"/>
                    <a:pt x="1611" y="1486"/>
                  </a:cubicBezTo>
                  <a:cubicBezTo>
                    <a:pt x="1675" y="1492"/>
                    <a:pt x="1682" y="1493"/>
                    <a:pt x="1690" y="1496"/>
                  </a:cubicBezTo>
                  <a:cubicBezTo>
                    <a:pt x="1763" y="1494"/>
                    <a:pt x="1782" y="1497"/>
                    <a:pt x="1799" y="1493"/>
                  </a:cubicBezTo>
                  <a:cubicBezTo>
                    <a:pt x="1835" y="1494"/>
                    <a:pt x="1837" y="1491"/>
                    <a:pt x="1840" y="1491"/>
                  </a:cubicBezTo>
                  <a:cubicBezTo>
                    <a:pt x="1884" y="1487"/>
                    <a:pt x="1890" y="1489"/>
                    <a:pt x="1894" y="1488"/>
                  </a:cubicBezTo>
                  <a:cubicBezTo>
                    <a:pt x="1945" y="1491"/>
                    <a:pt x="1954" y="1487"/>
                    <a:pt x="1964" y="1490"/>
                  </a:cubicBezTo>
                  <a:cubicBezTo>
                    <a:pt x="2004" y="1490"/>
                    <a:pt x="2005" y="1488"/>
                    <a:pt x="2008" y="1491"/>
                  </a:cubicBezTo>
                  <a:cubicBezTo>
                    <a:pt x="2048" y="1493"/>
                    <a:pt x="2052" y="1493"/>
                    <a:pt x="2058" y="1498"/>
                  </a:cubicBezTo>
                  <a:cubicBezTo>
                    <a:pt x="2090" y="1498"/>
                    <a:pt x="2095" y="1503"/>
                    <a:pt x="2100" y="1502"/>
                  </a:cubicBezTo>
                  <a:cubicBezTo>
                    <a:pt x="2134" y="1513"/>
                    <a:pt x="2137" y="1511"/>
                    <a:pt x="2140" y="1513"/>
                  </a:cubicBezTo>
                  <a:cubicBezTo>
                    <a:pt x="2136" y="1522"/>
                    <a:pt x="2130" y="1516"/>
                    <a:pt x="2124" y="1513"/>
                  </a:cubicBezTo>
                  <a:cubicBezTo>
                    <a:pt x="2095" y="1514"/>
                    <a:pt x="2091" y="1516"/>
                    <a:pt x="2087" y="1514"/>
                  </a:cubicBezTo>
                  <a:cubicBezTo>
                    <a:pt x="2066" y="1517"/>
                    <a:pt x="2056" y="1511"/>
                    <a:pt x="2049" y="1515"/>
                  </a:cubicBezTo>
                  <a:cubicBezTo>
                    <a:pt x="1957" y="1511"/>
                    <a:pt x="1954" y="1522"/>
                    <a:pt x="1948" y="1514"/>
                  </a:cubicBezTo>
                  <a:cubicBezTo>
                    <a:pt x="1899" y="1520"/>
                    <a:pt x="1895" y="1519"/>
                    <a:pt x="1891" y="1520"/>
                  </a:cubicBezTo>
                  <a:cubicBezTo>
                    <a:pt x="1864" y="1522"/>
                    <a:pt x="1861" y="1528"/>
                    <a:pt x="1856" y="1526"/>
                  </a:cubicBezTo>
                  <a:cubicBezTo>
                    <a:pt x="1802" y="1532"/>
                    <a:pt x="1794" y="1529"/>
                    <a:pt x="1787" y="1532"/>
                  </a:cubicBezTo>
                  <a:cubicBezTo>
                    <a:pt x="1755" y="1532"/>
                    <a:pt x="1747" y="1531"/>
                    <a:pt x="1739" y="1532"/>
                  </a:cubicBezTo>
                  <a:cubicBezTo>
                    <a:pt x="1718" y="1533"/>
                    <a:pt x="1717" y="1537"/>
                    <a:pt x="1720" y="1534"/>
                  </a:cubicBezTo>
                  <a:cubicBezTo>
                    <a:pt x="1742" y="1532"/>
                    <a:pt x="1748" y="1538"/>
                    <a:pt x="1752" y="1537"/>
                  </a:cubicBezTo>
                  <a:cubicBezTo>
                    <a:pt x="1795" y="1537"/>
                    <a:pt x="1804" y="1537"/>
                    <a:pt x="1813" y="1536"/>
                  </a:cubicBezTo>
                  <a:cubicBezTo>
                    <a:pt x="1854" y="1530"/>
                    <a:pt x="1860" y="1537"/>
                    <a:pt x="1864" y="1534"/>
                  </a:cubicBezTo>
                  <a:cubicBezTo>
                    <a:pt x="1892" y="1526"/>
                    <a:pt x="1897" y="1530"/>
                    <a:pt x="1900" y="1526"/>
                  </a:cubicBezTo>
                  <a:cubicBezTo>
                    <a:pt x="1931" y="1525"/>
                    <a:pt x="1934" y="1528"/>
                    <a:pt x="1937" y="1527"/>
                  </a:cubicBezTo>
                  <a:cubicBezTo>
                    <a:pt x="1965" y="1526"/>
                    <a:pt x="1970" y="1522"/>
                    <a:pt x="1975" y="1524"/>
                  </a:cubicBezTo>
                  <a:cubicBezTo>
                    <a:pt x="2011" y="1518"/>
                    <a:pt x="2018" y="1528"/>
                    <a:pt x="2022" y="1521"/>
                  </a:cubicBezTo>
                  <a:cubicBezTo>
                    <a:pt x="2075" y="1522"/>
                    <a:pt x="2080" y="1523"/>
                    <a:pt x="2085" y="1524"/>
                  </a:cubicBezTo>
                  <a:cubicBezTo>
                    <a:pt x="2106" y="1524"/>
                    <a:pt x="2111" y="1524"/>
                    <a:pt x="2117" y="1524"/>
                  </a:cubicBezTo>
                  <a:cubicBezTo>
                    <a:pt x="2143" y="1525"/>
                    <a:pt x="2155" y="1533"/>
                    <a:pt x="2166" y="1533"/>
                  </a:cubicBezTo>
                  <a:cubicBezTo>
                    <a:pt x="2203" y="1551"/>
                    <a:pt x="2213" y="1555"/>
                    <a:pt x="2223" y="1558"/>
                  </a:cubicBezTo>
                  <a:cubicBezTo>
                    <a:pt x="2250" y="1574"/>
                    <a:pt x="2254" y="1582"/>
                    <a:pt x="2257" y="1578"/>
                  </a:cubicBezTo>
                  <a:cubicBezTo>
                    <a:pt x="2275" y="1592"/>
                    <a:pt x="2264" y="1590"/>
                    <a:pt x="2253" y="1586"/>
                  </a:cubicBezTo>
                  <a:cubicBezTo>
                    <a:pt x="2198" y="1570"/>
                    <a:pt x="2194" y="1576"/>
                    <a:pt x="2188" y="1571"/>
                  </a:cubicBezTo>
                  <a:cubicBezTo>
                    <a:pt x="2088" y="1565"/>
                    <a:pt x="2082" y="1558"/>
                    <a:pt x="2078" y="1563"/>
                  </a:cubicBezTo>
                  <a:cubicBezTo>
                    <a:pt x="2050" y="1558"/>
                    <a:pt x="2048" y="1559"/>
                    <a:pt x="2045" y="1560"/>
                  </a:cubicBezTo>
                  <a:cubicBezTo>
                    <a:pt x="2003" y="1553"/>
                    <a:pt x="2000" y="1561"/>
                    <a:pt x="1996" y="1559"/>
                  </a:cubicBezTo>
                  <a:cubicBezTo>
                    <a:pt x="1958" y="1560"/>
                    <a:pt x="1954" y="1554"/>
                    <a:pt x="1951" y="1557"/>
                  </a:cubicBezTo>
                  <a:cubicBezTo>
                    <a:pt x="1924" y="1562"/>
                    <a:pt x="1919" y="1554"/>
                    <a:pt x="1917" y="1561"/>
                  </a:cubicBezTo>
                  <a:cubicBezTo>
                    <a:pt x="1889" y="1559"/>
                    <a:pt x="1886" y="1561"/>
                    <a:pt x="1882" y="1562"/>
                  </a:cubicBezTo>
                  <a:cubicBezTo>
                    <a:pt x="1839" y="1563"/>
                    <a:pt x="1832" y="1565"/>
                    <a:pt x="1825" y="1565"/>
                  </a:cubicBezTo>
                  <a:cubicBezTo>
                    <a:pt x="1769" y="1563"/>
                    <a:pt x="1762" y="1568"/>
                    <a:pt x="1754" y="1565"/>
                  </a:cubicBezTo>
                  <a:cubicBezTo>
                    <a:pt x="1717" y="1565"/>
                    <a:pt x="1714" y="1571"/>
                    <a:pt x="1709" y="1567"/>
                  </a:cubicBezTo>
                  <a:cubicBezTo>
                    <a:pt x="1672" y="1566"/>
                    <a:pt x="1671" y="1564"/>
                    <a:pt x="1670" y="1562"/>
                  </a:cubicBezTo>
                  <a:cubicBezTo>
                    <a:pt x="1631" y="1552"/>
                    <a:pt x="1629" y="1550"/>
                    <a:pt x="1626" y="1548"/>
                  </a:cubicBezTo>
                  <a:cubicBezTo>
                    <a:pt x="1615" y="1548"/>
                    <a:pt x="1628" y="1552"/>
                    <a:pt x="1641" y="1558"/>
                  </a:cubicBezTo>
                  <a:cubicBezTo>
                    <a:pt x="1664" y="1563"/>
                    <a:pt x="1662" y="1572"/>
                    <a:pt x="1666" y="1567"/>
                  </a:cubicBezTo>
                  <a:cubicBezTo>
                    <a:pt x="1688" y="1572"/>
                    <a:pt x="1694" y="1570"/>
                    <a:pt x="1698" y="1575"/>
                  </a:cubicBezTo>
                  <a:cubicBezTo>
                    <a:pt x="1758" y="1581"/>
                    <a:pt x="1767" y="1587"/>
                    <a:pt x="1775" y="1585"/>
                  </a:cubicBezTo>
                  <a:cubicBezTo>
                    <a:pt x="1803" y="1587"/>
                    <a:pt x="1804" y="1584"/>
                    <a:pt x="1807" y="1585"/>
                  </a:cubicBezTo>
                  <a:cubicBezTo>
                    <a:pt x="1829" y="1582"/>
                    <a:pt x="1835" y="1589"/>
                    <a:pt x="1838" y="1585"/>
                  </a:cubicBezTo>
                  <a:cubicBezTo>
                    <a:pt x="1859" y="1585"/>
                    <a:pt x="1868" y="1586"/>
                    <a:pt x="1876" y="1586"/>
                  </a:cubicBezTo>
                  <a:cubicBezTo>
                    <a:pt x="1909" y="1584"/>
                    <a:pt x="1919" y="1589"/>
                    <a:pt x="1927" y="1589"/>
                  </a:cubicBezTo>
                  <a:cubicBezTo>
                    <a:pt x="1961" y="1592"/>
                    <a:pt x="1963" y="1590"/>
                    <a:pt x="1965" y="1591"/>
                  </a:cubicBezTo>
                  <a:cubicBezTo>
                    <a:pt x="1995" y="1594"/>
                    <a:pt x="2000" y="1600"/>
                    <a:pt x="2004" y="1595"/>
                  </a:cubicBezTo>
                  <a:cubicBezTo>
                    <a:pt x="2038" y="1596"/>
                    <a:pt x="2047" y="1601"/>
                    <a:pt x="2055" y="1598"/>
                  </a:cubicBezTo>
                  <a:cubicBezTo>
                    <a:pt x="2067" y="1600"/>
                    <a:pt x="2069" y="1600"/>
                    <a:pt x="2071" y="1601"/>
                  </a:cubicBezTo>
                  <a:cubicBezTo>
                    <a:pt x="2041" y="1605"/>
                    <a:pt x="2039" y="1606"/>
                    <a:pt x="2035" y="1603"/>
                  </a:cubicBezTo>
                  <a:cubicBezTo>
                    <a:pt x="1991" y="1606"/>
                    <a:pt x="1969" y="1607"/>
                    <a:pt x="1948" y="1608"/>
                  </a:cubicBezTo>
                  <a:cubicBezTo>
                    <a:pt x="1850" y="1621"/>
                    <a:pt x="1843" y="1615"/>
                    <a:pt x="1839" y="1619"/>
                  </a:cubicBezTo>
                  <a:cubicBezTo>
                    <a:pt x="1799" y="1616"/>
                    <a:pt x="1778" y="1619"/>
                    <a:pt x="1757" y="1620"/>
                  </a:cubicBezTo>
                  <a:cubicBezTo>
                    <a:pt x="1707" y="1621"/>
                    <a:pt x="1705" y="1621"/>
                    <a:pt x="1703" y="1623"/>
                  </a:cubicBezTo>
                  <a:cubicBezTo>
                    <a:pt x="1626" y="1620"/>
                    <a:pt x="1622" y="1615"/>
                    <a:pt x="1620" y="1617"/>
                  </a:cubicBezTo>
                  <a:cubicBezTo>
                    <a:pt x="1590" y="1610"/>
                    <a:pt x="1585" y="1616"/>
                    <a:pt x="1579" y="1611"/>
                  </a:cubicBezTo>
                  <a:cubicBezTo>
                    <a:pt x="1581" y="1613"/>
                    <a:pt x="1584" y="1619"/>
                    <a:pt x="1587" y="1616"/>
                  </a:cubicBezTo>
                  <a:cubicBezTo>
                    <a:pt x="1638" y="1623"/>
                    <a:pt x="1648" y="1624"/>
                    <a:pt x="1659" y="1625"/>
                  </a:cubicBezTo>
                  <a:cubicBezTo>
                    <a:pt x="1730" y="1631"/>
                    <a:pt x="1734" y="1624"/>
                    <a:pt x="1740" y="1626"/>
                  </a:cubicBezTo>
                  <a:cubicBezTo>
                    <a:pt x="1789" y="1623"/>
                    <a:pt x="1792" y="1627"/>
                    <a:pt x="1795" y="1626"/>
                  </a:cubicBezTo>
                  <a:cubicBezTo>
                    <a:pt x="1808" y="1624"/>
                    <a:pt x="1814" y="1626"/>
                    <a:pt x="1819" y="1625"/>
                  </a:cubicBezTo>
                  <a:cubicBezTo>
                    <a:pt x="1903" y="1624"/>
                    <a:pt x="1907" y="1617"/>
                    <a:pt x="1913" y="1621"/>
                  </a:cubicBezTo>
                  <a:cubicBezTo>
                    <a:pt x="1934" y="1617"/>
                    <a:pt x="1940" y="1619"/>
                    <a:pt x="1945" y="1617"/>
                  </a:cubicBezTo>
                  <a:cubicBezTo>
                    <a:pt x="2014" y="1613"/>
                    <a:pt x="2020" y="1616"/>
                    <a:pt x="2024" y="1612"/>
                  </a:cubicBezTo>
                  <a:cubicBezTo>
                    <a:pt x="2082" y="1613"/>
                    <a:pt x="2091" y="1610"/>
                    <a:pt x="2100" y="1612"/>
                  </a:cubicBezTo>
                  <a:cubicBezTo>
                    <a:pt x="2134" y="1615"/>
                    <a:pt x="2140" y="1614"/>
                    <a:pt x="2146" y="1617"/>
                  </a:cubicBezTo>
                  <a:cubicBezTo>
                    <a:pt x="2172" y="1617"/>
                    <a:pt x="2178" y="1618"/>
                    <a:pt x="2185" y="1619"/>
                  </a:cubicBezTo>
                  <a:cubicBezTo>
                    <a:pt x="2200" y="1619"/>
                    <a:pt x="2203" y="1617"/>
                    <a:pt x="2202" y="1620"/>
                  </a:cubicBezTo>
                  <a:cubicBezTo>
                    <a:pt x="2166" y="1626"/>
                    <a:pt x="2163" y="1623"/>
                    <a:pt x="2160" y="1624"/>
                  </a:cubicBezTo>
                  <a:cubicBezTo>
                    <a:pt x="2140" y="1625"/>
                    <a:pt x="2139" y="1632"/>
                    <a:pt x="2135" y="1630"/>
                  </a:cubicBezTo>
                  <a:cubicBezTo>
                    <a:pt x="2121" y="1625"/>
                    <a:pt x="2118" y="1626"/>
                    <a:pt x="2115" y="1625"/>
                  </a:cubicBezTo>
                  <a:cubicBezTo>
                    <a:pt x="2084" y="1626"/>
                    <a:pt x="2082" y="1632"/>
                    <a:pt x="2078" y="1629"/>
                  </a:cubicBezTo>
                  <a:cubicBezTo>
                    <a:pt x="2033" y="1635"/>
                    <a:pt x="2013" y="1630"/>
                    <a:pt x="1997" y="1638"/>
                  </a:cubicBezTo>
                  <a:cubicBezTo>
                    <a:pt x="1965" y="1638"/>
                    <a:pt x="1961" y="1640"/>
                    <a:pt x="1956" y="1640"/>
                  </a:cubicBezTo>
                  <a:cubicBezTo>
                    <a:pt x="1884" y="1646"/>
                    <a:pt x="1879" y="1643"/>
                    <a:pt x="1875" y="1643"/>
                  </a:cubicBezTo>
                  <a:cubicBezTo>
                    <a:pt x="1842" y="1646"/>
                    <a:pt x="1837" y="1643"/>
                    <a:pt x="1833" y="1644"/>
                  </a:cubicBezTo>
                  <a:cubicBezTo>
                    <a:pt x="1786" y="1641"/>
                    <a:pt x="1783" y="1647"/>
                    <a:pt x="1777" y="1641"/>
                  </a:cubicBezTo>
                  <a:cubicBezTo>
                    <a:pt x="1718" y="1642"/>
                    <a:pt x="1713" y="1636"/>
                    <a:pt x="1709" y="1637"/>
                  </a:cubicBezTo>
                  <a:cubicBezTo>
                    <a:pt x="1661" y="1635"/>
                    <a:pt x="1657" y="1636"/>
                    <a:pt x="1652" y="1636"/>
                  </a:cubicBezTo>
                  <a:cubicBezTo>
                    <a:pt x="1618" y="1633"/>
                    <a:pt x="1613" y="1629"/>
                    <a:pt x="1608" y="1631"/>
                  </a:cubicBezTo>
                  <a:cubicBezTo>
                    <a:pt x="1643" y="1640"/>
                    <a:pt x="1648" y="1640"/>
                    <a:pt x="1652" y="1639"/>
                  </a:cubicBezTo>
                  <a:cubicBezTo>
                    <a:pt x="1687" y="1646"/>
                    <a:pt x="1691" y="1642"/>
                    <a:pt x="1696" y="1645"/>
                  </a:cubicBezTo>
                  <a:cubicBezTo>
                    <a:pt x="1728" y="1644"/>
                    <a:pt x="1730" y="1646"/>
                    <a:pt x="1733" y="1648"/>
                  </a:cubicBezTo>
                  <a:cubicBezTo>
                    <a:pt x="1760" y="1651"/>
                    <a:pt x="1763" y="1648"/>
                    <a:pt x="1766" y="1649"/>
                  </a:cubicBezTo>
                  <a:cubicBezTo>
                    <a:pt x="1791" y="1654"/>
                    <a:pt x="1794" y="1645"/>
                    <a:pt x="1799" y="1651"/>
                  </a:cubicBezTo>
                  <a:cubicBezTo>
                    <a:pt x="1853" y="1651"/>
                    <a:pt x="1862" y="1650"/>
                    <a:pt x="1872" y="1652"/>
                  </a:cubicBezTo>
                  <a:cubicBezTo>
                    <a:pt x="1939" y="1648"/>
                    <a:pt x="1950" y="1649"/>
                    <a:pt x="1959" y="1647"/>
                  </a:cubicBezTo>
                  <a:cubicBezTo>
                    <a:pt x="1993" y="1649"/>
                    <a:pt x="1996" y="1643"/>
                    <a:pt x="2001" y="1643"/>
                  </a:cubicBezTo>
                  <a:cubicBezTo>
                    <a:pt x="2055" y="1643"/>
                    <a:pt x="2063" y="1634"/>
                    <a:pt x="2074" y="1639"/>
                  </a:cubicBezTo>
                  <a:cubicBezTo>
                    <a:pt x="2021" y="1649"/>
                    <a:pt x="2013" y="1650"/>
                    <a:pt x="2006" y="1652"/>
                  </a:cubicBezTo>
                  <a:cubicBezTo>
                    <a:pt x="1979" y="1656"/>
                    <a:pt x="1976" y="1660"/>
                    <a:pt x="1972" y="1658"/>
                  </a:cubicBezTo>
                  <a:cubicBezTo>
                    <a:pt x="1945" y="1659"/>
                    <a:pt x="1942" y="1665"/>
                    <a:pt x="1937" y="1661"/>
                  </a:cubicBezTo>
                  <a:cubicBezTo>
                    <a:pt x="1899" y="1666"/>
                    <a:pt x="1895" y="1667"/>
                    <a:pt x="1891" y="1667"/>
                  </a:cubicBezTo>
                  <a:cubicBezTo>
                    <a:pt x="1863" y="1666"/>
                    <a:pt x="1856" y="1666"/>
                    <a:pt x="1848" y="1667"/>
                  </a:cubicBezTo>
                  <a:cubicBezTo>
                    <a:pt x="1812" y="1662"/>
                    <a:pt x="1810" y="1672"/>
                    <a:pt x="1806" y="1668"/>
                  </a:cubicBezTo>
                  <a:cubicBezTo>
                    <a:pt x="1739" y="1667"/>
                    <a:pt x="1735" y="1664"/>
                    <a:pt x="1732" y="1669"/>
                  </a:cubicBezTo>
                  <a:cubicBezTo>
                    <a:pt x="1770" y="1676"/>
                    <a:pt x="1776" y="1672"/>
                    <a:pt x="1784" y="1674"/>
                  </a:cubicBezTo>
                  <a:cubicBezTo>
                    <a:pt x="1817" y="1675"/>
                    <a:pt x="1818" y="1674"/>
                    <a:pt x="1819" y="1672"/>
                  </a:cubicBezTo>
                  <a:cubicBezTo>
                    <a:pt x="1849" y="1671"/>
                    <a:pt x="1852" y="1672"/>
                    <a:pt x="1856" y="1675"/>
                  </a:cubicBezTo>
                  <a:cubicBezTo>
                    <a:pt x="1892" y="1677"/>
                    <a:pt x="1889" y="1681"/>
                    <a:pt x="1896" y="1683"/>
                  </a:cubicBezTo>
                  <a:cubicBezTo>
                    <a:pt x="1953" y="1677"/>
                    <a:pt x="1962" y="1681"/>
                    <a:pt x="1970" y="1678"/>
                  </a:cubicBezTo>
                  <a:cubicBezTo>
                    <a:pt x="2031" y="1673"/>
                    <a:pt x="2036" y="1672"/>
                    <a:pt x="2041" y="1673"/>
                  </a:cubicBezTo>
                  <a:cubicBezTo>
                    <a:pt x="2061" y="1666"/>
                    <a:pt x="2067" y="1668"/>
                    <a:pt x="2072" y="1667"/>
                  </a:cubicBezTo>
                  <a:cubicBezTo>
                    <a:pt x="2104" y="1661"/>
                    <a:pt x="2108" y="1666"/>
                    <a:pt x="2110" y="1664"/>
                  </a:cubicBezTo>
                  <a:cubicBezTo>
                    <a:pt x="2143" y="1661"/>
                    <a:pt x="2150" y="1660"/>
                    <a:pt x="2156" y="1658"/>
                  </a:cubicBezTo>
                  <a:cubicBezTo>
                    <a:pt x="2216" y="1652"/>
                    <a:pt x="2219" y="1651"/>
                    <a:pt x="2222" y="1649"/>
                  </a:cubicBezTo>
                  <a:cubicBezTo>
                    <a:pt x="2258" y="1652"/>
                    <a:pt x="2264" y="1651"/>
                    <a:pt x="2271" y="1650"/>
                  </a:cubicBezTo>
                  <a:cubicBezTo>
                    <a:pt x="2320" y="1652"/>
                    <a:pt x="2327" y="1654"/>
                    <a:pt x="2335" y="1653"/>
                  </a:cubicBezTo>
                  <a:cubicBezTo>
                    <a:pt x="2392" y="1661"/>
                    <a:pt x="2396" y="1664"/>
                    <a:pt x="2399" y="1662"/>
                  </a:cubicBezTo>
                  <a:cubicBezTo>
                    <a:pt x="2412" y="1678"/>
                    <a:pt x="2409" y="1673"/>
                    <a:pt x="2407" y="1675"/>
                  </a:cubicBezTo>
                  <a:cubicBezTo>
                    <a:pt x="2366" y="1672"/>
                    <a:pt x="2354" y="1673"/>
                    <a:pt x="2341" y="1671"/>
                  </a:cubicBezTo>
                  <a:cubicBezTo>
                    <a:pt x="2246" y="1675"/>
                    <a:pt x="2241" y="1682"/>
                    <a:pt x="2234" y="1678"/>
                  </a:cubicBezTo>
                  <a:cubicBezTo>
                    <a:pt x="2215" y="1686"/>
                    <a:pt x="2211" y="1681"/>
                    <a:pt x="2209" y="1685"/>
                  </a:cubicBezTo>
                  <a:cubicBezTo>
                    <a:pt x="2189" y="1687"/>
                    <a:pt x="2186" y="1688"/>
                    <a:pt x="2183" y="1688"/>
                  </a:cubicBezTo>
                  <a:cubicBezTo>
                    <a:pt x="2154" y="1694"/>
                    <a:pt x="2151" y="1695"/>
                    <a:pt x="2148" y="1697"/>
                  </a:cubicBezTo>
                  <a:cubicBezTo>
                    <a:pt x="2104" y="1700"/>
                    <a:pt x="2102" y="1705"/>
                    <a:pt x="2097" y="1699"/>
                  </a:cubicBezTo>
                  <a:cubicBezTo>
                    <a:pt x="2054" y="1707"/>
                    <a:pt x="2047" y="1707"/>
                    <a:pt x="2039" y="1708"/>
                  </a:cubicBezTo>
                  <a:cubicBezTo>
                    <a:pt x="2010" y="1713"/>
                    <a:pt x="2002" y="1710"/>
                    <a:pt x="1994" y="1712"/>
                  </a:cubicBezTo>
                  <a:cubicBezTo>
                    <a:pt x="1917" y="1709"/>
                    <a:pt x="1909" y="1713"/>
                    <a:pt x="1901" y="1710"/>
                  </a:cubicBezTo>
                  <a:cubicBezTo>
                    <a:pt x="1837" y="1703"/>
                    <a:pt x="1822" y="1704"/>
                    <a:pt x="1806" y="1699"/>
                  </a:cubicBezTo>
                  <a:cubicBezTo>
                    <a:pt x="1774" y="1697"/>
                    <a:pt x="1764" y="1687"/>
                    <a:pt x="1757" y="1690"/>
                  </a:cubicBezTo>
                  <a:cubicBezTo>
                    <a:pt x="1800" y="1705"/>
                    <a:pt x="1806" y="1705"/>
                    <a:pt x="1812" y="1706"/>
                  </a:cubicBezTo>
                  <a:cubicBezTo>
                    <a:pt x="1910" y="1719"/>
                    <a:pt x="1916" y="1718"/>
                    <a:pt x="1922" y="1719"/>
                  </a:cubicBezTo>
                  <a:cubicBezTo>
                    <a:pt x="1962" y="1715"/>
                    <a:pt x="1970" y="1723"/>
                    <a:pt x="1975" y="1721"/>
                  </a:cubicBezTo>
                  <a:cubicBezTo>
                    <a:pt x="2086" y="1711"/>
                    <a:pt x="2098" y="1710"/>
                    <a:pt x="2110" y="1711"/>
                  </a:cubicBezTo>
                  <a:cubicBezTo>
                    <a:pt x="2156" y="1701"/>
                    <a:pt x="2166" y="1700"/>
                    <a:pt x="2176" y="1699"/>
                  </a:cubicBezTo>
                  <a:cubicBezTo>
                    <a:pt x="2220" y="1689"/>
                    <a:pt x="2223" y="1689"/>
                    <a:pt x="2226" y="1691"/>
                  </a:cubicBezTo>
                  <a:cubicBezTo>
                    <a:pt x="2270" y="1685"/>
                    <a:pt x="2276" y="1684"/>
                    <a:pt x="2283" y="1684"/>
                  </a:cubicBezTo>
                  <a:cubicBezTo>
                    <a:pt x="2316" y="1678"/>
                    <a:pt x="2321" y="1684"/>
                    <a:pt x="2324" y="1680"/>
                  </a:cubicBezTo>
                  <a:cubicBezTo>
                    <a:pt x="2344" y="1683"/>
                    <a:pt x="2346" y="1679"/>
                    <a:pt x="2348" y="1680"/>
                  </a:cubicBezTo>
                  <a:cubicBezTo>
                    <a:pt x="2375" y="1689"/>
                    <a:pt x="2369" y="1677"/>
                    <a:pt x="2368" y="1686"/>
                  </a:cubicBezTo>
                  <a:cubicBezTo>
                    <a:pt x="2329" y="1690"/>
                    <a:pt x="2327" y="1690"/>
                    <a:pt x="2325" y="1691"/>
                  </a:cubicBezTo>
                  <a:cubicBezTo>
                    <a:pt x="2295" y="1695"/>
                    <a:pt x="2287" y="1700"/>
                    <a:pt x="2278" y="1702"/>
                  </a:cubicBezTo>
                  <a:cubicBezTo>
                    <a:pt x="2242" y="1706"/>
                    <a:pt x="2234" y="1713"/>
                    <a:pt x="2226" y="1714"/>
                  </a:cubicBezTo>
                  <a:cubicBezTo>
                    <a:pt x="2182" y="1729"/>
                    <a:pt x="2177" y="1730"/>
                    <a:pt x="2173" y="1731"/>
                  </a:cubicBezTo>
                  <a:cubicBezTo>
                    <a:pt x="2130" y="1746"/>
                    <a:pt x="2126" y="1748"/>
                    <a:pt x="2121" y="1749"/>
                  </a:cubicBezTo>
                  <a:cubicBezTo>
                    <a:pt x="2085" y="1753"/>
                    <a:pt x="2078" y="1763"/>
                    <a:pt x="2068" y="1759"/>
                  </a:cubicBezTo>
                  <a:cubicBezTo>
                    <a:pt x="2009" y="1763"/>
                    <a:pt x="2005" y="1765"/>
                    <a:pt x="2000" y="1766"/>
                  </a:cubicBezTo>
                  <a:cubicBezTo>
                    <a:pt x="1948" y="1765"/>
                    <a:pt x="1938" y="1759"/>
                    <a:pt x="1929" y="1763"/>
                  </a:cubicBezTo>
                  <a:cubicBezTo>
                    <a:pt x="2000" y="1769"/>
                    <a:pt x="2008" y="1772"/>
                    <a:pt x="2015" y="1771"/>
                  </a:cubicBezTo>
                  <a:cubicBezTo>
                    <a:pt x="2071" y="1764"/>
                    <a:pt x="2087" y="1769"/>
                    <a:pt x="2100" y="1762"/>
                  </a:cubicBezTo>
                  <a:cubicBezTo>
                    <a:pt x="2163" y="1744"/>
                    <a:pt x="2167" y="1747"/>
                    <a:pt x="2170" y="1740"/>
                  </a:cubicBezTo>
                  <a:cubicBezTo>
                    <a:pt x="2192" y="1731"/>
                    <a:pt x="2197" y="1738"/>
                    <a:pt x="2199" y="1731"/>
                  </a:cubicBezTo>
                  <a:cubicBezTo>
                    <a:pt x="2249" y="1721"/>
                    <a:pt x="2255" y="1714"/>
                    <a:pt x="2261" y="1712"/>
                  </a:cubicBezTo>
                  <a:cubicBezTo>
                    <a:pt x="2306" y="1703"/>
                    <a:pt x="2323" y="1699"/>
                    <a:pt x="2340" y="1696"/>
                  </a:cubicBezTo>
                  <a:cubicBezTo>
                    <a:pt x="2376" y="1698"/>
                    <a:pt x="2384" y="1691"/>
                    <a:pt x="2393" y="1695"/>
                  </a:cubicBezTo>
                  <a:cubicBezTo>
                    <a:pt x="2428" y="1692"/>
                    <a:pt x="2437" y="1691"/>
                    <a:pt x="2447" y="1697"/>
                  </a:cubicBezTo>
                  <a:cubicBezTo>
                    <a:pt x="2479" y="1700"/>
                    <a:pt x="2483" y="1700"/>
                    <a:pt x="2488" y="1703"/>
                  </a:cubicBezTo>
                  <a:cubicBezTo>
                    <a:pt x="2458" y="1707"/>
                    <a:pt x="2450" y="1704"/>
                    <a:pt x="2443" y="1707"/>
                  </a:cubicBezTo>
                  <a:cubicBezTo>
                    <a:pt x="2391" y="1706"/>
                    <a:pt x="2384" y="1713"/>
                    <a:pt x="2376" y="1709"/>
                  </a:cubicBezTo>
                  <a:cubicBezTo>
                    <a:pt x="2359" y="1715"/>
                    <a:pt x="2356" y="1712"/>
                    <a:pt x="2355" y="1714"/>
                  </a:cubicBezTo>
                  <a:cubicBezTo>
                    <a:pt x="2317" y="1717"/>
                    <a:pt x="2303" y="1723"/>
                    <a:pt x="2287" y="1724"/>
                  </a:cubicBezTo>
                  <a:cubicBezTo>
                    <a:pt x="2263" y="1731"/>
                    <a:pt x="2259" y="1730"/>
                    <a:pt x="2257" y="1735"/>
                  </a:cubicBezTo>
                  <a:cubicBezTo>
                    <a:pt x="2222" y="1744"/>
                    <a:pt x="2221" y="1745"/>
                    <a:pt x="2220" y="1747"/>
                  </a:cubicBezTo>
                  <a:cubicBezTo>
                    <a:pt x="2188" y="1756"/>
                    <a:pt x="2174" y="1763"/>
                    <a:pt x="2159" y="1767"/>
                  </a:cubicBezTo>
                  <a:cubicBezTo>
                    <a:pt x="2131" y="1773"/>
                    <a:pt x="2123" y="1776"/>
                    <a:pt x="2116" y="1780"/>
                  </a:cubicBezTo>
                  <a:cubicBezTo>
                    <a:pt x="2083" y="1781"/>
                    <a:pt x="2075" y="1784"/>
                    <a:pt x="2067" y="1784"/>
                  </a:cubicBezTo>
                  <a:cubicBezTo>
                    <a:pt x="1966" y="1780"/>
                    <a:pt x="1955" y="1771"/>
                    <a:pt x="1945" y="1774"/>
                  </a:cubicBezTo>
                  <a:cubicBezTo>
                    <a:pt x="1986" y="1780"/>
                    <a:pt x="1990" y="1786"/>
                    <a:pt x="1993" y="1785"/>
                  </a:cubicBezTo>
                  <a:cubicBezTo>
                    <a:pt x="2034" y="1786"/>
                    <a:pt x="2046" y="1790"/>
                    <a:pt x="2058" y="1789"/>
                  </a:cubicBezTo>
                  <a:cubicBezTo>
                    <a:pt x="2117" y="1785"/>
                    <a:pt x="2120" y="1784"/>
                    <a:pt x="2124" y="1785"/>
                  </a:cubicBezTo>
                  <a:cubicBezTo>
                    <a:pt x="2175" y="1769"/>
                    <a:pt x="2184" y="1769"/>
                    <a:pt x="2188" y="1768"/>
                  </a:cubicBezTo>
                  <a:cubicBezTo>
                    <a:pt x="2246" y="1746"/>
                    <a:pt x="2249" y="1746"/>
                    <a:pt x="2252" y="1745"/>
                  </a:cubicBezTo>
                  <a:cubicBezTo>
                    <a:pt x="2283" y="1734"/>
                    <a:pt x="2286" y="1733"/>
                    <a:pt x="2290" y="1736"/>
                  </a:cubicBezTo>
                  <a:cubicBezTo>
                    <a:pt x="2320" y="1723"/>
                    <a:pt x="2324" y="1728"/>
                    <a:pt x="2327" y="1727"/>
                  </a:cubicBezTo>
                  <a:cubicBezTo>
                    <a:pt x="2362" y="1721"/>
                    <a:pt x="2368" y="1720"/>
                    <a:pt x="2375" y="1722"/>
                  </a:cubicBezTo>
                  <a:cubicBezTo>
                    <a:pt x="2390" y="1719"/>
                    <a:pt x="2393" y="1717"/>
                    <a:pt x="2392" y="1720"/>
                  </a:cubicBezTo>
                  <a:cubicBezTo>
                    <a:pt x="2372" y="1728"/>
                    <a:pt x="2367" y="1729"/>
                    <a:pt x="2361" y="1731"/>
                  </a:cubicBezTo>
                  <a:cubicBezTo>
                    <a:pt x="2308" y="1755"/>
                    <a:pt x="2304" y="1761"/>
                    <a:pt x="2298" y="1760"/>
                  </a:cubicBezTo>
                  <a:cubicBezTo>
                    <a:pt x="2242" y="1780"/>
                    <a:pt x="2237" y="1788"/>
                    <a:pt x="2231" y="1789"/>
                  </a:cubicBezTo>
                  <a:cubicBezTo>
                    <a:pt x="2170" y="1810"/>
                    <a:pt x="2162" y="1801"/>
                    <a:pt x="2156" y="1807"/>
                  </a:cubicBezTo>
                  <a:cubicBezTo>
                    <a:pt x="2095" y="1819"/>
                    <a:pt x="2100" y="1815"/>
                    <a:pt x="2107" y="1818"/>
                  </a:cubicBezTo>
                  <a:cubicBezTo>
                    <a:pt x="2165" y="1813"/>
                    <a:pt x="2170" y="1809"/>
                    <a:pt x="2176" y="1812"/>
                  </a:cubicBezTo>
                  <a:cubicBezTo>
                    <a:pt x="2213" y="1802"/>
                    <a:pt x="2217" y="1801"/>
                    <a:pt x="2220" y="1802"/>
                  </a:cubicBezTo>
                  <a:cubicBezTo>
                    <a:pt x="2241" y="1796"/>
                    <a:pt x="2244" y="1795"/>
                    <a:pt x="2246" y="1794"/>
                  </a:cubicBezTo>
                  <a:cubicBezTo>
                    <a:pt x="2285" y="1773"/>
                    <a:pt x="2292" y="1778"/>
                    <a:pt x="2297" y="1772"/>
                  </a:cubicBezTo>
                  <a:cubicBezTo>
                    <a:pt x="2337" y="1755"/>
                    <a:pt x="2341" y="1746"/>
                    <a:pt x="2347" y="1748"/>
                  </a:cubicBezTo>
                  <a:cubicBezTo>
                    <a:pt x="2385" y="1733"/>
                    <a:pt x="2388" y="1732"/>
                    <a:pt x="2391" y="1730"/>
                  </a:cubicBezTo>
                  <a:cubicBezTo>
                    <a:pt x="2384" y="1739"/>
                    <a:pt x="2379" y="1735"/>
                    <a:pt x="2376" y="1741"/>
                  </a:cubicBezTo>
                  <a:cubicBezTo>
                    <a:pt x="2327" y="1774"/>
                    <a:pt x="2319" y="1772"/>
                    <a:pt x="2313" y="1780"/>
                  </a:cubicBezTo>
                  <a:cubicBezTo>
                    <a:pt x="2243" y="1805"/>
                    <a:pt x="2240" y="1810"/>
                    <a:pt x="2236" y="1810"/>
                  </a:cubicBezTo>
                  <a:cubicBezTo>
                    <a:pt x="2246" y="1810"/>
                    <a:pt x="2252" y="1812"/>
                    <a:pt x="2257" y="1809"/>
                  </a:cubicBezTo>
                  <a:cubicBezTo>
                    <a:pt x="2304" y="1801"/>
                    <a:pt x="2314" y="1795"/>
                    <a:pt x="2326" y="1796"/>
                  </a:cubicBezTo>
                  <a:cubicBezTo>
                    <a:pt x="2404" y="1775"/>
                    <a:pt x="2407" y="1767"/>
                    <a:pt x="2411" y="1767"/>
                  </a:cubicBezTo>
                  <a:cubicBezTo>
                    <a:pt x="2427" y="1756"/>
                    <a:pt x="2432" y="1761"/>
                    <a:pt x="2436" y="1757"/>
                  </a:cubicBezTo>
                  <a:cubicBezTo>
                    <a:pt x="2466" y="1752"/>
                    <a:pt x="2469" y="1743"/>
                    <a:pt x="2474" y="1746"/>
                  </a:cubicBezTo>
                  <a:cubicBezTo>
                    <a:pt x="2529" y="1737"/>
                    <a:pt x="2532" y="1736"/>
                    <a:pt x="2535" y="1737"/>
                  </a:cubicBezTo>
                  <a:cubicBezTo>
                    <a:pt x="2575" y="1744"/>
                    <a:pt x="2581" y="1741"/>
                    <a:pt x="2589" y="1744"/>
                  </a:cubicBezTo>
                  <a:cubicBezTo>
                    <a:pt x="2602" y="1749"/>
                    <a:pt x="2598" y="1755"/>
                    <a:pt x="2592" y="1751"/>
                  </a:cubicBezTo>
                  <a:cubicBezTo>
                    <a:pt x="2563" y="1751"/>
                    <a:pt x="2560" y="1751"/>
                    <a:pt x="2557" y="1749"/>
                  </a:cubicBezTo>
                  <a:cubicBezTo>
                    <a:pt x="2494" y="1753"/>
                    <a:pt x="2484" y="1761"/>
                    <a:pt x="2472" y="1758"/>
                  </a:cubicBezTo>
                  <a:cubicBezTo>
                    <a:pt x="2423" y="1782"/>
                    <a:pt x="2416" y="1784"/>
                    <a:pt x="2408" y="1786"/>
                  </a:cubicBezTo>
                  <a:cubicBezTo>
                    <a:pt x="2394" y="1796"/>
                    <a:pt x="2397" y="1794"/>
                    <a:pt x="2401" y="1794"/>
                  </a:cubicBezTo>
                  <a:cubicBezTo>
                    <a:pt x="2438" y="1779"/>
                    <a:pt x="2446" y="1783"/>
                    <a:pt x="2452" y="1776"/>
                  </a:cubicBezTo>
                  <a:cubicBezTo>
                    <a:pt x="2503" y="1763"/>
                    <a:pt x="2511" y="1764"/>
                    <a:pt x="2518" y="1759"/>
                  </a:cubicBezTo>
                  <a:cubicBezTo>
                    <a:pt x="2565" y="1757"/>
                    <a:pt x="2570" y="1763"/>
                    <a:pt x="2573" y="1759"/>
                  </a:cubicBezTo>
                  <a:cubicBezTo>
                    <a:pt x="2620" y="1769"/>
                    <a:pt x="2631" y="1766"/>
                    <a:pt x="2643" y="1772"/>
                  </a:cubicBezTo>
                  <a:cubicBezTo>
                    <a:pt x="2611" y="1778"/>
                    <a:pt x="2605" y="1773"/>
                    <a:pt x="2601" y="1776"/>
                  </a:cubicBezTo>
                  <a:cubicBezTo>
                    <a:pt x="2602" y="1780"/>
                    <a:pt x="2605" y="1784"/>
                    <a:pt x="2608" y="1785"/>
                  </a:cubicBezTo>
                  <a:cubicBezTo>
                    <a:pt x="2586" y="1812"/>
                    <a:pt x="2578" y="1817"/>
                    <a:pt x="2571" y="1826"/>
                  </a:cubicBezTo>
                  <a:cubicBezTo>
                    <a:pt x="2606" y="1818"/>
                    <a:pt x="2607" y="1814"/>
                    <a:pt x="2609" y="1815"/>
                  </a:cubicBezTo>
                  <a:cubicBezTo>
                    <a:pt x="2633" y="1804"/>
                    <a:pt x="2636" y="1801"/>
                    <a:pt x="2639" y="1801"/>
                  </a:cubicBezTo>
                  <a:cubicBezTo>
                    <a:pt x="2737" y="1829"/>
                    <a:pt x="2741" y="1818"/>
                    <a:pt x="2747" y="1820"/>
                  </a:cubicBezTo>
                  <a:close/>
                  <a:moveTo>
                    <a:pt x="2458" y="1578"/>
                  </a:moveTo>
                  <a:cubicBezTo>
                    <a:pt x="2449" y="1563"/>
                    <a:pt x="2450" y="1546"/>
                    <a:pt x="2442" y="1531"/>
                  </a:cubicBezTo>
                  <a:cubicBezTo>
                    <a:pt x="2439" y="1511"/>
                    <a:pt x="2436" y="1509"/>
                    <a:pt x="2437" y="1507"/>
                  </a:cubicBezTo>
                  <a:cubicBezTo>
                    <a:pt x="2411" y="1428"/>
                    <a:pt x="2409" y="1420"/>
                    <a:pt x="2409" y="1412"/>
                  </a:cubicBezTo>
                  <a:cubicBezTo>
                    <a:pt x="2389" y="1357"/>
                    <a:pt x="2382" y="1350"/>
                    <a:pt x="2382" y="1342"/>
                  </a:cubicBezTo>
                  <a:cubicBezTo>
                    <a:pt x="2364" y="1303"/>
                    <a:pt x="2365" y="1299"/>
                    <a:pt x="2360" y="1296"/>
                  </a:cubicBezTo>
                  <a:cubicBezTo>
                    <a:pt x="2332" y="1243"/>
                    <a:pt x="2335" y="1234"/>
                    <a:pt x="2328" y="1227"/>
                  </a:cubicBezTo>
                  <a:cubicBezTo>
                    <a:pt x="2315" y="1201"/>
                    <a:pt x="2318" y="1202"/>
                    <a:pt x="2320" y="1203"/>
                  </a:cubicBezTo>
                  <a:cubicBezTo>
                    <a:pt x="2332" y="1221"/>
                    <a:pt x="2335" y="1227"/>
                    <a:pt x="2337" y="1233"/>
                  </a:cubicBezTo>
                  <a:cubicBezTo>
                    <a:pt x="2363" y="1280"/>
                    <a:pt x="2365" y="1282"/>
                    <a:pt x="2365" y="1285"/>
                  </a:cubicBezTo>
                  <a:cubicBezTo>
                    <a:pt x="2386" y="1325"/>
                    <a:pt x="2384" y="1332"/>
                    <a:pt x="2391" y="1337"/>
                  </a:cubicBezTo>
                  <a:cubicBezTo>
                    <a:pt x="2411" y="1408"/>
                    <a:pt x="2417" y="1417"/>
                    <a:pt x="2417" y="1428"/>
                  </a:cubicBezTo>
                  <a:cubicBezTo>
                    <a:pt x="2424" y="1445"/>
                    <a:pt x="2423" y="1447"/>
                    <a:pt x="2423" y="1450"/>
                  </a:cubicBezTo>
                  <a:cubicBezTo>
                    <a:pt x="2436" y="1493"/>
                    <a:pt x="2437" y="1498"/>
                    <a:pt x="2440" y="1503"/>
                  </a:cubicBezTo>
                  <a:cubicBezTo>
                    <a:pt x="2452" y="1553"/>
                    <a:pt x="2455" y="1558"/>
                    <a:pt x="2455" y="1563"/>
                  </a:cubicBezTo>
                  <a:close/>
                  <a:moveTo>
                    <a:pt x="2179" y="1442"/>
                  </a:moveTo>
                  <a:cubicBezTo>
                    <a:pt x="2173" y="1440"/>
                    <a:pt x="2178" y="1436"/>
                    <a:pt x="2174" y="1434"/>
                  </a:cubicBezTo>
                  <a:cubicBezTo>
                    <a:pt x="2170" y="1428"/>
                    <a:pt x="2169" y="1421"/>
                    <a:pt x="2166" y="1415"/>
                  </a:cubicBezTo>
                  <a:cubicBezTo>
                    <a:pt x="2168" y="1413"/>
                    <a:pt x="2169" y="1417"/>
                    <a:pt x="2168" y="1419"/>
                  </a:cubicBezTo>
                  <a:cubicBezTo>
                    <a:pt x="2178" y="1428"/>
                    <a:pt x="2178" y="1439"/>
                    <a:pt x="2185" y="1449"/>
                  </a:cubicBezTo>
                  <a:cubicBezTo>
                    <a:pt x="2182" y="1453"/>
                    <a:pt x="2178" y="1444"/>
                    <a:pt x="2179" y="1442"/>
                  </a:cubicBezTo>
                  <a:close/>
                  <a:moveTo>
                    <a:pt x="1757" y="1164"/>
                  </a:moveTo>
                  <a:cubicBezTo>
                    <a:pt x="1755" y="1155"/>
                    <a:pt x="1745" y="1148"/>
                    <a:pt x="1741" y="1140"/>
                  </a:cubicBezTo>
                  <a:cubicBezTo>
                    <a:pt x="1746" y="1136"/>
                    <a:pt x="1744" y="1144"/>
                    <a:pt x="1748" y="1145"/>
                  </a:cubicBezTo>
                  <a:cubicBezTo>
                    <a:pt x="1749" y="1148"/>
                    <a:pt x="1752" y="1151"/>
                    <a:pt x="1756" y="1153"/>
                  </a:cubicBezTo>
                  <a:cubicBezTo>
                    <a:pt x="1756" y="1160"/>
                    <a:pt x="1762" y="1165"/>
                    <a:pt x="1768" y="1171"/>
                  </a:cubicBezTo>
                  <a:cubicBezTo>
                    <a:pt x="1762" y="1175"/>
                    <a:pt x="1763" y="1165"/>
                    <a:pt x="1757" y="1164"/>
                  </a:cubicBezTo>
                  <a:close/>
                  <a:moveTo>
                    <a:pt x="1772" y="1184"/>
                  </a:moveTo>
                  <a:cubicBezTo>
                    <a:pt x="1775" y="1176"/>
                    <a:pt x="1778" y="1188"/>
                    <a:pt x="1781" y="1190"/>
                  </a:cubicBezTo>
                  <a:cubicBezTo>
                    <a:pt x="1776" y="1195"/>
                    <a:pt x="1778" y="1185"/>
                    <a:pt x="1772" y="1184"/>
                  </a:cubicBezTo>
                  <a:close/>
                  <a:moveTo>
                    <a:pt x="1792" y="1208"/>
                  </a:moveTo>
                  <a:cubicBezTo>
                    <a:pt x="1790" y="1202"/>
                    <a:pt x="1796" y="1210"/>
                    <a:pt x="1798" y="1212"/>
                  </a:cubicBezTo>
                  <a:cubicBezTo>
                    <a:pt x="1794" y="1214"/>
                    <a:pt x="1794" y="1210"/>
                    <a:pt x="1792" y="1208"/>
                  </a:cubicBezTo>
                  <a:close/>
                  <a:moveTo>
                    <a:pt x="1692" y="1210"/>
                  </a:moveTo>
                  <a:cubicBezTo>
                    <a:pt x="1690" y="1206"/>
                    <a:pt x="1694" y="1209"/>
                    <a:pt x="1697" y="1210"/>
                  </a:cubicBezTo>
                  <a:cubicBezTo>
                    <a:pt x="1699" y="1214"/>
                    <a:pt x="1695" y="1212"/>
                    <a:pt x="1692" y="1210"/>
                  </a:cubicBezTo>
                  <a:close/>
                  <a:moveTo>
                    <a:pt x="1809" y="1293"/>
                  </a:moveTo>
                  <a:cubicBezTo>
                    <a:pt x="1805" y="1288"/>
                    <a:pt x="1803" y="1293"/>
                    <a:pt x="1799" y="1289"/>
                  </a:cubicBezTo>
                  <a:cubicBezTo>
                    <a:pt x="1741" y="1277"/>
                    <a:pt x="1733" y="1269"/>
                    <a:pt x="1726" y="1269"/>
                  </a:cubicBezTo>
                  <a:cubicBezTo>
                    <a:pt x="1661" y="1252"/>
                    <a:pt x="1655" y="1244"/>
                    <a:pt x="1652" y="1246"/>
                  </a:cubicBezTo>
                  <a:cubicBezTo>
                    <a:pt x="1628" y="1237"/>
                    <a:pt x="1626" y="1241"/>
                    <a:pt x="1622" y="1236"/>
                  </a:cubicBezTo>
                  <a:cubicBezTo>
                    <a:pt x="1588" y="1231"/>
                    <a:pt x="1583" y="1223"/>
                    <a:pt x="1581" y="1227"/>
                  </a:cubicBezTo>
                  <a:cubicBezTo>
                    <a:pt x="1489" y="1185"/>
                    <a:pt x="1485" y="1182"/>
                    <a:pt x="1480" y="1178"/>
                  </a:cubicBezTo>
                  <a:cubicBezTo>
                    <a:pt x="1531" y="1198"/>
                    <a:pt x="1536" y="1201"/>
                    <a:pt x="1539" y="1200"/>
                  </a:cubicBezTo>
                  <a:cubicBezTo>
                    <a:pt x="1564" y="1207"/>
                    <a:pt x="1569" y="1214"/>
                    <a:pt x="1571" y="1210"/>
                  </a:cubicBezTo>
                  <a:cubicBezTo>
                    <a:pt x="1644" y="1232"/>
                    <a:pt x="1651" y="1235"/>
                    <a:pt x="1658" y="1234"/>
                  </a:cubicBezTo>
                  <a:cubicBezTo>
                    <a:pt x="1704" y="1244"/>
                    <a:pt x="1709" y="1252"/>
                    <a:pt x="1713" y="1250"/>
                  </a:cubicBezTo>
                  <a:cubicBezTo>
                    <a:pt x="1739" y="1261"/>
                    <a:pt x="1741" y="1257"/>
                    <a:pt x="1745" y="1260"/>
                  </a:cubicBezTo>
                  <a:cubicBezTo>
                    <a:pt x="1820" y="1291"/>
                    <a:pt x="1826" y="1292"/>
                    <a:pt x="1831" y="1297"/>
                  </a:cubicBezTo>
                  <a:close/>
                  <a:moveTo>
                    <a:pt x="1831" y="1268"/>
                  </a:moveTo>
                  <a:cubicBezTo>
                    <a:pt x="1826" y="1265"/>
                    <a:pt x="1819" y="1261"/>
                    <a:pt x="1818" y="1257"/>
                  </a:cubicBezTo>
                  <a:cubicBezTo>
                    <a:pt x="1823" y="1253"/>
                    <a:pt x="1822" y="1263"/>
                    <a:pt x="1829" y="1264"/>
                  </a:cubicBezTo>
                  <a:cubicBezTo>
                    <a:pt x="1832" y="1266"/>
                    <a:pt x="1831" y="1268"/>
                    <a:pt x="1833" y="1270"/>
                  </a:cubicBezTo>
                  <a:cubicBezTo>
                    <a:pt x="1835" y="1271"/>
                    <a:pt x="1838" y="1273"/>
                    <a:pt x="1840" y="1274"/>
                  </a:cubicBezTo>
                  <a:cubicBezTo>
                    <a:pt x="1846" y="1280"/>
                    <a:pt x="1828" y="1271"/>
                    <a:pt x="1831" y="1268"/>
                  </a:cubicBezTo>
                  <a:close/>
                  <a:moveTo>
                    <a:pt x="2044" y="1428"/>
                  </a:moveTo>
                  <a:cubicBezTo>
                    <a:pt x="2047" y="1430"/>
                    <a:pt x="2049" y="1432"/>
                    <a:pt x="2051" y="1433"/>
                  </a:cubicBezTo>
                  <a:cubicBezTo>
                    <a:pt x="2054" y="1436"/>
                    <a:pt x="2050" y="1435"/>
                    <a:pt x="2048" y="1434"/>
                  </a:cubicBezTo>
                  <a:cubicBezTo>
                    <a:pt x="2046" y="1432"/>
                    <a:pt x="2044" y="1431"/>
                    <a:pt x="2041" y="1429"/>
                  </a:cubicBezTo>
                  <a:cubicBezTo>
                    <a:pt x="2039" y="1426"/>
                    <a:pt x="2042" y="1427"/>
                    <a:pt x="2044" y="1428"/>
                  </a:cubicBezTo>
                  <a:close/>
                  <a:moveTo>
                    <a:pt x="1955" y="1335"/>
                  </a:moveTo>
                  <a:cubicBezTo>
                    <a:pt x="1951" y="1337"/>
                    <a:pt x="1951" y="1333"/>
                    <a:pt x="1949" y="1331"/>
                  </a:cubicBezTo>
                  <a:cubicBezTo>
                    <a:pt x="1947" y="1325"/>
                    <a:pt x="1952" y="1333"/>
                    <a:pt x="1955" y="1335"/>
                  </a:cubicBezTo>
                  <a:close/>
                  <a:moveTo>
                    <a:pt x="1869" y="1239"/>
                  </a:moveTo>
                  <a:cubicBezTo>
                    <a:pt x="1861" y="1229"/>
                    <a:pt x="1854" y="1219"/>
                    <a:pt x="1847" y="1208"/>
                  </a:cubicBezTo>
                  <a:cubicBezTo>
                    <a:pt x="1805" y="1140"/>
                    <a:pt x="1798" y="1136"/>
                    <a:pt x="1797" y="1130"/>
                  </a:cubicBezTo>
                  <a:cubicBezTo>
                    <a:pt x="1778" y="1105"/>
                    <a:pt x="1779" y="1102"/>
                    <a:pt x="1775" y="1100"/>
                  </a:cubicBezTo>
                  <a:cubicBezTo>
                    <a:pt x="1751" y="1063"/>
                    <a:pt x="1751" y="1057"/>
                    <a:pt x="1744" y="1053"/>
                  </a:cubicBezTo>
                  <a:cubicBezTo>
                    <a:pt x="1704" y="986"/>
                    <a:pt x="1701" y="981"/>
                    <a:pt x="1696" y="976"/>
                  </a:cubicBezTo>
                  <a:cubicBezTo>
                    <a:pt x="1684" y="958"/>
                    <a:pt x="1675" y="954"/>
                    <a:pt x="1673" y="948"/>
                  </a:cubicBezTo>
                  <a:cubicBezTo>
                    <a:pt x="1619" y="895"/>
                    <a:pt x="1606" y="886"/>
                    <a:pt x="1597" y="877"/>
                  </a:cubicBezTo>
                  <a:cubicBezTo>
                    <a:pt x="1568" y="853"/>
                    <a:pt x="1573" y="858"/>
                    <a:pt x="1578" y="858"/>
                  </a:cubicBezTo>
                  <a:cubicBezTo>
                    <a:pt x="1631" y="889"/>
                    <a:pt x="1640" y="902"/>
                    <a:pt x="1659" y="913"/>
                  </a:cubicBezTo>
                  <a:cubicBezTo>
                    <a:pt x="1699" y="955"/>
                    <a:pt x="1703" y="959"/>
                    <a:pt x="1704" y="964"/>
                  </a:cubicBezTo>
                  <a:cubicBezTo>
                    <a:pt x="1739" y="1005"/>
                    <a:pt x="1743" y="1009"/>
                    <a:pt x="1744" y="1014"/>
                  </a:cubicBezTo>
                  <a:cubicBezTo>
                    <a:pt x="1791" y="1084"/>
                    <a:pt x="1790" y="1089"/>
                    <a:pt x="1796" y="1093"/>
                  </a:cubicBezTo>
                  <a:cubicBezTo>
                    <a:pt x="1830" y="1149"/>
                    <a:pt x="1831" y="1155"/>
                    <a:pt x="1836" y="1159"/>
                  </a:cubicBezTo>
                  <a:cubicBezTo>
                    <a:pt x="1862" y="1202"/>
                    <a:pt x="1869" y="1206"/>
                    <a:pt x="1870" y="1210"/>
                  </a:cubicBezTo>
                  <a:cubicBezTo>
                    <a:pt x="1892" y="1239"/>
                    <a:pt x="1898" y="1257"/>
                    <a:pt x="1914" y="1274"/>
                  </a:cubicBezTo>
                  <a:cubicBezTo>
                    <a:pt x="1924" y="1292"/>
                    <a:pt x="1926" y="1296"/>
                    <a:pt x="1930" y="1300"/>
                  </a:cubicBezTo>
                  <a:cubicBezTo>
                    <a:pt x="1924" y="1308"/>
                    <a:pt x="1924" y="1303"/>
                    <a:pt x="1916" y="1298"/>
                  </a:cubicBezTo>
                  <a:cubicBezTo>
                    <a:pt x="1898" y="1273"/>
                    <a:pt x="1892" y="1271"/>
                    <a:pt x="1894" y="1268"/>
                  </a:cubicBezTo>
                  <a:cubicBezTo>
                    <a:pt x="1873" y="1243"/>
                    <a:pt x="1868" y="1242"/>
                    <a:pt x="1869" y="1239"/>
                  </a:cubicBezTo>
                  <a:close/>
                  <a:moveTo>
                    <a:pt x="1913" y="1315"/>
                  </a:moveTo>
                  <a:cubicBezTo>
                    <a:pt x="1912" y="1309"/>
                    <a:pt x="1903" y="1305"/>
                    <a:pt x="1902" y="1300"/>
                  </a:cubicBezTo>
                  <a:cubicBezTo>
                    <a:pt x="1900" y="1295"/>
                    <a:pt x="1896" y="1290"/>
                    <a:pt x="1893" y="1286"/>
                  </a:cubicBezTo>
                  <a:cubicBezTo>
                    <a:pt x="1885" y="1276"/>
                    <a:pt x="1878" y="1267"/>
                    <a:pt x="1870" y="1257"/>
                  </a:cubicBezTo>
                  <a:cubicBezTo>
                    <a:pt x="1872" y="1255"/>
                    <a:pt x="1872" y="1260"/>
                    <a:pt x="1875" y="1261"/>
                  </a:cubicBezTo>
                  <a:cubicBezTo>
                    <a:pt x="1878" y="1263"/>
                    <a:pt x="1880" y="1264"/>
                    <a:pt x="1883" y="1266"/>
                  </a:cubicBezTo>
                  <a:cubicBezTo>
                    <a:pt x="1883" y="1271"/>
                    <a:pt x="1888" y="1276"/>
                    <a:pt x="1893" y="1281"/>
                  </a:cubicBezTo>
                  <a:cubicBezTo>
                    <a:pt x="1895" y="1286"/>
                    <a:pt x="1902" y="1291"/>
                    <a:pt x="1904" y="1296"/>
                  </a:cubicBezTo>
                  <a:cubicBezTo>
                    <a:pt x="1916" y="1305"/>
                    <a:pt x="1917" y="1316"/>
                    <a:pt x="1930" y="1324"/>
                  </a:cubicBezTo>
                  <a:cubicBezTo>
                    <a:pt x="1925" y="1330"/>
                    <a:pt x="1922" y="1318"/>
                    <a:pt x="1913" y="1315"/>
                  </a:cubicBezTo>
                  <a:close/>
                  <a:moveTo>
                    <a:pt x="1930" y="1329"/>
                  </a:moveTo>
                  <a:cubicBezTo>
                    <a:pt x="1931" y="1327"/>
                    <a:pt x="1933" y="1329"/>
                    <a:pt x="1935" y="1329"/>
                  </a:cubicBezTo>
                  <a:cubicBezTo>
                    <a:pt x="1949" y="1342"/>
                    <a:pt x="1959" y="1355"/>
                    <a:pt x="1978" y="1366"/>
                  </a:cubicBezTo>
                  <a:cubicBezTo>
                    <a:pt x="1984" y="1371"/>
                    <a:pt x="1986" y="1377"/>
                    <a:pt x="1994" y="1382"/>
                  </a:cubicBezTo>
                  <a:cubicBezTo>
                    <a:pt x="2000" y="1383"/>
                    <a:pt x="1993" y="1393"/>
                    <a:pt x="2000" y="1389"/>
                  </a:cubicBezTo>
                  <a:cubicBezTo>
                    <a:pt x="2001" y="1392"/>
                    <a:pt x="2005" y="1395"/>
                    <a:pt x="2007" y="1398"/>
                  </a:cubicBezTo>
                  <a:cubicBezTo>
                    <a:pt x="2009" y="1401"/>
                    <a:pt x="2019" y="1403"/>
                    <a:pt x="2016" y="1407"/>
                  </a:cubicBezTo>
                  <a:cubicBezTo>
                    <a:pt x="2019" y="1410"/>
                    <a:pt x="2027" y="1411"/>
                    <a:pt x="2021" y="1416"/>
                  </a:cubicBezTo>
                  <a:cubicBezTo>
                    <a:pt x="2020" y="1410"/>
                    <a:pt x="2016" y="1414"/>
                    <a:pt x="2010" y="1408"/>
                  </a:cubicBezTo>
                  <a:cubicBezTo>
                    <a:pt x="2004" y="1406"/>
                    <a:pt x="2007" y="1402"/>
                    <a:pt x="2001" y="1399"/>
                  </a:cubicBezTo>
                  <a:cubicBezTo>
                    <a:pt x="1994" y="1395"/>
                    <a:pt x="1987" y="1391"/>
                    <a:pt x="1981" y="1386"/>
                  </a:cubicBezTo>
                  <a:cubicBezTo>
                    <a:pt x="1962" y="1367"/>
                    <a:pt x="1947" y="1348"/>
                    <a:pt x="1930" y="1329"/>
                  </a:cubicBezTo>
                  <a:close/>
                  <a:moveTo>
                    <a:pt x="2085" y="1477"/>
                  </a:moveTo>
                  <a:cubicBezTo>
                    <a:pt x="2080" y="1475"/>
                    <a:pt x="2071" y="1475"/>
                    <a:pt x="2070" y="1469"/>
                  </a:cubicBezTo>
                  <a:cubicBezTo>
                    <a:pt x="1990" y="1424"/>
                    <a:pt x="1979" y="1423"/>
                    <a:pt x="1966" y="1413"/>
                  </a:cubicBezTo>
                  <a:cubicBezTo>
                    <a:pt x="1930" y="1402"/>
                    <a:pt x="1925" y="1399"/>
                    <a:pt x="1920" y="1398"/>
                  </a:cubicBezTo>
                  <a:cubicBezTo>
                    <a:pt x="1869" y="1380"/>
                    <a:pt x="1865" y="1380"/>
                    <a:pt x="1860" y="1379"/>
                  </a:cubicBezTo>
                  <a:cubicBezTo>
                    <a:pt x="1817" y="1362"/>
                    <a:pt x="1813" y="1365"/>
                    <a:pt x="1811" y="1362"/>
                  </a:cubicBezTo>
                  <a:cubicBezTo>
                    <a:pt x="1789" y="1359"/>
                    <a:pt x="1785" y="1355"/>
                    <a:pt x="1782" y="1354"/>
                  </a:cubicBezTo>
                  <a:cubicBezTo>
                    <a:pt x="1756" y="1348"/>
                    <a:pt x="1751" y="1344"/>
                    <a:pt x="1746" y="1345"/>
                  </a:cubicBezTo>
                  <a:cubicBezTo>
                    <a:pt x="1664" y="1323"/>
                    <a:pt x="1655" y="1321"/>
                    <a:pt x="1645" y="1320"/>
                  </a:cubicBezTo>
                  <a:cubicBezTo>
                    <a:pt x="1595" y="1300"/>
                    <a:pt x="1591" y="1302"/>
                    <a:pt x="1586" y="1299"/>
                  </a:cubicBezTo>
                  <a:cubicBezTo>
                    <a:pt x="1492" y="1254"/>
                    <a:pt x="1486" y="1250"/>
                    <a:pt x="1481" y="1247"/>
                  </a:cubicBezTo>
                  <a:cubicBezTo>
                    <a:pt x="1469" y="1238"/>
                    <a:pt x="1471" y="1238"/>
                    <a:pt x="1473" y="1240"/>
                  </a:cubicBezTo>
                  <a:cubicBezTo>
                    <a:pt x="1518" y="1254"/>
                    <a:pt x="1522" y="1251"/>
                    <a:pt x="1527" y="1257"/>
                  </a:cubicBezTo>
                  <a:cubicBezTo>
                    <a:pt x="1562" y="1261"/>
                    <a:pt x="1567" y="1267"/>
                    <a:pt x="1569" y="1264"/>
                  </a:cubicBezTo>
                  <a:cubicBezTo>
                    <a:pt x="1625" y="1276"/>
                    <a:pt x="1633" y="1283"/>
                    <a:pt x="1638" y="1279"/>
                  </a:cubicBezTo>
                  <a:cubicBezTo>
                    <a:pt x="1684" y="1292"/>
                    <a:pt x="1690" y="1288"/>
                    <a:pt x="1696" y="1294"/>
                  </a:cubicBezTo>
                  <a:cubicBezTo>
                    <a:pt x="1773" y="1307"/>
                    <a:pt x="1778" y="1311"/>
                    <a:pt x="1783" y="1309"/>
                  </a:cubicBezTo>
                  <a:cubicBezTo>
                    <a:pt x="1852" y="1335"/>
                    <a:pt x="1852" y="1330"/>
                    <a:pt x="1854" y="1336"/>
                  </a:cubicBezTo>
                  <a:cubicBezTo>
                    <a:pt x="1900" y="1360"/>
                    <a:pt x="1920" y="1367"/>
                    <a:pt x="1941" y="1378"/>
                  </a:cubicBezTo>
                  <a:cubicBezTo>
                    <a:pt x="2007" y="1419"/>
                    <a:pt x="2009" y="1421"/>
                    <a:pt x="2010" y="1424"/>
                  </a:cubicBezTo>
                  <a:cubicBezTo>
                    <a:pt x="2045" y="1442"/>
                    <a:pt x="2058" y="1451"/>
                    <a:pt x="2071" y="1459"/>
                  </a:cubicBezTo>
                  <a:close/>
                  <a:moveTo>
                    <a:pt x="2103" y="1489"/>
                  </a:moveTo>
                  <a:cubicBezTo>
                    <a:pt x="2101" y="1479"/>
                    <a:pt x="2115" y="1487"/>
                    <a:pt x="2120" y="1492"/>
                  </a:cubicBezTo>
                  <a:cubicBezTo>
                    <a:pt x="2115" y="1495"/>
                    <a:pt x="2108" y="1486"/>
                    <a:pt x="2103" y="1489"/>
                  </a:cubicBezTo>
                  <a:close/>
                  <a:moveTo>
                    <a:pt x="2129" y="1501"/>
                  </a:moveTo>
                  <a:cubicBezTo>
                    <a:pt x="2127" y="1499"/>
                    <a:pt x="2125" y="1498"/>
                    <a:pt x="2122" y="1496"/>
                  </a:cubicBezTo>
                  <a:cubicBezTo>
                    <a:pt x="2120" y="1493"/>
                    <a:pt x="2123" y="1494"/>
                    <a:pt x="2125" y="1495"/>
                  </a:cubicBezTo>
                  <a:cubicBezTo>
                    <a:pt x="2128" y="1497"/>
                    <a:pt x="2130" y="1499"/>
                    <a:pt x="2132" y="1500"/>
                  </a:cubicBezTo>
                  <a:cubicBezTo>
                    <a:pt x="2135" y="1503"/>
                    <a:pt x="2131" y="1502"/>
                    <a:pt x="2129" y="1501"/>
                  </a:cubicBezTo>
                  <a:close/>
                  <a:moveTo>
                    <a:pt x="1896" y="1675"/>
                  </a:moveTo>
                  <a:cubicBezTo>
                    <a:pt x="1900" y="1674"/>
                    <a:pt x="1904" y="1671"/>
                    <a:pt x="1909" y="1674"/>
                  </a:cubicBezTo>
                  <a:cubicBezTo>
                    <a:pt x="1905" y="1676"/>
                    <a:pt x="1901" y="1679"/>
                    <a:pt x="1896" y="1675"/>
                  </a:cubicBezTo>
                  <a:close/>
                  <a:moveTo>
                    <a:pt x="1925" y="1674"/>
                  </a:moveTo>
                  <a:cubicBezTo>
                    <a:pt x="1921" y="1676"/>
                    <a:pt x="1917" y="1673"/>
                    <a:pt x="1913" y="1676"/>
                  </a:cubicBezTo>
                  <a:cubicBezTo>
                    <a:pt x="1909" y="1672"/>
                    <a:pt x="1920" y="1675"/>
                    <a:pt x="1922" y="1672"/>
                  </a:cubicBezTo>
                  <a:cubicBezTo>
                    <a:pt x="1926" y="1672"/>
                    <a:pt x="1930" y="1671"/>
                    <a:pt x="1934" y="1669"/>
                  </a:cubicBezTo>
                  <a:cubicBezTo>
                    <a:pt x="1938" y="1674"/>
                    <a:pt x="1928" y="1675"/>
                    <a:pt x="1925" y="1674"/>
                  </a:cubicBezTo>
                  <a:close/>
                  <a:moveTo>
                    <a:pt x="2338" y="1593"/>
                  </a:moveTo>
                  <a:cubicBezTo>
                    <a:pt x="2325" y="1584"/>
                    <a:pt x="2325" y="1572"/>
                    <a:pt x="2313" y="1563"/>
                  </a:cubicBezTo>
                  <a:cubicBezTo>
                    <a:pt x="2300" y="1536"/>
                    <a:pt x="2298" y="1534"/>
                    <a:pt x="2295" y="1532"/>
                  </a:cubicBezTo>
                  <a:cubicBezTo>
                    <a:pt x="2280" y="1506"/>
                    <a:pt x="2281" y="1503"/>
                    <a:pt x="2279" y="1501"/>
                  </a:cubicBezTo>
                  <a:cubicBezTo>
                    <a:pt x="2246" y="1418"/>
                    <a:pt x="2250" y="1414"/>
                    <a:pt x="2247" y="1411"/>
                  </a:cubicBezTo>
                  <a:cubicBezTo>
                    <a:pt x="2234" y="1362"/>
                    <a:pt x="2234" y="1350"/>
                    <a:pt x="2232" y="1339"/>
                  </a:cubicBezTo>
                  <a:cubicBezTo>
                    <a:pt x="2221" y="1301"/>
                    <a:pt x="2226" y="1294"/>
                    <a:pt x="2221" y="1289"/>
                  </a:cubicBezTo>
                  <a:cubicBezTo>
                    <a:pt x="2218" y="1250"/>
                    <a:pt x="2217" y="1245"/>
                    <a:pt x="2217" y="1240"/>
                  </a:cubicBezTo>
                  <a:cubicBezTo>
                    <a:pt x="2208" y="1150"/>
                    <a:pt x="2203" y="1128"/>
                    <a:pt x="2204" y="1105"/>
                  </a:cubicBezTo>
                  <a:cubicBezTo>
                    <a:pt x="2212" y="1110"/>
                    <a:pt x="2208" y="1115"/>
                    <a:pt x="2211" y="1118"/>
                  </a:cubicBezTo>
                  <a:cubicBezTo>
                    <a:pt x="2216" y="1134"/>
                    <a:pt x="2217" y="1138"/>
                    <a:pt x="2216" y="1142"/>
                  </a:cubicBezTo>
                  <a:cubicBezTo>
                    <a:pt x="2231" y="1208"/>
                    <a:pt x="2233" y="1213"/>
                    <a:pt x="2231" y="1218"/>
                  </a:cubicBezTo>
                  <a:cubicBezTo>
                    <a:pt x="2238" y="1252"/>
                    <a:pt x="2239" y="1257"/>
                    <a:pt x="2239" y="1262"/>
                  </a:cubicBezTo>
                  <a:cubicBezTo>
                    <a:pt x="2254" y="1308"/>
                    <a:pt x="2253" y="1314"/>
                    <a:pt x="2253" y="1319"/>
                  </a:cubicBezTo>
                  <a:cubicBezTo>
                    <a:pt x="2264" y="1363"/>
                    <a:pt x="2264" y="1366"/>
                    <a:pt x="2262" y="1369"/>
                  </a:cubicBezTo>
                  <a:cubicBezTo>
                    <a:pt x="2267" y="1391"/>
                    <a:pt x="2271" y="1392"/>
                    <a:pt x="2272" y="1394"/>
                  </a:cubicBezTo>
                  <a:cubicBezTo>
                    <a:pt x="2277" y="1408"/>
                    <a:pt x="2269" y="1415"/>
                    <a:pt x="2276" y="1418"/>
                  </a:cubicBezTo>
                  <a:cubicBezTo>
                    <a:pt x="2285" y="1456"/>
                    <a:pt x="2288" y="1465"/>
                    <a:pt x="2294" y="1474"/>
                  </a:cubicBezTo>
                  <a:cubicBezTo>
                    <a:pt x="2320" y="1549"/>
                    <a:pt x="2331" y="1566"/>
                    <a:pt x="2344" y="1584"/>
                  </a:cubicBezTo>
                  <a:cubicBezTo>
                    <a:pt x="2370" y="1618"/>
                    <a:pt x="2377" y="1626"/>
                    <a:pt x="2384" y="1634"/>
                  </a:cubicBezTo>
                  <a:cubicBezTo>
                    <a:pt x="2352" y="1619"/>
                    <a:pt x="2350" y="1613"/>
                    <a:pt x="2346" y="1608"/>
                  </a:cubicBezTo>
                  <a:close/>
                  <a:moveTo>
                    <a:pt x="2312" y="1609"/>
                  </a:moveTo>
                  <a:cubicBezTo>
                    <a:pt x="2314" y="1613"/>
                    <a:pt x="2309" y="1610"/>
                    <a:pt x="2307" y="1608"/>
                  </a:cubicBezTo>
                  <a:cubicBezTo>
                    <a:pt x="2304" y="1605"/>
                    <a:pt x="2309" y="1607"/>
                    <a:pt x="2312" y="1609"/>
                  </a:cubicBezTo>
                  <a:close/>
                  <a:moveTo>
                    <a:pt x="2283" y="1582"/>
                  </a:moveTo>
                  <a:cubicBezTo>
                    <a:pt x="2279" y="1585"/>
                    <a:pt x="2273" y="1577"/>
                    <a:pt x="2269" y="1575"/>
                  </a:cubicBezTo>
                  <a:cubicBezTo>
                    <a:pt x="2243" y="1538"/>
                    <a:pt x="2248" y="1531"/>
                    <a:pt x="2241" y="1526"/>
                  </a:cubicBezTo>
                  <a:cubicBezTo>
                    <a:pt x="2223" y="1486"/>
                    <a:pt x="2216" y="1477"/>
                    <a:pt x="2215" y="1466"/>
                  </a:cubicBezTo>
                  <a:cubicBezTo>
                    <a:pt x="2190" y="1379"/>
                    <a:pt x="2188" y="1371"/>
                    <a:pt x="2188" y="1362"/>
                  </a:cubicBezTo>
                  <a:cubicBezTo>
                    <a:pt x="2176" y="1281"/>
                    <a:pt x="2179" y="1276"/>
                    <a:pt x="2178" y="1271"/>
                  </a:cubicBezTo>
                  <a:cubicBezTo>
                    <a:pt x="2181" y="1241"/>
                    <a:pt x="2174" y="1238"/>
                    <a:pt x="2176" y="1234"/>
                  </a:cubicBezTo>
                  <a:cubicBezTo>
                    <a:pt x="2174" y="1214"/>
                    <a:pt x="2172" y="1213"/>
                    <a:pt x="2170" y="1211"/>
                  </a:cubicBezTo>
                  <a:cubicBezTo>
                    <a:pt x="2170" y="1143"/>
                    <a:pt x="2173" y="1139"/>
                    <a:pt x="2168" y="1136"/>
                  </a:cubicBezTo>
                  <a:cubicBezTo>
                    <a:pt x="2169" y="1098"/>
                    <a:pt x="2165" y="1092"/>
                    <a:pt x="2169" y="1084"/>
                  </a:cubicBezTo>
                  <a:cubicBezTo>
                    <a:pt x="2166" y="1056"/>
                    <a:pt x="2165" y="1049"/>
                    <a:pt x="2162" y="1043"/>
                  </a:cubicBezTo>
                  <a:cubicBezTo>
                    <a:pt x="2168" y="1063"/>
                    <a:pt x="2172" y="1068"/>
                    <a:pt x="2170" y="1075"/>
                  </a:cubicBezTo>
                  <a:cubicBezTo>
                    <a:pt x="2178" y="1149"/>
                    <a:pt x="2179" y="1151"/>
                    <a:pt x="2179" y="1154"/>
                  </a:cubicBezTo>
                  <a:cubicBezTo>
                    <a:pt x="2183" y="1192"/>
                    <a:pt x="2179" y="1205"/>
                    <a:pt x="2183" y="1217"/>
                  </a:cubicBezTo>
                  <a:cubicBezTo>
                    <a:pt x="2184" y="1273"/>
                    <a:pt x="2187" y="1274"/>
                    <a:pt x="2188" y="1275"/>
                  </a:cubicBezTo>
                  <a:cubicBezTo>
                    <a:pt x="2185" y="1300"/>
                    <a:pt x="2190" y="1311"/>
                    <a:pt x="2188" y="1322"/>
                  </a:cubicBezTo>
                  <a:cubicBezTo>
                    <a:pt x="2190" y="1347"/>
                    <a:pt x="2195" y="1352"/>
                    <a:pt x="2193" y="1358"/>
                  </a:cubicBezTo>
                  <a:cubicBezTo>
                    <a:pt x="2200" y="1387"/>
                    <a:pt x="2198" y="1390"/>
                    <a:pt x="2202" y="1392"/>
                  </a:cubicBezTo>
                  <a:cubicBezTo>
                    <a:pt x="2207" y="1422"/>
                    <a:pt x="2207" y="1424"/>
                    <a:pt x="2210" y="1426"/>
                  </a:cubicBezTo>
                  <a:cubicBezTo>
                    <a:pt x="2224" y="1466"/>
                    <a:pt x="2227" y="1472"/>
                    <a:pt x="2229" y="1478"/>
                  </a:cubicBezTo>
                  <a:cubicBezTo>
                    <a:pt x="2247" y="1516"/>
                    <a:pt x="2252" y="1521"/>
                    <a:pt x="2254" y="1526"/>
                  </a:cubicBezTo>
                  <a:cubicBezTo>
                    <a:pt x="2293" y="1592"/>
                    <a:pt x="2287" y="1583"/>
                    <a:pt x="2283" y="1582"/>
                  </a:cubicBezTo>
                  <a:close/>
                  <a:moveTo>
                    <a:pt x="1740" y="1574"/>
                  </a:moveTo>
                  <a:cubicBezTo>
                    <a:pt x="1744" y="1570"/>
                    <a:pt x="1750" y="1576"/>
                    <a:pt x="1754" y="1573"/>
                  </a:cubicBezTo>
                  <a:cubicBezTo>
                    <a:pt x="1756" y="1578"/>
                    <a:pt x="1744" y="1577"/>
                    <a:pt x="1740" y="1574"/>
                  </a:cubicBezTo>
                  <a:close/>
                  <a:moveTo>
                    <a:pt x="2122" y="1606"/>
                  </a:moveTo>
                  <a:cubicBezTo>
                    <a:pt x="2120" y="1606"/>
                    <a:pt x="2118" y="1606"/>
                    <a:pt x="2116" y="1604"/>
                  </a:cubicBezTo>
                  <a:cubicBezTo>
                    <a:pt x="2112" y="1609"/>
                    <a:pt x="2107" y="1602"/>
                    <a:pt x="2104" y="1607"/>
                  </a:cubicBezTo>
                  <a:cubicBezTo>
                    <a:pt x="2095" y="1605"/>
                    <a:pt x="2086" y="1605"/>
                    <a:pt x="2078" y="1606"/>
                  </a:cubicBezTo>
                  <a:cubicBezTo>
                    <a:pt x="2076" y="1602"/>
                    <a:pt x="2080" y="1601"/>
                    <a:pt x="2082" y="1603"/>
                  </a:cubicBezTo>
                  <a:cubicBezTo>
                    <a:pt x="2085" y="1601"/>
                    <a:pt x="2087" y="1602"/>
                    <a:pt x="2090" y="1600"/>
                  </a:cubicBezTo>
                  <a:cubicBezTo>
                    <a:pt x="2103" y="1604"/>
                    <a:pt x="2114" y="1601"/>
                    <a:pt x="2127" y="1604"/>
                  </a:cubicBezTo>
                  <a:cubicBezTo>
                    <a:pt x="2129" y="1608"/>
                    <a:pt x="2124" y="1603"/>
                    <a:pt x="2122" y="1606"/>
                  </a:cubicBezTo>
                  <a:close/>
                  <a:moveTo>
                    <a:pt x="2163" y="1612"/>
                  </a:moveTo>
                  <a:cubicBezTo>
                    <a:pt x="2155" y="1605"/>
                    <a:pt x="2150" y="1613"/>
                    <a:pt x="2143" y="1607"/>
                  </a:cubicBezTo>
                  <a:cubicBezTo>
                    <a:pt x="2149" y="1604"/>
                    <a:pt x="2157" y="1610"/>
                    <a:pt x="2163" y="1607"/>
                  </a:cubicBezTo>
                  <a:cubicBezTo>
                    <a:pt x="2170" y="1609"/>
                    <a:pt x="2176" y="1607"/>
                    <a:pt x="2183" y="1610"/>
                  </a:cubicBezTo>
                  <a:cubicBezTo>
                    <a:pt x="2177" y="1614"/>
                    <a:pt x="2169" y="1607"/>
                    <a:pt x="2163" y="1612"/>
                  </a:cubicBezTo>
                  <a:close/>
                  <a:moveTo>
                    <a:pt x="2136" y="1597"/>
                  </a:moveTo>
                  <a:cubicBezTo>
                    <a:pt x="2121" y="1593"/>
                    <a:pt x="2108" y="1597"/>
                    <a:pt x="2093" y="1592"/>
                  </a:cubicBezTo>
                  <a:cubicBezTo>
                    <a:pt x="2045" y="1594"/>
                    <a:pt x="2037" y="1586"/>
                    <a:pt x="2031" y="1590"/>
                  </a:cubicBezTo>
                  <a:cubicBezTo>
                    <a:pt x="1983" y="1587"/>
                    <a:pt x="1975" y="1581"/>
                    <a:pt x="1968" y="1582"/>
                  </a:cubicBezTo>
                  <a:cubicBezTo>
                    <a:pt x="1908" y="1577"/>
                    <a:pt x="1900" y="1579"/>
                    <a:pt x="1892" y="1578"/>
                  </a:cubicBezTo>
                  <a:cubicBezTo>
                    <a:pt x="1837" y="1574"/>
                    <a:pt x="1834" y="1581"/>
                    <a:pt x="1829" y="1579"/>
                  </a:cubicBezTo>
                  <a:cubicBezTo>
                    <a:pt x="1800" y="1581"/>
                    <a:pt x="1795" y="1578"/>
                    <a:pt x="1791" y="1580"/>
                  </a:cubicBezTo>
                  <a:cubicBezTo>
                    <a:pt x="1763" y="1577"/>
                    <a:pt x="1761" y="1578"/>
                    <a:pt x="1758" y="1576"/>
                  </a:cubicBezTo>
                  <a:cubicBezTo>
                    <a:pt x="1803" y="1569"/>
                    <a:pt x="1810" y="1577"/>
                    <a:pt x="1815" y="1572"/>
                  </a:cubicBezTo>
                  <a:cubicBezTo>
                    <a:pt x="1874" y="1569"/>
                    <a:pt x="1885" y="1570"/>
                    <a:pt x="1896" y="1568"/>
                  </a:cubicBezTo>
                  <a:cubicBezTo>
                    <a:pt x="1919" y="1569"/>
                    <a:pt x="1925" y="1568"/>
                    <a:pt x="1931" y="1568"/>
                  </a:cubicBezTo>
                  <a:cubicBezTo>
                    <a:pt x="2035" y="1570"/>
                    <a:pt x="2040" y="1567"/>
                    <a:pt x="2045" y="1565"/>
                  </a:cubicBezTo>
                  <a:cubicBezTo>
                    <a:pt x="2098" y="1575"/>
                    <a:pt x="2102" y="1569"/>
                    <a:pt x="2108" y="1573"/>
                  </a:cubicBezTo>
                  <a:cubicBezTo>
                    <a:pt x="2163" y="1582"/>
                    <a:pt x="2170" y="1579"/>
                    <a:pt x="2179" y="1581"/>
                  </a:cubicBezTo>
                  <a:cubicBezTo>
                    <a:pt x="2237" y="1589"/>
                    <a:pt x="2242" y="1593"/>
                    <a:pt x="2247" y="1595"/>
                  </a:cubicBezTo>
                  <a:cubicBezTo>
                    <a:pt x="2303" y="1622"/>
                    <a:pt x="2298" y="1615"/>
                    <a:pt x="2295" y="1619"/>
                  </a:cubicBezTo>
                  <a:cubicBezTo>
                    <a:pt x="2268" y="1612"/>
                    <a:pt x="2265" y="1611"/>
                    <a:pt x="2262" y="1613"/>
                  </a:cubicBezTo>
                  <a:cubicBezTo>
                    <a:pt x="2233" y="1606"/>
                    <a:pt x="2227" y="1610"/>
                    <a:pt x="2220" y="1605"/>
                  </a:cubicBezTo>
                  <a:close/>
                  <a:moveTo>
                    <a:pt x="2192" y="1611"/>
                  </a:moveTo>
                  <a:cubicBezTo>
                    <a:pt x="2202" y="1607"/>
                    <a:pt x="2214" y="1618"/>
                    <a:pt x="2223" y="1613"/>
                  </a:cubicBezTo>
                  <a:cubicBezTo>
                    <a:pt x="2229" y="1618"/>
                    <a:pt x="2232" y="1613"/>
                    <a:pt x="2238" y="1618"/>
                  </a:cubicBezTo>
                  <a:cubicBezTo>
                    <a:pt x="2229" y="1621"/>
                    <a:pt x="2219" y="1618"/>
                    <a:pt x="2210" y="1620"/>
                  </a:cubicBezTo>
                  <a:cubicBezTo>
                    <a:pt x="2204" y="1613"/>
                    <a:pt x="2201" y="1614"/>
                    <a:pt x="2192" y="1611"/>
                  </a:cubicBezTo>
                  <a:close/>
                  <a:moveTo>
                    <a:pt x="2359" y="1648"/>
                  </a:moveTo>
                  <a:cubicBezTo>
                    <a:pt x="2350" y="1648"/>
                    <a:pt x="2340" y="1646"/>
                    <a:pt x="2331" y="1643"/>
                  </a:cubicBezTo>
                  <a:cubicBezTo>
                    <a:pt x="2272" y="1643"/>
                    <a:pt x="2262" y="1642"/>
                    <a:pt x="2252" y="1643"/>
                  </a:cubicBezTo>
                  <a:cubicBezTo>
                    <a:pt x="2215" y="1643"/>
                    <a:pt x="2206" y="1645"/>
                    <a:pt x="2197" y="1648"/>
                  </a:cubicBezTo>
                  <a:cubicBezTo>
                    <a:pt x="2162" y="1647"/>
                    <a:pt x="2159" y="1648"/>
                    <a:pt x="2156" y="1650"/>
                  </a:cubicBezTo>
                  <a:cubicBezTo>
                    <a:pt x="2111" y="1653"/>
                    <a:pt x="2105" y="1655"/>
                    <a:pt x="2099" y="1653"/>
                  </a:cubicBezTo>
                  <a:cubicBezTo>
                    <a:pt x="2047" y="1658"/>
                    <a:pt x="2036" y="1668"/>
                    <a:pt x="2022" y="1662"/>
                  </a:cubicBezTo>
                  <a:cubicBezTo>
                    <a:pt x="1972" y="1672"/>
                    <a:pt x="1965" y="1667"/>
                    <a:pt x="1961" y="1672"/>
                  </a:cubicBezTo>
                  <a:cubicBezTo>
                    <a:pt x="1975" y="1667"/>
                    <a:pt x="1980" y="1666"/>
                    <a:pt x="1984" y="1664"/>
                  </a:cubicBezTo>
                  <a:cubicBezTo>
                    <a:pt x="2034" y="1657"/>
                    <a:pt x="2039" y="1656"/>
                    <a:pt x="2044" y="1653"/>
                  </a:cubicBezTo>
                  <a:cubicBezTo>
                    <a:pt x="2104" y="1640"/>
                    <a:pt x="2107" y="1644"/>
                    <a:pt x="2108" y="1644"/>
                  </a:cubicBezTo>
                  <a:cubicBezTo>
                    <a:pt x="2138" y="1640"/>
                    <a:pt x="2142" y="1636"/>
                    <a:pt x="2147" y="1636"/>
                  </a:cubicBezTo>
                  <a:cubicBezTo>
                    <a:pt x="2200" y="1630"/>
                    <a:pt x="2210" y="1630"/>
                    <a:pt x="2219" y="1626"/>
                  </a:cubicBezTo>
                  <a:cubicBezTo>
                    <a:pt x="2283" y="1625"/>
                    <a:pt x="2292" y="1629"/>
                    <a:pt x="2301" y="1625"/>
                  </a:cubicBezTo>
                  <a:cubicBezTo>
                    <a:pt x="2346" y="1636"/>
                    <a:pt x="2349" y="1632"/>
                    <a:pt x="2353" y="1637"/>
                  </a:cubicBezTo>
                  <a:cubicBezTo>
                    <a:pt x="2379" y="1653"/>
                    <a:pt x="2369" y="1650"/>
                    <a:pt x="2359" y="1648"/>
                  </a:cubicBezTo>
                  <a:close/>
                  <a:moveTo>
                    <a:pt x="2400" y="1637"/>
                  </a:moveTo>
                  <a:cubicBezTo>
                    <a:pt x="2396" y="1633"/>
                    <a:pt x="2393" y="1630"/>
                    <a:pt x="2392" y="1626"/>
                  </a:cubicBezTo>
                  <a:cubicBezTo>
                    <a:pt x="2354" y="1588"/>
                    <a:pt x="2357" y="1584"/>
                    <a:pt x="2351" y="1581"/>
                  </a:cubicBezTo>
                  <a:cubicBezTo>
                    <a:pt x="2342" y="1567"/>
                    <a:pt x="2343" y="1563"/>
                    <a:pt x="2336" y="1560"/>
                  </a:cubicBezTo>
                  <a:cubicBezTo>
                    <a:pt x="2326" y="1534"/>
                    <a:pt x="2326" y="1532"/>
                    <a:pt x="2322" y="1530"/>
                  </a:cubicBezTo>
                  <a:cubicBezTo>
                    <a:pt x="2314" y="1505"/>
                    <a:pt x="2313" y="1503"/>
                    <a:pt x="2310" y="1501"/>
                  </a:cubicBezTo>
                  <a:cubicBezTo>
                    <a:pt x="2283" y="1420"/>
                    <a:pt x="2281" y="1399"/>
                    <a:pt x="2273" y="1379"/>
                  </a:cubicBezTo>
                  <a:cubicBezTo>
                    <a:pt x="2269" y="1352"/>
                    <a:pt x="2267" y="1350"/>
                    <a:pt x="2268" y="1347"/>
                  </a:cubicBezTo>
                  <a:cubicBezTo>
                    <a:pt x="2242" y="1235"/>
                    <a:pt x="2241" y="1214"/>
                    <a:pt x="2238" y="1193"/>
                  </a:cubicBezTo>
                  <a:cubicBezTo>
                    <a:pt x="2224" y="1128"/>
                    <a:pt x="2217" y="1126"/>
                    <a:pt x="2219" y="1123"/>
                  </a:cubicBezTo>
                  <a:cubicBezTo>
                    <a:pt x="2215" y="1109"/>
                    <a:pt x="2210" y="1106"/>
                    <a:pt x="2213" y="1101"/>
                  </a:cubicBezTo>
                  <a:cubicBezTo>
                    <a:pt x="2196" y="1059"/>
                    <a:pt x="2196" y="1046"/>
                    <a:pt x="2191" y="1034"/>
                  </a:cubicBezTo>
                  <a:cubicBezTo>
                    <a:pt x="2202" y="1049"/>
                    <a:pt x="2208" y="1051"/>
                    <a:pt x="2204" y="1055"/>
                  </a:cubicBezTo>
                  <a:cubicBezTo>
                    <a:pt x="2229" y="1118"/>
                    <a:pt x="2228" y="1125"/>
                    <a:pt x="2228" y="1132"/>
                  </a:cubicBezTo>
                  <a:cubicBezTo>
                    <a:pt x="2238" y="1157"/>
                    <a:pt x="2240" y="1164"/>
                    <a:pt x="2239" y="1171"/>
                  </a:cubicBezTo>
                  <a:cubicBezTo>
                    <a:pt x="2249" y="1196"/>
                    <a:pt x="2250" y="1203"/>
                    <a:pt x="2253" y="1209"/>
                  </a:cubicBezTo>
                  <a:cubicBezTo>
                    <a:pt x="2263" y="1272"/>
                    <a:pt x="2273" y="1273"/>
                    <a:pt x="2267" y="1278"/>
                  </a:cubicBezTo>
                  <a:cubicBezTo>
                    <a:pt x="2281" y="1332"/>
                    <a:pt x="2277" y="1339"/>
                    <a:pt x="2284" y="1344"/>
                  </a:cubicBezTo>
                  <a:cubicBezTo>
                    <a:pt x="2289" y="1378"/>
                    <a:pt x="2290" y="1381"/>
                    <a:pt x="2291" y="1383"/>
                  </a:cubicBezTo>
                  <a:cubicBezTo>
                    <a:pt x="2296" y="1417"/>
                    <a:pt x="2302" y="1419"/>
                    <a:pt x="2299" y="1423"/>
                  </a:cubicBezTo>
                  <a:cubicBezTo>
                    <a:pt x="2317" y="1474"/>
                    <a:pt x="2318" y="1477"/>
                    <a:pt x="2319" y="1480"/>
                  </a:cubicBezTo>
                  <a:cubicBezTo>
                    <a:pt x="2347" y="1548"/>
                    <a:pt x="2356" y="1560"/>
                    <a:pt x="2362" y="1572"/>
                  </a:cubicBezTo>
                  <a:cubicBezTo>
                    <a:pt x="2380" y="1603"/>
                    <a:pt x="2387" y="1605"/>
                    <a:pt x="2385" y="1608"/>
                  </a:cubicBezTo>
                  <a:close/>
                  <a:moveTo>
                    <a:pt x="2413" y="1653"/>
                  </a:moveTo>
                  <a:cubicBezTo>
                    <a:pt x="2415" y="1651"/>
                    <a:pt x="2415" y="1650"/>
                    <a:pt x="2414" y="1648"/>
                  </a:cubicBezTo>
                  <a:cubicBezTo>
                    <a:pt x="2420" y="1646"/>
                    <a:pt x="2429" y="1657"/>
                    <a:pt x="2432" y="1660"/>
                  </a:cubicBezTo>
                  <a:cubicBezTo>
                    <a:pt x="2423" y="1663"/>
                    <a:pt x="2421" y="1654"/>
                    <a:pt x="2413" y="1653"/>
                  </a:cubicBezTo>
                  <a:close/>
                  <a:moveTo>
                    <a:pt x="2424" y="1676"/>
                  </a:moveTo>
                  <a:cubicBezTo>
                    <a:pt x="2425" y="1674"/>
                    <a:pt x="2427" y="1672"/>
                    <a:pt x="2428" y="1671"/>
                  </a:cubicBezTo>
                  <a:cubicBezTo>
                    <a:pt x="2431" y="1670"/>
                    <a:pt x="2436" y="1673"/>
                    <a:pt x="2440" y="1676"/>
                  </a:cubicBezTo>
                  <a:cubicBezTo>
                    <a:pt x="2435" y="1678"/>
                    <a:pt x="2430" y="1678"/>
                    <a:pt x="2424" y="1676"/>
                  </a:cubicBezTo>
                  <a:close/>
                  <a:moveTo>
                    <a:pt x="2495" y="1640"/>
                  </a:moveTo>
                  <a:cubicBezTo>
                    <a:pt x="2491" y="1633"/>
                    <a:pt x="2501" y="1639"/>
                    <a:pt x="2500" y="1640"/>
                  </a:cubicBezTo>
                  <a:cubicBezTo>
                    <a:pt x="2500" y="1642"/>
                    <a:pt x="2496" y="1641"/>
                    <a:pt x="2495" y="1640"/>
                  </a:cubicBezTo>
                  <a:close/>
                  <a:moveTo>
                    <a:pt x="2460" y="1737"/>
                  </a:moveTo>
                  <a:cubicBezTo>
                    <a:pt x="2456" y="1739"/>
                    <a:pt x="2452" y="1742"/>
                    <a:pt x="2447" y="1741"/>
                  </a:cubicBezTo>
                  <a:cubicBezTo>
                    <a:pt x="2443" y="1744"/>
                    <a:pt x="2438" y="1748"/>
                    <a:pt x="2433" y="1745"/>
                  </a:cubicBezTo>
                  <a:cubicBezTo>
                    <a:pt x="2430" y="1752"/>
                    <a:pt x="2425" y="1751"/>
                    <a:pt x="2421" y="1752"/>
                  </a:cubicBezTo>
                  <a:cubicBezTo>
                    <a:pt x="2418" y="1759"/>
                    <a:pt x="2412" y="1754"/>
                    <a:pt x="2409" y="1758"/>
                  </a:cubicBezTo>
                  <a:cubicBezTo>
                    <a:pt x="2407" y="1756"/>
                    <a:pt x="2406" y="1759"/>
                    <a:pt x="2405" y="1760"/>
                  </a:cubicBezTo>
                  <a:cubicBezTo>
                    <a:pt x="2403" y="1761"/>
                    <a:pt x="2403" y="1760"/>
                    <a:pt x="2402" y="1761"/>
                  </a:cubicBezTo>
                  <a:cubicBezTo>
                    <a:pt x="2400" y="1762"/>
                    <a:pt x="2395" y="1763"/>
                    <a:pt x="2393" y="1766"/>
                  </a:cubicBezTo>
                  <a:cubicBezTo>
                    <a:pt x="2392" y="1767"/>
                    <a:pt x="2387" y="1770"/>
                    <a:pt x="2383" y="1769"/>
                  </a:cubicBezTo>
                  <a:cubicBezTo>
                    <a:pt x="2375" y="1775"/>
                    <a:pt x="2367" y="1777"/>
                    <a:pt x="2358" y="1779"/>
                  </a:cubicBezTo>
                  <a:cubicBezTo>
                    <a:pt x="2357" y="1784"/>
                    <a:pt x="2353" y="1779"/>
                    <a:pt x="2351" y="1782"/>
                  </a:cubicBezTo>
                  <a:cubicBezTo>
                    <a:pt x="2349" y="1783"/>
                    <a:pt x="2347" y="1784"/>
                    <a:pt x="2345" y="1783"/>
                  </a:cubicBezTo>
                  <a:cubicBezTo>
                    <a:pt x="2340" y="1784"/>
                    <a:pt x="2337" y="1789"/>
                    <a:pt x="2332" y="1787"/>
                  </a:cubicBezTo>
                  <a:cubicBezTo>
                    <a:pt x="2328" y="1791"/>
                    <a:pt x="2322" y="1788"/>
                    <a:pt x="2318" y="1792"/>
                  </a:cubicBezTo>
                  <a:cubicBezTo>
                    <a:pt x="2316" y="1791"/>
                    <a:pt x="2315" y="1794"/>
                    <a:pt x="2312" y="1793"/>
                  </a:cubicBezTo>
                  <a:cubicBezTo>
                    <a:pt x="2310" y="1793"/>
                    <a:pt x="2308" y="1792"/>
                    <a:pt x="2306" y="1794"/>
                  </a:cubicBezTo>
                  <a:cubicBezTo>
                    <a:pt x="2303" y="1789"/>
                    <a:pt x="2313" y="1789"/>
                    <a:pt x="2316" y="1787"/>
                  </a:cubicBezTo>
                  <a:cubicBezTo>
                    <a:pt x="2320" y="1785"/>
                    <a:pt x="2322" y="1778"/>
                    <a:pt x="2327" y="1782"/>
                  </a:cubicBezTo>
                  <a:cubicBezTo>
                    <a:pt x="2330" y="1775"/>
                    <a:pt x="2335" y="1776"/>
                    <a:pt x="2338" y="1773"/>
                  </a:cubicBezTo>
                  <a:cubicBezTo>
                    <a:pt x="2341" y="1768"/>
                    <a:pt x="2346" y="1771"/>
                    <a:pt x="2349" y="1765"/>
                  </a:cubicBezTo>
                  <a:cubicBezTo>
                    <a:pt x="2358" y="1765"/>
                    <a:pt x="2364" y="1757"/>
                    <a:pt x="2372" y="1754"/>
                  </a:cubicBezTo>
                  <a:cubicBezTo>
                    <a:pt x="2379" y="1748"/>
                    <a:pt x="2388" y="1748"/>
                    <a:pt x="2395" y="1740"/>
                  </a:cubicBezTo>
                  <a:cubicBezTo>
                    <a:pt x="2406" y="1740"/>
                    <a:pt x="2416" y="1734"/>
                    <a:pt x="2427" y="1730"/>
                  </a:cubicBezTo>
                  <a:cubicBezTo>
                    <a:pt x="2431" y="1731"/>
                    <a:pt x="2435" y="1730"/>
                    <a:pt x="2439" y="1728"/>
                  </a:cubicBezTo>
                  <a:cubicBezTo>
                    <a:pt x="2445" y="1735"/>
                    <a:pt x="2447" y="1723"/>
                    <a:pt x="2452" y="1729"/>
                  </a:cubicBezTo>
                  <a:cubicBezTo>
                    <a:pt x="2459" y="1724"/>
                    <a:pt x="2468" y="1724"/>
                    <a:pt x="2476" y="1721"/>
                  </a:cubicBezTo>
                  <a:cubicBezTo>
                    <a:pt x="2489" y="1725"/>
                    <a:pt x="2501" y="1721"/>
                    <a:pt x="2514" y="1726"/>
                  </a:cubicBezTo>
                  <a:cubicBezTo>
                    <a:pt x="2496" y="1729"/>
                    <a:pt x="2478" y="1734"/>
                    <a:pt x="2460" y="1737"/>
                  </a:cubicBezTo>
                  <a:close/>
                  <a:moveTo>
                    <a:pt x="2511" y="1687"/>
                  </a:moveTo>
                  <a:cubicBezTo>
                    <a:pt x="2510" y="1683"/>
                    <a:pt x="2508" y="1680"/>
                    <a:pt x="2508" y="1677"/>
                  </a:cubicBezTo>
                  <a:cubicBezTo>
                    <a:pt x="2502" y="1671"/>
                    <a:pt x="2503" y="1664"/>
                    <a:pt x="2496" y="1658"/>
                  </a:cubicBezTo>
                  <a:cubicBezTo>
                    <a:pt x="2500" y="1655"/>
                    <a:pt x="2505" y="1664"/>
                    <a:pt x="2504" y="1666"/>
                  </a:cubicBezTo>
                  <a:cubicBezTo>
                    <a:pt x="2509" y="1669"/>
                    <a:pt x="2508" y="1673"/>
                    <a:pt x="2511" y="1676"/>
                  </a:cubicBezTo>
                  <a:cubicBezTo>
                    <a:pt x="2513" y="1677"/>
                    <a:pt x="2511" y="1680"/>
                    <a:pt x="2512" y="1682"/>
                  </a:cubicBezTo>
                  <a:cubicBezTo>
                    <a:pt x="2512" y="1683"/>
                    <a:pt x="2515" y="1684"/>
                    <a:pt x="2515" y="1684"/>
                  </a:cubicBezTo>
                  <a:cubicBezTo>
                    <a:pt x="2515" y="1685"/>
                    <a:pt x="2514" y="1686"/>
                    <a:pt x="2514" y="1686"/>
                  </a:cubicBezTo>
                  <a:cubicBezTo>
                    <a:pt x="2515" y="1689"/>
                    <a:pt x="2523" y="1693"/>
                    <a:pt x="2518" y="1697"/>
                  </a:cubicBezTo>
                  <a:cubicBezTo>
                    <a:pt x="2511" y="1694"/>
                    <a:pt x="2514" y="1690"/>
                    <a:pt x="2511" y="1687"/>
                  </a:cubicBezTo>
                  <a:close/>
                  <a:moveTo>
                    <a:pt x="2517" y="1725"/>
                  </a:moveTo>
                  <a:cubicBezTo>
                    <a:pt x="2520" y="1724"/>
                    <a:pt x="2522" y="1724"/>
                    <a:pt x="2525" y="1725"/>
                  </a:cubicBezTo>
                  <a:cubicBezTo>
                    <a:pt x="2529" y="1729"/>
                    <a:pt x="2519" y="1727"/>
                    <a:pt x="2517" y="1725"/>
                  </a:cubicBezTo>
                  <a:close/>
                  <a:moveTo>
                    <a:pt x="2521" y="1704"/>
                  </a:moveTo>
                  <a:cubicBezTo>
                    <a:pt x="2522" y="1700"/>
                    <a:pt x="2525" y="1701"/>
                    <a:pt x="2527" y="1703"/>
                  </a:cubicBezTo>
                  <a:cubicBezTo>
                    <a:pt x="2526" y="1704"/>
                    <a:pt x="2527" y="1705"/>
                    <a:pt x="2528" y="1706"/>
                  </a:cubicBezTo>
                  <a:cubicBezTo>
                    <a:pt x="2526" y="1708"/>
                    <a:pt x="2523" y="1705"/>
                    <a:pt x="2521" y="1704"/>
                  </a:cubicBezTo>
                  <a:close/>
                  <a:moveTo>
                    <a:pt x="2550" y="1715"/>
                  </a:moveTo>
                  <a:cubicBezTo>
                    <a:pt x="2549" y="1716"/>
                    <a:pt x="2546" y="1716"/>
                    <a:pt x="2545" y="1715"/>
                  </a:cubicBezTo>
                  <a:cubicBezTo>
                    <a:pt x="2540" y="1708"/>
                    <a:pt x="2551" y="1713"/>
                    <a:pt x="2550" y="1715"/>
                  </a:cubicBezTo>
                  <a:close/>
                  <a:moveTo>
                    <a:pt x="2569" y="1726"/>
                  </a:moveTo>
                  <a:cubicBezTo>
                    <a:pt x="2563" y="1724"/>
                    <a:pt x="2568" y="1720"/>
                    <a:pt x="2564" y="1717"/>
                  </a:cubicBezTo>
                  <a:cubicBezTo>
                    <a:pt x="2534" y="1683"/>
                    <a:pt x="2526" y="1679"/>
                    <a:pt x="2523" y="1674"/>
                  </a:cubicBezTo>
                  <a:cubicBezTo>
                    <a:pt x="2511" y="1643"/>
                    <a:pt x="2508" y="1636"/>
                    <a:pt x="2503" y="1629"/>
                  </a:cubicBezTo>
                  <a:cubicBezTo>
                    <a:pt x="2488" y="1579"/>
                    <a:pt x="2482" y="1574"/>
                    <a:pt x="2483" y="1568"/>
                  </a:cubicBezTo>
                  <a:cubicBezTo>
                    <a:pt x="2478" y="1541"/>
                    <a:pt x="2473" y="1540"/>
                    <a:pt x="2475" y="1537"/>
                  </a:cubicBezTo>
                  <a:cubicBezTo>
                    <a:pt x="2467" y="1500"/>
                    <a:pt x="2466" y="1495"/>
                    <a:pt x="2464" y="1490"/>
                  </a:cubicBezTo>
                  <a:cubicBezTo>
                    <a:pt x="2449" y="1391"/>
                    <a:pt x="2455" y="1387"/>
                    <a:pt x="2451" y="1385"/>
                  </a:cubicBezTo>
                  <a:cubicBezTo>
                    <a:pt x="2447" y="1351"/>
                    <a:pt x="2450" y="1339"/>
                    <a:pt x="2446" y="1329"/>
                  </a:cubicBezTo>
                  <a:cubicBezTo>
                    <a:pt x="2453" y="1350"/>
                    <a:pt x="2458" y="1353"/>
                    <a:pt x="2459" y="1356"/>
                  </a:cubicBezTo>
                  <a:cubicBezTo>
                    <a:pt x="2467" y="1388"/>
                    <a:pt x="2470" y="1391"/>
                    <a:pt x="2470" y="1395"/>
                  </a:cubicBezTo>
                  <a:cubicBezTo>
                    <a:pt x="2476" y="1418"/>
                    <a:pt x="2473" y="1422"/>
                    <a:pt x="2476" y="1425"/>
                  </a:cubicBezTo>
                  <a:cubicBezTo>
                    <a:pt x="2479" y="1449"/>
                    <a:pt x="2481" y="1452"/>
                    <a:pt x="2482" y="1455"/>
                  </a:cubicBezTo>
                  <a:cubicBezTo>
                    <a:pt x="2483" y="1491"/>
                    <a:pt x="2493" y="1494"/>
                    <a:pt x="2488" y="1501"/>
                  </a:cubicBezTo>
                  <a:cubicBezTo>
                    <a:pt x="2496" y="1537"/>
                    <a:pt x="2497" y="1539"/>
                    <a:pt x="2495" y="1542"/>
                  </a:cubicBezTo>
                  <a:cubicBezTo>
                    <a:pt x="2503" y="1571"/>
                    <a:pt x="2508" y="1575"/>
                    <a:pt x="2506" y="1581"/>
                  </a:cubicBezTo>
                  <a:cubicBezTo>
                    <a:pt x="2509" y="1603"/>
                    <a:pt x="2520" y="1606"/>
                    <a:pt x="2514" y="1612"/>
                  </a:cubicBezTo>
                  <a:cubicBezTo>
                    <a:pt x="2532" y="1642"/>
                    <a:pt x="2530" y="1650"/>
                    <a:pt x="2537" y="1657"/>
                  </a:cubicBezTo>
                  <a:cubicBezTo>
                    <a:pt x="2589" y="1738"/>
                    <a:pt x="2578" y="1726"/>
                    <a:pt x="2569" y="1726"/>
                  </a:cubicBezTo>
                  <a:close/>
                  <a:moveTo>
                    <a:pt x="2620" y="1736"/>
                  </a:moveTo>
                  <a:cubicBezTo>
                    <a:pt x="2625" y="1728"/>
                    <a:pt x="2628" y="1741"/>
                    <a:pt x="2631" y="1743"/>
                  </a:cubicBezTo>
                  <a:cubicBezTo>
                    <a:pt x="2626" y="1747"/>
                    <a:pt x="2624" y="1737"/>
                    <a:pt x="2620" y="1736"/>
                  </a:cubicBezTo>
                  <a:close/>
                  <a:moveTo>
                    <a:pt x="2711" y="1804"/>
                  </a:moveTo>
                  <a:cubicBezTo>
                    <a:pt x="2706" y="1802"/>
                    <a:pt x="2701" y="1801"/>
                    <a:pt x="2696" y="1802"/>
                  </a:cubicBezTo>
                  <a:cubicBezTo>
                    <a:pt x="2692" y="1797"/>
                    <a:pt x="2688" y="1800"/>
                    <a:pt x="2684" y="1797"/>
                  </a:cubicBezTo>
                  <a:cubicBezTo>
                    <a:pt x="2680" y="1796"/>
                    <a:pt x="2676" y="1793"/>
                    <a:pt x="2673" y="1794"/>
                  </a:cubicBezTo>
                  <a:cubicBezTo>
                    <a:pt x="2670" y="1791"/>
                    <a:pt x="2675" y="1791"/>
                    <a:pt x="2676" y="1789"/>
                  </a:cubicBezTo>
                  <a:cubicBezTo>
                    <a:pt x="2680" y="1789"/>
                    <a:pt x="2684" y="1790"/>
                    <a:pt x="2687" y="1788"/>
                  </a:cubicBezTo>
                  <a:cubicBezTo>
                    <a:pt x="2692" y="1792"/>
                    <a:pt x="2697" y="1795"/>
                    <a:pt x="2702" y="1798"/>
                  </a:cubicBezTo>
                  <a:cubicBezTo>
                    <a:pt x="2704" y="1800"/>
                    <a:pt x="2706" y="1798"/>
                    <a:pt x="2708" y="1800"/>
                  </a:cubicBezTo>
                  <a:cubicBezTo>
                    <a:pt x="2710" y="1801"/>
                    <a:pt x="2712" y="1802"/>
                    <a:pt x="2714" y="1803"/>
                  </a:cubicBezTo>
                  <a:cubicBezTo>
                    <a:pt x="2716" y="1805"/>
                    <a:pt x="2717" y="1806"/>
                    <a:pt x="2719" y="1807"/>
                  </a:cubicBezTo>
                  <a:cubicBezTo>
                    <a:pt x="2717" y="1809"/>
                    <a:pt x="2714" y="1806"/>
                    <a:pt x="2711" y="1804"/>
                  </a:cubicBezTo>
                  <a:close/>
                  <a:moveTo>
                    <a:pt x="2872" y="417"/>
                  </a:moveTo>
                  <a:cubicBezTo>
                    <a:pt x="2869" y="425"/>
                    <a:pt x="2861" y="429"/>
                    <a:pt x="2860" y="437"/>
                  </a:cubicBezTo>
                  <a:cubicBezTo>
                    <a:pt x="2855" y="439"/>
                    <a:pt x="2856" y="445"/>
                    <a:pt x="2852" y="447"/>
                  </a:cubicBezTo>
                  <a:cubicBezTo>
                    <a:pt x="2852" y="452"/>
                    <a:pt x="2845" y="451"/>
                    <a:pt x="2846" y="458"/>
                  </a:cubicBezTo>
                  <a:cubicBezTo>
                    <a:pt x="2841" y="464"/>
                    <a:pt x="2838" y="471"/>
                    <a:pt x="2834" y="479"/>
                  </a:cubicBezTo>
                  <a:cubicBezTo>
                    <a:pt x="2835" y="485"/>
                    <a:pt x="2830" y="486"/>
                    <a:pt x="2831" y="492"/>
                  </a:cubicBezTo>
                  <a:cubicBezTo>
                    <a:pt x="2827" y="494"/>
                    <a:pt x="2830" y="502"/>
                    <a:pt x="2825" y="503"/>
                  </a:cubicBezTo>
                  <a:cubicBezTo>
                    <a:pt x="2828" y="514"/>
                    <a:pt x="2823" y="518"/>
                    <a:pt x="2822" y="525"/>
                  </a:cubicBezTo>
                  <a:cubicBezTo>
                    <a:pt x="2824" y="535"/>
                    <a:pt x="2822" y="540"/>
                    <a:pt x="2822" y="547"/>
                  </a:cubicBezTo>
                  <a:cubicBezTo>
                    <a:pt x="2824" y="555"/>
                    <a:pt x="2816" y="565"/>
                    <a:pt x="2825" y="567"/>
                  </a:cubicBezTo>
                  <a:cubicBezTo>
                    <a:pt x="2826" y="553"/>
                    <a:pt x="2828" y="541"/>
                    <a:pt x="2827" y="525"/>
                  </a:cubicBezTo>
                  <a:cubicBezTo>
                    <a:pt x="2832" y="518"/>
                    <a:pt x="2829" y="504"/>
                    <a:pt x="2836" y="498"/>
                  </a:cubicBezTo>
                  <a:cubicBezTo>
                    <a:pt x="2838" y="488"/>
                    <a:pt x="2843" y="480"/>
                    <a:pt x="2845" y="469"/>
                  </a:cubicBezTo>
                  <a:cubicBezTo>
                    <a:pt x="2852" y="466"/>
                    <a:pt x="2851" y="456"/>
                    <a:pt x="2859" y="453"/>
                  </a:cubicBezTo>
                  <a:cubicBezTo>
                    <a:pt x="2858" y="447"/>
                    <a:pt x="2862" y="446"/>
                    <a:pt x="2865" y="444"/>
                  </a:cubicBezTo>
                  <a:cubicBezTo>
                    <a:pt x="2865" y="439"/>
                    <a:pt x="2865" y="434"/>
                    <a:pt x="2871" y="435"/>
                  </a:cubicBezTo>
                  <a:cubicBezTo>
                    <a:pt x="2874" y="428"/>
                    <a:pt x="2878" y="422"/>
                    <a:pt x="2882" y="416"/>
                  </a:cubicBezTo>
                  <a:cubicBezTo>
                    <a:pt x="2882" y="404"/>
                    <a:pt x="2882" y="404"/>
                    <a:pt x="2882" y="404"/>
                  </a:cubicBezTo>
                  <a:cubicBezTo>
                    <a:pt x="2881" y="405"/>
                    <a:pt x="2880" y="406"/>
                    <a:pt x="2880" y="408"/>
                  </a:cubicBezTo>
                  <a:cubicBezTo>
                    <a:pt x="2875" y="409"/>
                    <a:pt x="2875" y="415"/>
                    <a:pt x="2872" y="417"/>
                  </a:cubicBezTo>
                  <a:close/>
                  <a:moveTo>
                    <a:pt x="2880" y="351"/>
                  </a:moveTo>
                  <a:cubicBezTo>
                    <a:pt x="2879" y="353"/>
                    <a:pt x="2876" y="354"/>
                    <a:pt x="2874" y="356"/>
                  </a:cubicBezTo>
                  <a:cubicBezTo>
                    <a:pt x="2861" y="371"/>
                    <a:pt x="2846" y="383"/>
                    <a:pt x="2835" y="400"/>
                  </a:cubicBezTo>
                  <a:cubicBezTo>
                    <a:pt x="2826" y="404"/>
                    <a:pt x="2828" y="418"/>
                    <a:pt x="2817" y="421"/>
                  </a:cubicBezTo>
                  <a:cubicBezTo>
                    <a:pt x="2815" y="432"/>
                    <a:pt x="2806" y="437"/>
                    <a:pt x="2804" y="448"/>
                  </a:cubicBezTo>
                  <a:cubicBezTo>
                    <a:pt x="2799" y="450"/>
                    <a:pt x="2802" y="458"/>
                    <a:pt x="2796" y="459"/>
                  </a:cubicBezTo>
                  <a:cubicBezTo>
                    <a:pt x="2796" y="467"/>
                    <a:pt x="2789" y="467"/>
                    <a:pt x="2790" y="475"/>
                  </a:cubicBezTo>
                  <a:cubicBezTo>
                    <a:pt x="2789" y="480"/>
                    <a:pt x="2784" y="482"/>
                    <a:pt x="2785" y="489"/>
                  </a:cubicBezTo>
                  <a:cubicBezTo>
                    <a:pt x="2784" y="492"/>
                    <a:pt x="2782" y="493"/>
                    <a:pt x="2783" y="498"/>
                  </a:cubicBezTo>
                  <a:cubicBezTo>
                    <a:pt x="2781" y="498"/>
                    <a:pt x="2778" y="501"/>
                    <a:pt x="2781" y="502"/>
                  </a:cubicBezTo>
                  <a:cubicBezTo>
                    <a:pt x="2787" y="498"/>
                    <a:pt x="2788" y="490"/>
                    <a:pt x="2791" y="484"/>
                  </a:cubicBezTo>
                  <a:cubicBezTo>
                    <a:pt x="2795" y="479"/>
                    <a:pt x="2796" y="471"/>
                    <a:pt x="2801" y="466"/>
                  </a:cubicBezTo>
                  <a:cubicBezTo>
                    <a:pt x="2805" y="451"/>
                    <a:pt x="2815" y="442"/>
                    <a:pt x="2820" y="427"/>
                  </a:cubicBezTo>
                  <a:cubicBezTo>
                    <a:pt x="2829" y="422"/>
                    <a:pt x="2832" y="411"/>
                    <a:pt x="2840" y="404"/>
                  </a:cubicBezTo>
                  <a:cubicBezTo>
                    <a:pt x="2849" y="398"/>
                    <a:pt x="2852" y="387"/>
                    <a:pt x="2863" y="383"/>
                  </a:cubicBezTo>
                  <a:cubicBezTo>
                    <a:pt x="2868" y="374"/>
                    <a:pt x="2875" y="367"/>
                    <a:pt x="2882" y="360"/>
                  </a:cubicBezTo>
                  <a:cubicBezTo>
                    <a:pt x="2882" y="346"/>
                    <a:pt x="2882" y="346"/>
                    <a:pt x="2882" y="346"/>
                  </a:cubicBezTo>
                  <a:cubicBezTo>
                    <a:pt x="2881" y="346"/>
                    <a:pt x="2880" y="346"/>
                    <a:pt x="2880" y="346"/>
                  </a:cubicBezTo>
                  <a:cubicBezTo>
                    <a:pt x="2879" y="347"/>
                    <a:pt x="2881" y="350"/>
                    <a:pt x="2880" y="351"/>
                  </a:cubicBezTo>
                  <a:close/>
                  <a:moveTo>
                    <a:pt x="1310" y="33"/>
                  </a:moveTo>
                  <a:cubicBezTo>
                    <a:pt x="1314" y="31"/>
                    <a:pt x="1315" y="22"/>
                    <a:pt x="1317" y="16"/>
                  </a:cubicBezTo>
                  <a:cubicBezTo>
                    <a:pt x="1322" y="16"/>
                    <a:pt x="1320" y="1"/>
                    <a:pt x="1326" y="1"/>
                  </a:cubicBezTo>
                  <a:cubicBezTo>
                    <a:pt x="1326" y="1"/>
                    <a:pt x="1326" y="0"/>
                    <a:pt x="1326" y="0"/>
                  </a:cubicBezTo>
                  <a:cubicBezTo>
                    <a:pt x="1319" y="0"/>
                    <a:pt x="1319" y="0"/>
                    <a:pt x="1319" y="0"/>
                  </a:cubicBezTo>
                  <a:cubicBezTo>
                    <a:pt x="1316" y="4"/>
                    <a:pt x="1314" y="9"/>
                    <a:pt x="1311" y="13"/>
                  </a:cubicBezTo>
                  <a:cubicBezTo>
                    <a:pt x="1306" y="26"/>
                    <a:pt x="1301" y="42"/>
                    <a:pt x="1295" y="53"/>
                  </a:cubicBezTo>
                  <a:cubicBezTo>
                    <a:pt x="1298" y="60"/>
                    <a:pt x="1289" y="63"/>
                    <a:pt x="1289" y="72"/>
                  </a:cubicBezTo>
                  <a:cubicBezTo>
                    <a:pt x="1287" y="82"/>
                    <a:pt x="1288" y="83"/>
                    <a:pt x="1283" y="91"/>
                  </a:cubicBezTo>
                  <a:cubicBezTo>
                    <a:pt x="1280" y="88"/>
                    <a:pt x="1284" y="81"/>
                    <a:pt x="1283" y="77"/>
                  </a:cubicBezTo>
                  <a:cubicBezTo>
                    <a:pt x="1284" y="72"/>
                    <a:pt x="1286" y="67"/>
                    <a:pt x="1287" y="62"/>
                  </a:cubicBezTo>
                  <a:cubicBezTo>
                    <a:pt x="1288" y="53"/>
                    <a:pt x="1289" y="51"/>
                    <a:pt x="1292" y="39"/>
                  </a:cubicBezTo>
                  <a:cubicBezTo>
                    <a:pt x="1295" y="23"/>
                    <a:pt x="1301" y="12"/>
                    <a:pt x="1306" y="0"/>
                  </a:cubicBezTo>
                  <a:cubicBezTo>
                    <a:pt x="1298" y="0"/>
                    <a:pt x="1298" y="0"/>
                    <a:pt x="1298" y="0"/>
                  </a:cubicBezTo>
                  <a:cubicBezTo>
                    <a:pt x="1291" y="23"/>
                    <a:pt x="1289" y="32"/>
                    <a:pt x="1280" y="65"/>
                  </a:cubicBezTo>
                  <a:cubicBezTo>
                    <a:pt x="1279" y="76"/>
                    <a:pt x="1279" y="88"/>
                    <a:pt x="1275" y="102"/>
                  </a:cubicBezTo>
                  <a:cubicBezTo>
                    <a:pt x="1278" y="103"/>
                    <a:pt x="1281" y="103"/>
                    <a:pt x="1278" y="101"/>
                  </a:cubicBezTo>
                  <a:cubicBezTo>
                    <a:pt x="1280" y="97"/>
                    <a:pt x="1282" y="101"/>
                    <a:pt x="1282" y="104"/>
                  </a:cubicBezTo>
                  <a:cubicBezTo>
                    <a:pt x="1282" y="109"/>
                    <a:pt x="1274" y="117"/>
                    <a:pt x="1282" y="118"/>
                  </a:cubicBezTo>
                  <a:cubicBezTo>
                    <a:pt x="1287" y="94"/>
                    <a:pt x="1294" y="83"/>
                    <a:pt x="1296" y="65"/>
                  </a:cubicBezTo>
                  <a:cubicBezTo>
                    <a:pt x="1301" y="56"/>
                    <a:pt x="1305" y="44"/>
                    <a:pt x="1310" y="33"/>
                  </a:cubicBezTo>
                  <a:close/>
                  <a:moveTo>
                    <a:pt x="2871" y="310"/>
                  </a:moveTo>
                  <a:cubicBezTo>
                    <a:pt x="2868" y="312"/>
                    <a:pt x="2864" y="314"/>
                    <a:pt x="2865" y="319"/>
                  </a:cubicBezTo>
                  <a:cubicBezTo>
                    <a:pt x="2859" y="319"/>
                    <a:pt x="2858" y="323"/>
                    <a:pt x="2857" y="326"/>
                  </a:cubicBezTo>
                  <a:cubicBezTo>
                    <a:pt x="2846" y="336"/>
                    <a:pt x="2834" y="345"/>
                    <a:pt x="2826" y="357"/>
                  </a:cubicBezTo>
                  <a:cubicBezTo>
                    <a:pt x="2821" y="362"/>
                    <a:pt x="2814" y="366"/>
                    <a:pt x="2809" y="371"/>
                  </a:cubicBezTo>
                  <a:cubicBezTo>
                    <a:pt x="2803" y="375"/>
                    <a:pt x="2799" y="382"/>
                    <a:pt x="2793" y="385"/>
                  </a:cubicBezTo>
                  <a:cubicBezTo>
                    <a:pt x="2786" y="389"/>
                    <a:pt x="2786" y="398"/>
                    <a:pt x="2776" y="400"/>
                  </a:cubicBezTo>
                  <a:cubicBezTo>
                    <a:pt x="2775" y="403"/>
                    <a:pt x="2774" y="407"/>
                    <a:pt x="2768" y="407"/>
                  </a:cubicBezTo>
                  <a:cubicBezTo>
                    <a:pt x="2769" y="410"/>
                    <a:pt x="2760" y="414"/>
                    <a:pt x="2767" y="416"/>
                  </a:cubicBezTo>
                  <a:cubicBezTo>
                    <a:pt x="2763" y="408"/>
                    <a:pt x="2774" y="414"/>
                    <a:pt x="2773" y="409"/>
                  </a:cubicBezTo>
                  <a:cubicBezTo>
                    <a:pt x="2776" y="407"/>
                    <a:pt x="2778" y="405"/>
                    <a:pt x="2781" y="404"/>
                  </a:cubicBezTo>
                  <a:cubicBezTo>
                    <a:pt x="2784" y="397"/>
                    <a:pt x="2791" y="395"/>
                    <a:pt x="2795" y="390"/>
                  </a:cubicBezTo>
                  <a:cubicBezTo>
                    <a:pt x="2800" y="389"/>
                    <a:pt x="2798" y="383"/>
                    <a:pt x="2804" y="385"/>
                  </a:cubicBezTo>
                  <a:cubicBezTo>
                    <a:pt x="2801" y="378"/>
                    <a:pt x="2811" y="381"/>
                    <a:pt x="2810" y="375"/>
                  </a:cubicBezTo>
                  <a:cubicBezTo>
                    <a:pt x="2819" y="375"/>
                    <a:pt x="2820" y="367"/>
                    <a:pt x="2826" y="363"/>
                  </a:cubicBezTo>
                  <a:cubicBezTo>
                    <a:pt x="2835" y="354"/>
                    <a:pt x="2846" y="346"/>
                    <a:pt x="2853" y="335"/>
                  </a:cubicBezTo>
                  <a:cubicBezTo>
                    <a:pt x="2861" y="333"/>
                    <a:pt x="2863" y="327"/>
                    <a:pt x="2867" y="321"/>
                  </a:cubicBezTo>
                  <a:cubicBezTo>
                    <a:pt x="2875" y="320"/>
                    <a:pt x="2876" y="312"/>
                    <a:pt x="2882" y="310"/>
                  </a:cubicBezTo>
                  <a:cubicBezTo>
                    <a:pt x="2882" y="299"/>
                    <a:pt x="2882" y="299"/>
                    <a:pt x="2882" y="299"/>
                  </a:cubicBezTo>
                  <a:cubicBezTo>
                    <a:pt x="2878" y="302"/>
                    <a:pt x="2874" y="306"/>
                    <a:pt x="2871" y="310"/>
                  </a:cubicBezTo>
                  <a:close/>
                  <a:moveTo>
                    <a:pt x="1276" y="9"/>
                  </a:moveTo>
                  <a:cubicBezTo>
                    <a:pt x="1277" y="6"/>
                    <a:pt x="1278" y="3"/>
                    <a:pt x="1279" y="0"/>
                  </a:cubicBezTo>
                  <a:cubicBezTo>
                    <a:pt x="1274" y="0"/>
                    <a:pt x="1274" y="0"/>
                    <a:pt x="1274" y="0"/>
                  </a:cubicBezTo>
                  <a:cubicBezTo>
                    <a:pt x="1274" y="2"/>
                    <a:pt x="1273" y="4"/>
                    <a:pt x="1272" y="5"/>
                  </a:cubicBezTo>
                  <a:cubicBezTo>
                    <a:pt x="1272" y="8"/>
                    <a:pt x="1274" y="10"/>
                    <a:pt x="1272" y="14"/>
                  </a:cubicBezTo>
                  <a:cubicBezTo>
                    <a:pt x="1268" y="18"/>
                    <a:pt x="1272" y="25"/>
                    <a:pt x="1275" y="20"/>
                  </a:cubicBezTo>
                  <a:cubicBezTo>
                    <a:pt x="1270" y="19"/>
                    <a:pt x="1276" y="12"/>
                    <a:pt x="1276" y="9"/>
                  </a:cubicBezTo>
                  <a:close/>
                  <a:moveTo>
                    <a:pt x="569" y="1506"/>
                  </a:moveTo>
                  <a:cubicBezTo>
                    <a:pt x="567" y="1503"/>
                    <a:pt x="565" y="1505"/>
                    <a:pt x="562" y="1504"/>
                  </a:cubicBezTo>
                  <a:cubicBezTo>
                    <a:pt x="527" y="1480"/>
                    <a:pt x="525" y="1479"/>
                    <a:pt x="523" y="1478"/>
                  </a:cubicBezTo>
                  <a:cubicBezTo>
                    <a:pt x="507" y="1456"/>
                    <a:pt x="499" y="1449"/>
                    <a:pt x="496" y="1449"/>
                  </a:cubicBezTo>
                  <a:cubicBezTo>
                    <a:pt x="487" y="1420"/>
                    <a:pt x="488" y="1413"/>
                    <a:pt x="483" y="1404"/>
                  </a:cubicBezTo>
                  <a:cubicBezTo>
                    <a:pt x="495" y="1345"/>
                    <a:pt x="490" y="1341"/>
                    <a:pt x="496" y="1339"/>
                  </a:cubicBezTo>
                  <a:cubicBezTo>
                    <a:pt x="485" y="1353"/>
                    <a:pt x="478" y="1358"/>
                    <a:pt x="479" y="1365"/>
                  </a:cubicBezTo>
                  <a:cubicBezTo>
                    <a:pt x="475" y="1378"/>
                    <a:pt x="469" y="1375"/>
                    <a:pt x="471" y="1373"/>
                  </a:cubicBezTo>
                  <a:cubicBezTo>
                    <a:pt x="462" y="1315"/>
                    <a:pt x="460" y="1302"/>
                    <a:pt x="457" y="1289"/>
                  </a:cubicBezTo>
                  <a:cubicBezTo>
                    <a:pt x="440" y="1227"/>
                    <a:pt x="444" y="1224"/>
                    <a:pt x="441" y="1221"/>
                  </a:cubicBezTo>
                  <a:cubicBezTo>
                    <a:pt x="415" y="1166"/>
                    <a:pt x="412" y="1161"/>
                    <a:pt x="408" y="1156"/>
                  </a:cubicBezTo>
                  <a:cubicBezTo>
                    <a:pt x="378" y="1110"/>
                    <a:pt x="371" y="1106"/>
                    <a:pt x="373" y="1103"/>
                  </a:cubicBezTo>
                  <a:cubicBezTo>
                    <a:pt x="359" y="1060"/>
                    <a:pt x="363" y="1054"/>
                    <a:pt x="356" y="1045"/>
                  </a:cubicBezTo>
                  <a:cubicBezTo>
                    <a:pt x="354" y="1037"/>
                    <a:pt x="350" y="1046"/>
                    <a:pt x="357" y="1058"/>
                  </a:cubicBezTo>
                  <a:cubicBezTo>
                    <a:pt x="355" y="1081"/>
                    <a:pt x="353" y="1078"/>
                    <a:pt x="351" y="1076"/>
                  </a:cubicBezTo>
                  <a:cubicBezTo>
                    <a:pt x="342" y="1052"/>
                    <a:pt x="347" y="1049"/>
                    <a:pt x="345" y="1045"/>
                  </a:cubicBezTo>
                  <a:cubicBezTo>
                    <a:pt x="339" y="1004"/>
                    <a:pt x="340" y="997"/>
                    <a:pt x="340" y="990"/>
                  </a:cubicBezTo>
                  <a:cubicBezTo>
                    <a:pt x="315" y="916"/>
                    <a:pt x="318" y="913"/>
                    <a:pt x="315" y="909"/>
                  </a:cubicBezTo>
                  <a:cubicBezTo>
                    <a:pt x="320" y="938"/>
                    <a:pt x="320" y="943"/>
                    <a:pt x="325" y="950"/>
                  </a:cubicBezTo>
                  <a:cubicBezTo>
                    <a:pt x="338" y="1032"/>
                    <a:pt x="339" y="1041"/>
                    <a:pt x="338" y="1050"/>
                  </a:cubicBezTo>
                  <a:cubicBezTo>
                    <a:pt x="344" y="1098"/>
                    <a:pt x="343" y="1116"/>
                    <a:pt x="347" y="1135"/>
                  </a:cubicBezTo>
                  <a:cubicBezTo>
                    <a:pt x="356" y="1183"/>
                    <a:pt x="355" y="1188"/>
                    <a:pt x="359" y="1193"/>
                  </a:cubicBezTo>
                  <a:cubicBezTo>
                    <a:pt x="370" y="1226"/>
                    <a:pt x="367" y="1230"/>
                    <a:pt x="368" y="1235"/>
                  </a:cubicBezTo>
                  <a:cubicBezTo>
                    <a:pt x="376" y="1282"/>
                    <a:pt x="390" y="1289"/>
                    <a:pt x="382" y="1292"/>
                  </a:cubicBezTo>
                  <a:cubicBezTo>
                    <a:pt x="395" y="1326"/>
                    <a:pt x="395" y="1330"/>
                    <a:pt x="396" y="1335"/>
                  </a:cubicBezTo>
                  <a:cubicBezTo>
                    <a:pt x="421" y="1400"/>
                    <a:pt x="424" y="1405"/>
                    <a:pt x="426" y="1410"/>
                  </a:cubicBezTo>
                  <a:cubicBezTo>
                    <a:pt x="425" y="1413"/>
                    <a:pt x="419" y="1404"/>
                    <a:pt x="412" y="1394"/>
                  </a:cubicBezTo>
                  <a:cubicBezTo>
                    <a:pt x="377" y="1320"/>
                    <a:pt x="378" y="1314"/>
                    <a:pt x="371" y="1307"/>
                  </a:cubicBezTo>
                  <a:cubicBezTo>
                    <a:pt x="365" y="1283"/>
                    <a:pt x="363" y="1276"/>
                    <a:pt x="361" y="1270"/>
                  </a:cubicBezTo>
                  <a:cubicBezTo>
                    <a:pt x="339" y="1186"/>
                    <a:pt x="337" y="1180"/>
                    <a:pt x="338" y="1174"/>
                  </a:cubicBezTo>
                  <a:cubicBezTo>
                    <a:pt x="331" y="1142"/>
                    <a:pt x="329" y="1129"/>
                    <a:pt x="330" y="1118"/>
                  </a:cubicBezTo>
                  <a:cubicBezTo>
                    <a:pt x="327" y="1086"/>
                    <a:pt x="321" y="1082"/>
                    <a:pt x="324" y="1079"/>
                  </a:cubicBezTo>
                  <a:cubicBezTo>
                    <a:pt x="318" y="1017"/>
                    <a:pt x="311" y="1010"/>
                    <a:pt x="313" y="1004"/>
                  </a:cubicBezTo>
                  <a:cubicBezTo>
                    <a:pt x="308" y="1033"/>
                    <a:pt x="320" y="1038"/>
                    <a:pt x="312" y="1040"/>
                  </a:cubicBezTo>
                  <a:cubicBezTo>
                    <a:pt x="313" y="1069"/>
                    <a:pt x="320" y="1074"/>
                    <a:pt x="316" y="1076"/>
                  </a:cubicBezTo>
                  <a:cubicBezTo>
                    <a:pt x="318" y="1125"/>
                    <a:pt x="324" y="1129"/>
                    <a:pt x="321" y="1132"/>
                  </a:cubicBezTo>
                  <a:cubicBezTo>
                    <a:pt x="317" y="1145"/>
                    <a:pt x="322" y="1141"/>
                    <a:pt x="316" y="1136"/>
                  </a:cubicBezTo>
                  <a:cubicBezTo>
                    <a:pt x="308" y="1098"/>
                    <a:pt x="310" y="1093"/>
                    <a:pt x="308" y="1087"/>
                  </a:cubicBezTo>
                  <a:cubicBezTo>
                    <a:pt x="299" y="1051"/>
                    <a:pt x="309" y="1047"/>
                    <a:pt x="302" y="1041"/>
                  </a:cubicBezTo>
                  <a:cubicBezTo>
                    <a:pt x="300" y="1006"/>
                    <a:pt x="297" y="1000"/>
                    <a:pt x="299" y="995"/>
                  </a:cubicBezTo>
                  <a:cubicBezTo>
                    <a:pt x="293" y="953"/>
                    <a:pt x="294" y="943"/>
                    <a:pt x="292" y="933"/>
                  </a:cubicBezTo>
                  <a:cubicBezTo>
                    <a:pt x="284" y="895"/>
                    <a:pt x="285" y="890"/>
                    <a:pt x="284" y="885"/>
                  </a:cubicBezTo>
                  <a:cubicBezTo>
                    <a:pt x="273" y="831"/>
                    <a:pt x="271" y="826"/>
                    <a:pt x="272" y="822"/>
                  </a:cubicBezTo>
                  <a:cubicBezTo>
                    <a:pt x="265" y="848"/>
                    <a:pt x="277" y="856"/>
                    <a:pt x="273" y="861"/>
                  </a:cubicBezTo>
                  <a:cubicBezTo>
                    <a:pt x="278" y="891"/>
                    <a:pt x="274" y="901"/>
                    <a:pt x="278" y="914"/>
                  </a:cubicBezTo>
                  <a:cubicBezTo>
                    <a:pt x="271" y="935"/>
                    <a:pt x="275" y="939"/>
                    <a:pt x="270" y="940"/>
                  </a:cubicBezTo>
                  <a:cubicBezTo>
                    <a:pt x="272" y="951"/>
                    <a:pt x="270" y="952"/>
                    <a:pt x="273" y="955"/>
                  </a:cubicBezTo>
                  <a:cubicBezTo>
                    <a:pt x="267" y="1000"/>
                    <a:pt x="262" y="1005"/>
                    <a:pt x="265" y="1011"/>
                  </a:cubicBezTo>
                  <a:cubicBezTo>
                    <a:pt x="266" y="1041"/>
                    <a:pt x="261" y="1043"/>
                    <a:pt x="267" y="1048"/>
                  </a:cubicBezTo>
                  <a:cubicBezTo>
                    <a:pt x="271" y="1091"/>
                    <a:pt x="264" y="1096"/>
                    <a:pt x="268" y="1103"/>
                  </a:cubicBezTo>
                  <a:cubicBezTo>
                    <a:pt x="271" y="1162"/>
                    <a:pt x="272" y="1169"/>
                    <a:pt x="272" y="1175"/>
                  </a:cubicBezTo>
                  <a:cubicBezTo>
                    <a:pt x="278" y="1236"/>
                    <a:pt x="290" y="1244"/>
                    <a:pt x="284" y="1249"/>
                  </a:cubicBezTo>
                  <a:cubicBezTo>
                    <a:pt x="294" y="1280"/>
                    <a:pt x="295" y="1284"/>
                    <a:pt x="292" y="1286"/>
                  </a:cubicBezTo>
                  <a:cubicBezTo>
                    <a:pt x="286" y="1297"/>
                    <a:pt x="288" y="1292"/>
                    <a:pt x="284" y="1287"/>
                  </a:cubicBezTo>
                  <a:cubicBezTo>
                    <a:pt x="267" y="1251"/>
                    <a:pt x="264" y="1242"/>
                    <a:pt x="262" y="1233"/>
                  </a:cubicBezTo>
                  <a:cubicBezTo>
                    <a:pt x="247" y="1146"/>
                    <a:pt x="241" y="1137"/>
                    <a:pt x="242" y="1129"/>
                  </a:cubicBezTo>
                  <a:cubicBezTo>
                    <a:pt x="236" y="1068"/>
                    <a:pt x="239" y="1053"/>
                    <a:pt x="238" y="1038"/>
                  </a:cubicBezTo>
                  <a:cubicBezTo>
                    <a:pt x="243" y="986"/>
                    <a:pt x="244" y="979"/>
                    <a:pt x="242" y="971"/>
                  </a:cubicBezTo>
                  <a:cubicBezTo>
                    <a:pt x="248" y="934"/>
                    <a:pt x="247" y="931"/>
                    <a:pt x="248" y="927"/>
                  </a:cubicBezTo>
                  <a:cubicBezTo>
                    <a:pt x="252" y="851"/>
                    <a:pt x="244" y="842"/>
                    <a:pt x="249" y="835"/>
                  </a:cubicBezTo>
                  <a:cubicBezTo>
                    <a:pt x="239" y="815"/>
                    <a:pt x="246" y="822"/>
                    <a:pt x="243" y="826"/>
                  </a:cubicBezTo>
                  <a:cubicBezTo>
                    <a:pt x="240" y="881"/>
                    <a:pt x="245" y="887"/>
                    <a:pt x="241" y="892"/>
                  </a:cubicBezTo>
                  <a:cubicBezTo>
                    <a:pt x="238" y="928"/>
                    <a:pt x="240" y="933"/>
                    <a:pt x="236" y="938"/>
                  </a:cubicBezTo>
                  <a:cubicBezTo>
                    <a:pt x="237" y="964"/>
                    <a:pt x="234" y="966"/>
                    <a:pt x="234" y="969"/>
                  </a:cubicBezTo>
                  <a:cubicBezTo>
                    <a:pt x="229" y="1037"/>
                    <a:pt x="229" y="1042"/>
                    <a:pt x="229" y="1048"/>
                  </a:cubicBezTo>
                  <a:cubicBezTo>
                    <a:pt x="229" y="1084"/>
                    <a:pt x="231" y="1090"/>
                    <a:pt x="230" y="1095"/>
                  </a:cubicBezTo>
                  <a:cubicBezTo>
                    <a:pt x="238" y="1122"/>
                    <a:pt x="226" y="1124"/>
                    <a:pt x="233" y="1128"/>
                  </a:cubicBezTo>
                  <a:cubicBezTo>
                    <a:pt x="233" y="1156"/>
                    <a:pt x="238" y="1168"/>
                    <a:pt x="238" y="1180"/>
                  </a:cubicBezTo>
                  <a:cubicBezTo>
                    <a:pt x="248" y="1202"/>
                    <a:pt x="244" y="1205"/>
                    <a:pt x="247" y="1208"/>
                  </a:cubicBezTo>
                  <a:cubicBezTo>
                    <a:pt x="265" y="1263"/>
                    <a:pt x="265" y="1269"/>
                    <a:pt x="269" y="1276"/>
                  </a:cubicBezTo>
                  <a:cubicBezTo>
                    <a:pt x="271" y="1287"/>
                    <a:pt x="265" y="1290"/>
                    <a:pt x="261" y="1284"/>
                  </a:cubicBezTo>
                  <a:cubicBezTo>
                    <a:pt x="245" y="1250"/>
                    <a:pt x="238" y="1244"/>
                    <a:pt x="240" y="1240"/>
                  </a:cubicBezTo>
                  <a:cubicBezTo>
                    <a:pt x="220" y="1185"/>
                    <a:pt x="223" y="1176"/>
                    <a:pt x="220" y="1166"/>
                  </a:cubicBezTo>
                  <a:cubicBezTo>
                    <a:pt x="213" y="1118"/>
                    <a:pt x="216" y="1114"/>
                    <a:pt x="211" y="1109"/>
                  </a:cubicBezTo>
                  <a:cubicBezTo>
                    <a:pt x="207" y="1061"/>
                    <a:pt x="211" y="1042"/>
                    <a:pt x="205" y="1022"/>
                  </a:cubicBezTo>
                  <a:cubicBezTo>
                    <a:pt x="219" y="949"/>
                    <a:pt x="213" y="940"/>
                    <a:pt x="220" y="933"/>
                  </a:cubicBezTo>
                  <a:cubicBezTo>
                    <a:pt x="236" y="865"/>
                    <a:pt x="230" y="861"/>
                    <a:pt x="233" y="857"/>
                  </a:cubicBezTo>
                  <a:cubicBezTo>
                    <a:pt x="231" y="834"/>
                    <a:pt x="242" y="832"/>
                    <a:pt x="236" y="828"/>
                  </a:cubicBezTo>
                  <a:cubicBezTo>
                    <a:pt x="238" y="800"/>
                    <a:pt x="243" y="798"/>
                    <a:pt x="239" y="794"/>
                  </a:cubicBezTo>
                  <a:cubicBezTo>
                    <a:pt x="239" y="761"/>
                    <a:pt x="241" y="757"/>
                    <a:pt x="241" y="753"/>
                  </a:cubicBezTo>
                  <a:cubicBezTo>
                    <a:pt x="230" y="744"/>
                    <a:pt x="228" y="754"/>
                    <a:pt x="234" y="765"/>
                  </a:cubicBezTo>
                  <a:cubicBezTo>
                    <a:pt x="228" y="819"/>
                    <a:pt x="228" y="833"/>
                    <a:pt x="228" y="847"/>
                  </a:cubicBezTo>
                  <a:cubicBezTo>
                    <a:pt x="216" y="875"/>
                    <a:pt x="221" y="883"/>
                    <a:pt x="215" y="889"/>
                  </a:cubicBezTo>
                  <a:cubicBezTo>
                    <a:pt x="205" y="963"/>
                    <a:pt x="202" y="993"/>
                    <a:pt x="197" y="1022"/>
                  </a:cubicBezTo>
                  <a:cubicBezTo>
                    <a:pt x="203" y="1060"/>
                    <a:pt x="195" y="1068"/>
                    <a:pt x="200" y="1079"/>
                  </a:cubicBezTo>
                  <a:cubicBezTo>
                    <a:pt x="203" y="1102"/>
                    <a:pt x="201" y="1104"/>
                    <a:pt x="202" y="1107"/>
                  </a:cubicBezTo>
                  <a:cubicBezTo>
                    <a:pt x="211" y="1176"/>
                    <a:pt x="212" y="1185"/>
                    <a:pt x="217" y="1196"/>
                  </a:cubicBezTo>
                  <a:cubicBezTo>
                    <a:pt x="226" y="1230"/>
                    <a:pt x="225" y="1235"/>
                    <a:pt x="230" y="1240"/>
                  </a:cubicBezTo>
                  <a:cubicBezTo>
                    <a:pt x="220" y="1244"/>
                    <a:pt x="223" y="1241"/>
                    <a:pt x="219" y="1237"/>
                  </a:cubicBezTo>
                  <a:cubicBezTo>
                    <a:pt x="207" y="1183"/>
                    <a:pt x="201" y="1175"/>
                    <a:pt x="203" y="1168"/>
                  </a:cubicBezTo>
                  <a:cubicBezTo>
                    <a:pt x="192" y="1115"/>
                    <a:pt x="190" y="1108"/>
                    <a:pt x="189" y="1100"/>
                  </a:cubicBezTo>
                  <a:cubicBezTo>
                    <a:pt x="189" y="1066"/>
                    <a:pt x="184" y="1053"/>
                    <a:pt x="185" y="1042"/>
                  </a:cubicBezTo>
                  <a:cubicBezTo>
                    <a:pt x="187" y="964"/>
                    <a:pt x="187" y="961"/>
                    <a:pt x="186" y="957"/>
                  </a:cubicBezTo>
                  <a:cubicBezTo>
                    <a:pt x="186" y="926"/>
                    <a:pt x="192" y="924"/>
                    <a:pt x="189" y="920"/>
                  </a:cubicBezTo>
                  <a:cubicBezTo>
                    <a:pt x="201" y="891"/>
                    <a:pt x="191" y="886"/>
                    <a:pt x="199" y="885"/>
                  </a:cubicBezTo>
                  <a:cubicBezTo>
                    <a:pt x="198" y="863"/>
                    <a:pt x="210" y="861"/>
                    <a:pt x="203" y="857"/>
                  </a:cubicBezTo>
                  <a:cubicBezTo>
                    <a:pt x="209" y="833"/>
                    <a:pt x="210" y="827"/>
                    <a:pt x="212" y="821"/>
                  </a:cubicBezTo>
                  <a:cubicBezTo>
                    <a:pt x="211" y="799"/>
                    <a:pt x="216" y="797"/>
                    <a:pt x="214" y="793"/>
                  </a:cubicBezTo>
                  <a:cubicBezTo>
                    <a:pt x="204" y="817"/>
                    <a:pt x="205" y="822"/>
                    <a:pt x="205" y="826"/>
                  </a:cubicBezTo>
                  <a:cubicBezTo>
                    <a:pt x="192" y="876"/>
                    <a:pt x="190" y="885"/>
                    <a:pt x="186" y="893"/>
                  </a:cubicBezTo>
                  <a:cubicBezTo>
                    <a:pt x="180" y="956"/>
                    <a:pt x="174" y="965"/>
                    <a:pt x="177" y="975"/>
                  </a:cubicBezTo>
                  <a:cubicBezTo>
                    <a:pt x="174" y="1011"/>
                    <a:pt x="176" y="1020"/>
                    <a:pt x="176" y="1029"/>
                  </a:cubicBezTo>
                  <a:cubicBezTo>
                    <a:pt x="178" y="1090"/>
                    <a:pt x="182" y="1096"/>
                    <a:pt x="181" y="1100"/>
                  </a:cubicBezTo>
                  <a:cubicBezTo>
                    <a:pt x="195" y="1176"/>
                    <a:pt x="194" y="1181"/>
                    <a:pt x="199" y="1186"/>
                  </a:cubicBezTo>
                  <a:cubicBezTo>
                    <a:pt x="202" y="1229"/>
                    <a:pt x="199" y="1223"/>
                    <a:pt x="196" y="1219"/>
                  </a:cubicBezTo>
                  <a:cubicBezTo>
                    <a:pt x="181" y="1179"/>
                    <a:pt x="186" y="1171"/>
                    <a:pt x="182" y="1169"/>
                  </a:cubicBezTo>
                  <a:cubicBezTo>
                    <a:pt x="177" y="1150"/>
                    <a:pt x="180" y="1149"/>
                    <a:pt x="175" y="1145"/>
                  </a:cubicBezTo>
                  <a:cubicBezTo>
                    <a:pt x="169" y="1114"/>
                    <a:pt x="169" y="1111"/>
                    <a:pt x="169" y="1109"/>
                  </a:cubicBezTo>
                  <a:cubicBezTo>
                    <a:pt x="162" y="1082"/>
                    <a:pt x="165" y="1077"/>
                    <a:pt x="164" y="1073"/>
                  </a:cubicBezTo>
                  <a:cubicBezTo>
                    <a:pt x="162" y="1035"/>
                    <a:pt x="159" y="1032"/>
                    <a:pt x="163" y="1030"/>
                  </a:cubicBezTo>
                  <a:cubicBezTo>
                    <a:pt x="165" y="979"/>
                    <a:pt x="158" y="968"/>
                    <a:pt x="161" y="960"/>
                  </a:cubicBezTo>
                  <a:cubicBezTo>
                    <a:pt x="164" y="929"/>
                    <a:pt x="160" y="926"/>
                    <a:pt x="162" y="924"/>
                  </a:cubicBezTo>
                  <a:cubicBezTo>
                    <a:pt x="170" y="895"/>
                    <a:pt x="165" y="889"/>
                    <a:pt x="169" y="884"/>
                  </a:cubicBezTo>
                  <a:cubicBezTo>
                    <a:pt x="175" y="847"/>
                    <a:pt x="174" y="841"/>
                    <a:pt x="174" y="835"/>
                  </a:cubicBezTo>
                  <a:cubicBezTo>
                    <a:pt x="179" y="808"/>
                    <a:pt x="186" y="806"/>
                    <a:pt x="186" y="803"/>
                  </a:cubicBezTo>
                  <a:cubicBezTo>
                    <a:pt x="193" y="748"/>
                    <a:pt x="194" y="743"/>
                    <a:pt x="195" y="737"/>
                  </a:cubicBezTo>
                  <a:cubicBezTo>
                    <a:pt x="196" y="693"/>
                    <a:pt x="197" y="690"/>
                    <a:pt x="197" y="687"/>
                  </a:cubicBezTo>
                  <a:cubicBezTo>
                    <a:pt x="190" y="674"/>
                    <a:pt x="192" y="680"/>
                    <a:pt x="196" y="686"/>
                  </a:cubicBezTo>
                  <a:cubicBezTo>
                    <a:pt x="191" y="732"/>
                    <a:pt x="186" y="738"/>
                    <a:pt x="188" y="745"/>
                  </a:cubicBezTo>
                  <a:cubicBezTo>
                    <a:pt x="166" y="851"/>
                    <a:pt x="159" y="853"/>
                    <a:pt x="163" y="857"/>
                  </a:cubicBezTo>
                  <a:cubicBezTo>
                    <a:pt x="159" y="882"/>
                    <a:pt x="157" y="885"/>
                    <a:pt x="159" y="889"/>
                  </a:cubicBezTo>
                  <a:cubicBezTo>
                    <a:pt x="154" y="915"/>
                    <a:pt x="154" y="917"/>
                    <a:pt x="154" y="919"/>
                  </a:cubicBezTo>
                  <a:cubicBezTo>
                    <a:pt x="150" y="957"/>
                    <a:pt x="154" y="965"/>
                    <a:pt x="151" y="972"/>
                  </a:cubicBezTo>
                  <a:cubicBezTo>
                    <a:pt x="154" y="1019"/>
                    <a:pt x="151" y="1022"/>
                    <a:pt x="153" y="1027"/>
                  </a:cubicBezTo>
                  <a:cubicBezTo>
                    <a:pt x="154" y="1058"/>
                    <a:pt x="157" y="1064"/>
                    <a:pt x="152" y="1067"/>
                  </a:cubicBezTo>
                  <a:cubicBezTo>
                    <a:pt x="158" y="1092"/>
                    <a:pt x="156" y="1096"/>
                    <a:pt x="159" y="1100"/>
                  </a:cubicBezTo>
                  <a:cubicBezTo>
                    <a:pt x="160" y="1120"/>
                    <a:pt x="164" y="1130"/>
                    <a:pt x="167" y="1140"/>
                  </a:cubicBezTo>
                  <a:cubicBezTo>
                    <a:pt x="176" y="1180"/>
                    <a:pt x="180" y="1184"/>
                    <a:pt x="178" y="1186"/>
                  </a:cubicBezTo>
                  <a:cubicBezTo>
                    <a:pt x="160" y="1172"/>
                    <a:pt x="157" y="1160"/>
                    <a:pt x="154" y="1149"/>
                  </a:cubicBezTo>
                  <a:cubicBezTo>
                    <a:pt x="142" y="1103"/>
                    <a:pt x="146" y="1101"/>
                    <a:pt x="141" y="1097"/>
                  </a:cubicBezTo>
                  <a:cubicBezTo>
                    <a:pt x="139" y="1057"/>
                    <a:pt x="135" y="1046"/>
                    <a:pt x="135" y="1037"/>
                  </a:cubicBezTo>
                  <a:cubicBezTo>
                    <a:pt x="132" y="987"/>
                    <a:pt x="129" y="981"/>
                    <a:pt x="130" y="976"/>
                  </a:cubicBezTo>
                  <a:cubicBezTo>
                    <a:pt x="129" y="942"/>
                    <a:pt x="130" y="937"/>
                    <a:pt x="131" y="933"/>
                  </a:cubicBezTo>
                  <a:cubicBezTo>
                    <a:pt x="136" y="908"/>
                    <a:pt x="130" y="897"/>
                    <a:pt x="137" y="888"/>
                  </a:cubicBezTo>
                  <a:cubicBezTo>
                    <a:pt x="140" y="864"/>
                    <a:pt x="140" y="862"/>
                    <a:pt x="143" y="860"/>
                  </a:cubicBezTo>
                  <a:cubicBezTo>
                    <a:pt x="142" y="829"/>
                    <a:pt x="148" y="825"/>
                    <a:pt x="148" y="821"/>
                  </a:cubicBezTo>
                  <a:cubicBezTo>
                    <a:pt x="161" y="779"/>
                    <a:pt x="161" y="775"/>
                    <a:pt x="163" y="771"/>
                  </a:cubicBezTo>
                  <a:cubicBezTo>
                    <a:pt x="171" y="741"/>
                    <a:pt x="166" y="735"/>
                    <a:pt x="173" y="732"/>
                  </a:cubicBezTo>
                  <a:cubicBezTo>
                    <a:pt x="173" y="701"/>
                    <a:pt x="179" y="698"/>
                    <a:pt x="174" y="693"/>
                  </a:cubicBezTo>
                  <a:cubicBezTo>
                    <a:pt x="179" y="675"/>
                    <a:pt x="179" y="670"/>
                    <a:pt x="179" y="666"/>
                  </a:cubicBezTo>
                  <a:cubicBezTo>
                    <a:pt x="171" y="703"/>
                    <a:pt x="170" y="710"/>
                    <a:pt x="167" y="717"/>
                  </a:cubicBezTo>
                  <a:cubicBezTo>
                    <a:pt x="166" y="734"/>
                    <a:pt x="163" y="736"/>
                    <a:pt x="164" y="738"/>
                  </a:cubicBezTo>
                  <a:cubicBezTo>
                    <a:pt x="157" y="762"/>
                    <a:pt x="158" y="766"/>
                    <a:pt x="157" y="770"/>
                  </a:cubicBezTo>
                  <a:cubicBezTo>
                    <a:pt x="145" y="802"/>
                    <a:pt x="145" y="804"/>
                    <a:pt x="145" y="805"/>
                  </a:cubicBezTo>
                  <a:cubicBezTo>
                    <a:pt x="135" y="840"/>
                    <a:pt x="132" y="858"/>
                    <a:pt x="128" y="876"/>
                  </a:cubicBezTo>
                  <a:cubicBezTo>
                    <a:pt x="120" y="935"/>
                    <a:pt x="123" y="941"/>
                    <a:pt x="121" y="945"/>
                  </a:cubicBezTo>
                  <a:cubicBezTo>
                    <a:pt x="122" y="978"/>
                    <a:pt x="120" y="982"/>
                    <a:pt x="122" y="987"/>
                  </a:cubicBezTo>
                  <a:cubicBezTo>
                    <a:pt x="124" y="1025"/>
                    <a:pt x="130" y="1036"/>
                    <a:pt x="125" y="1044"/>
                  </a:cubicBezTo>
                  <a:cubicBezTo>
                    <a:pt x="140" y="1143"/>
                    <a:pt x="148" y="1151"/>
                    <a:pt x="143" y="1157"/>
                  </a:cubicBezTo>
                  <a:cubicBezTo>
                    <a:pt x="135" y="1126"/>
                    <a:pt x="128" y="1132"/>
                    <a:pt x="123" y="1120"/>
                  </a:cubicBezTo>
                  <a:cubicBezTo>
                    <a:pt x="121" y="1097"/>
                    <a:pt x="122" y="1092"/>
                    <a:pt x="119" y="1085"/>
                  </a:cubicBezTo>
                  <a:cubicBezTo>
                    <a:pt x="118" y="1028"/>
                    <a:pt x="113" y="1021"/>
                    <a:pt x="115" y="1016"/>
                  </a:cubicBezTo>
                  <a:cubicBezTo>
                    <a:pt x="114" y="993"/>
                    <a:pt x="112" y="987"/>
                    <a:pt x="115" y="981"/>
                  </a:cubicBezTo>
                  <a:cubicBezTo>
                    <a:pt x="113" y="890"/>
                    <a:pt x="113" y="877"/>
                    <a:pt x="117" y="865"/>
                  </a:cubicBezTo>
                  <a:cubicBezTo>
                    <a:pt x="120" y="833"/>
                    <a:pt x="119" y="830"/>
                    <a:pt x="119" y="826"/>
                  </a:cubicBezTo>
                  <a:cubicBezTo>
                    <a:pt x="124" y="766"/>
                    <a:pt x="131" y="764"/>
                    <a:pt x="129" y="760"/>
                  </a:cubicBezTo>
                  <a:cubicBezTo>
                    <a:pt x="137" y="725"/>
                    <a:pt x="133" y="718"/>
                    <a:pt x="137" y="712"/>
                  </a:cubicBezTo>
                  <a:cubicBezTo>
                    <a:pt x="147" y="691"/>
                    <a:pt x="142" y="687"/>
                    <a:pt x="144" y="685"/>
                  </a:cubicBezTo>
                  <a:cubicBezTo>
                    <a:pt x="137" y="712"/>
                    <a:pt x="126" y="715"/>
                    <a:pt x="130" y="721"/>
                  </a:cubicBezTo>
                  <a:cubicBezTo>
                    <a:pt x="122" y="742"/>
                    <a:pt x="127" y="749"/>
                    <a:pt x="121" y="753"/>
                  </a:cubicBezTo>
                  <a:cubicBezTo>
                    <a:pt x="114" y="808"/>
                    <a:pt x="110" y="814"/>
                    <a:pt x="114" y="822"/>
                  </a:cubicBezTo>
                  <a:cubicBezTo>
                    <a:pt x="109" y="854"/>
                    <a:pt x="109" y="855"/>
                    <a:pt x="106" y="857"/>
                  </a:cubicBezTo>
                  <a:cubicBezTo>
                    <a:pt x="104" y="869"/>
                    <a:pt x="107" y="872"/>
                    <a:pt x="105" y="874"/>
                  </a:cubicBezTo>
                  <a:cubicBezTo>
                    <a:pt x="105" y="898"/>
                    <a:pt x="103" y="901"/>
                    <a:pt x="103" y="904"/>
                  </a:cubicBezTo>
                  <a:cubicBezTo>
                    <a:pt x="99" y="953"/>
                    <a:pt x="104" y="961"/>
                    <a:pt x="100" y="968"/>
                  </a:cubicBezTo>
                  <a:cubicBezTo>
                    <a:pt x="104" y="1017"/>
                    <a:pt x="107" y="1030"/>
                    <a:pt x="105" y="1042"/>
                  </a:cubicBezTo>
                  <a:cubicBezTo>
                    <a:pt x="107" y="1074"/>
                    <a:pt x="107" y="1077"/>
                    <a:pt x="111" y="1081"/>
                  </a:cubicBezTo>
                  <a:cubicBezTo>
                    <a:pt x="114" y="1111"/>
                    <a:pt x="112" y="1112"/>
                    <a:pt x="113" y="1114"/>
                  </a:cubicBezTo>
                  <a:cubicBezTo>
                    <a:pt x="99" y="1089"/>
                    <a:pt x="93" y="1080"/>
                    <a:pt x="97" y="1072"/>
                  </a:cubicBezTo>
                  <a:cubicBezTo>
                    <a:pt x="88" y="1032"/>
                    <a:pt x="82" y="1027"/>
                    <a:pt x="86" y="1024"/>
                  </a:cubicBezTo>
                  <a:cubicBezTo>
                    <a:pt x="82" y="995"/>
                    <a:pt x="79" y="991"/>
                    <a:pt x="81" y="987"/>
                  </a:cubicBezTo>
                  <a:cubicBezTo>
                    <a:pt x="79" y="971"/>
                    <a:pt x="78" y="969"/>
                    <a:pt x="80" y="966"/>
                  </a:cubicBezTo>
                  <a:cubicBezTo>
                    <a:pt x="79" y="925"/>
                    <a:pt x="82" y="913"/>
                    <a:pt x="82" y="901"/>
                  </a:cubicBezTo>
                  <a:cubicBezTo>
                    <a:pt x="82" y="871"/>
                    <a:pt x="81" y="868"/>
                    <a:pt x="83" y="865"/>
                  </a:cubicBezTo>
                  <a:cubicBezTo>
                    <a:pt x="87" y="841"/>
                    <a:pt x="88" y="835"/>
                    <a:pt x="92" y="829"/>
                  </a:cubicBezTo>
                  <a:cubicBezTo>
                    <a:pt x="93" y="807"/>
                    <a:pt x="93" y="804"/>
                    <a:pt x="94" y="801"/>
                  </a:cubicBezTo>
                  <a:cubicBezTo>
                    <a:pt x="97" y="780"/>
                    <a:pt x="98" y="777"/>
                    <a:pt x="98" y="774"/>
                  </a:cubicBezTo>
                  <a:cubicBezTo>
                    <a:pt x="105" y="742"/>
                    <a:pt x="99" y="738"/>
                    <a:pt x="103" y="736"/>
                  </a:cubicBezTo>
                  <a:cubicBezTo>
                    <a:pt x="108" y="713"/>
                    <a:pt x="104" y="709"/>
                    <a:pt x="109" y="707"/>
                  </a:cubicBezTo>
                  <a:cubicBezTo>
                    <a:pt x="112" y="672"/>
                    <a:pt x="114" y="665"/>
                    <a:pt x="110" y="659"/>
                  </a:cubicBezTo>
                  <a:cubicBezTo>
                    <a:pt x="118" y="619"/>
                    <a:pt x="107" y="614"/>
                    <a:pt x="111" y="612"/>
                  </a:cubicBezTo>
                  <a:cubicBezTo>
                    <a:pt x="109" y="575"/>
                    <a:pt x="113" y="569"/>
                    <a:pt x="110" y="562"/>
                  </a:cubicBezTo>
                  <a:cubicBezTo>
                    <a:pt x="108" y="540"/>
                    <a:pt x="107" y="536"/>
                    <a:pt x="109" y="533"/>
                  </a:cubicBezTo>
                  <a:cubicBezTo>
                    <a:pt x="103" y="542"/>
                    <a:pt x="105" y="547"/>
                    <a:pt x="106" y="552"/>
                  </a:cubicBezTo>
                  <a:cubicBezTo>
                    <a:pt x="107" y="613"/>
                    <a:pt x="106" y="617"/>
                    <a:pt x="105" y="622"/>
                  </a:cubicBezTo>
                  <a:cubicBezTo>
                    <a:pt x="104" y="653"/>
                    <a:pt x="104" y="658"/>
                    <a:pt x="104" y="662"/>
                  </a:cubicBezTo>
                  <a:cubicBezTo>
                    <a:pt x="95" y="722"/>
                    <a:pt x="98" y="727"/>
                    <a:pt x="95" y="731"/>
                  </a:cubicBezTo>
                  <a:cubicBezTo>
                    <a:pt x="86" y="793"/>
                    <a:pt x="84" y="800"/>
                    <a:pt x="82" y="807"/>
                  </a:cubicBezTo>
                  <a:cubicBezTo>
                    <a:pt x="80" y="835"/>
                    <a:pt x="77" y="842"/>
                    <a:pt x="76" y="848"/>
                  </a:cubicBezTo>
                  <a:cubicBezTo>
                    <a:pt x="72" y="884"/>
                    <a:pt x="70" y="887"/>
                    <a:pt x="72" y="891"/>
                  </a:cubicBezTo>
                  <a:cubicBezTo>
                    <a:pt x="71" y="941"/>
                    <a:pt x="73" y="948"/>
                    <a:pt x="69" y="955"/>
                  </a:cubicBezTo>
                  <a:cubicBezTo>
                    <a:pt x="74" y="1007"/>
                    <a:pt x="73" y="1014"/>
                    <a:pt x="77" y="1022"/>
                  </a:cubicBezTo>
                  <a:cubicBezTo>
                    <a:pt x="81" y="1059"/>
                    <a:pt x="82" y="1063"/>
                    <a:pt x="85" y="1067"/>
                  </a:cubicBezTo>
                  <a:cubicBezTo>
                    <a:pt x="73" y="1065"/>
                    <a:pt x="69" y="1057"/>
                    <a:pt x="68" y="1050"/>
                  </a:cubicBezTo>
                  <a:cubicBezTo>
                    <a:pt x="65" y="1021"/>
                    <a:pt x="65" y="1013"/>
                    <a:pt x="63" y="1006"/>
                  </a:cubicBezTo>
                  <a:cubicBezTo>
                    <a:pt x="60" y="956"/>
                    <a:pt x="58" y="948"/>
                    <a:pt x="56" y="940"/>
                  </a:cubicBezTo>
                  <a:cubicBezTo>
                    <a:pt x="55" y="878"/>
                    <a:pt x="58" y="876"/>
                    <a:pt x="57" y="873"/>
                  </a:cubicBezTo>
                  <a:cubicBezTo>
                    <a:pt x="64" y="825"/>
                    <a:pt x="59" y="819"/>
                    <a:pt x="63" y="815"/>
                  </a:cubicBezTo>
                  <a:cubicBezTo>
                    <a:pt x="70" y="788"/>
                    <a:pt x="65" y="785"/>
                    <a:pt x="70" y="783"/>
                  </a:cubicBezTo>
                  <a:cubicBezTo>
                    <a:pt x="75" y="745"/>
                    <a:pt x="78" y="724"/>
                    <a:pt x="82" y="702"/>
                  </a:cubicBezTo>
                  <a:cubicBezTo>
                    <a:pt x="86" y="665"/>
                    <a:pt x="90" y="660"/>
                    <a:pt x="89" y="655"/>
                  </a:cubicBezTo>
                  <a:cubicBezTo>
                    <a:pt x="90" y="600"/>
                    <a:pt x="87" y="593"/>
                    <a:pt x="86" y="587"/>
                  </a:cubicBezTo>
                  <a:cubicBezTo>
                    <a:pt x="78" y="571"/>
                    <a:pt x="78" y="574"/>
                    <a:pt x="81" y="577"/>
                  </a:cubicBezTo>
                  <a:cubicBezTo>
                    <a:pt x="85" y="614"/>
                    <a:pt x="80" y="625"/>
                    <a:pt x="84" y="637"/>
                  </a:cubicBezTo>
                  <a:cubicBezTo>
                    <a:pt x="78" y="690"/>
                    <a:pt x="70" y="695"/>
                    <a:pt x="73" y="701"/>
                  </a:cubicBezTo>
                  <a:cubicBezTo>
                    <a:pt x="74" y="728"/>
                    <a:pt x="63" y="729"/>
                    <a:pt x="69" y="733"/>
                  </a:cubicBezTo>
                  <a:cubicBezTo>
                    <a:pt x="62" y="787"/>
                    <a:pt x="52" y="807"/>
                    <a:pt x="52" y="829"/>
                  </a:cubicBezTo>
                  <a:cubicBezTo>
                    <a:pt x="48" y="863"/>
                    <a:pt x="49" y="866"/>
                    <a:pt x="48" y="869"/>
                  </a:cubicBezTo>
                  <a:cubicBezTo>
                    <a:pt x="47" y="898"/>
                    <a:pt x="47" y="900"/>
                    <a:pt x="45" y="903"/>
                  </a:cubicBezTo>
                  <a:cubicBezTo>
                    <a:pt x="50" y="925"/>
                    <a:pt x="44" y="927"/>
                    <a:pt x="50" y="931"/>
                  </a:cubicBezTo>
                  <a:cubicBezTo>
                    <a:pt x="49" y="979"/>
                    <a:pt x="53" y="992"/>
                    <a:pt x="53" y="1004"/>
                  </a:cubicBezTo>
                  <a:cubicBezTo>
                    <a:pt x="56" y="1035"/>
                    <a:pt x="48" y="1027"/>
                    <a:pt x="49" y="1020"/>
                  </a:cubicBezTo>
                  <a:cubicBezTo>
                    <a:pt x="36" y="968"/>
                    <a:pt x="33" y="965"/>
                    <a:pt x="35" y="963"/>
                  </a:cubicBezTo>
                  <a:cubicBezTo>
                    <a:pt x="34" y="946"/>
                    <a:pt x="32" y="944"/>
                    <a:pt x="33" y="941"/>
                  </a:cubicBezTo>
                  <a:cubicBezTo>
                    <a:pt x="30" y="894"/>
                    <a:pt x="32" y="889"/>
                    <a:pt x="33" y="885"/>
                  </a:cubicBezTo>
                  <a:cubicBezTo>
                    <a:pt x="38" y="839"/>
                    <a:pt x="35" y="834"/>
                    <a:pt x="36" y="829"/>
                  </a:cubicBezTo>
                  <a:cubicBezTo>
                    <a:pt x="46" y="793"/>
                    <a:pt x="42" y="782"/>
                    <a:pt x="47" y="773"/>
                  </a:cubicBezTo>
                  <a:cubicBezTo>
                    <a:pt x="50" y="743"/>
                    <a:pt x="53" y="742"/>
                    <a:pt x="52" y="740"/>
                  </a:cubicBezTo>
                  <a:cubicBezTo>
                    <a:pt x="58" y="717"/>
                    <a:pt x="59" y="715"/>
                    <a:pt x="60" y="713"/>
                  </a:cubicBezTo>
                  <a:cubicBezTo>
                    <a:pt x="64" y="697"/>
                    <a:pt x="59" y="693"/>
                    <a:pt x="64" y="691"/>
                  </a:cubicBezTo>
                  <a:cubicBezTo>
                    <a:pt x="69" y="647"/>
                    <a:pt x="69" y="644"/>
                    <a:pt x="69" y="642"/>
                  </a:cubicBezTo>
                  <a:cubicBezTo>
                    <a:pt x="71" y="616"/>
                    <a:pt x="74" y="612"/>
                    <a:pt x="70" y="607"/>
                  </a:cubicBezTo>
                  <a:cubicBezTo>
                    <a:pt x="63" y="543"/>
                    <a:pt x="67" y="539"/>
                    <a:pt x="61" y="538"/>
                  </a:cubicBezTo>
                  <a:cubicBezTo>
                    <a:pt x="57" y="510"/>
                    <a:pt x="56" y="506"/>
                    <a:pt x="58" y="503"/>
                  </a:cubicBezTo>
                  <a:cubicBezTo>
                    <a:pt x="53" y="537"/>
                    <a:pt x="66" y="546"/>
                    <a:pt x="60" y="552"/>
                  </a:cubicBezTo>
                  <a:cubicBezTo>
                    <a:pt x="66" y="581"/>
                    <a:pt x="64" y="588"/>
                    <a:pt x="64" y="595"/>
                  </a:cubicBezTo>
                  <a:cubicBezTo>
                    <a:pt x="61" y="622"/>
                    <a:pt x="63" y="628"/>
                    <a:pt x="62" y="633"/>
                  </a:cubicBezTo>
                  <a:cubicBezTo>
                    <a:pt x="55" y="663"/>
                    <a:pt x="57" y="675"/>
                    <a:pt x="55" y="687"/>
                  </a:cubicBezTo>
                  <a:cubicBezTo>
                    <a:pt x="40" y="730"/>
                    <a:pt x="48" y="735"/>
                    <a:pt x="43" y="738"/>
                  </a:cubicBezTo>
                  <a:cubicBezTo>
                    <a:pt x="40" y="763"/>
                    <a:pt x="38" y="766"/>
                    <a:pt x="36" y="770"/>
                  </a:cubicBezTo>
                  <a:cubicBezTo>
                    <a:pt x="29" y="805"/>
                    <a:pt x="33" y="809"/>
                    <a:pt x="29" y="812"/>
                  </a:cubicBezTo>
                  <a:cubicBezTo>
                    <a:pt x="26" y="841"/>
                    <a:pt x="25" y="848"/>
                    <a:pt x="22" y="855"/>
                  </a:cubicBezTo>
                  <a:cubicBezTo>
                    <a:pt x="23" y="895"/>
                    <a:pt x="22" y="897"/>
                    <a:pt x="21" y="899"/>
                  </a:cubicBezTo>
                  <a:cubicBezTo>
                    <a:pt x="18" y="888"/>
                    <a:pt x="15" y="883"/>
                    <a:pt x="15" y="879"/>
                  </a:cubicBezTo>
                  <a:cubicBezTo>
                    <a:pt x="18" y="839"/>
                    <a:pt x="14" y="834"/>
                    <a:pt x="15" y="830"/>
                  </a:cubicBezTo>
                  <a:cubicBezTo>
                    <a:pt x="16" y="773"/>
                    <a:pt x="21" y="741"/>
                    <a:pt x="28" y="709"/>
                  </a:cubicBezTo>
                  <a:cubicBezTo>
                    <a:pt x="29" y="668"/>
                    <a:pt x="32" y="665"/>
                    <a:pt x="28" y="661"/>
                  </a:cubicBezTo>
                  <a:cubicBezTo>
                    <a:pt x="34" y="623"/>
                    <a:pt x="31" y="619"/>
                    <a:pt x="34" y="616"/>
                  </a:cubicBezTo>
                  <a:cubicBezTo>
                    <a:pt x="34" y="600"/>
                    <a:pt x="33" y="596"/>
                    <a:pt x="33" y="593"/>
                  </a:cubicBezTo>
                  <a:cubicBezTo>
                    <a:pt x="29" y="602"/>
                    <a:pt x="30" y="607"/>
                    <a:pt x="28" y="612"/>
                  </a:cubicBezTo>
                  <a:cubicBezTo>
                    <a:pt x="19" y="677"/>
                    <a:pt x="20" y="682"/>
                    <a:pt x="21" y="687"/>
                  </a:cubicBezTo>
                  <a:cubicBezTo>
                    <a:pt x="14" y="711"/>
                    <a:pt x="19" y="714"/>
                    <a:pt x="14" y="716"/>
                  </a:cubicBezTo>
                  <a:cubicBezTo>
                    <a:pt x="7" y="764"/>
                    <a:pt x="10" y="767"/>
                    <a:pt x="10" y="770"/>
                  </a:cubicBezTo>
                  <a:cubicBezTo>
                    <a:pt x="11" y="804"/>
                    <a:pt x="3" y="813"/>
                    <a:pt x="8" y="825"/>
                  </a:cubicBezTo>
                  <a:cubicBezTo>
                    <a:pt x="1" y="839"/>
                    <a:pt x="0" y="839"/>
                    <a:pt x="0" y="839"/>
                  </a:cubicBezTo>
                  <a:cubicBezTo>
                    <a:pt x="7" y="858"/>
                    <a:pt x="6" y="864"/>
                    <a:pt x="6" y="869"/>
                  </a:cubicBezTo>
                  <a:cubicBezTo>
                    <a:pt x="12" y="918"/>
                    <a:pt x="15" y="922"/>
                    <a:pt x="13" y="925"/>
                  </a:cubicBezTo>
                  <a:cubicBezTo>
                    <a:pt x="18" y="978"/>
                    <a:pt x="26" y="987"/>
                    <a:pt x="22" y="994"/>
                  </a:cubicBezTo>
                  <a:cubicBezTo>
                    <a:pt x="5" y="953"/>
                    <a:pt x="4" y="946"/>
                    <a:pt x="2" y="939"/>
                  </a:cubicBezTo>
                  <a:cubicBezTo>
                    <a:pt x="7" y="996"/>
                    <a:pt x="4" y="994"/>
                    <a:pt x="2" y="992"/>
                  </a:cubicBezTo>
                  <a:cubicBezTo>
                    <a:pt x="10" y="1015"/>
                    <a:pt x="13" y="1017"/>
                    <a:pt x="15" y="1018"/>
                  </a:cubicBezTo>
                  <a:cubicBezTo>
                    <a:pt x="30" y="1039"/>
                    <a:pt x="39" y="1037"/>
                    <a:pt x="35" y="1041"/>
                  </a:cubicBezTo>
                  <a:cubicBezTo>
                    <a:pt x="3" y="1031"/>
                    <a:pt x="4" y="1031"/>
                    <a:pt x="5" y="1030"/>
                  </a:cubicBezTo>
                  <a:cubicBezTo>
                    <a:pt x="33" y="1049"/>
                    <a:pt x="34" y="1055"/>
                    <a:pt x="37" y="1053"/>
                  </a:cubicBezTo>
                  <a:cubicBezTo>
                    <a:pt x="60" y="1080"/>
                    <a:pt x="55" y="1075"/>
                    <a:pt x="50" y="1071"/>
                  </a:cubicBezTo>
                  <a:cubicBezTo>
                    <a:pt x="26" y="1057"/>
                    <a:pt x="16" y="1055"/>
                    <a:pt x="7" y="1048"/>
                  </a:cubicBezTo>
                  <a:cubicBezTo>
                    <a:pt x="3" y="1057"/>
                    <a:pt x="4" y="1057"/>
                    <a:pt x="5" y="1057"/>
                  </a:cubicBezTo>
                  <a:cubicBezTo>
                    <a:pt x="38" y="1078"/>
                    <a:pt x="42" y="1080"/>
                    <a:pt x="45" y="1079"/>
                  </a:cubicBezTo>
                  <a:cubicBezTo>
                    <a:pt x="94" y="1116"/>
                    <a:pt x="103" y="1121"/>
                    <a:pt x="99" y="1124"/>
                  </a:cubicBezTo>
                  <a:cubicBezTo>
                    <a:pt x="23" y="1084"/>
                    <a:pt x="12" y="1079"/>
                    <a:pt x="2" y="1075"/>
                  </a:cubicBezTo>
                  <a:cubicBezTo>
                    <a:pt x="17" y="1093"/>
                    <a:pt x="24" y="1088"/>
                    <a:pt x="28" y="1097"/>
                  </a:cubicBezTo>
                  <a:cubicBezTo>
                    <a:pt x="73" y="1120"/>
                    <a:pt x="84" y="1123"/>
                    <a:pt x="95" y="1130"/>
                  </a:cubicBezTo>
                  <a:cubicBezTo>
                    <a:pt x="126" y="1152"/>
                    <a:pt x="134" y="1157"/>
                    <a:pt x="130" y="1161"/>
                  </a:cubicBezTo>
                  <a:cubicBezTo>
                    <a:pt x="93" y="1141"/>
                    <a:pt x="91" y="1134"/>
                    <a:pt x="88" y="1135"/>
                  </a:cubicBezTo>
                  <a:cubicBezTo>
                    <a:pt x="49" y="1118"/>
                    <a:pt x="38" y="1110"/>
                    <a:pt x="26" y="1104"/>
                  </a:cubicBezTo>
                  <a:cubicBezTo>
                    <a:pt x="2" y="1104"/>
                    <a:pt x="2" y="1104"/>
                    <a:pt x="2" y="1104"/>
                  </a:cubicBezTo>
                  <a:cubicBezTo>
                    <a:pt x="34" y="1124"/>
                    <a:pt x="43" y="1118"/>
                    <a:pt x="49" y="1125"/>
                  </a:cubicBezTo>
                  <a:cubicBezTo>
                    <a:pt x="81" y="1139"/>
                    <a:pt x="83" y="1146"/>
                    <a:pt x="86" y="1144"/>
                  </a:cubicBezTo>
                  <a:cubicBezTo>
                    <a:pt x="111" y="1163"/>
                    <a:pt x="118" y="1164"/>
                    <a:pt x="124" y="1171"/>
                  </a:cubicBezTo>
                  <a:cubicBezTo>
                    <a:pt x="166" y="1202"/>
                    <a:pt x="172" y="1209"/>
                    <a:pt x="178" y="1212"/>
                  </a:cubicBezTo>
                  <a:cubicBezTo>
                    <a:pt x="151" y="1194"/>
                    <a:pt x="143" y="1199"/>
                    <a:pt x="137" y="1193"/>
                  </a:cubicBezTo>
                  <a:cubicBezTo>
                    <a:pt x="113" y="1180"/>
                    <a:pt x="106" y="1180"/>
                    <a:pt x="100" y="1174"/>
                  </a:cubicBezTo>
                  <a:cubicBezTo>
                    <a:pt x="67" y="1165"/>
                    <a:pt x="64" y="1163"/>
                    <a:pt x="62" y="1159"/>
                  </a:cubicBezTo>
                  <a:cubicBezTo>
                    <a:pt x="20" y="1144"/>
                    <a:pt x="18" y="1134"/>
                    <a:pt x="13" y="1140"/>
                  </a:cubicBezTo>
                  <a:cubicBezTo>
                    <a:pt x="2" y="1141"/>
                    <a:pt x="2" y="1141"/>
                    <a:pt x="2" y="1141"/>
                  </a:cubicBezTo>
                  <a:cubicBezTo>
                    <a:pt x="38" y="1159"/>
                    <a:pt x="41" y="1158"/>
                    <a:pt x="43" y="1162"/>
                  </a:cubicBezTo>
                  <a:cubicBezTo>
                    <a:pt x="91" y="1177"/>
                    <a:pt x="100" y="1188"/>
                    <a:pt x="110" y="1189"/>
                  </a:cubicBezTo>
                  <a:cubicBezTo>
                    <a:pt x="141" y="1207"/>
                    <a:pt x="144" y="1205"/>
                    <a:pt x="146" y="1206"/>
                  </a:cubicBezTo>
                  <a:cubicBezTo>
                    <a:pt x="172" y="1221"/>
                    <a:pt x="177" y="1223"/>
                    <a:pt x="181" y="1229"/>
                  </a:cubicBezTo>
                  <a:cubicBezTo>
                    <a:pt x="202" y="1238"/>
                    <a:pt x="206" y="1248"/>
                    <a:pt x="211" y="1248"/>
                  </a:cubicBezTo>
                  <a:cubicBezTo>
                    <a:pt x="213" y="1257"/>
                    <a:pt x="202" y="1254"/>
                    <a:pt x="193" y="1245"/>
                  </a:cubicBezTo>
                  <a:cubicBezTo>
                    <a:pt x="141" y="1220"/>
                    <a:pt x="136" y="1216"/>
                    <a:pt x="130" y="1217"/>
                  </a:cubicBezTo>
                  <a:cubicBezTo>
                    <a:pt x="81" y="1199"/>
                    <a:pt x="78" y="1195"/>
                    <a:pt x="75" y="1192"/>
                  </a:cubicBezTo>
                  <a:cubicBezTo>
                    <a:pt x="50" y="1185"/>
                    <a:pt x="46" y="1183"/>
                    <a:pt x="42" y="1183"/>
                  </a:cubicBezTo>
                  <a:cubicBezTo>
                    <a:pt x="2" y="1182"/>
                    <a:pt x="2" y="1182"/>
                    <a:pt x="2" y="1182"/>
                  </a:cubicBezTo>
                  <a:cubicBezTo>
                    <a:pt x="26" y="1195"/>
                    <a:pt x="29" y="1198"/>
                    <a:pt x="32" y="1204"/>
                  </a:cubicBezTo>
                  <a:cubicBezTo>
                    <a:pt x="76" y="1224"/>
                    <a:pt x="84" y="1230"/>
                    <a:pt x="92" y="1231"/>
                  </a:cubicBezTo>
                  <a:cubicBezTo>
                    <a:pt x="107" y="1243"/>
                    <a:pt x="111" y="1239"/>
                    <a:pt x="112" y="1244"/>
                  </a:cubicBezTo>
                  <a:cubicBezTo>
                    <a:pt x="146" y="1257"/>
                    <a:pt x="149" y="1259"/>
                    <a:pt x="153" y="1260"/>
                  </a:cubicBezTo>
                  <a:cubicBezTo>
                    <a:pt x="191" y="1277"/>
                    <a:pt x="198" y="1275"/>
                    <a:pt x="204" y="1282"/>
                  </a:cubicBezTo>
                  <a:cubicBezTo>
                    <a:pt x="229" y="1288"/>
                    <a:pt x="233" y="1291"/>
                    <a:pt x="238" y="1290"/>
                  </a:cubicBezTo>
                  <a:cubicBezTo>
                    <a:pt x="267" y="1306"/>
                    <a:pt x="268" y="1305"/>
                    <a:pt x="268" y="1309"/>
                  </a:cubicBezTo>
                  <a:cubicBezTo>
                    <a:pt x="284" y="1331"/>
                    <a:pt x="271" y="1321"/>
                    <a:pt x="256" y="1323"/>
                  </a:cubicBezTo>
                  <a:cubicBezTo>
                    <a:pt x="228" y="1317"/>
                    <a:pt x="221" y="1308"/>
                    <a:pt x="213" y="1311"/>
                  </a:cubicBezTo>
                  <a:cubicBezTo>
                    <a:pt x="184" y="1307"/>
                    <a:pt x="178" y="1296"/>
                    <a:pt x="170" y="1299"/>
                  </a:cubicBezTo>
                  <a:cubicBezTo>
                    <a:pt x="141" y="1291"/>
                    <a:pt x="135" y="1284"/>
                    <a:pt x="127" y="1284"/>
                  </a:cubicBezTo>
                  <a:cubicBezTo>
                    <a:pt x="114" y="1276"/>
                    <a:pt x="110" y="1277"/>
                    <a:pt x="107" y="1274"/>
                  </a:cubicBezTo>
                  <a:cubicBezTo>
                    <a:pt x="62" y="1250"/>
                    <a:pt x="58" y="1253"/>
                    <a:pt x="55" y="1247"/>
                  </a:cubicBezTo>
                  <a:cubicBezTo>
                    <a:pt x="20" y="1225"/>
                    <a:pt x="16" y="1229"/>
                    <a:pt x="14" y="1222"/>
                  </a:cubicBezTo>
                  <a:cubicBezTo>
                    <a:pt x="2" y="1224"/>
                    <a:pt x="2" y="1224"/>
                    <a:pt x="2" y="1224"/>
                  </a:cubicBezTo>
                  <a:cubicBezTo>
                    <a:pt x="57" y="1257"/>
                    <a:pt x="62" y="1262"/>
                    <a:pt x="68" y="1264"/>
                  </a:cubicBezTo>
                  <a:cubicBezTo>
                    <a:pt x="102" y="1277"/>
                    <a:pt x="104" y="1283"/>
                    <a:pt x="107" y="1282"/>
                  </a:cubicBezTo>
                  <a:cubicBezTo>
                    <a:pt x="132" y="1296"/>
                    <a:pt x="133" y="1294"/>
                    <a:pt x="134" y="1294"/>
                  </a:cubicBezTo>
                  <a:cubicBezTo>
                    <a:pt x="166" y="1309"/>
                    <a:pt x="169" y="1307"/>
                    <a:pt x="171" y="1308"/>
                  </a:cubicBezTo>
                  <a:cubicBezTo>
                    <a:pt x="202" y="1317"/>
                    <a:pt x="208" y="1315"/>
                    <a:pt x="213" y="1318"/>
                  </a:cubicBezTo>
                  <a:cubicBezTo>
                    <a:pt x="286" y="1344"/>
                    <a:pt x="291" y="1339"/>
                    <a:pt x="295" y="1343"/>
                  </a:cubicBezTo>
                  <a:cubicBezTo>
                    <a:pt x="319" y="1359"/>
                    <a:pt x="315" y="1360"/>
                    <a:pt x="312" y="1355"/>
                  </a:cubicBezTo>
                  <a:cubicBezTo>
                    <a:pt x="278" y="1349"/>
                    <a:pt x="277" y="1348"/>
                    <a:pt x="276" y="1346"/>
                  </a:cubicBezTo>
                  <a:cubicBezTo>
                    <a:pt x="251" y="1346"/>
                    <a:pt x="244" y="1341"/>
                    <a:pt x="236" y="1343"/>
                  </a:cubicBezTo>
                  <a:cubicBezTo>
                    <a:pt x="210" y="1334"/>
                    <a:pt x="203" y="1336"/>
                    <a:pt x="197" y="1333"/>
                  </a:cubicBezTo>
                  <a:cubicBezTo>
                    <a:pt x="146" y="1317"/>
                    <a:pt x="143" y="1316"/>
                    <a:pt x="139" y="1315"/>
                  </a:cubicBezTo>
                  <a:cubicBezTo>
                    <a:pt x="98" y="1293"/>
                    <a:pt x="94" y="1296"/>
                    <a:pt x="91" y="1293"/>
                  </a:cubicBezTo>
                  <a:cubicBezTo>
                    <a:pt x="86" y="1301"/>
                    <a:pt x="95" y="1299"/>
                    <a:pt x="101" y="1304"/>
                  </a:cubicBezTo>
                  <a:cubicBezTo>
                    <a:pt x="131" y="1326"/>
                    <a:pt x="139" y="1323"/>
                    <a:pt x="145" y="1332"/>
                  </a:cubicBezTo>
                  <a:cubicBezTo>
                    <a:pt x="173" y="1344"/>
                    <a:pt x="177" y="1347"/>
                    <a:pt x="182" y="1349"/>
                  </a:cubicBezTo>
                  <a:cubicBezTo>
                    <a:pt x="212" y="1367"/>
                    <a:pt x="218" y="1368"/>
                    <a:pt x="222" y="1376"/>
                  </a:cubicBezTo>
                  <a:cubicBezTo>
                    <a:pt x="274" y="1408"/>
                    <a:pt x="285" y="1407"/>
                    <a:pt x="294" y="1413"/>
                  </a:cubicBezTo>
                  <a:cubicBezTo>
                    <a:pt x="332" y="1425"/>
                    <a:pt x="342" y="1428"/>
                    <a:pt x="352" y="1434"/>
                  </a:cubicBezTo>
                  <a:cubicBezTo>
                    <a:pt x="399" y="1452"/>
                    <a:pt x="405" y="1447"/>
                    <a:pt x="410" y="1451"/>
                  </a:cubicBezTo>
                  <a:cubicBezTo>
                    <a:pt x="445" y="1462"/>
                    <a:pt x="450" y="1463"/>
                    <a:pt x="454" y="1465"/>
                  </a:cubicBezTo>
                  <a:cubicBezTo>
                    <a:pt x="447" y="1472"/>
                    <a:pt x="427" y="1478"/>
                    <a:pt x="406" y="1492"/>
                  </a:cubicBezTo>
                  <a:cubicBezTo>
                    <a:pt x="382" y="1495"/>
                    <a:pt x="376" y="1503"/>
                    <a:pt x="378" y="1509"/>
                  </a:cubicBezTo>
                  <a:cubicBezTo>
                    <a:pt x="423" y="1494"/>
                    <a:pt x="430" y="1489"/>
                    <a:pt x="437" y="1486"/>
                  </a:cubicBezTo>
                  <a:cubicBezTo>
                    <a:pt x="429" y="1500"/>
                    <a:pt x="421" y="1493"/>
                    <a:pt x="419" y="1501"/>
                  </a:cubicBezTo>
                  <a:cubicBezTo>
                    <a:pt x="458" y="1496"/>
                    <a:pt x="463" y="1493"/>
                    <a:pt x="469" y="1490"/>
                  </a:cubicBezTo>
                  <a:cubicBezTo>
                    <a:pt x="507" y="1498"/>
                    <a:pt x="513" y="1493"/>
                    <a:pt x="518" y="1498"/>
                  </a:cubicBezTo>
                  <a:cubicBezTo>
                    <a:pt x="547" y="1512"/>
                    <a:pt x="555" y="1511"/>
                    <a:pt x="561" y="1518"/>
                  </a:cubicBezTo>
                  <a:cubicBezTo>
                    <a:pt x="581" y="1511"/>
                    <a:pt x="574" y="1509"/>
                    <a:pt x="569" y="1506"/>
                  </a:cubicBezTo>
                  <a:close/>
                  <a:moveTo>
                    <a:pt x="213" y="1273"/>
                  </a:moveTo>
                  <a:cubicBezTo>
                    <a:pt x="209" y="1272"/>
                    <a:pt x="204" y="1271"/>
                    <a:pt x="200" y="1269"/>
                  </a:cubicBezTo>
                  <a:cubicBezTo>
                    <a:pt x="192" y="1263"/>
                    <a:pt x="183" y="1264"/>
                    <a:pt x="175" y="1257"/>
                  </a:cubicBezTo>
                  <a:cubicBezTo>
                    <a:pt x="171" y="1257"/>
                    <a:pt x="166" y="1255"/>
                    <a:pt x="162" y="1254"/>
                  </a:cubicBezTo>
                  <a:cubicBezTo>
                    <a:pt x="158" y="1252"/>
                    <a:pt x="154" y="1248"/>
                    <a:pt x="150" y="1248"/>
                  </a:cubicBezTo>
                  <a:cubicBezTo>
                    <a:pt x="141" y="1247"/>
                    <a:pt x="133" y="1242"/>
                    <a:pt x="125" y="1240"/>
                  </a:cubicBezTo>
                  <a:cubicBezTo>
                    <a:pt x="109" y="1231"/>
                    <a:pt x="91" y="1228"/>
                    <a:pt x="76" y="1216"/>
                  </a:cubicBezTo>
                  <a:cubicBezTo>
                    <a:pt x="71" y="1214"/>
                    <a:pt x="66" y="1215"/>
                    <a:pt x="63" y="1209"/>
                  </a:cubicBezTo>
                  <a:cubicBezTo>
                    <a:pt x="58" y="1214"/>
                    <a:pt x="56" y="1202"/>
                    <a:pt x="51" y="1204"/>
                  </a:cubicBezTo>
                  <a:cubicBezTo>
                    <a:pt x="43" y="1199"/>
                    <a:pt x="35" y="1193"/>
                    <a:pt x="27" y="1192"/>
                  </a:cubicBezTo>
                  <a:cubicBezTo>
                    <a:pt x="23" y="1187"/>
                    <a:pt x="20" y="1184"/>
                    <a:pt x="15" y="1184"/>
                  </a:cubicBezTo>
                  <a:cubicBezTo>
                    <a:pt x="14" y="1181"/>
                    <a:pt x="17" y="1183"/>
                    <a:pt x="19" y="1181"/>
                  </a:cubicBezTo>
                  <a:cubicBezTo>
                    <a:pt x="21" y="1182"/>
                    <a:pt x="23" y="1183"/>
                    <a:pt x="25" y="1185"/>
                  </a:cubicBezTo>
                  <a:cubicBezTo>
                    <a:pt x="30" y="1180"/>
                    <a:pt x="32" y="1194"/>
                    <a:pt x="37" y="1187"/>
                  </a:cubicBezTo>
                  <a:cubicBezTo>
                    <a:pt x="43" y="1195"/>
                    <a:pt x="52" y="1192"/>
                    <a:pt x="58" y="1199"/>
                  </a:cubicBezTo>
                  <a:cubicBezTo>
                    <a:pt x="60" y="1200"/>
                    <a:pt x="63" y="1197"/>
                    <a:pt x="64" y="1200"/>
                  </a:cubicBezTo>
                  <a:cubicBezTo>
                    <a:pt x="66" y="1203"/>
                    <a:pt x="68" y="1202"/>
                    <a:pt x="70" y="1201"/>
                  </a:cubicBezTo>
                  <a:cubicBezTo>
                    <a:pt x="73" y="1207"/>
                    <a:pt x="78" y="1201"/>
                    <a:pt x="80" y="1207"/>
                  </a:cubicBezTo>
                  <a:cubicBezTo>
                    <a:pt x="88" y="1207"/>
                    <a:pt x="95" y="1212"/>
                    <a:pt x="102" y="1215"/>
                  </a:cubicBezTo>
                  <a:cubicBezTo>
                    <a:pt x="111" y="1215"/>
                    <a:pt x="118" y="1221"/>
                    <a:pt x="126" y="1226"/>
                  </a:cubicBezTo>
                  <a:cubicBezTo>
                    <a:pt x="134" y="1225"/>
                    <a:pt x="141" y="1230"/>
                    <a:pt x="148" y="1234"/>
                  </a:cubicBezTo>
                  <a:cubicBezTo>
                    <a:pt x="152" y="1234"/>
                    <a:pt x="155" y="1239"/>
                    <a:pt x="159" y="1239"/>
                  </a:cubicBezTo>
                  <a:cubicBezTo>
                    <a:pt x="163" y="1242"/>
                    <a:pt x="167" y="1239"/>
                    <a:pt x="169" y="1245"/>
                  </a:cubicBezTo>
                  <a:cubicBezTo>
                    <a:pt x="177" y="1247"/>
                    <a:pt x="183" y="1254"/>
                    <a:pt x="191" y="1254"/>
                  </a:cubicBezTo>
                  <a:cubicBezTo>
                    <a:pt x="193" y="1256"/>
                    <a:pt x="194" y="1257"/>
                    <a:pt x="195" y="1259"/>
                  </a:cubicBezTo>
                  <a:cubicBezTo>
                    <a:pt x="200" y="1262"/>
                    <a:pt x="205" y="1264"/>
                    <a:pt x="210" y="1265"/>
                  </a:cubicBezTo>
                  <a:cubicBezTo>
                    <a:pt x="214" y="1268"/>
                    <a:pt x="219" y="1274"/>
                    <a:pt x="224" y="1273"/>
                  </a:cubicBezTo>
                  <a:cubicBezTo>
                    <a:pt x="225" y="1282"/>
                    <a:pt x="216" y="1271"/>
                    <a:pt x="213" y="1273"/>
                  </a:cubicBezTo>
                  <a:close/>
                  <a:moveTo>
                    <a:pt x="401" y="1319"/>
                  </a:moveTo>
                  <a:cubicBezTo>
                    <a:pt x="402" y="1315"/>
                    <a:pt x="399" y="1311"/>
                    <a:pt x="398" y="1307"/>
                  </a:cubicBezTo>
                  <a:cubicBezTo>
                    <a:pt x="394" y="1300"/>
                    <a:pt x="397" y="1293"/>
                    <a:pt x="391" y="1286"/>
                  </a:cubicBezTo>
                  <a:cubicBezTo>
                    <a:pt x="392" y="1282"/>
                    <a:pt x="389" y="1278"/>
                    <a:pt x="388" y="1274"/>
                  </a:cubicBezTo>
                  <a:cubicBezTo>
                    <a:pt x="388" y="1271"/>
                    <a:pt x="385" y="1266"/>
                    <a:pt x="385" y="1263"/>
                  </a:cubicBezTo>
                  <a:cubicBezTo>
                    <a:pt x="380" y="1258"/>
                    <a:pt x="388" y="1256"/>
                    <a:pt x="382" y="1251"/>
                  </a:cubicBezTo>
                  <a:cubicBezTo>
                    <a:pt x="384" y="1249"/>
                    <a:pt x="378" y="1244"/>
                    <a:pt x="381" y="1242"/>
                  </a:cubicBezTo>
                  <a:cubicBezTo>
                    <a:pt x="375" y="1239"/>
                    <a:pt x="384" y="1231"/>
                    <a:pt x="378" y="1233"/>
                  </a:cubicBezTo>
                  <a:cubicBezTo>
                    <a:pt x="376" y="1230"/>
                    <a:pt x="380" y="1227"/>
                    <a:pt x="375" y="1222"/>
                  </a:cubicBezTo>
                  <a:cubicBezTo>
                    <a:pt x="373" y="1215"/>
                    <a:pt x="367" y="1207"/>
                    <a:pt x="371" y="1201"/>
                  </a:cubicBezTo>
                  <a:cubicBezTo>
                    <a:pt x="362" y="1185"/>
                    <a:pt x="367" y="1172"/>
                    <a:pt x="358" y="1157"/>
                  </a:cubicBezTo>
                  <a:cubicBezTo>
                    <a:pt x="358" y="1150"/>
                    <a:pt x="360" y="1145"/>
                    <a:pt x="355" y="1137"/>
                  </a:cubicBezTo>
                  <a:cubicBezTo>
                    <a:pt x="359" y="1132"/>
                    <a:pt x="353" y="1126"/>
                    <a:pt x="353" y="1120"/>
                  </a:cubicBezTo>
                  <a:cubicBezTo>
                    <a:pt x="358" y="1115"/>
                    <a:pt x="348" y="1107"/>
                    <a:pt x="353" y="1101"/>
                  </a:cubicBezTo>
                  <a:cubicBezTo>
                    <a:pt x="349" y="1095"/>
                    <a:pt x="352" y="1090"/>
                    <a:pt x="348" y="1083"/>
                  </a:cubicBezTo>
                  <a:cubicBezTo>
                    <a:pt x="353" y="1081"/>
                    <a:pt x="355" y="1091"/>
                    <a:pt x="359" y="1094"/>
                  </a:cubicBezTo>
                  <a:cubicBezTo>
                    <a:pt x="359" y="1100"/>
                    <a:pt x="367" y="1107"/>
                    <a:pt x="367" y="1113"/>
                  </a:cubicBezTo>
                  <a:cubicBezTo>
                    <a:pt x="370" y="1122"/>
                    <a:pt x="369" y="1131"/>
                    <a:pt x="373" y="1140"/>
                  </a:cubicBezTo>
                  <a:cubicBezTo>
                    <a:pt x="372" y="1145"/>
                    <a:pt x="373" y="1150"/>
                    <a:pt x="375" y="1155"/>
                  </a:cubicBezTo>
                  <a:cubicBezTo>
                    <a:pt x="371" y="1158"/>
                    <a:pt x="379" y="1164"/>
                    <a:pt x="376" y="1168"/>
                  </a:cubicBezTo>
                  <a:cubicBezTo>
                    <a:pt x="379" y="1177"/>
                    <a:pt x="379" y="1186"/>
                    <a:pt x="382" y="1195"/>
                  </a:cubicBezTo>
                  <a:cubicBezTo>
                    <a:pt x="380" y="1199"/>
                    <a:pt x="387" y="1204"/>
                    <a:pt x="383" y="1208"/>
                  </a:cubicBezTo>
                  <a:cubicBezTo>
                    <a:pt x="386" y="1212"/>
                    <a:pt x="385" y="1217"/>
                    <a:pt x="391" y="1222"/>
                  </a:cubicBezTo>
                  <a:cubicBezTo>
                    <a:pt x="385" y="1225"/>
                    <a:pt x="389" y="1231"/>
                    <a:pt x="393" y="1236"/>
                  </a:cubicBezTo>
                  <a:cubicBezTo>
                    <a:pt x="387" y="1239"/>
                    <a:pt x="393" y="1244"/>
                    <a:pt x="394" y="1249"/>
                  </a:cubicBezTo>
                  <a:cubicBezTo>
                    <a:pt x="388" y="1256"/>
                    <a:pt x="401" y="1266"/>
                    <a:pt x="396" y="1274"/>
                  </a:cubicBezTo>
                  <a:cubicBezTo>
                    <a:pt x="403" y="1280"/>
                    <a:pt x="397" y="1284"/>
                    <a:pt x="401" y="1289"/>
                  </a:cubicBezTo>
                  <a:cubicBezTo>
                    <a:pt x="403" y="1293"/>
                    <a:pt x="401" y="1297"/>
                    <a:pt x="402" y="1302"/>
                  </a:cubicBezTo>
                  <a:cubicBezTo>
                    <a:pt x="404" y="1310"/>
                    <a:pt x="405" y="1319"/>
                    <a:pt x="407" y="1328"/>
                  </a:cubicBezTo>
                  <a:cubicBezTo>
                    <a:pt x="401" y="1330"/>
                    <a:pt x="404" y="1321"/>
                    <a:pt x="401" y="1319"/>
                  </a:cubicBezTo>
                  <a:close/>
                  <a:moveTo>
                    <a:pt x="421" y="1377"/>
                  </a:moveTo>
                  <a:cubicBezTo>
                    <a:pt x="418" y="1372"/>
                    <a:pt x="419" y="1368"/>
                    <a:pt x="414" y="1363"/>
                  </a:cubicBezTo>
                  <a:cubicBezTo>
                    <a:pt x="418" y="1359"/>
                    <a:pt x="409" y="1353"/>
                    <a:pt x="411" y="1349"/>
                  </a:cubicBezTo>
                  <a:cubicBezTo>
                    <a:pt x="406" y="1343"/>
                    <a:pt x="409" y="1340"/>
                    <a:pt x="404" y="1335"/>
                  </a:cubicBezTo>
                  <a:cubicBezTo>
                    <a:pt x="412" y="1329"/>
                    <a:pt x="410" y="1343"/>
                    <a:pt x="412" y="1346"/>
                  </a:cubicBezTo>
                  <a:cubicBezTo>
                    <a:pt x="416" y="1351"/>
                    <a:pt x="414" y="1355"/>
                    <a:pt x="420" y="1361"/>
                  </a:cubicBezTo>
                  <a:cubicBezTo>
                    <a:pt x="417" y="1369"/>
                    <a:pt x="427" y="1379"/>
                    <a:pt x="428" y="1387"/>
                  </a:cubicBezTo>
                  <a:cubicBezTo>
                    <a:pt x="422" y="1389"/>
                    <a:pt x="424" y="1379"/>
                    <a:pt x="421" y="1377"/>
                  </a:cubicBezTo>
                  <a:close/>
                  <a:moveTo>
                    <a:pt x="346" y="1256"/>
                  </a:moveTo>
                  <a:cubicBezTo>
                    <a:pt x="348" y="1260"/>
                    <a:pt x="351" y="1263"/>
                    <a:pt x="353" y="1267"/>
                  </a:cubicBezTo>
                  <a:cubicBezTo>
                    <a:pt x="350" y="1272"/>
                    <a:pt x="357" y="1278"/>
                    <a:pt x="357" y="1283"/>
                  </a:cubicBezTo>
                  <a:cubicBezTo>
                    <a:pt x="355" y="1288"/>
                    <a:pt x="358" y="1294"/>
                    <a:pt x="360" y="1299"/>
                  </a:cubicBezTo>
                  <a:cubicBezTo>
                    <a:pt x="361" y="1305"/>
                    <a:pt x="367" y="1311"/>
                    <a:pt x="367" y="1316"/>
                  </a:cubicBezTo>
                  <a:cubicBezTo>
                    <a:pt x="370" y="1319"/>
                    <a:pt x="369" y="1322"/>
                    <a:pt x="370" y="1324"/>
                  </a:cubicBezTo>
                  <a:cubicBezTo>
                    <a:pt x="372" y="1327"/>
                    <a:pt x="374" y="1329"/>
                    <a:pt x="372" y="1331"/>
                  </a:cubicBezTo>
                  <a:cubicBezTo>
                    <a:pt x="379" y="1340"/>
                    <a:pt x="379" y="1356"/>
                    <a:pt x="388" y="1360"/>
                  </a:cubicBezTo>
                  <a:cubicBezTo>
                    <a:pt x="386" y="1362"/>
                    <a:pt x="389" y="1366"/>
                    <a:pt x="391" y="1369"/>
                  </a:cubicBezTo>
                  <a:cubicBezTo>
                    <a:pt x="393" y="1372"/>
                    <a:pt x="391" y="1374"/>
                    <a:pt x="394" y="1377"/>
                  </a:cubicBezTo>
                  <a:cubicBezTo>
                    <a:pt x="394" y="1382"/>
                    <a:pt x="403" y="1388"/>
                    <a:pt x="396" y="1391"/>
                  </a:cubicBezTo>
                  <a:cubicBezTo>
                    <a:pt x="375" y="1365"/>
                    <a:pt x="374" y="1342"/>
                    <a:pt x="359" y="1316"/>
                  </a:cubicBezTo>
                  <a:cubicBezTo>
                    <a:pt x="360" y="1311"/>
                    <a:pt x="360" y="1306"/>
                    <a:pt x="355" y="1300"/>
                  </a:cubicBezTo>
                  <a:cubicBezTo>
                    <a:pt x="358" y="1296"/>
                    <a:pt x="352" y="1290"/>
                    <a:pt x="353" y="1286"/>
                  </a:cubicBezTo>
                  <a:cubicBezTo>
                    <a:pt x="353" y="1281"/>
                    <a:pt x="349" y="1276"/>
                    <a:pt x="348" y="1271"/>
                  </a:cubicBezTo>
                  <a:cubicBezTo>
                    <a:pt x="350" y="1266"/>
                    <a:pt x="345" y="1261"/>
                    <a:pt x="346" y="1256"/>
                  </a:cubicBezTo>
                  <a:cubicBezTo>
                    <a:pt x="339" y="1250"/>
                    <a:pt x="351" y="1252"/>
                    <a:pt x="346" y="1256"/>
                  </a:cubicBezTo>
                  <a:close/>
                  <a:moveTo>
                    <a:pt x="328" y="1175"/>
                  </a:moveTo>
                  <a:cubicBezTo>
                    <a:pt x="330" y="1177"/>
                    <a:pt x="330" y="1179"/>
                    <a:pt x="329" y="1180"/>
                  </a:cubicBezTo>
                  <a:cubicBezTo>
                    <a:pt x="333" y="1184"/>
                    <a:pt x="328" y="1186"/>
                    <a:pt x="333" y="1190"/>
                  </a:cubicBezTo>
                  <a:cubicBezTo>
                    <a:pt x="329" y="1194"/>
                    <a:pt x="335" y="1200"/>
                    <a:pt x="333" y="1204"/>
                  </a:cubicBezTo>
                  <a:cubicBezTo>
                    <a:pt x="330" y="1199"/>
                    <a:pt x="329" y="1195"/>
                    <a:pt x="332" y="1191"/>
                  </a:cubicBezTo>
                  <a:cubicBezTo>
                    <a:pt x="327" y="1184"/>
                    <a:pt x="327" y="1178"/>
                    <a:pt x="325" y="1172"/>
                  </a:cubicBezTo>
                  <a:cubicBezTo>
                    <a:pt x="329" y="1171"/>
                    <a:pt x="326" y="1173"/>
                    <a:pt x="328" y="1175"/>
                  </a:cubicBezTo>
                  <a:close/>
                  <a:moveTo>
                    <a:pt x="323" y="1157"/>
                  </a:moveTo>
                  <a:cubicBezTo>
                    <a:pt x="322" y="1149"/>
                    <a:pt x="331" y="1168"/>
                    <a:pt x="324" y="1162"/>
                  </a:cubicBezTo>
                  <a:cubicBezTo>
                    <a:pt x="321" y="1160"/>
                    <a:pt x="323" y="1159"/>
                    <a:pt x="323" y="1157"/>
                  </a:cubicBezTo>
                  <a:close/>
                  <a:moveTo>
                    <a:pt x="283" y="988"/>
                  </a:moveTo>
                  <a:cubicBezTo>
                    <a:pt x="282" y="979"/>
                    <a:pt x="287" y="972"/>
                    <a:pt x="284" y="963"/>
                  </a:cubicBezTo>
                  <a:cubicBezTo>
                    <a:pt x="286" y="938"/>
                    <a:pt x="287" y="942"/>
                    <a:pt x="286" y="943"/>
                  </a:cubicBezTo>
                  <a:cubicBezTo>
                    <a:pt x="287" y="957"/>
                    <a:pt x="286" y="959"/>
                    <a:pt x="287" y="960"/>
                  </a:cubicBezTo>
                  <a:cubicBezTo>
                    <a:pt x="288" y="977"/>
                    <a:pt x="289" y="981"/>
                    <a:pt x="288" y="984"/>
                  </a:cubicBezTo>
                  <a:cubicBezTo>
                    <a:pt x="294" y="1018"/>
                    <a:pt x="290" y="1025"/>
                    <a:pt x="294" y="1033"/>
                  </a:cubicBezTo>
                  <a:cubicBezTo>
                    <a:pt x="302" y="1090"/>
                    <a:pt x="299" y="1098"/>
                    <a:pt x="303" y="1107"/>
                  </a:cubicBezTo>
                  <a:cubicBezTo>
                    <a:pt x="307" y="1139"/>
                    <a:pt x="312" y="1147"/>
                    <a:pt x="311" y="1155"/>
                  </a:cubicBezTo>
                  <a:cubicBezTo>
                    <a:pt x="321" y="1196"/>
                    <a:pt x="325" y="1213"/>
                    <a:pt x="330" y="1230"/>
                  </a:cubicBezTo>
                  <a:cubicBezTo>
                    <a:pt x="345" y="1288"/>
                    <a:pt x="343" y="1296"/>
                    <a:pt x="348" y="1305"/>
                  </a:cubicBezTo>
                  <a:cubicBezTo>
                    <a:pt x="359" y="1346"/>
                    <a:pt x="369" y="1363"/>
                    <a:pt x="378" y="1380"/>
                  </a:cubicBezTo>
                  <a:cubicBezTo>
                    <a:pt x="341" y="1344"/>
                    <a:pt x="342" y="1339"/>
                    <a:pt x="336" y="1333"/>
                  </a:cubicBezTo>
                  <a:cubicBezTo>
                    <a:pt x="325" y="1298"/>
                    <a:pt x="326" y="1289"/>
                    <a:pt x="317" y="1280"/>
                  </a:cubicBezTo>
                  <a:cubicBezTo>
                    <a:pt x="309" y="1237"/>
                    <a:pt x="311" y="1234"/>
                    <a:pt x="308" y="1230"/>
                  </a:cubicBezTo>
                  <a:cubicBezTo>
                    <a:pt x="302" y="1195"/>
                    <a:pt x="300" y="1194"/>
                    <a:pt x="300" y="1192"/>
                  </a:cubicBezTo>
                  <a:cubicBezTo>
                    <a:pt x="297" y="1172"/>
                    <a:pt x="294" y="1164"/>
                    <a:pt x="295" y="1156"/>
                  </a:cubicBezTo>
                  <a:cubicBezTo>
                    <a:pt x="287" y="1099"/>
                    <a:pt x="286" y="1092"/>
                    <a:pt x="287" y="1084"/>
                  </a:cubicBezTo>
                  <a:close/>
                  <a:moveTo>
                    <a:pt x="332" y="1346"/>
                  </a:moveTo>
                  <a:cubicBezTo>
                    <a:pt x="326" y="1348"/>
                    <a:pt x="326" y="1337"/>
                    <a:pt x="323" y="1334"/>
                  </a:cubicBezTo>
                  <a:cubicBezTo>
                    <a:pt x="330" y="1332"/>
                    <a:pt x="330" y="1343"/>
                    <a:pt x="332" y="1346"/>
                  </a:cubicBezTo>
                  <a:close/>
                  <a:moveTo>
                    <a:pt x="274" y="1069"/>
                  </a:moveTo>
                  <a:cubicBezTo>
                    <a:pt x="280" y="1068"/>
                    <a:pt x="274" y="1073"/>
                    <a:pt x="276" y="1076"/>
                  </a:cubicBezTo>
                  <a:cubicBezTo>
                    <a:pt x="280" y="1081"/>
                    <a:pt x="271" y="1077"/>
                    <a:pt x="274" y="1069"/>
                  </a:cubicBezTo>
                  <a:close/>
                  <a:moveTo>
                    <a:pt x="312" y="1310"/>
                  </a:moveTo>
                  <a:cubicBezTo>
                    <a:pt x="312" y="1305"/>
                    <a:pt x="306" y="1299"/>
                    <a:pt x="305" y="1293"/>
                  </a:cubicBezTo>
                  <a:cubicBezTo>
                    <a:pt x="306" y="1288"/>
                    <a:pt x="301" y="1282"/>
                    <a:pt x="302" y="1277"/>
                  </a:cubicBezTo>
                  <a:cubicBezTo>
                    <a:pt x="299" y="1274"/>
                    <a:pt x="300" y="1271"/>
                    <a:pt x="301" y="1269"/>
                  </a:cubicBezTo>
                  <a:cubicBezTo>
                    <a:pt x="297" y="1268"/>
                    <a:pt x="299" y="1267"/>
                    <a:pt x="297" y="1264"/>
                  </a:cubicBezTo>
                  <a:cubicBezTo>
                    <a:pt x="293" y="1252"/>
                    <a:pt x="293" y="1241"/>
                    <a:pt x="289" y="1230"/>
                  </a:cubicBezTo>
                  <a:cubicBezTo>
                    <a:pt x="290" y="1224"/>
                    <a:pt x="287" y="1219"/>
                    <a:pt x="289" y="1214"/>
                  </a:cubicBezTo>
                  <a:cubicBezTo>
                    <a:pt x="284" y="1208"/>
                    <a:pt x="288" y="1203"/>
                    <a:pt x="288" y="1198"/>
                  </a:cubicBezTo>
                  <a:cubicBezTo>
                    <a:pt x="282" y="1179"/>
                    <a:pt x="280" y="1161"/>
                    <a:pt x="279" y="1143"/>
                  </a:cubicBezTo>
                  <a:cubicBezTo>
                    <a:pt x="280" y="1135"/>
                    <a:pt x="275" y="1125"/>
                    <a:pt x="278" y="1117"/>
                  </a:cubicBezTo>
                  <a:cubicBezTo>
                    <a:pt x="272" y="1107"/>
                    <a:pt x="279" y="1099"/>
                    <a:pt x="275" y="1090"/>
                  </a:cubicBezTo>
                  <a:cubicBezTo>
                    <a:pt x="280" y="1087"/>
                    <a:pt x="276" y="1096"/>
                    <a:pt x="278" y="1098"/>
                  </a:cubicBezTo>
                  <a:cubicBezTo>
                    <a:pt x="278" y="1102"/>
                    <a:pt x="279" y="1105"/>
                    <a:pt x="278" y="1109"/>
                  </a:cubicBezTo>
                  <a:cubicBezTo>
                    <a:pt x="280" y="1116"/>
                    <a:pt x="282" y="1123"/>
                    <a:pt x="279" y="1129"/>
                  </a:cubicBezTo>
                  <a:cubicBezTo>
                    <a:pt x="282" y="1137"/>
                    <a:pt x="284" y="1145"/>
                    <a:pt x="285" y="1152"/>
                  </a:cubicBezTo>
                  <a:cubicBezTo>
                    <a:pt x="283" y="1156"/>
                    <a:pt x="286" y="1160"/>
                    <a:pt x="288" y="1164"/>
                  </a:cubicBezTo>
                  <a:cubicBezTo>
                    <a:pt x="283" y="1166"/>
                    <a:pt x="289" y="1170"/>
                    <a:pt x="286" y="1173"/>
                  </a:cubicBezTo>
                  <a:cubicBezTo>
                    <a:pt x="290" y="1180"/>
                    <a:pt x="293" y="1186"/>
                    <a:pt x="292" y="1193"/>
                  </a:cubicBezTo>
                  <a:cubicBezTo>
                    <a:pt x="293" y="1196"/>
                    <a:pt x="293" y="1199"/>
                    <a:pt x="294" y="1202"/>
                  </a:cubicBezTo>
                  <a:cubicBezTo>
                    <a:pt x="292" y="1205"/>
                    <a:pt x="298" y="1209"/>
                    <a:pt x="295" y="1212"/>
                  </a:cubicBezTo>
                  <a:cubicBezTo>
                    <a:pt x="298" y="1224"/>
                    <a:pt x="298" y="1236"/>
                    <a:pt x="303" y="1249"/>
                  </a:cubicBezTo>
                  <a:cubicBezTo>
                    <a:pt x="304" y="1274"/>
                    <a:pt x="322" y="1301"/>
                    <a:pt x="323" y="1326"/>
                  </a:cubicBezTo>
                  <a:cubicBezTo>
                    <a:pt x="317" y="1326"/>
                    <a:pt x="313" y="1314"/>
                    <a:pt x="312" y="1310"/>
                  </a:cubicBezTo>
                  <a:close/>
                  <a:moveTo>
                    <a:pt x="187" y="1342"/>
                  </a:moveTo>
                  <a:cubicBezTo>
                    <a:pt x="179" y="1343"/>
                    <a:pt x="172" y="1334"/>
                    <a:pt x="164" y="1335"/>
                  </a:cubicBezTo>
                  <a:cubicBezTo>
                    <a:pt x="161" y="1329"/>
                    <a:pt x="168" y="1336"/>
                    <a:pt x="170" y="1333"/>
                  </a:cubicBezTo>
                  <a:cubicBezTo>
                    <a:pt x="172" y="1335"/>
                    <a:pt x="175" y="1334"/>
                    <a:pt x="178" y="1336"/>
                  </a:cubicBezTo>
                  <a:cubicBezTo>
                    <a:pt x="183" y="1339"/>
                    <a:pt x="189" y="1337"/>
                    <a:pt x="193" y="1343"/>
                  </a:cubicBezTo>
                  <a:cubicBezTo>
                    <a:pt x="203" y="1344"/>
                    <a:pt x="213" y="1345"/>
                    <a:pt x="223" y="1347"/>
                  </a:cubicBezTo>
                  <a:cubicBezTo>
                    <a:pt x="227" y="1349"/>
                    <a:pt x="233" y="1350"/>
                    <a:pt x="238" y="1349"/>
                  </a:cubicBezTo>
                  <a:cubicBezTo>
                    <a:pt x="242" y="1352"/>
                    <a:pt x="247" y="1352"/>
                    <a:pt x="251" y="1353"/>
                  </a:cubicBezTo>
                  <a:cubicBezTo>
                    <a:pt x="257" y="1351"/>
                    <a:pt x="261" y="1355"/>
                    <a:pt x="266" y="1356"/>
                  </a:cubicBezTo>
                  <a:cubicBezTo>
                    <a:pt x="271" y="1356"/>
                    <a:pt x="276" y="1357"/>
                    <a:pt x="280" y="1359"/>
                  </a:cubicBezTo>
                  <a:cubicBezTo>
                    <a:pt x="289" y="1360"/>
                    <a:pt x="298" y="1365"/>
                    <a:pt x="307" y="1364"/>
                  </a:cubicBezTo>
                  <a:cubicBezTo>
                    <a:pt x="318" y="1372"/>
                    <a:pt x="331" y="1371"/>
                    <a:pt x="342" y="1379"/>
                  </a:cubicBezTo>
                  <a:cubicBezTo>
                    <a:pt x="345" y="1378"/>
                    <a:pt x="349" y="1379"/>
                    <a:pt x="351" y="1381"/>
                  </a:cubicBezTo>
                  <a:cubicBezTo>
                    <a:pt x="353" y="1388"/>
                    <a:pt x="358" y="1378"/>
                    <a:pt x="360" y="1385"/>
                  </a:cubicBezTo>
                  <a:cubicBezTo>
                    <a:pt x="366" y="1383"/>
                    <a:pt x="370" y="1393"/>
                    <a:pt x="376" y="1390"/>
                  </a:cubicBezTo>
                  <a:cubicBezTo>
                    <a:pt x="378" y="1392"/>
                    <a:pt x="380" y="1395"/>
                    <a:pt x="382" y="1394"/>
                  </a:cubicBezTo>
                  <a:cubicBezTo>
                    <a:pt x="382" y="1396"/>
                    <a:pt x="382" y="1398"/>
                    <a:pt x="385" y="1397"/>
                  </a:cubicBezTo>
                  <a:cubicBezTo>
                    <a:pt x="388" y="1398"/>
                    <a:pt x="391" y="1402"/>
                    <a:pt x="394" y="1407"/>
                  </a:cubicBezTo>
                  <a:cubicBezTo>
                    <a:pt x="387" y="1409"/>
                    <a:pt x="382" y="1402"/>
                    <a:pt x="376" y="1404"/>
                  </a:cubicBezTo>
                  <a:cubicBezTo>
                    <a:pt x="370" y="1398"/>
                    <a:pt x="364" y="1400"/>
                    <a:pt x="358" y="1394"/>
                  </a:cubicBezTo>
                  <a:cubicBezTo>
                    <a:pt x="354" y="1394"/>
                    <a:pt x="349" y="1394"/>
                    <a:pt x="345" y="1391"/>
                  </a:cubicBezTo>
                  <a:cubicBezTo>
                    <a:pt x="341" y="1390"/>
                    <a:pt x="337" y="1390"/>
                    <a:pt x="333" y="1389"/>
                  </a:cubicBezTo>
                  <a:cubicBezTo>
                    <a:pt x="325" y="1388"/>
                    <a:pt x="317" y="1383"/>
                    <a:pt x="309" y="1381"/>
                  </a:cubicBezTo>
                  <a:cubicBezTo>
                    <a:pt x="300" y="1380"/>
                    <a:pt x="292" y="1378"/>
                    <a:pt x="283" y="1376"/>
                  </a:cubicBezTo>
                  <a:cubicBezTo>
                    <a:pt x="275" y="1374"/>
                    <a:pt x="267" y="1373"/>
                    <a:pt x="260" y="1368"/>
                  </a:cubicBezTo>
                  <a:cubicBezTo>
                    <a:pt x="257" y="1367"/>
                    <a:pt x="254" y="1370"/>
                    <a:pt x="252" y="1366"/>
                  </a:cubicBezTo>
                  <a:cubicBezTo>
                    <a:pt x="250" y="1367"/>
                    <a:pt x="249" y="1363"/>
                    <a:pt x="246" y="1365"/>
                  </a:cubicBezTo>
                  <a:cubicBezTo>
                    <a:pt x="243" y="1361"/>
                    <a:pt x="238" y="1366"/>
                    <a:pt x="235" y="1360"/>
                  </a:cubicBezTo>
                  <a:cubicBezTo>
                    <a:pt x="226" y="1359"/>
                    <a:pt x="219" y="1355"/>
                    <a:pt x="211" y="1352"/>
                  </a:cubicBezTo>
                  <a:cubicBezTo>
                    <a:pt x="203" y="1348"/>
                    <a:pt x="195" y="1348"/>
                    <a:pt x="187" y="1342"/>
                  </a:cubicBezTo>
                  <a:close/>
                  <a:moveTo>
                    <a:pt x="458" y="1455"/>
                  </a:moveTo>
                  <a:cubicBezTo>
                    <a:pt x="455" y="1456"/>
                    <a:pt x="452" y="1455"/>
                    <a:pt x="450" y="1452"/>
                  </a:cubicBezTo>
                  <a:cubicBezTo>
                    <a:pt x="445" y="1452"/>
                    <a:pt x="439" y="1449"/>
                    <a:pt x="434" y="1448"/>
                  </a:cubicBezTo>
                  <a:cubicBezTo>
                    <a:pt x="424" y="1443"/>
                    <a:pt x="413" y="1443"/>
                    <a:pt x="403" y="1438"/>
                  </a:cubicBezTo>
                  <a:cubicBezTo>
                    <a:pt x="392" y="1436"/>
                    <a:pt x="382" y="1430"/>
                    <a:pt x="371" y="1431"/>
                  </a:cubicBezTo>
                  <a:cubicBezTo>
                    <a:pt x="367" y="1424"/>
                    <a:pt x="360" y="1431"/>
                    <a:pt x="355" y="1424"/>
                  </a:cubicBezTo>
                  <a:cubicBezTo>
                    <a:pt x="349" y="1426"/>
                    <a:pt x="345" y="1419"/>
                    <a:pt x="340" y="1421"/>
                  </a:cubicBezTo>
                  <a:cubicBezTo>
                    <a:pt x="330" y="1413"/>
                    <a:pt x="318" y="1415"/>
                    <a:pt x="307" y="1409"/>
                  </a:cubicBezTo>
                  <a:cubicBezTo>
                    <a:pt x="303" y="1404"/>
                    <a:pt x="296" y="1409"/>
                    <a:pt x="292" y="1402"/>
                  </a:cubicBezTo>
                  <a:cubicBezTo>
                    <a:pt x="286" y="1402"/>
                    <a:pt x="281" y="1400"/>
                    <a:pt x="277" y="1396"/>
                  </a:cubicBezTo>
                  <a:cubicBezTo>
                    <a:pt x="266" y="1394"/>
                    <a:pt x="256" y="1388"/>
                    <a:pt x="246" y="1383"/>
                  </a:cubicBezTo>
                  <a:cubicBezTo>
                    <a:pt x="242" y="1376"/>
                    <a:pt x="235" y="1381"/>
                    <a:pt x="231" y="1373"/>
                  </a:cubicBezTo>
                  <a:cubicBezTo>
                    <a:pt x="225" y="1374"/>
                    <a:pt x="221" y="1366"/>
                    <a:pt x="216" y="1367"/>
                  </a:cubicBezTo>
                  <a:cubicBezTo>
                    <a:pt x="215" y="1366"/>
                    <a:pt x="213" y="1364"/>
                    <a:pt x="212" y="1362"/>
                  </a:cubicBezTo>
                  <a:cubicBezTo>
                    <a:pt x="222" y="1362"/>
                    <a:pt x="231" y="1368"/>
                    <a:pt x="240" y="1371"/>
                  </a:cubicBezTo>
                  <a:cubicBezTo>
                    <a:pt x="250" y="1375"/>
                    <a:pt x="259" y="1378"/>
                    <a:pt x="268" y="1381"/>
                  </a:cubicBezTo>
                  <a:cubicBezTo>
                    <a:pt x="273" y="1385"/>
                    <a:pt x="278" y="1384"/>
                    <a:pt x="283" y="1386"/>
                  </a:cubicBezTo>
                  <a:cubicBezTo>
                    <a:pt x="286" y="1386"/>
                    <a:pt x="288" y="1386"/>
                    <a:pt x="291" y="1389"/>
                  </a:cubicBezTo>
                  <a:cubicBezTo>
                    <a:pt x="293" y="1386"/>
                    <a:pt x="295" y="1388"/>
                    <a:pt x="297" y="1390"/>
                  </a:cubicBezTo>
                  <a:cubicBezTo>
                    <a:pt x="302" y="1386"/>
                    <a:pt x="305" y="1394"/>
                    <a:pt x="311" y="1391"/>
                  </a:cubicBezTo>
                  <a:cubicBezTo>
                    <a:pt x="312" y="1396"/>
                    <a:pt x="316" y="1391"/>
                    <a:pt x="318" y="1394"/>
                  </a:cubicBezTo>
                  <a:cubicBezTo>
                    <a:pt x="320" y="1395"/>
                    <a:pt x="322" y="1395"/>
                    <a:pt x="323" y="1398"/>
                  </a:cubicBezTo>
                  <a:cubicBezTo>
                    <a:pt x="328" y="1399"/>
                    <a:pt x="334" y="1397"/>
                    <a:pt x="339" y="1400"/>
                  </a:cubicBezTo>
                  <a:cubicBezTo>
                    <a:pt x="343" y="1400"/>
                    <a:pt x="347" y="1406"/>
                    <a:pt x="353" y="1401"/>
                  </a:cubicBezTo>
                  <a:cubicBezTo>
                    <a:pt x="362" y="1410"/>
                    <a:pt x="372" y="1410"/>
                    <a:pt x="381" y="1415"/>
                  </a:cubicBezTo>
                  <a:cubicBezTo>
                    <a:pt x="391" y="1415"/>
                    <a:pt x="400" y="1424"/>
                    <a:pt x="410" y="1425"/>
                  </a:cubicBezTo>
                  <a:cubicBezTo>
                    <a:pt x="418" y="1433"/>
                    <a:pt x="428" y="1431"/>
                    <a:pt x="437" y="1437"/>
                  </a:cubicBezTo>
                  <a:cubicBezTo>
                    <a:pt x="446" y="1444"/>
                    <a:pt x="455" y="1450"/>
                    <a:pt x="464" y="1453"/>
                  </a:cubicBezTo>
                  <a:cubicBezTo>
                    <a:pt x="467" y="1457"/>
                    <a:pt x="459" y="1457"/>
                    <a:pt x="458" y="1455"/>
                  </a:cubicBezTo>
                  <a:close/>
                  <a:moveTo>
                    <a:pt x="436" y="1425"/>
                  </a:moveTo>
                  <a:cubicBezTo>
                    <a:pt x="438" y="1423"/>
                    <a:pt x="440" y="1422"/>
                    <a:pt x="442" y="1421"/>
                  </a:cubicBezTo>
                  <a:cubicBezTo>
                    <a:pt x="443" y="1423"/>
                    <a:pt x="445" y="1426"/>
                    <a:pt x="447" y="1428"/>
                  </a:cubicBezTo>
                  <a:cubicBezTo>
                    <a:pt x="442" y="1432"/>
                    <a:pt x="439" y="1427"/>
                    <a:pt x="436" y="1425"/>
                  </a:cubicBezTo>
                  <a:close/>
                  <a:moveTo>
                    <a:pt x="456" y="1429"/>
                  </a:moveTo>
                  <a:cubicBezTo>
                    <a:pt x="459" y="1426"/>
                    <a:pt x="451" y="1421"/>
                    <a:pt x="453" y="1418"/>
                  </a:cubicBezTo>
                  <a:cubicBezTo>
                    <a:pt x="432" y="1376"/>
                    <a:pt x="436" y="1373"/>
                    <a:pt x="430" y="1367"/>
                  </a:cubicBezTo>
                  <a:cubicBezTo>
                    <a:pt x="421" y="1337"/>
                    <a:pt x="418" y="1332"/>
                    <a:pt x="418" y="1328"/>
                  </a:cubicBezTo>
                  <a:cubicBezTo>
                    <a:pt x="412" y="1281"/>
                    <a:pt x="405" y="1271"/>
                    <a:pt x="404" y="1263"/>
                  </a:cubicBezTo>
                  <a:cubicBezTo>
                    <a:pt x="401" y="1231"/>
                    <a:pt x="398" y="1222"/>
                    <a:pt x="395" y="1213"/>
                  </a:cubicBezTo>
                  <a:cubicBezTo>
                    <a:pt x="384" y="1155"/>
                    <a:pt x="384" y="1147"/>
                    <a:pt x="379" y="1138"/>
                  </a:cubicBezTo>
                  <a:cubicBezTo>
                    <a:pt x="396" y="1169"/>
                    <a:pt x="398" y="1172"/>
                    <a:pt x="400" y="1175"/>
                  </a:cubicBezTo>
                  <a:cubicBezTo>
                    <a:pt x="413" y="1230"/>
                    <a:pt x="416" y="1236"/>
                    <a:pt x="415" y="1241"/>
                  </a:cubicBezTo>
                  <a:cubicBezTo>
                    <a:pt x="431" y="1298"/>
                    <a:pt x="427" y="1302"/>
                    <a:pt x="431" y="1308"/>
                  </a:cubicBezTo>
                  <a:cubicBezTo>
                    <a:pt x="442" y="1364"/>
                    <a:pt x="441" y="1369"/>
                    <a:pt x="443" y="1374"/>
                  </a:cubicBezTo>
                  <a:cubicBezTo>
                    <a:pt x="451" y="1403"/>
                    <a:pt x="452" y="1406"/>
                    <a:pt x="454" y="1409"/>
                  </a:cubicBezTo>
                  <a:close/>
                  <a:moveTo>
                    <a:pt x="462" y="1401"/>
                  </a:moveTo>
                  <a:cubicBezTo>
                    <a:pt x="462" y="1396"/>
                    <a:pt x="459" y="1390"/>
                    <a:pt x="459" y="1385"/>
                  </a:cubicBezTo>
                  <a:cubicBezTo>
                    <a:pt x="451" y="1378"/>
                    <a:pt x="458" y="1374"/>
                    <a:pt x="452" y="1368"/>
                  </a:cubicBezTo>
                  <a:cubicBezTo>
                    <a:pt x="452" y="1363"/>
                    <a:pt x="448" y="1357"/>
                    <a:pt x="451" y="1352"/>
                  </a:cubicBezTo>
                  <a:cubicBezTo>
                    <a:pt x="448" y="1351"/>
                    <a:pt x="449" y="1350"/>
                    <a:pt x="448" y="1347"/>
                  </a:cubicBezTo>
                  <a:cubicBezTo>
                    <a:pt x="450" y="1344"/>
                    <a:pt x="444" y="1345"/>
                    <a:pt x="447" y="1342"/>
                  </a:cubicBezTo>
                  <a:cubicBezTo>
                    <a:pt x="446" y="1337"/>
                    <a:pt x="444" y="1331"/>
                    <a:pt x="443" y="1326"/>
                  </a:cubicBezTo>
                  <a:cubicBezTo>
                    <a:pt x="441" y="1320"/>
                    <a:pt x="442" y="1315"/>
                    <a:pt x="440" y="1310"/>
                  </a:cubicBezTo>
                  <a:cubicBezTo>
                    <a:pt x="437" y="1304"/>
                    <a:pt x="442" y="1300"/>
                    <a:pt x="436" y="1293"/>
                  </a:cubicBezTo>
                  <a:cubicBezTo>
                    <a:pt x="441" y="1289"/>
                    <a:pt x="434" y="1282"/>
                    <a:pt x="433" y="1277"/>
                  </a:cubicBezTo>
                  <a:cubicBezTo>
                    <a:pt x="433" y="1272"/>
                    <a:pt x="430" y="1266"/>
                    <a:pt x="429" y="1261"/>
                  </a:cubicBezTo>
                  <a:cubicBezTo>
                    <a:pt x="429" y="1250"/>
                    <a:pt x="423" y="1239"/>
                    <a:pt x="425" y="1229"/>
                  </a:cubicBezTo>
                  <a:cubicBezTo>
                    <a:pt x="419" y="1207"/>
                    <a:pt x="414" y="1185"/>
                    <a:pt x="402" y="1163"/>
                  </a:cubicBezTo>
                  <a:cubicBezTo>
                    <a:pt x="406" y="1160"/>
                    <a:pt x="408" y="1170"/>
                    <a:pt x="411" y="1172"/>
                  </a:cubicBezTo>
                  <a:cubicBezTo>
                    <a:pt x="415" y="1171"/>
                    <a:pt x="412" y="1174"/>
                    <a:pt x="414" y="1175"/>
                  </a:cubicBezTo>
                  <a:cubicBezTo>
                    <a:pt x="415" y="1177"/>
                    <a:pt x="416" y="1179"/>
                    <a:pt x="418" y="1181"/>
                  </a:cubicBezTo>
                  <a:cubicBezTo>
                    <a:pt x="419" y="1186"/>
                    <a:pt x="424" y="1192"/>
                    <a:pt x="424" y="1198"/>
                  </a:cubicBezTo>
                  <a:cubicBezTo>
                    <a:pt x="424" y="1202"/>
                    <a:pt x="431" y="1208"/>
                    <a:pt x="430" y="1212"/>
                  </a:cubicBezTo>
                  <a:cubicBezTo>
                    <a:pt x="433" y="1218"/>
                    <a:pt x="432" y="1222"/>
                    <a:pt x="435" y="1227"/>
                  </a:cubicBezTo>
                  <a:cubicBezTo>
                    <a:pt x="442" y="1233"/>
                    <a:pt x="433" y="1237"/>
                    <a:pt x="440" y="1242"/>
                  </a:cubicBezTo>
                  <a:cubicBezTo>
                    <a:pt x="438" y="1245"/>
                    <a:pt x="443" y="1248"/>
                    <a:pt x="440" y="1250"/>
                  </a:cubicBezTo>
                  <a:cubicBezTo>
                    <a:pt x="441" y="1252"/>
                    <a:pt x="441" y="1254"/>
                    <a:pt x="442" y="1257"/>
                  </a:cubicBezTo>
                  <a:cubicBezTo>
                    <a:pt x="441" y="1261"/>
                    <a:pt x="445" y="1267"/>
                    <a:pt x="445" y="1271"/>
                  </a:cubicBezTo>
                  <a:cubicBezTo>
                    <a:pt x="447" y="1281"/>
                    <a:pt x="447" y="1290"/>
                    <a:pt x="452" y="1301"/>
                  </a:cubicBezTo>
                  <a:cubicBezTo>
                    <a:pt x="451" y="1321"/>
                    <a:pt x="459" y="1342"/>
                    <a:pt x="456" y="1362"/>
                  </a:cubicBezTo>
                  <a:cubicBezTo>
                    <a:pt x="461" y="1372"/>
                    <a:pt x="461" y="1380"/>
                    <a:pt x="464" y="1389"/>
                  </a:cubicBezTo>
                  <a:cubicBezTo>
                    <a:pt x="466" y="1397"/>
                    <a:pt x="470" y="1406"/>
                    <a:pt x="469" y="1415"/>
                  </a:cubicBezTo>
                  <a:cubicBezTo>
                    <a:pt x="463" y="1415"/>
                    <a:pt x="464" y="1404"/>
                    <a:pt x="462" y="1401"/>
                  </a:cubicBezTo>
                  <a:close/>
                  <a:moveTo>
                    <a:pt x="468" y="1421"/>
                  </a:moveTo>
                  <a:cubicBezTo>
                    <a:pt x="474" y="1420"/>
                    <a:pt x="475" y="1432"/>
                    <a:pt x="476" y="1436"/>
                  </a:cubicBezTo>
                  <a:cubicBezTo>
                    <a:pt x="469" y="1436"/>
                    <a:pt x="472" y="1425"/>
                    <a:pt x="468" y="1421"/>
                  </a:cubicBezTo>
                  <a:close/>
                  <a:moveTo>
                    <a:pt x="2876" y="41"/>
                  </a:moveTo>
                  <a:cubicBezTo>
                    <a:pt x="2868" y="44"/>
                    <a:pt x="2869" y="54"/>
                    <a:pt x="2862" y="57"/>
                  </a:cubicBezTo>
                  <a:cubicBezTo>
                    <a:pt x="2849" y="80"/>
                    <a:pt x="2850" y="85"/>
                    <a:pt x="2844" y="85"/>
                  </a:cubicBezTo>
                  <a:cubicBezTo>
                    <a:pt x="2823" y="114"/>
                    <a:pt x="2824" y="119"/>
                    <a:pt x="2818" y="119"/>
                  </a:cubicBezTo>
                  <a:cubicBezTo>
                    <a:pt x="2812" y="133"/>
                    <a:pt x="2806" y="133"/>
                    <a:pt x="2806" y="137"/>
                  </a:cubicBezTo>
                  <a:cubicBezTo>
                    <a:pt x="2793" y="159"/>
                    <a:pt x="2784" y="156"/>
                    <a:pt x="2786" y="163"/>
                  </a:cubicBezTo>
                  <a:cubicBezTo>
                    <a:pt x="2763" y="193"/>
                    <a:pt x="2762" y="197"/>
                    <a:pt x="2760" y="200"/>
                  </a:cubicBezTo>
                  <a:cubicBezTo>
                    <a:pt x="2735" y="239"/>
                    <a:pt x="2733" y="243"/>
                    <a:pt x="2731" y="246"/>
                  </a:cubicBezTo>
                  <a:cubicBezTo>
                    <a:pt x="2717" y="267"/>
                    <a:pt x="2717" y="272"/>
                    <a:pt x="2715" y="275"/>
                  </a:cubicBezTo>
                  <a:cubicBezTo>
                    <a:pt x="2705" y="299"/>
                    <a:pt x="2705" y="304"/>
                    <a:pt x="2702" y="307"/>
                  </a:cubicBezTo>
                  <a:cubicBezTo>
                    <a:pt x="2695" y="332"/>
                    <a:pt x="2690" y="341"/>
                    <a:pt x="2696" y="342"/>
                  </a:cubicBezTo>
                  <a:cubicBezTo>
                    <a:pt x="2720" y="271"/>
                    <a:pt x="2726" y="270"/>
                    <a:pt x="2725" y="263"/>
                  </a:cubicBezTo>
                  <a:cubicBezTo>
                    <a:pt x="2736" y="248"/>
                    <a:pt x="2739" y="245"/>
                    <a:pt x="2741" y="240"/>
                  </a:cubicBezTo>
                  <a:cubicBezTo>
                    <a:pt x="2782" y="182"/>
                    <a:pt x="2792" y="167"/>
                    <a:pt x="2803" y="153"/>
                  </a:cubicBezTo>
                  <a:cubicBezTo>
                    <a:pt x="2825" y="132"/>
                    <a:pt x="2824" y="126"/>
                    <a:pt x="2827" y="123"/>
                  </a:cubicBezTo>
                  <a:cubicBezTo>
                    <a:pt x="2848" y="99"/>
                    <a:pt x="2858" y="84"/>
                    <a:pt x="2867" y="68"/>
                  </a:cubicBezTo>
                  <a:cubicBezTo>
                    <a:pt x="2882" y="26"/>
                    <a:pt x="2882" y="26"/>
                    <a:pt x="2882" y="26"/>
                  </a:cubicBezTo>
                  <a:close/>
                  <a:moveTo>
                    <a:pt x="1429" y="143"/>
                  </a:moveTo>
                  <a:cubicBezTo>
                    <a:pt x="1430" y="148"/>
                    <a:pt x="1427" y="154"/>
                    <a:pt x="1430" y="157"/>
                  </a:cubicBezTo>
                  <a:cubicBezTo>
                    <a:pt x="1429" y="176"/>
                    <a:pt x="1432" y="192"/>
                    <a:pt x="1429" y="212"/>
                  </a:cubicBezTo>
                  <a:cubicBezTo>
                    <a:pt x="1431" y="219"/>
                    <a:pt x="1431" y="228"/>
                    <a:pt x="1431" y="237"/>
                  </a:cubicBezTo>
                  <a:cubicBezTo>
                    <a:pt x="1428" y="243"/>
                    <a:pt x="1434" y="245"/>
                    <a:pt x="1431" y="251"/>
                  </a:cubicBezTo>
                  <a:cubicBezTo>
                    <a:pt x="1437" y="252"/>
                    <a:pt x="1425" y="264"/>
                    <a:pt x="1434" y="263"/>
                  </a:cubicBezTo>
                  <a:cubicBezTo>
                    <a:pt x="1438" y="240"/>
                    <a:pt x="1437" y="220"/>
                    <a:pt x="1435" y="200"/>
                  </a:cubicBezTo>
                  <a:cubicBezTo>
                    <a:pt x="1439" y="192"/>
                    <a:pt x="1434" y="190"/>
                    <a:pt x="1438" y="182"/>
                  </a:cubicBezTo>
                  <a:cubicBezTo>
                    <a:pt x="1434" y="179"/>
                    <a:pt x="1439" y="171"/>
                    <a:pt x="1435" y="168"/>
                  </a:cubicBezTo>
                  <a:cubicBezTo>
                    <a:pt x="1438" y="156"/>
                    <a:pt x="1435" y="146"/>
                    <a:pt x="1436" y="134"/>
                  </a:cubicBezTo>
                  <a:cubicBezTo>
                    <a:pt x="1434" y="133"/>
                    <a:pt x="1436" y="131"/>
                    <a:pt x="1438" y="130"/>
                  </a:cubicBezTo>
                  <a:cubicBezTo>
                    <a:pt x="1437" y="127"/>
                    <a:pt x="1437" y="124"/>
                    <a:pt x="1435" y="122"/>
                  </a:cubicBezTo>
                  <a:cubicBezTo>
                    <a:pt x="1434" y="118"/>
                    <a:pt x="1439" y="110"/>
                    <a:pt x="1436" y="107"/>
                  </a:cubicBezTo>
                  <a:cubicBezTo>
                    <a:pt x="1437" y="95"/>
                    <a:pt x="1437" y="85"/>
                    <a:pt x="1436" y="75"/>
                  </a:cubicBezTo>
                  <a:cubicBezTo>
                    <a:pt x="1438" y="52"/>
                    <a:pt x="1443" y="28"/>
                    <a:pt x="1448" y="3"/>
                  </a:cubicBezTo>
                  <a:cubicBezTo>
                    <a:pt x="1448" y="2"/>
                    <a:pt x="1449" y="1"/>
                    <a:pt x="1449" y="0"/>
                  </a:cubicBezTo>
                  <a:cubicBezTo>
                    <a:pt x="1441" y="0"/>
                    <a:pt x="1441" y="0"/>
                    <a:pt x="1441" y="0"/>
                  </a:cubicBezTo>
                  <a:cubicBezTo>
                    <a:pt x="1438" y="18"/>
                    <a:pt x="1433" y="35"/>
                    <a:pt x="1430" y="50"/>
                  </a:cubicBezTo>
                  <a:cubicBezTo>
                    <a:pt x="1429" y="68"/>
                    <a:pt x="1428" y="86"/>
                    <a:pt x="1427" y="104"/>
                  </a:cubicBezTo>
                  <a:cubicBezTo>
                    <a:pt x="1429" y="112"/>
                    <a:pt x="1427" y="121"/>
                    <a:pt x="1429" y="129"/>
                  </a:cubicBezTo>
                  <a:cubicBezTo>
                    <a:pt x="1428" y="135"/>
                    <a:pt x="1429" y="139"/>
                    <a:pt x="1429" y="143"/>
                  </a:cubicBezTo>
                  <a:close/>
                  <a:moveTo>
                    <a:pt x="8" y="541"/>
                  </a:moveTo>
                  <a:cubicBezTo>
                    <a:pt x="11" y="539"/>
                    <a:pt x="9" y="536"/>
                    <a:pt x="10" y="534"/>
                  </a:cubicBezTo>
                  <a:cubicBezTo>
                    <a:pt x="10" y="529"/>
                    <a:pt x="11" y="524"/>
                    <a:pt x="13" y="519"/>
                  </a:cubicBezTo>
                  <a:cubicBezTo>
                    <a:pt x="16" y="508"/>
                    <a:pt x="9" y="496"/>
                    <a:pt x="17" y="487"/>
                  </a:cubicBezTo>
                  <a:cubicBezTo>
                    <a:pt x="10" y="476"/>
                    <a:pt x="16" y="468"/>
                    <a:pt x="12" y="458"/>
                  </a:cubicBezTo>
                  <a:cubicBezTo>
                    <a:pt x="14" y="453"/>
                    <a:pt x="8" y="448"/>
                    <a:pt x="13" y="444"/>
                  </a:cubicBezTo>
                  <a:cubicBezTo>
                    <a:pt x="12" y="442"/>
                    <a:pt x="9" y="439"/>
                    <a:pt x="11" y="437"/>
                  </a:cubicBezTo>
                  <a:cubicBezTo>
                    <a:pt x="8" y="435"/>
                    <a:pt x="10" y="431"/>
                    <a:pt x="7" y="432"/>
                  </a:cubicBezTo>
                  <a:cubicBezTo>
                    <a:pt x="8" y="441"/>
                    <a:pt x="7" y="450"/>
                    <a:pt x="7" y="458"/>
                  </a:cubicBezTo>
                  <a:cubicBezTo>
                    <a:pt x="10" y="468"/>
                    <a:pt x="5" y="476"/>
                    <a:pt x="11" y="486"/>
                  </a:cubicBezTo>
                  <a:cubicBezTo>
                    <a:pt x="8" y="490"/>
                    <a:pt x="5" y="494"/>
                    <a:pt x="7" y="499"/>
                  </a:cubicBezTo>
                  <a:cubicBezTo>
                    <a:pt x="6" y="504"/>
                    <a:pt x="9" y="510"/>
                    <a:pt x="4" y="514"/>
                  </a:cubicBezTo>
                  <a:cubicBezTo>
                    <a:pt x="6" y="517"/>
                    <a:pt x="7" y="519"/>
                    <a:pt x="3" y="520"/>
                  </a:cubicBezTo>
                  <a:cubicBezTo>
                    <a:pt x="4" y="523"/>
                    <a:pt x="4" y="526"/>
                    <a:pt x="3" y="528"/>
                  </a:cubicBezTo>
                  <a:cubicBezTo>
                    <a:pt x="3" y="530"/>
                    <a:pt x="3" y="532"/>
                    <a:pt x="2" y="534"/>
                  </a:cubicBezTo>
                  <a:cubicBezTo>
                    <a:pt x="2" y="577"/>
                    <a:pt x="2" y="577"/>
                    <a:pt x="2" y="577"/>
                  </a:cubicBezTo>
                  <a:cubicBezTo>
                    <a:pt x="4" y="567"/>
                    <a:pt x="7" y="559"/>
                    <a:pt x="8" y="549"/>
                  </a:cubicBezTo>
                  <a:cubicBezTo>
                    <a:pt x="9" y="547"/>
                    <a:pt x="10" y="544"/>
                    <a:pt x="8" y="541"/>
                  </a:cubicBezTo>
                  <a:close/>
                  <a:moveTo>
                    <a:pt x="2875" y="253"/>
                  </a:moveTo>
                  <a:cubicBezTo>
                    <a:pt x="2868" y="262"/>
                    <a:pt x="2862" y="273"/>
                    <a:pt x="2856" y="283"/>
                  </a:cubicBezTo>
                  <a:cubicBezTo>
                    <a:pt x="2853" y="283"/>
                    <a:pt x="2854" y="287"/>
                    <a:pt x="2852" y="287"/>
                  </a:cubicBezTo>
                  <a:cubicBezTo>
                    <a:pt x="2849" y="288"/>
                    <a:pt x="2848" y="290"/>
                    <a:pt x="2848" y="292"/>
                  </a:cubicBezTo>
                  <a:cubicBezTo>
                    <a:pt x="2843" y="294"/>
                    <a:pt x="2842" y="300"/>
                    <a:pt x="2837" y="301"/>
                  </a:cubicBezTo>
                  <a:cubicBezTo>
                    <a:pt x="2835" y="311"/>
                    <a:pt x="2827" y="315"/>
                    <a:pt x="2821" y="322"/>
                  </a:cubicBezTo>
                  <a:cubicBezTo>
                    <a:pt x="2811" y="337"/>
                    <a:pt x="2798" y="350"/>
                    <a:pt x="2785" y="362"/>
                  </a:cubicBezTo>
                  <a:cubicBezTo>
                    <a:pt x="2779" y="369"/>
                    <a:pt x="2771" y="373"/>
                    <a:pt x="2766" y="381"/>
                  </a:cubicBezTo>
                  <a:cubicBezTo>
                    <a:pt x="2763" y="381"/>
                    <a:pt x="2765" y="385"/>
                    <a:pt x="2762" y="385"/>
                  </a:cubicBezTo>
                  <a:cubicBezTo>
                    <a:pt x="2760" y="386"/>
                    <a:pt x="2759" y="388"/>
                    <a:pt x="2758" y="390"/>
                  </a:cubicBezTo>
                  <a:cubicBezTo>
                    <a:pt x="2753" y="392"/>
                    <a:pt x="2753" y="398"/>
                    <a:pt x="2748" y="399"/>
                  </a:cubicBezTo>
                  <a:cubicBezTo>
                    <a:pt x="2744" y="408"/>
                    <a:pt x="2736" y="412"/>
                    <a:pt x="2732" y="420"/>
                  </a:cubicBezTo>
                  <a:cubicBezTo>
                    <a:pt x="2727" y="422"/>
                    <a:pt x="2727" y="428"/>
                    <a:pt x="2724" y="432"/>
                  </a:cubicBezTo>
                  <a:cubicBezTo>
                    <a:pt x="2721" y="435"/>
                    <a:pt x="2716" y="437"/>
                    <a:pt x="2716" y="443"/>
                  </a:cubicBezTo>
                  <a:cubicBezTo>
                    <a:pt x="2722" y="443"/>
                    <a:pt x="2724" y="438"/>
                    <a:pt x="2726" y="434"/>
                  </a:cubicBezTo>
                  <a:cubicBezTo>
                    <a:pt x="2729" y="430"/>
                    <a:pt x="2735" y="428"/>
                    <a:pt x="2736" y="422"/>
                  </a:cubicBezTo>
                  <a:cubicBezTo>
                    <a:pt x="2740" y="419"/>
                    <a:pt x="2743" y="415"/>
                    <a:pt x="2744" y="411"/>
                  </a:cubicBezTo>
                  <a:cubicBezTo>
                    <a:pt x="2749" y="408"/>
                    <a:pt x="2752" y="404"/>
                    <a:pt x="2755" y="399"/>
                  </a:cubicBezTo>
                  <a:cubicBezTo>
                    <a:pt x="2757" y="399"/>
                    <a:pt x="2760" y="398"/>
                    <a:pt x="2759" y="394"/>
                  </a:cubicBezTo>
                  <a:cubicBezTo>
                    <a:pt x="2761" y="393"/>
                    <a:pt x="2763" y="392"/>
                    <a:pt x="2765" y="390"/>
                  </a:cubicBezTo>
                  <a:cubicBezTo>
                    <a:pt x="2769" y="387"/>
                    <a:pt x="2773" y="383"/>
                    <a:pt x="2775" y="378"/>
                  </a:cubicBezTo>
                  <a:cubicBezTo>
                    <a:pt x="2778" y="377"/>
                    <a:pt x="2780" y="377"/>
                    <a:pt x="2779" y="373"/>
                  </a:cubicBezTo>
                  <a:cubicBezTo>
                    <a:pt x="2783" y="373"/>
                    <a:pt x="2784" y="371"/>
                    <a:pt x="2785" y="368"/>
                  </a:cubicBezTo>
                  <a:cubicBezTo>
                    <a:pt x="2793" y="368"/>
                    <a:pt x="2792" y="361"/>
                    <a:pt x="2798" y="359"/>
                  </a:cubicBezTo>
                  <a:cubicBezTo>
                    <a:pt x="2812" y="345"/>
                    <a:pt x="2825" y="331"/>
                    <a:pt x="2838" y="317"/>
                  </a:cubicBezTo>
                  <a:cubicBezTo>
                    <a:pt x="2851" y="301"/>
                    <a:pt x="2863" y="285"/>
                    <a:pt x="2877" y="270"/>
                  </a:cubicBezTo>
                  <a:cubicBezTo>
                    <a:pt x="2878" y="267"/>
                    <a:pt x="2880" y="263"/>
                    <a:pt x="2882" y="260"/>
                  </a:cubicBezTo>
                  <a:cubicBezTo>
                    <a:pt x="2882" y="245"/>
                    <a:pt x="2882" y="245"/>
                    <a:pt x="2882" y="245"/>
                  </a:cubicBezTo>
                  <a:cubicBezTo>
                    <a:pt x="2880" y="248"/>
                    <a:pt x="2879" y="251"/>
                    <a:pt x="2875" y="253"/>
                  </a:cubicBezTo>
                  <a:close/>
                  <a:moveTo>
                    <a:pt x="1363" y="128"/>
                  </a:moveTo>
                  <a:cubicBezTo>
                    <a:pt x="1366" y="126"/>
                    <a:pt x="1368" y="123"/>
                    <a:pt x="1368" y="118"/>
                  </a:cubicBezTo>
                  <a:cubicBezTo>
                    <a:pt x="1368" y="117"/>
                    <a:pt x="1366" y="107"/>
                    <a:pt x="1371" y="108"/>
                  </a:cubicBezTo>
                  <a:cubicBezTo>
                    <a:pt x="1374" y="96"/>
                    <a:pt x="1374" y="97"/>
                    <a:pt x="1376" y="86"/>
                  </a:cubicBezTo>
                  <a:cubicBezTo>
                    <a:pt x="1382" y="80"/>
                    <a:pt x="1384" y="63"/>
                    <a:pt x="1388" y="51"/>
                  </a:cubicBezTo>
                  <a:cubicBezTo>
                    <a:pt x="1393" y="49"/>
                    <a:pt x="1391" y="45"/>
                    <a:pt x="1391" y="41"/>
                  </a:cubicBezTo>
                  <a:cubicBezTo>
                    <a:pt x="1397" y="40"/>
                    <a:pt x="1396" y="28"/>
                    <a:pt x="1399" y="23"/>
                  </a:cubicBezTo>
                  <a:cubicBezTo>
                    <a:pt x="1403" y="19"/>
                    <a:pt x="1404" y="8"/>
                    <a:pt x="1409" y="0"/>
                  </a:cubicBezTo>
                  <a:cubicBezTo>
                    <a:pt x="1403" y="0"/>
                    <a:pt x="1403" y="0"/>
                    <a:pt x="1403" y="0"/>
                  </a:cubicBezTo>
                  <a:cubicBezTo>
                    <a:pt x="1398" y="13"/>
                    <a:pt x="1393" y="27"/>
                    <a:pt x="1387" y="40"/>
                  </a:cubicBezTo>
                  <a:cubicBezTo>
                    <a:pt x="1383" y="55"/>
                    <a:pt x="1378" y="70"/>
                    <a:pt x="1374" y="86"/>
                  </a:cubicBezTo>
                  <a:cubicBezTo>
                    <a:pt x="1369" y="91"/>
                    <a:pt x="1372" y="95"/>
                    <a:pt x="1368" y="105"/>
                  </a:cubicBezTo>
                  <a:cubicBezTo>
                    <a:pt x="1367" y="109"/>
                    <a:pt x="1365" y="113"/>
                    <a:pt x="1364" y="117"/>
                  </a:cubicBezTo>
                  <a:cubicBezTo>
                    <a:pt x="1364" y="120"/>
                    <a:pt x="1359" y="127"/>
                    <a:pt x="1363" y="128"/>
                  </a:cubicBezTo>
                  <a:close/>
                  <a:moveTo>
                    <a:pt x="1367" y="0"/>
                  </a:moveTo>
                  <a:cubicBezTo>
                    <a:pt x="1362" y="0"/>
                    <a:pt x="1362" y="0"/>
                    <a:pt x="1362" y="0"/>
                  </a:cubicBezTo>
                  <a:cubicBezTo>
                    <a:pt x="1357" y="12"/>
                    <a:pt x="1352" y="24"/>
                    <a:pt x="1348" y="35"/>
                  </a:cubicBezTo>
                  <a:cubicBezTo>
                    <a:pt x="1346" y="40"/>
                    <a:pt x="1344" y="48"/>
                    <a:pt x="1342" y="54"/>
                  </a:cubicBezTo>
                  <a:cubicBezTo>
                    <a:pt x="1340" y="62"/>
                    <a:pt x="1336" y="68"/>
                    <a:pt x="1339" y="73"/>
                  </a:cubicBezTo>
                  <a:cubicBezTo>
                    <a:pt x="1347" y="51"/>
                    <a:pt x="1357" y="25"/>
                    <a:pt x="1367" y="0"/>
                  </a:cubicBezTo>
                  <a:close/>
                  <a:moveTo>
                    <a:pt x="2878" y="222"/>
                  </a:moveTo>
                  <a:cubicBezTo>
                    <a:pt x="2879" y="226"/>
                    <a:pt x="2875" y="227"/>
                    <a:pt x="2874" y="229"/>
                  </a:cubicBezTo>
                  <a:cubicBezTo>
                    <a:pt x="2855" y="259"/>
                    <a:pt x="2848" y="264"/>
                    <a:pt x="2842" y="270"/>
                  </a:cubicBezTo>
                  <a:cubicBezTo>
                    <a:pt x="2809" y="297"/>
                    <a:pt x="2813" y="307"/>
                    <a:pt x="2807" y="308"/>
                  </a:cubicBezTo>
                  <a:cubicBezTo>
                    <a:pt x="2752" y="370"/>
                    <a:pt x="2744" y="368"/>
                    <a:pt x="2744" y="374"/>
                  </a:cubicBezTo>
                  <a:cubicBezTo>
                    <a:pt x="2720" y="393"/>
                    <a:pt x="2724" y="403"/>
                    <a:pt x="2718" y="404"/>
                  </a:cubicBezTo>
                  <a:cubicBezTo>
                    <a:pt x="2708" y="422"/>
                    <a:pt x="2704" y="425"/>
                    <a:pt x="2708" y="426"/>
                  </a:cubicBezTo>
                  <a:cubicBezTo>
                    <a:pt x="2726" y="407"/>
                    <a:pt x="2723" y="401"/>
                    <a:pt x="2728" y="401"/>
                  </a:cubicBezTo>
                  <a:cubicBezTo>
                    <a:pt x="2760" y="371"/>
                    <a:pt x="2763" y="359"/>
                    <a:pt x="2773" y="354"/>
                  </a:cubicBezTo>
                  <a:cubicBezTo>
                    <a:pt x="2826" y="298"/>
                    <a:pt x="2836" y="292"/>
                    <a:pt x="2843" y="284"/>
                  </a:cubicBezTo>
                  <a:cubicBezTo>
                    <a:pt x="2866" y="246"/>
                    <a:pt x="2876" y="251"/>
                    <a:pt x="2873" y="244"/>
                  </a:cubicBezTo>
                  <a:cubicBezTo>
                    <a:pt x="2882" y="217"/>
                    <a:pt x="2882" y="217"/>
                    <a:pt x="2882" y="217"/>
                  </a:cubicBezTo>
                  <a:close/>
                  <a:moveTo>
                    <a:pt x="2859" y="171"/>
                  </a:moveTo>
                  <a:cubicBezTo>
                    <a:pt x="2852" y="175"/>
                    <a:pt x="2852" y="185"/>
                    <a:pt x="2842" y="187"/>
                  </a:cubicBezTo>
                  <a:cubicBezTo>
                    <a:pt x="2816" y="231"/>
                    <a:pt x="2810" y="233"/>
                    <a:pt x="2809" y="238"/>
                  </a:cubicBezTo>
                  <a:cubicBezTo>
                    <a:pt x="2789" y="263"/>
                    <a:pt x="2787" y="268"/>
                    <a:pt x="2783" y="270"/>
                  </a:cubicBezTo>
                  <a:cubicBezTo>
                    <a:pt x="2758" y="313"/>
                    <a:pt x="2743" y="325"/>
                    <a:pt x="2735" y="344"/>
                  </a:cubicBezTo>
                  <a:cubicBezTo>
                    <a:pt x="2713" y="374"/>
                    <a:pt x="2712" y="386"/>
                    <a:pt x="2706" y="394"/>
                  </a:cubicBezTo>
                  <a:cubicBezTo>
                    <a:pt x="2732" y="359"/>
                    <a:pt x="2737" y="349"/>
                    <a:pt x="2744" y="341"/>
                  </a:cubicBezTo>
                  <a:cubicBezTo>
                    <a:pt x="2784" y="285"/>
                    <a:pt x="2786" y="283"/>
                    <a:pt x="2785" y="279"/>
                  </a:cubicBezTo>
                  <a:cubicBezTo>
                    <a:pt x="2801" y="253"/>
                    <a:pt x="2811" y="255"/>
                    <a:pt x="2809" y="247"/>
                  </a:cubicBezTo>
                  <a:cubicBezTo>
                    <a:pt x="2835" y="218"/>
                    <a:pt x="2836" y="212"/>
                    <a:pt x="2842" y="209"/>
                  </a:cubicBezTo>
                  <a:cubicBezTo>
                    <a:pt x="2863" y="178"/>
                    <a:pt x="2869" y="178"/>
                    <a:pt x="2868" y="172"/>
                  </a:cubicBezTo>
                  <a:cubicBezTo>
                    <a:pt x="2882" y="135"/>
                    <a:pt x="2882" y="135"/>
                    <a:pt x="2882" y="135"/>
                  </a:cubicBezTo>
                  <a:close/>
                  <a:moveTo>
                    <a:pt x="2878" y="100"/>
                  </a:moveTo>
                  <a:cubicBezTo>
                    <a:pt x="2870" y="102"/>
                    <a:pt x="2872" y="113"/>
                    <a:pt x="2866" y="116"/>
                  </a:cubicBezTo>
                  <a:cubicBezTo>
                    <a:pt x="2855" y="140"/>
                    <a:pt x="2849" y="143"/>
                    <a:pt x="2849" y="152"/>
                  </a:cubicBezTo>
                  <a:cubicBezTo>
                    <a:pt x="2834" y="173"/>
                    <a:pt x="2830" y="178"/>
                    <a:pt x="2825" y="182"/>
                  </a:cubicBezTo>
                  <a:cubicBezTo>
                    <a:pt x="2812" y="207"/>
                    <a:pt x="2804" y="209"/>
                    <a:pt x="2803" y="216"/>
                  </a:cubicBezTo>
                  <a:cubicBezTo>
                    <a:pt x="2751" y="284"/>
                    <a:pt x="2752" y="292"/>
                    <a:pt x="2745" y="295"/>
                  </a:cubicBezTo>
                  <a:cubicBezTo>
                    <a:pt x="2721" y="335"/>
                    <a:pt x="2714" y="339"/>
                    <a:pt x="2714" y="347"/>
                  </a:cubicBezTo>
                  <a:cubicBezTo>
                    <a:pt x="2693" y="384"/>
                    <a:pt x="2696" y="391"/>
                    <a:pt x="2693" y="392"/>
                  </a:cubicBezTo>
                  <a:cubicBezTo>
                    <a:pt x="2687" y="416"/>
                    <a:pt x="2680" y="422"/>
                    <a:pt x="2686" y="423"/>
                  </a:cubicBezTo>
                  <a:cubicBezTo>
                    <a:pt x="2703" y="388"/>
                    <a:pt x="2701" y="378"/>
                    <a:pt x="2705" y="374"/>
                  </a:cubicBezTo>
                  <a:cubicBezTo>
                    <a:pt x="2733" y="326"/>
                    <a:pt x="2734" y="320"/>
                    <a:pt x="2740" y="317"/>
                  </a:cubicBezTo>
                  <a:cubicBezTo>
                    <a:pt x="2772" y="272"/>
                    <a:pt x="2774" y="266"/>
                    <a:pt x="2778" y="262"/>
                  </a:cubicBezTo>
                  <a:cubicBezTo>
                    <a:pt x="2815" y="214"/>
                    <a:pt x="2818" y="201"/>
                    <a:pt x="2828" y="195"/>
                  </a:cubicBezTo>
                  <a:cubicBezTo>
                    <a:pt x="2842" y="172"/>
                    <a:pt x="2843" y="169"/>
                    <a:pt x="2845" y="167"/>
                  </a:cubicBezTo>
                  <a:cubicBezTo>
                    <a:pt x="2881" y="109"/>
                    <a:pt x="2881" y="107"/>
                    <a:pt x="2882" y="105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76" name="Freeform 49"/>
            <p:cNvSpPr>
              <a:spLocks noEditPoints="1"/>
            </p:cNvSpPr>
            <p:nvPr/>
          </p:nvSpPr>
          <p:spPr bwMode="auto">
            <a:xfrm>
              <a:off x="1930" y="0"/>
              <a:ext cx="8641213" cy="6867426"/>
            </a:xfrm>
            <a:custGeom>
              <a:avLst/>
              <a:gdLst/>
              <a:ahLst/>
              <a:cxnLst/>
              <a:rect l="0" t="0" r="r" b="b"/>
              <a:pathLst>
                <a:path w="2726" h="2162">
                  <a:moveTo>
                    <a:pt x="2608" y="2112"/>
                  </a:moveTo>
                  <a:cubicBezTo>
                    <a:pt x="2614" y="2110"/>
                    <a:pt x="2601" y="2106"/>
                    <a:pt x="2606" y="2103"/>
                  </a:cubicBezTo>
                  <a:cubicBezTo>
                    <a:pt x="2604" y="2100"/>
                    <a:pt x="2602" y="2096"/>
                    <a:pt x="2604" y="2093"/>
                  </a:cubicBezTo>
                  <a:cubicBezTo>
                    <a:pt x="2588" y="2074"/>
                    <a:pt x="2586" y="2062"/>
                    <a:pt x="2570" y="2045"/>
                  </a:cubicBezTo>
                  <a:cubicBezTo>
                    <a:pt x="2557" y="2035"/>
                    <a:pt x="2545" y="2023"/>
                    <a:pt x="2533" y="2016"/>
                  </a:cubicBezTo>
                  <a:cubicBezTo>
                    <a:pt x="2527" y="2009"/>
                    <a:pt x="2520" y="2009"/>
                    <a:pt x="2514" y="2001"/>
                  </a:cubicBezTo>
                  <a:cubicBezTo>
                    <a:pt x="2507" y="2000"/>
                    <a:pt x="2501" y="1990"/>
                    <a:pt x="2494" y="1992"/>
                  </a:cubicBezTo>
                  <a:cubicBezTo>
                    <a:pt x="2508" y="2005"/>
                    <a:pt x="2523" y="2014"/>
                    <a:pt x="2537" y="2024"/>
                  </a:cubicBezTo>
                  <a:cubicBezTo>
                    <a:pt x="2544" y="2032"/>
                    <a:pt x="2552" y="2038"/>
                    <a:pt x="2559" y="2043"/>
                  </a:cubicBezTo>
                  <a:cubicBezTo>
                    <a:pt x="2556" y="2046"/>
                    <a:pt x="2565" y="2051"/>
                    <a:pt x="2567" y="2055"/>
                  </a:cubicBezTo>
                  <a:cubicBezTo>
                    <a:pt x="2572" y="2060"/>
                    <a:pt x="2576" y="2065"/>
                    <a:pt x="2580" y="2070"/>
                  </a:cubicBezTo>
                  <a:cubicBezTo>
                    <a:pt x="2585" y="2078"/>
                    <a:pt x="2588" y="2092"/>
                    <a:pt x="2596" y="2094"/>
                  </a:cubicBezTo>
                  <a:cubicBezTo>
                    <a:pt x="2592" y="2100"/>
                    <a:pt x="2600" y="2106"/>
                    <a:pt x="2599" y="2112"/>
                  </a:cubicBezTo>
                  <a:cubicBezTo>
                    <a:pt x="2602" y="2117"/>
                    <a:pt x="2606" y="2123"/>
                    <a:pt x="2606" y="2129"/>
                  </a:cubicBezTo>
                  <a:cubicBezTo>
                    <a:pt x="2612" y="2139"/>
                    <a:pt x="2614" y="2149"/>
                    <a:pt x="2620" y="2160"/>
                  </a:cubicBezTo>
                  <a:cubicBezTo>
                    <a:pt x="2629" y="2160"/>
                    <a:pt x="2629" y="2160"/>
                    <a:pt x="2629" y="2160"/>
                  </a:cubicBezTo>
                  <a:cubicBezTo>
                    <a:pt x="2624" y="2150"/>
                    <a:pt x="2624" y="2141"/>
                    <a:pt x="2616" y="2131"/>
                  </a:cubicBezTo>
                  <a:cubicBezTo>
                    <a:pt x="2617" y="2125"/>
                    <a:pt x="2611" y="2119"/>
                    <a:pt x="2608" y="2112"/>
                  </a:cubicBezTo>
                  <a:close/>
                  <a:moveTo>
                    <a:pt x="1185" y="997"/>
                  </a:moveTo>
                  <a:cubicBezTo>
                    <a:pt x="1185" y="991"/>
                    <a:pt x="1188" y="987"/>
                    <a:pt x="1188" y="981"/>
                  </a:cubicBezTo>
                  <a:cubicBezTo>
                    <a:pt x="1204" y="933"/>
                    <a:pt x="1201" y="925"/>
                    <a:pt x="1207" y="922"/>
                  </a:cubicBezTo>
                  <a:cubicBezTo>
                    <a:pt x="1220" y="867"/>
                    <a:pt x="1221" y="859"/>
                    <a:pt x="1225" y="852"/>
                  </a:cubicBezTo>
                  <a:cubicBezTo>
                    <a:pt x="1238" y="801"/>
                    <a:pt x="1237" y="792"/>
                    <a:pt x="1242" y="787"/>
                  </a:cubicBezTo>
                  <a:cubicBezTo>
                    <a:pt x="1254" y="735"/>
                    <a:pt x="1261" y="729"/>
                    <a:pt x="1263" y="719"/>
                  </a:cubicBezTo>
                  <a:cubicBezTo>
                    <a:pt x="1276" y="705"/>
                    <a:pt x="1275" y="699"/>
                    <a:pt x="1276" y="695"/>
                  </a:cubicBezTo>
                  <a:cubicBezTo>
                    <a:pt x="1289" y="674"/>
                    <a:pt x="1291" y="671"/>
                    <a:pt x="1293" y="674"/>
                  </a:cubicBezTo>
                  <a:cubicBezTo>
                    <a:pt x="1266" y="737"/>
                    <a:pt x="1270" y="744"/>
                    <a:pt x="1266" y="745"/>
                  </a:cubicBezTo>
                  <a:cubicBezTo>
                    <a:pt x="1255" y="789"/>
                    <a:pt x="1257" y="793"/>
                    <a:pt x="1254" y="794"/>
                  </a:cubicBezTo>
                  <a:cubicBezTo>
                    <a:pt x="1251" y="821"/>
                    <a:pt x="1249" y="825"/>
                    <a:pt x="1248" y="830"/>
                  </a:cubicBezTo>
                  <a:cubicBezTo>
                    <a:pt x="1245" y="853"/>
                    <a:pt x="1242" y="856"/>
                    <a:pt x="1242" y="862"/>
                  </a:cubicBezTo>
                  <a:cubicBezTo>
                    <a:pt x="1231" y="926"/>
                    <a:pt x="1230" y="933"/>
                    <a:pt x="1230" y="940"/>
                  </a:cubicBezTo>
                  <a:cubicBezTo>
                    <a:pt x="1223" y="975"/>
                    <a:pt x="1217" y="974"/>
                    <a:pt x="1219" y="980"/>
                  </a:cubicBezTo>
                  <a:cubicBezTo>
                    <a:pt x="1208" y="1012"/>
                    <a:pt x="1200" y="1022"/>
                    <a:pt x="1196" y="1035"/>
                  </a:cubicBezTo>
                  <a:cubicBezTo>
                    <a:pt x="1215" y="1004"/>
                    <a:pt x="1219" y="1004"/>
                    <a:pt x="1219" y="1002"/>
                  </a:cubicBezTo>
                  <a:cubicBezTo>
                    <a:pt x="1230" y="971"/>
                    <a:pt x="1230" y="963"/>
                    <a:pt x="1235" y="959"/>
                  </a:cubicBezTo>
                  <a:cubicBezTo>
                    <a:pt x="1243" y="910"/>
                    <a:pt x="1241" y="901"/>
                    <a:pt x="1247" y="897"/>
                  </a:cubicBezTo>
                  <a:cubicBezTo>
                    <a:pt x="1252" y="860"/>
                    <a:pt x="1253" y="845"/>
                    <a:pt x="1257" y="831"/>
                  </a:cubicBezTo>
                  <a:cubicBezTo>
                    <a:pt x="1268" y="784"/>
                    <a:pt x="1267" y="775"/>
                    <a:pt x="1270" y="769"/>
                  </a:cubicBezTo>
                  <a:cubicBezTo>
                    <a:pt x="1292" y="709"/>
                    <a:pt x="1288" y="703"/>
                    <a:pt x="1291" y="701"/>
                  </a:cubicBezTo>
                  <a:cubicBezTo>
                    <a:pt x="1315" y="659"/>
                    <a:pt x="1322" y="644"/>
                    <a:pt x="1331" y="629"/>
                  </a:cubicBezTo>
                  <a:cubicBezTo>
                    <a:pt x="1351" y="606"/>
                    <a:pt x="1355" y="604"/>
                    <a:pt x="1360" y="602"/>
                  </a:cubicBezTo>
                  <a:cubicBezTo>
                    <a:pt x="1367" y="599"/>
                    <a:pt x="1362" y="599"/>
                    <a:pt x="1360" y="602"/>
                  </a:cubicBezTo>
                  <a:cubicBezTo>
                    <a:pt x="1343" y="626"/>
                    <a:pt x="1344" y="632"/>
                    <a:pt x="1341" y="634"/>
                  </a:cubicBezTo>
                  <a:cubicBezTo>
                    <a:pt x="1313" y="685"/>
                    <a:pt x="1309" y="692"/>
                    <a:pt x="1306" y="700"/>
                  </a:cubicBezTo>
                  <a:cubicBezTo>
                    <a:pt x="1286" y="756"/>
                    <a:pt x="1286" y="766"/>
                    <a:pt x="1279" y="772"/>
                  </a:cubicBezTo>
                  <a:cubicBezTo>
                    <a:pt x="1263" y="829"/>
                    <a:pt x="1267" y="838"/>
                    <a:pt x="1261" y="841"/>
                  </a:cubicBezTo>
                  <a:cubicBezTo>
                    <a:pt x="1259" y="864"/>
                    <a:pt x="1258" y="870"/>
                    <a:pt x="1256" y="876"/>
                  </a:cubicBezTo>
                  <a:cubicBezTo>
                    <a:pt x="1244" y="926"/>
                    <a:pt x="1247" y="944"/>
                    <a:pt x="1239" y="954"/>
                  </a:cubicBezTo>
                  <a:cubicBezTo>
                    <a:pt x="1215" y="1043"/>
                    <a:pt x="1207" y="1046"/>
                    <a:pt x="1208" y="1055"/>
                  </a:cubicBezTo>
                  <a:cubicBezTo>
                    <a:pt x="1208" y="1059"/>
                    <a:pt x="1216" y="1053"/>
                    <a:pt x="1217" y="1042"/>
                  </a:cubicBezTo>
                  <a:cubicBezTo>
                    <a:pt x="1233" y="1005"/>
                    <a:pt x="1235" y="995"/>
                    <a:pt x="1241" y="987"/>
                  </a:cubicBezTo>
                  <a:cubicBezTo>
                    <a:pt x="1256" y="913"/>
                    <a:pt x="1263" y="906"/>
                    <a:pt x="1264" y="894"/>
                  </a:cubicBezTo>
                  <a:cubicBezTo>
                    <a:pt x="1281" y="827"/>
                    <a:pt x="1277" y="817"/>
                    <a:pt x="1280" y="814"/>
                  </a:cubicBezTo>
                  <a:cubicBezTo>
                    <a:pt x="1287" y="774"/>
                    <a:pt x="1296" y="773"/>
                    <a:pt x="1294" y="765"/>
                  </a:cubicBezTo>
                  <a:cubicBezTo>
                    <a:pt x="1324" y="691"/>
                    <a:pt x="1328" y="679"/>
                    <a:pt x="1333" y="667"/>
                  </a:cubicBezTo>
                  <a:cubicBezTo>
                    <a:pt x="1358" y="633"/>
                    <a:pt x="1355" y="627"/>
                    <a:pt x="1357" y="625"/>
                  </a:cubicBezTo>
                  <a:cubicBezTo>
                    <a:pt x="1378" y="596"/>
                    <a:pt x="1385" y="592"/>
                    <a:pt x="1388" y="586"/>
                  </a:cubicBezTo>
                  <a:cubicBezTo>
                    <a:pt x="1402" y="577"/>
                    <a:pt x="1402" y="573"/>
                    <a:pt x="1404" y="576"/>
                  </a:cubicBezTo>
                  <a:cubicBezTo>
                    <a:pt x="1379" y="617"/>
                    <a:pt x="1373" y="621"/>
                    <a:pt x="1373" y="628"/>
                  </a:cubicBezTo>
                  <a:cubicBezTo>
                    <a:pt x="1351" y="666"/>
                    <a:pt x="1350" y="672"/>
                    <a:pt x="1347" y="678"/>
                  </a:cubicBezTo>
                  <a:cubicBezTo>
                    <a:pt x="1317" y="755"/>
                    <a:pt x="1313" y="767"/>
                    <a:pt x="1310" y="771"/>
                  </a:cubicBezTo>
                  <a:cubicBezTo>
                    <a:pt x="1307" y="783"/>
                    <a:pt x="1310" y="784"/>
                    <a:pt x="1310" y="784"/>
                  </a:cubicBezTo>
                  <a:cubicBezTo>
                    <a:pt x="1296" y="817"/>
                    <a:pt x="1299" y="829"/>
                    <a:pt x="1295" y="835"/>
                  </a:cubicBezTo>
                  <a:cubicBezTo>
                    <a:pt x="1266" y="933"/>
                    <a:pt x="1260" y="938"/>
                    <a:pt x="1260" y="948"/>
                  </a:cubicBezTo>
                  <a:cubicBezTo>
                    <a:pt x="1249" y="963"/>
                    <a:pt x="1250" y="966"/>
                    <a:pt x="1254" y="964"/>
                  </a:cubicBezTo>
                  <a:cubicBezTo>
                    <a:pt x="1275" y="932"/>
                    <a:pt x="1280" y="931"/>
                    <a:pt x="1283" y="928"/>
                  </a:cubicBezTo>
                  <a:cubicBezTo>
                    <a:pt x="1286" y="929"/>
                    <a:pt x="1291" y="929"/>
                    <a:pt x="1289" y="925"/>
                  </a:cubicBezTo>
                  <a:cubicBezTo>
                    <a:pt x="1319" y="891"/>
                    <a:pt x="1326" y="887"/>
                    <a:pt x="1330" y="880"/>
                  </a:cubicBezTo>
                  <a:cubicBezTo>
                    <a:pt x="1376" y="817"/>
                    <a:pt x="1385" y="813"/>
                    <a:pt x="1390" y="807"/>
                  </a:cubicBezTo>
                  <a:cubicBezTo>
                    <a:pt x="1433" y="757"/>
                    <a:pt x="1432" y="751"/>
                    <a:pt x="1435" y="748"/>
                  </a:cubicBezTo>
                  <a:cubicBezTo>
                    <a:pt x="1449" y="723"/>
                    <a:pt x="1452" y="720"/>
                    <a:pt x="1453" y="716"/>
                  </a:cubicBezTo>
                  <a:cubicBezTo>
                    <a:pt x="1462" y="702"/>
                    <a:pt x="1465" y="699"/>
                    <a:pt x="1465" y="694"/>
                  </a:cubicBezTo>
                  <a:cubicBezTo>
                    <a:pt x="1481" y="667"/>
                    <a:pt x="1483" y="664"/>
                    <a:pt x="1485" y="659"/>
                  </a:cubicBezTo>
                  <a:cubicBezTo>
                    <a:pt x="1501" y="625"/>
                    <a:pt x="1502" y="623"/>
                    <a:pt x="1502" y="621"/>
                  </a:cubicBezTo>
                  <a:cubicBezTo>
                    <a:pt x="1513" y="590"/>
                    <a:pt x="1521" y="590"/>
                    <a:pt x="1518" y="582"/>
                  </a:cubicBezTo>
                  <a:cubicBezTo>
                    <a:pt x="1537" y="564"/>
                    <a:pt x="1530" y="555"/>
                    <a:pt x="1537" y="557"/>
                  </a:cubicBezTo>
                  <a:cubicBezTo>
                    <a:pt x="1555" y="515"/>
                    <a:pt x="1557" y="512"/>
                    <a:pt x="1558" y="509"/>
                  </a:cubicBezTo>
                  <a:cubicBezTo>
                    <a:pt x="1568" y="495"/>
                    <a:pt x="1564" y="485"/>
                    <a:pt x="1573" y="484"/>
                  </a:cubicBezTo>
                  <a:cubicBezTo>
                    <a:pt x="1581" y="478"/>
                    <a:pt x="1577" y="487"/>
                    <a:pt x="1576" y="499"/>
                  </a:cubicBezTo>
                  <a:cubicBezTo>
                    <a:pt x="1578" y="525"/>
                    <a:pt x="1579" y="527"/>
                    <a:pt x="1579" y="531"/>
                  </a:cubicBezTo>
                  <a:cubicBezTo>
                    <a:pt x="1586" y="481"/>
                    <a:pt x="1592" y="479"/>
                    <a:pt x="1590" y="470"/>
                  </a:cubicBezTo>
                  <a:cubicBezTo>
                    <a:pt x="1610" y="475"/>
                    <a:pt x="1604" y="463"/>
                    <a:pt x="1608" y="458"/>
                  </a:cubicBezTo>
                  <a:cubicBezTo>
                    <a:pt x="1617" y="443"/>
                    <a:pt x="1611" y="446"/>
                    <a:pt x="1614" y="454"/>
                  </a:cubicBezTo>
                  <a:cubicBezTo>
                    <a:pt x="1622" y="470"/>
                    <a:pt x="1618" y="475"/>
                    <a:pt x="1623" y="477"/>
                  </a:cubicBezTo>
                  <a:cubicBezTo>
                    <a:pt x="1631" y="428"/>
                    <a:pt x="1635" y="424"/>
                    <a:pt x="1634" y="417"/>
                  </a:cubicBezTo>
                  <a:cubicBezTo>
                    <a:pt x="1646" y="391"/>
                    <a:pt x="1659" y="394"/>
                    <a:pt x="1655" y="387"/>
                  </a:cubicBezTo>
                  <a:cubicBezTo>
                    <a:pt x="1670" y="360"/>
                    <a:pt x="1666" y="362"/>
                    <a:pt x="1665" y="356"/>
                  </a:cubicBezTo>
                  <a:cubicBezTo>
                    <a:pt x="1613" y="367"/>
                    <a:pt x="1610" y="365"/>
                    <a:pt x="1607" y="365"/>
                  </a:cubicBezTo>
                  <a:cubicBezTo>
                    <a:pt x="1579" y="335"/>
                    <a:pt x="1568" y="339"/>
                    <a:pt x="1567" y="328"/>
                  </a:cubicBezTo>
                  <a:cubicBezTo>
                    <a:pt x="1572" y="346"/>
                    <a:pt x="1575" y="350"/>
                    <a:pt x="1579" y="354"/>
                  </a:cubicBezTo>
                  <a:cubicBezTo>
                    <a:pt x="1603" y="379"/>
                    <a:pt x="1607" y="382"/>
                    <a:pt x="1611" y="386"/>
                  </a:cubicBezTo>
                  <a:cubicBezTo>
                    <a:pt x="1577" y="403"/>
                    <a:pt x="1578" y="398"/>
                    <a:pt x="1573" y="400"/>
                  </a:cubicBezTo>
                  <a:cubicBezTo>
                    <a:pt x="1535" y="399"/>
                    <a:pt x="1537" y="391"/>
                    <a:pt x="1530" y="394"/>
                  </a:cubicBezTo>
                  <a:cubicBezTo>
                    <a:pt x="1504" y="388"/>
                    <a:pt x="1500" y="387"/>
                    <a:pt x="1498" y="384"/>
                  </a:cubicBezTo>
                  <a:cubicBezTo>
                    <a:pt x="1429" y="359"/>
                    <a:pt x="1422" y="357"/>
                    <a:pt x="1416" y="353"/>
                  </a:cubicBezTo>
                  <a:cubicBezTo>
                    <a:pt x="1368" y="331"/>
                    <a:pt x="1368" y="324"/>
                    <a:pt x="1363" y="325"/>
                  </a:cubicBezTo>
                  <a:cubicBezTo>
                    <a:pt x="1322" y="306"/>
                    <a:pt x="1316" y="307"/>
                    <a:pt x="1313" y="305"/>
                  </a:cubicBezTo>
                  <a:cubicBezTo>
                    <a:pt x="1278" y="286"/>
                    <a:pt x="1270" y="287"/>
                    <a:pt x="1264" y="282"/>
                  </a:cubicBezTo>
                  <a:cubicBezTo>
                    <a:pt x="1210" y="276"/>
                    <a:pt x="1198" y="277"/>
                    <a:pt x="1186" y="277"/>
                  </a:cubicBezTo>
                  <a:cubicBezTo>
                    <a:pt x="1188" y="279"/>
                    <a:pt x="1207" y="283"/>
                    <a:pt x="1229" y="282"/>
                  </a:cubicBezTo>
                  <a:cubicBezTo>
                    <a:pt x="1251" y="291"/>
                    <a:pt x="1257" y="287"/>
                    <a:pt x="1259" y="290"/>
                  </a:cubicBezTo>
                  <a:cubicBezTo>
                    <a:pt x="1335" y="317"/>
                    <a:pt x="1360" y="337"/>
                    <a:pt x="1391" y="348"/>
                  </a:cubicBezTo>
                  <a:cubicBezTo>
                    <a:pt x="1407" y="359"/>
                    <a:pt x="1408" y="361"/>
                    <a:pt x="1409" y="363"/>
                  </a:cubicBezTo>
                  <a:cubicBezTo>
                    <a:pt x="1481" y="388"/>
                    <a:pt x="1483" y="391"/>
                    <a:pt x="1486" y="393"/>
                  </a:cubicBezTo>
                  <a:cubicBezTo>
                    <a:pt x="1538" y="403"/>
                    <a:pt x="1548" y="410"/>
                    <a:pt x="1564" y="410"/>
                  </a:cubicBezTo>
                  <a:cubicBezTo>
                    <a:pt x="1598" y="413"/>
                    <a:pt x="1600" y="413"/>
                    <a:pt x="1602" y="412"/>
                  </a:cubicBezTo>
                  <a:cubicBezTo>
                    <a:pt x="1593" y="415"/>
                    <a:pt x="1592" y="417"/>
                    <a:pt x="1590" y="419"/>
                  </a:cubicBezTo>
                  <a:cubicBezTo>
                    <a:pt x="1529" y="416"/>
                    <a:pt x="1519" y="411"/>
                    <a:pt x="1508" y="407"/>
                  </a:cubicBezTo>
                  <a:cubicBezTo>
                    <a:pt x="1480" y="399"/>
                    <a:pt x="1462" y="398"/>
                    <a:pt x="1450" y="389"/>
                  </a:cubicBezTo>
                  <a:cubicBezTo>
                    <a:pt x="1425" y="377"/>
                    <a:pt x="1419" y="377"/>
                    <a:pt x="1416" y="375"/>
                  </a:cubicBezTo>
                  <a:cubicBezTo>
                    <a:pt x="1381" y="357"/>
                    <a:pt x="1376" y="358"/>
                    <a:pt x="1373" y="356"/>
                  </a:cubicBezTo>
                  <a:cubicBezTo>
                    <a:pt x="1356" y="352"/>
                    <a:pt x="1357" y="344"/>
                    <a:pt x="1351" y="347"/>
                  </a:cubicBezTo>
                  <a:cubicBezTo>
                    <a:pt x="1337" y="338"/>
                    <a:pt x="1332" y="338"/>
                    <a:pt x="1329" y="335"/>
                  </a:cubicBezTo>
                  <a:cubicBezTo>
                    <a:pt x="1302" y="325"/>
                    <a:pt x="1287" y="320"/>
                    <a:pt x="1272" y="314"/>
                  </a:cubicBezTo>
                  <a:cubicBezTo>
                    <a:pt x="1238" y="309"/>
                    <a:pt x="1231" y="305"/>
                    <a:pt x="1222" y="303"/>
                  </a:cubicBezTo>
                  <a:cubicBezTo>
                    <a:pt x="1181" y="292"/>
                    <a:pt x="1173" y="297"/>
                    <a:pt x="1171" y="293"/>
                  </a:cubicBezTo>
                  <a:cubicBezTo>
                    <a:pt x="1072" y="296"/>
                    <a:pt x="1063" y="298"/>
                    <a:pt x="1048" y="297"/>
                  </a:cubicBezTo>
                  <a:cubicBezTo>
                    <a:pt x="1014" y="304"/>
                    <a:pt x="1004" y="304"/>
                    <a:pt x="994" y="307"/>
                  </a:cubicBezTo>
                  <a:cubicBezTo>
                    <a:pt x="991" y="310"/>
                    <a:pt x="1014" y="310"/>
                    <a:pt x="1038" y="308"/>
                  </a:cubicBezTo>
                  <a:cubicBezTo>
                    <a:pt x="1072" y="309"/>
                    <a:pt x="1076" y="316"/>
                    <a:pt x="1088" y="312"/>
                  </a:cubicBezTo>
                  <a:cubicBezTo>
                    <a:pt x="1141" y="329"/>
                    <a:pt x="1144" y="333"/>
                    <a:pt x="1149" y="332"/>
                  </a:cubicBezTo>
                  <a:cubicBezTo>
                    <a:pt x="1176" y="344"/>
                    <a:pt x="1179" y="347"/>
                    <a:pt x="1183" y="348"/>
                  </a:cubicBezTo>
                  <a:cubicBezTo>
                    <a:pt x="1210" y="359"/>
                    <a:pt x="1210" y="366"/>
                    <a:pt x="1217" y="364"/>
                  </a:cubicBezTo>
                  <a:cubicBezTo>
                    <a:pt x="1241" y="380"/>
                    <a:pt x="1259" y="384"/>
                    <a:pt x="1271" y="396"/>
                  </a:cubicBezTo>
                  <a:cubicBezTo>
                    <a:pt x="1320" y="414"/>
                    <a:pt x="1322" y="417"/>
                    <a:pt x="1324" y="420"/>
                  </a:cubicBezTo>
                  <a:cubicBezTo>
                    <a:pt x="1349" y="429"/>
                    <a:pt x="1353" y="430"/>
                    <a:pt x="1355" y="432"/>
                  </a:cubicBezTo>
                  <a:cubicBezTo>
                    <a:pt x="1401" y="455"/>
                    <a:pt x="1410" y="455"/>
                    <a:pt x="1416" y="459"/>
                  </a:cubicBezTo>
                  <a:cubicBezTo>
                    <a:pt x="1446" y="467"/>
                    <a:pt x="1454" y="469"/>
                    <a:pt x="1460" y="473"/>
                  </a:cubicBezTo>
                  <a:cubicBezTo>
                    <a:pt x="1499" y="475"/>
                    <a:pt x="1504" y="475"/>
                    <a:pt x="1508" y="478"/>
                  </a:cubicBezTo>
                  <a:cubicBezTo>
                    <a:pt x="1507" y="491"/>
                    <a:pt x="1504" y="496"/>
                    <a:pt x="1498" y="497"/>
                  </a:cubicBezTo>
                  <a:cubicBezTo>
                    <a:pt x="1444" y="489"/>
                    <a:pt x="1435" y="491"/>
                    <a:pt x="1428" y="490"/>
                  </a:cubicBezTo>
                  <a:cubicBezTo>
                    <a:pt x="1388" y="478"/>
                    <a:pt x="1382" y="477"/>
                    <a:pt x="1378" y="472"/>
                  </a:cubicBezTo>
                  <a:cubicBezTo>
                    <a:pt x="1339" y="456"/>
                    <a:pt x="1321" y="441"/>
                    <a:pt x="1296" y="436"/>
                  </a:cubicBezTo>
                  <a:cubicBezTo>
                    <a:pt x="1250" y="408"/>
                    <a:pt x="1244" y="403"/>
                    <a:pt x="1237" y="400"/>
                  </a:cubicBezTo>
                  <a:cubicBezTo>
                    <a:pt x="1204" y="384"/>
                    <a:pt x="1205" y="380"/>
                    <a:pt x="1202" y="380"/>
                  </a:cubicBezTo>
                  <a:cubicBezTo>
                    <a:pt x="1192" y="372"/>
                    <a:pt x="1188" y="374"/>
                    <a:pt x="1187" y="372"/>
                  </a:cubicBezTo>
                  <a:cubicBezTo>
                    <a:pt x="1149" y="350"/>
                    <a:pt x="1137" y="353"/>
                    <a:pt x="1133" y="344"/>
                  </a:cubicBezTo>
                  <a:cubicBezTo>
                    <a:pt x="1100" y="338"/>
                    <a:pt x="1096" y="330"/>
                    <a:pt x="1087" y="330"/>
                  </a:cubicBezTo>
                  <a:cubicBezTo>
                    <a:pt x="1048" y="317"/>
                    <a:pt x="1039" y="322"/>
                    <a:pt x="1038" y="317"/>
                  </a:cubicBezTo>
                  <a:cubicBezTo>
                    <a:pt x="1005" y="317"/>
                    <a:pt x="999" y="311"/>
                    <a:pt x="998" y="317"/>
                  </a:cubicBezTo>
                  <a:cubicBezTo>
                    <a:pt x="1054" y="328"/>
                    <a:pt x="1060" y="329"/>
                    <a:pt x="1067" y="329"/>
                  </a:cubicBezTo>
                  <a:cubicBezTo>
                    <a:pt x="1107" y="344"/>
                    <a:pt x="1118" y="347"/>
                    <a:pt x="1126" y="354"/>
                  </a:cubicBezTo>
                  <a:cubicBezTo>
                    <a:pt x="1164" y="371"/>
                    <a:pt x="1168" y="371"/>
                    <a:pt x="1170" y="373"/>
                  </a:cubicBezTo>
                  <a:cubicBezTo>
                    <a:pt x="1219" y="404"/>
                    <a:pt x="1232" y="404"/>
                    <a:pt x="1239" y="413"/>
                  </a:cubicBezTo>
                  <a:cubicBezTo>
                    <a:pt x="1299" y="443"/>
                    <a:pt x="1300" y="446"/>
                    <a:pt x="1303" y="446"/>
                  </a:cubicBezTo>
                  <a:cubicBezTo>
                    <a:pt x="1327" y="460"/>
                    <a:pt x="1332" y="462"/>
                    <a:pt x="1339" y="462"/>
                  </a:cubicBezTo>
                  <a:cubicBezTo>
                    <a:pt x="1362" y="476"/>
                    <a:pt x="1364" y="477"/>
                    <a:pt x="1368" y="477"/>
                  </a:cubicBezTo>
                  <a:cubicBezTo>
                    <a:pt x="1400" y="494"/>
                    <a:pt x="1409" y="491"/>
                    <a:pt x="1413" y="495"/>
                  </a:cubicBezTo>
                  <a:cubicBezTo>
                    <a:pt x="1467" y="511"/>
                    <a:pt x="1478" y="505"/>
                    <a:pt x="1482" y="509"/>
                  </a:cubicBezTo>
                  <a:cubicBezTo>
                    <a:pt x="1463" y="516"/>
                    <a:pt x="1460" y="514"/>
                    <a:pt x="1457" y="514"/>
                  </a:cubicBezTo>
                  <a:cubicBezTo>
                    <a:pt x="1429" y="515"/>
                    <a:pt x="1425" y="512"/>
                    <a:pt x="1419" y="512"/>
                  </a:cubicBezTo>
                  <a:cubicBezTo>
                    <a:pt x="1375" y="494"/>
                    <a:pt x="1373" y="492"/>
                    <a:pt x="1369" y="494"/>
                  </a:cubicBezTo>
                  <a:cubicBezTo>
                    <a:pt x="1332" y="471"/>
                    <a:pt x="1324" y="475"/>
                    <a:pt x="1322" y="469"/>
                  </a:cubicBezTo>
                  <a:cubicBezTo>
                    <a:pt x="1299" y="457"/>
                    <a:pt x="1297" y="456"/>
                    <a:pt x="1293" y="457"/>
                  </a:cubicBezTo>
                  <a:cubicBezTo>
                    <a:pt x="1247" y="427"/>
                    <a:pt x="1236" y="426"/>
                    <a:pt x="1230" y="415"/>
                  </a:cubicBezTo>
                  <a:cubicBezTo>
                    <a:pt x="1212" y="408"/>
                    <a:pt x="1207" y="406"/>
                    <a:pt x="1202" y="404"/>
                  </a:cubicBezTo>
                  <a:cubicBezTo>
                    <a:pt x="1174" y="386"/>
                    <a:pt x="1166" y="388"/>
                    <a:pt x="1165" y="382"/>
                  </a:cubicBezTo>
                  <a:cubicBezTo>
                    <a:pt x="1140" y="373"/>
                    <a:pt x="1132" y="366"/>
                    <a:pt x="1122" y="364"/>
                  </a:cubicBezTo>
                  <a:cubicBezTo>
                    <a:pt x="1046" y="334"/>
                    <a:pt x="1038" y="336"/>
                    <a:pt x="1034" y="333"/>
                  </a:cubicBezTo>
                  <a:cubicBezTo>
                    <a:pt x="1006" y="329"/>
                    <a:pt x="1003" y="326"/>
                    <a:pt x="1002" y="330"/>
                  </a:cubicBezTo>
                  <a:cubicBezTo>
                    <a:pt x="1072" y="350"/>
                    <a:pt x="1083" y="351"/>
                    <a:pt x="1091" y="356"/>
                  </a:cubicBezTo>
                  <a:cubicBezTo>
                    <a:pt x="1134" y="378"/>
                    <a:pt x="1135" y="380"/>
                    <a:pt x="1140" y="378"/>
                  </a:cubicBezTo>
                  <a:cubicBezTo>
                    <a:pt x="1163" y="394"/>
                    <a:pt x="1168" y="396"/>
                    <a:pt x="1174" y="396"/>
                  </a:cubicBezTo>
                  <a:cubicBezTo>
                    <a:pt x="1217" y="421"/>
                    <a:pt x="1222" y="423"/>
                    <a:pt x="1228" y="424"/>
                  </a:cubicBezTo>
                  <a:cubicBezTo>
                    <a:pt x="1240" y="436"/>
                    <a:pt x="1246" y="436"/>
                    <a:pt x="1248" y="440"/>
                  </a:cubicBezTo>
                  <a:cubicBezTo>
                    <a:pt x="1277" y="456"/>
                    <a:pt x="1283" y="454"/>
                    <a:pt x="1283" y="461"/>
                  </a:cubicBezTo>
                  <a:cubicBezTo>
                    <a:pt x="1325" y="481"/>
                    <a:pt x="1330" y="481"/>
                    <a:pt x="1332" y="485"/>
                  </a:cubicBezTo>
                  <a:cubicBezTo>
                    <a:pt x="1360" y="502"/>
                    <a:pt x="1368" y="498"/>
                    <a:pt x="1370" y="503"/>
                  </a:cubicBezTo>
                  <a:cubicBezTo>
                    <a:pt x="1402" y="513"/>
                    <a:pt x="1407" y="515"/>
                    <a:pt x="1411" y="518"/>
                  </a:cubicBezTo>
                  <a:cubicBezTo>
                    <a:pt x="1429" y="523"/>
                    <a:pt x="1433" y="524"/>
                    <a:pt x="1437" y="526"/>
                  </a:cubicBezTo>
                  <a:cubicBezTo>
                    <a:pt x="1438" y="538"/>
                    <a:pt x="1427" y="532"/>
                    <a:pt x="1416" y="536"/>
                  </a:cubicBezTo>
                  <a:cubicBezTo>
                    <a:pt x="1356" y="518"/>
                    <a:pt x="1354" y="515"/>
                    <a:pt x="1350" y="513"/>
                  </a:cubicBezTo>
                  <a:cubicBezTo>
                    <a:pt x="1320" y="503"/>
                    <a:pt x="1313" y="499"/>
                    <a:pt x="1307" y="494"/>
                  </a:cubicBezTo>
                  <a:cubicBezTo>
                    <a:pt x="1274" y="475"/>
                    <a:pt x="1268" y="476"/>
                    <a:pt x="1265" y="473"/>
                  </a:cubicBezTo>
                  <a:cubicBezTo>
                    <a:pt x="1239" y="461"/>
                    <a:pt x="1237" y="454"/>
                    <a:pt x="1231" y="455"/>
                  </a:cubicBezTo>
                  <a:cubicBezTo>
                    <a:pt x="1195" y="433"/>
                    <a:pt x="1192" y="425"/>
                    <a:pt x="1184" y="426"/>
                  </a:cubicBezTo>
                  <a:cubicBezTo>
                    <a:pt x="1165" y="412"/>
                    <a:pt x="1162" y="411"/>
                    <a:pt x="1159" y="410"/>
                  </a:cubicBezTo>
                  <a:cubicBezTo>
                    <a:pt x="1141" y="395"/>
                    <a:pt x="1137" y="394"/>
                    <a:pt x="1133" y="392"/>
                  </a:cubicBezTo>
                  <a:cubicBezTo>
                    <a:pt x="1072" y="361"/>
                    <a:pt x="1067" y="356"/>
                    <a:pt x="1058" y="357"/>
                  </a:cubicBezTo>
                  <a:cubicBezTo>
                    <a:pt x="1027" y="345"/>
                    <a:pt x="1023" y="344"/>
                    <a:pt x="1020" y="342"/>
                  </a:cubicBezTo>
                  <a:cubicBezTo>
                    <a:pt x="968" y="333"/>
                    <a:pt x="960" y="332"/>
                    <a:pt x="954" y="330"/>
                  </a:cubicBezTo>
                  <a:cubicBezTo>
                    <a:pt x="923" y="330"/>
                    <a:pt x="926" y="334"/>
                    <a:pt x="934" y="331"/>
                  </a:cubicBezTo>
                  <a:cubicBezTo>
                    <a:pt x="973" y="339"/>
                    <a:pt x="984" y="338"/>
                    <a:pt x="991" y="343"/>
                  </a:cubicBezTo>
                  <a:cubicBezTo>
                    <a:pt x="1029" y="353"/>
                    <a:pt x="1039" y="354"/>
                    <a:pt x="1046" y="360"/>
                  </a:cubicBezTo>
                  <a:cubicBezTo>
                    <a:pt x="1079" y="376"/>
                    <a:pt x="1089" y="377"/>
                    <a:pt x="1096" y="384"/>
                  </a:cubicBezTo>
                  <a:cubicBezTo>
                    <a:pt x="1135" y="399"/>
                    <a:pt x="1136" y="407"/>
                    <a:pt x="1143" y="408"/>
                  </a:cubicBezTo>
                  <a:cubicBezTo>
                    <a:pt x="1165" y="417"/>
                    <a:pt x="1161" y="428"/>
                    <a:pt x="1168" y="424"/>
                  </a:cubicBezTo>
                  <a:cubicBezTo>
                    <a:pt x="1186" y="440"/>
                    <a:pt x="1194" y="434"/>
                    <a:pt x="1193" y="442"/>
                  </a:cubicBezTo>
                  <a:cubicBezTo>
                    <a:pt x="1235" y="464"/>
                    <a:pt x="1238" y="470"/>
                    <a:pt x="1245" y="472"/>
                  </a:cubicBezTo>
                  <a:cubicBezTo>
                    <a:pt x="1267" y="488"/>
                    <a:pt x="1274" y="489"/>
                    <a:pt x="1280" y="492"/>
                  </a:cubicBezTo>
                  <a:cubicBezTo>
                    <a:pt x="1323" y="512"/>
                    <a:pt x="1330" y="514"/>
                    <a:pt x="1335" y="518"/>
                  </a:cubicBezTo>
                  <a:cubicBezTo>
                    <a:pt x="1382" y="533"/>
                    <a:pt x="1386" y="539"/>
                    <a:pt x="1395" y="538"/>
                  </a:cubicBezTo>
                  <a:cubicBezTo>
                    <a:pt x="1384" y="543"/>
                    <a:pt x="1377" y="547"/>
                    <a:pt x="1373" y="544"/>
                  </a:cubicBezTo>
                  <a:cubicBezTo>
                    <a:pt x="1332" y="527"/>
                    <a:pt x="1315" y="530"/>
                    <a:pt x="1307" y="519"/>
                  </a:cubicBezTo>
                  <a:cubicBezTo>
                    <a:pt x="1284" y="507"/>
                    <a:pt x="1277" y="506"/>
                    <a:pt x="1272" y="500"/>
                  </a:cubicBezTo>
                  <a:cubicBezTo>
                    <a:pt x="1230" y="471"/>
                    <a:pt x="1226" y="471"/>
                    <a:pt x="1223" y="469"/>
                  </a:cubicBezTo>
                  <a:cubicBezTo>
                    <a:pt x="1199" y="458"/>
                    <a:pt x="1197" y="451"/>
                    <a:pt x="1190" y="451"/>
                  </a:cubicBezTo>
                  <a:cubicBezTo>
                    <a:pt x="1157" y="429"/>
                    <a:pt x="1153" y="426"/>
                    <a:pt x="1148" y="423"/>
                  </a:cubicBezTo>
                  <a:cubicBezTo>
                    <a:pt x="1113" y="404"/>
                    <a:pt x="1109" y="399"/>
                    <a:pt x="1105" y="395"/>
                  </a:cubicBezTo>
                  <a:cubicBezTo>
                    <a:pt x="1070" y="377"/>
                    <a:pt x="1061" y="380"/>
                    <a:pt x="1059" y="373"/>
                  </a:cubicBezTo>
                  <a:cubicBezTo>
                    <a:pt x="1020" y="359"/>
                    <a:pt x="1014" y="358"/>
                    <a:pt x="1009" y="355"/>
                  </a:cubicBezTo>
                  <a:cubicBezTo>
                    <a:pt x="969" y="348"/>
                    <a:pt x="969" y="343"/>
                    <a:pt x="963" y="346"/>
                  </a:cubicBezTo>
                  <a:cubicBezTo>
                    <a:pt x="976" y="354"/>
                    <a:pt x="983" y="350"/>
                    <a:pt x="984" y="353"/>
                  </a:cubicBezTo>
                  <a:cubicBezTo>
                    <a:pt x="1039" y="376"/>
                    <a:pt x="1053" y="378"/>
                    <a:pt x="1063" y="385"/>
                  </a:cubicBezTo>
                  <a:cubicBezTo>
                    <a:pt x="1102" y="407"/>
                    <a:pt x="1109" y="409"/>
                    <a:pt x="1115" y="411"/>
                  </a:cubicBezTo>
                  <a:cubicBezTo>
                    <a:pt x="1169" y="450"/>
                    <a:pt x="1177" y="451"/>
                    <a:pt x="1182" y="455"/>
                  </a:cubicBezTo>
                  <a:cubicBezTo>
                    <a:pt x="1209" y="474"/>
                    <a:pt x="1216" y="470"/>
                    <a:pt x="1215" y="477"/>
                  </a:cubicBezTo>
                  <a:cubicBezTo>
                    <a:pt x="1243" y="495"/>
                    <a:pt x="1245" y="496"/>
                    <a:pt x="1248" y="498"/>
                  </a:cubicBezTo>
                  <a:cubicBezTo>
                    <a:pt x="1305" y="526"/>
                    <a:pt x="1305" y="532"/>
                    <a:pt x="1309" y="531"/>
                  </a:cubicBezTo>
                  <a:cubicBezTo>
                    <a:pt x="1346" y="544"/>
                    <a:pt x="1352" y="548"/>
                    <a:pt x="1359" y="549"/>
                  </a:cubicBezTo>
                  <a:cubicBezTo>
                    <a:pt x="1373" y="556"/>
                    <a:pt x="1377" y="556"/>
                    <a:pt x="1374" y="557"/>
                  </a:cubicBezTo>
                  <a:cubicBezTo>
                    <a:pt x="1296" y="546"/>
                    <a:pt x="1288" y="539"/>
                    <a:pt x="1279" y="535"/>
                  </a:cubicBezTo>
                  <a:cubicBezTo>
                    <a:pt x="1242" y="517"/>
                    <a:pt x="1240" y="516"/>
                    <a:pt x="1238" y="515"/>
                  </a:cubicBezTo>
                  <a:cubicBezTo>
                    <a:pt x="1208" y="501"/>
                    <a:pt x="1209" y="498"/>
                    <a:pt x="1208" y="497"/>
                  </a:cubicBezTo>
                  <a:cubicBezTo>
                    <a:pt x="1189" y="486"/>
                    <a:pt x="1179" y="483"/>
                    <a:pt x="1172" y="474"/>
                  </a:cubicBezTo>
                  <a:cubicBezTo>
                    <a:pt x="1131" y="447"/>
                    <a:pt x="1127" y="443"/>
                    <a:pt x="1122" y="441"/>
                  </a:cubicBezTo>
                  <a:cubicBezTo>
                    <a:pt x="1087" y="420"/>
                    <a:pt x="1078" y="414"/>
                    <a:pt x="1070" y="408"/>
                  </a:cubicBezTo>
                  <a:cubicBezTo>
                    <a:pt x="1025" y="387"/>
                    <a:pt x="1023" y="386"/>
                    <a:pt x="1019" y="386"/>
                  </a:cubicBezTo>
                  <a:cubicBezTo>
                    <a:pt x="997" y="379"/>
                    <a:pt x="990" y="374"/>
                    <a:pt x="982" y="373"/>
                  </a:cubicBezTo>
                  <a:cubicBezTo>
                    <a:pt x="961" y="367"/>
                    <a:pt x="956" y="364"/>
                    <a:pt x="949" y="366"/>
                  </a:cubicBezTo>
                  <a:cubicBezTo>
                    <a:pt x="912" y="360"/>
                    <a:pt x="904" y="352"/>
                    <a:pt x="901" y="359"/>
                  </a:cubicBezTo>
                  <a:cubicBezTo>
                    <a:pt x="939" y="366"/>
                    <a:pt x="943" y="366"/>
                    <a:pt x="945" y="369"/>
                  </a:cubicBezTo>
                  <a:cubicBezTo>
                    <a:pt x="980" y="379"/>
                    <a:pt x="984" y="379"/>
                    <a:pt x="987" y="381"/>
                  </a:cubicBezTo>
                  <a:cubicBezTo>
                    <a:pt x="1017" y="398"/>
                    <a:pt x="1025" y="393"/>
                    <a:pt x="1028" y="396"/>
                  </a:cubicBezTo>
                  <a:cubicBezTo>
                    <a:pt x="1048" y="412"/>
                    <a:pt x="1056" y="406"/>
                    <a:pt x="1055" y="413"/>
                  </a:cubicBezTo>
                  <a:cubicBezTo>
                    <a:pt x="1103" y="441"/>
                    <a:pt x="1106" y="443"/>
                    <a:pt x="1109" y="443"/>
                  </a:cubicBezTo>
                  <a:cubicBezTo>
                    <a:pt x="1137" y="466"/>
                    <a:pt x="1143" y="462"/>
                    <a:pt x="1144" y="466"/>
                  </a:cubicBezTo>
                  <a:cubicBezTo>
                    <a:pt x="1165" y="481"/>
                    <a:pt x="1166" y="486"/>
                    <a:pt x="1170" y="486"/>
                  </a:cubicBezTo>
                  <a:cubicBezTo>
                    <a:pt x="1202" y="503"/>
                    <a:pt x="1203" y="508"/>
                    <a:pt x="1206" y="510"/>
                  </a:cubicBezTo>
                  <a:cubicBezTo>
                    <a:pt x="1241" y="523"/>
                    <a:pt x="1241" y="530"/>
                    <a:pt x="1245" y="532"/>
                  </a:cubicBezTo>
                  <a:cubicBezTo>
                    <a:pt x="1275" y="539"/>
                    <a:pt x="1275" y="546"/>
                    <a:pt x="1281" y="545"/>
                  </a:cubicBezTo>
                  <a:cubicBezTo>
                    <a:pt x="1316" y="556"/>
                    <a:pt x="1321" y="560"/>
                    <a:pt x="1328" y="561"/>
                  </a:cubicBezTo>
                  <a:cubicBezTo>
                    <a:pt x="1352" y="568"/>
                    <a:pt x="1346" y="572"/>
                    <a:pt x="1331" y="569"/>
                  </a:cubicBezTo>
                  <a:cubicBezTo>
                    <a:pt x="1259" y="552"/>
                    <a:pt x="1252" y="552"/>
                    <a:pt x="1246" y="552"/>
                  </a:cubicBezTo>
                  <a:cubicBezTo>
                    <a:pt x="1206" y="536"/>
                    <a:pt x="1208" y="526"/>
                    <a:pt x="1200" y="531"/>
                  </a:cubicBezTo>
                  <a:cubicBezTo>
                    <a:pt x="1177" y="520"/>
                    <a:pt x="1175" y="517"/>
                    <a:pt x="1173" y="514"/>
                  </a:cubicBezTo>
                  <a:cubicBezTo>
                    <a:pt x="1144" y="496"/>
                    <a:pt x="1141" y="497"/>
                    <a:pt x="1141" y="495"/>
                  </a:cubicBezTo>
                  <a:cubicBezTo>
                    <a:pt x="1126" y="481"/>
                    <a:pt x="1117" y="487"/>
                    <a:pt x="1118" y="479"/>
                  </a:cubicBezTo>
                  <a:cubicBezTo>
                    <a:pt x="1093" y="464"/>
                    <a:pt x="1085" y="462"/>
                    <a:pt x="1079" y="458"/>
                  </a:cubicBezTo>
                  <a:cubicBezTo>
                    <a:pt x="1053" y="444"/>
                    <a:pt x="1047" y="441"/>
                    <a:pt x="1040" y="438"/>
                  </a:cubicBezTo>
                  <a:cubicBezTo>
                    <a:pt x="1009" y="419"/>
                    <a:pt x="1002" y="423"/>
                    <a:pt x="1001" y="419"/>
                  </a:cubicBezTo>
                  <a:cubicBezTo>
                    <a:pt x="977" y="408"/>
                    <a:pt x="972" y="409"/>
                    <a:pt x="968" y="409"/>
                  </a:cubicBezTo>
                  <a:cubicBezTo>
                    <a:pt x="945" y="398"/>
                    <a:pt x="937" y="404"/>
                    <a:pt x="935" y="399"/>
                  </a:cubicBezTo>
                  <a:cubicBezTo>
                    <a:pt x="931" y="401"/>
                    <a:pt x="947" y="408"/>
                    <a:pt x="966" y="412"/>
                  </a:cubicBezTo>
                  <a:cubicBezTo>
                    <a:pt x="993" y="422"/>
                    <a:pt x="995" y="423"/>
                    <a:pt x="997" y="424"/>
                  </a:cubicBezTo>
                  <a:cubicBezTo>
                    <a:pt x="1023" y="440"/>
                    <a:pt x="1032" y="443"/>
                    <a:pt x="1041" y="445"/>
                  </a:cubicBezTo>
                  <a:cubicBezTo>
                    <a:pt x="1112" y="490"/>
                    <a:pt x="1118" y="489"/>
                    <a:pt x="1120" y="492"/>
                  </a:cubicBezTo>
                  <a:cubicBezTo>
                    <a:pt x="1144" y="508"/>
                    <a:pt x="1146" y="509"/>
                    <a:pt x="1148" y="509"/>
                  </a:cubicBezTo>
                  <a:cubicBezTo>
                    <a:pt x="1210" y="544"/>
                    <a:pt x="1217" y="548"/>
                    <a:pt x="1226" y="551"/>
                  </a:cubicBezTo>
                  <a:cubicBezTo>
                    <a:pt x="1268" y="566"/>
                    <a:pt x="1273" y="568"/>
                    <a:pt x="1276" y="571"/>
                  </a:cubicBezTo>
                  <a:cubicBezTo>
                    <a:pt x="1317" y="575"/>
                    <a:pt x="1323" y="582"/>
                    <a:pt x="1336" y="580"/>
                  </a:cubicBezTo>
                  <a:cubicBezTo>
                    <a:pt x="1352" y="590"/>
                    <a:pt x="1349" y="591"/>
                    <a:pt x="1348" y="589"/>
                  </a:cubicBezTo>
                  <a:cubicBezTo>
                    <a:pt x="1307" y="591"/>
                    <a:pt x="1302" y="585"/>
                    <a:pt x="1292" y="585"/>
                  </a:cubicBezTo>
                  <a:cubicBezTo>
                    <a:pt x="1248" y="574"/>
                    <a:pt x="1241" y="578"/>
                    <a:pt x="1239" y="575"/>
                  </a:cubicBezTo>
                  <a:cubicBezTo>
                    <a:pt x="1185" y="557"/>
                    <a:pt x="1180" y="552"/>
                    <a:pt x="1171" y="554"/>
                  </a:cubicBezTo>
                  <a:cubicBezTo>
                    <a:pt x="1145" y="536"/>
                    <a:pt x="1135" y="544"/>
                    <a:pt x="1137" y="536"/>
                  </a:cubicBezTo>
                  <a:cubicBezTo>
                    <a:pt x="1107" y="523"/>
                    <a:pt x="1104" y="521"/>
                    <a:pt x="1101" y="520"/>
                  </a:cubicBezTo>
                  <a:cubicBezTo>
                    <a:pt x="1071" y="506"/>
                    <a:pt x="1067" y="506"/>
                    <a:pt x="1066" y="500"/>
                  </a:cubicBezTo>
                  <a:cubicBezTo>
                    <a:pt x="1002" y="467"/>
                    <a:pt x="991" y="459"/>
                    <a:pt x="978" y="454"/>
                  </a:cubicBezTo>
                  <a:cubicBezTo>
                    <a:pt x="937" y="434"/>
                    <a:pt x="935" y="425"/>
                    <a:pt x="927" y="425"/>
                  </a:cubicBezTo>
                  <a:cubicBezTo>
                    <a:pt x="883" y="410"/>
                    <a:pt x="878" y="404"/>
                    <a:pt x="870" y="405"/>
                  </a:cubicBezTo>
                  <a:cubicBezTo>
                    <a:pt x="847" y="397"/>
                    <a:pt x="841" y="401"/>
                    <a:pt x="840" y="397"/>
                  </a:cubicBezTo>
                  <a:cubicBezTo>
                    <a:pt x="851" y="403"/>
                    <a:pt x="855" y="408"/>
                    <a:pt x="863" y="406"/>
                  </a:cubicBezTo>
                  <a:cubicBezTo>
                    <a:pt x="906" y="423"/>
                    <a:pt x="917" y="426"/>
                    <a:pt x="926" y="432"/>
                  </a:cubicBezTo>
                  <a:cubicBezTo>
                    <a:pt x="967" y="451"/>
                    <a:pt x="974" y="460"/>
                    <a:pt x="985" y="464"/>
                  </a:cubicBezTo>
                  <a:cubicBezTo>
                    <a:pt x="1023" y="486"/>
                    <a:pt x="1032" y="492"/>
                    <a:pt x="1042" y="498"/>
                  </a:cubicBezTo>
                  <a:cubicBezTo>
                    <a:pt x="1088" y="521"/>
                    <a:pt x="1091" y="523"/>
                    <a:pt x="1091" y="526"/>
                  </a:cubicBezTo>
                  <a:cubicBezTo>
                    <a:pt x="1140" y="550"/>
                    <a:pt x="1153" y="551"/>
                    <a:pt x="1161" y="558"/>
                  </a:cubicBezTo>
                  <a:cubicBezTo>
                    <a:pt x="1216" y="576"/>
                    <a:pt x="1220" y="579"/>
                    <a:pt x="1225" y="582"/>
                  </a:cubicBezTo>
                  <a:cubicBezTo>
                    <a:pt x="1256" y="587"/>
                    <a:pt x="1256" y="592"/>
                    <a:pt x="1262" y="589"/>
                  </a:cubicBezTo>
                  <a:cubicBezTo>
                    <a:pt x="1302" y="600"/>
                    <a:pt x="1312" y="596"/>
                    <a:pt x="1317" y="599"/>
                  </a:cubicBezTo>
                  <a:cubicBezTo>
                    <a:pt x="1318" y="607"/>
                    <a:pt x="1317" y="607"/>
                    <a:pt x="1316" y="606"/>
                  </a:cubicBezTo>
                  <a:cubicBezTo>
                    <a:pt x="1275" y="602"/>
                    <a:pt x="1264" y="603"/>
                    <a:pt x="1253" y="603"/>
                  </a:cubicBezTo>
                  <a:cubicBezTo>
                    <a:pt x="1199" y="587"/>
                    <a:pt x="1192" y="584"/>
                    <a:pt x="1185" y="580"/>
                  </a:cubicBezTo>
                  <a:cubicBezTo>
                    <a:pt x="1112" y="551"/>
                    <a:pt x="1105" y="546"/>
                    <a:pt x="1098" y="543"/>
                  </a:cubicBezTo>
                  <a:cubicBezTo>
                    <a:pt x="1055" y="516"/>
                    <a:pt x="1047" y="511"/>
                    <a:pt x="1039" y="507"/>
                  </a:cubicBezTo>
                  <a:cubicBezTo>
                    <a:pt x="1010" y="492"/>
                    <a:pt x="1007" y="488"/>
                    <a:pt x="1004" y="485"/>
                  </a:cubicBezTo>
                  <a:cubicBezTo>
                    <a:pt x="974" y="470"/>
                    <a:pt x="968" y="470"/>
                    <a:pt x="965" y="465"/>
                  </a:cubicBezTo>
                  <a:cubicBezTo>
                    <a:pt x="896" y="432"/>
                    <a:pt x="895" y="425"/>
                    <a:pt x="887" y="428"/>
                  </a:cubicBezTo>
                  <a:cubicBezTo>
                    <a:pt x="876" y="429"/>
                    <a:pt x="884" y="428"/>
                    <a:pt x="888" y="432"/>
                  </a:cubicBezTo>
                  <a:cubicBezTo>
                    <a:pt x="956" y="467"/>
                    <a:pt x="964" y="476"/>
                    <a:pt x="976" y="478"/>
                  </a:cubicBezTo>
                  <a:cubicBezTo>
                    <a:pt x="994" y="490"/>
                    <a:pt x="1000" y="490"/>
                    <a:pt x="1004" y="496"/>
                  </a:cubicBezTo>
                  <a:cubicBezTo>
                    <a:pt x="1037" y="513"/>
                    <a:pt x="1039" y="519"/>
                    <a:pt x="1045" y="519"/>
                  </a:cubicBezTo>
                  <a:cubicBezTo>
                    <a:pt x="1082" y="536"/>
                    <a:pt x="1082" y="546"/>
                    <a:pt x="1090" y="544"/>
                  </a:cubicBezTo>
                  <a:cubicBezTo>
                    <a:pt x="1127" y="568"/>
                    <a:pt x="1136" y="570"/>
                    <a:pt x="1142" y="577"/>
                  </a:cubicBezTo>
                  <a:cubicBezTo>
                    <a:pt x="1174" y="583"/>
                    <a:pt x="1176" y="593"/>
                    <a:pt x="1187" y="591"/>
                  </a:cubicBezTo>
                  <a:cubicBezTo>
                    <a:pt x="1214" y="602"/>
                    <a:pt x="1214" y="605"/>
                    <a:pt x="1218" y="603"/>
                  </a:cubicBezTo>
                  <a:cubicBezTo>
                    <a:pt x="1251" y="613"/>
                    <a:pt x="1256" y="612"/>
                    <a:pt x="1261" y="611"/>
                  </a:cubicBezTo>
                  <a:cubicBezTo>
                    <a:pt x="1286" y="625"/>
                    <a:pt x="1279" y="617"/>
                    <a:pt x="1274" y="622"/>
                  </a:cubicBezTo>
                  <a:cubicBezTo>
                    <a:pt x="1187" y="614"/>
                    <a:pt x="1177" y="614"/>
                    <a:pt x="1169" y="612"/>
                  </a:cubicBezTo>
                  <a:cubicBezTo>
                    <a:pt x="1140" y="601"/>
                    <a:pt x="1132" y="604"/>
                    <a:pt x="1129" y="602"/>
                  </a:cubicBezTo>
                  <a:cubicBezTo>
                    <a:pt x="1099" y="590"/>
                    <a:pt x="1094" y="589"/>
                    <a:pt x="1091" y="586"/>
                  </a:cubicBezTo>
                  <a:cubicBezTo>
                    <a:pt x="1058" y="573"/>
                    <a:pt x="1056" y="572"/>
                    <a:pt x="1055" y="571"/>
                  </a:cubicBezTo>
                  <a:cubicBezTo>
                    <a:pt x="1038" y="563"/>
                    <a:pt x="1035" y="561"/>
                    <a:pt x="1031" y="559"/>
                  </a:cubicBezTo>
                  <a:cubicBezTo>
                    <a:pt x="990" y="533"/>
                    <a:pt x="983" y="528"/>
                    <a:pt x="977" y="522"/>
                  </a:cubicBezTo>
                  <a:cubicBezTo>
                    <a:pt x="942" y="497"/>
                    <a:pt x="928" y="486"/>
                    <a:pt x="915" y="474"/>
                  </a:cubicBezTo>
                  <a:cubicBezTo>
                    <a:pt x="882" y="446"/>
                    <a:pt x="876" y="447"/>
                    <a:pt x="874" y="441"/>
                  </a:cubicBezTo>
                  <a:cubicBezTo>
                    <a:pt x="848" y="426"/>
                    <a:pt x="845" y="424"/>
                    <a:pt x="840" y="423"/>
                  </a:cubicBezTo>
                  <a:cubicBezTo>
                    <a:pt x="833" y="423"/>
                    <a:pt x="838" y="426"/>
                    <a:pt x="841" y="430"/>
                  </a:cubicBezTo>
                  <a:cubicBezTo>
                    <a:pt x="861" y="440"/>
                    <a:pt x="865" y="443"/>
                    <a:pt x="868" y="447"/>
                  </a:cubicBezTo>
                  <a:cubicBezTo>
                    <a:pt x="917" y="483"/>
                    <a:pt x="925" y="492"/>
                    <a:pt x="933" y="499"/>
                  </a:cubicBezTo>
                  <a:cubicBezTo>
                    <a:pt x="995" y="543"/>
                    <a:pt x="1002" y="552"/>
                    <a:pt x="1012" y="556"/>
                  </a:cubicBezTo>
                  <a:cubicBezTo>
                    <a:pt x="1030" y="570"/>
                    <a:pt x="1038" y="569"/>
                    <a:pt x="1040" y="575"/>
                  </a:cubicBezTo>
                  <a:cubicBezTo>
                    <a:pt x="1097" y="600"/>
                    <a:pt x="1109" y="599"/>
                    <a:pt x="1114" y="606"/>
                  </a:cubicBezTo>
                  <a:cubicBezTo>
                    <a:pt x="1162" y="618"/>
                    <a:pt x="1179" y="625"/>
                    <a:pt x="1200" y="626"/>
                  </a:cubicBezTo>
                  <a:cubicBezTo>
                    <a:pt x="1234" y="631"/>
                    <a:pt x="1239" y="633"/>
                    <a:pt x="1245" y="632"/>
                  </a:cubicBezTo>
                  <a:cubicBezTo>
                    <a:pt x="1212" y="636"/>
                    <a:pt x="1210" y="636"/>
                    <a:pt x="1201" y="635"/>
                  </a:cubicBezTo>
                  <a:cubicBezTo>
                    <a:pt x="1161" y="627"/>
                    <a:pt x="1155" y="625"/>
                    <a:pt x="1149" y="625"/>
                  </a:cubicBezTo>
                  <a:cubicBezTo>
                    <a:pt x="1128" y="619"/>
                    <a:pt x="1125" y="619"/>
                    <a:pt x="1123" y="616"/>
                  </a:cubicBezTo>
                  <a:cubicBezTo>
                    <a:pt x="1093" y="609"/>
                    <a:pt x="1092" y="605"/>
                    <a:pt x="1090" y="604"/>
                  </a:cubicBezTo>
                  <a:cubicBezTo>
                    <a:pt x="1047" y="582"/>
                    <a:pt x="1045" y="581"/>
                    <a:pt x="1041" y="582"/>
                  </a:cubicBezTo>
                  <a:cubicBezTo>
                    <a:pt x="1009" y="562"/>
                    <a:pt x="998" y="557"/>
                    <a:pt x="987" y="552"/>
                  </a:cubicBezTo>
                  <a:cubicBezTo>
                    <a:pt x="975" y="540"/>
                    <a:pt x="969" y="540"/>
                    <a:pt x="966" y="536"/>
                  </a:cubicBezTo>
                  <a:cubicBezTo>
                    <a:pt x="893" y="485"/>
                    <a:pt x="888" y="477"/>
                    <a:pt x="880" y="474"/>
                  </a:cubicBezTo>
                  <a:cubicBezTo>
                    <a:pt x="867" y="462"/>
                    <a:pt x="862" y="462"/>
                    <a:pt x="859" y="457"/>
                  </a:cubicBezTo>
                  <a:cubicBezTo>
                    <a:pt x="821" y="434"/>
                    <a:pt x="819" y="429"/>
                    <a:pt x="812" y="430"/>
                  </a:cubicBezTo>
                  <a:cubicBezTo>
                    <a:pt x="839" y="451"/>
                    <a:pt x="843" y="454"/>
                    <a:pt x="848" y="455"/>
                  </a:cubicBezTo>
                  <a:cubicBezTo>
                    <a:pt x="867" y="470"/>
                    <a:pt x="869" y="472"/>
                    <a:pt x="871" y="473"/>
                  </a:cubicBezTo>
                  <a:cubicBezTo>
                    <a:pt x="889" y="489"/>
                    <a:pt x="891" y="491"/>
                    <a:pt x="894" y="491"/>
                  </a:cubicBezTo>
                  <a:cubicBezTo>
                    <a:pt x="968" y="549"/>
                    <a:pt x="985" y="560"/>
                    <a:pt x="1002" y="571"/>
                  </a:cubicBezTo>
                  <a:cubicBezTo>
                    <a:pt x="1086" y="612"/>
                    <a:pt x="1090" y="614"/>
                    <a:pt x="1094" y="617"/>
                  </a:cubicBezTo>
                  <a:cubicBezTo>
                    <a:pt x="1123" y="631"/>
                    <a:pt x="1129" y="627"/>
                    <a:pt x="1130" y="630"/>
                  </a:cubicBezTo>
                  <a:cubicBezTo>
                    <a:pt x="1158" y="636"/>
                    <a:pt x="1164" y="637"/>
                    <a:pt x="1169" y="639"/>
                  </a:cubicBezTo>
                  <a:cubicBezTo>
                    <a:pt x="1224" y="647"/>
                    <a:pt x="1233" y="642"/>
                    <a:pt x="1235" y="649"/>
                  </a:cubicBezTo>
                  <a:cubicBezTo>
                    <a:pt x="1210" y="650"/>
                    <a:pt x="1203" y="654"/>
                    <a:pt x="1202" y="650"/>
                  </a:cubicBezTo>
                  <a:cubicBezTo>
                    <a:pt x="1105" y="635"/>
                    <a:pt x="1098" y="633"/>
                    <a:pt x="1090" y="633"/>
                  </a:cubicBezTo>
                  <a:cubicBezTo>
                    <a:pt x="1015" y="596"/>
                    <a:pt x="1008" y="600"/>
                    <a:pt x="1006" y="597"/>
                  </a:cubicBezTo>
                  <a:cubicBezTo>
                    <a:pt x="972" y="578"/>
                    <a:pt x="967" y="573"/>
                    <a:pt x="962" y="570"/>
                  </a:cubicBezTo>
                  <a:cubicBezTo>
                    <a:pt x="933" y="548"/>
                    <a:pt x="923" y="537"/>
                    <a:pt x="910" y="530"/>
                  </a:cubicBezTo>
                  <a:cubicBezTo>
                    <a:pt x="874" y="494"/>
                    <a:pt x="865" y="495"/>
                    <a:pt x="862" y="486"/>
                  </a:cubicBezTo>
                  <a:cubicBezTo>
                    <a:pt x="852" y="473"/>
                    <a:pt x="848" y="485"/>
                    <a:pt x="853" y="483"/>
                  </a:cubicBezTo>
                  <a:cubicBezTo>
                    <a:pt x="875" y="508"/>
                    <a:pt x="881" y="505"/>
                    <a:pt x="880" y="511"/>
                  </a:cubicBezTo>
                  <a:cubicBezTo>
                    <a:pt x="914" y="539"/>
                    <a:pt x="923" y="549"/>
                    <a:pt x="934" y="555"/>
                  </a:cubicBezTo>
                  <a:cubicBezTo>
                    <a:pt x="973" y="583"/>
                    <a:pt x="977" y="593"/>
                    <a:pt x="988" y="592"/>
                  </a:cubicBezTo>
                  <a:cubicBezTo>
                    <a:pt x="1018" y="609"/>
                    <a:pt x="1024" y="614"/>
                    <a:pt x="1032" y="617"/>
                  </a:cubicBezTo>
                  <a:cubicBezTo>
                    <a:pt x="1060" y="632"/>
                    <a:pt x="1067" y="631"/>
                    <a:pt x="1072" y="632"/>
                  </a:cubicBezTo>
                  <a:cubicBezTo>
                    <a:pt x="1136" y="650"/>
                    <a:pt x="1145" y="658"/>
                    <a:pt x="1161" y="656"/>
                  </a:cubicBezTo>
                  <a:cubicBezTo>
                    <a:pt x="1183" y="662"/>
                    <a:pt x="1186" y="663"/>
                    <a:pt x="1189" y="664"/>
                  </a:cubicBezTo>
                  <a:cubicBezTo>
                    <a:pt x="1149" y="665"/>
                    <a:pt x="1142" y="669"/>
                    <a:pt x="1141" y="666"/>
                  </a:cubicBezTo>
                  <a:cubicBezTo>
                    <a:pt x="1080" y="658"/>
                    <a:pt x="1078" y="656"/>
                    <a:pt x="1075" y="656"/>
                  </a:cubicBezTo>
                  <a:cubicBezTo>
                    <a:pt x="1027" y="642"/>
                    <a:pt x="1015" y="636"/>
                    <a:pt x="1001" y="631"/>
                  </a:cubicBezTo>
                  <a:cubicBezTo>
                    <a:pt x="948" y="600"/>
                    <a:pt x="944" y="598"/>
                    <a:pt x="940" y="596"/>
                  </a:cubicBezTo>
                  <a:cubicBezTo>
                    <a:pt x="926" y="588"/>
                    <a:pt x="928" y="584"/>
                    <a:pt x="926" y="583"/>
                  </a:cubicBezTo>
                  <a:cubicBezTo>
                    <a:pt x="900" y="567"/>
                    <a:pt x="886" y="553"/>
                    <a:pt x="868" y="544"/>
                  </a:cubicBezTo>
                  <a:cubicBezTo>
                    <a:pt x="815" y="514"/>
                    <a:pt x="807" y="517"/>
                    <a:pt x="805" y="512"/>
                  </a:cubicBezTo>
                  <a:cubicBezTo>
                    <a:pt x="772" y="504"/>
                    <a:pt x="770" y="501"/>
                    <a:pt x="766" y="503"/>
                  </a:cubicBezTo>
                  <a:cubicBezTo>
                    <a:pt x="786" y="513"/>
                    <a:pt x="794" y="513"/>
                    <a:pt x="799" y="517"/>
                  </a:cubicBezTo>
                  <a:cubicBezTo>
                    <a:pt x="872" y="557"/>
                    <a:pt x="883" y="560"/>
                    <a:pt x="888" y="570"/>
                  </a:cubicBezTo>
                  <a:cubicBezTo>
                    <a:pt x="930" y="596"/>
                    <a:pt x="931" y="599"/>
                    <a:pt x="934" y="599"/>
                  </a:cubicBezTo>
                  <a:cubicBezTo>
                    <a:pt x="974" y="626"/>
                    <a:pt x="981" y="634"/>
                    <a:pt x="993" y="635"/>
                  </a:cubicBezTo>
                  <a:cubicBezTo>
                    <a:pt x="1030" y="654"/>
                    <a:pt x="1041" y="658"/>
                    <a:pt x="1055" y="657"/>
                  </a:cubicBezTo>
                  <a:cubicBezTo>
                    <a:pt x="1081" y="664"/>
                    <a:pt x="1082" y="669"/>
                    <a:pt x="1086" y="669"/>
                  </a:cubicBezTo>
                  <a:cubicBezTo>
                    <a:pt x="1132" y="679"/>
                    <a:pt x="1144" y="674"/>
                    <a:pt x="1150" y="680"/>
                  </a:cubicBezTo>
                  <a:cubicBezTo>
                    <a:pt x="1113" y="682"/>
                    <a:pt x="1114" y="674"/>
                    <a:pt x="1107" y="676"/>
                  </a:cubicBezTo>
                  <a:cubicBezTo>
                    <a:pt x="1093" y="674"/>
                    <a:pt x="1086" y="677"/>
                    <a:pt x="1082" y="674"/>
                  </a:cubicBezTo>
                  <a:cubicBezTo>
                    <a:pt x="1026" y="662"/>
                    <a:pt x="1023" y="659"/>
                    <a:pt x="1022" y="659"/>
                  </a:cubicBezTo>
                  <a:cubicBezTo>
                    <a:pt x="1001" y="653"/>
                    <a:pt x="992" y="651"/>
                    <a:pt x="984" y="648"/>
                  </a:cubicBezTo>
                  <a:cubicBezTo>
                    <a:pt x="948" y="631"/>
                    <a:pt x="942" y="632"/>
                    <a:pt x="939" y="629"/>
                  </a:cubicBezTo>
                  <a:cubicBezTo>
                    <a:pt x="916" y="615"/>
                    <a:pt x="910" y="616"/>
                    <a:pt x="907" y="613"/>
                  </a:cubicBezTo>
                  <a:cubicBezTo>
                    <a:pt x="873" y="593"/>
                    <a:pt x="869" y="590"/>
                    <a:pt x="865" y="589"/>
                  </a:cubicBezTo>
                  <a:cubicBezTo>
                    <a:pt x="832" y="568"/>
                    <a:pt x="826" y="569"/>
                    <a:pt x="823" y="566"/>
                  </a:cubicBezTo>
                  <a:cubicBezTo>
                    <a:pt x="784" y="554"/>
                    <a:pt x="782" y="548"/>
                    <a:pt x="776" y="550"/>
                  </a:cubicBezTo>
                  <a:cubicBezTo>
                    <a:pt x="733" y="548"/>
                    <a:pt x="728" y="546"/>
                    <a:pt x="720" y="547"/>
                  </a:cubicBezTo>
                  <a:cubicBezTo>
                    <a:pt x="750" y="554"/>
                    <a:pt x="764" y="549"/>
                    <a:pt x="771" y="555"/>
                  </a:cubicBezTo>
                  <a:cubicBezTo>
                    <a:pt x="824" y="572"/>
                    <a:pt x="825" y="575"/>
                    <a:pt x="828" y="578"/>
                  </a:cubicBezTo>
                  <a:cubicBezTo>
                    <a:pt x="880" y="604"/>
                    <a:pt x="882" y="607"/>
                    <a:pt x="885" y="610"/>
                  </a:cubicBezTo>
                  <a:cubicBezTo>
                    <a:pt x="920" y="629"/>
                    <a:pt x="926" y="632"/>
                    <a:pt x="933" y="635"/>
                  </a:cubicBezTo>
                  <a:cubicBezTo>
                    <a:pt x="948" y="643"/>
                    <a:pt x="952" y="643"/>
                    <a:pt x="949" y="645"/>
                  </a:cubicBezTo>
                  <a:cubicBezTo>
                    <a:pt x="926" y="635"/>
                    <a:pt x="924" y="634"/>
                    <a:pt x="920" y="635"/>
                  </a:cubicBezTo>
                  <a:cubicBezTo>
                    <a:pt x="888" y="619"/>
                    <a:pt x="883" y="618"/>
                    <a:pt x="877" y="618"/>
                  </a:cubicBezTo>
                  <a:cubicBezTo>
                    <a:pt x="825" y="595"/>
                    <a:pt x="816" y="591"/>
                    <a:pt x="805" y="589"/>
                  </a:cubicBezTo>
                  <a:cubicBezTo>
                    <a:pt x="728" y="577"/>
                    <a:pt x="714" y="579"/>
                    <a:pt x="702" y="579"/>
                  </a:cubicBezTo>
                  <a:cubicBezTo>
                    <a:pt x="656" y="593"/>
                    <a:pt x="661" y="588"/>
                    <a:pt x="670" y="589"/>
                  </a:cubicBezTo>
                  <a:cubicBezTo>
                    <a:pt x="751" y="586"/>
                    <a:pt x="760" y="585"/>
                    <a:pt x="767" y="585"/>
                  </a:cubicBezTo>
                  <a:cubicBezTo>
                    <a:pt x="799" y="597"/>
                    <a:pt x="806" y="593"/>
                    <a:pt x="807" y="598"/>
                  </a:cubicBezTo>
                  <a:cubicBezTo>
                    <a:pt x="839" y="611"/>
                    <a:pt x="853" y="614"/>
                    <a:pt x="864" y="620"/>
                  </a:cubicBezTo>
                  <a:cubicBezTo>
                    <a:pt x="910" y="635"/>
                    <a:pt x="915" y="639"/>
                    <a:pt x="919" y="644"/>
                  </a:cubicBezTo>
                  <a:cubicBezTo>
                    <a:pt x="964" y="661"/>
                    <a:pt x="971" y="663"/>
                    <a:pt x="977" y="667"/>
                  </a:cubicBezTo>
                  <a:cubicBezTo>
                    <a:pt x="1030" y="682"/>
                    <a:pt x="1031" y="688"/>
                    <a:pt x="1038" y="684"/>
                  </a:cubicBezTo>
                  <a:cubicBezTo>
                    <a:pt x="1098" y="697"/>
                    <a:pt x="1102" y="695"/>
                    <a:pt x="1106" y="694"/>
                  </a:cubicBezTo>
                  <a:cubicBezTo>
                    <a:pt x="1130" y="698"/>
                    <a:pt x="1137" y="693"/>
                    <a:pt x="1137" y="697"/>
                  </a:cubicBezTo>
                  <a:cubicBezTo>
                    <a:pt x="1080" y="702"/>
                    <a:pt x="1065" y="702"/>
                    <a:pt x="1050" y="702"/>
                  </a:cubicBezTo>
                  <a:cubicBezTo>
                    <a:pt x="1023" y="698"/>
                    <a:pt x="1017" y="695"/>
                    <a:pt x="1009" y="696"/>
                  </a:cubicBezTo>
                  <a:cubicBezTo>
                    <a:pt x="947" y="677"/>
                    <a:pt x="942" y="673"/>
                    <a:pt x="934" y="674"/>
                  </a:cubicBezTo>
                  <a:cubicBezTo>
                    <a:pt x="905" y="660"/>
                    <a:pt x="898" y="657"/>
                    <a:pt x="888" y="656"/>
                  </a:cubicBezTo>
                  <a:cubicBezTo>
                    <a:pt x="852" y="636"/>
                    <a:pt x="846" y="637"/>
                    <a:pt x="841" y="638"/>
                  </a:cubicBezTo>
                  <a:cubicBezTo>
                    <a:pt x="789" y="618"/>
                    <a:pt x="781" y="623"/>
                    <a:pt x="780" y="618"/>
                  </a:cubicBezTo>
                  <a:cubicBezTo>
                    <a:pt x="751" y="609"/>
                    <a:pt x="743" y="614"/>
                    <a:pt x="741" y="609"/>
                  </a:cubicBezTo>
                  <a:cubicBezTo>
                    <a:pt x="676" y="616"/>
                    <a:pt x="678" y="620"/>
                    <a:pt x="671" y="620"/>
                  </a:cubicBezTo>
                  <a:cubicBezTo>
                    <a:pt x="744" y="619"/>
                    <a:pt x="751" y="618"/>
                    <a:pt x="754" y="623"/>
                  </a:cubicBezTo>
                  <a:cubicBezTo>
                    <a:pt x="793" y="629"/>
                    <a:pt x="797" y="632"/>
                    <a:pt x="802" y="634"/>
                  </a:cubicBezTo>
                  <a:cubicBezTo>
                    <a:pt x="822" y="641"/>
                    <a:pt x="832" y="637"/>
                    <a:pt x="833" y="644"/>
                  </a:cubicBezTo>
                  <a:cubicBezTo>
                    <a:pt x="906" y="668"/>
                    <a:pt x="914" y="676"/>
                    <a:pt x="926" y="678"/>
                  </a:cubicBezTo>
                  <a:cubicBezTo>
                    <a:pt x="975" y="698"/>
                    <a:pt x="984" y="694"/>
                    <a:pt x="987" y="700"/>
                  </a:cubicBezTo>
                  <a:cubicBezTo>
                    <a:pt x="898" y="678"/>
                    <a:pt x="894" y="673"/>
                    <a:pt x="887" y="674"/>
                  </a:cubicBezTo>
                  <a:cubicBezTo>
                    <a:pt x="847" y="666"/>
                    <a:pt x="846" y="659"/>
                    <a:pt x="838" y="661"/>
                  </a:cubicBezTo>
                  <a:cubicBezTo>
                    <a:pt x="783" y="644"/>
                    <a:pt x="776" y="646"/>
                    <a:pt x="771" y="644"/>
                  </a:cubicBezTo>
                  <a:cubicBezTo>
                    <a:pt x="696" y="645"/>
                    <a:pt x="694" y="643"/>
                    <a:pt x="678" y="645"/>
                  </a:cubicBezTo>
                  <a:cubicBezTo>
                    <a:pt x="632" y="654"/>
                    <a:pt x="621" y="657"/>
                    <a:pt x="610" y="660"/>
                  </a:cubicBezTo>
                  <a:cubicBezTo>
                    <a:pt x="603" y="670"/>
                    <a:pt x="617" y="662"/>
                    <a:pt x="634" y="657"/>
                  </a:cubicBezTo>
                  <a:cubicBezTo>
                    <a:pt x="721" y="644"/>
                    <a:pt x="727" y="653"/>
                    <a:pt x="736" y="648"/>
                  </a:cubicBezTo>
                  <a:cubicBezTo>
                    <a:pt x="762" y="649"/>
                    <a:pt x="765" y="650"/>
                    <a:pt x="768" y="651"/>
                  </a:cubicBezTo>
                  <a:cubicBezTo>
                    <a:pt x="809" y="662"/>
                    <a:pt x="824" y="664"/>
                    <a:pt x="837" y="667"/>
                  </a:cubicBezTo>
                  <a:cubicBezTo>
                    <a:pt x="880" y="682"/>
                    <a:pt x="887" y="682"/>
                    <a:pt x="893" y="684"/>
                  </a:cubicBezTo>
                  <a:cubicBezTo>
                    <a:pt x="935" y="697"/>
                    <a:pt x="939" y="697"/>
                    <a:pt x="941" y="700"/>
                  </a:cubicBezTo>
                  <a:cubicBezTo>
                    <a:pt x="1001" y="712"/>
                    <a:pt x="1009" y="716"/>
                    <a:pt x="1019" y="717"/>
                  </a:cubicBezTo>
                  <a:cubicBezTo>
                    <a:pt x="1062" y="726"/>
                    <a:pt x="1073" y="716"/>
                    <a:pt x="1073" y="722"/>
                  </a:cubicBezTo>
                  <a:cubicBezTo>
                    <a:pt x="1019" y="731"/>
                    <a:pt x="1005" y="730"/>
                    <a:pt x="991" y="731"/>
                  </a:cubicBezTo>
                  <a:cubicBezTo>
                    <a:pt x="961" y="724"/>
                    <a:pt x="955" y="728"/>
                    <a:pt x="954" y="724"/>
                  </a:cubicBezTo>
                  <a:cubicBezTo>
                    <a:pt x="897" y="710"/>
                    <a:pt x="893" y="708"/>
                    <a:pt x="887" y="707"/>
                  </a:cubicBezTo>
                  <a:cubicBezTo>
                    <a:pt x="834" y="695"/>
                    <a:pt x="833" y="688"/>
                    <a:pt x="826" y="689"/>
                  </a:cubicBezTo>
                  <a:cubicBezTo>
                    <a:pt x="742" y="668"/>
                    <a:pt x="733" y="668"/>
                    <a:pt x="726" y="665"/>
                  </a:cubicBezTo>
                  <a:cubicBezTo>
                    <a:pt x="702" y="662"/>
                    <a:pt x="695" y="667"/>
                    <a:pt x="695" y="662"/>
                  </a:cubicBezTo>
                  <a:cubicBezTo>
                    <a:pt x="668" y="661"/>
                    <a:pt x="660" y="667"/>
                    <a:pt x="659" y="662"/>
                  </a:cubicBezTo>
                  <a:cubicBezTo>
                    <a:pt x="649" y="666"/>
                    <a:pt x="680" y="667"/>
                    <a:pt x="709" y="670"/>
                  </a:cubicBezTo>
                  <a:cubicBezTo>
                    <a:pt x="800" y="689"/>
                    <a:pt x="805" y="689"/>
                    <a:pt x="809" y="692"/>
                  </a:cubicBezTo>
                  <a:cubicBezTo>
                    <a:pt x="834" y="697"/>
                    <a:pt x="839" y="703"/>
                    <a:pt x="848" y="703"/>
                  </a:cubicBezTo>
                  <a:cubicBezTo>
                    <a:pt x="904" y="721"/>
                    <a:pt x="912" y="724"/>
                    <a:pt x="919" y="728"/>
                  </a:cubicBezTo>
                  <a:cubicBezTo>
                    <a:pt x="958" y="739"/>
                    <a:pt x="967" y="732"/>
                    <a:pt x="968" y="739"/>
                  </a:cubicBezTo>
                  <a:cubicBezTo>
                    <a:pt x="1005" y="741"/>
                    <a:pt x="1005" y="737"/>
                    <a:pt x="1008" y="743"/>
                  </a:cubicBezTo>
                  <a:cubicBezTo>
                    <a:pt x="897" y="732"/>
                    <a:pt x="889" y="732"/>
                    <a:pt x="884" y="728"/>
                  </a:cubicBezTo>
                  <a:cubicBezTo>
                    <a:pt x="849" y="719"/>
                    <a:pt x="834" y="716"/>
                    <a:pt x="819" y="713"/>
                  </a:cubicBezTo>
                  <a:cubicBezTo>
                    <a:pt x="752" y="692"/>
                    <a:pt x="741" y="696"/>
                    <a:pt x="735" y="692"/>
                  </a:cubicBezTo>
                  <a:cubicBezTo>
                    <a:pt x="661" y="682"/>
                    <a:pt x="653" y="680"/>
                    <a:pt x="645" y="680"/>
                  </a:cubicBezTo>
                  <a:cubicBezTo>
                    <a:pt x="612" y="688"/>
                    <a:pt x="628" y="691"/>
                    <a:pt x="648" y="686"/>
                  </a:cubicBezTo>
                  <a:cubicBezTo>
                    <a:pt x="712" y="690"/>
                    <a:pt x="713" y="700"/>
                    <a:pt x="723" y="697"/>
                  </a:cubicBezTo>
                  <a:cubicBezTo>
                    <a:pt x="771" y="710"/>
                    <a:pt x="786" y="709"/>
                    <a:pt x="797" y="715"/>
                  </a:cubicBezTo>
                  <a:cubicBezTo>
                    <a:pt x="838" y="727"/>
                    <a:pt x="845" y="727"/>
                    <a:pt x="851" y="729"/>
                  </a:cubicBezTo>
                  <a:cubicBezTo>
                    <a:pt x="876" y="735"/>
                    <a:pt x="880" y="740"/>
                    <a:pt x="888" y="738"/>
                  </a:cubicBezTo>
                  <a:cubicBezTo>
                    <a:pt x="945" y="756"/>
                    <a:pt x="955" y="746"/>
                    <a:pt x="955" y="753"/>
                  </a:cubicBezTo>
                  <a:cubicBezTo>
                    <a:pt x="974" y="755"/>
                    <a:pt x="970" y="759"/>
                    <a:pt x="956" y="761"/>
                  </a:cubicBezTo>
                  <a:cubicBezTo>
                    <a:pt x="909" y="757"/>
                    <a:pt x="908" y="754"/>
                    <a:pt x="904" y="755"/>
                  </a:cubicBezTo>
                  <a:cubicBezTo>
                    <a:pt x="885" y="748"/>
                    <a:pt x="880" y="752"/>
                    <a:pt x="879" y="749"/>
                  </a:cubicBezTo>
                  <a:cubicBezTo>
                    <a:pt x="859" y="745"/>
                    <a:pt x="858" y="743"/>
                    <a:pt x="853" y="744"/>
                  </a:cubicBezTo>
                  <a:cubicBezTo>
                    <a:pt x="800" y="729"/>
                    <a:pt x="793" y="730"/>
                    <a:pt x="790" y="725"/>
                  </a:cubicBezTo>
                  <a:cubicBezTo>
                    <a:pt x="720" y="706"/>
                    <a:pt x="714" y="706"/>
                    <a:pt x="707" y="706"/>
                  </a:cubicBezTo>
                  <a:cubicBezTo>
                    <a:pt x="736" y="712"/>
                    <a:pt x="742" y="721"/>
                    <a:pt x="756" y="720"/>
                  </a:cubicBezTo>
                  <a:cubicBezTo>
                    <a:pt x="822" y="744"/>
                    <a:pt x="826" y="747"/>
                    <a:pt x="832" y="748"/>
                  </a:cubicBezTo>
                  <a:cubicBezTo>
                    <a:pt x="860" y="754"/>
                    <a:pt x="872" y="756"/>
                    <a:pt x="881" y="761"/>
                  </a:cubicBezTo>
                  <a:cubicBezTo>
                    <a:pt x="921" y="767"/>
                    <a:pt x="925" y="770"/>
                    <a:pt x="933" y="768"/>
                  </a:cubicBezTo>
                  <a:cubicBezTo>
                    <a:pt x="905" y="774"/>
                    <a:pt x="897" y="771"/>
                    <a:pt x="885" y="774"/>
                  </a:cubicBezTo>
                  <a:cubicBezTo>
                    <a:pt x="841" y="759"/>
                    <a:pt x="836" y="760"/>
                    <a:pt x="832" y="759"/>
                  </a:cubicBezTo>
                  <a:cubicBezTo>
                    <a:pt x="803" y="756"/>
                    <a:pt x="801" y="752"/>
                    <a:pt x="797" y="752"/>
                  </a:cubicBezTo>
                  <a:cubicBezTo>
                    <a:pt x="747" y="739"/>
                    <a:pt x="735" y="743"/>
                    <a:pt x="730" y="738"/>
                  </a:cubicBezTo>
                  <a:cubicBezTo>
                    <a:pt x="659" y="735"/>
                    <a:pt x="646" y="737"/>
                    <a:pt x="633" y="740"/>
                  </a:cubicBezTo>
                  <a:cubicBezTo>
                    <a:pt x="595" y="753"/>
                    <a:pt x="594" y="757"/>
                    <a:pt x="585" y="757"/>
                  </a:cubicBezTo>
                  <a:cubicBezTo>
                    <a:pt x="592" y="764"/>
                    <a:pt x="594" y="760"/>
                    <a:pt x="599" y="757"/>
                  </a:cubicBezTo>
                  <a:cubicBezTo>
                    <a:pt x="676" y="741"/>
                    <a:pt x="681" y="740"/>
                    <a:pt x="686" y="739"/>
                  </a:cubicBezTo>
                  <a:cubicBezTo>
                    <a:pt x="717" y="743"/>
                    <a:pt x="723" y="747"/>
                    <a:pt x="732" y="746"/>
                  </a:cubicBezTo>
                  <a:cubicBezTo>
                    <a:pt x="805" y="765"/>
                    <a:pt x="814" y="764"/>
                    <a:pt x="822" y="765"/>
                  </a:cubicBezTo>
                  <a:cubicBezTo>
                    <a:pt x="873" y="775"/>
                    <a:pt x="873" y="782"/>
                    <a:pt x="880" y="779"/>
                  </a:cubicBezTo>
                  <a:cubicBezTo>
                    <a:pt x="911" y="788"/>
                    <a:pt x="921" y="782"/>
                    <a:pt x="921" y="790"/>
                  </a:cubicBezTo>
                  <a:cubicBezTo>
                    <a:pt x="835" y="786"/>
                    <a:pt x="826" y="783"/>
                    <a:pt x="816" y="782"/>
                  </a:cubicBezTo>
                  <a:cubicBezTo>
                    <a:pt x="785" y="775"/>
                    <a:pt x="780" y="775"/>
                    <a:pt x="775" y="776"/>
                  </a:cubicBezTo>
                  <a:cubicBezTo>
                    <a:pt x="743" y="770"/>
                    <a:pt x="740" y="766"/>
                    <a:pt x="734" y="768"/>
                  </a:cubicBezTo>
                  <a:cubicBezTo>
                    <a:pt x="682" y="767"/>
                    <a:pt x="662" y="763"/>
                    <a:pt x="640" y="765"/>
                  </a:cubicBezTo>
                  <a:cubicBezTo>
                    <a:pt x="565" y="784"/>
                    <a:pt x="556" y="782"/>
                    <a:pt x="557" y="786"/>
                  </a:cubicBezTo>
                  <a:cubicBezTo>
                    <a:pt x="577" y="785"/>
                    <a:pt x="588" y="780"/>
                    <a:pt x="600" y="777"/>
                  </a:cubicBezTo>
                  <a:cubicBezTo>
                    <a:pt x="661" y="772"/>
                    <a:pt x="665" y="773"/>
                    <a:pt x="670" y="773"/>
                  </a:cubicBezTo>
                  <a:cubicBezTo>
                    <a:pt x="700" y="775"/>
                    <a:pt x="709" y="770"/>
                    <a:pt x="710" y="774"/>
                  </a:cubicBezTo>
                  <a:cubicBezTo>
                    <a:pt x="785" y="785"/>
                    <a:pt x="805" y="787"/>
                    <a:pt x="822" y="792"/>
                  </a:cubicBezTo>
                  <a:cubicBezTo>
                    <a:pt x="875" y="802"/>
                    <a:pt x="871" y="803"/>
                    <a:pt x="870" y="801"/>
                  </a:cubicBezTo>
                  <a:cubicBezTo>
                    <a:pt x="835" y="799"/>
                    <a:pt x="823" y="799"/>
                    <a:pt x="812" y="798"/>
                  </a:cubicBezTo>
                  <a:cubicBezTo>
                    <a:pt x="723" y="795"/>
                    <a:pt x="722" y="790"/>
                    <a:pt x="716" y="791"/>
                  </a:cubicBezTo>
                  <a:cubicBezTo>
                    <a:pt x="565" y="816"/>
                    <a:pt x="556" y="818"/>
                    <a:pt x="550" y="821"/>
                  </a:cubicBezTo>
                  <a:cubicBezTo>
                    <a:pt x="525" y="836"/>
                    <a:pt x="519" y="840"/>
                    <a:pt x="512" y="843"/>
                  </a:cubicBezTo>
                  <a:cubicBezTo>
                    <a:pt x="509" y="851"/>
                    <a:pt x="521" y="844"/>
                    <a:pt x="531" y="836"/>
                  </a:cubicBezTo>
                  <a:cubicBezTo>
                    <a:pt x="561" y="823"/>
                    <a:pt x="562" y="823"/>
                    <a:pt x="564" y="821"/>
                  </a:cubicBezTo>
                  <a:cubicBezTo>
                    <a:pt x="582" y="818"/>
                    <a:pt x="590" y="814"/>
                    <a:pt x="604" y="811"/>
                  </a:cubicBezTo>
                  <a:cubicBezTo>
                    <a:pt x="711" y="803"/>
                    <a:pt x="718" y="799"/>
                    <a:pt x="720" y="802"/>
                  </a:cubicBezTo>
                  <a:cubicBezTo>
                    <a:pt x="744" y="804"/>
                    <a:pt x="749" y="803"/>
                    <a:pt x="753" y="802"/>
                  </a:cubicBezTo>
                  <a:cubicBezTo>
                    <a:pt x="782" y="805"/>
                    <a:pt x="791" y="803"/>
                    <a:pt x="796" y="808"/>
                  </a:cubicBezTo>
                  <a:cubicBezTo>
                    <a:pt x="731" y="806"/>
                    <a:pt x="726" y="807"/>
                    <a:pt x="723" y="805"/>
                  </a:cubicBezTo>
                  <a:cubicBezTo>
                    <a:pt x="601" y="827"/>
                    <a:pt x="581" y="835"/>
                    <a:pt x="552" y="843"/>
                  </a:cubicBezTo>
                  <a:cubicBezTo>
                    <a:pt x="527" y="859"/>
                    <a:pt x="517" y="860"/>
                    <a:pt x="512" y="866"/>
                  </a:cubicBezTo>
                  <a:cubicBezTo>
                    <a:pt x="492" y="890"/>
                    <a:pt x="495" y="878"/>
                    <a:pt x="509" y="873"/>
                  </a:cubicBezTo>
                  <a:cubicBezTo>
                    <a:pt x="538" y="857"/>
                    <a:pt x="541" y="856"/>
                    <a:pt x="543" y="853"/>
                  </a:cubicBezTo>
                  <a:cubicBezTo>
                    <a:pt x="585" y="838"/>
                    <a:pt x="594" y="840"/>
                    <a:pt x="593" y="835"/>
                  </a:cubicBezTo>
                  <a:cubicBezTo>
                    <a:pt x="643" y="824"/>
                    <a:pt x="645" y="820"/>
                    <a:pt x="652" y="820"/>
                  </a:cubicBezTo>
                  <a:cubicBezTo>
                    <a:pt x="735" y="816"/>
                    <a:pt x="734" y="814"/>
                    <a:pt x="740" y="816"/>
                  </a:cubicBezTo>
                  <a:cubicBezTo>
                    <a:pt x="772" y="814"/>
                    <a:pt x="780" y="819"/>
                    <a:pt x="793" y="817"/>
                  </a:cubicBezTo>
                  <a:cubicBezTo>
                    <a:pt x="806" y="832"/>
                    <a:pt x="790" y="824"/>
                    <a:pt x="771" y="826"/>
                  </a:cubicBezTo>
                  <a:cubicBezTo>
                    <a:pt x="622" y="843"/>
                    <a:pt x="616" y="845"/>
                    <a:pt x="608" y="846"/>
                  </a:cubicBezTo>
                  <a:cubicBezTo>
                    <a:pt x="586" y="855"/>
                    <a:pt x="571" y="858"/>
                    <a:pt x="560" y="864"/>
                  </a:cubicBezTo>
                  <a:cubicBezTo>
                    <a:pt x="510" y="894"/>
                    <a:pt x="499" y="893"/>
                    <a:pt x="498" y="899"/>
                  </a:cubicBezTo>
                  <a:cubicBezTo>
                    <a:pt x="574" y="863"/>
                    <a:pt x="584" y="863"/>
                    <a:pt x="588" y="858"/>
                  </a:cubicBezTo>
                  <a:cubicBezTo>
                    <a:pt x="618" y="851"/>
                    <a:pt x="633" y="846"/>
                    <a:pt x="650" y="843"/>
                  </a:cubicBezTo>
                  <a:cubicBezTo>
                    <a:pt x="740" y="832"/>
                    <a:pt x="743" y="835"/>
                    <a:pt x="750" y="834"/>
                  </a:cubicBezTo>
                  <a:cubicBezTo>
                    <a:pt x="697" y="845"/>
                    <a:pt x="697" y="848"/>
                    <a:pt x="693" y="849"/>
                  </a:cubicBezTo>
                  <a:cubicBezTo>
                    <a:pt x="668" y="855"/>
                    <a:pt x="669" y="851"/>
                    <a:pt x="665" y="856"/>
                  </a:cubicBezTo>
                  <a:cubicBezTo>
                    <a:pt x="608" y="876"/>
                    <a:pt x="598" y="884"/>
                    <a:pt x="582" y="888"/>
                  </a:cubicBezTo>
                  <a:cubicBezTo>
                    <a:pt x="531" y="919"/>
                    <a:pt x="517" y="917"/>
                    <a:pt x="521" y="926"/>
                  </a:cubicBezTo>
                  <a:cubicBezTo>
                    <a:pt x="537" y="913"/>
                    <a:pt x="547" y="912"/>
                    <a:pt x="550" y="907"/>
                  </a:cubicBezTo>
                  <a:cubicBezTo>
                    <a:pt x="673" y="868"/>
                    <a:pt x="675" y="858"/>
                    <a:pt x="679" y="860"/>
                  </a:cubicBezTo>
                  <a:cubicBezTo>
                    <a:pt x="709" y="856"/>
                    <a:pt x="717" y="850"/>
                    <a:pt x="718" y="855"/>
                  </a:cubicBezTo>
                  <a:cubicBezTo>
                    <a:pt x="642" y="891"/>
                    <a:pt x="630" y="890"/>
                    <a:pt x="628" y="896"/>
                  </a:cubicBezTo>
                  <a:cubicBezTo>
                    <a:pt x="589" y="916"/>
                    <a:pt x="579" y="917"/>
                    <a:pt x="580" y="924"/>
                  </a:cubicBezTo>
                  <a:cubicBezTo>
                    <a:pt x="653" y="887"/>
                    <a:pt x="676" y="880"/>
                    <a:pt x="694" y="870"/>
                  </a:cubicBezTo>
                  <a:cubicBezTo>
                    <a:pt x="784" y="845"/>
                    <a:pt x="785" y="839"/>
                    <a:pt x="795" y="839"/>
                  </a:cubicBezTo>
                  <a:cubicBezTo>
                    <a:pt x="808" y="838"/>
                    <a:pt x="802" y="843"/>
                    <a:pt x="789" y="844"/>
                  </a:cubicBezTo>
                  <a:cubicBezTo>
                    <a:pt x="718" y="886"/>
                    <a:pt x="706" y="885"/>
                    <a:pt x="705" y="891"/>
                  </a:cubicBezTo>
                  <a:cubicBezTo>
                    <a:pt x="634" y="921"/>
                    <a:pt x="626" y="929"/>
                    <a:pt x="613" y="934"/>
                  </a:cubicBezTo>
                  <a:cubicBezTo>
                    <a:pt x="588" y="952"/>
                    <a:pt x="581" y="951"/>
                    <a:pt x="581" y="955"/>
                  </a:cubicBezTo>
                  <a:cubicBezTo>
                    <a:pt x="530" y="987"/>
                    <a:pt x="527" y="988"/>
                    <a:pt x="526" y="992"/>
                  </a:cubicBezTo>
                  <a:cubicBezTo>
                    <a:pt x="539" y="987"/>
                    <a:pt x="552" y="979"/>
                    <a:pt x="564" y="971"/>
                  </a:cubicBezTo>
                  <a:cubicBezTo>
                    <a:pt x="592" y="956"/>
                    <a:pt x="598" y="951"/>
                    <a:pt x="604" y="946"/>
                  </a:cubicBezTo>
                  <a:cubicBezTo>
                    <a:pt x="687" y="910"/>
                    <a:pt x="696" y="903"/>
                    <a:pt x="708" y="899"/>
                  </a:cubicBezTo>
                  <a:cubicBezTo>
                    <a:pt x="733" y="884"/>
                    <a:pt x="745" y="882"/>
                    <a:pt x="744" y="886"/>
                  </a:cubicBezTo>
                  <a:cubicBezTo>
                    <a:pt x="722" y="905"/>
                    <a:pt x="719" y="906"/>
                    <a:pt x="714" y="907"/>
                  </a:cubicBezTo>
                  <a:cubicBezTo>
                    <a:pt x="684" y="934"/>
                    <a:pt x="678" y="937"/>
                    <a:pt x="676" y="942"/>
                  </a:cubicBezTo>
                  <a:cubicBezTo>
                    <a:pt x="614" y="990"/>
                    <a:pt x="592" y="1003"/>
                    <a:pt x="572" y="1016"/>
                  </a:cubicBezTo>
                  <a:cubicBezTo>
                    <a:pt x="535" y="1045"/>
                    <a:pt x="522" y="1039"/>
                    <a:pt x="524" y="1045"/>
                  </a:cubicBezTo>
                  <a:cubicBezTo>
                    <a:pt x="515" y="1047"/>
                    <a:pt x="532" y="1049"/>
                    <a:pt x="535" y="1041"/>
                  </a:cubicBezTo>
                  <a:cubicBezTo>
                    <a:pt x="570" y="1023"/>
                    <a:pt x="572" y="1024"/>
                    <a:pt x="574" y="1023"/>
                  </a:cubicBezTo>
                  <a:cubicBezTo>
                    <a:pt x="599" y="1005"/>
                    <a:pt x="603" y="1002"/>
                    <a:pt x="607" y="999"/>
                  </a:cubicBezTo>
                  <a:cubicBezTo>
                    <a:pt x="687" y="947"/>
                    <a:pt x="688" y="940"/>
                    <a:pt x="696" y="939"/>
                  </a:cubicBezTo>
                  <a:cubicBezTo>
                    <a:pt x="718" y="923"/>
                    <a:pt x="719" y="913"/>
                    <a:pt x="721" y="919"/>
                  </a:cubicBezTo>
                  <a:cubicBezTo>
                    <a:pt x="696" y="949"/>
                    <a:pt x="682" y="951"/>
                    <a:pt x="680" y="962"/>
                  </a:cubicBezTo>
                  <a:cubicBezTo>
                    <a:pt x="620" y="1003"/>
                    <a:pt x="616" y="1012"/>
                    <a:pt x="603" y="1015"/>
                  </a:cubicBezTo>
                  <a:cubicBezTo>
                    <a:pt x="568" y="1039"/>
                    <a:pt x="559" y="1044"/>
                    <a:pt x="549" y="1049"/>
                  </a:cubicBezTo>
                  <a:cubicBezTo>
                    <a:pt x="538" y="1063"/>
                    <a:pt x="550" y="1055"/>
                    <a:pt x="565" y="1049"/>
                  </a:cubicBezTo>
                  <a:cubicBezTo>
                    <a:pt x="590" y="1034"/>
                    <a:pt x="595" y="1029"/>
                    <a:pt x="603" y="1026"/>
                  </a:cubicBezTo>
                  <a:cubicBezTo>
                    <a:pt x="660" y="985"/>
                    <a:pt x="670" y="984"/>
                    <a:pt x="671" y="976"/>
                  </a:cubicBezTo>
                  <a:cubicBezTo>
                    <a:pt x="721" y="934"/>
                    <a:pt x="724" y="932"/>
                    <a:pt x="728" y="931"/>
                  </a:cubicBezTo>
                  <a:cubicBezTo>
                    <a:pt x="753" y="903"/>
                    <a:pt x="759" y="899"/>
                    <a:pt x="765" y="895"/>
                  </a:cubicBezTo>
                  <a:cubicBezTo>
                    <a:pt x="803" y="865"/>
                    <a:pt x="806" y="861"/>
                    <a:pt x="810" y="858"/>
                  </a:cubicBezTo>
                  <a:cubicBezTo>
                    <a:pt x="833" y="845"/>
                    <a:pt x="838" y="840"/>
                    <a:pt x="846" y="839"/>
                  </a:cubicBezTo>
                  <a:cubicBezTo>
                    <a:pt x="816" y="870"/>
                    <a:pt x="806" y="871"/>
                    <a:pt x="804" y="877"/>
                  </a:cubicBezTo>
                  <a:cubicBezTo>
                    <a:pt x="761" y="922"/>
                    <a:pt x="758" y="927"/>
                    <a:pt x="752" y="931"/>
                  </a:cubicBezTo>
                  <a:cubicBezTo>
                    <a:pt x="698" y="979"/>
                    <a:pt x="690" y="988"/>
                    <a:pt x="677" y="995"/>
                  </a:cubicBezTo>
                  <a:cubicBezTo>
                    <a:pt x="654" y="1010"/>
                    <a:pt x="653" y="1016"/>
                    <a:pt x="643" y="1017"/>
                  </a:cubicBezTo>
                  <a:cubicBezTo>
                    <a:pt x="603" y="1041"/>
                    <a:pt x="602" y="1046"/>
                    <a:pt x="593" y="1046"/>
                  </a:cubicBezTo>
                  <a:cubicBezTo>
                    <a:pt x="604" y="1044"/>
                    <a:pt x="612" y="1046"/>
                    <a:pt x="612" y="1042"/>
                  </a:cubicBezTo>
                  <a:cubicBezTo>
                    <a:pt x="636" y="1032"/>
                    <a:pt x="635" y="1028"/>
                    <a:pt x="641" y="1028"/>
                  </a:cubicBezTo>
                  <a:cubicBezTo>
                    <a:pt x="677" y="1001"/>
                    <a:pt x="688" y="1001"/>
                    <a:pt x="690" y="995"/>
                  </a:cubicBezTo>
                  <a:cubicBezTo>
                    <a:pt x="719" y="977"/>
                    <a:pt x="726" y="966"/>
                    <a:pt x="737" y="958"/>
                  </a:cubicBezTo>
                  <a:cubicBezTo>
                    <a:pt x="755" y="940"/>
                    <a:pt x="761" y="937"/>
                    <a:pt x="766" y="933"/>
                  </a:cubicBezTo>
                  <a:cubicBezTo>
                    <a:pt x="776" y="914"/>
                    <a:pt x="782" y="914"/>
                    <a:pt x="784" y="912"/>
                  </a:cubicBezTo>
                  <a:cubicBezTo>
                    <a:pt x="844" y="864"/>
                    <a:pt x="829" y="869"/>
                    <a:pt x="825" y="882"/>
                  </a:cubicBezTo>
                  <a:cubicBezTo>
                    <a:pt x="800" y="903"/>
                    <a:pt x="804" y="910"/>
                    <a:pt x="797" y="909"/>
                  </a:cubicBezTo>
                  <a:cubicBezTo>
                    <a:pt x="763" y="949"/>
                    <a:pt x="758" y="950"/>
                    <a:pt x="758" y="954"/>
                  </a:cubicBezTo>
                  <a:cubicBezTo>
                    <a:pt x="726" y="987"/>
                    <a:pt x="718" y="990"/>
                    <a:pt x="715" y="995"/>
                  </a:cubicBezTo>
                  <a:cubicBezTo>
                    <a:pt x="647" y="1048"/>
                    <a:pt x="644" y="1049"/>
                    <a:pt x="643" y="1052"/>
                  </a:cubicBezTo>
                  <a:cubicBezTo>
                    <a:pt x="622" y="1066"/>
                    <a:pt x="617" y="1067"/>
                    <a:pt x="615" y="1071"/>
                  </a:cubicBezTo>
                  <a:cubicBezTo>
                    <a:pt x="668" y="1047"/>
                    <a:pt x="671" y="1033"/>
                    <a:pt x="688" y="1029"/>
                  </a:cubicBezTo>
                  <a:cubicBezTo>
                    <a:pt x="721" y="1000"/>
                    <a:pt x="725" y="994"/>
                    <a:pt x="732" y="992"/>
                  </a:cubicBezTo>
                  <a:cubicBezTo>
                    <a:pt x="764" y="960"/>
                    <a:pt x="769" y="956"/>
                    <a:pt x="773" y="951"/>
                  </a:cubicBezTo>
                  <a:cubicBezTo>
                    <a:pt x="860" y="860"/>
                    <a:pt x="862" y="851"/>
                    <a:pt x="872" y="847"/>
                  </a:cubicBezTo>
                  <a:cubicBezTo>
                    <a:pt x="904" y="817"/>
                    <a:pt x="905" y="812"/>
                    <a:pt x="912" y="811"/>
                  </a:cubicBezTo>
                  <a:cubicBezTo>
                    <a:pt x="931" y="798"/>
                    <a:pt x="932" y="793"/>
                    <a:pt x="934" y="796"/>
                  </a:cubicBezTo>
                  <a:cubicBezTo>
                    <a:pt x="913" y="818"/>
                    <a:pt x="904" y="821"/>
                    <a:pt x="899" y="827"/>
                  </a:cubicBezTo>
                  <a:cubicBezTo>
                    <a:pt x="866" y="862"/>
                    <a:pt x="863" y="864"/>
                    <a:pt x="860" y="867"/>
                  </a:cubicBezTo>
                  <a:cubicBezTo>
                    <a:pt x="833" y="899"/>
                    <a:pt x="826" y="904"/>
                    <a:pt x="824" y="911"/>
                  </a:cubicBezTo>
                  <a:cubicBezTo>
                    <a:pt x="798" y="940"/>
                    <a:pt x="789" y="952"/>
                    <a:pt x="777" y="962"/>
                  </a:cubicBezTo>
                  <a:cubicBezTo>
                    <a:pt x="730" y="1003"/>
                    <a:pt x="724" y="1018"/>
                    <a:pt x="709" y="1025"/>
                  </a:cubicBezTo>
                  <a:cubicBezTo>
                    <a:pt x="680" y="1051"/>
                    <a:pt x="672" y="1050"/>
                    <a:pt x="673" y="1056"/>
                  </a:cubicBezTo>
                  <a:cubicBezTo>
                    <a:pt x="707" y="1032"/>
                    <a:pt x="718" y="1028"/>
                    <a:pt x="724" y="1020"/>
                  </a:cubicBezTo>
                  <a:cubicBezTo>
                    <a:pt x="781" y="965"/>
                    <a:pt x="790" y="965"/>
                    <a:pt x="790" y="959"/>
                  </a:cubicBezTo>
                  <a:cubicBezTo>
                    <a:pt x="833" y="912"/>
                    <a:pt x="834" y="907"/>
                    <a:pt x="840" y="906"/>
                  </a:cubicBezTo>
                  <a:cubicBezTo>
                    <a:pt x="852" y="891"/>
                    <a:pt x="857" y="890"/>
                    <a:pt x="857" y="885"/>
                  </a:cubicBezTo>
                  <a:cubicBezTo>
                    <a:pt x="890" y="856"/>
                    <a:pt x="890" y="847"/>
                    <a:pt x="898" y="843"/>
                  </a:cubicBezTo>
                  <a:cubicBezTo>
                    <a:pt x="913" y="829"/>
                    <a:pt x="914" y="825"/>
                    <a:pt x="915" y="828"/>
                  </a:cubicBezTo>
                  <a:cubicBezTo>
                    <a:pt x="899" y="848"/>
                    <a:pt x="895" y="850"/>
                    <a:pt x="893" y="852"/>
                  </a:cubicBezTo>
                  <a:cubicBezTo>
                    <a:pt x="874" y="873"/>
                    <a:pt x="868" y="888"/>
                    <a:pt x="854" y="897"/>
                  </a:cubicBezTo>
                  <a:cubicBezTo>
                    <a:pt x="844" y="921"/>
                    <a:pt x="833" y="921"/>
                    <a:pt x="834" y="929"/>
                  </a:cubicBezTo>
                  <a:cubicBezTo>
                    <a:pt x="813" y="953"/>
                    <a:pt x="808" y="954"/>
                    <a:pt x="808" y="958"/>
                  </a:cubicBezTo>
                  <a:cubicBezTo>
                    <a:pt x="747" y="1019"/>
                    <a:pt x="741" y="1023"/>
                    <a:pt x="738" y="1029"/>
                  </a:cubicBezTo>
                  <a:cubicBezTo>
                    <a:pt x="686" y="1073"/>
                    <a:pt x="678" y="1075"/>
                    <a:pt x="672" y="1078"/>
                  </a:cubicBezTo>
                  <a:cubicBezTo>
                    <a:pt x="643" y="1098"/>
                    <a:pt x="634" y="1096"/>
                    <a:pt x="634" y="1101"/>
                  </a:cubicBezTo>
                  <a:cubicBezTo>
                    <a:pt x="626" y="1110"/>
                    <a:pt x="641" y="1101"/>
                    <a:pt x="654" y="1099"/>
                  </a:cubicBezTo>
                  <a:cubicBezTo>
                    <a:pt x="703" y="1066"/>
                    <a:pt x="716" y="1058"/>
                    <a:pt x="727" y="1048"/>
                  </a:cubicBezTo>
                  <a:cubicBezTo>
                    <a:pt x="768" y="1009"/>
                    <a:pt x="781" y="1000"/>
                    <a:pt x="789" y="988"/>
                  </a:cubicBezTo>
                  <a:cubicBezTo>
                    <a:pt x="809" y="969"/>
                    <a:pt x="815" y="964"/>
                    <a:pt x="819" y="959"/>
                  </a:cubicBezTo>
                  <a:cubicBezTo>
                    <a:pt x="853" y="916"/>
                    <a:pt x="854" y="912"/>
                    <a:pt x="859" y="912"/>
                  </a:cubicBezTo>
                  <a:cubicBezTo>
                    <a:pt x="891" y="872"/>
                    <a:pt x="894" y="865"/>
                    <a:pt x="899" y="860"/>
                  </a:cubicBezTo>
                  <a:cubicBezTo>
                    <a:pt x="977" y="782"/>
                    <a:pt x="978" y="780"/>
                    <a:pt x="979" y="777"/>
                  </a:cubicBezTo>
                  <a:cubicBezTo>
                    <a:pt x="1002" y="772"/>
                    <a:pt x="996" y="775"/>
                    <a:pt x="993" y="779"/>
                  </a:cubicBezTo>
                  <a:cubicBezTo>
                    <a:pt x="966" y="808"/>
                    <a:pt x="964" y="814"/>
                    <a:pt x="957" y="816"/>
                  </a:cubicBezTo>
                  <a:cubicBezTo>
                    <a:pt x="927" y="858"/>
                    <a:pt x="930" y="866"/>
                    <a:pt x="922" y="867"/>
                  </a:cubicBezTo>
                  <a:cubicBezTo>
                    <a:pt x="911" y="890"/>
                    <a:pt x="905" y="890"/>
                    <a:pt x="907" y="894"/>
                  </a:cubicBezTo>
                  <a:cubicBezTo>
                    <a:pt x="875" y="937"/>
                    <a:pt x="869" y="939"/>
                    <a:pt x="868" y="946"/>
                  </a:cubicBezTo>
                  <a:cubicBezTo>
                    <a:pt x="839" y="976"/>
                    <a:pt x="839" y="983"/>
                    <a:pt x="833" y="985"/>
                  </a:cubicBezTo>
                  <a:cubicBezTo>
                    <a:pt x="794" y="1031"/>
                    <a:pt x="787" y="1033"/>
                    <a:pt x="784" y="1038"/>
                  </a:cubicBezTo>
                  <a:cubicBezTo>
                    <a:pt x="739" y="1079"/>
                    <a:pt x="732" y="1081"/>
                    <a:pt x="729" y="1086"/>
                  </a:cubicBezTo>
                  <a:cubicBezTo>
                    <a:pt x="678" y="1120"/>
                    <a:pt x="674" y="1119"/>
                    <a:pt x="673" y="1122"/>
                  </a:cubicBezTo>
                  <a:cubicBezTo>
                    <a:pt x="712" y="1106"/>
                    <a:pt x="716" y="1102"/>
                    <a:pt x="720" y="1098"/>
                  </a:cubicBezTo>
                  <a:cubicBezTo>
                    <a:pt x="753" y="1075"/>
                    <a:pt x="759" y="1072"/>
                    <a:pt x="761" y="1067"/>
                  </a:cubicBezTo>
                  <a:cubicBezTo>
                    <a:pt x="794" y="1044"/>
                    <a:pt x="790" y="1035"/>
                    <a:pt x="800" y="1035"/>
                  </a:cubicBezTo>
                  <a:cubicBezTo>
                    <a:pt x="840" y="991"/>
                    <a:pt x="849" y="984"/>
                    <a:pt x="855" y="974"/>
                  </a:cubicBezTo>
                  <a:cubicBezTo>
                    <a:pt x="869" y="952"/>
                    <a:pt x="876" y="953"/>
                    <a:pt x="875" y="949"/>
                  </a:cubicBezTo>
                  <a:cubicBezTo>
                    <a:pt x="901" y="921"/>
                    <a:pt x="899" y="914"/>
                    <a:pt x="906" y="912"/>
                  </a:cubicBezTo>
                  <a:cubicBezTo>
                    <a:pt x="920" y="888"/>
                    <a:pt x="926" y="879"/>
                    <a:pt x="931" y="870"/>
                  </a:cubicBezTo>
                  <a:cubicBezTo>
                    <a:pt x="960" y="824"/>
                    <a:pt x="979" y="811"/>
                    <a:pt x="993" y="794"/>
                  </a:cubicBezTo>
                  <a:cubicBezTo>
                    <a:pt x="1033" y="757"/>
                    <a:pt x="1033" y="750"/>
                    <a:pt x="1043" y="750"/>
                  </a:cubicBezTo>
                  <a:cubicBezTo>
                    <a:pt x="969" y="857"/>
                    <a:pt x="957" y="865"/>
                    <a:pt x="955" y="879"/>
                  </a:cubicBezTo>
                  <a:cubicBezTo>
                    <a:pt x="940" y="896"/>
                    <a:pt x="939" y="900"/>
                    <a:pt x="940" y="904"/>
                  </a:cubicBezTo>
                  <a:cubicBezTo>
                    <a:pt x="920" y="929"/>
                    <a:pt x="921" y="937"/>
                    <a:pt x="913" y="937"/>
                  </a:cubicBezTo>
                  <a:cubicBezTo>
                    <a:pt x="896" y="970"/>
                    <a:pt x="891" y="970"/>
                    <a:pt x="890" y="972"/>
                  </a:cubicBezTo>
                  <a:cubicBezTo>
                    <a:pt x="873" y="997"/>
                    <a:pt x="870" y="1002"/>
                    <a:pt x="865" y="1006"/>
                  </a:cubicBezTo>
                  <a:cubicBezTo>
                    <a:pt x="826" y="1052"/>
                    <a:pt x="816" y="1059"/>
                    <a:pt x="810" y="1069"/>
                  </a:cubicBezTo>
                  <a:cubicBezTo>
                    <a:pt x="791" y="1083"/>
                    <a:pt x="787" y="1087"/>
                    <a:pt x="783" y="1091"/>
                  </a:cubicBezTo>
                  <a:cubicBezTo>
                    <a:pt x="752" y="1117"/>
                    <a:pt x="746" y="1120"/>
                    <a:pt x="742" y="1123"/>
                  </a:cubicBezTo>
                  <a:cubicBezTo>
                    <a:pt x="734" y="1133"/>
                    <a:pt x="740" y="1131"/>
                    <a:pt x="743" y="1127"/>
                  </a:cubicBezTo>
                  <a:cubicBezTo>
                    <a:pt x="792" y="1095"/>
                    <a:pt x="795" y="1085"/>
                    <a:pt x="805" y="1081"/>
                  </a:cubicBezTo>
                  <a:cubicBezTo>
                    <a:pt x="852" y="1033"/>
                    <a:pt x="856" y="1030"/>
                    <a:pt x="860" y="1027"/>
                  </a:cubicBezTo>
                  <a:cubicBezTo>
                    <a:pt x="879" y="1009"/>
                    <a:pt x="881" y="999"/>
                    <a:pt x="889" y="993"/>
                  </a:cubicBezTo>
                  <a:cubicBezTo>
                    <a:pt x="903" y="971"/>
                    <a:pt x="904" y="969"/>
                    <a:pt x="907" y="967"/>
                  </a:cubicBezTo>
                  <a:cubicBezTo>
                    <a:pt x="925" y="938"/>
                    <a:pt x="930" y="935"/>
                    <a:pt x="934" y="931"/>
                  </a:cubicBezTo>
                  <a:cubicBezTo>
                    <a:pt x="943" y="908"/>
                    <a:pt x="949" y="909"/>
                    <a:pt x="947" y="905"/>
                  </a:cubicBezTo>
                  <a:cubicBezTo>
                    <a:pt x="957" y="887"/>
                    <a:pt x="960" y="887"/>
                    <a:pt x="961" y="887"/>
                  </a:cubicBezTo>
                  <a:cubicBezTo>
                    <a:pt x="972" y="860"/>
                    <a:pt x="975" y="857"/>
                    <a:pt x="980" y="854"/>
                  </a:cubicBezTo>
                  <a:cubicBezTo>
                    <a:pt x="998" y="823"/>
                    <a:pt x="997" y="817"/>
                    <a:pt x="1003" y="815"/>
                  </a:cubicBezTo>
                  <a:cubicBezTo>
                    <a:pt x="1025" y="782"/>
                    <a:pt x="1032" y="774"/>
                    <a:pt x="1039" y="766"/>
                  </a:cubicBezTo>
                  <a:cubicBezTo>
                    <a:pt x="1077" y="742"/>
                    <a:pt x="1068" y="742"/>
                    <a:pt x="1069" y="747"/>
                  </a:cubicBezTo>
                  <a:cubicBezTo>
                    <a:pt x="1047" y="774"/>
                    <a:pt x="1045" y="779"/>
                    <a:pt x="1040" y="782"/>
                  </a:cubicBezTo>
                  <a:cubicBezTo>
                    <a:pt x="1028" y="806"/>
                    <a:pt x="1026" y="807"/>
                    <a:pt x="1025" y="809"/>
                  </a:cubicBezTo>
                  <a:cubicBezTo>
                    <a:pt x="1015" y="834"/>
                    <a:pt x="1007" y="838"/>
                    <a:pt x="1007" y="847"/>
                  </a:cubicBezTo>
                  <a:cubicBezTo>
                    <a:pt x="993" y="869"/>
                    <a:pt x="994" y="871"/>
                    <a:pt x="994" y="872"/>
                  </a:cubicBezTo>
                  <a:cubicBezTo>
                    <a:pt x="989" y="885"/>
                    <a:pt x="986" y="887"/>
                    <a:pt x="984" y="891"/>
                  </a:cubicBezTo>
                  <a:cubicBezTo>
                    <a:pt x="971" y="922"/>
                    <a:pt x="966" y="929"/>
                    <a:pt x="966" y="939"/>
                  </a:cubicBezTo>
                  <a:cubicBezTo>
                    <a:pt x="956" y="957"/>
                    <a:pt x="957" y="960"/>
                    <a:pt x="954" y="961"/>
                  </a:cubicBezTo>
                  <a:cubicBezTo>
                    <a:pt x="920" y="1037"/>
                    <a:pt x="921" y="1048"/>
                    <a:pt x="913" y="1052"/>
                  </a:cubicBezTo>
                  <a:cubicBezTo>
                    <a:pt x="882" y="1101"/>
                    <a:pt x="877" y="1107"/>
                    <a:pt x="874" y="1115"/>
                  </a:cubicBezTo>
                  <a:cubicBezTo>
                    <a:pt x="855" y="1137"/>
                    <a:pt x="852" y="1140"/>
                    <a:pt x="850" y="1144"/>
                  </a:cubicBezTo>
                  <a:cubicBezTo>
                    <a:pt x="834" y="1167"/>
                    <a:pt x="824" y="1166"/>
                    <a:pt x="824" y="1170"/>
                  </a:cubicBezTo>
                  <a:cubicBezTo>
                    <a:pt x="858" y="1143"/>
                    <a:pt x="863" y="1134"/>
                    <a:pt x="871" y="1126"/>
                  </a:cubicBezTo>
                  <a:cubicBezTo>
                    <a:pt x="891" y="1097"/>
                    <a:pt x="896" y="1098"/>
                    <a:pt x="894" y="1094"/>
                  </a:cubicBezTo>
                  <a:cubicBezTo>
                    <a:pt x="911" y="1072"/>
                    <a:pt x="913" y="1070"/>
                    <a:pt x="916" y="1070"/>
                  </a:cubicBezTo>
                  <a:cubicBezTo>
                    <a:pt x="929" y="1042"/>
                    <a:pt x="932" y="1038"/>
                    <a:pt x="934" y="1033"/>
                  </a:cubicBezTo>
                  <a:cubicBezTo>
                    <a:pt x="958" y="976"/>
                    <a:pt x="965" y="968"/>
                    <a:pt x="964" y="955"/>
                  </a:cubicBezTo>
                  <a:cubicBezTo>
                    <a:pt x="985" y="915"/>
                    <a:pt x="989" y="909"/>
                    <a:pt x="991" y="903"/>
                  </a:cubicBezTo>
                  <a:cubicBezTo>
                    <a:pt x="1000" y="878"/>
                    <a:pt x="1004" y="873"/>
                    <a:pt x="1006" y="867"/>
                  </a:cubicBezTo>
                  <a:cubicBezTo>
                    <a:pt x="1015" y="842"/>
                    <a:pt x="1024" y="840"/>
                    <a:pt x="1024" y="833"/>
                  </a:cubicBezTo>
                  <a:cubicBezTo>
                    <a:pt x="1042" y="806"/>
                    <a:pt x="1046" y="795"/>
                    <a:pt x="1051" y="784"/>
                  </a:cubicBezTo>
                  <a:cubicBezTo>
                    <a:pt x="1073" y="764"/>
                    <a:pt x="1071" y="758"/>
                    <a:pt x="1073" y="756"/>
                  </a:cubicBezTo>
                  <a:cubicBezTo>
                    <a:pt x="1093" y="740"/>
                    <a:pt x="1094" y="733"/>
                    <a:pt x="1101" y="731"/>
                  </a:cubicBezTo>
                  <a:cubicBezTo>
                    <a:pt x="1090" y="749"/>
                    <a:pt x="1092" y="751"/>
                    <a:pt x="1092" y="752"/>
                  </a:cubicBezTo>
                  <a:cubicBezTo>
                    <a:pt x="1069" y="793"/>
                    <a:pt x="1066" y="799"/>
                    <a:pt x="1061" y="804"/>
                  </a:cubicBezTo>
                  <a:cubicBezTo>
                    <a:pt x="1050" y="836"/>
                    <a:pt x="1049" y="839"/>
                    <a:pt x="1046" y="842"/>
                  </a:cubicBezTo>
                  <a:cubicBezTo>
                    <a:pt x="1029" y="888"/>
                    <a:pt x="1026" y="895"/>
                    <a:pt x="1021" y="900"/>
                  </a:cubicBezTo>
                  <a:cubicBezTo>
                    <a:pt x="996" y="970"/>
                    <a:pt x="1001" y="978"/>
                    <a:pt x="995" y="978"/>
                  </a:cubicBezTo>
                  <a:cubicBezTo>
                    <a:pt x="981" y="1020"/>
                    <a:pt x="975" y="1026"/>
                    <a:pt x="972" y="1033"/>
                  </a:cubicBezTo>
                  <a:cubicBezTo>
                    <a:pt x="954" y="1067"/>
                    <a:pt x="951" y="1070"/>
                    <a:pt x="951" y="1075"/>
                  </a:cubicBezTo>
                  <a:cubicBezTo>
                    <a:pt x="916" y="1125"/>
                    <a:pt x="909" y="1125"/>
                    <a:pt x="907" y="1129"/>
                  </a:cubicBezTo>
                  <a:cubicBezTo>
                    <a:pt x="919" y="1122"/>
                    <a:pt x="920" y="1117"/>
                    <a:pt x="925" y="1115"/>
                  </a:cubicBezTo>
                  <a:cubicBezTo>
                    <a:pt x="935" y="1099"/>
                    <a:pt x="943" y="1099"/>
                    <a:pt x="940" y="1092"/>
                  </a:cubicBezTo>
                  <a:cubicBezTo>
                    <a:pt x="963" y="1066"/>
                    <a:pt x="962" y="1060"/>
                    <a:pt x="968" y="1058"/>
                  </a:cubicBezTo>
                  <a:cubicBezTo>
                    <a:pt x="976" y="1041"/>
                    <a:pt x="979" y="1037"/>
                    <a:pt x="983" y="1033"/>
                  </a:cubicBezTo>
                  <a:cubicBezTo>
                    <a:pt x="1007" y="981"/>
                    <a:pt x="1003" y="971"/>
                    <a:pt x="1009" y="969"/>
                  </a:cubicBezTo>
                  <a:cubicBezTo>
                    <a:pt x="1016" y="940"/>
                    <a:pt x="1022" y="940"/>
                    <a:pt x="1018" y="934"/>
                  </a:cubicBezTo>
                  <a:cubicBezTo>
                    <a:pt x="1059" y="844"/>
                    <a:pt x="1057" y="833"/>
                    <a:pt x="1066" y="830"/>
                  </a:cubicBezTo>
                  <a:cubicBezTo>
                    <a:pt x="1083" y="786"/>
                    <a:pt x="1082" y="782"/>
                    <a:pt x="1084" y="780"/>
                  </a:cubicBezTo>
                  <a:cubicBezTo>
                    <a:pt x="1108" y="739"/>
                    <a:pt x="1112" y="730"/>
                    <a:pt x="1120" y="723"/>
                  </a:cubicBezTo>
                  <a:cubicBezTo>
                    <a:pt x="1119" y="735"/>
                    <a:pt x="1117" y="738"/>
                    <a:pt x="1114" y="742"/>
                  </a:cubicBezTo>
                  <a:cubicBezTo>
                    <a:pt x="1099" y="768"/>
                    <a:pt x="1096" y="772"/>
                    <a:pt x="1094" y="776"/>
                  </a:cubicBezTo>
                  <a:cubicBezTo>
                    <a:pt x="1068" y="830"/>
                    <a:pt x="1067" y="841"/>
                    <a:pt x="1060" y="847"/>
                  </a:cubicBezTo>
                  <a:cubicBezTo>
                    <a:pt x="1046" y="905"/>
                    <a:pt x="1042" y="907"/>
                    <a:pt x="1043" y="912"/>
                  </a:cubicBezTo>
                  <a:cubicBezTo>
                    <a:pt x="1031" y="937"/>
                    <a:pt x="1035" y="944"/>
                    <a:pt x="1031" y="945"/>
                  </a:cubicBezTo>
                  <a:cubicBezTo>
                    <a:pt x="1019" y="1007"/>
                    <a:pt x="1016" y="1012"/>
                    <a:pt x="1013" y="1017"/>
                  </a:cubicBezTo>
                  <a:cubicBezTo>
                    <a:pt x="987" y="1086"/>
                    <a:pt x="985" y="1088"/>
                    <a:pt x="987" y="1092"/>
                  </a:cubicBezTo>
                  <a:cubicBezTo>
                    <a:pt x="975" y="1110"/>
                    <a:pt x="973" y="1113"/>
                    <a:pt x="971" y="1115"/>
                  </a:cubicBezTo>
                  <a:cubicBezTo>
                    <a:pt x="952" y="1150"/>
                    <a:pt x="944" y="1151"/>
                    <a:pt x="943" y="1158"/>
                  </a:cubicBezTo>
                  <a:cubicBezTo>
                    <a:pt x="967" y="1126"/>
                    <a:pt x="978" y="1125"/>
                    <a:pt x="978" y="1114"/>
                  </a:cubicBezTo>
                  <a:cubicBezTo>
                    <a:pt x="999" y="1084"/>
                    <a:pt x="996" y="1078"/>
                    <a:pt x="1002" y="1079"/>
                  </a:cubicBezTo>
                  <a:cubicBezTo>
                    <a:pt x="1010" y="1051"/>
                    <a:pt x="1016" y="1046"/>
                    <a:pt x="1017" y="1036"/>
                  </a:cubicBezTo>
                  <a:cubicBezTo>
                    <a:pt x="1038" y="980"/>
                    <a:pt x="1035" y="968"/>
                    <a:pt x="1041" y="961"/>
                  </a:cubicBezTo>
                  <a:cubicBezTo>
                    <a:pt x="1053" y="887"/>
                    <a:pt x="1065" y="874"/>
                    <a:pt x="1066" y="854"/>
                  </a:cubicBezTo>
                  <a:cubicBezTo>
                    <a:pt x="1085" y="822"/>
                    <a:pt x="1082" y="817"/>
                    <a:pt x="1088" y="817"/>
                  </a:cubicBezTo>
                  <a:cubicBezTo>
                    <a:pt x="1101" y="773"/>
                    <a:pt x="1111" y="775"/>
                    <a:pt x="1110" y="769"/>
                  </a:cubicBezTo>
                  <a:cubicBezTo>
                    <a:pt x="1139" y="732"/>
                    <a:pt x="1135" y="724"/>
                    <a:pt x="1142" y="723"/>
                  </a:cubicBezTo>
                  <a:cubicBezTo>
                    <a:pt x="1161" y="699"/>
                    <a:pt x="1162" y="697"/>
                    <a:pt x="1166" y="697"/>
                  </a:cubicBezTo>
                  <a:cubicBezTo>
                    <a:pt x="1159" y="709"/>
                    <a:pt x="1160" y="711"/>
                    <a:pt x="1158" y="712"/>
                  </a:cubicBezTo>
                  <a:cubicBezTo>
                    <a:pt x="1141" y="738"/>
                    <a:pt x="1136" y="751"/>
                    <a:pt x="1127" y="761"/>
                  </a:cubicBezTo>
                  <a:cubicBezTo>
                    <a:pt x="1121" y="793"/>
                    <a:pt x="1110" y="795"/>
                    <a:pt x="1113" y="806"/>
                  </a:cubicBezTo>
                  <a:cubicBezTo>
                    <a:pt x="1103" y="835"/>
                    <a:pt x="1100" y="842"/>
                    <a:pt x="1096" y="849"/>
                  </a:cubicBezTo>
                  <a:cubicBezTo>
                    <a:pt x="1080" y="911"/>
                    <a:pt x="1073" y="923"/>
                    <a:pt x="1073" y="942"/>
                  </a:cubicBezTo>
                  <a:cubicBezTo>
                    <a:pt x="1060" y="978"/>
                    <a:pt x="1052" y="985"/>
                    <a:pt x="1052" y="997"/>
                  </a:cubicBezTo>
                  <a:cubicBezTo>
                    <a:pt x="1033" y="1040"/>
                    <a:pt x="1031" y="1045"/>
                    <a:pt x="1031" y="1051"/>
                  </a:cubicBezTo>
                  <a:cubicBezTo>
                    <a:pt x="1015" y="1085"/>
                    <a:pt x="1013" y="1087"/>
                    <a:pt x="1011" y="1088"/>
                  </a:cubicBezTo>
                  <a:cubicBezTo>
                    <a:pt x="1000" y="1110"/>
                    <a:pt x="995" y="1119"/>
                    <a:pt x="989" y="1125"/>
                  </a:cubicBezTo>
                  <a:cubicBezTo>
                    <a:pt x="967" y="1154"/>
                    <a:pt x="967" y="1162"/>
                    <a:pt x="958" y="1164"/>
                  </a:cubicBezTo>
                  <a:cubicBezTo>
                    <a:pt x="952" y="1177"/>
                    <a:pt x="959" y="1178"/>
                    <a:pt x="960" y="1175"/>
                  </a:cubicBezTo>
                  <a:cubicBezTo>
                    <a:pt x="980" y="1143"/>
                    <a:pt x="988" y="1142"/>
                    <a:pt x="988" y="1136"/>
                  </a:cubicBezTo>
                  <a:cubicBezTo>
                    <a:pt x="1025" y="1081"/>
                    <a:pt x="1033" y="1061"/>
                    <a:pt x="1042" y="1043"/>
                  </a:cubicBezTo>
                  <a:cubicBezTo>
                    <a:pt x="1058" y="1003"/>
                    <a:pt x="1060" y="992"/>
                    <a:pt x="1065" y="983"/>
                  </a:cubicBezTo>
                  <a:cubicBezTo>
                    <a:pt x="1090" y="912"/>
                    <a:pt x="1093" y="902"/>
                    <a:pt x="1095" y="891"/>
                  </a:cubicBezTo>
                  <a:cubicBezTo>
                    <a:pt x="1106" y="849"/>
                    <a:pt x="1113" y="841"/>
                    <a:pt x="1115" y="830"/>
                  </a:cubicBezTo>
                  <a:cubicBezTo>
                    <a:pt x="1133" y="782"/>
                    <a:pt x="1135" y="777"/>
                    <a:pt x="1135" y="771"/>
                  </a:cubicBezTo>
                  <a:cubicBezTo>
                    <a:pt x="1158" y="727"/>
                    <a:pt x="1161" y="726"/>
                    <a:pt x="1162" y="724"/>
                  </a:cubicBezTo>
                  <a:cubicBezTo>
                    <a:pt x="1180" y="705"/>
                    <a:pt x="1180" y="702"/>
                    <a:pt x="1182" y="700"/>
                  </a:cubicBezTo>
                  <a:cubicBezTo>
                    <a:pt x="1181" y="710"/>
                    <a:pt x="1176" y="710"/>
                    <a:pt x="1176" y="715"/>
                  </a:cubicBezTo>
                  <a:cubicBezTo>
                    <a:pt x="1159" y="758"/>
                    <a:pt x="1151" y="757"/>
                    <a:pt x="1154" y="763"/>
                  </a:cubicBezTo>
                  <a:cubicBezTo>
                    <a:pt x="1138" y="798"/>
                    <a:pt x="1138" y="808"/>
                    <a:pt x="1134" y="813"/>
                  </a:cubicBezTo>
                  <a:cubicBezTo>
                    <a:pt x="1116" y="867"/>
                    <a:pt x="1120" y="884"/>
                    <a:pt x="1111" y="893"/>
                  </a:cubicBezTo>
                  <a:cubicBezTo>
                    <a:pt x="1105" y="951"/>
                    <a:pt x="1098" y="960"/>
                    <a:pt x="1096" y="973"/>
                  </a:cubicBezTo>
                  <a:cubicBezTo>
                    <a:pt x="1082" y="1032"/>
                    <a:pt x="1081" y="1036"/>
                    <a:pt x="1082" y="1040"/>
                  </a:cubicBezTo>
                  <a:cubicBezTo>
                    <a:pt x="1066" y="1090"/>
                    <a:pt x="1059" y="1092"/>
                    <a:pt x="1059" y="1099"/>
                  </a:cubicBezTo>
                  <a:cubicBezTo>
                    <a:pt x="1043" y="1137"/>
                    <a:pt x="1041" y="1139"/>
                    <a:pt x="1040" y="1143"/>
                  </a:cubicBezTo>
                  <a:cubicBezTo>
                    <a:pt x="1048" y="1132"/>
                    <a:pt x="1053" y="1128"/>
                    <a:pt x="1054" y="1122"/>
                  </a:cubicBezTo>
                  <a:cubicBezTo>
                    <a:pt x="1081" y="1072"/>
                    <a:pt x="1077" y="1062"/>
                    <a:pt x="1083" y="1060"/>
                  </a:cubicBezTo>
                  <a:cubicBezTo>
                    <a:pt x="1094" y="1013"/>
                    <a:pt x="1105" y="1016"/>
                    <a:pt x="1101" y="1010"/>
                  </a:cubicBezTo>
                  <a:cubicBezTo>
                    <a:pt x="1105" y="959"/>
                    <a:pt x="1115" y="958"/>
                    <a:pt x="1111" y="946"/>
                  </a:cubicBezTo>
                  <a:cubicBezTo>
                    <a:pt x="1121" y="896"/>
                    <a:pt x="1124" y="893"/>
                    <a:pt x="1123" y="886"/>
                  </a:cubicBezTo>
                  <a:cubicBezTo>
                    <a:pt x="1141" y="821"/>
                    <a:pt x="1145" y="814"/>
                    <a:pt x="1148" y="806"/>
                  </a:cubicBezTo>
                  <a:cubicBezTo>
                    <a:pt x="1167" y="741"/>
                    <a:pt x="1179" y="744"/>
                    <a:pt x="1176" y="737"/>
                  </a:cubicBezTo>
                  <a:cubicBezTo>
                    <a:pt x="1187" y="722"/>
                    <a:pt x="1185" y="718"/>
                    <a:pt x="1188" y="717"/>
                  </a:cubicBezTo>
                  <a:cubicBezTo>
                    <a:pt x="1213" y="683"/>
                    <a:pt x="1210" y="686"/>
                    <a:pt x="1209" y="691"/>
                  </a:cubicBezTo>
                  <a:cubicBezTo>
                    <a:pt x="1193" y="714"/>
                    <a:pt x="1194" y="718"/>
                    <a:pt x="1192" y="719"/>
                  </a:cubicBezTo>
                  <a:cubicBezTo>
                    <a:pt x="1178" y="739"/>
                    <a:pt x="1179" y="745"/>
                    <a:pt x="1175" y="748"/>
                  </a:cubicBezTo>
                  <a:cubicBezTo>
                    <a:pt x="1162" y="793"/>
                    <a:pt x="1155" y="794"/>
                    <a:pt x="1156" y="800"/>
                  </a:cubicBezTo>
                  <a:cubicBezTo>
                    <a:pt x="1139" y="843"/>
                    <a:pt x="1142" y="851"/>
                    <a:pt x="1139" y="854"/>
                  </a:cubicBezTo>
                  <a:cubicBezTo>
                    <a:pt x="1131" y="894"/>
                    <a:pt x="1131" y="904"/>
                    <a:pt x="1130" y="914"/>
                  </a:cubicBezTo>
                  <a:cubicBezTo>
                    <a:pt x="1123" y="960"/>
                    <a:pt x="1123" y="965"/>
                    <a:pt x="1120" y="969"/>
                  </a:cubicBezTo>
                  <a:cubicBezTo>
                    <a:pt x="1106" y="1031"/>
                    <a:pt x="1109" y="1038"/>
                    <a:pt x="1106" y="1042"/>
                  </a:cubicBezTo>
                  <a:cubicBezTo>
                    <a:pt x="1094" y="1088"/>
                    <a:pt x="1085" y="1087"/>
                    <a:pt x="1087" y="1094"/>
                  </a:cubicBezTo>
                  <a:cubicBezTo>
                    <a:pt x="1090" y="1098"/>
                    <a:pt x="1092" y="1092"/>
                    <a:pt x="1094" y="1086"/>
                  </a:cubicBezTo>
                  <a:cubicBezTo>
                    <a:pt x="1114" y="1043"/>
                    <a:pt x="1117" y="1037"/>
                    <a:pt x="1117" y="1029"/>
                  </a:cubicBezTo>
                  <a:cubicBezTo>
                    <a:pt x="1129" y="1007"/>
                    <a:pt x="1124" y="995"/>
                    <a:pt x="1128" y="989"/>
                  </a:cubicBezTo>
                  <a:cubicBezTo>
                    <a:pt x="1141" y="920"/>
                    <a:pt x="1137" y="911"/>
                    <a:pt x="1140" y="908"/>
                  </a:cubicBezTo>
                  <a:cubicBezTo>
                    <a:pt x="1152" y="848"/>
                    <a:pt x="1154" y="836"/>
                    <a:pt x="1158" y="824"/>
                  </a:cubicBezTo>
                  <a:cubicBezTo>
                    <a:pt x="1190" y="748"/>
                    <a:pt x="1191" y="736"/>
                    <a:pt x="1198" y="726"/>
                  </a:cubicBezTo>
                  <a:cubicBezTo>
                    <a:pt x="1211" y="708"/>
                    <a:pt x="1212" y="702"/>
                    <a:pt x="1215" y="697"/>
                  </a:cubicBezTo>
                  <a:cubicBezTo>
                    <a:pt x="1239" y="665"/>
                    <a:pt x="1240" y="659"/>
                    <a:pt x="1243" y="654"/>
                  </a:cubicBezTo>
                  <a:cubicBezTo>
                    <a:pt x="1258" y="655"/>
                    <a:pt x="1254" y="659"/>
                    <a:pt x="1248" y="662"/>
                  </a:cubicBezTo>
                  <a:cubicBezTo>
                    <a:pt x="1240" y="680"/>
                    <a:pt x="1238" y="682"/>
                    <a:pt x="1234" y="682"/>
                  </a:cubicBezTo>
                  <a:cubicBezTo>
                    <a:pt x="1221" y="708"/>
                    <a:pt x="1220" y="710"/>
                    <a:pt x="1218" y="712"/>
                  </a:cubicBezTo>
                  <a:cubicBezTo>
                    <a:pt x="1202" y="738"/>
                    <a:pt x="1207" y="748"/>
                    <a:pt x="1200" y="750"/>
                  </a:cubicBezTo>
                  <a:cubicBezTo>
                    <a:pt x="1185" y="789"/>
                    <a:pt x="1183" y="795"/>
                    <a:pt x="1180" y="801"/>
                  </a:cubicBezTo>
                  <a:cubicBezTo>
                    <a:pt x="1167" y="863"/>
                    <a:pt x="1160" y="866"/>
                    <a:pt x="1165" y="876"/>
                  </a:cubicBezTo>
                  <a:cubicBezTo>
                    <a:pt x="1163" y="1011"/>
                    <a:pt x="1159" y="1003"/>
                    <a:pt x="1161" y="999"/>
                  </a:cubicBezTo>
                  <a:cubicBezTo>
                    <a:pt x="1178" y="946"/>
                    <a:pt x="1180" y="935"/>
                    <a:pt x="1185" y="926"/>
                  </a:cubicBezTo>
                  <a:cubicBezTo>
                    <a:pt x="1211" y="816"/>
                    <a:pt x="1215" y="806"/>
                    <a:pt x="1217" y="794"/>
                  </a:cubicBezTo>
                  <a:cubicBezTo>
                    <a:pt x="1232" y="751"/>
                    <a:pt x="1236" y="740"/>
                    <a:pt x="1241" y="730"/>
                  </a:cubicBezTo>
                  <a:cubicBezTo>
                    <a:pt x="1259" y="690"/>
                    <a:pt x="1261" y="688"/>
                    <a:pt x="1264" y="686"/>
                  </a:cubicBezTo>
                  <a:cubicBezTo>
                    <a:pt x="1274" y="666"/>
                    <a:pt x="1277" y="662"/>
                    <a:pt x="1278" y="657"/>
                  </a:cubicBezTo>
                  <a:cubicBezTo>
                    <a:pt x="1292" y="642"/>
                    <a:pt x="1292" y="639"/>
                    <a:pt x="1295" y="638"/>
                  </a:cubicBezTo>
                  <a:cubicBezTo>
                    <a:pt x="1309" y="633"/>
                    <a:pt x="1300" y="643"/>
                    <a:pt x="1291" y="654"/>
                  </a:cubicBezTo>
                  <a:cubicBezTo>
                    <a:pt x="1256" y="708"/>
                    <a:pt x="1257" y="716"/>
                    <a:pt x="1252" y="719"/>
                  </a:cubicBezTo>
                  <a:cubicBezTo>
                    <a:pt x="1238" y="762"/>
                    <a:pt x="1233" y="771"/>
                    <a:pt x="1233" y="784"/>
                  </a:cubicBezTo>
                  <a:cubicBezTo>
                    <a:pt x="1213" y="855"/>
                    <a:pt x="1210" y="860"/>
                    <a:pt x="1210" y="866"/>
                  </a:cubicBezTo>
                  <a:cubicBezTo>
                    <a:pt x="1198" y="895"/>
                    <a:pt x="1199" y="911"/>
                    <a:pt x="1193" y="922"/>
                  </a:cubicBezTo>
                  <a:cubicBezTo>
                    <a:pt x="1183" y="968"/>
                    <a:pt x="1179" y="972"/>
                    <a:pt x="1179" y="980"/>
                  </a:cubicBezTo>
                  <a:cubicBezTo>
                    <a:pt x="1167" y="1022"/>
                    <a:pt x="1159" y="1024"/>
                    <a:pt x="1160" y="1032"/>
                  </a:cubicBezTo>
                  <a:cubicBezTo>
                    <a:pt x="1147" y="1053"/>
                    <a:pt x="1144" y="1058"/>
                    <a:pt x="1139" y="1063"/>
                  </a:cubicBezTo>
                  <a:cubicBezTo>
                    <a:pt x="1103" y="1109"/>
                    <a:pt x="1097" y="1109"/>
                    <a:pt x="1100" y="1114"/>
                  </a:cubicBezTo>
                  <a:cubicBezTo>
                    <a:pt x="1117" y="1102"/>
                    <a:pt x="1120" y="1098"/>
                    <a:pt x="1123" y="1095"/>
                  </a:cubicBezTo>
                  <a:cubicBezTo>
                    <a:pt x="1134" y="1078"/>
                    <a:pt x="1140" y="1077"/>
                    <a:pt x="1141" y="1071"/>
                  </a:cubicBezTo>
                  <a:cubicBezTo>
                    <a:pt x="1160" y="1043"/>
                    <a:pt x="1163" y="1039"/>
                    <a:pt x="1167" y="1035"/>
                  </a:cubicBezTo>
                  <a:close/>
                  <a:moveTo>
                    <a:pt x="1298" y="888"/>
                  </a:moveTo>
                  <a:cubicBezTo>
                    <a:pt x="1303" y="888"/>
                    <a:pt x="1297" y="894"/>
                    <a:pt x="1297" y="897"/>
                  </a:cubicBezTo>
                  <a:cubicBezTo>
                    <a:pt x="1274" y="925"/>
                    <a:pt x="1278" y="933"/>
                    <a:pt x="1271" y="933"/>
                  </a:cubicBezTo>
                  <a:cubicBezTo>
                    <a:pt x="1286" y="888"/>
                    <a:pt x="1290" y="887"/>
                    <a:pt x="1288" y="883"/>
                  </a:cubicBezTo>
                  <a:cubicBezTo>
                    <a:pt x="1314" y="790"/>
                    <a:pt x="1323" y="785"/>
                    <a:pt x="1319" y="771"/>
                  </a:cubicBezTo>
                  <a:cubicBezTo>
                    <a:pt x="1331" y="742"/>
                    <a:pt x="1332" y="735"/>
                    <a:pt x="1336" y="728"/>
                  </a:cubicBezTo>
                  <a:cubicBezTo>
                    <a:pt x="1348" y="700"/>
                    <a:pt x="1349" y="692"/>
                    <a:pt x="1355" y="687"/>
                  </a:cubicBezTo>
                  <a:cubicBezTo>
                    <a:pt x="1361" y="672"/>
                    <a:pt x="1362" y="668"/>
                    <a:pt x="1364" y="665"/>
                  </a:cubicBezTo>
                  <a:cubicBezTo>
                    <a:pt x="1384" y="634"/>
                    <a:pt x="1379" y="625"/>
                    <a:pt x="1386" y="626"/>
                  </a:cubicBezTo>
                  <a:cubicBezTo>
                    <a:pt x="1389" y="623"/>
                    <a:pt x="1390" y="628"/>
                    <a:pt x="1389" y="632"/>
                  </a:cubicBezTo>
                  <a:cubicBezTo>
                    <a:pt x="1373" y="657"/>
                    <a:pt x="1377" y="665"/>
                    <a:pt x="1371" y="666"/>
                  </a:cubicBezTo>
                  <a:cubicBezTo>
                    <a:pt x="1354" y="708"/>
                    <a:pt x="1353" y="717"/>
                    <a:pt x="1348" y="722"/>
                  </a:cubicBezTo>
                  <a:cubicBezTo>
                    <a:pt x="1339" y="752"/>
                    <a:pt x="1343" y="758"/>
                    <a:pt x="1339" y="759"/>
                  </a:cubicBezTo>
                  <a:cubicBezTo>
                    <a:pt x="1327" y="795"/>
                    <a:pt x="1331" y="802"/>
                    <a:pt x="1327" y="803"/>
                  </a:cubicBezTo>
                  <a:cubicBezTo>
                    <a:pt x="1316" y="841"/>
                    <a:pt x="1311" y="851"/>
                    <a:pt x="1309" y="864"/>
                  </a:cubicBezTo>
                  <a:cubicBezTo>
                    <a:pt x="1294" y="891"/>
                    <a:pt x="1298" y="891"/>
                    <a:pt x="1298" y="888"/>
                  </a:cubicBezTo>
                  <a:close/>
                  <a:moveTo>
                    <a:pt x="1128" y="298"/>
                  </a:moveTo>
                  <a:cubicBezTo>
                    <a:pt x="1135" y="295"/>
                    <a:pt x="1138" y="299"/>
                    <a:pt x="1145" y="297"/>
                  </a:cubicBezTo>
                  <a:cubicBezTo>
                    <a:pt x="1200" y="305"/>
                    <a:pt x="1202" y="309"/>
                    <a:pt x="1209" y="308"/>
                  </a:cubicBezTo>
                  <a:cubicBezTo>
                    <a:pt x="1259" y="319"/>
                    <a:pt x="1262" y="324"/>
                    <a:pt x="1269" y="321"/>
                  </a:cubicBezTo>
                  <a:cubicBezTo>
                    <a:pt x="1319" y="336"/>
                    <a:pt x="1319" y="345"/>
                    <a:pt x="1326" y="342"/>
                  </a:cubicBezTo>
                  <a:cubicBezTo>
                    <a:pt x="1370" y="363"/>
                    <a:pt x="1376" y="363"/>
                    <a:pt x="1377" y="368"/>
                  </a:cubicBezTo>
                  <a:cubicBezTo>
                    <a:pt x="1399" y="372"/>
                    <a:pt x="1398" y="381"/>
                    <a:pt x="1406" y="379"/>
                  </a:cubicBezTo>
                  <a:cubicBezTo>
                    <a:pt x="1438" y="399"/>
                    <a:pt x="1450" y="399"/>
                    <a:pt x="1457" y="405"/>
                  </a:cubicBezTo>
                  <a:cubicBezTo>
                    <a:pt x="1505" y="423"/>
                    <a:pt x="1514" y="418"/>
                    <a:pt x="1517" y="421"/>
                  </a:cubicBezTo>
                  <a:cubicBezTo>
                    <a:pt x="1552" y="430"/>
                    <a:pt x="1562" y="425"/>
                    <a:pt x="1563" y="430"/>
                  </a:cubicBezTo>
                  <a:cubicBezTo>
                    <a:pt x="1548" y="440"/>
                    <a:pt x="1546" y="436"/>
                    <a:pt x="1542" y="434"/>
                  </a:cubicBezTo>
                  <a:cubicBezTo>
                    <a:pt x="1497" y="430"/>
                    <a:pt x="1492" y="426"/>
                    <a:pt x="1485" y="424"/>
                  </a:cubicBezTo>
                  <a:cubicBezTo>
                    <a:pt x="1420" y="406"/>
                    <a:pt x="1422" y="396"/>
                    <a:pt x="1416" y="399"/>
                  </a:cubicBezTo>
                  <a:cubicBezTo>
                    <a:pt x="1386" y="385"/>
                    <a:pt x="1384" y="381"/>
                    <a:pt x="1380" y="381"/>
                  </a:cubicBezTo>
                  <a:cubicBezTo>
                    <a:pt x="1352" y="366"/>
                    <a:pt x="1348" y="368"/>
                    <a:pt x="1348" y="365"/>
                  </a:cubicBezTo>
                  <a:cubicBezTo>
                    <a:pt x="1329" y="356"/>
                    <a:pt x="1323" y="352"/>
                    <a:pt x="1316" y="351"/>
                  </a:cubicBezTo>
                  <a:cubicBezTo>
                    <a:pt x="1293" y="337"/>
                    <a:pt x="1283" y="340"/>
                    <a:pt x="1278" y="335"/>
                  </a:cubicBezTo>
                  <a:cubicBezTo>
                    <a:pt x="1231" y="321"/>
                    <a:pt x="1225" y="318"/>
                    <a:pt x="1219" y="315"/>
                  </a:cubicBezTo>
                  <a:cubicBezTo>
                    <a:pt x="1146" y="305"/>
                    <a:pt x="1141" y="305"/>
                    <a:pt x="1135" y="306"/>
                  </a:cubicBezTo>
                  <a:cubicBezTo>
                    <a:pt x="1113" y="294"/>
                    <a:pt x="1121" y="302"/>
                    <a:pt x="1128" y="298"/>
                  </a:cubicBezTo>
                  <a:close/>
                  <a:moveTo>
                    <a:pt x="1562" y="448"/>
                  </a:moveTo>
                  <a:cubicBezTo>
                    <a:pt x="1562" y="453"/>
                    <a:pt x="1557" y="454"/>
                    <a:pt x="1554" y="452"/>
                  </a:cubicBezTo>
                  <a:cubicBezTo>
                    <a:pt x="1554" y="449"/>
                    <a:pt x="1559" y="449"/>
                    <a:pt x="1562" y="448"/>
                  </a:cubicBezTo>
                  <a:close/>
                  <a:moveTo>
                    <a:pt x="1161" y="323"/>
                  </a:moveTo>
                  <a:cubicBezTo>
                    <a:pt x="1158" y="318"/>
                    <a:pt x="1149" y="322"/>
                    <a:pt x="1145" y="320"/>
                  </a:cubicBezTo>
                  <a:cubicBezTo>
                    <a:pt x="1044" y="299"/>
                    <a:pt x="1053" y="303"/>
                    <a:pt x="1057" y="302"/>
                  </a:cubicBezTo>
                  <a:cubicBezTo>
                    <a:pt x="1096" y="303"/>
                    <a:pt x="1100" y="306"/>
                    <a:pt x="1105" y="307"/>
                  </a:cubicBezTo>
                  <a:cubicBezTo>
                    <a:pt x="1159" y="310"/>
                    <a:pt x="1159" y="317"/>
                    <a:pt x="1166" y="316"/>
                  </a:cubicBezTo>
                  <a:cubicBezTo>
                    <a:pt x="1236" y="328"/>
                    <a:pt x="1243" y="335"/>
                    <a:pt x="1254" y="335"/>
                  </a:cubicBezTo>
                  <a:cubicBezTo>
                    <a:pt x="1298" y="351"/>
                    <a:pt x="1300" y="354"/>
                    <a:pt x="1304" y="353"/>
                  </a:cubicBezTo>
                  <a:cubicBezTo>
                    <a:pt x="1328" y="367"/>
                    <a:pt x="1333" y="368"/>
                    <a:pt x="1337" y="369"/>
                  </a:cubicBezTo>
                  <a:cubicBezTo>
                    <a:pt x="1353" y="382"/>
                    <a:pt x="1360" y="379"/>
                    <a:pt x="1364" y="382"/>
                  </a:cubicBezTo>
                  <a:cubicBezTo>
                    <a:pt x="1382" y="391"/>
                    <a:pt x="1385" y="396"/>
                    <a:pt x="1391" y="395"/>
                  </a:cubicBezTo>
                  <a:cubicBezTo>
                    <a:pt x="1451" y="427"/>
                    <a:pt x="1466" y="423"/>
                    <a:pt x="1473" y="431"/>
                  </a:cubicBezTo>
                  <a:cubicBezTo>
                    <a:pt x="1511" y="440"/>
                    <a:pt x="1519" y="441"/>
                    <a:pt x="1526" y="444"/>
                  </a:cubicBezTo>
                  <a:cubicBezTo>
                    <a:pt x="1544" y="450"/>
                    <a:pt x="1537" y="455"/>
                    <a:pt x="1536" y="451"/>
                  </a:cubicBezTo>
                  <a:cubicBezTo>
                    <a:pt x="1507" y="449"/>
                    <a:pt x="1501" y="448"/>
                    <a:pt x="1495" y="447"/>
                  </a:cubicBezTo>
                  <a:cubicBezTo>
                    <a:pt x="1473" y="443"/>
                    <a:pt x="1466" y="442"/>
                    <a:pt x="1463" y="437"/>
                  </a:cubicBezTo>
                  <a:cubicBezTo>
                    <a:pt x="1408" y="426"/>
                    <a:pt x="1407" y="417"/>
                    <a:pt x="1398" y="420"/>
                  </a:cubicBezTo>
                  <a:cubicBezTo>
                    <a:pt x="1351" y="397"/>
                    <a:pt x="1347" y="394"/>
                    <a:pt x="1342" y="393"/>
                  </a:cubicBezTo>
                  <a:cubicBezTo>
                    <a:pt x="1320" y="378"/>
                    <a:pt x="1308" y="378"/>
                    <a:pt x="1300" y="371"/>
                  </a:cubicBezTo>
                  <a:cubicBezTo>
                    <a:pt x="1263" y="350"/>
                    <a:pt x="1257" y="354"/>
                    <a:pt x="1257" y="350"/>
                  </a:cubicBezTo>
                  <a:cubicBezTo>
                    <a:pt x="1236" y="343"/>
                    <a:pt x="1233" y="340"/>
                    <a:pt x="1226" y="340"/>
                  </a:cubicBezTo>
                  <a:cubicBezTo>
                    <a:pt x="1192" y="327"/>
                    <a:pt x="1185" y="327"/>
                    <a:pt x="1179" y="327"/>
                  </a:cubicBezTo>
                  <a:close/>
                  <a:moveTo>
                    <a:pt x="1541" y="481"/>
                  </a:moveTo>
                  <a:cubicBezTo>
                    <a:pt x="1537" y="481"/>
                    <a:pt x="1540" y="487"/>
                    <a:pt x="1534" y="487"/>
                  </a:cubicBezTo>
                  <a:cubicBezTo>
                    <a:pt x="1538" y="482"/>
                    <a:pt x="1538" y="475"/>
                    <a:pt x="1547" y="473"/>
                  </a:cubicBezTo>
                  <a:cubicBezTo>
                    <a:pt x="1549" y="479"/>
                    <a:pt x="1543" y="478"/>
                    <a:pt x="1541" y="481"/>
                  </a:cubicBezTo>
                  <a:close/>
                  <a:moveTo>
                    <a:pt x="1517" y="470"/>
                  </a:moveTo>
                  <a:cubicBezTo>
                    <a:pt x="1514" y="466"/>
                    <a:pt x="1506" y="468"/>
                    <a:pt x="1501" y="466"/>
                  </a:cubicBezTo>
                  <a:cubicBezTo>
                    <a:pt x="1473" y="464"/>
                    <a:pt x="1468" y="466"/>
                    <a:pt x="1467" y="463"/>
                  </a:cubicBezTo>
                  <a:cubicBezTo>
                    <a:pt x="1432" y="454"/>
                    <a:pt x="1427" y="454"/>
                    <a:pt x="1423" y="451"/>
                  </a:cubicBezTo>
                  <a:cubicBezTo>
                    <a:pt x="1347" y="419"/>
                    <a:pt x="1343" y="415"/>
                    <a:pt x="1339" y="413"/>
                  </a:cubicBezTo>
                  <a:cubicBezTo>
                    <a:pt x="1281" y="385"/>
                    <a:pt x="1275" y="389"/>
                    <a:pt x="1274" y="385"/>
                  </a:cubicBezTo>
                  <a:cubicBezTo>
                    <a:pt x="1255" y="374"/>
                    <a:pt x="1253" y="373"/>
                    <a:pt x="1250" y="374"/>
                  </a:cubicBezTo>
                  <a:cubicBezTo>
                    <a:pt x="1213" y="356"/>
                    <a:pt x="1211" y="349"/>
                    <a:pt x="1203" y="351"/>
                  </a:cubicBezTo>
                  <a:cubicBezTo>
                    <a:pt x="1165" y="325"/>
                    <a:pt x="1169" y="333"/>
                    <a:pt x="1173" y="330"/>
                  </a:cubicBezTo>
                  <a:cubicBezTo>
                    <a:pt x="1209" y="345"/>
                    <a:pt x="1224" y="344"/>
                    <a:pt x="1234" y="350"/>
                  </a:cubicBezTo>
                  <a:cubicBezTo>
                    <a:pt x="1263" y="362"/>
                    <a:pt x="1265" y="364"/>
                    <a:pt x="1266" y="366"/>
                  </a:cubicBezTo>
                  <a:cubicBezTo>
                    <a:pt x="1320" y="388"/>
                    <a:pt x="1320" y="394"/>
                    <a:pt x="1324" y="394"/>
                  </a:cubicBezTo>
                  <a:cubicBezTo>
                    <a:pt x="1351" y="410"/>
                    <a:pt x="1359" y="409"/>
                    <a:pt x="1363" y="413"/>
                  </a:cubicBezTo>
                  <a:cubicBezTo>
                    <a:pt x="1409" y="429"/>
                    <a:pt x="1416" y="439"/>
                    <a:pt x="1432" y="436"/>
                  </a:cubicBezTo>
                  <a:cubicBezTo>
                    <a:pt x="1485" y="455"/>
                    <a:pt x="1486" y="457"/>
                    <a:pt x="1488" y="457"/>
                  </a:cubicBezTo>
                  <a:cubicBezTo>
                    <a:pt x="1519" y="456"/>
                    <a:pt x="1533" y="460"/>
                    <a:pt x="1541" y="463"/>
                  </a:cubicBezTo>
                  <a:cubicBezTo>
                    <a:pt x="1539" y="471"/>
                    <a:pt x="1525" y="464"/>
                    <a:pt x="1517" y="470"/>
                  </a:cubicBezTo>
                  <a:close/>
                  <a:moveTo>
                    <a:pt x="1517" y="527"/>
                  </a:moveTo>
                  <a:cubicBezTo>
                    <a:pt x="1520" y="517"/>
                    <a:pt x="1527" y="511"/>
                    <a:pt x="1532" y="502"/>
                  </a:cubicBezTo>
                  <a:cubicBezTo>
                    <a:pt x="1566" y="475"/>
                    <a:pt x="1563" y="477"/>
                    <a:pt x="1563" y="479"/>
                  </a:cubicBezTo>
                  <a:cubicBezTo>
                    <a:pt x="1552" y="496"/>
                    <a:pt x="1552" y="500"/>
                    <a:pt x="1550" y="504"/>
                  </a:cubicBezTo>
                  <a:cubicBezTo>
                    <a:pt x="1526" y="537"/>
                    <a:pt x="1530" y="549"/>
                    <a:pt x="1523" y="553"/>
                  </a:cubicBezTo>
                  <a:cubicBezTo>
                    <a:pt x="1495" y="607"/>
                    <a:pt x="1496" y="612"/>
                    <a:pt x="1495" y="615"/>
                  </a:cubicBezTo>
                  <a:cubicBezTo>
                    <a:pt x="1460" y="694"/>
                    <a:pt x="1451" y="698"/>
                    <a:pt x="1449" y="708"/>
                  </a:cubicBezTo>
                  <a:cubicBezTo>
                    <a:pt x="1432" y="738"/>
                    <a:pt x="1427" y="745"/>
                    <a:pt x="1422" y="753"/>
                  </a:cubicBezTo>
                  <a:cubicBezTo>
                    <a:pt x="1412" y="767"/>
                    <a:pt x="1410" y="771"/>
                    <a:pt x="1408" y="775"/>
                  </a:cubicBezTo>
                  <a:cubicBezTo>
                    <a:pt x="1378" y="807"/>
                    <a:pt x="1376" y="811"/>
                    <a:pt x="1373" y="814"/>
                  </a:cubicBezTo>
                  <a:cubicBezTo>
                    <a:pt x="1380" y="793"/>
                    <a:pt x="1382" y="787"/>
                    <a:pt x="1385" y="781"/>
                  </a:cubicBezTo>
                  <a:cubicBezTo>
                    <a:pt x="1406" y="743"/>
                    <a:pt x="1405" y="735"/>
                    <a:pt x="1409" y="730"/>
                  </a:cubicBezTo>
                  <a:cubicBezTo>
                    <a:pt x="1439" y="671"/>
                    <a:pt x="1441" y="657"/>
                    <a:pt x="1447" y="646"/>
                  </a:cubicBezTo>
                  <a:cubicBezTo>
                    <a:pt x="1458" y="617"/>
                    <a:pt x="1464" y="618"/>
                    <a:pt x="1464" y="614"/>
                  </a:cubicBezTo>
                  <a:cubicBezTo>
                    <a:pt x="1478" y="587"/>
                    <a:pt x="1475" y="581"/>
                    <a:pt x="1480" y="580"/>
                  </a:cubicBezTo>
                  <a:cubicBezTo>
                    <a:pt x="1495" y="554"/>
                    <a:pt x="1497" y="552"/>
                    <a:pt x="1496" y="549"/>
                  </a:cubicBezTo>
                  <a:close/>
                  <a:moveTo>
                    <a:pt x="1490" y="530"/>
                  </a:moveTo>
                  <a:cubicBezTo>
                    <a:pt x="1494" y="529"/>
                    <a:pt x="1496" y="527"/>
                    <a:pt x="1496" y="524"/>
                  </a:cubicBezTo>
                  <a:cubicBezTo>
                    <a:pt x="1515" y="520"/>
                    <a:pt x="1504" y="519"/>
                    <a:pt x="1503" y="525"/>
                  </a:cubicBezTo>
                  <a:cubicBezTo>
                    <a:pt x="1474" y="564"/>
                    <a:pt x="1477" y="570"/>
                    <a:pt x="1473" y="570"/>
                  </a:cubicBezTo>
                  <a:cubicBezTo>
                    <a:pt x="1460" y="602"/>
                    <a:pt x="1451" y="608"/>
                    <a:pt x="1452" y="621"/>
                  </a:cubicBezTo>
                  <a:cubicBezTo>
                    <a:pt x="1419" y="681"/>
                    <a:pt x="1418" y="691"/>
                    <a:pt x="1412" y="697"/>
                  </a:cubicBezTo>
                  <a:cubicBezTo>
                    <a:pt x="1388" y="746"/>
                    <a:pt x="1388" y="753"/>
                    <a:pt x="1385" y="757"/>
                  </a:cubicBezTo>
                  <a:cubicBezTo>
                    <a:pt x="1374" y="779"/>
                    <a:pt x="1375" y="783"/>
                    <a:pt x="1372" y="784"/>
                  </a:cubicBezTo>
                  <a:cubicBezTo>
                    <a:pt x="1357" y="815"/>
                    <a:pt x="1357" y="820"/>
                    <a:pt x="1355" y="824"/>
                  </a:cubicBezTo>
                  <a:cubicBezTo>
                    <a:pt x="1336" y="853"/>
                    <a:pt x="1332" y="858"/>
                    <a:pt x="1324" y="861"/>
                  </a:cubicBezTo>
                  <a:cubicBezTo>
                    <a:pt x="1306" y="895"/>
                    <a:pt x="1307" y="893"/>
                    <a:pt x="1308" y="893"/>
                  </a:cubicBezTo>
                  <a:cubicBezTo>
                    <a:pt x="1327" y="845"/>
                    <a:pt x="1335" y="839"/>
                    <a:pt x="1338" y="830"/>
                  </a:cubicBezTo>
                  <a:cubicBezTo>
                    <a:pt x="1359" y="799"/>
                    <a:pt x="1359" y="787"/>
                    <a:pt x="1365" y="781"/>
                  </a:cubicBezTo>
                  <a:cubicBezTo>
                    <a:pt x="1379" y="750"/>
                    <a:pt x="1376" y="742"/>
                    <a:pt x="1380" y="738"/>
                  </a:cubicBezTo>
                  <a:cubicBezTo>
                    <a:pt x="1384" y="718"/>
                    <a:pt x="1393" y="719"/>
                    <a:pt x="1390" y="712"/>
                  </a:cubicBezTo>
                  <a:cubicBezTo>
                    <a:pt x="1410" y="669"/>
                    <a:pt x="1406" y="661"/>
                    <a:pt x="1412" y="659"/>
                  </a:cubicBezTo>
                  <a:cubicBezTo>
                    <a:pt x="1422" y="643"/>
                    <a:pt x="1420" y="634"/>
                    <a:pt x="1427" y="632"/>
                  </a:cubicBezTo>
                  <a:cubicBezTo>
                    <a:pt x="1437" y="611"/>
                    <a:pt x="1436" y="604"/>
                    <a:pt x="1439" y="599"/>
                  </a:cubicBezTo>
                  <a:cubicBezTo>
                    <a:pt x="1450" y="587"/>
                    <a:pt x="1449" y="582"/>
                    <a:pt x="1453" y="581"/>
                  </a:cubicBezTo>
                  <a:cubicBezTo>
                    <a:pt x="1479" y="545"/>
                    <a:pt x="1487" y="539"/>
                    <a:pt x="1490" y="530"/>
                  </a:cubicBezTo>
                  <a:close/>
                  <a:moveTo>
                    <a:pt x="1418" y="596"/>
                  </a:moveTo>
                  <a:cubicBezTo>
                    <a:pt x="1421" y="592"/>
                    <a:pt x="1426" y="590"/>
                    <a:pt x="1425" y="584"/>
                  </a:cubicBezTo>
                  <a:cubicBezTo>
                    <a:pt x="1455" y="546"/>
                    <a:pt x="1461" y="544"/>
                    <a:pt x="1463" y="539"/>
                  </a:cubicBezTo>
                  <a:cubicBezTo>
                    <a:pt x="1482" y="529"/>
                    <a:pt x="1473" y="534"/>
                    <a:pt x="1474" y="537"/>
                  </a:cubicBezTo>
                  <a:cubicBezTo>
                    <a:pt x="1464" y="551"/>
                    <a:pt x="1460" y="550"/>
                    <a:pt x="1461" y="553"/>
                  </a:cubicBezTo>
                  <a:cubicBezTo>
                    <a:pt x="1444" y="569"/>
                    <a:pt x="1447" y="575"/>
                    <a:pt x="1443" y="576"/>
                  </a:cubicBezTo>
                  <a:cubicBezTo>
                    <a:pt x="1416" y="623"/>
                    <a:pt x="1419" y="631"/>
                    <a:pt x="1412" y="633"/>
                  </a:cubicBezTo>
                  <a:cubicBezTo>
                    <a:pt x="1399" y="665"/>
                    <a:pt x="1395" y="668"/>
                    <a:pt x="1394" y="673"/>
                  </a:cubicBezTo>
                  <a:cubicBezTo>
                    <a:pt x="1379" y="713"/>
                    <a:pt x="1378" y="726"/>
                    <a:pt x="1370" y="735"/>
                  </a:cubicBezTo>
                  <a:cubicBezTo>
                    <a:pt x="1367" y="757"/>
                    <a:pt x="1361" y="757"/>
                    <a:pt x="1362" y="761"/>
                  </a:cubicBezTo>
                  <a:cubicBezTo>
                    <a:pt x="1339" y="810"/>
                    <a:pt x="1337" y="822"/>
                    <a:pt x="1330" y="831"/>
                  </a:cubicBezTo>
                  <a:cubicBezTo>
                    <a:pt x="1331" y="819"/>
                    <a:pt x="1331" y="815"/>
                    <a:pt x="1335" y="812"/>
                  </a:cubicBezTo>
                  <a:cubicBezTo>
                    <a:pt x="1345" y="779"/>
                    <a:pt x="1346" y="770"/>
                    <a:pt x="1348" y="761"/>
                  </a:cubicBezTo>
                  <a:cubicBezTo>
                    <a:pt x="1363" y="711"/>
                    <a:pt x="1364" y="704"/>
                    <a:pt x="1368" y="700"/>
                  </a:cubicBezTo>
                  <a:cubicBezTo>
                    <a:pt x="1376" y="676"/>
                    <a:pt x="1381" y="673"/>
                    <a:pt x="1385" y="668"/>
                  </a:cubicBezTo>
                  <a:cubicBezTo>
                    <a:pt x="1390" y="652"/>
                    <a:pt x="1389" y="650"/>
                    <a:pt x="1390" y="648"/>
                  </a:cubicBezTo>
                  <a:cubicBezTo>
                    <a:pt x="1396" y="633"/>
                    <a:pt x="1401" y="627"/>
                    <a:pt x="1405" y="618"/>
                  </a:cubicBezTo>
                  <a:close/>
                  <a:moveTo>
                    <a:pt x="1412" y="584"/>
                  </a:moveTo>
                  <a:cubicBezTo>
                    <a:pt x="1417" y="583"/>
                    <a:pt x="1413" y="591"/>
                    <a:pt x="1411" y="591"/>
                  </a:cubicBezTo>
                  <a:cubicBezTo>
                    <a:pt x="1407" y="592"/>
                    <a:pt x="1410" y="599"/>
                    <a:pt x="1403" y="599"/>
                  </a:cubicBezTo>
                  <a:cubicBezTo>
                    <a:pt x="1403" y="591"/>
                    <a:pt x="1412" y="591"/>
                    <a:pt x="1412" y="584"/>
                  </a:cubicBezTo>
                  <a:close/>
                  <a:moveTo>
                    <a:pt x="965" y="653"/>
                  </a:moveTo>
                  <a:cubicBezTo>
                    <a:pt x="963" y="651"/>
                    <a:pt x="959" y="650"/>
                    <a:pt x="956" y="648"/>
                  </a:cubicBezTo>
                  <a:cubicBezTo>
                    <a:pt x="958" y="641"/>
                    <a:pt x="962" y="652"/>
                    <a:pt x="967" y="648"/>
                  </a:cubicBezTo>
                  <a:cubicBezTo>
                    <a:pt x="969" y="651"/>
                    <a:pt x="973" y="652"/>
                    <a:pt x="977" y="653"/>
                  </a:cubicBezTo>
                  <a:cubicBezTo>
                    <a:pt x="975" y="661"/>
                    <a:pt x="971" y="650"/>
                    <a:pt x="965" y="653"/>
                  </a:cubicBezTo>
                  <a:close/>
                  <a:moveTo>
                    <a:pt x="994" y="661"/>
                  </a:moveTo>
                  <a:cubicBezTo>
                    <a:pt x="989" y="660"/>
                    <a:pt x="984" y="659"/>
                    <a:pt x="980" y="657"/>
                  </a:cubicBezTo>
                  <a:cubicBezTo>
                    <a:pt x="981" y="652"/>
                    <a:pt x="987" y="661"/>
                    <a:pt x="993" y="657"/>
                  </a:cubicBezTo>
                  <a:cubicBezTo>
                    <a:pt x="996" y="661"/>
                    <a:pt x="1001" y="663"/>
                    <a:pt x="1007" y="663"/>
                  </a:cubicBezTo>
                  <a:cubicBezTo>
                    <a:pt x="1006" y="669"/>
                    <a:pt x="996" y="663"/>
                    <a:pt x="994" y="661"/>
                  </a:cubicBezTo>
                  <a:close/>
                  <a:moveTo>
                    <a:pt x="1034" y="674"/>
                  </a:moveTo>
                  <a:cubicBezTo>
                    <a:pt x="1027" y="671"/>
                    <a:pt x="1037" y="673"/>
                    <a:pt x="1040" y="673"/>
                  </a:cubicBezTo>
                  <a:cubicBezTo>
                    <a:pt x="1039" y="677"/>
                    <a:pt x="1036" y="674"/>
                    <a:pt x="1034" y="674"/>
                  </a:cubicBezTo>
                  <a:close/>
                  <a:moveTo>
                    <a:pt x="992" y="704"/>
                  </a:moveTo>
                  <a:cubicBezTo>
                    <a:pt x="992" y="698"/>
                    <a:pt x="999" y="702"/>
                    <a:pt x="1001" y="702"/>
                  </a:cubicBezTo>
                  <a:cubicBezTo>
                    <a:pt x="1001" y="709"/>
                    <a:pt x="996" y="701"/>
                    <a:pt x="992" y="704"/>
                  </a:cubicBezTo>
                  <a:close/>
                  <a:moveTo>
                    <a:pt x="1026" y="709"/>
                  </a:moveTo>
                  <a:cubicBezTo>
                    <a:pt x="1020" y="706"/>
                    <a:pt x="1030" y="708"/>
                    <a:pt x="1033" y="707"/>
                  </a:cubicBezTo>
                  <a:cubicBezTo>
                    <a:pt x="1032" y="712"/>
                    <a:pt x="1029" y="708"/>
                    <a:pt x="1026" y="709"/>
                  </a:cubicBezTo>
                  <a:close/>
                  <a:moveTo>
                    <a:pt x="729" y="915"/>
                  </a:moveTo>
                  <a:cubicBezTo>
                    <a:pt x="728" y="915"/>
                    <a:pt x="726" y="916"/>
                    <a:pt x="725" y="916"/>
                  </a:cubicBezTo>
                  <a:cubicBezTo>
                    <a:pt x="723" y="911"/>
                    <a:pt x="727" y="911"/>
                    <a:pt x="730" y="910"/>
                  </a:cubicBezTo>
                  <a:cubicBezTo>
                    <a:pt x="730" y="912"/>
                    <a:pt x="729" y="913"/>
                    <a:pt x="729" y="915"/>
                  </a:cubicBezTo>
                  <a:close/>
                  <a:moveTo>
                    <a:pt x="750" y="896"/>
                  </a:moveTo>
                  <a:cubicBezTo>
                    <a:pt x="744" y="895"/>
                    <a:pt x="754" y="890"/>
                    <a:pt x="753" y="886"/>
                  </a:cubicBezTo>
                  <a:cubicBezTo>
                    <a:pt x="756" y="886"/>
                    <a:pt x="759" y="886"/>
                    <a:pt x="759" y="883"/>
                  </a:cubicBezTo>
                  <a:cubicBezTo>
                    <a:pt x="766" y="887"/>
                    <a:pt x="750" y="890"/>
                    <a:pt x="750" y="896"/>
                  </a:cubicBezTo>
                  <a:close/>
                  <a:moveTo>
                    <a:pt x="836" y="818"/>
                  </a:moveTo>
                  <a:cubicBezTo>
                    <a:pt x="838" y="815"/>
                    <a:pt x="837" y="812"/>
                    <a:pt x="834" y="810"/>
                  </a:cubicBezTo>
                  <a:cubicBezTo>
                    <a:pt x="824" y="813"/>
                    <a:pt x="818" y="810"/>
                    <a:pt x="810" y="810"/>
                  </a:cubicBezTo>
                  <a:cubicBezTo>
                    <a:pt x="802" y="810"/>
                    <a:pt x="815" y="803"/>
                    <a:pt x="814" y="809"/>
                  </a:cubicBezTo>
                  <a:cubicBezTo>
                    <a:pt x="830" y="805"/>
                    <a:pt x="840" y="812"/>
                    <a:pt x="854" y="811"/>
                  </a:cubicBezTo>
                  <a:cubicBezTo>
                    <a:pt x="852" y="816"/>
                    <a:pt x="839" y="814"/>
                    <a:pt x="836" y="818"/>
                  </a:cubicBezTo>
                  <a:close/>
                  <a:moveTo>
                    <a:pt x="860" y="829"/>
                  </a:moveTo>
                  <a:cubicBezTo>
                    <a:pt x="861" y="825"/>
                    <a:pt x="865" y="823"/>
                    <a:pt x="869" y="821"/>
                  </a:cubicBezTo>
                  <a:cubicBezTo>
                    <a:pt x="869" y="826"/>
                    <a:pt x="865" y="828"/>
                    <a:pt x="860" y="829"/>
                  </a:cubicBezTo>
                  <a:close/>
                  <a:moveTo>
                    <a:pt x="1010" y="743"/>
                  </a:moveTo>
                  <a:cubicBezTo>
                    <a:pt x="1012" y="736"/>
                    <a:pt x="1019" y="744"/>
                    <a:pt x="1025" y="740"/>
                  </a:cubicBezTo>
                  <a:cubicBezTo>
                    <a:pt x="1025" y="748"/>
                    <a:pt x="1015" y="744"/>
                    <a:pt x="1010" y="743"/>
                  </a:cubicBezTo>
                  <a:close/>
                  <a:moveTo>
                    <a:pt x="1248" y="686"/>
                  </a:moveTo>
                  <a:cubicBezTo>
                    <a:pt x="1250" y="691"/>
                    <a:pt x="1248" y="692"/>
                    <a:pt x="1248" y="695"/>
                  </a:cubicBezTo>
                  <a:cubicBezTo>
                    <a:pt x="1244" y="699"/>
                    <a:pt x="1241" y="703"/>
                    <a:pt x="1239" y="708"/>
                  </a:cubicBezTo>
                  <a:cubicBezTo>
                    <a:pt x="1239" y="714"/>
                    <a:pt x="1234" y="717"/>
                    <a:pt x="1233" y="722"/>
                  </a:cubicBezTo>
                  <a:cubicBezTo>
                    <a:pt x="1230" y="727"/>
                    <a:pt x="1230" y="733"/>
                    <a:pt x="1226" y="737"/>
                  </a:cubicBezTo>
                  <a:cubicBezTo>
                    <a:pt x="1224" y="747"/>
                    <a:pt x="1217" y="755"/>
                    <a:pt x="1216" y="767"/>
                  </a:cubicBezTo>
                  <a:cubicBezTo>
                    <a:pt x="1210" y="775"/>
                    <a:pt x="1211" y="789"/>
                    <a:pt x="1204" y="796"/>
                  </a:cubicBezTo>
                  <a:cubicBezTo>
                    <a:pt x="1203" y="820"/>
                    <a:pt x="1198" y="841"/>
                    <a:pt x="1189" y="859"/>
                  </a:cubicBezTo>
                  <a:cubicBezTo>
                    <a:pt x="1190" y="871"/>
                    <a:pt x="1185" y="879"/>
                    <a:pt x="1185" y="890"/>
                  </a:cubicBezTo>
                  <a:cubicBezTo>
                    <a:pt x="1180" y="897"/>
                    <a:pt x="1182" y="909"/>
                    <a:pt x="1177" y="916"/>
                  </a:cubicBezTo>
                  <a:cubicBezTo>
                    <a:pt x="1176" y="927"/>
                    <a:pt x="1172" y="935"/>
                    <a:pt x="1171" y="946"/>
                  </a:cubicBezTo>
                  <a:cubicBezTo>
                    <a:pt x="1170" y="956"/>
                    <a:pt x="1164" y="962"/>
                    <a:pt x="1165" y="974"/>
                  </a:cubicBezTo>
                  <a:cubicBezTo>
                    <a:pt x="1156" y="967"/>
                    <a:pt x="1168" y="960"/>
                    <a:pt x="1163" y="950"/>
                  </a:cubicBezTo>
                  <a:cubicBezTo>
                    <a:pt x="1164" y="942"/>
                    <a:pt x="1165" y="934"/>
                    <a:pt x="1163" y="923"/>
                  </a:cubicBezTo>
                  <a:cubicBezTo>
                    <a:pt x="1166" y="920"/>
                    <a:pt x="1164" y="912"/>
                    <a:pt x="1166" y="907"/>
                  </a:cubicBezTo>
                  <a:cubicBezTo>
                    <a:pt x="1166" y="902"/>
                    <a:pt x="1168" y="897"/>
                    <a:pt x="1170" y="893"/>
                  </a:cubicBezTo>
                  <a:cubicBezTo>
                    <a:pt x="1169" y="881"/>
                    <a:pt x="1175" y="874"/>
                    <a:pt x="1174" y="862"/>
                  </a:cubicBezTo>
                  <a:cubicBezTo>
                    <a:pt x="1179" y="853"/>
                    <a:pt x="1178" y="841"/>
                    <a:pt x="1181" y="831"/>
                  </a:cubicBezTo>
                  <a:cubicBezTo>
                    <a:pt x="1185" y="823"/>
                    <a:pt x="1189" y="814"/>
                    <a:pt x="1190" y="803"/>
                  </a:cubicBezTo>
                  <a:cubicBezTo>
                    <a:pt x="1193" y="799"/>
                    <a:pt x="1193" y="793"/>
                    <a:pt x="1196" y="789"/>
                  </a:cubicBezTo>
                  <a:cubicBezTo>
                    <a:pt x="1197" y="787"/>
                    <a:pt x="1197" y="784"/>
                    <a:pt x="1197" y="780"/>
                  </a:cubicBezTo>
                  <a:cubicBezTo>
                    <a:pt x="1200" y="780"/>
                    <a:pt x="1200" y="777"/>
                    <a:pt x="1200" y="775"/>
                  </a:cubicBezTo>
                  <a:cubicBezTo>
                    <a:pt x="1205" y="767"/>
                    <a:pt x="1206" y="757"/>
                    <a:pt x="1213" y="750"/>
                  </a:cubicBezTo>
                  <a:cubicBezTo>
                    <a:pt x="1212" y="744"/>
                    <a:pt x="1217" y="741"/>
                    <a:pt x="1220" y="738"/>
                  </a:cubicBezTo>
                  <a:cubicBezTo>
                    <a:pt x="1219" y="734"/>
                    <a:pt x="1222" y="733"/>
                    <a:pt x="1221" y="729"/>
                  </a:cubicBezTo>
                  <a:cubicBezTo>
                    <a:pt x="1224" y="729"/>
                    <a:pt x="1224" y="727"/>
                    <a:pt x="1224" y="724"/>
                  </a:cubicBezTo>
                  <a:cubicBezTo>
                    <a:pt x="1230" y="722"/>
                    <a:pt x="1226" y="714"/>
                    <a:pt x="1231" y="712"/>
                  </a:cubicBezTo>
                  <a:cubicBezTo>
                    <a:pt x="1231" y="706"/>
                    <a:pt x="1236" y="704"/>
                    <a:pt x="1235" y="698"/>
                  </a:cubicBezTo>
                  <a:cubicBezTo>
                    <a:pt x="1242" y="693"/>
                    <a:pt x="1246" y="687"/>
                    <a:pt x="1249" y="680"/>
                  </a:cubicBezTo>
                  <a:cubicBezTo>
                    <a:pt x="1255" y="679"/>
                    <a:pt x="1251" y="687"/>
                    <a:pt x="1248" y="686"/>
                  </a:cubicBezTo>
                  <a:close/>
                  <a:moveTo>
                    <a:pt x="2599" y="2155"/>
                  </a:moveTo>
                  <a:cubicBezTo>
                    <a:pt x="2602" y="2139"/>
                    <a:pt x="2583" y="2121"/>
                    <a:pt x="2584" y="2104"/>
                  </a:cubicBezTo>
                  <a:cubicBezTo>
                    <a:pt x="2579" y="2100"/>
                    <a:pt x="2576" y="2095"/>
                    <a:pt x="2577" y="2090"/>
                  </a:cubicBezTo>
                  <a:cubicBezTo>
                    <a:pt x="2565" y="2073"/>
                    <a:pt x="2553" y="2054"/>
                    <a:pt x="2544" y="2042"/>
                  </a:cubicBezTo>
                  <a:cubicBezTo>
                    <a:pt x="2532" y="2031"/>
                    <a:pt x="2514" y="2017"/>
                    <a:pt x="2498" y="2003"/>
                  </a:cubicBezTo>
                  <a:cubicBezTo>
                    <a:pt x="2491" y="2003"/>
                    <a:pt x="2484" y="1996"/>
                    <a:pt x="2477" y="1992"/>
                  </a:cubicBezTo>
                  <a:cubicBezTo>
                    <a:pt x="2470" y="1993"/>
                    <a:pt x="2463" y="1981"/>
                    <a:pt x="2455" y="1983"/>
                  </a:cubicBezTo>
                  <a:cubicBezTo>
                    <a:pt x="2458" y="1987"/>
                    <a:pt x="2462" y="1985"/>
                    <a:pt x="2465" y="1991"/>
                  </a:cubicBezTo>
                  <a:cubicBezTo>
                    <a:pt x="2469" y="1990"/>
                    <a:pt x="2472" y="1999"/>
                    <a:pt x="2476" y="1997"/>
                  </a:cubicBezTo>
                  <a:cubicBezTo>
                    <a:pt x="2479" y="2001"/>
                    <a:pt x="2482" y="2003"/>
                    <a:pt x="2486" y="2002"/>
                  </a:cubicBezTo>
                  <a:cubicBezTo>
                    <a:pt x="2486" y="2006"/>
                    <a:pt x="2491" y="2009"/>
                    <a:pt x="2495" y="2009"/>
                  </a:cubicBezTo>
                  <a:cubicBezTo>
                    <a:pt x="2509" y="2021"/>
                    <a:pt x="2523" y="2032"/>
                    <a:pt x="2537" y="2044"/>
                  </a:cubicBezTo>
                  <a:cubicBezTo>
                    <a:pt x="2539" y="2046"/>
                    <a:pt x="2537" y="2048"/>
                    <a:pt x="2540" y="2051"/>
                  </a:cubicBezTo>
                  <a:cubicBezTo>
                    <a:pt x="2541" y="2053"/>
                    <a:pt x="2545" y="2051"/>
                    <a:pt x="2543" y="2054"/>
                  </a:cubicBezTo>
                  <a:cubicBezTo>
                    <a:pt x="2545" y="2058"/>
                    <a:pt x="2554" y="2063"/>
                    <a:pt x="2551" y="2067"/>
                  </a:cubicBezTo>
                  <a:cubicBezTo>
                    <a:pt x="2555" y="2071"/>
                    <a:pt x="2560" y="2076"/>
                    <a:pt x="2560" y="2080"/>
                  </a:cubicBezTo>
                  <a:cubicBezTo>
                    <a:pt x="2560" y="2084"/>
                    <a:pt x="2568" y="2089"/>
                    <a:pt x="2566" y="2094"/>
                  </a:cubicBezTo>
                  <a:cubicBezTo>
                    <a:pt x="2579" y="2112"/>
                    <a:pt x="2580" y="2129"/>
                    <a:pt x="2589" y="2147"/>
                  </a:cubicBezTo>
                  <a:cubicBezTo>
                    <a:pt x="2590" y="2151"/>
                    <a:pt x="2591" y="2155"/>
                    <a:pt x="2593" y="2160"/>
                  </a:cubicBezTo>
                  <a:cubicBezTo>
                    <a:pt x="2604" y="2160"/>
                    <a:pt x="2604" y="2160"/>
                    <a:pt x="2604" y="2160"/>
                  </a:cubicBezTo>
                  <a:cubicBezTo>
                    <a:pt x="2603" y="2158"/>
                    <a:pt x="2602" y="2157"/>
                    <a:pt x="2599" y="2155"/>
                  </a:cubicBezTo>
                  <a:close/>
                  <a:moveTo>
                    <a:pt x="2578" y="2150"/>
                  </a:moveTo>
                  <a:cubicBezTo>
                    <a:pt x="2570" y="2138"/>
                    <a:pt x="2566" y="2125"/>
                    <a:pt x="2559" y="2112"/>
                  </a:cubicBezTo>
                  <a:cubicBezTo>
                    <a:pt x="2538" y="2084"/>
                    <a:pt x="2523" y="2066"/>
                    <a:pt x="2505" y="2044"/>
                  </a:cubicBezTo>
                  <a:cubicBezTo>
                    <a:pt x="2496" y="2036"/>
                    <a:pt x="2486" y="2027"/>
                    <a:pt x="2477" y="2019"/>
                  </a:cubicBezTo>
                  <a:cubicBezTo>
                    <a:pt x="2474" y="2019"/>
                    <a:pt x="2470" y="2015"/>
                    <a:pt x="2467" y="2013"/>
                  </a:cubicBezTo>
                  <a:cubicBezTo>
                    <a:pt x="2463" y="2018"/>
                    <a:pt x="2460" y="2003"/>
                    <a:pt x="2456" y="2008"/>
                  </a:cubicBezTo>
                  <a:cubicBezTo>
                    <a:pt x="2449" y="2002"/>
                    <a:pt x="2442" y="1996"/>
                    <a:pt x="2434" y="1996"/>
                  </a:cubicBezTo>
                  <a:cubicBezTo>
                    <a:pt x="2427" y="1987"/>
                    <a:pt x="2419" y="1987"/>
                    <a:pt x="2412" y="1980"/>
                  </a:cubicBezTo>
                  <a:cubicBezTo>
                    <a:pt x="2404" y="1979"/>
                    <a:pt x="2397" y="1964"/>
                    <a:pt x="2389" y="1971"/>
                  </a:cubicBezTo>
                  <a:cubicBezTo>
                    <a:pt x="2398" y="1978"/>
                    <a:pt x="2406" y="1981"/>
                    <a:pt x="2414" y="1990"/>
                  </a:cubicBezTo>
                  <a:cubicBezTo>
                    <a:pt x="2419" y="1991"/>
                    <a:pt x="2423" y="1996"/>
                    <a:pt x="2428" y="1998"/>
                  </a:cubicBezTo>
                  <a:cubicBezTo>
                    <a:pt x="2432" y="1995"/>
                    <a:pt x="2436" y="2005"/>
                    <a:pt x="2441" y="2004"/>
                  </a:cubicBezTo>
                  <a:cubicBezTo>
                    <a:pt x="2449" y="2014"/>
                    <a:pt x="2458" y="2014"/>
                    <a:pt x="2466" y="2022"/>
                  </a:cubicBezTo>
                  <a:cubicBezTo>
                    <a:pt x="2469" y="2021"/>
                    <a:pt x="2470" y="2029"/>
                    <a:pt x="2477" y="2028"/>
                  </a:cubicBezTo>
                  <a:cubicBezTo>
                    <a:pt x="2481" y="2034"/>
                    <a:pt x="2485" y="2036"/>
                    <a:pt x="2490" y="2039"/>
                  </a:cubicBezTo>
                  <a:cubicBezTo>
                    <a:pt x="2494" y="2046"/>
                    <a:pt x="2500" y="2059"/>
                    <a:pt x="2511" y="2064"/>
                  </a:cubicBezTo>
                  <a:cubicBezTo>
                    <a:pt x="2509" y="2069"/>
                    <a:pt x="2519" y="2074"/>
                    <a:pt x="2521" y="2079"/>
                  </a:cubicBezTo>
                  <a:cubicBezTo>
                    <a:pt x="2526" y="2084"/>
                    <a:pt x="2531" y="2090"/>
                    <a:pt x="2535" y="2095"/>
                  </a:cubicBezTo>
                  <a:cubicBezTo>
                    <a:pt x="2537" y="2101"/>
                    <a:pt x="2544" y="2108"/>
                    <a:pt x="2550" y="2115"/>
                  </a:cubicBezTo>
                  <a:cubicBezTo>
                    <a:pt x="2553" y="2122"/>
                    <a:pt x="2557" y="2130"/>
                    <a:pt x="2562" y="2139"/>
                  </a:cubicBezTo>
                  <a:cubicBezTo>
                    <a:pt x="2561" y="2143"/>
                    <a:pt x="2566" y="2147"/>
                    <a:pt x="2567" y="2151"/>
                  </a:cubicBezTo>
                  <a:cubicBezTo>
                    <a:pt x="2568" y="2154"/>
                    <a:pt x="2571" y="2157"/>
                    <a:pt x="2572" y="2160"/>
                  </a:cubicBezTo>
                  <a:cubicBezTo>
                    <a:pt x="2580" y="2160"/>
                    <a:pt x="2580" y="2160"/>
                    <a:pt x="2580" y="2160"/>
                  </a:cubicBezTo>
                  <a:cubicBezTo>
                    <a:pt x="2579" y="2157"/>
                    <a:pt x="2577" y="2153"/>
                    <a:pt x="2578" y="2150"/>
                  </a:cubicBezTo>
                  <a:close/>
                  <a:moveTo>
                    <a:pt x="1912" y="204"/>
                  </a:moveTo>
                  <a:cubicBezTo>
                    <a:pt x="1913" y="200"/>
                    <a:pt x="1917" y="198"/>
                    <a:pt x="1916" y="191"/>
                  </a:cubicBezTo>
                  <a:cubicBezTo>
                    <a:pt x="1945" y="147"/>
                    <a:pt x="1955" y="144"/>
                    <a:pt x="1958" y="134"/>
                  </a:cubicBezTo>
                  <a:cubicBezTo>
                    <a:pt x="1977" y="109"/>
                    <a:pt x="1980" y="106"/>
                    <a:pt x="1982" y="102"/>
                  </a:cubicBezTo>
                  <a:cubicBezTo>
                    <a:pt x="2012" y="60"/>
                    <a:pt x="2023" y="58"/>
                    <a:pt x="2028" y="49"/>
                  </a:cubicBezTo>
                  <a:cubicBezTo>
                    <a:pt x="2056" y="19"/>
                    <a:pt x="2067" y="12"/>
                    <a:pt x="2075" y="0"/>
                  </a:cubicBezTo>
                  <a:cubicBezTo>
                    <a:pt x="2056" y="8"/>
                    <a:pt x="2053" y="16"/>
                    <a:pt x="2047" y="19"/>
                  </a:cubicBezTo>
                  <a:cubicBezTo>
                    <a:pt x="2032" y="34"/>
                    <a:pt x="2030" y="36"/>
                    <a:pt x="2028" y="38"/>
                  </a:cubicBezTo>
                  <a:cubicBezTo>
                    <a:pt x="2010" y="54"/>
                    <a:pt x="2012" y="60"/>
                    <a:pt x="2006" y="58"/>
                  </a:cubicBezTo>
                  <a:cubicBezTo>
                    <a:pt x="1976" y="91"/>
                    <a:pt x="1978" y="102"/>
                    <a:pt x="1971" y="104"/>
                  </a:cubicBezTo>
                  <a:cubicBezTo>
                    <a:pt x="1955" y="132"/>
                    <a:pt x="1949" y="132"/>
                    <a:pt x="1951" y="139"/>
                  </a:cubicBezTo>
                  <a:cubicBezTo>
                    <a:pt x="1930" y="176"/>
                    <a:pt x="1920" y="171"/>
                    <a:pt x="1923" y="178"/>
                  </a:cubicBezTo>
                  <a:cubicBezTo>
                    <a:pt x="1915" y="199"/>
                    <a:pt x="1906" y="202"/>
                    <a:pt x="1912" y="204"/>
                  </a:cubicBezTo>
                  <a:close/>
                  <a:moveTo>
                    <a:pt x="2692" y="2129"/>
                  </a:moveTo>
                  <a:cubicBezTo>
                    <a:pt x="2687" y="2123"/>
                    <a:pt x="2692" y="2118"/>
                    <a:pt x="2687" y="2113"/>
                  </a:cubicBezTo>
                  <a:cubicBezTo>
                    <a:pt x="2680" y="2063"/>
                    <a:pt x="2671" y="2058"/>
                    <a:pt x="2673" y="2053"/>
                  </a:cubicBezTo>
                  <a:cubicBezTo>
                    <a:pt x="2634" y="1979"/>
                    <a:pt x="2640" y="1984"/>
                    <a:pt x="2641" y="1988"/>
                  </a:cubicBezTo>
                  <a:cubicBezTo>
                    <a:pt x="2658" y="2024"/>
                    <a:pt x="2656" y="2029"/>
                    <a:pt x="2663" y="2036"/>
                  </a:cubicBezTo>
                  <a:cubicBezTo>
                    <a:pt x="2667" y="2061"/>
                    <a:pt x="2668" y="2065"/>
                    <a:pt x="2672" y="2069"/>
                  </a:cubicBezTo>
                  <a:cubicBezTo>
                    <a:pt x="2669" y="2066"/>
                    <a:pt x="2661" y="2061"/>
                    <a:pt x="2665" y="2057"/>
                  </a:cubicBezTo>
                  <a:cubicBezTo>
                    <a:pt x="2613" y="1979"/>
                    <a:pt x="2615" y="1967"/>
                    <a:pt x="2605" y="1973"/>
                  </a:cubicBezTo>
                  <a:cubicBezTo>
                    <a:pt x="2629" y="2011"/>
                    <a:pt x="2638" y="2015"/>
                    <a:pt x="2639" y="2019"/>
                  </a:cubicBezTo>
                  <a:cubicBezTo>
                    <a:pt x="2654" y="2063"/>
                    <a:pt x="2659" y="2068"/>
                    <a:pt x="2661" y="2072"/>
                  </a:cubicBezTo>
                  <a:cubicBezTo>
                    <a:pt x="2666" y="2103"/>
                    <a:pt x="2668" y="2105"/>
                    <a:pt x="2664" y="2107"/>
                  </a:cubicBezTo>
                  <a:cubicBezTo>
                    <a:pt x="2672" y="2129"/>
                    <a:pt x="2671" y="2131"/>
                    <a:pt x="2670" y="2133"/>
                  </a:cubicBezTo>
                  <a:cubicBezTo>
                    <a:pt x="2659" y="2103"/>
                    <a:pt x="2656" y="2097"/>
                    <a:pt x="2655" y="2092"/>
                  </a:cubicBezTo>
                  <a:cubicBezTo>
                    <a:pt x="2648" y="2074"/>
                    <a:pt x="2644" y="2071"/>
                    <a:pt x="2645" y="2068"/>
                  </a:cubicBezTo>
                  <a:cubicBezTo>
                    <a:pt x="2586" y="2000"/>
                    <a:pt x="2581" y="1996"/>
                    <a:pt x="2576" y="1990"/>
                  </a:cubicBezTo>
                  <a:cubicBezTo>
                    <a:pt x="2637" y="2075"/>
                    <a:pt x="2644" y="2086"/>
                    <a:pt x="2650" y="2096"/>
                  </a:cubicBezTo>
                  <a:cubicBezTo>
                    <a:pt x="2656" y="2123"/>
                    <a:pt x="2654" y="2123"/>
                    <a:pt x="2654" y="2125"/>
                  </a:cubicBezTo>
                  <a:cubicBezTo>
                    <a:pt x="2658" y="2143"/>
                    <a:pt x="2662" y="2145"/>
                    <a:pt x="2662" y="2147"/>
                  </a:cubicBezTo>
                  <a:cubicBezTo>
                    <a:pt x="2672" y="2160"/>
                    <a:pt x="2672" y="2160"/>
                    <a:pt x="2672" y="2160"/>
                  </a:cubicBezTo>
                  <a:cubicBezTo>
                    <a:pt x="2673" y="2147"/>
                    <a:pt x="2673" y="2154"/>
                    <a:pt x="2673" y="2160"/>
                  </a:cubicBezTo>
                  <a:cubicBezTo>
                    <a:pt x="2681" y="2157"/>
                    <a:pt x="2682" y="2154"/>
                    <a:pt x="2681" y="2153"/>
                  </a:cubicBezTo>
                  <a:cubicBezTo>
                    <a:pt x="2676" y="2102"/>
                    <a:pt x="2673" y="2093"/>
                    <a:pt x="2671" y="2084"/>
                  </a:cubicBezTo>
                  <a:cubicBezTo>
                    <a:pt x="2681" y="2106"/>
                    <a:pt x="2677" y="2111"/>
                    <a:pt x="2682" y="2117"/>
                  </a:cubicBezTo>
                  <a:cubicBezTo>
                    <a:pt x="2684" y="2154"/>
                    <a:pt x="2686" y="2157"/>
                    <a:pt x="2687" y="2160"/>
                  </a:cubicBezTo>
                  <a:cubicBezTo>
                    <a:pt x="2695" y="2148"/>
                    <a:pt x="2690" y="2138"/>
                    <a:pt x="2692" y="2129"/>
                  </a:cubicBezTo>
                  <a:close/>
                  <a:moveTo>
                    <a:pt x="2726" y="2157"/>
                  </a:moveTo>
                  <a:cubicBezTo>
                    <a:pt x="2723" y="2141"/>
                    <a:pt x="2718" y="2125"/>
                    <a:pt x="2715" y="2109"/>
                  </a:cubicBezTo>
                  <a:cubicBezTo>
                    <a:pt x="2713" y="2105"/>
                    <a:pt x="2717" y="2102"/>
                    <a:pt x="2711" y="2097"/>
                  </a:cubicBezTo>
                  <a:cubicBezTo>
                    <a:pt x="2715" y="2094"/>
                    <a:pt x="2707" y="2089"/>
                    <a:pt x="2709" y="2085"/>
                  </a:cubicBezTo>
                  <a:cubicBezTo>
                    <a:pt x="2708" y="2077"/>
                    <a:pt x="2705" y="2068"/>
                    <a:pt x="2702" y="2060"/>
                  </a:cubicBezTo>
                  <a:cubicBezTo>
                    <a:pt x="2702" y="2056"/>
                    <a:pt x="2699" y="2052"/>
                    <a:pt x="2698" y="2049"/>
                  </a:cubicBezTo>
                  <a:cubicBezTo>
                    <a:pt x="2697" y="2047"/>
                    <a:pt x="2699" y="2044"/>
                    <a:pt x="2698" y="2043"/>
                  </a:cubicBezTo>
                  <a:cubicBezTo>
                    <a:pt x="2697" y="2040"/>
                    <a:pt x="2693" y="2038"/>
                    <a:pt x="2695" y="2036"/>
                  </a:cubicBezTo>
                  <a:cubicBezTo>
                    <a:pt x="2690" y="2032"/>
                    <a:pt x="2693" y="2028"/>
                    <a:pt x="2687" y="2023"/>
                  </a:cubicBezTo>
                  <a:cubicBezTo>
                    <a:pt x="2689" y="2019"/>
                    <a:pt x="2686" y="2013"/>
                    <a:pt x="2681" y="2017"/>
                  </a:cubicBezTo>
                  <a:cubicBezTo>
                    <a:pt x="2686" y="2024"/>
                    <a:pt x="2681" y="2031"/>
                    <a:pt x="2689" y="2039"/>
                  </a:cubicBezTo>
                  <a:cubicBezTo>
                    <a:pt x="2687" y="2041"/>
                    <a:pt x="2690" y="2042"/>
                    <a:pt x="2690" y="2044"/>
                  </a:cubicBezTo>
                  <a:cubicBezTo>
                    <a:pt x="2691" y="2045"/>
                    <a:pt x="2689" y="2048"/>
                    <a:pt x="2690" y="2050"/>
                  </a:cubicBezTo>
                  <a:cubicBezTo>
                    <a:pt x="2690" y="2051"/>
                    <a:pt x="2692" y="2052"/>
                    <a:pt x="2693" y="2053"/>
                  </a:cubicBezTo>
                  <a:cubicBezTo>
                    <a:pt x="2695" y="2057"/>
                    <a:pt x="2691" y="2059"/>
                    <a:pt x="2695" y="2062"/>
                  </a:cubicBezTo>
                  <a:cubicBezTo>
                    <a:pt x="2700" y="2070"/>
                    <a:pt x="2695" y="2078"/>
                    <a:pt x="2701" y="2086"/>
                  </a:cubicBezTo>
                  <a:cubicBezTo>
                    <a:pt x="2702" y="2094"/>
                    <a:pt x="2703" y="2102"/>
                    <a:pt x="2708" y="2110"/>
                  </a:cubicBezTo>
                  <a:cubicBezTo>
                    <a:pt x="2705" y="2117"/>
                    <a:pt x="2709" y="2124"/>
                    <a:pt x="2709" y="2131"/>
                  </a:cubicBezTo>
                  <a:cubicBezTo>
                    <a:pt x="2713" y="2135"/>
                    <a:pt x="2711" y="2139"/>
                    <a:pt x="2713" y="2142"/>
                  </a:cubicBezTo>
                  <a:cubicBezTo>
                    <a:pt x="2711" y="2144"/>
                    <a:pt x="2714" y="2147"/>
                    <a:pt x="2716" y="2149"/>
                  </a:cubicBezTo>
                  <a:cubicBezTo>
                    <a:pt x="2718" y="2151"/>
                    <a:pt x="2714" y="2153"/>
                    <a:pt x="2715" y="2155"/>
                  </a:cubicBezTo>
                  <a:cubicBezTo>
                    <a:pt x="2716" y="2157"/>
                    <a:pt x="2717" y="2158"/>
                    <a:pt x="2717" y="2160"/>
                  </a:cubicBezTo>
                  <a:cubicBezTo>
                    <a:pt x="2726" y="2160"/>
                    <a:pt x="2726" y="2160"/>
                    <a:pt x="2726" y="2160"/>
                  </a:cubicBezTo>
                  <a:cubicBezTo>
                    <a:pt x="2726" y="2159"/>
                    <a:pt x="2726" y="2158"/>
                    <a:pt x="2726" y="2157"/>
                  </a:cubicBezTo>
                  <a:close/>
                  <a:moveTo>
                    <a:pt x="1860" y="551"/>
                  </a:moveTo>
                  <a:cubicBezTo>
                    <a:pt x="1863" y="545"/>
                    <a:pt x="1862" y="534"/>
                    <a:pt x="1866" y="529"/>
                  </a:cubicBezTo>
                  <a:cubicBezTo>
                    <a:pt x="1886" y="481"/>
                    <a:pt x="1890" y="475"/>
                    <a:pt x="1892" y="468"/>
                  </a:cubicBezTo>
                  <a:cubicBezTo>
                    <a:pt x="1931" y="415"/>
                    <a:pt x="1936" y="411"/>
                    <a:pt x="1938" y="409"/>
                  </a:cubicBezTo>
                  <a:cubicBezTo>
                    <a:pt x="1954" y="398"/>
                    <a:pt x="1950" y="389"/>
                    <a:pt x="1956" y="389"/>
                  </a:cubicBezTo>
                  <a:cubicBezTo>
                    <a:pt x="1991" y="364"/>
                    <a:pt x="1989" y="357"/>
                    <a:pt x="1993" y="357"/>
                  </a:cubicBezTo>
                  <a:cubicBezTo>
                    <a:pt x="2038" y="321"/>
                    <a:pt x="2046" y="319"/>
                    <a:pt x="2047" y="311"/>
                  </a:cubicBezTo>
                  <a:cubicBezTo>
                    <a:pt x="2085" y="287"/>
                    <a:pt x="2081" y="278"/>
                    <a:pt x="2086" y="278"/>
                  </a:cubicBezTo>
                  <a:cubicBezTo>
                    <a:pt x="2129" y="237"/>
                    <a:pt x="2125" y="228"/>
                    <a:pt x="2132" y="230"/>
                  </a:cubicBezTo>
                  <a:cubicBezTo>
                    <a:pt x="2148" y="210"/>
                    <a:pt x="2150" y="210"/>
                    <a:pt x="2150" y="206"/>
                  </a:cubicBezTo>
                  <a:cubicBezTo>
                    <a:pt x="2170" y="180"/>
                    <a:pt x="2174" y="179"/>
                    <a:pt x="2176" y="176"/>
                  </a:cubicBezTo>
                  <a:cubicBezTo>
                    <a:pt x="2191" y="153"/>
                    <a:pt x="2195" y="151"/>
                    <a:pt x="2198" y="147"/>
                  </a:cubicBezTo>
                  <a:cubicBezTo>
                    <a:pt x="2206" y="140"/>
                    <a:pt x="2199" y="150"/>
                    <a:pt x="2193" y="161"/>
                  </a:cubicBezTo>
                  <a:cubicBezTo>
                    <a:pt x="2156" y="212"/>
                    <a:pt x="2153" y="219"/>
                    <a:pt x="2150" y="226"/>
                  </a:cubicBezTo>
                  <a:cubicBezTo>
                    <a:pt x="2130" y="255"/>
                    <a:pt x="2121" y="251"/>
                    <a:pt x="2121" y="256"/>
                  </a:cubicBezTo>
                  <a:cubicBezTo>
                    <a:pt x="2080" y="292"/>
                    <a:pt x="2080" y="297"/>
                    <a:pt x="2075" y="298"/>
                  </a:cubicBezTo>
                  <a:cubicBezTo>
                    <a:pt x="2054" y="317"/>
                    <a:pt x="2052" y="323"/>
                    <a:pt x="2047" y="328"/>
                  </a:cubicBezTo>
                  <a:cubicBezTo>
                    <a:pt x="2023" y="352"/>
                    <a:pt x="2019" y="354"/>
                    <a:pt x="2017" y="357"/>
                  </a:cubicBezTo>
                  <a:cubicBezTo>
                    <a:pt x="1998" y="373"/>
                    <a:pt x="1996" y="375"/>
                    <a:pt x="1995" y="379"/>
                  </a:cubicBezTo>
                  <a:cubicBezTo>
                    <a:pt x="1974" y="393"/>
                    <a:pt x="1978" y="402"/>
                    <a:pt x="1971" y="400"/>
                  </a:cubicBezTo>
                  <a:cubicBezTo>
                    <a:pt x="1947" y="449"/>
                    <a:pt x="1936" y="450"/>
                    <a:pt x="1936" y="464"/>
                  </a:cubicBezTo>
                  <a:cubicBezTo>
                    <a:pt x="1912" y="524"/>
                    <a:pt x="1908" y="527"/>
                    <a:pt x="1908" y="533"/>
                  </a:cubicBezTo>
                  <a:cubicBezTo>
                    <a:pt x="1922" y="513"/>
                    <a:pt x="1921" y="508"/>
                    <a:pt x="1921" y="505"/>
                  </a:cubicBezTo>
                  <a:cubicBezTo>
                    <a:pt x="1929" y="485"/>
                    <a:pt x="1933" y="485"/>
                    <a:pt x="1932" y="479"/>
                  </a:cubicBezTo>
                  <a:cubicBezTo>
                    <a:pt x="1963" y="428"/>
                    <a:pt x="1968" y="422"/>
                    <a:pt x="1971" y="413"/>
                  </a:cubicBezTo>
                  <a:cubicBezTo>
                    <a:pt x="2003" y="375"/>
                    <a:pt x="2012" y="379"/>
                    <a:pt x="2010" y="372"/>
                  </a:cubicBezTo>
                  <a:cubicBezTo>
                    <a:pt x="2041" y="347"/>
                    <a:pt x="2042" y="338"/>
                    <a:pt x="2052" y="337"/>
                  </a:cubicBezTo>
                  <a:cubicBezTo>
                    <a:pt x="2091" y="296"/>
                    <a:pt x="2103" y="287"/>
                    <a:pt x="2115" y="278"/>
                  </a:cubicBezTo>
                  <a:cubicBezTo>
                    <a:pt x="2145" y="236"/>
                    <a:pt x="2155" y="242"/>
                    <a:pt x="2152" y="235"/>
                  </a:cubicBezTo>
                  <a:cubicBezTo>
                    <a:pt x="2169" y="215"/>
                    <a:pt x="2172" y="209"/>
                    <a:pt x="2176" y="204"/>
                  </a:cubicBezTo>
                  <a:cubicBezTo>
                    <a:pt x="2198" y="167"/>
                    <a:pt x="2204" y="169"/>
                    <a:pt x="2202" y="163"/>
                  </a:cubicBezTo>
                  <a:cubicBezTo>
                    <a:pt x="2208" y="169"/>
                    <a:pt x="2204" y="175"/>
                    <a:pt x="2200" y="182"/>
                  </a:cubicBezTo>
                  <a:cubicBezTo>
                    <a:pt x="2183" y="215"/>
                    <a:pt x="2171" y="225"/>
                    <a:pt x="2165" y="241"/>
                  </a:cubicBezTo>
                  <a:cubicBezTo>
                    <a:pt x="2151" y="254"/>
                    <a:pt x="2148" y="257"/>
                    <a:pt x="2145" y="261"/>
                  </a:cubicBezTo>
                  <a:cubicBezTo>
                    <a:pt x="2121" y="282"/>
                    <a:pt x="2120" y="288"/>
                    <a:pt x="2115" y="289"/>
                  </a:cubicBezTo>
                  <a:cubicBezTo>
                    <a:pt x="2092" y="312"/>
                    <a:pt x="2090" y="316"/>
                    <a:pt x="2084" y="318"/>
                  </a:cubicBezTo>
                  <a:cubicBezTo>
                    <a:pt x="2074" y="333"/>
                    <a:pt x="2067" y="333"/>
                    <a:pt x="2067" y="339"/>
                  </a:cubicBezTo>
                  <a:cubicBezTo>
                    <a:pt x="2043" y="368"/>
                    <a:pt x="2040" y="368"/>
                    <a:pt x="2038" y="370"/>
                  </a:cubicBezTo>
                  <a:cubicBezTo>
                    <a:pt x="2006" y="405"/>
                    <a:pt x="2008" y="414"/>
                    <a:pt x="2001" y="413"/>
                  </a:cubicBezTo>
                  <a:cubicBezTo>
                    <a:pt x="1977" y="455"/>
                    <a:pt x="1972" y="456"/>
                    <a:pt x="1971" y="461"/>
                  </a:cubicBezTo>
                  <a:cubicBezTo>
                    <a:pt x="1951" y="488"/>
                    <a:pt x="1955" y="499"/>
                    <a:pt x="1949" y="501"/>
                  </a:cubicBezTo>
                  <a:cubicBezTo>
                    <a:pt x="1926" y="563"/>
                    <a:pt x="1926" y="569"/>
                    <a:pt x="1925" y="575"/>
                  </a:cubicBezTo>
                  <a:cubicBezTo>
                    <a:pt x="1915" y="604"/>
                    <a:pt x="1917" y="608"/>
                    <a:pt x="1916" y="612"/>
                  </a:cubicBezTo>
                  <a:cubicBezTo>
                    <a:pt x="1928" y="576"/>
                    <a:pt x="1931" y="572"/>
                    <a:pt x="1932" y="564"/>
                  </a:cubicBezTo>
                  <a:cubicBezTo>
                    <a:pt x="1948" y="529"/>
                    <a:pt x="1946" y="523"/>
                    <a:pt x="1949" y="522"/>
                  </a:cubicBezTo>
                  <a:cubicBezTo>
                    <a:pt x="1972" y="476"/>
                    <a:pt x="1974" y="469"/>
                    <a:pt x="1977" y="464"/>
                  </a:cubicBezTo>
                  <a:cubicBezTo>
                    <a:pt x="2016" y="413"/>
                    <a:pt x="2020" y="408"/>
                    <a:pt x="2023" y="403"/>
                  </a:cubicBezTo>
                  <a:cubicBezTo>
                    <a:pt x="2041" y="388"/>
                    <a:pt x="2035" y="377"/>
                    <a:pt x="2043" y="381"/>
                  </a:cubicBezTo>
                  <a:cubicBezTo>
                    <a:pt x="2056" y="362"/>
                    <a:pt x="2059" y="361"/>
                    <a:pt x="2062" y="359"/>
                  </a:cubicBezTo>
                  <a:cubicBezTo>
                    <a:pt x="2143" y="272"/>
                    <a:pt x="2150" y="275"/>
                    <a:pt x="2150" y="270"/>
                  </a:cubicBezTo>
                  <a:cubicBezTo>
                    <a:pt x="2163" y="254"/>
                    <a:pt x="2164" y="254"/>
                    <a:pt x="2165" y="252"/>
                  </a:cubicBezTo>
                  <a:cubicBezTo>
                    <a:pt x="2124" y="317"/>
                    <a:pt x="2109" y="330"/>
                    <a:pt x="2097" y="346"/>
                  </a:cubicBezTo>
                  <a:cubicBezTo>
                    <a:pt x="2079" y="362"/>
                    <a:pt x="2078" y="364"/>
                    <a:pt x="2078" y="368"/>
                  </a:cubicBezTo>
                  <a:cubicBezTo>
                    <a:pt x="2052" y="390"/>
                    <a:pt x="2055" y="400"/>
                    <a:pt x="2047" y="398"/>
                  </a:cubicBezTo>
                  <a:cubicBezTo>
                    <a:pt x="2026" y="424"/>
                    <a:pt x="2028" y="430"/>
                    <a:pt x="2025" y="431"/>
                  </a:cubicBezTo>
                  <a:cubicBezTo>
                    <a:pt x="2011" y="455"/>
                    <a:pt x="2005" y="455"/>
                    <a:pt x="2006" y="464"/>
                  </a:cubicBezTo>
                  <a:cubicBezTo>
                    <a:pt x="1975" y="530"/>
                    <a:pt x="1967" y="535"/>
                    <a:pt x="1966" y="549"/>
                  </a:cubicBezTo>
                  <a:cubicBezTo>
                    <a:pt x="1954" y="591"/>
                    <a:pt x="1952" y="603"/>
                    <a:pt x="1949" y="614"/>
                  </a:cubicBezTo>
                  <a:cubicBezTo>
                    <a:pt x="1942" y="675"/>
                    <a:pt x="1940" y="688"/>
                    <a:pt x="1945" y="690"/>
                  </a:cubicBezTo>
                  <a:cubicBezTo>
                    <a:pt x="1958" y="602"/>
                    <a:pt x="1958" y="599"/>
                    <a:pt x="1960" y="597"/>
                  </a:cubicBezTo>
                  <a:cubicBezTo>
                    <a:pt x="1981" y="535"/>
                    <a:pt x="1983" y="528"/>
                    <a:pt x="1986" y="520"/>
                  </a:cubicBezTo>
                  <a:cubicBezTo>
                    <a:pt x="2004" y="484"/>
                    <a:pt x="2011" y="470"/>
                    <a:pt x="2019" y="457"/>
                  </a:cubicBezTo>
                  <a:cubicBezTo>
                    <a:pt x="2042" y="428"/>
                    <a:pt x="2042" y="423"/>
                    <a:pt x="2045" y="420"/>
                  </a:cubicBezTo>
                  <a:cubicBezTo>
                    <a:pt x="2067" y="389"/>
                    <a:pt x="2074" y="390"/>
                    <a:pt x="2073" y="383"/>
                  </a:cubicBezTo>
                  <a:cubicBezTo>
                    <a:pt x="2108" y="350"/>
                    <a:pt x="2108" y="344"/>
                    <a:pt x="2113" y="344"/>
                  </a:cubicBezTo>
                  <a:cubicBezTo>
                    <a:pt x="2129" y="322"/>
                    <a:pt x="2132" y="319"/>
                    <a:pt x="2134" y="315"/>
                  </a:cubicBezTo>
                  <a:cubicBezTo>
                    <a:pt x="2165" y="278"/>
                    <a:pt x="2166" y="274"/>
                    <a:pt x="2169" y="272"/>
                  </a:cubicBezTo>
                  <a:cubicBezTo>
                    <a:pt x="2182" y="249"/>
                    <a:pt x="2185" y="249"/>
                    <a:pt x="2185" y="246"/>
                  </a:cubicBezTo>
                  <a:cubicBezTo>
                    <a:pt x="2164" y="302"/>
                    <a:pt x="2159" y="308"/>
                    <a:pt x="2156" y="318"/>
                  </a:cubicBezTo>
                  <a:cubicBezTo>
                    <a:pt x="2123" y="360"/>
                    <a:pt x="2123" y="366"/>
                    <a:pt x="2119" y="368"/>
                  </a:cubicBezTo>
                  <a:cubicBezTo>
                    <a:pt x="2094" y="401"/>
                    <a:pt x="2091" y="403"/>
                    <a:pt x="2089" y="407"/>
                  </a:cubicBezTo>
                  <a:cubicBezTo>
                    <a:pt x="2071" y="421"/>
                    <a:pt x="2069" y="430"/>
                    <a:pt x="2062" y="435"/>
                  </a:cubicBezTo>
                  <a:cubicBezTo>
                    <a:pt x="2047" y="458"/>
                    <a:pt x="2043" y="457"/>
                    <a:pt x="2043" y="459"/>
                  </a:cubicBezTo>
                  <a:cubicBezTo>
                    <a:pt x="2027" y="482"/>
                    <a:pt x="2022" y="489"/>
                    <a:pt x="2017" y="496"/>
                  </a:cubicBezTo>
                  <a:cubicBezTo>
                    <a:pt x="1983" y="556"/>
                    <a:pt x="1974" y="571"/>
                    <a:pt x="1969" y="590"/>
                  </a:cubicBezTo>
                  <a:cubicBezTo>
                    <a:pt x="1982" y="565"/>
                    <a:pt x="1986" y="561"/>
                    <a:pt x="1988" y="553"/>
                  </a:cubicBezTo>
                  <a:cubicBezTo>
                    <a:pt x="2015" y="517"/>
                    <a:pt x="2014" y="510"/>
                    <a:pt x="2017" y="507"/>
                  </a:cubicBezTo>
                  <a:cubicBezTo>
                    <a:pt x="2037" y="487"/>
                    <a:pt x="2037" y="481"/>
                    <a:pt x="2041" y="479"/>
                  </a:cubicBezTo>
                  <a:cubicBezTo>
                    <a:pt x="2071" y="450"/>
                    <a:pt x="2067" y="440"/>
                    <a:pt x="2073" y="440"/>
                  </a:cubicBezTo>
                  <a:cubicBezTo>
                    <a:pt x="2085" y="428"/>
                    <a:pt x="2085" y="422"/>
                    <a:pt x="2089" y="420"/>
                  </a:cubicBezTo>
                  <a:cubicBezTo>
                    <a:pt x="2127" y="381"/>
                    <a:pt x="2124" y="372"/>
                    <a:pt x="2130" y="372"/>
                  </a:cubicBezTo>
                  <a:cubicBezTo>
                    <a:pt x="2136" y="374"/>
                    <a:pt x="2127" y="381"/>
                    <a:pt x="2121" y="392"/>
                  </a:cubicBezTo>
                  <a:cubicBezTo>
                    <a:pt x="2101" y="427"/>
                    <a:pt x="2095" y="430"/>
                    <a:pt x="2093" y="435"/>
                  </a:cubicBezTo>
                  <a:cubicBezTo>
                    <a:pt x="2077" y="459"/>
                    <a:pt x="2069" y="467"/>
                    <a:pt x="2065" y="479"/>
                  </a:cubicBezTo>
                  <a:cubicBezTo>
                    <a:pt x="2038" y="506"/>
                    <a:pt x="2036" y="518"/>
                    <a:pt x="2028" y="522"/>
                  </a:cubicBezTo>
                  <a:cubicBezTo>
                    <a:pt x="2009" y="559"/>
                    <a:pt x="2003" y="567"/>
                    <a:pt x="1997" y="575"/>
                  </a:cubicBezTo>
                  <a:cubicBezTo>
                    <a:pt x="1976" y="631"/>
                    <a:pt x="1976" y="636"/>
                    <a:pt x="1973" y="638"/>
                  </a:cubicBezTo>
                  <a:cubicBezTo>
                    <a:pt x="1963" y="678"/>
                    <a:pt x="1961" y="696"/>
                    <a:pt x="1958" y="712"/>
                  </a:cubicBezTo>
                  <a:cubicBezTo>
                    <a:pt x="1951" y="755"/>
                    <a:pt x="1947" y="756"/>
                    <a:pt x="1953" y="758"/>
                  </a:cubicBezTo>
                  <a:cubicBezTo>
                    <a:pt x="1959" y="713"/>
                    <a:pt x="1965" y="700"/>
                    <a:pt x="1966" y="688"/>
                  </a:cubicBezTo>
                  <a:cubicBezTo>
                    <a:pt x="1984" y="631"/>
                    <a:pt x="1986" y="625"/>
                    <a:pt x="1986" y="618"/>
                  </a:cubicBezTo>
                  <a:cubicBezTo>
                    <a:pt x="2013" y="570"/>
                    <a:pt x="2012" y="562"/>
                    <a:pt x="2017" y="560"/>
                  </a:cubicBezTo>
                  <a:cubicBezTo>
                    <a:pt x="2035" y="525"/>
                    <a:pt x="2042" y="524"/>
                    <a:pt x="2043" y="518"/>
                  </a:cubicBezTo>
                  <a:cubicBezTo>
                    <a:pt x="2075" y="478"/>
                    <a:pt x="2075" y="473"/>
                    <a:pt x="2080" y="472"/>
                  </a:cubicBezTo>
                  <a:cubicBezTo>
                    <a:pt x="2099" y="450"/>
                    <a:pt x="2096" y="442"/>
                    <a:pt x="2102" y="442"/>
                  </a:cubicBezTo>
                  <a:cubicBezTo>
                    <a:pt x="2131" y="393"/>
                    <a:pt x="2136" y="387"/>
                    <a:pt x="2141" y="381"/>
                  </a:cubicBezTo>
                  <a:cubicBezTo>
                    <a:pt x="2171" y="332"/>
                    <a:pt x="2172" y="321"/>
                    <a:pt x="2178" y="315"/>
                  </a:cubicBezTo>
                  <a:cubicBezTo>
                    <a:pt x="2161" y="360"/>
                    <a:pt x="2157" y="362"/>
                    <a:pt x="2154" y="365"/>
                  </a:cubicBezTo>
                  <a:cubicBezTo>
                    <a:pt x="2123" y="421"/>
                    <a:pt x="2122" y="432"/>
                    <a:pt x="2115" y="437"/>
                  </a:cubicBezTo>
                  <a:cubicBezTo>
                    <a:pt x="2084" y="494"/>
                    <a:pt x="2076" y="498"/>
                    <a:pt x="2073" y="507"/>
                  </a:cubicBezTo>
                  <a:cubicBezTo>
                    <a:pt x="2047" y="542"/>
                    <a:pt x="2046" y="548"/>
                    <a:pt x="2043" y="551"/>
                  </a:cubicBezTo>
                  <a:cubicBezTo>
                    <a:pt x="2031" y="563"/>
                    <a:pt x="2030" y="568"/>
                    <a:pt x="2028" y="573"/>
                  </a:cubicBezTo>
                  <a:cubicBezTo>
                    <a:pt x="2008" y="615"/>
                    <a:pt x="1998" y="630"/>
                    <a:pt x="1995" y="651"/>
                  </a:cubicBezTo>
                  <a:cubicBezTo>
                    <a:pt x="1984" y="690"/>
                    <a:pt x="1981" y="699"/>
                    <a:pt x="1980" y="710"/>
                  </a:cubicBezTo>
                  <a:cubicBezTo>
                    <a:pt x="1983" y="745"/>
                    <a:pt x="1979" y="735"/>
                    <a:pt x="1984" y="734"/>
                  </a:cubicBezTo>
                  <a:cubicBezTo>
                    <a:pt x="1989" y="685"/>
                    <a:pt x="1996" y="669"/>
                    <a:pt x="1999" y="649"/>
                  </a:cubicBezTo>
                  <a:cubicBezTo>
                    <a:pt x="2020" y="611"/>
                    <a:pt x="2017" y="602"/>
                    <a:pt x="2021" y="601"/>
                  </a:cubicBezTo>
                  <a:cubicBezTo>
                    <a:pt x="2035" y="568"/>
                    <a:pt x="2045" y="565"/>
                    <a:pt x="2047" y="555"/>
                  </a:cubicBezTo>
                  <a:cubicBezTo>
                    <a:pt x="2071" y="521"/>
                    <a:pt x="2075" y="519"/>
                    <a:pt x="2078" y="516"/>
                  </a:cubicBezTo>
                  <a:cubicBezTo>
                    <a:pt x="2098" y="490"/>
                    <a:pt x="2097" y="486"/>
                    <a:pt x="2099" y="485"/>
                  </a:cubicBezTo>
                  <a:cubicBezTo>
                    <a:pt x="2124" y="444"/>
                    <a:pt x="2125" y="433"/>
                    <a:pt x="2132" y="429"/>
                  </a:cubicBezTo>
                  <a:cubicBezTo>
                    <a:pt x="2158" y="388"/>
                    <a:pt x="2156" y="392"/>
                    <a:pt x="2154" y="396"/>
                  </a:cubicBezTo>
                  <a:cubicBezTo>
                    <a:pt x="2145" y="424"/>
                    <a:pt x="2141" y="431"/>
                    <a:pt x="2141" y="440"/>
                  </a:cubicBezTo>
                  <a:cubicBezTo>
                    <a:pt x="2112" y="478"/>
                    <a:pt x="2107" y="490"/>
                    <a:pt x="2097" y="498"/>
                  </a:cubicBezTo>
                  <a:cubicBezTo>
                    <a:pt x="2076" y="536"/>
                    <a:pt x="2071" y="540"/>
                    <a:pt x="2069" y="546"/>
                  </a:cubicBezTo>
                  <a:cubicBezTo>
                    <a:pt x="2057" y="564"/>
                    <a:pt x="2059" y="570"/>
                    <a:pt x="2056" y="570"/>
                  </a:cubicBezTo>
                  <a:cubicBezTo>
                    <a:pt x="2039" y="601"/>
                    <a:pt x="2037" y="608"/>
                    <a:pt x="2034" y="614"/>
                  </a:cubicBezTo>
                  <a:cubicBezTo>
                    <a:pt x="2017" y="657"/>
                    <a:pt x="2011" y="686"/>
                    <a:pt x="2008" y="717"/>
                  </a:cubicBezTo>
                  <a:cubicBezTo>
                    <a:pt x="2015" y="730"/>
                    <a:pt x="2011" y="714"/>
                    <a:pt x="2017" y="697"/>
                  </a:cubicBezTo>
                  <a:cubicBezTo>
                    <a:pt x="2050" y="594"/>
                    <a:pt x="2055" y="594"/>
                    <a:pt x="2056" y="590"/>
                  </a:cubicBezTo>
                  <a:cubicBezTo>
                    <a:pt x="2078" y="556"/>
                    <a:pt x="2076" y="547"/>
                    <a:pt x="2082" y="546"/>
                  </a:cubicBezTo>
                  <a:cubicBezTo>
                    <a:pt x="2114" y="493"/>
                    <a:pt x="2116" y="491"/>
                    <a:pt x="2117" y="488"/>
                  </a:cubicBezTo>
                  <a:cubicBezTo>
                    <a:pt x="2120" y="498"/>
                    <a:pt x="2112" y="508"/>
                    <a:pt x="2108" y="522"/>
                  </a:cubicBezTo>
                  <a:cubicBezTo>
                    <a:pt x="2079" y="576"/>
                    <a:pt x="2079" y="578"/>
                    <a:pt x="2078" y="581"/>
                  </a:cubicBezTo>
                  <a:cubicBezTo>
                    <a:pt x="2065" y="601"/>
                    <a:pt x="2065" y="608"/>
                    <a:pt x="2060" y="614"/>
                  </a:cubicBezTo>
                  <a:cubicBezTo>
                    <a:pt x="2049" y="667"/>
                    <a:pt x="2051" y="663"/>
                    <a:pt x="2052" y="658"/>
                  </a:cubicBezTo>
                  <a:cubicBezTo>
                    <a:pt x="2088" y="586"/>
                    <a:pt x="2085" y="575"/>
                    <a:pt x="2091" y="573"/>
                  </a:cubicBezTo>
                  <a:cubicBezTo>
                    <a:pt x="2122" y="520"/>
                    <a:pt x="2121" y="511"/>
                    <a:pt x="2126" y="507"/>
                  </a:cubicBezTo>
                  <a:cubicBezTo>
                    <a:pt x="2136" y="479"/>
                    <a:pt x="2141" y="472"/>
                    <a:pt x="2137" y="472"/>
                  </a:cubicBezTo>
                  <a:cubicBezTo>
                    <a:pt x="2127" y="519"/>
                    <a:pt x="2129" y="575"/>
                    <a:pt x="2117" y="616"/>
                  </a:cubicBezTo>
                  <a:cubicBezTo>
                    <a:pt x="2092" y="752"/>
                    <a:pt x="2090" y="760"/>
                    <a:pt x="2089" y="767"/>
                  </a:cubicBezTo>
                  <a:cubicBezTo>
                    <a:pt x="2097" y="764"/>
                    <a:pt x="2102" y="734"/>
                    <a:pt x="2110" y="708"/>
                  </a:cubicBezTo>
                  <a:cubicBezTo>
                    <a:pt x="2137" y="549"/>
                    <a:pt x="2136" y="541"/>
                    <a:pt x="2139" y="536"/>
                  </a:cubicBezTo>
                  <a:cubicBezTo>
                    <a:pt x="2144" y="513"/>
                    <a:pt x="2144" y="515"/>
                    <a:pt x="2145" y="507"/>
                  </a:cubicBezTo>
                  <a:cubicBezTo>
                    <a:pt x="2155" y="467"/>
                    <a:pt x="2151" y="456"/>
                    <a:pt x="2156" y="455"/>
                  </a:cubicBezTo>
                  <a:cubicBezTo>
                    <a:pt x="2158" y="481"/>
                    <a:pt x="2153" y="480"/>
                    <a:pt x="2154" y="485"/>
                  </a:cubicBezTo>
                  <a:cubicBezTo>
                    <a:pt x="2155" y="552"/>
                    <a:pt x="2154" y="561"/>
                    <a:pt x="2156" y="573"/>
                  </a:cubicBezTo>
                  <a:cubicBezTo>
                    <a:pt x="2132" y="695"/>
                    <a:pt x="2136" y="704"/>
                    <a:pt x="2134" y="708"/>
                  </a:cubicBezTo>
                  <a:cubicBezTo>
                    <a:pt x="2116" y="773"/>
                    <a:pt x="2116" y="781"/>
                    <a:pt x="2115" y="788"/>
                  </a:cubicBezTo>
                  <a:cubicBezTo>
                    <a:pt x="2119" y="795"/>
                    <a:pt x="2121" y="776"/>
                    <a:pt x="2128" y="762"/>
                  </a:cubicBezTo>
                  <a:cubicBezTo>
                    <a:pt x="2136" y="732"/>
                    <a:pt x="2132" y="723"/>
                    <a:pt x="2137" y="723"/>
                  </a:cubicBezTo>
                  <a:cubicBezTo>
                    <a:pt x="2151" y="641"/>
                    <a:pt x="2156" y="626"/>
                    <a:pt x="2161" y="610"/>
                  </a:cubicBezTo>
                  <a:cubicBezTo>
                    <a:pt x="2165" y="541"/>
                    <a:pt x="2162" y="517"/>
                    <a:pt x="2163" y="474"/>
                  </a:cubicBezTo>
                  <a:cubicBezTo>
                    <a:pt x="2164" y="421"/>
                    <a:pt x="2169" y="422"/>
                    <a:pt x="2167" y="416"/>
                  </a:cubicBezTo>
                  <a:cubicBezTo>
                    <a:pt x="2170" y="395"/>
                    <a:pt x="2167" y="393"/>
                    <a:pt x="2167" y="394"/>
                  </a:cubicBezTo>
                  <a:cubicBezTo>
                    <a:pt x="2176" y="375"/>
                    <a:pt x="2179" y="390"/>
                    <a:pt x="2178" y="407"/>
                  </a:cubicBezTo>
                  <a:cubicBezTo>
                    <a:pt x="2180" y="484"/>
                    <a:pt x="2182" y="494"/>
                    <a:pt x="2178" y="498"/>
                  </a:cubicBezTo>
                  <a:cubicBezTo>
                    <a:pt x="2181" y="536"/>
                    <a:pt x="2178" y="556"/>
                    <a:pt x="2182" y="568"/>
                  </a:cubicBezTo>
                  <a:cubicBezTo>
                    <a:pt x="2180" y="639"/>
                    <a:pt x="2174" y="653"/>
                    <a:pt x="2176" y="673"/>
                  </a:cubicBezTo>
                  <a:cubicBezTo>
                    <a:pt x="2173" y="708"/>
                    <a:pt x="2179" y="696"/>
                    <a:pt x="2178" y="677"/>
                  </a:cubicBezTo>
                  <a:cubicBezTo>
                    <a:pt x="2185" y="654"/>
                    <a:pt x="2181" y="646"/>
                    <a:pt x="2182" y="642"/>
                  </a:cubicBezTo>
                  <a:cubicBezTo>
                    <a:pt x="2188" y="565"/>
                    <a:pt x="2189" y="548"/>
                    <a:pt x="2189" y="531"/>
                  </a:cubicBezTo>
                  <a:cubicBezTo>
                    <a:pt x="2189" y="476"/>
                    <a:pt x="2188" y="474"/>
                    <a:pt x="2187" y="472"/>
                  </a:cubicBezTo>
                  <a:cubicBezTo>
                    <a:pt x="2187" y="439"/>
                    <a:pt x="2183" y="438"/>
                    <a:pt x="2185" y="431"/>
                  </a:cubicBezTo>
                  <a:cubicBezTo>
                    <a:pt x="2185" y="410"/>
                    <a:pt x="2184" y="405"/>
                    <a:pt x="2187" y="405"/>
                  </a:cubicBezTo>
                  <a:cubicBezTo>
                    <a:pt x="2190" y="420"/>
                    <a:pt x="2193" y="424"/>
                    <a:pt x="2193" y="431"/>
                  </a:cubicBezTo>
                  <a:cubicBezTo>
                    <a:pt x="2201" y="578"/>
                    <a:pt x="2206" y="577"/>
                    <a:pt x="2204" y="584"/>
                  </a:cubicBezTo>
                  <a:cubicBezTo>
                    <a:pt x="2202" y="676"/>
                    <a:pt x="2203" y="682"/>
                    <a:pt x="2202" y="699"/>
                  </a:cubicBezTo>
                  <a:cubicBezTo>
                    <a:pt x="2198" y="726"/>
                    <a:pt x="2202" y="720"/>
                    <a:pt x="2204" y="712"/>
                  </a:cubicBezTo>
                  <a:cubicBezTo>
                    <a:pt x="2211" y="627"/>
                    <a:pt x="2211" y="627"/>
                    <a:pt x="2211" y="627"/>
                  </a:cubicBezTo>
                  <a:cubicBezTo>
                    <a:pt x="2210" y="568"/>
                    <a:pt x="2211" y="566"/>
                    <a:pt x="2208" y="555"/>
                  </a:cubicBezTo>
                  <a:cubicBezTo>
                    <a:pt x="2198" y="402"/>
                    <a:pt x="2196" y="388"/>
                    <a:pt x="2195" y="368"/>
                  </a:cubicBezTo>
                  <a:cubicBezTo>
                    <a:pt x="2195" y="317"/>
                    <a:pt x="2191" y="312"/>
                    <a:pt x="2198" y="311"/>
                  </a:cubicBezTo>
                  <a:cubicBezTo>
                    <a:pt x="2209" y="405"/>
                    <a:pt x="2214" y="407"/>
                    <a:pt x="2213" y="416"/>
                  </a:cubicBezTo>
                  <a:cubicBezTo>
                    <a:pt x="2224" y="566"/>
                    <a:pt x="2224" y="585"/>
                    <a:pt x="2224" y="601"/>
                  </a:cubicBezTo>
                  <a:cubicBezTo>
                    <a:pt x="2221" y="620"/>
                    <a:pt x="2224" y="621"/>
                    <a:pt x="2224" y="621"/>
                  </a:cubicBezTo>
                  <a:cubicBezTo>
                    <a:pt x="2222" y="654"/>
                    <a:pt x="2227" y="654"/>
                    <a:pt x="2226" y="647"/>
                  </a:cubicBezTo>
                  <a:cubicBezTo>
                    <a:pt x="2226" y="608"/>
                    <a:pt x="2235" y="602"/>
                    <a:pt x="2228" y="599"/>
                  </a:cubicBezTo>
                  <a:cubicBezTo>
                    <a:pt x="2216" y="397"/>
                    <a:pt x="2219" y="390"/>
                    <a:pt x="2217" y="385"/>
                  </a:cubicBezTo>
                  <a:cubicBezTo>
                    <a:pt x="2206" y="298"/>
                    <a:pt x="2206" y="298"/>
                    <a:pt x="2206" y="298"/>
                  </a:cubicBezTo>
                  <a:cubicBezTo>
                    <a:pt x="2209" y="233"/>
                    <a:pt x="2210" y="229"/>
                    <a:pt x="2213" y="226"/>
                  </a:cubicBezTo>
                  <a:cubicBezTo>
                    <a:pt x="2221" y="273"/>
                    <a:pt x="2220" y="280"/>
                    <a:pt x="2224" y="283"/>
                  </a:cubicBezTo>
                  <a:cubicBezTo>
                    <a:pt x="2231" y="331"/>
                    <a:pt x="2238" y="346"/>
                    <a:pt x="2241" y="365"/>
                  </a:cubicBezTo>
                  <a:cubicBezTo>
                    <a:pt x="2260" y="435"/>
                    <a:pt x="2256" y="445"/>
                    <a:pt x="2261" y="446"/>
                  </a:cubicBezTo>
                  <a:cubicBezTo>
                    <a:pt x="2270" y="590"/>
                    <a:pt x="2270" y="590"/>
                    <a:pt x="2270" y="590"/>
                  </a:cubicBezTo>
                  <a:cubicBezTo>
                    <a:pt x="2270" y="618"/>
                    <a:pt x="2273" y="615"/>
                    <a:pt x="2274" y="610"/>
                  </a:cubicBezTo>
                  <a:cubicBezTo>
                    <a:pt x="2274" y="557"/>
                    <a:pt x="2273" y="554"/>
                    <a:pt x="2274" y="549"/>
                  </a:cubicBezTo>
                  <a:cubicBezTo>
                    <a:pt x="2268" y="469"/>
                    <a:pt x="2271" y="456"/>
                    <a:pt x="2267" y="448"/>
                  </a:cubicBezTo>
                  <a:cubicBezTo>
                    <a:pt x="2258" y="404"/>
                    <a:pt x="2259" y="397"/>
                    <a:pt x="2259" y="392"/>
                  </a:cubicBezTo>
                  <a:cubicBezTo>
                    <a:pt x="2248" y="345"/>
                    <a:pt x="2241" y="330"/>
                    <a:pt x="2239" y="309"/>
                  </a:cubicBezTo>
                  <a:cubicBezTo>
                    <a:pt x="2222" y="224"/>
                    <a:pt x="2222" y="224"/>
                    <a:pt x="2222" y="224"/>
                  </a:cubicBezTo>
                  <a:cubicBezTo>
                    <a:pt x="2251" y="334"/>
                    <a:pt x="2261" y="357"/>
                    <a:pt x="2267" y="383"/>
                  </a:cubicBezTo>
                  <a:cubicBezTo>
                    <a:pt x="2291" y="481"/>
                    <a:pt x="2283" y="496"/>
                    <a:pt x="2289" y="496"/>
                  </a:cubicBezTo>
                  <a:cubicBezTo>
                    <a:pt x="2287" y="419"/>
                    <a:pt x="2280" y="404"/>
                    <a:pt x="2278" y="383"/>
                  </a:cubicBezTo>
                  <a:cubicBezTo>
                    <a:pt x="2270" y="353"/>
                    <a:pt x="2266" y="344"/>
                    <a:pt x="2263" y="335"/>
                  </a:cubicBezTo>
                  <a:cubicBezTo>
                    <a:pt x="2256" y="313"/>
                    <a:pt x="2256" y="307"/>
                    <a:pt x="2259" y="307"/>
                  </a:cubicBezTo>
                  <a:cubicBezTo>
                    <a:pt x="2278" y="358"/>
                    <a:pt x="2280" y="360"/>
                    <a:pt x="2283" y="361"/>
                  </a:cubicBezTo>
                  <a:cubicBezTo>
                    <a:pt x="2293" y="392"/>
                    <a:pt x="2296" y="396"/>
                    <a:pt x="2298" y="403"/>
                  </a:cubicBezTo>
                  <a:cubicBezTo>
                    <a:pt x="2325" y="478"/>
                    <a:pt x="2328" y="488"/>
                    <a:pt x="2331" y="498"/>
                  </a:cubicBezTo>
                  <a:cubicBezTo>
                    <a:pt x="2338" y="508"/>
                    <a:pt x="2334" y="491"/>
                    <a:pt x="2331" y="472"/>
                  </a:cubicBezTo>
                  <a:cubicBezTo>
                    <a:pt x="2311" y="413"/>
                    <a:pt x="2307" y="406"/>
                    <a:pt x="2304" y="398"/>
                  </a:cubicBezTo>
                  <a:cubicBezTo>
                    <a:pt x="2290" y="367"/>
                    <a:pt x="2289" y="357"/>
                    <a:pt x="2285" y="350"/>
                  </a:cubicBezTo>
                  <a:cubicBezTo>
                    <a:pt x="2267" y="309"/>
                    <a:pt x="2268" y="300"/>
                    <a:pt x="2263" y="298"/>
                  </a:cubicBezTo>
                  <a:cubicBezTo>
                    <a:pt x="2256" y="266"/>
                    <a:pt x="2251" y="256"/>
                    <a:pt x="2248" y="243"/>
                  </a:cubicBezTo>
                  <a:cubicBezTo>
                    <a:pt x="2239" y="223"/>
                    <a:pt x="2242" y="212"/>
                    <a:pt x="2237" y="208"/>
                  </a:cubicBezTo>
                  <a:cubicBezTo>
                    <a:pt x="2234" y="166"/>
                    <a:pt x="2230" y="158"/>
                    <a:pt x="2235" y="158"/>
                  </a:cubicBezTo>
                  <a:cubicBezTo>
                    <a:pt x="2239" y="170"/>
                    <a:pt x="2243" y="172"/>
                    <a:pt x="2241" y="180"/>
                  </a:cubicBezTo>
                  <a:cubicBezTo>
                    <a:pt x="2249" y="202"/>
                    <a:pt x="2251" y="207"/>
                    <a:pt x="2252" y="213"/>
                  </a:cubicBezTo>
                  <a:cubicBezTo>
                    <a:pt x="2275" y="265"/>
                    <a:pt x="2275" y="274"/>
                    <a:pt x="2280" y="276"/>
                  </a:cubicBezTo>
                  <a:cubicBezTo>
                    <a:pt x="2308" y="328"/>
                    <a:pt x="2303" y="329"/>
                    <a:pt x="2309" y="335"/>
                  </a:cubicBezTo>
                  <a:cubicBezTo>
                    <a:pt x="2332" y="387"/>
                    <a:pt x="2333" y="394"/>
                    <a:pt x="2335" y="400"/>
                  </a:cubicBezTo>
                  <a:cubicBezTo>
                    <a:pt x="2347" y="416"/>
                    <a:pt x="2340" y="405"/>
                    <a:pt x="2337" y="389"/>
                  </a:cubicBezTo>
                  <a:cubicBezTo>
                    <a:pt x="2316" y="338"/>
                    <a:pt x="2316" y="332"/>
                    <a:pt x="2313" y="331"/>
                  </a:cubicBezTo>
                  <a:cubicBezTo>
                    <a:pt x="2290" y="282"/>
                    <a:pt x="2286" y="276"/>
                    <a:pt x="2285" y="267"/>
                  </a:cubicBezTo>
                  <a:cubicBezTo>
                    <a:pt x="2250" y="182"/>
                    <a:pt x="2253" y="175"/>
                    <a:pt x="2250" y="174"/>
                  </a:cubicBezTo>
                  <a:cubicBezTo>
                    <a:pt x="2239" y="89"/>
                    <a:pt x="2239" y="89"/>
                    <a:pt x="2239" y="89"/>
                  </a:cubicBezTo>
                  <a:cubicBezTo>
                    <a:pt x="2242" y="83"/>
                    <a:pt x="2245" y="92"/>
                    <a:pt x="2248" y="102"/>
                  </a:cubicBezTo>
                  <a:cubicBezTo>
                    <a:pt x="2260" y="158"/>
                    <a:pt x="2256" y="162"/>
                    <a:pt x="2259" y="169"/>
                  </a:cubicBezTo>
                  <a:cubicBezTo>
                    <a:pt x="2276" y="216"/>
                    <a:pt x="2279" y="222"/>
                    <a:pt x="2283" y="228"/>
                  </a:cubicBezTo>
                  <a:cubicBezTo>
                    <a:pt x="2307" y="276"/>
                    <a:pt x="2309" y="280"/>
                    <a:pt x="2311" y="283"/>
                  </a:cubicBezTo>
                  <a:cubicBezTo>
                    <a:pt x="2328" y="325"/>
                    <a:pt x="2338" y="319"/>
                    <a:pt x="2335" y="326"/>
                  </a:cubicBezTo>
                  <a:cubicBezTo>
                    <a:pt x="2367" y="382"/>
                    <a:pt x="2372" y="395"/>
                    <a:pt x="2379" y="407"/>
                  </a:cubicBezTo>
                  <a:cubicBezTo>
                    <a:pt x="2390" y="433"/>
                    <a:pt x="2389" y="444"/>
                    <a:pt x="2396" y="446"/>
                  </a:cubicBezTo>
                  <a:cubicBezTo>
                    <a:pt x="2383" y="398"/>
                    <a:pt x="2378" y="394"/>
                    <a:pt x="2376" y="387"/>
                  </a:cubicBezTo>
                  <a:cubicBezTo>
                    <a:pt x="2366" y="361"/>
                    <a:pt x="2362" y="356"/>
                    <a:pt x="2359" y="350"/>
                  </a:cubicBezTo>
                  <a:cubicBezTo>
                    <a:pt x="2339" y="309"/>
                    <a:pt x="2332" y="306"/>
                    <a:pt x="2331" y="298"/>
                  </a:cubicBezTo>
                  <a:cubicBezTo>
                    <a:pt x="2307" y="252"/>
                    <a:pt x="2301" y="254"/>
                    <a:pt x="2302" y="248"/>
                  </a:cubicBezTo>
                  <a:cubicBezTo>
                    <a:pt x="2283" y="204"/>
                    <a:pt x="2278" y="200"/>
                    <a:pt x="2278" y="191"/>
                  </a:cubicBezTo>
                  <a:cubicBezTo>
                    <a:pt x="2267" y="166"/>
                    <a:pt x="2267" y="157"/>
                    <a:pt x="2263" y="152"/>
                  </a:cubicBezTo>
                  <a:cubicBezTo>
                    <a:pt x="2251" y="76"/>
                    <a:pt x="2255" y="67"/>
                    <a:pt x="2250" y="67"/>
                  </a:cubicBezTo>
                  <a:cubicBezTo>
                    <a:pt x="2257" y="67"/>
                    <a:pt x="2254" y="69"/>
                    <a:pt x="2254" y="69"/>
                  </a:cubicBezTo>
                  <a:cubicBezTo>
                    <a:pt x="2268" y="115"/>
                    <a:pt x="2274" y="129"/>
                    <a:pt x="2276" y="147"/>
                  </a:cubicBezTo>
                  <a:cubicBezTo>
                    <a:pt x="2288" y="177"/>
                    <a:pt x="2296" y="180"/>
                    <a:pt x="2296" y="191"/>
                  </a:cubicBezTo>
                  <a:cubicBezTo>
                    <a:pt x="2319" y="237"/>
                    <a:pt x="2320" y="240"/>
                    <a:pt x="2320" y="246"/>
                  </a:cubicBezTo>
                  <a:cubicBezTo>
                    <a:pt x="2346" y="278"/>
                    <a:pt x="2348" y="286"/>
                    <a:pt x="2352" y="291"/>
                  </a:cubicBezTo>
                  <a:cubicBezTo>
                    <a:pt x="2366" y="302"/>
                    <a:pt x="2361" y="300"/>
                    <a:pt x="2359" y="294"/>
                  </a:cubicBezTo>
                  <a:cubicBezTo>
                    <a:pt x="2344" y="265"/>
                    <a:pt x="2334" y="258"/>
                    <a:pt x="2331" y="243"/>
                  </a:cubicBezTo>
                  <a:cubicBezTo>
                    <a:pt x="2314" y="218"/>
                    <a:pt x="2317" y="211"/>
                    <a:pt x="2313" y="211"/>
                  </a:cubicBezTo>
                  <a:cubicBezTo>
                    <a:pt x="2288" y="150"/>
                    <a:pt x="2278" y="125"/>
                    <a:pt x="2274" y="95"/>
                  </a:cubicBezTo>
                  <a:cubicBezTo>
                    <a:pt x="2262" y="50"/>
                    <a:pt x="2253" y="44"/>
                    <a:pt x="2259" y="38"/>
                  </a:cubicBezTo>
                  <a:cubicBezTo>
                    <a:pt x="2274" y="70"/>
                    <a:pt x="2276" y="86"/>
                    <a:pt x="2280" y="99"/>
                  </a:cubicBezTo>
                  <a:cubicBezTo>
                    <a:pt x="2305" y="148"/>
                    <a:pt x="2303" y="167"/>
                    <a:pt x="2313" y="176"/>
                  </a:cubicBezTo>
                  <a:cubicBezTo>
                    <a:pt x="2338" y="219"/>
                    <a:pt x="2340" y="227"/>
                    <a:pt x="2344" y="235"/>
                  </a:cubicBezTo>
                  <a:cubicBezTo>
                    <a:pt x="2359" y="266"/>
                    <a:pt x="2368" y="271"/>
                    <a:pt x="2370" y="283"/>
                  </a:cubicBezTo>
                  <a:cubicBezTo>
                    <a:pt x="2380" y="300"/>
                    <a:pt x="2380" y="307"/>
                    <a:pt x="2385" y="309"/>
                  </a:cubicBezTo>
                  <a:cubicBezTo>
                    <a:pt x="2400" y="342"/>
                    <a:pt x="2399" y="349"/>
                    <a:pt x="2405" y="350"/>
                  </a:cubicBezTo>
                  <a:cubicBezTo>
                    <a:pt x="2393" y="318"/>
                    <a:pt x="2393" y="308"/>
                    <a:pt x="2387" y="304"/>
                  </a:cubicBezTo>
                  <a:cubicBezTo>
                    <a:pt x="2374" y="271"/>
                    <a:pt x="2365" y="260"/>
                    <a:pt x="2361" y="246"/>
                  </a:cubicBezTo>
                  <a:cubicBezTo>
                    <a:pt x="2339" y="201"/>
                    <a:pt x="2331" y="200"/>
                    <a:pt x="2331" y="191"/>
                  </a:cubicBezTo>
                  <a:cubicBezTo>
                    <a:pt x="2314" y="161"/>
                    <a:pt x="2314" y="156"/>
                    <a:pt x="2311" y="154"/>
                  </a:cubicBezTo>
                  <a:cubicBezTo>
                    <a:pt x="2283" y="77"/>
                    <a:pt x="2279" y="62"/>
                    <a:pt x="2272" y="49"/>
                  </a:cubicBezTo>
                  <a:cubicBezTo>
                    <a:pt x="2263" y="8"/>
                    <a:pt x="2262" y="4"/>
                    <a:pt x="2261" y="0"/>
                  </a:cubicBezTo>
                  <a:cubicBezTo>
                    <a:pt x="2237" y="26"/>
                    <a:pt x="2228" y="31"/>
                    <a:pt x="2230" y="36"/>
                  </a:cubicBezTo>
                  <a:cubicBezTo>
                    <a:pt x="2215" y="56"/>
                    <a:pt x="2214" y="58"/>
                    <a:pt x="2213" y="60"/>
                  </a:cubicBezTo>
                  <a:cubicBezTo>
                    <a:pt x="2198" y="81"/>
                    <a:pt x="2200" y="87"/>
                    <a:pt x="2198" y="89"/>
                  </a:cubicBezTo>
                  <a:cubicBezTo>
                    <a:pt x="2171" y="128"/>
                    <a:pt x="2162" y="138"/>
                    <a:pt x="2154" y="150"/>
                  </a:cubicBezTo>
                  <a:cubicBezTo>
                    <a:pt x="2136" y="169"/>
                    <a:pt x="2134" y="170"/>
                    <a:pt x="2134" y="174"/>
                  </a:cubicBezTo>
                  <a:cubicBezTo>
                    <a:pt x="2115" y="188"/>
                    <a:pt x="2117" y="195"/>
                    <a:pt x="2110" y="193"/>
                  </a:cubicBezTo>
                  <a:cubicBezTo>
                    <a:pt x="2094" y="217"/>
                    <a:pt x="2084" y="217"/>
                    <a:pt x="2082" y="224"/>
                  </a:cubicBezTo>
                  <a:cubicBezTo>
                    <a:pt x="2041" y="255"/>
                    <a:pt x="2044" y="266"/>
                    <a:pt x="2036" y="265"/>
                  </a:cubicBezTo>
                  <a:cubicBezTo>
                    <a:pt x="2014" y="293"/>
                    <a:pt x="2007" y="294"/>
                    <a:pt x="2004" y="298"/>
                  </a:cubicBezTo>
                  <a:cubicBezTo>
                    <a:pt x="1966" y="340"/>
                    <a:pt x="1961" y="350"/>
                    <a:pt x="1953" y="357"/>
                  </a:cubicBezTo>
                  <a:cubicBezTo>
                    <a:pt x="1931" y="393"/>
                    <a:pt x="1929" y="394"/>
                    <a:pt x="1929" y="398"/>
                  </a:cubicBezTo>
                  <a:cubicBezTo>
                    <a:pt x="1915" y="411"/>
                    <a:pt x="1919" y="423"/>
                    <a:pt x="1914" y="427"/>
                  </a:cubicBezTo>
                  <a:cubicBezTo>
                    <a:pt x="1891" y="465"/>
                    <a:pt x="1885" y="467"/>
                    <a:pt x="1884" y="474"/>
                  </a:cubicBezTo>
                  <a:cubicBezTo>
                    <a:pt x="1863" y="515"/>
                    <a:pt x="1863" y="524"/>
                    <a:pt x="1862" y="531"/>
                  </a:cubicBezTo>
                  <a:close/>
                  <a:moveTo>
                    <a:pt x="2182" y="235"/>
                  </a:moveTo>
                  <a:cubicBezTo>
                    <a:pt x="2179" y="238"/>
                    <a:pt x="2176" y="243"/>
                    <a:pt x="2174" y="248"/>
                  </a:cubicBezTo>
                  <a:cubicBezTo>
                    <a:pt x="2167" y="244"/>
                    <a:pt x="2178" y="240"/>
                    <a:pt x="2178" y="235"/>
                  </a:cubicBezTo>
                  <a:cubicBezTo>
                    <a:pt x="2182" y="231"/>
                    <a:pt x="2183" y="225"/>
                    <a:pt x="2187" y="222"/>
                  </a:cubicBezTo>
                  <a:cubicBezTo>
                    <a:pt x="2193" y="225"/>
                    <a:pt x="2182" y="230"/>
                    <a:pt x="2182" y="235"/>
                  </a:cubicBezTo>
                  <a:close/>
                  <a:moveTo>
                    <a:pt x="2187" y="357"/>
                  </a:moveTo>
                  <a:cubicBezTo>
                    <a:pt x="2185" y="361"/>
                    <a:pt x="2184" y="355"/>
                    <a:pt x="2185" y="352"/>
                  </a:cubicBezTo>
                  <a:cubicBezTo>
                    <a:pt x="2186" y="348"/>
                    <a:pt x="2187" y="354"/>
                    <a:pt x="2187" y="357"/>
                  </a:cubicBezTo>
                  <a:close/>
                  <a:moveTo>
                    <a:pt x="2219" y="145"/>
                  </a:moveTo>
                  <a:cubicBezTo>
                    <a:pt x="2214" y="140"/>
                    <a:pt x="2220" y="127"/>
                    <a:pt x="2222" y="121"/>
                  </a:cubicBezTo>
                  <a:cubicBezTo>
                    <a:pt x="2226" y="126"/>
                    <a:pt x="2217" y="135"/>
                    <a:pt x="2219" y="145"/>
                  </a:cubicBezTo>
                  <a:close/>
                  <a:moveTo>
                    <a:pt x="2224" y="178"/>
                  </a:moveTo>
                  <a:cubicBezTo>
                    <a:pt x="2215" y="176"/>
                    <a:pt x="2223" y="170"/>
                    <a:pt x="2222" y="163"/>
                  </a:cubicBezTo>
                  <a:cubicBezTo>
                    <a:pt x="2226" y="164"/>
                    <a:pt x="2222" y="173"/>
                    <a:pt x="2224" y="178"/>
                  </a:cubicBezTo>
                  <a:close/>
                  <a:moveTo>
                    <a:pt x="2224" y="108"/>
                  </a:moveTo>
                  <a:cubicBezTo>
                    <a:pt x="2214" y="104"/>
                    <a:pt x="2228" y="98"/>
                    <a:pt x="2226" y="89"/>
                  </a:cubicBezTo>
                  <a:cubicBezTo>
                    <a:pt x="2234" y="95"/>
                    <a:pt x="2220" y="99"/>
                    <a:pt x="2224" y="108"/>
                  </a:cubicBezTo>
                  <a:close/>
                  <a:moveTo>
                    <a:pt x="1936" y="394"/>
                  </a:moveTo>
                  <a:cubicBezTo>
                    <a:pt x="1942" y="395"/>
                    <a:pt x="1938" y="386"/>
                    <a:pt x="1942" y="385"/>
                  </a:cubicBezTo>
                  <a:cubicBezTo>
                    <a:pt x="1960" y="361"/>
                    <a:pt x="1960" y="359"/>
                    <a:pt x="1962" y="359"/>
                  </a:cubicBezTo>
                  <a:cubicBezTo>
                    <a:pt x="1986" y="332"/>
                    <a:pt x="1983" y="324"/>
                    <a:pt x="1990" y="326"/>
                  </a:cubicBezTo>
                  <a:cubicBezTo>
                    <a:pt x="2018" y="297"/>
                    <a:pt x="2025" y="294"/>
                    <a:pt x="2028" y="287"/>
                  </a:cubicBezTo>
                  <a:cubicBezTo>
                    <a:pt x="2057" y="259"/>
                    <a:pt x="2065" y="253"/>
                    <a:pt x="2069" y="243"/>
                  </a:cubicBezTo>
                  <a:cubicBezTo>
                    <a:pt x="2089" y="229"/>
                    <a:pt x="2091" y="223"/>
                    <a:pt x="2095" y="219"/>
                  </a:cubicBezTo>
                  <a:cubicBezTo>
                    <a:pt x="2122" y="195"/>
                    <a:pt x="2125" y="194"/>
                    <a:pt x="2128" y="191"/>
                  </a:cubicBezTo>
                  <a:cubicBezTo>
                    <a:pt x="2158" y="150"/>
                    <a:pt x="2172" y="150"/>
                    <a:pt x="2171" y="137"/>
                  </a:cubicBezTo>
                  <a:cubicBezTo>
                    <a:pt x="2214" y="85"/>
                    <a:pt x="2219" y="63"/>
                    <a:pt x="2232" y="49"/>
                  </a:cubicBezTo>
                  <a:cubicBezTo>
                    <a:pt x="2223" y="76"/>
                    <a:pt x="2223" y="85"/>
                    <a:pt x="2217" y="86"/>
                  </a:cubicBezTo>
                  <a:cubicBezTo>
                    <a:pt x="2188" y="142"/>
                    <a:pt x="2188" y="148"/>
                    <a:pt x="2185" y="150"/>
                  </a:cubicBezTo>
                  <a:cubicBezTo>
                    <a:pt x="2156" y="180"/>
                    <a:pt x="2157" y="192"/>
                    <a:pt x="2150" y="195"/>
                  </a:cubicBezTo>
                  <a:cubicBezTo>
                    <a:pt x="2129" y="217"/>
                    <a:pt x="2128" y="226"/>
                    <a:pt x="2119" y="228"/>
                  </a:cubicBezTo>
                  <a:cubicBezTo>
                    <a:pt x="2083" y="268"/>
                    <a:pt x="2080" y="275"/>
                    <a:pt x="2073" y="278"/>
                  </a:cubicBezTo>
                  <a:cubicBezTo>
                    <a:pt x="2055" y="295"/>
                    <a:pt x="2054" y="297"/>
                    <a:pt x="2052" y="298"/>
                  </a:cubicBezTo>
                  <a:cubicBezTo>
                    <a:pt x="2027" y="319"/>
                    <a:pt x="2016" y="328"/>
                    <a:pt x="2004" y="337"/>
                  </a:cubicBezTo>
                  <a:cubicBezTo>
                    <a:pt x="1958" y="377"/>
                    <a:pt x="1956" y="381"/>
                    <a:pt x="1953" y="383"/>
                  </a:cubicBezTo>
                  <a:cubicBezTo>
                    <a:pt x="1937" y="401"/>
                    <a:pt x="1934" y="402"/>
                    <a:pt x="1934" y="405"/>
                  </a:cubicBezTo>
                  <a:close/>
                  <a:moveTo>
                    <a:pt x="26" y="1668"/>
                  </a:moveTo>
                  <a:cubicBezTo>
                    <a:pt x="28" y="1662"/>
                    <a:pt x="33" y="1659"/>
                    <a:pt x="33" y="1652"/>
                  </a:cubicBezTo>
                  <a:cubicBezTo>
                    <a:pt x="46" y="1613"/>
                    <a:pt x="53" y="1613"/>
                    <a:pt x="52" y="1605"/>
                  </a:cubicBezTo>
                  <a:cubicBezTo>
                    <a:pt x="74" y="1552"/>
                    <a:pt x="74" y="1545"/>
                    <a:pt x="76" y="1540"/>
                  </a:cubicBezTo>
                  <a:cubicBezTo>
                    <a:pt x="83" y="1465"/>
                    <a:pt x="85" y="1463"/>
                    <a:pt x="85" y="1447"/>
                  </a:cubicBezTo>
                  <a:cubicBezTo>
                    <a:pt x="81" y="1401"/>
                    <a:pt x="79" y="1389"/>
                    <a:pt x="78" y="1378"/>
                  </a:cubicBezTo>
                  <a:cubicBezTo>
                    <a:pt x="68" y="1370"/>
                    <a:pt x="74" y="1384"/>
                    <a:pt x="77" y="1402"/>
                  </a:cubicBezTo>
                  <a:cubicBezTo>
                    <a:pt x="81" y="1490"/>
                    <a:pt x="72" y="1495"/>
                    <a:pt x="76" y="1505"/>
                  </a:cubicBezTo>
                  <a:cubicBezTo>
                    <a:pt x="71" y="1530"/>
                    <a:pt x="71" y="1533"/>
                    <a:pt x="69" y="1536"/>
                  </a:cubicBezTo>
                  <a:cubicBezTo>
                    <a:pt x="53" y="1576"/>
                    <a:pt x="50" y="1591"/>
                    <a:pt x="45" y="1603"/>
                  </a:cubicBezTo>
                  <a:cubicBezTo>
                    <a:pt x="26" y="1644"/>
                    <a:pt x="25" y="1651"/>
                    <a:pt x="23" y="1657"/>
                  </a:cubicBezTo>
                  <a:cubicBezTo>
                    <a:pt x="6" y="1698"/>
                    <a:pt x="5" y="1701"/>
                    <a:pt x="2" y="1702"/>
                  </a:cubicBezTo>
                  <a:cubicBezTo>
                    <a:pt x="6" y="1719"/>
                    <a:pt x="13" y="1701"/>
                    <a:pt x="20" y="1684"/>
                  </a:cubicBezTo>
                  <a:close/>
                  <a:moveTo>
                    <a:pt x="23" y="1719"/>
                  </a:moveTo>
                  <a:cubicBezTo>
                    <a:pt x="24" y="1711"/>
                    <a:pt x="28" y="1707"/>
                    <a:pt x="28" y="1698"/>
                  </a:cubicBezTo>
                  <a:cubicBezTo>
                    <a:pt x="45" y="1672"/>
                    <a:pt x="49" y="1664"/>
                    <a:pt x="51" y="1655"/>
                  </a:cubicBezTo>
                  <a:cubicBezTo>
                    <a:pt x="75" y="1621"/>
                    <a:pt x="74" y="1616"/>
                    <a:pt x="74" y="1610"/>
                  </a:cubicBezTo>
                  <a:cubicBezTo>
                    <a:pt x="99" y="1561"/>
                    <a:pt x="96" y="1552"/>
                    <a:pt x="101" y="1551"/>
                  </a:cubicBezTo>
                  <a:cubicBezTo>
                    <a:pt x="113" y="1524"/>
                    <a:pt x="109" y="1515"/>
                    <a:pt x="113" y="1513"/>
                  </a:cubicBezTo>
                  <a:cubicBezTo>
                    <a:pt x="114" y="1449"/>
                    <a:pt x="109" y="1450"/>
                    <a:pt x="111" y="1443"/>
                  </a:cubicBezTo>
                  <a:cubicBezTo>
                    <a:pt x="103" y="1515"/>
                    <a:pt x="103" y="1522"/>
                    <a:pt x="99" y="1525"/>
                  </a:cubicBezTo>
                  <a:cubicBezTo>
                    <a:pt x="88" y="1563"/>
                    <a:pt x="85" y="1567"/>
                    <a:pt x="82" y="1572"/>
                  </a:cubicBezTo>
                  <a:cubicBezTo>
                    <a:pt x="73" y="1591"/>
                    <a:pt x="77" y="1601"/>
                    <a:pt x="69" y="1602"/>
                  </a:cubicBezTo>
                  <a:cubicBezTo>
                    <a:pt x="37" y="1672"/>
                    <a:pt x="28" y="1678"/>
                    <a:pt x="25" y="1690"/>
                  </a:cubicBezTo>
                  <a:cubicBezTo>
                    <a:pt x="1" y="1736"/>
                    <a:pt x="2" y="1742"/>
                    <a:pt x="0" y="1745"/>
                  </a:cubicBezTo>
                  <a:cubicBezTo>
                    <a:pt x="16" y="1729"/>
                    <a:pt x="21" y="1725"/>
                    <a:pt x="23" y="1719"/>
                  </a:cubicBezTo>
                  <a:close/>
                  <a:moveTo>
                    <a:pt x="19" y="1542"/>
                  </a:moveTo>
                  <a:cubicBezTo>
                    <a:pt x="17" y="1531"/>
                    <a:pt x="26" y="1530"/>
                    <a:pt x="24" y="1520"/>
                  </a:cubicBezTo>
                  <a:cubicBezTo>
                    <a:pt x="30" y="1515"/>
                    <a:pt x="27" y="1504"/>
                    <a:pt x="31" y="1499"/>
                  </a:cubicBezTo>
                  <a:cubicBezTo>
                    <a:pt x="34" y="1484"/>
                    <a:pt x="42" y="1473"/>
                    <a:pt x="44" y="1457"/>
                  </a:cubicBezTo>
                  <a:cubicBezTo>
                    <a:pt x="50" y="1453"/>
                    <a:pt x="46" y="1441"/>
                    <a:pt x="51" y="1437"/>
                  </a:cubicBezTo>
                  <a:cubicBezTo>
                    <a:pt x="50" y="1426"/>
                    <a:pt x="53" y="1419"/>
                    <a:pt x="54" y="1410"/>
                  </a:cubicBezTo>
                  <a:cubicBezTo>
                    <a:pt x="53" y="1396"/>
                    <a:pt x="52" y="1381"/>
                    <a:pt x="51" y="1367"/>
                  </a:cubicBezTo>
                  <a:cubicBezTo>
                    <a:pt x="47" y="1366"/>
                    <a:pt x="50" y="1357"/>
                    <a:pt x="45" y="1356"/>
                  </a:cubicBezTo>
                  <a:cubicBezTo>
                    <a:pt x="49" y="1377"/>
                    <a:pt x="45" y="1393"/>
                    <a:pt x="47" y="1413"/>
                  </a:cubicBezTo>
                  <a:cubicBezTo>
                    <a:pt x="46" y="1426"/>
                    <a:pt x="40" y="1435"/>
                    <a:pt x="41" y="1451"/>
                  </a:cubicBezTo>
                  <a:cubicBezTo>
                    <a:pt x="36" y="1454"/>
                    <a:pt x="38" y="1463"/>
                    <a:pt x="33" y="1466"/>
                  </a:cubicBezTo>
                  <a:cubicBezTo>
                    <a:pt x="36" y="1477"/>
                    <a:pt x="26" y="1477"/>
                    <a:pt x="28" y="1486"/>
                  </a:cubicBezTo>
                  <a:cubicBezTo>
                    <a:pt x="24" y="1490"/>
                    <a:pt x="26" y="1499"/>
                    <a:pt x="21" y="1502"/>
                  </a:cubicBezTo>
                  <a:cubicBezTo>
                    <a:pt x="21" y="1511"/>
                    <a:pt x="18" y="1516"/>
                    <a:pt x="16" y="1522"/>
                  </a:cubicBezTo>
                  <a:cubicBezTo>
                    <a:pt x="10" y="1533"/>
                    <a:pt x="9" y="1548"/>
                    <a:pt x="3" y="1558"/>
                  </a:cubicBezTo>
                  <a:cubicBezTo>
                    <a:pt x="2" y="1561"/>
                    <a:pt x="1" y="1564"/>
                    <a:pt x="0" y="1566"/>
                  </a:cubicBezTo>
                  <a:cubicBezTo>
                    <a:pt x="0" y="1587"/>
                    <a:pt x="0" y="1587"/>
                    <a:pt x="0" y="1587"/>
                  </a:cubicBezTo>
                  <a:cubicBezTo>
                    <a:pt x="1" y="1585"/>
                    <a:pt x="1" y="1582"/>
                    <a:pt x="2" y="1580"/>
                  </a:cubicBezTo>
                  <a:cubicBezTo>
                    <a:pt x="10" y="1569"/>
                    <a:pt x="11" y="1552"/>
                    <a:pt x="19" y="1542"/>
                  </a:cubicBezTo>
                  <a:close/>
                  <a:moveTo>
                    <a:pt x="14" y="1619"/>
                  </a:moveTo>
                  <a:cubicBezTo>
                    <a:pt x="16" y="1615"/>
                    <a:pt x="18" y="1610"/>
                    <a:pt x="19" y="1605"/>
                  </a:cubicBezTo>
                  <a:cubicBezTo>
                    <a:pt x="18" y="1597"/>
                    <a:pt x="25" y="1597"/>
                    <a:pt x="25" y="1589"/>
                  </a:cubicBezTo>
                  <a:cubicBezTo>
                    <a:pt x="30" y="1580"/>
                    <a:pt x="34" y="1571"/>
                    <a:pt x="40" y="1562"/>
                  </a:cubicBezTo>
                  <a:cubicBezTo>
                    <a:pt x="41" y="1544"/>
                    <a:pt x="46" y="1529"/>
                    <a:pt x="52" y="1515"/>
                  </a:cubicBezTo>
                  <a:cubicBezTo>
                    <a:pt x="55" y="1508"/>
                    <a:pt x="56" y="1499"/>
                    <a:pt x="59" y="1493"/>
                  </a:cubicBezTo>
                  <a:cubicBezTo>
                    <a:pt x="54" y="1493"/>
                    <a:pt x="61" y="1487"/>
                    <a:pt x="61" y="1484"/>
                  </a:cubicBezTo>
                  <a:cubicBezTo>
                    <a:pt x="62" y="1480"/>
                    <a:pt x="61" y="1475"/>
                    <a:pt x="65" y="1473"/>
                  </a:cubicBezTo>
                  <a:cubicBezTo>
                    <a:pt x="65" y="1470"/>
                    <a:pt x="61" y="1462"/>
                    <a:pt x="66" y="1462"/>
                  </a:cubicBezTo>
                  <a:cubicBezTo>
                    <a:pt x="67" y="1459"/>
                    <a:pt x="63" y="1451"/>
                    <a:pt x="67" y="1451"/>
                  </a:cubicBezTo>
                  <a:cubicBezTo>
                    <a:pt x="68" y="1448"/>
                    <a:pt x="64" y="1440"/>
                    <a:pt x="69" y="1440"/>
                  </a:cubicBezTo>
                  <a:cubicBezTo>
                    <a:pt x="70" y="1436"/>
                    <a:pt x="65" y="1427"/>
                    <a:pt x="70" y="1427"/>
                  </a:cubicBezTo>
                  <a:cubicBezTo>
                    <a:pt x="68" y="1417"/>
                    <a:pt x="73" y="1413"/>
                    <a:pt x="71" y="1403"/>
                  </a:cubicBezTo>
                  <a:cubicBezTo>
                    <a:pt x="71" y="1394"/>
                    <a:pt x="73" y="1386"/>
                    <a:pt x="67" y="1381"/>
                  </a:cubicBezTo>
                  <a:cubicBezTo>
                    <a:pt x="67" y="1416"/>
                    <a:pt x="63" y="1447"/>
                    <a:pt x="56" y="1476"/>
                  </a:cubicBezTo>
                  <a:cubicBezTo>
                    <a:pt x="53" y="1491"/>
                    <a:pt x="50" y="1506"/>
                    <a:pt x="44" y="1518"/>
                  </a:cubicBezTo>
                  <a:cubicBezTo>
                    <a:pt x="40" y="1532"/>
                    <a:pt x="32" y="1543"/>
                    <a:pt x="31" y="1561"/>
                  </a:cubicBezTo>
                  <a:cubicBezTo>
                    <a:pt x="27" y="1563"/>
                    <a:pt x="27" y="1569"/>
                    <a:pt x="23" y="1572"/>
                  </a:cubicBezTo>
                  <a:cubicBezTo>
                    <a:pt x="23" y="1575"/>
                    <a:pt x="24" y="1580"/>
                    <a:pt x="20" y="1579"/>
                  </a:cubicBezTo>
                  <a:cubicBezTo>
                    <a:pt x="20" y="1582"/>
                    <a:pt x="20" y="1586"/>
                    <a:pt x="16" y="1586"/>
                  </a:cubicBezTo>
                  <a:cubicBezTo>
                    <a:pt x="16" y="1596"/>
                    <a:pt x="10" y="1601"/>
                    <a:pt x="9" y="1610"/>
                  </a:cubicBezTo>
                  <a:cubicBezTo>
                    <a:pt x="4" y="1615"/>
                    <a:pt x="3" y="1623"/>
                    <a:pt x="0" y="1629"/>
                  </a:cubicBezTo>
                  <a:cubicBezTo>
                    <a:pt x="0" y="1650"/>
                    <a:pt x="0" y="1650"/>
                    <a:pt x="0" y="1650"/>
                  </a:cubicBezTo>
                  <a:cubicBezTo>
                    <a:pt x="0" y="1649"/>
                    <a:pt x="0" y="1649"/>
                    <a:pt x="0" y="1648"/>
                  </a:cubicBezTo>
                  <a:cubicBezTo>
                    <a:pt x="6" y="1639"/>
                    <a:pt x="9" y="1628"/>
                    <a:pt x="14" y="1619"/>
                  </a:cubicBezTo>
                  <a:close/>
                  <a:moveTo>
                    <a:pt x="17" y="1487"/>
                  </a:moveTo>
                  <a:cubicBezTo>
                    <a:pt x="19" y="1482"/>
                    <a:pt x="20" y="1476"/>
                    <a:pt x="21" y="1469"/>
                  </a:cubicBezTo>
                  <a:cubicBezTo>
                    <a:pt x="21" y="1465"/>
                    <a:pt x="28" y="1455"/>
                    <a:pt x="22" y="1452"/>
                  </a:cubicBezTo>
                  <a:cubicBezTo>
                    <a:pt x="15" y="1460"/>
                    <a:pt x="20" y="1478"/>
                    <a:pt x="11" y="1483"/>
                  </a:cubicBezTo>
                  <a:cubicBezTo>
                    <a:pt x="11" y="1498"/>
                    <a:pt x="2" y="1503"/>
                    <a:pt x="2" y="1517"/>
                  </a:cubicBezTo>
                  <a:cubicBezTo>
                    <a:pt x="1" y="1517"/>
                    <a:pt x="1" y="1518"/>
                    <a:pt x="0" y="1519"/>
                  </a:cubicBezTo>
                  <a:cubicBezTo>
                    <a:pt x="0" y="1534"/>
                    <a:pt x="0" y="1534"/>
                    <a:pt x="0" y="1534"/>
                  </a:cubicBezTo>
                  <a:cubicBezTo>
                    <a:pt x="2" y="1529"/>
                    <a:pt x="5" y="1524"/>
                    <a:pt x="7" y="1519"/>
                  </a:cubicBezTo>
                  <a:cubicBezTo>
                    <a:pt x="10" y="1508"/>
                    <a:pt x="14" y="1498"/>
                    <a:pt x="17" y="1487"/>
                  </a:cubicBezTo>
                  <a:close/>
                  <a:moveTo>
                    <a:pt x="2304" y="36"/>
                  </a:moveTo>
                  <a:cubicBezTo>
                    <a:pt x="2311" y="38"/>
                    <a:pt x="2309" y="48"/>
                    <a:pt x="2313" y="51"/>
                  </a:cubicBezTo>
                  <a:cubicBezTo>
                    <a:pt x="2337" y="115"/>
                    <a:pt x="2345" y="114"/>
                    <a:pt x="2344" y="123"/>
                  </a:cubicBezTo>
                  <a:cubicBezTo>
                    <a:pt x="2355" y="147"/>
                    <a:pt x="2359" y="152"/>
                    <a:pt x="2361" y="158"/>
                  </a:cubicBezTo>
                  <a:cubicBezTo>
                    <a:pt x="2371" y="182"/>
                    <a:pt x="2374" y="187"/>
                    <a:pt x="2376" y="193"/>
                  </a:cubicBezTo>
                  <a:cubicBezTo>
                    <a:pt x="2400" y="231"/>
                    <a:pt x="2405" y="235"/>
                    <a:pt x="2407" y="241"/>
                  </a:cubicBezTo>
                  <a:cubicBezTo>
                    <a:pt x="2451" y="290"/>
                    <a:pt x="2442" y="289"/>
                    <a:pt x="2442" y="280"/>
                  </a:cubicBezTo>
                  <a:cubicBezTo>
                    <a:pt x="2419" y="242"/>
                    <a:pt x="2413" y="243"/>
                    <a:pt x="2413" y="239"/>
                  </a:cubicBezTo>
                  <a:cubicBezTo>
                    <a:pt x="2398" y="221"/>
                    <a:pt x="2400" y="213"/>
                    <a:pt x="2396" y="213"/>
                  </a:cubicBezTo>
                  <a:cubicBezTo>
                    <a:pt x="2383" y="192"/>
                    <a:pt x="2383" y="183"/>
                    <a:pt x="2379" y="178"/>
                  </a:cubicBezTo>
                  <a:cubicBezTo>
                    <a:pt x="2367" y="146"/>
                    <a:pt x="2361" y="139"/>
                    <a:pt x="2357" y="130"/>
                  </a:cubicBezTo>
                  <a:cubicBezTo>
                    <a:pt x="2336" y="82"/>
                    <a:pt x="2326" y="64"/>
                    <a:pt x="2320" y="43"/>
                  </a:cubicBezTo>
                  <a:cubicBezTo>
                    <a:pt x="2308" y="8"/>
                    <a:pt x="2307" y="4"/>
                    <a:pt x="2305" y="0"/>
                  </a:cubicBezTo>
                  <a:cubicBezTo>
                    <a:pt x="2301" y="22"/>
                    <a:pt x="2306" y="26"/>
                    <a:pt x="2304" y="36"/>
                  </a:cubicBezTo>
                  <a:close/>
                  <a:moveTo>
                    <a:pt x="2324" y="4"/>
                  </a:moveTo>
                  <a:cubicBezTo>
                    <a:pt x="2324" y="9"/>
                    <a:pt x="2325" y="13"/>
                    <a:pt x="2328" y="14"/>
                  </a:cubicBezTo>
                  <a:cubicBezTo>
                    <a:pt x="2353" y="57"/>
                    <a:pt x="2352" y="67"/>
                    <a:pt x="2359" y="71"/>
                  </a:cubicBezTo>
                  <a:cubicBezTo>
                    <a:pt x="2382" y="114"/>
                    <a:pt x="2383" y="123"/>
                    <a:pt x="2387" y="128"/>
                  </a:cubicBezTo>
                  <a:cubicBezTo>
                    <a:pt x="2401" y="152"/>
                    <a:pt x="2404" y="159"/>
                    <a:pt x="2409" y="163"/>
                  </a:cubicBezTo>
                  <a:cubicBezTo>
                    <a:pt x="2431" y="203"/>
                    <a:pt x="2429" y="210"/>
                    <a:pt x="2433" y="211"/>
                  </a:cubicBezTo>
                  <a:cubicBezTo>
                    <a:pt x="2430" y="204"/>
                    <a:pt x="2431" y="199"/>
                    <a:pt x="2431" y="193"/>
                  </a:cubicBezTo>
                  <a:cubicBezTo>
                    <a:pt x="2398" y="141"/>
                    <a:pt x="2401" y="132"/>
                    <a:pt x="2396" y="130"/>
                  </a:cubicBezTo>
                  <a:cubicBezTo>
                    <a:pt x="2374" y="92"/>
                    <a:pt x="2375" y="90"/>
                    <a:pt x="2374" y="89"/>
                  </a:cubicBezTo>
                  <a:cubicBezTo>
                    <a:pt x="2366" y="61"/>
                    <a:pt x="2358" y="63"/>
                    <a:pt x="2359" y="56"/>
                  </a:cubicBezTo>
                  <a:cubicBezTo>
                    <a:pt x="2336" y="15"/>
                    <a:pt x="2343" y="13"/>
                    <a:pt x="2335" y="12"/>
                  </a:cubicBezTo>
                  <a:cubicBezTo>
                    <a:pt x="2320" y="2"/>
                    <a:pt x="2322" y="3"/>
                    <a:pt x="2324" y="4"/>
                  </a:cubicBezTo>
                  <a:close/>
                  <a:moveTo>
                    <a:pt x="2200" y="34"/>
                  </a:moveTo>
                  <a:cubicBezTo>
                    <a:pt x="2193" y="40"/>
                    <a:pt x="2190" y="50"/>
                    <a:pt x="2182" y="56"/>
                  </a:cubicBezTo>
                  <a:cubicBezTo>
                    <a:pt x="2156" y="99"/>
                    <a:pt x="2151" y="112"/>
                    <a:pt x="2141" y="119"/>
                  </a:cubicBezTo>
                  <a:cubicBezTo>
                    <a:pt x="2108" y="156"/>
                    <a:pt x="2111" y="163"/>
                    <a:pt x="2106" y="163"/>
                  </a:cubicBezTo>
                  <a:cubicBezTo>
                    <a:pt x="2092" y="179"/>
                    <a:pt x="2087" y="183"/>
                    <a:pt x="2084" y="189"/>
                  </a:cubicBezTo>
                  <a:cubicBezTo>
                    <a:pt x="2065" y="199"/>
                    <a:pt x="2069" y="208"/>
                    <a:pt x="2062" y="206"/>
                  </a:cubicBezTo>
                  <a:cubicBezTo>
                    <a:pt x="2039" y="224"/>
                    <a:pt x="2044" y="234"/>
                    <a:pt x="2036" y="232"/>
                  </a:cubicBezTo>
                  <a:cubicBezTo>
                    <a:pt x="2012" y="258"/>
                    <a:pt x="2011" y="260"/>
                    <a:pt x="2010" y="261"/>
                  </a:cubicBezTo>
                  <a:cubicBezTo>
                    <a:pt x="1993" y="277"/>
                    <a:pt x="1990" y="284"/>
                    <a:pt x="1986" y="289"/>
                  </a:cubicBezTo>
                  <a:cubicBezTo>
                    <a:pt x="1978" y="303"/>
                    <a:pt x="1981" y="303"/>
                    <a:pt x="1982" y="300"/>
                  </a:cubicBezTo>
                  <a:cubicBezTo>
                    <a:pt x="2017" y="265"/>
                    <a:pt x="2019" y="260"/>
                    <a:pt x="2023" y="256"/>
                  </a:cubicBezTo>
                  <a:cubicBezTo>
                    <a:pt x="2038" y="239"/>
                    <a:pt x="2043" y="237"/>
                    <a:pt x="2047" y="232"/>
                  </a:cubicBezTo>
                  <a:cubicBezTo>
                    <a:pt x="2068" y="214"/>
                    <a:pt x="2075" y="206"/>
                    <a:pt x="2084" y="200"/>
                  </a:cubicBezTo>
                  <a:cubicBezTo>
                    <a:pt x="2132" y="144"/>
                    <a:pt x="2138" y="136"/>
                    <a:pt x="2145" y="130"/>
                  </a:cubicBezTo>
                  <a:cubicBezTo>
                    <a:pt x="2188" y="76"/>
                    <a:pt x="2191" y="65"/>
                    <a:pt x="2195" y="56"/>
                  </a:cubicBezTo>
                  <a:cubicBezTo>
                    <a:pt x="2208" y="35"/>
                    <a:pt x="2209" y="32"/>
                    <a:pt x="2211" y="30"/>
                  </a:cubicBezTo>
                  <a:cubicBezTo>
                    <a:pt x="2226" y="2"/>
                    <a:pt x="2226" y="1"/>
                    <a:pt x="2227" y="0"/>
                  </a:cubicBezTo>
                  <a:cubicBezTo>
                    <a:pt x="2213" y="12"/>
                    <a:pt x="2207" y="13"/>
                    <a:pt x="2206" y="19"/>
                  </a:cubicBezTo>
                  <a:close/>
                  <a:moveTo>
                    <a:pt x="2278" y="25"/>
                  </a:moveTo>
                  <a:cubicBezTo>
                    <a:pt x="2279" y="28"/>
                    <a:pt x="2281" y="30"/>
                    <a:pt x="2280" y="34"/>
                  </a:cubicBezTo>
                  <a:cubicBezTo>
                    <a:pt x="2292" y="65"/>
                    <a:pt x="2296" y="73"/>
                    <a:pt x="2300" y="80"/>
                  </a:cubicBezTo>
                  <a:cubicBezTo>
                    <a:pt x="2322" y="129"/>
                    <a:pt x="2322" y="135"/>
                    <a:pt x="2324" y="141"/>
                  </a:cubicBezTo>
                  <a:cubicBezTo>
                    <a:pt x="2347" y="174"/>
                    <a:pt x="2346" y="177"/>
                    <a:pt x="2348" y="178"/>
                  </a:cubicBezTo>
                  <a:cubicBezTo>
                    <a:pt x="2371" y="216"/>
                    <a:pt x="2373" y="226"/>
                    <a:pt x="2381" y="230"/>
                  </a:cubicBezTo>
                  <a:cubicBezTo>
                    <a:pt x="2404" y="266"/>
                    <a:pt x="2403" y="273"/>
                    <a:pt x="2407" y="276"/>
                  </a:cubicBezTo>
                  <a:cubicBezTo>
                    <a:pt x="2434" y="313"/>
                    <a:pt x="2428" y="310"/>
                    <a:pt x="2427" y="302"/>
                  </a:cubicBezTo>
                  <a:cubicBezTo>
                    <a:pt x="2404" y="258"/>
                    <a:pt x="2402" y="250"/>
                    <a:pt x="2396" y="246"/>
                  </a:cubicBezTo>
                  <a:cubicBezTo>
                    <a:pt x="2372" y="203"/>
                    <a:pt x="2367" y="199"/>
                    <a:pt x="2365" y="191"/>
                  </a:cubicBezTo>
                  <a:cubicBezTo>
                    <a:pt x="2358" y="178"/>
                    <a:pt x="2353" y="178"/>
                    <a:pt x="2352" y="174"/>
                  </a:cubicBezTo>
                  <a:cubicBezTo>
                    <a:pt x="2324" y="125"/>
                    <a:pt x="2323" y="107"/>
                    <a:pt x="2315" y="95"/>
                  </a:cubicBezTo>
                  <a:cubicBezTo>
                    <a:pt x="2292" y="40"/>
                    <a:pt x="2291" y="22"/>
                    <a:pt x="2283" y="10"/>
                  </a:cubicBezTo>
                  <a:cubicBezTo>
                    <a:pt x="2272" y="3"/>
                    <a:pt x="2272" y="6"/>
                    <a:pt x="2274" y="8"/>
                  </a:cubicBezTo>
                  <a:close/>
                  <a:moveTo>
                    <a:pt x="2446" y="10"/>
                  </a:moveTo>
                  <a:cubicBezTo>
                    <a:pt x="2446" y="20"/>
                    <a:pt x="2450" y="25"/>
                    <a:pt x="2453" y="32"/>
                  </a:cubicBezTo>
                  <a:cubicBezTo>
                    <a:pt x="2451" y="39"/>
                    <a:pt x="2456" y="38"/>
                    <a:pt x="2455" y="45"/>
                  </a:cubicBezTo>
                  <a:cubicBezTo>
                    <a:pt x="2455" y="51"/>
                    <a:pt x="2456" y="55"/>
                    <a:pt x="2459" y="58"/>
                  </a:cubicBezTo>
                  <a:cubicBezTo>
                    <a:pt x="2460" y="42"/>
                    <a:pt x="2454" y="34"/>
                    <a:pt x="2453" y="21"/>
                  </a:cubicBezTo>
                  <a:cubicBezTo>
                    <a:pt x="2452" y="15"/>
                    <a:pt x="2449" y="10"/>
                    <a:pt x="2448" y="4"/>
                  </a:cubicBezTo>
                  <a:cubicBezTo>
                    <a:pt x="2449" y="2"/>
                    <a:pt x="2448" y="1"/>
                    <a:pt x="2448" y="0"/>
                  </a:cubicBezTo>
                  <a:cubicBezTo>
                    <a:pt x="2443" y="0"/>
                    <a:pt x="2443" y="0"/>
                    <a:pt x="2443" y="0"/>
                  </a:cubicBezTo>
                  <a:cubicBezTo>
                    <a:pt x="2445" y="2"/>
                    <a:pt x="2442" y="10"/>
                    <a:pt x="2446" y="10"/>
                  </a:cubicBezTo>
                  <a:close/>
                  <a:moveTo>
                    <a:pt x="2387" y="45"/>
                  </a:moveTo>
                  <a:cubicBezTo>
                    <a:pt x="2387" y="52"/>
                    <a:pt x="2389" y="56"/>
                    <a:pt x="2394" y="58"/>
                  </a:cubicBezTo>
                  <a:cubicBezTo>
                    <a:pt x="2392" y="67"/>
                    <a:pt x="2398" y="68"/>
                    <a:pt x="2398" y="75"/>
                  </a:cubicBezTo>
                  <a:cubicBezTo>
                    <a:pt x="2403" y="77"/>
                    <a:pt x="2400" y="87"/>
                    <a:pt x="2405" y="89"/>
                  </a:cubicBezTo>
                  <a:cubicBezTo>
                    <a:pt x="2406" y="94"/>
                    <a:pt x="2407" y="100"/>
                    <a:pt x="2409" y="104"/>
                  </a:cubicBezTo>
                  <a:cubicBezTo>
                    <a:pt x="2412" y="114"/>
                    <a:pt x="2416" y="123"/>
                    <a:pt x="2418" y="134"/>
                  </a:cubicBezTo>
                  <a:cubicBezTo>
                    <a:pt x="2421" y="138"/>
                    <a:pt x="2421" y="144"/>
                    <a:pt x="2422" y="150"/>
                  </a:cubicBezTo>
                  <a:cubicBezTo>
                    <a:pt x="2424" y="154"/>
                    <a:pt x="2427" y="158"/>
                    <a:pt x="2427" y="165"/>
                  </a:cubicBezTo>
                  <a:cubicBezTo>
                    <a:pt x="2429" y="169"/>
                    <a:pt x="2429" y="175"/>
                    <a:pt x="2431" y="180"/>
                  </a:cubicBezTo>
                  <a:cubicBezTo>
                    <a:pt x="2435" y="184"/>
                    <a:pt x="2430" y="196"/>
                    <a:pt x="2437" y="195"/>
                  </a:cubicBezTo>
                  <a:cubicBezTo>
                    <a:pt x="2436" y="175"/>
                    <a:pt x="2429" y="160"/>
                    <a:pt x="2427" y="141"/>
                  </a:cubicBezTo>
                  <a:cubicBezTo>
                    <a:pt x="2421" y="124"/>
                    <a:pt x="2416" y="107"/>
                    <a:pt x="2411" y="89"/>
                  </a:cubicBezTo>
                  <a:cubicBezTo>
                    <a:pt x="2412" y="83"/>
                    <a:pt x="2415" y="80"/>
                    <a:pt x="2413" y="73"/>
                  </a:cubicBezTo>
                  <a:cubicBezTo>
                    <a:pt x="2409" y="58"/>
                    <a:pt x="2405" y="42"/>
                    <a:pt x="2400" y="28"/>
                  </a:cubicBezTo>
                  <a:cubicBezTo>
                    <a:pt x="2398" y="25"/>
                    <a:pt x="2398" y="19"/>
                    <a:pt x="2396" y="17"/>
                  </a:cubicBezTo>
                  <a:cubicBezTo>
                    <a:pt x="2395" y="13"/>
                    <a:pt x="2395" y="8"/>
                    <a:pt x="2392" y="6"/>
                  </a:cubicBezTo>
                  <a:cubicBezTo>
                    <a:pt x="2391" y="4"/>
                    <a:pt x="2391" y="2"/>
                    <a:pt x="2391" y="0"/>
                  </a:cubicBezTo>
                  <a:cubicBezTo>
                    <a:pt x="2384" y="0"/>
                    <a:pt x="2384" y="0"/>
                    <a:pt x="2384" y="0"/>
                  </a:cubicBezTo>
                  <a:cubicBezTo>
                    <a:pt x="2385" y="3"/>
                    <a:pt x="2386" y="7"/>
                    <a:pt x="2387" y="10"/>
                  </a:cubicBezTo>
                  <a:cubicBezTo>
                    <a:pt x="2391" y="14"/>
                    <a:pt x="2392" y="21"/>
                    <a:pt x="2394" y="28"/>
                  </a:cubicBezTo>
                  <a:cubicBezTo>
                    <a:pt x="2397" y="31"/>
                    <a:pt x="2396" y="40"/>
                    <a:pt x="2400" y="43"/>
                  </a:cubicBezTo>
                  <a:cubicBezTo>
                    <a:pt x="2402" y="56"/>
                    <a:pt x="2408" y="64"/>
                    <a:pt x="2409" y="78"/>
                  </a:cubicBezTo>
                  <a:cubicBezTo>
                    <a:pt x="2400" y="69"/>
                    <a:pt x="2402" y="50"/>
                    <a:pt x="2392" y="43"/>
                  </a:cubicBezTo>
                  <a:cubicBezTo>
                    <a:pt x="2393" y="33"/>
                    <a:pt x="2386" y="31"/>
                    <a:pt x="2383" y="25"/>
                  </a:cubicBezTo>
                  <a:cubicBezTo>
                    <a:pt x="2381" y="19"/>
                    <a:pt x="2376" y="16"/>
                    <a:pt x="2374" y="10"/>
                  </a:cubicBezTo>
                  <a:cubicBezTo>
                    <a:pt x="2372" y="7"/>
                    <a:pt x="2370" y="4"/>
                    <a:pt x="2369" y="0"/>
                  </a:cubicBezTo>
                  <a:cubicBezTo>
                    <a:pt x="2359" y="0"/>
                    <a:pt x="2359" y="0"/>
                    <a:pt x="2359" y="0"/>
                  </a:cubicBezTo>
                  <a:cubicBezTo>
                    <a:pt x="2364" y="7"/>
                    <a:pt x="2367" y="15"/>
                    <a:pt x="2372" y="21"/>
                  </a:cubicBezTo>
                  <a:cubicBezTo>
                    <a:pt x="2377" y="29"/>
                    <a:pt x="2380" y="40"/>
                    <a:pt x="2387" y="45"/>
                  </a:cubicBezTo>
                  <a:close/>
                  <a:moveTo>
                    <a:pt x="2163" y="58"/>
                  </a:moveTo>
                  <a:cubicBezTo>
                    <a:pt x="2160" y="58"/>
                    <a:pt x="2160" y="61"/>
                    <a:pt x="2161" y="65"/>
                  </a:cubicBezTo>
                  <a:cubicBezTo>
                    <a:pt x="2143" y="86"/>
                    <a:pt x="2141" y="91"/>
                    <a:pt x="2137" y="93"/>
                  </a:cubicBezTo>
                  <a:cubicBezTo>
                    <a:pt x="2107" y="133"/>
                    <a:pt x="2102" y="135"/>
                    <a:pt x="2102" y="141"/>
                  </a:cubicBezTo>
                  <a:cubicBezTo>
                    <a:pt x="2067" y="176"/>
                    <a:pt x="2063" y="180"/>
                    <a:pt x="2060" y="184"/>
                  </a:cubicBezTo>
                  <a:cubicBezTo>
                    <a:pt x="2035" y="207"/>
                    <a:pt x="2037" y="212"/>
                    <a:pt x="2032" y="211"/>
                  </a:cubicBezTo>
                  <a:cubicBezTo>
                    <a:pt x="2001" y="240"/>
                    <a:pt x="1999" y="242"/>
                    <a:pt x="1999" y="246"/>
                  </a:cubicBezTo>
                  <a:cubicBezTo>
                    <a:pt x="1973" y="268"/>
                    <a:pt x="1972" y="281"/>
                    <a:pt x="1960" y="285"/>
                  </a:cubicBezTo>
                  <a:cubicBezTo>
                    <a:pt x="1938" y="324"/>
                    <a:pt x="1939" y="328"/>
                    <a:pt x="1936" y="328"/>
                  </a:cubicBezTo>
                  <a:cubicBezTo>
                    <a:pt x="1955" y="304"/>
                    <a:pt x="1963" y="300"/>
                    <a:pt x="1964" y="289"/>
                  </a:cubicBezTo>
                  <a:cubicBezTo>
                    <a:pt x="1986" y="267"/>
                    <a:pt x="1987" y="264"/>
                    <a:pt x="1990" y="265"/>
                  </a:cubicBezTo>
                  <a:cubicBezTo>
                    <a:pt x="2007" y="243"/>
                    <a:pt x="2012" y="241"/>
                    <a:pt x="2017" y="239"/>
                  </a:cubicBezTo>
                  <a:cubicBezTo>
                    <a:pt x="2040" y="213"/>
                    <a:pt x="2046" y="212"/>
                    <a:pt x="2049" y="208"/>
                  </a:cubicBezTo>
                  <a:cubicBezTo>
                    <a:pt x="2069" y="187"/>
                    <a:pt x="2071" y="184"/>
                    <a:pt x="2073" y="182"/>
                  </a:cubicBezTo>
                  <a:cubicBezTo>
                    <a:pt x="2086" y="165"/>
                    <a:pt x="2092" y="166"/>
                    <a:pt x="2091" y="161"/>
                  </a:cubicBezTo>
                  <a:cubicBezTo>
                    <a:pt x="2111" y="135"/>
                    <a:pt x="2122" y="137"/>
                    <a:pt x="2121" y="128"/>
                  </a:cubicBezTo>
                  <a:cubicBezTo>
                    <a:pt x="2157" y="79"/>
                    <a:pt x="2162" y="74"/>
                    <a:pt x="2167" y="71"/>
                  </a:cubicBezTo>
                  <a:cubicBezTo>
                    <a:pt x="2179" y="52"/>
                    <a:pt x="2180" y="49"/>
                    <a:pt x="2180" y="45"/>
                  </a:cubicBezTo>
                  <a:cubicBezTo>
                    <a:pt x="2209" y="6"/>
                    <a:pt x="2210" y="3"/>
                    <a:pt x="2211" y="0"/>
                  </a:cubicBezTo>
                  <a:cubicBezTo>
                    <a:pt x="2194" y="13"/>
                    <a:pt x="2189" y="15"/>
                    <a:pt x="2189" y="21"/>
                  </a:cubicBezTo>
                  <a:cubicBezTo>
                    <a:pt x="2173" y="40"/>
                    <a:pt x="2170" y="51"/>
                    <a:pt x="2163" y="58"/>
                  </a:cubicBezTo>
                  <a:close/>
                  <a:moveTo>
                    <a:pt x="2032" y="71"/>
                  </a:moveTo>
                  <a:cubicBezTo>
                    <a:pt x="2029" y="76"/>
                    <a:pt x="2026" y="79"/>
                    <a:pt x="2021" y="82"/>
                  </a:cubicBezTo>
                  <a:cubicBezTo>
                    <a:pt x="2019" y="88"/>
                    <a:pt x="2014" y="91"/>
                    <a:pt x="2010" y="95"/>
                  </a:cubicBezTo>
                  <a:cubicBezTo>
                    <a:pt x="2007" y="99"/>
                    <a:pt x="2001" y="101"/>
                    <a:pt x="1999" y="106"/>
                  </a:cubicBezTo>
                  <a:cubicBezTo>
                    <a:pt x="1997" y="112"/>
                    <a:pt x="1991" y="113"/>
                    <a:pt x="1988" y="119"/>
                  </a:cubicBezTo>
                  <a:cubicBezTo>
                    <a:pt x="1982" y="128"/>
                    <a:pt x="1975" y="136"/>
                    <a:pt x="1971" y="147"/>
                  </a:cubicBezTo>
                  <a:cubicBezTo>
                    <a:pt x="1966" y="150"/>
                    <a:pt x="1965" y="157"/>
                    <a:pt x="1962" y="163"/>
                  </a:cubicBezTo>
                  <a:cubicBezTo>
                    <a:pt x="1959" y="163"/>
                    <a:pt x="1961" y="169"/>
                    <a:pt x="1958" y="169"/>
                  </a:cubicBezTo>
                  <a:cubicBezTo>
                    <a:pt x="1956" y="172"/>
                    <a:pt x="1955" y="175"/>
                    <a:pt x="1956" y="180"/>
                  </a:cubicBezTo>
                  <a:cubicBezTo>
                    <a:pt x="1959" y="180"/>
                    <a:pt x="1961" y="178"/>
                    <a:pt x="1960" y="174"/>
                  </a:cubicBezTo>
                  <a:cubicBezTo>
                    <a:pt x="1963" y="173"/>
                    <a:pt x="1964" y="171"/>
                    <a:pt x="1964" y="167"/>
                  </a:cubicBezTo>
                  <a:cubicBezTo>
                    <a:pt x="1971" y="166"/>
                    <a:pt x="1969" y="155"/>
                    <a:pt x="1975" y="154"/>
                  </a:cubicBezTo>
                  <a:cubicBezTo>
                    <a:pt x="1978" y="141"/>
                    <a:pt x="1989" y="136"/>
                    <a:pt x="1993" y="123"/>
                  </a:cubicBezTo>
                  <a:cubicBezTo>
                    <a:pt x="2002" y="117"/>
                    <a:pt x="2007" y="108"/>
                    <a:pt x="2017" y="102"/>
                  </a:cubicBezTo>
                  <a:cubicBezTo>
                    <a:pt x="2018" y="96"/>
                    <a:pt x="2023" y="94"/>
                    <a:pt x="2028" y="91"/>
                  </a:cubicBezTo>
                  <a:cubicBezTo>
                    <a:pt x="2028" y="83"/>
                    <a:pt x="2037" y="84"/>
                    <a:pt x="2038" y="78"/>
                  </a:cubicBezTo>
                  <a:cubicBezTo>
                    <a:pt x="2043" y="75"/>
                    <a:pt x="2047" y="71"/>
                    <a:pt x="2049" y="67"/>
                  </a:cubicBezTo>
                  <a:cubicBezTo>
                    <a:pt x="2050" y="64"/>
                    <a:pt x="2054" y="64"/>
                    <a:pt x="2056" y="62"/>
                  </a:cubicBezTo>
                  <a:cubicBezTo>
                    <a:pt x="2053" y="55"/>
                    <a:pt x="2063" y="61"/>
                    <a:pt x="2060" y="54"/>
                  </a:cubicBezTo>
                  <a:cubicBezTo>
                    <a:pt x="2066" y="52"/>
                    <a:pt x="2069" y="47"/>
                    <a:pt x="2073" y="45"/>
                  </a:cubicBezTo>
                  <a:cubicBezTo>
                    <a:pt x="2072" y="36"/>
                    <a:pt x="2083" y="38"/>
                    <a:pt x="2084" y="32"/>
                  </a:cubicBezTo>
                  <a:cubicBezTo>
                    <a:pt x="2093" y="19"/>
                    <a:pt x="2106" y="10"/>
                    <a:pt x="2117" y="0"/>
                  </a:cubicBezTo>
                  <a:cubicBezTo>
                    <a:pt x="2103" y="0"/>
                    <a:pt x="2103" y="0"/>
                    <a:pt x="2103" y="0"/>
                  </a:cubicBezTo>
                  <a:cubicBezTo>
                    <a:pt x="2102" y="0"/>
                    <a:pt x="2101" y="1"/>
                    <a:pt x="2099" y="1"/>
                  </a:cubicBezTo>
                  <a:cubicBezTo>
                    <a:pt x="2100" y="5"/>
                    <a:pt x="2098" y="7"/>
                    <a:pt x="2095" y="8"/>
                  </a:cubicBezTo>
                  <a:cubicBezTo>
                    <a:pt x="2092" y="8"/>
                    <a:pt x="2093" y="13"/>
                    <a:pt x="2089" y="12"/>
                  </a:cubicBezTo>
                  <a:cubicBezTo>
                    <a:pt x="2088" y="15"/>
                    <a:pt x="2085" y="16"/>
                    <a:pt x="2084" y="19"/>
                  </a:cubicBezTo>
                  <a:cubicBezTo>
                    <a:pt x="2084" y="23"/>
                    <a:pt x="2077" y="20"/>
                    <a:pt x="2078" y="25"/>
                  </a:cubicBezTo>
                  <a:cubicBezTo>
                    <a:pt x="2062" y="40"/>
                    <a:pt x="2048" y="56"/>
                    <a:pt x="2032" y="71"/>
                  </a:cubicBezTo>
                  <a:close/>
                  <a:moveTo>
                    <a:pt x="1980" y="45"/>
                  </a:moveTo>
                  <a:cubicBezTo>
                    <a:pt x="1973" y="42"/>
                    <a:pt x="1974" y="48"/>
                    <a:pt x="1971" y="49"/>
                  </a:cubicBezTo>
                  <a:cubicBezTo>
                    <a:pt x="1971" y="52"/>
                    <a:pt x="1964" y="57"/>
                    <a:pt x="1969" y="58"/>
                  </a:cubicBezTo>
                  <a:cubicBezTo>
                    <a:pt x="1977" y="52"/>
                    <a:pt x="1983" y="43"/>
                    <a:pt x="1993" y="38"/>
                  </a:cubicBezTo>
                  <a:cubicBezTo>
                    <a:pt x="1992" y="31"/>
                    <a:pt x="2004" y="35"/>
                    <a:pt x="2004" y="28"/>
                  </a:cubicBezTo>
                  <a:cubicBezTo>
                    <a:pt x="2007" y="27"/>
                    <a:pt x="2007" y="24"/>
                    <a:pt x="2010" y="23"/>
                  </a:cubicBezTo>
                  <a:cubicBezTo>
                    <a:pt x="2014" y="23"/>
                    <a:pt x="2012" y="16"/>
                    <a:pt x="2017" y="17"/>
                  </a:cubicBezTo>
                  <a:cubicBezTo>
                    <a:pt x="2023" y="15"/>
                    <a:pt x="2022" y="8"/>
                    <a:pt x="2030" y="8"/>
                  </a:cubicBezTo>
                  <a:cubicBezTo>
                    <a:pt x="2030" y="4"/>
                    <a:pt x="2032" y="2"/>
                    <a:pt x="2034" y="0"/>
                  </a:cubicBezTo>
                  <a:cubicBezTo>
                    <a:pt x="2026" y="0"/>
                    <a:pt x="2026" y="0"/>
                    <a:pt x="2026" y="0"/>
                  </a:cubicBezTo>
                  <a:cubicBezTo>
                    <a:pt x="2024" y="2"/>
                    <a:pt x="2021" y="3"/>
                    <a:pt x="2021" y="6"/>
                  </a:cubicBezTo>
                  <a:cubicBezTo>
                    <a:pt x="2016" y="9"/>
                    <a:pt x="2011" y="14"/>
                    <a:pt x="2008" y="19"/>
                  </a:cubicBezTo>
                  <a:cubicBezTo>
                    <a:pt x="2000" y="20"/>
                    <a:pt x="2000" y="29"/>
                    <a:pt x="1993" y="32"/>
                  </a:cubicBezTo>
                  <a:cubicBezTo>
                    <a:pt x="1987" y="30"/>
                    <a:pt x="1988" y="36"/>
                    <a:pt x="1986" y="38"/>
                  </a:cubicBezTo>
                  <a:cubicBezTo>
                    <a:pt x="1981" y="38"/>
                    <a:pt x="1979" y="40"/>
                    <a:pt x="1980" y="45"/>
                  </a:cubicBezTo>
                  <a:close/>
                  <a:moveTo>
                    <a:pt x="1945" y="28"/>
                  </a:moveTo>
                  <a:cubicBezTo>
                    <a:pt x="1945" y="32"/>
                    <a:pt x="1942" y="32"/>
                    <a:pt x="1940" y="34"/>
                  </a:cubicBezTo>
                  <a:cubicBezTo>
                    <a:pt x="1937" y="38"/>
                    <a:pt x="1934" y="41"/>
                    <a:pt x="1932" y="45"/>
                  </a:cubicBezTo>
                  <a:cubicBezTo>
                    <a:pt x="1927" y="44"/>
                    <a:pt x="1925" y="57"/>
                    <a:pt x="1929" y="58"/>
                  </a:cubicBezTo>
                  <a:cubicBezTo>
                    <a:pt x="1934" y="43"/>
                    <a:pt x="1946" y="36"/>
                    <a:pt x="1956" y="25"/>
                  </a:cubicBezTo>
                  <a:cubicBezTo>
                    <a:pt x="1960" y="19"/>
                    <a:pt x="1965" y="14"/>
                    <a:pt x="1971" y="10"/>
                  </a:cubicBezTo>
                  <a:cubicBezTo>
                    <a:pt x="1973" y="7"/>
                    <a:pt x="1977" y="6"/>
                    <a:pt x="1977" y="1"/>
                  </a:cubicBezTo>
                  <a:cubicBezTo>
                    <a:pt x="1979" y="1"/>
                    <a:pt x="1981" y="1"/>
                    <a:pt x="1982" y="0"/>
                  </a:cubicBezTo>
                  <a:cubicBezTo>
                    <a:pt x="1974" y="0"/>
                    <a:pt x="1974" y="0"/>
                    <a:pt x="1974" y="0"/>
                  </a:cubicBezTo>
                  <a:cubicBezTo>
                    <a:pt x="1972" y="2"/>
                    <a:pt x="1969" y="2"/>
                    <a:pt x="1969" y="6"/>
                  </a:cubicBezTo>
                  <a:cubicBezTo>
                    <a:pt x="1963" y="7"/>
                    <a:pt x="1961" y="11"/>
                    <a:pt x="1958" y="14"/>
                  </a:cubicBezTo>
                  <a:cubicBezTo>
                    <a:pt x="1957" y="20"/>
                    <a:pt x="1950" y="18"/>
                    <a:pt x="1951" y="25"/>
                  </a:cubicBezTo>
                  <a:cubicBezTo>
                    <a:pt x="1948" y="25"/>
                    <a:pt x="1946" y="26"/>
                    <a:pt x="1945" y="28"/>
                  </a:cubicBezTo>
                  <a:close/>
                  <a:moveTo>
                    <a:pt x="2145" y="25"/>
                  </a:moveTo>
                  <a:cubicBezTo>
                    <a:pt x="2127" y="53"/>
                    <a:pt x="2104" y="76"/>
                    <a:pt x="2080" y="97"/>
                  </a:cubicBezTo>
                  <a:cubicBezTo>
                    <a:pt x="2055" y="130"/>
                    <a:pt x="2051" y="131"/>
                    <a:pt x="2052" y="137"/>
                  </a:cubicBezTo>
                  <a:cubicBezTo>
                    <a:pt x="2025" y="163"/>
                    <a:pt x="2025" y="169"/>
                    <a:pt x="2021" y="169"/>
                  </a:cubicBezTo>
                  <a:cubicBezTo>
                    <a:pt x="2012" y="182"/>
                    <a:pt x="2010" y="186"/>
                    <a:pt x="2008" y="189"/>
                  </a:cubicBezTo>
                  <a:cubicBezTo>
                    <a:pt x="2017" y="184"/>
                    <a:pt x="2019" y="179"/>
                    <a:pt x="2023" y="176"/>
                  </a:cubicBezTo>
                  <a:cubicBezTo>
                    <a:pt x="2068" y="129"/>
                    <a:pt x="2070" y="123"/>
                    <a:pt x="2073" y="119"/>
                  </a:cubicBezTo>
                  <a:cubicBezTo>
                    <a:pt x="2092" y="104"/>
                    <a:pt x="2090" y="98"/>
                    <a:pt x="2095" y="99"/>
                  </a:cubicBezTo>
                  <a:cubicBezTo>
                    <a:pt x="2129" y="64"/>
                    <a:pt x="2128" y="60"/>
                    <a:pt x="2130" y="58"/>
                  </a:cubicBezTo>
                  <a:cubicBezTo>
                    <a:pt x="2149" y="30"/>
                    <a:pt x="2160" y="27"/>
                    <a:pt x="2163" y="14"/>
                  </a:cubicBezTo>
                  <a:cubicBezTo>
                    <a:pt x="2177" y="5"/>
                    <a:pt x="2176" y="2"/>
                    <a:pt x="2177" y="0"/>
                  </a:cubicBezTo>
                  <a:cubicBezTo>
                    <a:pt x="2157" y="8"/>
                    <a:pt x="2157" y="13"/>
                    <a:pt x="2154" y="17"/>
                  </a:cubicBezTo>
                  <a:close/>
                  <a:moveTo>
                    <a:pt x="2102" y="34"/>
                  </a:moveTo>
                  <a:cubicBezTo>
                    <a:pt x="2100" y="39"/>
                    <a:pt x="2094" y="40"/>
                    <a:pt x="2093" y="45"/>
                  </a:cubicBezTo>
                  <a:cubicBezTo>
                    <a:pt x="2077" y="61"/>
                    <a:pt x="2072" y="60"/>
                    <a:pt x="2073" y="65"/>
                  </a:cubicBezTo>
                  <a:cubicBezTo>
                    <a:pt x="2057" y="80"/>
                    <a:pt x="2053" y="80"/>
                    <a:pt x="2052" y="82"/>
                  </a:cubicBezTo>
                  <a:cubicBezTo>
                    <a:pt x="2038" y="102"/>
                    <a:pt x="2028" y="106"/>
                    <a:pt x="2021" y="113"/>
                  </a:cubicBezTo>
                  <a:cubicBezTo>
                    <a:pt x="2008" y="131"/>
                    <a:pt x="2002" y="130"/>
                    <a:pt x="2004" y="134"/>
                  </a:cubicBezTo>
                  <a:cubicBezTo>
                    <a:pt x="1977" y="160"/>
                    <a:pt x="1976" y="172"/>
                    <a:pt x="1969" y="178"/>
                  </a:cubicBezTo>
                  <a:cubicBezTo>
                    <a:pt x="1949" y="218"/>
                    <a:pt x="1949" y="223"/>
                    <a:pt x="1945" y="224"/>
                  </a:cubicBezTo>
                  <a:cubicBezTo>
                    <a:pt x="1938" y="253"/>
                    <a:pt x="1929" y="258"/>
                    <a:pt x="1936" y="261"/>
                  </a:cubicBezTo>
                  <a:cubicBezTo>
                    <a:pt x="1960" y="199"/>
                    <a:pt x="1966" y="200"/>
                    <a:pt x="1966" y="195"/>
                  </a:cubicBezTo>
                  <a:cubicBezTo>
                    <a:pt x="1988" y="169"/>
                    <a:pt x="1984" y="160"/>
                    <a:pt x="1990" y="161"/>
                  </a:cubicBezTo>
                  <a:cubicBezTo>
                    <a:pt x="2014" y="140"/>
                    <a:pt x="2012" y="134"/>
                    <a:pt x="2014" y="132"/>
                  </a:cubicBezTo>
                  <a:cubicBezTo>
                    <a:pt x="2050" y="95"/>
                    <a:pt x="2057" y="93"/>
                    <a:pt x="2060" y="86"/>
                  </a:cubicBezTo>
                  <a:cubicBezTo>
                    <a:pt x="2089" y="64"/>
                    <a:pt x="2088" y="59"/>
                    <a:pt x="2093" y="58"/>
                  </a:cubicBezTo>
                  <a:cubicBezTo>
                    <a:pt x="2112" y="37"/>
                    <a:pt x="2117" y="32"/>
                    <a:pt x="2123" y="28"/>
                  </a:cubicBezTo>
                  <a:cubicBezTo>
                    <a:pt x="2139" y="8"/>
                    <a:pt x="2143" y="6"/>
                    <a:pt x="2145" y="4"/>
                  </a:cubicBezTo>
                  <a:cubicBezTo>
                    <a:pt x="2135" y="1"/>
                    <a:pt x="2134" y="3"/>
                    <a:pt x="2132" y="4"/>
                  </a:cubicBezTo>
                  <a:close/>
                  <a:moveTo>
                    <a:pt x="1929" y="19"/>
                  </a:moveTo>
                  <a:cubicBezTo>
                    <a:pt x="1940" y="20"/>
                    <a:pt x="1937" y="8"/>
                    <a:pt x="1945" y="6"/>
                  </a:cubicBezTo>
                  <a:cubicBezTo>
                    <a:pt x="1946" y="4"/>
                    <a:pt x="1948" y="2"/>
                    <a:pt x="1949" y="0"/>
                  </a:cubicBezTo>
                  <a:cubicBezTo>
                    <a:pt x="1943" y="0"/>
                    <a:pt x="1943" y="0"/>
                    <a:pt x="1943" y="0"/>
                  </a:cubicBezTo>
                  <a:cubicBezTo>
                    <a:pt x="1942" y="1"/>
                    <a:pt x="1941" y="2"/>
                    <a:pt x="1940" y="4"/>
                  </a:cubicBezTo>
                  <a:cubicBezTo>
                    <a:pt x="1938" y="4"/>
                    <a:pt x="1936" y="6"/>
                    <a:pt x="1936" y="10"/>
                  </a:cubicBezTo>
                  <a:cubicBezTo>
                    <a:pt x="1934" y="12"/>
                    <a:pt x="1932" y="14"/>
                    <a:pt x="1929" y="17"/>
                  </a:cubicBezTo>
                  <a:cubicBezTo>
                    <a:pt x="1926" y="17"/>
                    <a:pt x="1928" y="23"/>
                    <a:pt x="1925" y="23"/>
                  </a:cubicBezTo>
                  <a:cubicBezTo>
                    <a:pt x="1927" y="29"/>
                    <a:pt x="1921" y="28"/>
                    <a:pt x="1921" y="32"/>
                  </a:cubicBezTo>
                  <a:cubicBezTo>
                    <a:pt x="1928" y="32"/>
                    <a:pt x="1929" y="26"/>
                    <a:pt x="1929" y="19"/>
                  </a:cubicBezTo>
                  <a:close/>
                  <a:moveTo>
                    <a:pt x="2627" y="2113"/>
                  </a:moveTo>
                  <a:cubicBezTo>
                    <a:pt x="2628" y="2107"/>
                    <a:pt x="2620" y="2100"/>
                    <a:pt x="2621" y="2093"/>
                  </a:cubicBezTo>
                  <a:cubicBezTo>
                    <a:pt x="2609" y="2078"/>
                    <a:pt x="2604" y="2063"/>
                    <a:pt x="2593" y="2048"/>
                  </a:cubicBezTo>
                  <a:cubicBezTo>
                    <a:pt x="2587" y="2041"/>
                    <a:pt x="2581" y="2035"/>
                    <a:pt x="2575" y="2028"/>
                  </a:cubicBezTo>
                  <a:cubicBezTo>
                    <a:pt x="2570" y="2019"/>
                    <a:pt x="2568" y="2020"/>
                    <a:pt x="2560" y="2010"/>
                  </a:cubicBezTo>
                  <a:cubicBezTo>
                    <a:pt x="2553" y="2006"/>
                    <a:pt x="2557" y="2002"/>
                    <a:pt x="2551" y="1997"/>
                  </a:cubicBezTo>
                  <a:cubicBezTo>
                    <a:pt x="2545" y="1997"/>
                    <a:pt x="2547" y="1992"/>
                    <a:pt x="2545" y="1991"/>
                  </a:cubicBezTo>
                  <a:cubicBezTo>
                    <a:pt x="2545" y="1990"/>
                    <a:pt x="2544" y="1992"/>
                    <a:pt x="2542" y="1990"/>
                  </a:cubicBezTo>
                  <a:cubicBezTo>
                    <a:pt x="2539" y="1987"/>
                    <a:pt x="2536" y="1983"/>
                    <a:pt x="2531" y="1977"/>
                  </a:cubicBezTo>
                  <a:cubicBezTo>
                    <a:pt x="2527" y="1980"/>
                    <a:pt x="2523" y="1969"/>
                    <a:pt x="2519" y="1970"/>
                  </a:cubicBezTo>
                  <a:cubicBezTo>
                    <a:pt x="2515" y="1969"/>
                    <a:pt x="2511" y="1961"/>
                    <a:pt x="2507" y="1966"/>
                  </a:cubicBezTo>
                  <a:cubicBezTo>
                    <a:pt x="2516" y="1978"/>
                    <a:pt x="2525" y="1982"/>
                    <a:pt x="2535" y="1988"/>
                  </a:cubicBezTo>
                  <a:cubicBezTo>
                    <a:pt x="2539" y="1996"/>
                    <a:pt x="2540" y="1998"/>
                    <a:pt x="2549" y="2005"/>
                  </a:cubicBezTo>
                  <a:cubicBezTo>
                    <a:pt x="2553" y="2009"/>
                    <a:pt x="2551" y="2012"/>
                    <a:pt x="2556" y="2016"/>
                  </a:cubicBezTo>
                  <a:cubicBezTo>
                    <a:pt x="2569" y="2031"/>
                    <a:pt x="2583" y="2046"/>
                    <a:pt x="2589" y="2057"/>
                  </a:cubicBezTo>
                  <a:cubicBezTo>
                    <a:pt x="2596" y="2065"/>
                    <a:pt x="2600" y="2072"/>
                    <a:pt x="2603" y="2079"/>
                  </a:cubicBezTo>
                  <a:cubicBezTo>
                    <a:pt x="2607" y="2083"/>
                    <a:pt x="2610" y="2087"/>
                    <a:pt x="2607" y="2091"/>
                  </a:cubicBezTo>
                  <a:cubicBezTo>
                    <a:pt x="2611" y="2094"/>
                    <a:pt x="2614" y="2098"/>
                    <a:pt x="2614" y="2102"/>
                  </a:cubicBezTo>
                  <a:cubicBezTo>
                    <a:pt x="2620" y="2117"/>
                    <a:pt x="2627" y="2132"/>
                    <a:pt x="2632" y="2146"/>
                  </a:cubicBezTo>
                  <a:cubicBezTo>
                    <a:pt x="2634" y="2151"/>
                    <a:pt x="2635" y="2155"/>
                    <a:pt x="2636" y="2160"/>
                  </a:cubicBezTo>
                  <a:cubicBezTo>
                    <a:pt x="2646" y="2160"/>
                    <a:pt x="2646" y="2160"/>
                    <a:pt x="2646" y="2160"/>
                  </a:cubicBezTo>
                  <a:cubicBezTo>
                    <a:pt x="2643" y="2151"/>
                    <a:pt x="2639" y="2143"/>
                    <a:pt x="2639" y="2134"/>
                  </a:cubicBezTo>
                  <a:cubicBezTo>
                    <a:pt x="2633" y="2127"/>
                    <a:pt x="2634" y="2121"/>
                    <a:pt x="2627" y="2113"/>
                  </a:cubicBezTo>
                  <a:close/>
                  <a:moveTo>
                    <a:pt x="2185" y="2098"/>
                  </a:moveTo>
                  <a:cubicBezTo>
                    <a:pt x="2168" y="2081"/>
                    <a:pt x="2163" y="2066"/>
                    <a:pt x="2151" y="2049"/>
                  </a:cubicBezTo>
                  <a:cubicBezTo>
                    <a:pt x="2136" y="2025"/>
                    <a:pt x="2138" y="2021"/>
                    <a:pt x="2134" y="2017"/>
                  </a:cubicBezTo>
                  <a:cubicBezTo>
                    <a:pt x="2112" y="1973"/>
                    <a:pt x="2105" y="1964"/>
                    <a:pt x="2104" y="1957"/>
                  </a:cubicBezTo>
                  <a:cubicBezTo>
                    <a:pt x="2089" y="1930"/>
                    <a:pt x="2083" y="1936"/>
                    <a:pt x="2091" y="1942"/>
                  </a:cubicBezTo>
                  <a:cubicBezTo>
                    <a:pt x="2104" y="1978"/>
                    <a:pt x="2108" y="1981"/>
                    <a:pt x="2110" y="1983"/>
                  </a:cubicBezTo>
                  <a:cubicBezTo>
                    <a:pt x="2119" y="2011"/>
                    <a:pt x="2123" y="2014"/>
                    <a:pt x="2125" y="2017"/>
                  </a:cubicBezTo>
                  <a:cubicBezTo>
                    <a:pt x="2137" y="2038"/>
                    <a:pt x="2133" y="2040"/>
                    <a:pt x="2137" y="2044"/>
                  </a:cubicBezTo>
                  <a:cubicBezTo>
                    <a:pt x="2170" y="2100"/>
                    <a:pt x="2174" y="2102"/>
                    <a:pt x="2176" y="2105"/>
                  </a:cubicBezTo>
                  <a:cubicBezTo>
                    <a:pt x="2193" y="2132"/>
                    <a:pt x="2197" y="2135"/>
                    <a:pt x="2199" y="2138"/>
                  </a:cubicBezTo>
                  <a:cubicBezTo>
                    <a:pt x="2217" y="2154"/>
                    <a:pt x="2215" y="2156"/>
                    <a:pt x="2216" y="2157"/>
                  </a:cubicBezTo>
                  <a:cubicBezTo>
                    <a:pt x="2216" y="2144"/>
                    <a:pt x="2203" y="2129"/>
                    <a:pt x="2191" y="2112"/>
                  </a:cubicBezTo>
                  <a:close/>
                  <a:moveTo>
                    <a:pt x="2187" y="2067"/>
                  </a:moveTo>
                  <a:cubicBezTo>
                    <a:pt x="2184" y="2059"/>
                    <a:pt x="2179" y="2051"/>
                    <a:pt x="2171" y="2043"/>
                  </a:cubicBezTo>
                  <a:cubicBezTo>
                    <a:pt x="2168" y="2033"/>
                    <a:pt x="2163" y="2024"/>
                    <a:pt x="2155" y="2014"/>
                  </a:cubicBezTo>
                  <a:cubicBezTo>
                    <a:pt x="2150" y="2009"/>
                    <a:pt x="2156" y="2003"/>
                    <a:pt x="2148" y="2003"/>
                  </a:cubicBezTo>
                  <a:cubicBezTo>
                    <a:pt x="2152" y="1998"/>
                    <a:pt x="2136" y="1993"/>
                    <a:pt x="2141" y="1988"/>
                  </a:cubicBezTo>
                  <a:cubicBezTo>
                    <a:pt x="2133" y="1984"/>
                    <a:pt x="2129" y="1971"/>
                    <a:pt x="2121" y="1962"/>
                  </a:cubicBezTo>
                  <a:cubicBezTo>
                    <a:pt x="2115" y="1953"/>
                    <a:pt x="2107" y="1943"/>
                    <a:pt x="2101" y="1933"/>
                  </a:cubicBezTo>
                  <a:cubicBezTo>
                    <a:pt x="2095" y="1937"/>
                    <a:pt x="2099" y="1941"/>
                    <a:pt x="2103" y="1946"/>
                  </a:cubicBezTo>
                  <a:cubicBezTo>
                    <a:pt x="2103" y="1950"/>
                    <a:pt x="2108" y="1954"/>
                    <a:pt x="2112" y="1959"/>
                  </a:cubicBezTo>
                  <a:cubicBezTo>
                    <a:pt x="2116" y="1968"/>
                    <a:pt x="2122" y="1977"/>
                    <a:pt x="2130" y="1986"/>
                  </a:cubicBezTo>
                  <a:cubicBezTo>
                    <a:pt x="2128" y="1994"/>
                    <a:pt x="2141" y="2002"/>
                    <a:pt x="2142" y="2010"/>
                  </a:cubicBezTo>
                  <a:cubicBezTo>
                    <a:pt x="2146" y="2014"/>
                    <a:pt x="2144" y="2017"/>
                    <a:pt x="2149" y="2021"/>
                  </a:cubicBezTo>
                  <a:cubicBezTo>
                    <a:pt x="2147" y="2025"/>
                    <a:pt x="2158" y="2030"/>
                    <a:pt x="2155" y="2034"/>
                  </a:cubicBezTo>
                  <a:cubicBezTo>
                    <a:pt x="2168" y="2053"/>
                    <a:pt x="2174" y="2062"/>
                    <a:pt x="2184" y="2081"/>
                  </a:cubicBezTo>
                  <a:cubicBezTo>
                    <a:pt x="2211" y="2114"/>
                    <a:pt x="2222" y="2123"/>
                    <a:pt x="2245" y="2158"/>
                  </a:cubicBezTo>
                  <a:cubicBezTo>
                    <a:pt x="2246" y="2158"/>
                    <a:pt x="2247" y="2159"/>
                    <a:pt x="2249" y="2160"/>
                  </a:cubicBezTo>
                  <a:cubicBezTo>
                    <a:pt x="2262" y="2160"/>
                    <a:pt x="2262" y="2160"/>
                    <a:pt x="2262" y="2160"/>
                  </a:cubicBezTo>
                  <a:cubicBezTo>
                    <a:pt x="2243" y="2137"/>
                    <a:pt x="2229" y="2117"/>
                    <a:pt x="2208" y="2095"/>
                  </a:cubicBezTo>
                  <a:cubicBezTo>
                    <a:pt x="2204" y="2088"/>
                    <a:pt x="2197" y="2078"/>
                    <a:pt x="2187" y="2067"/>
                  </a:cubicBezTo>
                  <a:close/>
                  <a:moveTo>
                    <a:pt x="2188" y="2141"/>
                  </a:moveTo>
                  <a:cubicBezTo>
                    <a:pt x="2182" y="2137"/>
                    <a:pt x="2190" y="2134"/>
                    <a:pt x="2184" y="2130"/>
                  </a:cubicBezTo>
                  <a:cubicBezTo>
                    <a:pt x="2180" y="2134"/>
                    <a:pt x="2179" y="2125"/>
                    <a:pt x="2178" y="2124"/>
                  </a:cubicBezTo>
                  <a:cubicBezTo>
                    <a:pt x="2175" y="2119"/>
                    <a:pt x="2172" y="2123"/>
                    <a:pt x="2169" y="2117"/>
                  </a:cubicBezTo>
                  <a:cubicBezTo>
                    <a:pt x="2175" y="2114"/>
                    <a:pt x="2161" y="2110"/>
                    <a:pt x="2167" y="2108"/>
                  </a:cubicBezTo>
                  <a:cubicBezTo>
                    <a:pt x="2166" y="2104"/>
                    <a:pt x="2158" y="2101"/>
                    <a:pt x="2161" y="2098"/>
                  </a:cubicBezTo>
                  <a:cubicBezTo>
                    <a:pt x="2158" y="2092"/>
                    <a:pt x="2152" y="2085"/>
                    <a:pt x="2150" y="2079"/>
                  </a:cubicBezTo>
                  <a:cubicBezTo>
                    <a:pt x="2139" y="2065"/>
                    <a:pt x="2137" y="2052"/>
                    <a:pt x="2124" y="2038"/>
                  </a:cubicBezTo>
                  <a:cubicBezTo>
                    <a:pt x="2114" y="2017"/>
                    <a:pt x="2102" y="1996"/>
                    <a:pt x="2088" y="1974"/>
                  </a:cubicBezTo>
                  <a:cubicBezTo>
                    <a:pt x="2080" y="1969"/>
                    <a:pt x="2081" y="1967"/>
                    <a:pt x="2075" y="1959"/>
                  </a:cubicBezTo>
                  <a:cubicBezTo>
                    <a:pt x="2068" y="1954"/>
                    <a:pt x="2070" y="1956"/>
                    <a:pt x="2063" y="1949"/>
                  </a:cubicBezTo>
                  <a:cubicBezTo>
                    <a:pt x="2058" y="1943"/>
                    <a:pt x="2053" y="1937"/>
                    <a:pt x="2047" y="1931"/>
                  </a:cubicBezTo>
                  <a:cubicBezTo>
                    <a:pt x="2044" y="1930"/>
                    <a:pt x="2042" y="1921"/>
                    <a:pt x="2038" y="1924"/>
                  </a:cubicBezTo>
                  <a:cubicBezTo>
                    <a:pt x="2035" y="1923"/>
                    <a:pt x="2033" y="1914"/>
                    <a:pt x="2030" y="1918"/>
                  </a:cubicBezTo>
                  <a:cubicBezTo>
                    <a:pt x="2032" y="1927"/>
                    <a:pt x="2040" y="1930"/>
                    <a:pt x="2047" y="1937"/>
                  </a:cubicBezTo>
                  <a:cubicBezTo>
                    <a:pt x="2063" y="1955"/>
                    <a:pt x="2080" y="1976"/>
                    <a:pt x="2093" y="1993"/>
                  </a:cubicBezTo>
                  <a:cubicBezTo>
                    <a:pt x="2095" y="2003"/>
                    <a:pt x="2101" y="2010"/>
                    <a:pt x="2105" y="2017"/>
                  </a:cubicBezTo>
                  <a:cubicBezTo>
                    <a:pt x="2109" y="2026"/>
                    <a:pt x="2116" y="2036"/>
                    <a:pt x="2118" y="2046"/>
                  </a:cubicBezTo>
                  <a:cubicBezTo>
                    <a:pt x="2126" y="2052"/>
                    <a:pt x="2124" y="2057"/>
                    <a:pt x="2131" y="2063"/>
                  </a:cubicBezTo>
                  <a:cubicBezTo>
                    <a:pt x="2130" y="2070"/>
                    <a:pt x="2141" y="2076"/>
                    <a:pt x="2139" y="2083"/>
                  </a:cubicBezTo>
                  <a:cubicBezTo>
                    <a:pt x="2148" y="2095"/>
                    <a:pt x="2154" y="2107"/>
                    <a:pt x="2160" y="2119"/>
                  </a:cubicBezTo>
                  <a:cubicBezTo>
                    <a:pt x="2164" y="2124"/>
                    <a:pt x="2169" y="2129"/>
                    <a:pt x="2173" y="2134"/>
                  </a:cubicBezTo>
                  <a:cubicBezTo>
                    <a:pt x="2177" y="2143"/>
                    <a:pt x="2184" y="2151"/>
                    <a:pt x="2189" y="2160"/>
                  </a:cubicBezTo>
                  <a:cubicBezTo>
                    <a:pt x="2201" y="2160"/>
                    <a:pt x="2201" y="2160"/>
                    <a:pt x="2201" y="2160"/>
                  </a:cubicBezTo>
                  <a:cubicBezTo>
                    <a:pt x="2199" y="2157"/>
                    <a:pt x="2197" y="2155"/>
                    <a:pt x="2195" y="2153"/>
                  </a:cubicBezTo>
                  <a:cubicBezTo>
                    <a:pt x="2195" y="2149"/>
                    <a:pt x="2192" y="2145"/>
                    <a:pt x="2188" y="2141"/>
                  </a:cubicBezTo>
                  <a:close/>
                  <a:moveTo>
                    <a:pt x="2120" y="2070"/>
                  </a:moveTo>
                  <a:cubicBezTo>
                    <a:pt x="2120" y="2070"/>
                    <a:pt x="2118" y="2072"/>
                    <a:pt x="2118" y="2072"/>
                  </a:cubicBezTo>
                  <a:cubicBezTo>
                    <a:pt x="2118" y="2072"/>
                    <a:pt x="2113" y="2059"/>
                    <a:pt x="2113" y="2059"/>
                  </a:cubicBezTo>
                  <a:cubicBezTo>
                    <a:pt x="2112" y="2058"/>
                    <a:pt x="2111" y="2057"/>
                    <a:pt x="2110" y="2056"/>
                  </a:cubicBezTo>
                  <a:cubicBezTo>
                    <a:pt x="2100" y="2038"/>
                    <a:pt x="2090" y="2020"/>
                    <a:pt x="2075" y="1999"/>
                  </a:cubicBezTo>
                  <a:cubicBezTo>
                    <a:pt x="2054" y="1976"/>
                    <a:pt x="2047" y="1962"/>
                    <a:pt x="2024" y="1937"/>
                  </a:cubicBezTo>
                  <a:cubicBezTo>
                    <a:pt x="2016" y="1934"/>
                    <a:pt x="2009" y="1921"/>
                    <a:pt x="2002" y="1922"/>
                  </a:cubicBezTo>
                  <a:cubicBezTo>
                    <a:pt x="2003" y="1924"/>
                    <a:pt x="2005" y="1926"/>
                    <a:pt x="2007" y="1929"/>
                  </a:cubicBezTo>
                  <a:cubicBezTo>
                    <a:pt x="2009" y="1930"/>
                    <a:pt x="2012" y="1929"/>
                    <a:pt x="2010" y="1932"/>
                  </a:cubicBezTo>
                  <a:cubicBezTo>
                    <a:pt x="2015" y="1939"/>
                    <a:pt x="2014" y="1938"/>
                    <a:pt x="2020" y="1943"/>
                  </a:cubicBezTo>
                  <a:cubicBezTo>
                    <a:pt x="2029" y="1953"/>
                    <a:pt x="2037" y="1963"/>
                    <a:pt x="2046" y="1973"/>
                  </a:cubicBezTo>
                  <a:cubicBezTo>
                    <a:pt x="2045" y="1974"/>
                    <a:pt x="2045" y="1974"/>
                    <a:pt x="2046" y="1976"/>
                  </a:cubicBezTo>
                  <a:cubicBezTo>
                    <a:pt x="2048" y="1979"/>
                    <a:pt x="2053" y="1977"/>
                    <a:pt x="2052" y="1982"/>
                  </a:cubicBezTo>
                  <a:cubicBezTo>
                    <a:pt x="2056" y="1987"/>
                    <a:pt x="2060" y="1992"/>
                    <a:pt x="2065" y="1997"/>
                  </a:cubicBezTo>
                  <a:cubicBezTo>
                    <a:pt x="2062" y="2002"/>
                    <a:pt x="2072" y="2007"/>
                    <a:pt x="2074" y="2012"/>
                  </a:cubicBezTo>
                  <a:cubicBezTo>
                    <a:pt x="2072" y="2016"/>
                    <a:pt x="2082" y="2022"/>
                    <a:pt x="2084" y="2026"/>
                  </a:cubicBezTo>
                  <a:cubicBezTo>
                    <a:pt x="2089" y="2039"/>
                    <a:pt x="2100" y="2053"/>
                    <a:pt x="2105" y="2066"/>
                  </a:cubicBezTo>
                  <a:cubicBezTo>
                    <a:pt x="2110" y="2080"/>
                    <a:pt x="2125" y="2093"/>
                    <a:pt x="2128" y="2107"/>
                  </a:cubicBezTo>
                  <a:cubicBezTo>
                    <a:pt x="2134" y="2103"/>
                    <a:pt x="2130" y="2111"/>
                    <a:pt x="2134" y="2113"/>
                  </a:cubicBezTo>
                  <a:cubicBezTo>
                    <a:pt x="2138" y="2117"/>
                    <a:pt x="2134" y="2119"/>
                    <a:pt x="2140" y="2120"/>
                  </a:cubicBezTo>
                  <a:cubicBezTo>
                    <a:pt x="2136" y="2123"/>
                    <a:pt x="2144" y="2126"/>
                    <a:pt x="2145" y="2129"/>
                  </a:cubicBezTo>
                  <a:cubicBezTo>
                    <a:pt x="2151" y="2133"/>
                    <a:pt x="2149" y="2137"/>
                    <a:pt x="2152" y="2141"/>
                  </a:cubicBezTo>
                  <a:cubicBezTo>
                    <a:pt x="2157" y="2147"/>
                    <a:pt x="2162" y="2153"/>
                    <a:pt x="2167" y="2160"/>
                  </a:cubicBezTo>
                  <a:cubicBezTo>
                    <a:pt x="2180" y="2160"/>
                    <a:pt x="2180" y="2160"/>
                    <a:pt x="2180" y="2160"/>
                  </a:cubicBezTo>
                  <a:cubicBezTo>
                    <a:pt x="2164" y="2139"/>
                    <a:pt x="2147" y="2117"/>
                    <a:pt x="2135" y="2095"/>
                  </a:cubicBezTo>
                  <a:cubicBezTo>
                    <a:pt x="2127" y="2088"/>
                    <a:pt x="2125" y="2079"/>
                    <a:pt x="2120" y="2070"/>
                  </a:cubicBezTo>
                  <a:close/>
                  <a:moveTo>
                    <a:pt x="2323" y="2031"/>
                  </a:moveTo>
                  <a:cubicBezTo>
                    <a:pt x="2307" y="2019"/>
                    <a:pt x="2291" y="2001"/>
                    <a:pt x="2275" y="1987"/>
                  </a:cubicBezTo>
                  <a:cubicBezTo>
                    <a:pt x="2270" y="1986"/>
                    <a:pt x="2264" y="1980"/>
                    <a:pt x="2259" y="1978"/>
                  </a:cubicBezTo>
                  <a:cubicBezTo>
                    <a:pt x="2254" y="1970"/>
                    <a:pt x="2249" y="1972"/>
                    <a:pt x="2244" y="1964"/>
                  </a:cubicBezTo>
                  <a:cubicBezTo>
                    <a:pt x="2242" y="1961"/>
                    <a:pt x="2239" y="1962"/>
                    <a:pt x="2237" y="1959"/>
                  </a:cubicBezTo>
                  <a:cubicBezTo>
                    <a:pt x="2235" y="1961"/>
                    <a:pt x="2227" y="1955"/>
                    <a:pt x="2231" y="1962"/>
                  </a:cubicBezTo>
                  <a:cubicBezTo>
                    <a:pt x="2239" y="1962"/>
                    <a:pt x="2247" y="1974"/>
                    <a:pt x="2256" y="1978"/>
                  </a:cubicBezTo>
                  <a:cubicBezTo>
                    <a:pt x="2266" y="1991"/>
                    <a:pt x="2277" y="1991"/>
                    <a:pt x="2286" y="2006"/>
                  </a:cubicBezTo>
                  <a:cubicBezTo>
                    <a:pt x="2290" y="2004"/>
                    <a:pt x="2288" y="2009"/>
                    <a:pt x="2291" y="2008"/>
                  </a:cubicBezTo>
                  <a:cubicBezTo>
                    <a:pt x="2293" y="2010"/>
                    <a:pt x="2296" y="2013"/>
                    <a:pt x="2298" y="2016"/>
                  </a:cubicBezTo>
                  <a:cubicBezTo>
                    <a:pt x="2303" y="2024"/>
                    <a:pt x="2309" y="2026"/>
                    <a:pt x="2314" y="2031"/>
                  </a:cubicBezTo>
                  <a:cubicBezTo>
                    <a:pt x="2337" y="2057"/>
                    <a:pt x="2360" y="2083"/>
                    <a:pt x="2383" y="2110"/>
                  </a:cubicBezTo>
                  <a:cubicBezTo>
                    <a:pt x="2388" y="2118"/>
                    <a:pt x="2399" y="2136"/>
                    <a:pt x="2405" y="2145"/>
                  </a:cubicBezTo>
                  <a:cubicBezTo>
                    <a:pt x="2409" y="2150"/>
                    <a:pt x="2413" y="2155"/>
                    <a:pt x="2416" y="2160"/>
                  </a:cubicBezTo>
                  <a:cubicBezTo>
                    <a:pt x="2426" y="2160"/>
                    <a:pt x="2426" y="2160"/>
                    <a:pt x="2426" y="2160"/>
                  </a:cubicBezTo>
                  <a:cubicBezTo>
                    <a:pt x="2413" y="2140"/>
                    <a:pt x="2401" y="2120"/>
                    <a:pt x="2387" y="2101"/>
                  </a:cubicBezTo>
                  <a:cubicBezTo>
                    <a:pt x="2363" y="2071"/>
                    <a:pt x="2346" y="2059"/>
                    <a:pt x="2323" y="2031"/>
                  </a:cubicBezTo>
                  <a:close/>
                  <a:moveTo>
                    <a:pt x="2348" y="2103"/>
                  </a:moveTo>
                  <a:cubicBezTo>
                    <a:pt x="2336" y="2089"/>
                    <a:pt x="2324" y="2079"/>
                    <a:pt x="2318" y="2068"/>
                  </a:cubicBezTo>
                  <a:cubicBezTo>
                    <a:pt x="2266" y="2020"/>
                    <a:pt x="2251" y="2006"/>
                    <a:pt x="2236" y="1992"/>
                  </a:cubicBezTo>
                  <a:cubicBezTo>
                    <a:pt x="2205" y="1967"/>
                    <a:pt x="2197" y="1970"/>
                    <a:pt x="2189" y="1958"/>
                  </a:cubicBezTo>
                  <a:cubicBezTo>
                    <a:pt x="2146" y="1946"/>
                    <a:pt x="2163" y="1954"/>
                    <a:pt x="2173" y="1969"/>
                  </a:cubicBezTo>
                  <a:cubicBezTo>
                    <a:pt x="2197" y="1992"/>
                    <a:pt x="2201" y="1992"/>
                    <a:pt x="2199" y="1995"/>
                  </a:cubicBezTo>
                  <a:cubicBezTo>
                    <a:pt x="2215" y="2012"/>
                    <a:pt x="2224" y="2010"/>
                    <a:pt x="2224" y="2017"/>
                  </a:cubicBezTo>
                  <a:cubicBezTo>
                    <a:pt x="2299" y="2088"/>
                    <a:pt x="2305" y="2096"/>
                    <a:pt x="2324" y="2115"/>
                  </a:cubicBezTo>
                  <a:cubicBezTo>
                    <a:pt x="2368" y="2160"/>
                    <a:pt x="2368" y="2160"/>
                    <a:pt x="2368" y="2160"/>
                  </a:cubicBezTo>
                  <a:cubicBezTo>
                    <a:pt x="2281" y="2056"/>
                    <a:pt x="2269" y="2048"/>
                    <a:pt x="2258" y="2033"/>
                  </a:cubicBezTo>
                  <a:cubicBezTo>
                    <a:pt x="2233" y="2015"/>
                    <a:pt x="2234" y="2011"/>
                    <a:pt x="2228" y="2008"/>
                  </a:cubicBezTo>
                  <a:cubicBezTo>
                    <a:pt x="2184" y="1960"/>
                    <a:pt x="2186" y="1965"/>
                    <a:pt x="2189" y="1967"/>
                  </a:cubicBezTo>
                  <a:cubicBezTo>
                    <a:pt x="2237" y="2000"/>
                    <a:pt x="2254" y="2018"/>
                    <a:pt x="2271" y="2031"/>
                  </a:cubicBezTo>
                  <a:cubicBezTo>
                    <a:pt x="2316" y="2080"/>
                    <a:pt x="2322" y="2090"/>
                    <a:pt x="2334" y="2103"/>
                  </a:cubicBezTo>
                  <a:cubicBezTo>
                    <a:pt x="2337" y="2106"/>
                    <a:pt x="2340" y="2105"/>
                    <a:pt x="2340" y="2107"/>
                  </a:cubicBezTo>
                  <a:cubicBezTo>
                    <a:pt x="2370" y="2143"/>
                    <a:pt x="2376" y="2151"/>
                    <a:pt x="2382" y="2160"/>
                  </a:cubicBezTo>
                  <a:cubicBezTo>
                    <a:pt x="2360" y="2118"/>
                    <a:pt x="2355" y="2111"/>
                    <a:pt x="2348" y="2103"/>
                  </a:cubicBezTo>
                  <a:close/>
                  <a:moveTo>
                    <a:pt x="2287" y="2109"/>
                  </a:moveTo>
                  <a:cubicBezTo>
                    <a:pt x="2290" y="2104"/>
                    <a:pt x="2275" y="2097"/>
                    <a:pt x="2278" y="2092"/>
                  </a:cubicBezTo>
                  <a:cubicBezTo>
                    <a:pt x="2255" y="2071"/>
                    <a:pt x="2249" y="2065"/>
                    <a:pt x="2238" y="2057"/>
                  </a:cubicBezTo>
                  <a:cubicBezTo>
                    <a:pt x="2171" y="1981"/>
                    <a:pt x="2164" y="1971"/>
                    <a:pt x="2154" y="1960"/>
                  </a:cubicBezTo>
                  <a:cubicBezTo>
                    <a:pt x="2142" y="1931"/>
                    <a:pt x="2129" y="1927"/>
                    <a:pt x="2134" y="1925"/>
                  </a:cubicBezTo>
                  <a:cubicBezTo>
                    <a:pt x="2114" y="1892"/>
                    <a:pt x="2120" y="1880"/>
                    <a:pt x="2111" y="1884"/>
                  </a:cubicBezTo>
                  <a:cubicBezTo>
                    <a:pt x="2130" y="1947"/>
                    <a:pt x="2130" y="1956"/>
                    <a:pt x="2138" y="1965"/>
                  </a:cubicBezTo>
                  <a:cubicBezTo>
                    <a:pt x="2156" y="2001"/>
                    <a:pt x="2161" y="2009"/>
                    <a:pt x="2165" y="2016"/>
                  </a:cubicBezTo>
                  <a:cubicBezTo>
                    <a:pt x="2241" y="2106"/>
                    <a:pt x="2249" y="2115"/>
                    <a:pt x="2257" y="2124"/>
                  </a:cubicBezTo>
                  <a:cubicBezTo>
                    <a:pt x="2297" y="2157"/>
                    <a:pt x="2290" y="2154"/>
                    <a:pt x="2289" y="2151"/>
                  </a:cubicBezTo>
                  <a:cubicBezTo>
                    <a:pt x="2266" y="2122"/>
                    <a:pt x="2263" y="2119"/>
                    <a:pt x="2261" y="2115"/>
                  </a:cubicBezTo>
                  <a:cubicBezTo>
                    <a:pt x="2230" y="2077"/>
                    <a:pt x="2226" y="2072"/>
                    <a:pt x="2222" y="2068"/>
                  </a:cubicBezTo>
                  <a:cubicBezTo>
                    <a:pt x="2145" y="1970"/>
                    <a:pt x="2135" y="1952"/>
                    <a:pt x="2129" y="1932"/>
                  </a:cubicBezTo>
                  <a:cubicBezTo>
                    <a:pt x="2130" y="1930"/>
                    <a:pt x="2131" y="1933"/>
                    <a:pt x="2132" y="1935"/>
                  </a:cubicBezTo>
                  <a:cubicBezTo>
                    <a:pt x="2149" y="1960"/>
                    <a:pt x="2153" y="1970"/>
                    <a:pt x="2160" y="1980"/>
                  </a:cubicBezTo>
                  <a:cubicBezTo>
                    <a:pt x="2278" y="2109"/>
                    <a:pt x="2294" y="2127"/>
                    <a:pt x="2306" y="2137"/>
                  </a:cubicBezTo>
                  <a:cubicBezTo>
                    <a:pt x="2332" y="2156"/>
                    <a:pt x="2329" y="2152"/>
                    <a:pt x="2326" y="2148"/>
                  </a:cubicBezTo>
                  <a:close/>
                  <a:moveTo>
                    <a:pt x="2053" y="2152"/>
                  </a:moveTo>
                  <a:cubicBezTo>
                    <a:pt x="2050" y="2149"/>
                    <a:pt x="2047" y="2146"/>
                    <a:pt x="2044" y="2143"/>
                  </a:cubicBezTo>
                  <a:cubicBezTo>
                    <a:pt x="1998" y="2065"/>
                    <a:pt x="1997" y="2058"/>
                    <a:pt x="1990" y="2051"/>
                  </a:cubicBezTo>
                  <a:cubicBezTo>
                    <a:pt x="1985" y="2027"/>
                    <a:pt x="1976" y="2020"/>
                    <a:pt x="1977" y="2013"/>
                  </a:cubicBezTo>
                  <a:cubicBezTo>
                    <a:pt x="1954" y="1965"/>
                    <a:pt x="1949" y="1958"/>
                    <a:pt x="1946" y="1951"/>
                  </a:cubicBezTo>
                  <a:cubicBezTo>
                    <a:pt x="1914" y="1909"/>
                    <a:pt x="1916" y="1898"/>
                    <a:pt x="1909" y="1902"/>
                  </a:cubicBezTo>
                  <a:cubicBezTo>
                    <a:pt x="1964" y="2006"/>
                    <a:pt x="1964" y="2013"/>
                    <a:pt x="1969" y="2020"/>
                  </a:cubicBezTo>
                  <a:cubicBezTo>
                    <a:pt x="1975" y="2054"/>
                    <a:pt x="1980" y="2048"/>
                    <a:pt x="1973" y="2042"/>
                  </a:cubicBezTo>
                  <a:cubicBezTo>
                    <a:pt x="1958" y="1998"/>
                    <a:pt x="1946" y="1991"/>
                    <a:pt x="1946" y="1985"/>
                  </a:cubicBezTo>
                  <a:cubicBezTo>
                    <a:pt x="1938" y="1961"/>
                    <a:pt x="1933" y="1954"/>
                    <a:pt x="1932" y="1948"/>
                  </a:cubicBezTo>
                  <a:cubicBezTo>
                    <a:pt x="1894" y="1894"/>
                    <a:pt x="1887" y="1878"/>
                    <a:pt x="1871" y="1862"/>
                  </a:cubicBezTo>
                  <a:cubicBezTo>
                    <a:pt x="1891" y="1889"/>
                    <a:pt x="1892" y="1894"/>
                    <a:pt x="1892" y="1896"/>
                  </a:cubicBezTo>
                  <a:cubicBezTo>
                    <a:pt x="1909" y="1927"/>
                    <a:pt x="1919" y="1934"/>
                    <a:pt x="1920" y="1941"/>
                  </a:cubicBezTo>
                  <a:cubicBezTo>
                    <a:pt x="1933" y="1985"/>
                    <a:pt x="1947" y="1989"/>
                    <a:pt x="1941" y="1992"/>
                  </a:cubicBezTo>
                  <a:cubicBezTo>
                    <a:pt x="1959" y="2027"/>
                    <a:pt x="1955" y="2030"/>
                    <a:pt x="1960" y="2034"/>
                  </a:cubicBezTo>
                  <a:cubicBezTo>
                    <a:pt x="1971" y="2058"/>
                    <a:pt x="1975" y="2062"/>
                    <a:pt x="1973" y="2065"/>
                  </a:cubicBezTo>
                  <a:cubicBezTo>
                    <a:pt x="1988" y="2092"/>
                    <a:pt x="1993" y="2101"/>
                    <a:pt x="1997" y="2106"/>
                  </a:cubicBezTo>
                  <a:cubicBezTo>
                    <a:pt x="2007" y="2117"/>
                    <a:pt x="2003" y="2121"/>
                    <a:pt x="2008" y="2125"/>
                  </a:cubicBezTo>
                  <a:cubicBezTo>
                    <a:pt x="2032" y="2158"/>
                    <a:pt x="2033" y="2159"/>
                    <a:pt x="2033" y="2160"/>
                  </a:cubicBezTo>
                  <a:cubicBezTo>
                    <a:pt x="2054" y="2159"/>
                    <a:pt x="2055" y="2155"/>
                    <a:pt x="2053" y="2152"/>
                  </a:cubicBezTo>
                  <a:close/>
                  <a:moveTo>
                    <a:pt x="1986" y="2063"/>
                  </a:moveTo>
                  <a:cubicBezTo>
                    <a:pt x="1990" y="2061"/>
                    <a:pt x="1992" y="2073"/>
                    <a:pt x="1994" y="2076"/>
                  </a:cubicBezTo>
                  <a:cubicBezTo>
                    <a:pt x="1990" y="2078"/>
                    <a:pt x="1988" y="2066"/>
                    <a:pt x="1986" y="2063"/>
                  </a:cubicBezTo>
                  <a:close/>
                  <a:moveTo>
                    <a:pt x="1994" y="2082"/>
                  </a:moveTo>
                  <a:cubicBezTo>
                    <a:pt x="1998" y="2079"/>
                    <a:pt x="2001" y="2089"/>
                    <a:pt x="2001" y="2090"/>
                  </a:cubicBezTo>
                  <a:cubicBezTo>
                    <a:pt x="1997" y="2093"/>
                    <a:pt x="1994" y="2084"/>
                    <a:pt x="1994" y="2082"/>
                  </a:cubicBezTo>
                  <a:close/>
                  <a:moveTo>
                    <a:pt x="2131" y="2130"/>
                  </a:moveTo>
                  <a:cubicBezTo>
                    <a:pt x="2118" y="2116"/>
                    <a:pt x="2116" y="2103"/>
                    <a:pt x="2108" y="2093"/>
                  </a:cubicBezTo>
                  <a:cubicBezTo>
                    <a:pt x="2098" y="2069"/>
                    <a:pt x="2091" y="2065"/>
                    <a:pt x="2093" y="2062"/>
                  </a:cubicBezTo>
                  <a:cubicBezTo>
                    <a:pt x="2091" y="2052"/>
                    <a:pt x="2077" y="2048"/>
                    <a:pt x="2083" y="2045"/>
                  </a:cubicBezTo>
                  <a:cubicBezTo>
                    <a:pt x="2070" y="2022"/>
                    <a:pt x="2061" y="2018"/>
                    <a:pt x="2065" y="2014"/>
                  </a:cubicBezTo>
                  <a:cubicBezTo>
                    <a:pt x="2029" y="1967"/>
                    <a:pt x="2018" y="1954"/>
                    <a:pt x="2008" y="1942"/>
                  </a:cubicBezTo>
                  <a:cubicBezTo>
                    <a:pt x="1967" y="1911"/>
                    <a:pt x="1963" y="1895"/>
                    <a:pt x="1958" y="1899"/>
                  </a:cubicBezTo>
                  <a:cubicBezTo>
                    <a:pt x="1975" y="1915"/>
                    <a:pt x="1972" y="1915"/>
                    <a:pt x="1974" y="1917"/>
                  </a:cubicBezTo>
                  <a:cubicBezTo>
                    <a:pt x="1982" y="1923"/>
                    <a:pt x="1981" y="1926"/>
                    <a:pt x="1983" y="1927"/>
                  </a:cubicBezTo>
                  <a:cubicBezTo>
                    <a:pt x="1994" y="1939"/>
                    <a:pt x="2002" y="1942"/>
                    <a:pt x="2003" y="1947"/>
                  </a:cubicBezTo>
                  <a:cubicBezTo>
                    <a:pt x="2037" y="1994"/>
                    <a:pt x="2046" y="1999"/>
                    <a:pt x="2043" y="2002"/>
                  </a:cubicBezTo>
                  <a:cubicBezTo>
                    <a:pt x="2081" y="2062"/>
                    <a:pt x="2085" y="2066"/>
                    <a:pt x="2081" y="2069"/>
                  </a:cubicBezTo>
                  <a:cubicBezTo>
                    <a:pt x="2099" y="2104"/>
                    <a:pt x="2108" y="2108"/>
                    <a:pt x="2106" y="2111"/>
                  </a:cubicBezTo>
                  <a:cubicBezTo>
                    <a:pt x="2133" y="2152"/>
                    <a:pt x="2137" y="2156"/>
                    <a:pt x="2140" y="2160"/>
                  </a:cubicBezTo>
                  <a:cubicBezTo>
                    <a:pt x="2134" y="2139"/>
                    <a:pt x="2135" y="2135"/>
                    <a:pt x="2131" y="2130"/>
                  </a:cubicBezTo>
                  <a:close/>
                  <a:moveTo>
                    <a:pt x="1953" y="2098"/>
                  </a:moveTo>
                  <a:cubicBezTo>
                    <a:pt x="1948" y="2092"/>
                    <a:pt x="1950" y="2087"/>
                    <a:pt x="1945" y="2082"/>
                  </a:cubicBezTo>
                  <a:cubicBezTo>
                    <a:pt x="1929" y="2043"/>
                    <a:pt x="1925" y="2038"/>
                    <a:pt x="1922" y="2033"/>
                  </a:cubicBezTo>
                  <a:cubicBezTo>
                    <a:pt x="1895" y="1982"/>
                    <a:pt x="1887" y="1965"/>
                    <a:pt x="1879" y="1948"/>
                  </a:cubicBezTo>
                  <a:cubicBezTo>
                    <a:pt x="1818" y="1881"/>
                    <a:pt x="1815" y="1878"/>
                    <a:pt x="1812" y="1874"/>
                  </a:cubicBezTo>
                  <a:cubicBezTo>
                    <a:pt x="1782" y="1840"/>
                    <a:pt x="1776" y="1833"/>
                    <a:pt x="1770" y="1826"/>
                  </a:cubicBezTo>
                  <a:cubicBezTo>
                    <a:pt x="1762" y="1799"/>
                    <a:pt x="1761" y="1796"/>
                    <a:pt x="1758" y="1793"/>
                  </a:cubicBezTo>
                  <a:cubicBezTo>
                    <a:pt x="1765" y="1828"/>
                    <a:pt x="1769" y="1831"/>
                    <a:pt x="1771" y="1834"/>
                  </a:cubicBezTo>
                  <a:cubicBezTo>
                    <a:pt x="1787" y="1872"/>
                    <a:pt x="1798" y="1884"/>
                    <a:pt x="1805" y="1897"/>
                  </a:cubicBezTo>
                  <a:cubicBezTo>
                    <a:pt x="1855" y="1977"/>
                    <a:pt x="1865" y="1982"/>
                    <a:pt x="1858" y="1987"/>
                  </a:cubicBezTo>
                  <a:cubicBezTo>
                    <a:pt x="1871" y="2021"/>
                    <a:pt x="1882" y="2026"/>
                    <a:pt x="1878" y="2030"/>
                  </a:cubicBezTo>
                  <a:cubicBezTo>
                    <a:pt x="1897" y="2067"/>
                    <a:pt x="1895" y="2071"/>
                    <a:pt x="1895" y="2076"/>
                  </a:cubicBezTo>
                  <a:cubicBezTo>
                    <a:pt x="1916" y="2110"/>
                    <a:pt x="1914" y="2113"/>
                    <a:pt x="1917" y="2117"/>
                  </a:cubicBezTo>
                  <a:cubicBezTo>
                    <a:pt x="1930" y="2144"/>
                    <a:pt x="1944" y="2148"/>
                    <a:pt x="1938" y="2151"/>
                  </a:cubicBezTo>
                  <a:cubicBezTo>
                    <a:pt x="1908" y="2125"/>
                    <a:pt x="1906" y="2119"/>
                    <a:pt x="1902" y="2119"/>
                  </a:cubicBezTo>
                  <a:cubicBezTo>
                    <a:pt x="1880" y="2084"/>
                    <a:pt x="1881" y="2073"/>
                    <a:pt x="1872" y="2062"/>
                  </a:cubicBezTo>
                  <a:cubicBezTo>
                    <a:pt x="1844" y="1984"/>
                    <a:pt x="1839" y="1972"/>
                    <a:pt x="1835" y="1960"/>
                  </a:cubicBezTo>
                  <a:cubicBezTo>
                    <a:pt x="1801" y="1900"/>
                    <a:pt x="1797" y="1896"/>
                    <a:pt x="1793" y="1893"/>
                  </a:cubicBezTo>
                  <a:cubicBezTo>
                    <a:pt x="1774" y="1859"/>
                    <a:pt x="1767" y="1846"/>
                    <a:pt x="1762" y="1833"/>
                  </a:cubicBezTo>
                  <a:cubicBezTo>
                    <a:pt x="1750" y="1801"/>
                    <a:pt x="1755" y="1799"/>
                    <a:pt x="1749" y="1798"/>
                  </a:cubicBezTo>
                  <a:cubicBezTo>
                    <a:pt x="1756" y="1854"/>
                    <a:pt x="1767" y="1859"/>
                    <a:pt x="1764" y="1863"/>
                  </a:cubicBezTo>
                  <a:cubicBezTo>
                    <a:pt x="1814" y="1937"/>
                    <a:pt x="1812" y="1939"/>
                    <a:pt x="1813" y="1942"/>
                  </a:cubicBezTo>
                  <a:cubicBezTo>
                    <a:pt x="1829" y="1975"/>
                    <a:pt x="1835" y="1983"/>
                    <a:pt x="1836" y="1991"/>
                  </a:cubicBezTo>
                  <a:cubicBezTo>
                    <a:pt x="1844" y="2024"/>
                    <a:pt x="1855" y="2034"/>
                    <a:pt x="1853" y="2043"/>
                  </a:cubicBezTo>
                  <a:cubicBezTo>
                    <a:pt x="1864" y="2071"/>
                    <a:pt x="1874" y="2079"/>
                    <a:pt x="1873" y="2086"/>
                  </a:cubicBezTo>
                  <a:cubicBezTo>
                    <a:pt x="1891" y="2122"/>
                    <a:pt x="1900" y="2126"/>
                    <a:pt x="1897" y="2130"/>
                  </a:cubicBezTo>
                  <a:cubicBezTo>
                    <a:pt x="1882" y="2116"/>
                    <a:pt x="1872" y="2115"/>
                    <a:pt x="1867" y="2106"/>
                  </a:cubicBezTo>
                  <a:cubicBezTo>
                    <a:pt x="1838" y="2045"/>
                    <a:pt x="1844" y="2043"/>
                    <a:pt x="1841" y="2039"/>
                  </a:cubicBezTo>
                  <a:cubicBezTo>
                    <a:pt x="1833" y="2016"/>
                    <a:pt x="1826" y="2012"/>
                    <a:pt x="1829" y="2009"/>
                  </a:cubicBezTo>
                  <a:cubicBezTo>
                    <a:pt x="1816" y="1976"/>
                    <a:pt x="1808" y="1972"/>
                    <a:pt x="1811" y="1970"/>
                  </a:cubicBezTo>
                  <a:cubicBezTo>
                    <a:pt x="1790" y="1923"/>
                    <a:pt x="1781" y="1915"/>
                    <a:pt x="1781" y="1909"/>
                  </a:cubicBezTo>
                  <a:cubicBezTo>
                    <a:pt x="1766" y="1879"/>
                    <a:pt x="1766" y="1877"/>
                    <a:pt x="1763" y="1878"/>
                  </a:cubicBezTo>
                  <a:cubicBezTo>
                    <a:pt x="1742" y="1849"/>
                    <a:pt x="1740" y="1846"/>
                    <a:pt x="1733" y="1841"/>
                  </a:cubicBezTo>
                  <a:cubicBezTo>
                    <a:pt x="1715" y="1818"/>
                    <a:pt x="1714" y="1815"/>
                    <a:pt x="1714" y="1812"/>
                  </a:cubicBezTo>
                  <a:cubicBezTo>
                    <a:pt x="1727" y="1844"/>
                    <a:pt x="1742" y="1853"/>
                    <a:pt x="1743" y="1861"/>
                  </a:cubicBezTo>
                  <a:cubicBezTo>
                    <a:pt x="1757" y="1878"/>
                    <a:pt x="1754" y="1878"/>
                    <a:pt x="1760" y="1881"/>
                  </a:cubicBezTo>
                  <a:cubicBezTo>
                    <a:pt x="1776" y="1914"/>
                    <a:pt x="1774" y="1917"/>
                    <a:pt x="1778" y="1921"/>
                  </a:cubicBezTo>
                  <a:cubicBezTo>
                    <a:pt x="1797" y="1967"/>
                    <a:pt x="1804" y="1974"/>
                    <a:pt x="1803" y="1980"/>
                  </a:cubicBezTo>
                  <a:cubicBezTo>
                    <a:pt x="1816" y="2004"/>
                    <a:pt x="1818" y="2007"/>
                    <a:pt x="1818" y="2010"/>
                  </a:cubicBezTo>
                  <a:cubicBezTo>
                    <a:pt x="1839" y="2053"/>
                    <a:pt x="1837" y="2064"/>
                    <a:pt x="1844" y="2077"/>
                  </a:cubicBezTo>
                  <a:cubicBezTo>
                    <a:pt x="1851" y="2111"/>
                    <a:pt x="1845" y="2108"/>
                    <a:pt x="1840" y="2104"/>
                  </a:cubicBezTo>
                  <a:cubicBezTo>
                    <a:pt x="1828" y="2075"/>
                    <a:pt x="1822" y="2070"/>
                    <a:pt x="1824" y="2066"/>
                  </a:cubicBezTo>
                  <a:cubicBezTo>
                    <a:pt x="1808" y="2022"/>
                    <a:pt x="1804" y="2018"/>
                    <a:pt x="1804" y="2014"/>
                  </a:cubicBezTo>
                  <a:cubicBezTo>
                    <a:pt x="1785" y="1965"/>
                    <a:pt x="1784" y="1956"/>
                    <a:pt x="1777" y="1947"/>
                  </a:cubicBezTo>
                  <a:cubicBezTo>
                    <a:pt x="1709" y="1843"/>
                    <a:pt x="1702" y="1835"/>
                    <a:pt x="1696" y="1827"/>
                  </a:cubicBezTo>
                  <a:cubicBezTo>
                    <a:pt x="1678" y="1809"/>
                    <a:pt x="1683" y="1819"/>
                    <a:pt x="1694" y="1829"/>
                  </a:cubicBezTo>
                  <a:cubicBezTo>
                    <a:pt x="1774" y="1968"/>
                    <a:pt x="1780" y="1973"/>
                    <a:pt x="1778" y="1978"/>
                  </a:cubicBezTo>
                  <a:cubicBezTo>
                    <a:pt x="1798" y="2025"/>
                    <a:pt x="1796" y="2029"/>
                    <a:pt x="1801" y="2034"/>
                  </a:cubicBezTo>
                  <a:cubicBezTo>
                    <a:pt x="1816" y="2074"/>
                    <a:pt x="1818" y="2079"/>
                    <a:pt x="1818" y="2083"/>
                  </a:cubicBezTo>
                  <a:cubicBezTo>
                    <a:pt x="1807" y="2079"/>
                    <a:pt x="1798" y="2072"/>
                    <a:pt x="1800" y="2066"/>
                  </a:cubicBezTo>
                  <a:cubicBezTo>
                    <a:pt x="1777" y="2022"/>
                    <a:pt x="1771" y="2013"/>
                    <a:pt x="1772" y="2004"/>
                  </a:cubicBezTo>
                  <a:cubicBezTo>
                    <a:pt x="1744" y="1951"/>
                    <a:pt x="1749" y="1948"/>
                    <a:pt x="1747" y="1945"/>
                  </a:cubicBezTo>
                  <a:cubicBezTo>
                    <a:pt x="1686" y="1847"/>
                    <a:pt x="1680" y="1838"/>
                    <a:pt x="1674" y="1829"/>
                  </a:cubicBezTo>
                  <a:cubicBezTo>
                    <a:pt x="1622" y="1769"/>
                    <a:pt x="1618" y="1765"/>
                    <a:pt x="1615" y="1765"/>
                  </a:cubicBezTo>
                  <a:cubicBezTo>
                    <a:pt x="1609" y="1758"/>
                    <a:pt x="1612" y="1765"/>
                    <a:pt x="1613" y="1766"/>
                  </a:cubicBezTo>
                  <a:cubicBezTo>
                    <a:pt x="1624" y="1783"/>
                    <a:pt x="1626" y="1781"/>
                    <a:pt x="1628" y="1783"/>
                  </a:cubicBezTo>
                  <a:cubicBezTo>
                    <a:pt x="1674" y="1842"/>
                    <a:pt x="1678" y="1848"/>
                    <a:pt x="1682" y="1854"/>
                  </a:cubicBezTo>
                  <a:cubicBezTo>
                    <a:pt x="1701" y="1881"/>
                    <a:pt x="1707" y="1894"/>
                    <a:pt x="1715" y="1906"/>
                  </a:cubicBezTo>
                  <a:cubicBezTo>
                    <a:pt x="1727" y="1930"/>
                    <a:pt x="1729" y="1936"/>
                    <a:pt x="1736" y="1943"/>
                  </a:cubicBezTo>
                  <a:cubicBezTo>
                    <a:pt x="1744" y="1966"/>
                    <a:pt x="1743" y="1968"/>
                    <a:pt x="1747" y="1968"/>
                  </a:cubicBezTo>
                  <a:cubicBezTo>
                    <a:pt x="1770" y="2038"/>
                    <a:pt x="1776" y="2044"/>
                    <a:pt x="1778" y="2051"/>
                  </a:cubicBezTo>
                  <a:cubicBezTo>
                    <a:pt x="1771" y="2070"/>
                    <a:pt x="1774" y="2059"/>
                    <a:pt x="1769" y="2056"/>
                  </a:cubicBezTo>
                  <a:cubicBezTo>
                    <a:pt x="1747" y="2020"/>
                    <a:pt x="1752" y="2016"/>
                    <a:pt x="1745" y="2010"/>
                  </a:cubicBezTo>
                  <a:cubicBezTo>
                    <a:pt x="1715" y="1936"/>
                    <a:pt x="1713" y="1925"/>
                    <a:pt x="1702" y="1914"/>
                  </a:cubicBezTo>
                  <a:cubicBezTo>
                    <a:pt x="1630" y="1803"/>
                    <a:pt x="1634" y="1800"/>
                    <a:pt x="1628" y="1797"/>
                  </a:cubicBezTo>
                  <a:cubicBezTo>
                    <a:pt x="1600" y="1765"/>
                    <a:pt x="1599" y="1763"/>
                    <a:pt x="1597" y="1761"/>
                  </a:cubicBezTo>
                  <a:cubicBezTo>
                    <a:pt x="1566" y="1730"/>
                    <a:pt x="1561" y="1720"/>
                    <a:pt x="1556" y="1724"/>
                  </a:cubicBezTo>
                  <a:cubicBezTo>
                    <a:pt x="1586" y="1755"/>
                    <a:pt x="1586" y="1757"/>
                    <a:pt x="1586" y="1758"/>
                  </a:cubicBezTo>
                  <a:cubicBezTo>
                    <a:pt x="1615" y="1791"/>
                    <a:pt x="1614" y="1796"/>
                    <a:pt x="1620" y="1801"/>
                  </a:cubicBezTo>
                  <a:cubicBezTo>
                    <a:pt x="1654" y="1845"/>
                    <a:pt x="1656" y="1849"/>
                    <a:pt x="1658" y="1854"/>
                  </a:cubicBezTo>
                  <a:cubicBezTo>
                    <a:pt x="1689" y="1898"/>
                    <a:pt x="1690" y="1916"/>
                    <a:pt x="1706" y="1935"/>
                  </a:cubicBezTo>
                  <a:cubicBezTo>
                    <a:pt x="1722" y="1975"/>
                    <a:pt x="1720" y="1980"/>
                    <a:pt x="1727" y="1986"/>
                  </a:cubicBezTo>
                  <a:cubicBezTo>
                    <a:pt x="1749" y="2039"/>
                    <a:pt x="1747" y="2042"/>
                    <a:pt x="1751" y="2046"/>
                  </a:cubicBezTo>
                  <a:cubicBezTo>
                    <a:pt x="1731" y="2045"/>
                    <a:pt x="1736" y="2043"/>
                    <a:pt x="1736" y="2042"/>
                  </a:cubicBezTo>
                  <a:cubicBezTo>
                    <a:pt x="1729" y="2030"/>
                    <a:pt x="1722" y="2030"/>
                    <a:pt x="1721" y="2025"/>
                  </a:cubicBezTo>
                  <a:cubicBezTo>
                    <a:pt x="1705" y="1989"/>
                    <a:pt x="1703" y="1986"/>
                    <a:pt x="1701" y="1982"/>
                  </a:cubicBezTo>
                  <a:cubicBezTo>
                    <a:pt x="1678" y="1917"/>
                    <a:pt x="1672" y="1914"/>
                    <a:pt x="1673" y="1911"/>
                  </a:cubicBezTo>
                  <a:cubicBezTo>
                    <a:pt x="1649" y="1865"/>
                    <a:pt x="1643" y="1851"/>
                    <a:pt x="1635" y="1837"/>
                  </a:cubicBezTo>
                  <a:cubicBezTo>
                    <a:pt x="1559" y="1756"/>
                    <a:pt x="1556" y="1741"/>
                    <a:pt x="1551" y="1745"/>
                  </a:cubicBezTo>
                  <a:cubicBezTo>
                    <a:pt x="1597" y="1790"/>
                    <a:pt x="1595" y="1802"/>
                    <a:pt x="1601" y="1806"/>
                  </a:cubicBezTo>
                  <a:cubicBezTo>
                    <a:pt x="1633" y="1854"/>
                    <a:pt x="1637" y="1856"/>
                    <a:pt x="1640" y="1859"/>
                  </a:cubicBezTo>
                  <a:cubicBezTo>
                    <a:pt x="1659" y="1900"/>
                    <a:pt x="1663" y="1912"/>
                    <a:pt x="1668" y="1924"/>
                  </a:cubicBezTo>
                  <a:cubicBezTo>
                    <a:pt x="1678" y="1954"/>
                    <a:pt x="1685" y="1958"/>
                    <a:pt x="1682" y="1961"/>
                  </a:cubicBezTo>
                  <a:cubicBezTo>
                    <a:pt x="1703" y="2007"/>
                    <a:pt x="1705" y="2010"/>
                    <a:pt x="1705" y="2013"/>
                  </a:cubicBezTo>
                  <a:cubicBezTo>
                    <a:pt x="1678" y="2001"/>
                    <a:pt x="1677" y="1990"/>
                    <a:pt x="1672" y="1979"/>
                  </a:cubicBezTo>
                  <a:cubicBezTo>
                    <a:pt x="1652" y="1934"/>
                    <a:pt x="1653" y="1923"/>
                    <a:pt x="1645" y="1912"/>
                  </a:cubicBezTo>
                  <a:cubicBezTo>
                    <a:pt x="1599" y="1833"/>
                    <a:pt x="1593" y="1822"/>
                    <a:pt x="1586" y="1811"/>
                  </a:cubicBezTo>
                  <a:cubicBezTo>
                    <a:pt x="1536" y="1756"/>
                    <a:pt x="1532" y="1745"/>
                    <a:pt x="1528" y="1751"/>
                  </a:cubicBezTo>
                  <a:cubicBezTo>
                    <a:pt x="1611" y="1868"/>
                    <a:pt x="1622" y="1877"/>
                    <a:pt x="1621" y="1884"/>
                  </a:cubicBezTo>
                  <a:cubicBezTo>
                    <a:pt x="1657" y="1966"/>
                    <a:pt x="1659" y="1973"/>
                    <a:pt x="1661" y="1980"/>
                  </a:cubicBezTo>
                  <a:cubicBezTo>
                    <a:pt x="1659" y="1992"/>
                    <a:pt x="1650" y="1988"/>
                    <a:pt x="1654" y="1985"/>
                  </a:cubicBezTo>
                  <a:cubicBezTo>
                    <a:pt x="1639" y="1948"/>
                    <a:pt x="1637" y="1945"/>
                    <a:pt x="1637" y="1942"/>
                  </a:cubicBezTo>
                  <a:cubicBezTo>
                    <a:pt x="1617" y="1901"/>
                    <a:pt x="1611" y="1897"/>
                    <a:pt x="1611" y="1893"/>
                  </a:cubicBezTo>
                  <a:cubicBezTo>
                    <a:pt x="1598" y="1864"/>
                    <a:pt x="1591" y="1859"/>
                    <a:pt x="1592" y="1854"/>
                  </a:cubicBezTo>
                  <a:cubicBezTo>
                    <a:pt x="1557" y="1807"/>
                    <a:pt x="1547" y="1795"/>
                    <a:pt x="1534" y="1775"/>
                  </a:cubicBezTo>
                  <a:cubicBezTo>
                    <a:pt x="1499" y="1716"/>
                    <a:pt x="1487" y="1716"/>
                    <a:pt x="1490" y="1709"/>
                  </a:cubicBezTo>
                  <a:cubicBezTo>
                    <a:pt x="1471" y="1695"/>
                    <a:pt x="1481" y="1700"/>
                    <a:pt x="1478" y="1705"/>
                  </a:cubicBezTo>
                  <a:cubicBezTo>
                    <a:pt x="1495" y="1729"/>
                    <a:pt x="1497" y="1739"/>
                    <a:pt x="1509" y="1750"/>
                  </a:cubicBezTo>
                  <a:cubicBezTo>
                    <a:pt x="1567" y="1831"/>
                    <a:pt x="1575" y="1850"/>
                    <a:pt x="1591" y="1870"/>
                  </a:cubicBezTo>
                  <a:cubicBezTo>
                    <a:pt x="1604" y="1903"/>
                    <a:pt x="1608" y="1908"/>
                    <a:pt x="1611" y="1913"/>
                  </a:cubicBezTo>
                  <a:cubicBezTo>
                    <a:pt x="1624" y="1938"/>
                    <a:pt x="1630" y="1948"/>
                    <a:pt x="1633" y="1958"/>
                  </a:cubicBezTo>
                  <a:cubicBezTo>
                    <a:pt x="1642" y="1982"/>
                    <a:pt x="1642" y="1986"/>
                    <a:pt x="1639" y="1984"/>
                  </a:cubicBezTo>
                  <a:cubicBezTo>
                    <a:pt x="1625" y="1963"/>
                    <a:pt x="1617" y="1957"/>
                    <a:pt x="1613" y="1952"/>
                  </a:cubicBezTo>
                  <a:cubicBezTo>
                    <a:pt x="1560" y="1857"/>
                    <a:pt x="1565" y="1850"/>
                    <a:pt x="1558" y="1849"/>
                  </a:cubicBezTo>
                  <a:cubicBezTo>
                    <a:pt x="1547" y="1828"/>
                    <a:pt x="1545" y="1823"/>
                    <a:pt x="1542" y="1817"/>
                  </a:cubicBezTo>
                  <a:cubicBezTo>
                    <a:pt x="1489" y="1732"/>
                    <a:pt x="1485" y="1727"/>
                    <a:pt x="1482" y="1722"/>
                  </a:cubicBezTo>
                  <a:cubicBezTo>
                    <a:pt x="1513" y="1785"/>
                    <a:pt x="1517" y="1796"/>
                    <a:pt x="1524" y="1807"/>
                  </a:cubicBezTo>
                  <a:cubicBezTo>
                    <a:pt x="1541" y="1834"/>
                    <a:pt x="1545" y="1836"/>
                    <a:pt x="1544" y="1839"/>
                  </a:cubicBezTo>
                  <a:cubicBezTo>
                    <a:pt x="1569" y="1882"/>
                    <a:pt x="1568" y="1884"/>
                    <a:pt x="1571" y="1887"/>
                  </a:cubicBezTo>
                  <a:cubicBezTo>
                    <a:pt x="1586" y="1924"/>
                    <a:pt x="1598" y="1930"/>
                    <a:pt x="1593" y="1935"/>
                  </a:cubicBezTo>
                  <a:cubicBezTo>
                    <a:pt x="1607" y="1957"/>
                    <a:pt x="1611" y="1963"/>
                    <a:pt x="1611" y="1969"/>
                  </a:cubicBezTo>
                  <a:cubicBezTo>
                    <a:pt x="1597" y="1946"/>
                    <a:pt x="1587" y="1941"/>
                    <a:pt x="1585" y="1936"/>
                  </a:cubicBezTo>
                  <a:cubicBezTo>
                    <a:pt x="1566" y="1896"/>
                    <a:pt x="1559" y="1888"/>
                    <a:pt x="1558" y="1882"/>
                  </a:cubicBezTo>
                  <a:cubicBezTo>
                    <a:pt x="1519" y="1808"/>
                    <a:pt x="1519" y="1803"/>
                    <a:pt x="1509" y="1796"/>
                  </a:cubicBezTo>
                  <a:cubicBezTo>
                    <a:pt x="1461" y="1735"/>
                    <a:pt x="1463" y="1723"/>
                    <a:pt x="1453" y="1729"/>
                  </a:cubicBezTo>
                  <a:cubicBezTo>
                    <a:pt x="1493" y="1780"/>
                    <a:pt x="1495" y="1789"/>
                    <a:pt x="1510" y="1807"/>
                  </a:cubicBezTo>
                  <a:cubicBezTo>
                    <a:pt x="1534" y="1842"/>
                    <a:pt x="1531" y="1846"/>
                    <a:pt x="1537" y="1851"/>
                  </a:cubicBezTo>
                  <a:cubicBezTo>
                    <a:pt x="1567" y="1924"/>
                    <a:pt x="1569" y="1925"/>
                    <a:pt x="1571" y="1930"/>
                  </a:cubicBezTo>
                  <a:cubicBezTo>
                    <a:pt x="1564" y="1936"/>
                    <a:pt x="1565" y="1932"/>
                    <a:pt x="1559" y="1926"/>
                  </a:cubicBezTo>
                  <a:cubicBezTo>
                    <a:pt x="1546" y="1892"/>
                    <a:pt x="1538" y="1883"/>
                    <a:pt x="1535" y="1875"/>
                  </a:cubicBezTo>
                  <a:cubicBezTo>
                    <a:pt x="1519" y="1836"/>
                    <a:pt x="1508" y="1831"/>
                    <a:pt x="1510" y="1827"/>
                  </a:cubicBezTo>
                  <a:cubicBezTo>
                    <a:pt x="1469" y="1771"/>
                    <a:pt x="1465" y="1766"/>
                    <a:pt x="1461" y="1761"/>
                  </a:cubicBezTo>
                  <a:cubicBezTo>
                    <a:pt x="1444" y="1739"/>
                    <a:pt x="1431" y="1733"/>
                    <a:pt x="1428" y="1723"/>
                  </a:cubicBezTo>
                  <a:cubicBezTo>
                    <a:pt x="1425" y="1727"/>
                    <a:pt x="1434" y="1739"/>
                    <a:pt x="1453" y="1759"/>
                  </a:cubicBezTo>
                  <a:cubicBezTo>
                    <a:pt x="1523" y="1869"/>
                    <a:pt x="1526" y="1882"/>
                    <a:pt x="1534" y="1894"/>
                  </a:cubicBezTo>
                  <a:cubicBezTo>
                    <a:pt x="1549" y="1926"/>
                    <a:pt x="1556" y="1929"/>
                    <a:pt x="1550" y="1932"/>
                  </a:cubicBezTo>
                  <a:cubicBezTo>
                    <a:pt x="1542" y="1913"/>
                    <a:pt x="1534" y="1909"/>
                    <a:pt x="1533" y="1906"/>
                  </a:cubicBezTo>
                  <a:cubicBezTo>
                    <a:pt x="1495" y="1833"/>
                    <a:pt x="1476" y="1810"/>
                    <a:pt x="1459" y="1785"/>
                  </a:cubicBezTo>
                  <a:cubicBezTo>
                    <a:pt x="1417" y="1742"/>
                    <a:pt x="1414" y="1733"/>
                    <a:pt x="1410" y="1736"/>
                  </a:cubicBezTo>
                  <a:cubicBezTo>
                    <a:pt x="1394" y="1726"/>
                    <a:pt x="1394" y="1727"/>
                    <a:pt x="1402" y="1734"/>
                  </a:cubicBezTo>
                  <a:cubicBezTo>
                    <a:pt x="1439" y="1772"/>
                    <a:pt x="1445" y="1779"/>
                    <a:pt x="1451" y="1786"/>
                  </a:cubicBezTo>
                  <a:cubicBezTo>
                    <a:pt x="1508" y="1883"/>
                    <a:pt x="1516" y="1888"/>
                    <a:pt x="1515" y="1893"/>
                  </a:cubicBezTo>
                  <a:cubicBezTo>
                    <a:pt x="1504" y="1899"/>
                    <a:pt x="1504" y="1879"/>
                    <a:pt x="1491" y="1865"/>
                  </a:cubicBezTo>
                  <a:cubicBezTo>
                    <a:pt x="1444" y="1801"/>
                    <a:pt x="1434" y="1788"/>
                    <a:pt x="1426" y="1777"/>
                  </a:cubicBezTo>
                  <a:cubicBezTo>
                    <a:pt x="1377" y="1728"/>
                    <a:pt x="1370" y="1719"/>
                    <a:pt x="1362" y="1714"/>
                  </a:cubicBezTo>
                  <a:cubicBezTo>
                    <a:pt x="1346" y="1711"/>
                    <a:pt x="1356" y="1715"/>
                    <a:pt x="1366" y="1722"/>
                  </a:cubicBezTo>
                  <a:cubicBezTo>
                    <a:pt x="1407" y="1762"/>
                    <a:pt x="1407" y="1764"/>
                    <a:pt x="1408" y="1766"/>
                  </a:cubicBezTo>
                  <a:cubicBezTo>
                    <a:pt x="1428" y="1793"/>
                    <a:pt x="1434" y="1799"/>
                    <a:pt x="1437" y="1807"/>
                  </a:cubicBezTo>
                  <a:cubicBezTo>
                    <a:pt x="1487" y="1871"/>
                    <a:pt x="1483" y="1873"/>
                    <a:pt x="1487" y="1877"/>
                  </a:cubicBezTo>
                  <a:cubicBezTo>
                    <a:pt x="1476" y="1863"/>
                    <a:pt x="1472" y="1862"/>
                    <a:pt x="1468" y="1856"/>
                  </a:cubicBezTo>
                  <a:cubicBezTo>
                    <a:pt x="1427" y="1802"/>
                    <a:pt x="1420" y="1793"/>
                    <a:pt x="1413" y="1785"/>
                  </a:cubicBezTo>
                  <a:cubicBezTo>
                    <a:pt x="1367" y="1738"/>
                    <a:pt x="1363" y="1737"/>
                    <a:pt x="1359" y="1734"/>
                  </a:cubicBezTo>
                  <a:cubicBezTo>
                    <a:pt x="1354" y="1737"/>
                    <a:pt x="1364" y="1736"/>
                    <a:pt x="1360" y="1742"/>
                  </a:cubicBezTo>
                  <a:cubicBezTo>
                    <a:pt x="1397" y="1776"/>
                    <a:pt x="1401" y="1785"/>
                    <a:pt x="1407" y="1785"/>
                  </a:cubicBezTo>
                  <a:cubicBezTo>
                    <a:pt x="1423" y="1806"/>
                    <a:pt x="1419" y="1809"/>
                    <a:pt x="1425" y="1812"/>
                  </a:cubicBezTo>
                  <a:cubicBezTo>
                    <a:pt x="1406" y="1793"/>
                    <a:pt x="1402" y="1796"/>
                    <a:pt x="1399" y="1789"/>
                  </a:cubicBezTo>
                  <a:cubicBezTo>
                    <a:pt x="1348" y="1746"/>
                    <a:pt x="1344" y="1739"/>
                    <a:pt x="1339" y="1737"/>
                  </a:cubicBezTo>
                  <a:cubicBezTo>
                    <a:pt x="1363" y="1764"/>
                    <a:pt x="1373" y="1773"/>
                    <a:pt x="1384" y="1782"/>
                  </a:cubicBezTo>
                  <a:cubicBezTo>
                    <a:pt x="1426" y="1841"/>
                    <a:pt x="1439" y="1847"/>
                    <a:pt x="1436" y="1852"/>
                  </a:cubicBezTo>
                  <a:cubicBezTo>
                    <a:pt x="1387" y="1806"/>
                    <a:pt x="1370" y="1785"/>
                    <a:pt x="1346" y="1769"/>
                  </a:cubicBezTo>
                  <a:cubicBezTo>
                    <a:pt x="1360" y="1787"/>
                    <a:pt x="1371" y="1797"/>
                    <a:pt x="1382" y="1810"/>
                  </a:cubicBezTo>
                  <a:cubicBezTo>
                    <a:pt x="1406" y="1837"/>
                    <a:pt x="1399" y="1838"/>
                    <a:pt x="1397" y="1837"/>
                  </a:cubicBezTo>
                  <a:cubicBezTo>
                    <a:pt x="1375" y="1825"/>
                    <a:pt x="1370" y="1821"/>
                    <a:pt x="1364" y="1819"/>
                  </a:cubicBezTo>
                  <a:cubicBezTo>
                    <a:pt x="1320" y="1789"/>
                    <a:pt x="1322" y="1785"/>
                    <a:pt x="1315" y="1787"/>
                  </a:cubicBezTo>
                  <a:cubicBezTo>
                    <a:pt x="1340" y="1807"/>
                    <a:pt x="1342" y="1812"/>
                    <a:pt x="1345" y="1810"/>
                  </a:cubicBezTo>
                  <a:cubicBezTo>
                    <a:pt x="1368" y="1829"/>
                    <a:pt x="1363" y="1830"/>
                    <a:pt x="1362" y="1830"/>
                  </a:cubicBezTo>
                  <a:cubicBezTo>
                    <a:pt x="1356" y="1828"/>
                    <a:pt x="1352" y="1825"/>
                    <a:pt x="1351" y="1825"/>
                  </a:cubicBezTo>
                  <a:cubicBezTo>
                    <a:pt x="1327" y="1814"/>
                    <a:pt x="1316" y="1808"/>
                    <a:pt x="1305" y="1801"/>
                  </a:cubicBezTo>
                  <a:cubicBezTo>
                    <a:pt x="1262" y="1781"/>
                    <a:pt x="1259" y="1767"/>
                    <a:pt x="1256" y="1772"/>
                  </a:cubicBezTo>
                  <a:cubicBezTo>
                    <a:pt x="1310" y="1809"/>
                    <a:pt x="1312" y="1813"/>
                    <a:pt x="1315" y="1816"/>
                  </a:cubicBezTo>
                  <a:cubicBezTo>
                    <a:pt x="1348" y="1831"/>
                    <a:pt x="1354" y="1834"/>
                    <a:pt x="1360" y="1837"/>
                  </a:cubicBezTo>
                  <a:cubicBezTo>
                    <a:pt x="1335" y="1835"/>
                    <a:pt x="1324" y="1831"/>
                    <a:pt x="1313" y="1827"/>
                  </a:cubicBezTo>
                  <a:cubicBezTo>
                    <a:pt x="1261" y="1800"/>
                    <a:pt x="1258" y="1801"/>
                    <a:pt x="1256" y="1798"/>
                  </a:cubicBezTo>
                  <a:cubicBezTo>
                    <a:pt x="1273" y="1814"/>
                    <a:pt x="1277" y="1818"/>
                    <a:pt x="1281" y="1817"/>
                  </a:cubicBezTo>
                  <a:cubicBezTo>
                    <a:pt x="1357" y="1850"/>
                    <a:pt x="1373" y="1856"/>
                    <a:pt x="1389" y="1858"/>
                  </a:cubicBezTo>
                  <a:cubicBezTo>
                    <a:pt x="1405" y="1865"/>
                    <a:pt x="1410" y="1855"/>
                    <a:pt x="1414" y="1863"/>
                  </a:cubicBezTo>
                  <a:cubicBezTo>
                    <a:pt x="1444" y="1870"/>
                    <a:pt x="1451" y="1864"/>
                    <a:pt x="1456" y="1875"/>
                  </a:cubicBezTo>
                  <a:cubicBezTo>
                    <a:pt x="1436" y="1875"/>
                    <a:pt x="1434" y="1872"/>
                    <a:pt x="1432" y="1873"/>
                  </a:cubicBezTo>
                  <a:cubicBezTo>
                    <a:pt x="1374" y="1864"/>
                    <a:pt x="1366" y="1865"/>
                    <a:pt x="1358" y="1865"/>
                  </a:cubicBezTo>
                  <a:cubicBezTo>
                    <a:pt x="1291" y="1849"/>
                    <a:pt x="1274" y="1844"/>
                    <a:pt x="1258" y="1837"/>
                  </a:cubicBezTo>
                  <a:cubicBezTo>
                    <a:pt x="1235" y="1830"/>
                    <a:pt x="1245" y="1833"/>
                    <a:pt x="1254" y="1843"/>
                  </a:cubicBezTo>
                  <a:cubicBezTo>
                    <a:pt x="1297" y="1857"/>
                    <a:pt x="1302" y="1862"/>
                    <a:pt x="1309" y="1862"/>
                  </a:cubicBezTo>
                  <a:cubicBezTo>
                    <a:pt x="1370" y="1874"/>
                    <a:pt x="1373" y="1874"/>
                    <a:pt x="1376" y="1876"/>
                  </a:cubicBezTo>
                  <a:cubicBezTo>
                    <a:pt x="1408" y="1881"/>
                    <a:pt x="1411" y="1881"/>
                    <a:pt x="1414" y="1880"/>
                  </a:cubicBezTo>
                  <a:cubicBezTo>
                    <a:pt x="1453" y="1886"/>
                    <a:pt x="1460" y="1888"/>
                    <a:pt x="1468" y="1888"/>
                  </a:cubicBezTo>
                  <a:cubicBezTo>
                    <a:pt x="1485" y="1901"/>
                    <a:pt x="1482" y="1899"/>
                    <a:pt x="1480" y="1895"/>
                  </a:cubicBezTo>
                  <a:cubicBezTo>
                    <a:pt x="1446" y="1893"/>
                    <a:pt x="1439" y="1894"/>
                    <a:pt x="1433" y="1892"/>
                  </a:cubicBezTo>
                  <a:cubicBezTo>
                    <a:pt x="1389" y="1885"/>
                    <a:pt x="1383" y="1890"/>
                    <a:pt x="1377" y="1886"/>
                  </a:cubicBezTo>
                  <a:cubicBezTo>
                    <a:pt x="1312" y="1879"/>
                    <a:pt x="1305" y="1878"/>
                    <a:pt x="1298" y="1877"/>
                  </a:cubicBezTo>
                  <a:cubicBezTo>
                    <a:pt x="1251" y="1868"/>
                    <a:pt x="1244" y="1862"/>
                    <a:pt x="1238" y="1860"/>
                  </a:cubicBezTo>
                  <a:cubicBezTo>
                    <a:pt x="1194" y="1840"/>
                    <a:pt x="1191" y="1831"/>
                    <a:pt x="1187" y="1832"/>
                  </a:cubicBezTo>
                  <a:cubicBezTo>
                    <a:pt x="1191" y="1840"/>
                    <a:pt x="1193" y="1842"/>
                    <a:pt x="1196" y="1842"/>
                  </a:cubicBezTo>
                  <a:cubicBezTo>
                    <a:pt x="1235" y="1868"/>
                    <a:pt x="1231" y="1872"/>
                    <a:pt x="1237" y="1876"/>
                  </a:cubicBezTo>
                  <a:cubicBezTo>
                    <a:pt x="1277" y="1893"/>
                    <a:pt x="1287" y="1900"/>
                    <a:pt x="1297" y="1901"/>
                  </a:cubicBezTo>
                  <a:cubicBezTo>
                    <a:pt x="1344" y="1919"/>
                    <a:pt x="1345" y="1915"/>
                    <a:pt x="1347" y="1915"/>
                  </a:cubicBezTo>
                  <a:cubicBezTo>
                    <a:pt x="1368" y="1921"/>
                    <a:pt x="1378" y="1923"/>
                    <a:pt x="1388" y="1923"/>
                  </a:cubicBezTo>
                  <a:cubicBezTo>
                    <a:pt x="1424" y="1924"/>
                    <a:pt x="1429" y="1924"/>
                    <a:pt x="1434" y="1926"/>
                  </a:cubicBezTo>
                  <a:cubicBezTo>
                    <a:pt x="1471" y="1929"/>
                    <a:pt x="1476" y="1925"/>
                    <a:pt x="1482" y="1924"/>
                  </a:cubicBezTo>
                  <a:cubicBezTo>
                    <a:pt x="1534" y="1939"/>
                    <a:pt x="1537" y="1934"/>
                    <a:pt x="1540" y="1941"/>
                  </a:cubicBezTo>
                  <a:cubicBezTo>
                    <a:pt x="1500" y="1945"/>
                    <a:pt x="1498" y="1942"/>
                    <a:pt x="1495" y="1942"/>
                  </a:cubicBezTo>
                  <a:cubicBezTo>
                    <a:pt x="1459" y="1941"/>
                    <a:pt x="1454" y="1941"/>
                    <a:pt x="1449" y="1939"/>
                  </a:cubicBezTo>
                  <a:cubicBezTo>
                    <a:pt x="1431" y="1941"/>
                    <a:pt x="1428" y="1939"/>
                    <a:pt x="1426" y="1939"/>
                  </a:cubicBezTo>
                  <a:cubicBezTo>
                    <a:pt x="1378" y="1935"/>
                    <a:pt x="1368" y="1933"/>
                    <a:pt x="1358" y="1932"/>
                  </a:cubicBezTo>
                  <a:cubicBezTo>
                    <a:pt x="1308" y="1915"/>
                    <a:pt x="1302" y="1919"/>
                    <a:pt x="1298" y="1912"/>
                  </a:cubicBezTo>
                  <a:cubicBezTo>
                    <a:pt x="1255" y="1901"/>
                    <a:pt x="1252" y="1892"/>
                    <a:pt x="1248" y="1898"/>
                  </a:cubicBezTo>
                  <a:cubicBezTo>
                    <a:pt x="1315" y="1926"/>
                    <a:pt x="1322" y="1930"/>
                    <a:pt x="1329" y="1934"/>
                  </a:cubicBezTo>
                  <a:cubicBezTo>
                    <a:pt x="1363" y="1942"/>
                    <a:pt x="1366" y="1946"/>
                    <a:pt x="1370" y="1942"/>
                  </a:cubicBezTo>
                  <a:cubicBezTo>
                    <a:pt x="1405" y="1951"/>
                    <a:pt x="1409" y="1944"/>
                    <a:pt x="1412" y="1951"/>
                  </a:cubicBezTo>
                  <a:cubicBezTo>
                    <a:pt x="1436" y="1950"/>
                    <a:pt x="1440" y="1952"/>
                    <a:pt x="1443" y="1950"/>
                  </a:cubicBezTo>
                  <a:cubicBezTo>
                    <a:pt x="1503" y="1951"/>
                    <a:pt x="1509" y="1953"/>
                    <a:pt x="1516" y="1953"/>
                  </a:cubicBezTo>
                  <a:cubicBezTo>
                    <a:pt x="1533" y="1951"/>
                    <a:pt x="1535" y="1956"/>
                    <a:pt x="1538" y="1951"/>
                  </a:cubicBezTo>
                  <a:cubicBezTo>
                    <a:pt x="1563" y="1955"/>
                    <a:pt x="1566" y="1957"/>
                    <a:pt x="1570" y="1958"/>
                  </a:cubicBezTo>
                  <a:cubicBezTo>
                    <a:pt x="1559" y="1961"/>
                    <a:pt x="1554" y="1959"/>
                    <a:pt x="1548" y="1957"/>
                  </a:cubicBezTo>
                  <a:cubicBezTo>
                    <a:pt x="1508" y="1964"/>
                    <a:pt x="1503" y="1955"/>
                    <a:pt x="1497" y="1961"/>
                  </a:cubicBezTo>
                  <a:cubicBezTo>
                    <a:pt x="1474" y="1964"/>
                    <a:pt x="1469" y="1958"/>
                    <a:pt x="1463" y="1959"/>
                  </a:cubicBezTo>
                  <a:cubicBezTo>
                    <a:pt x="1409" y="1959"/>
                    <a:pt x="1407" y="1959"/>
                    <a:pt x="1404" y="1958"/>
                  </a:cubicBezTo>
                  <a:cubicBezTo>
                    <a:pt x="1376" y="1951"/>
                    <a:pt x="1373" y="1953"/>
                    <a:pt x="1371" y="1953"/>
                  </a:cubicBezTo>
                  <a:cubicBezTo>
                    <a:pt x="1342" y="1946"/>
                    <a:pt x="1340" y="1946"/>
                    <a:pt x="1337" y="1947"/>
                  </a:cubicBezTo>
                  <a:cubicBezTo>
                    <a:pt x="1306" y="1936"/>
                    <a:pt x="1300" y="1933"/>
                    <a:pt x="1295" y="1929"/>
                  </a:cubicBezTo>
                  <a:cubicBezTo>
                    <a:pt x="1311" y="1945"/>
                    <a:pt x="1321" y="1945"/>
                    <a:pt x="1330" y="1953"/>
                  </a:cubicBezTo>
                  <a:cubicBezTo>
                    <a:pt x="1406" y="1967"/>
                    <a:pt x="1412" y="1971"/>
                    <a:pt x="1417" y="1970"/>
                  </a:cubicBezTo>
                  <a:cubicBezTo>
                    <a:pt x="1439" y="1969"/>
                    <a:pt x="1441" y="1974"/>
                    <a:pt x="1444" y="1970"/>
                  </a:cubicBezTo>
                  <a:cubicBezTo>
                    <a:pt x="1465" y="1968"/>
                    <a:pt x="1468" y="1968"/>
                    <a:pt x="1471" y="1972"/>
                  </a:cubicBezTo>
                  <a:cubicBezTo>
                    <a:pt x="1495" y="1970"/>
                    <a:pt x="1501" y="1970"/>
                    <a:pt x="1507" y="1969"/>
                  </a:cubicBezTo>
                  <a:cubicBezTo>
                    <a:pt x="1590" y="1975"/>
                    <a:pt x="1601" y="1977"/>
                    <a:pt x="1613" y="1981"/>
                  </a:cubicBezTo>
                  <a:cubicBezTo>
                    <a:pt x="1550" y="1985"/>
                    <a:pt x="1546" y="1982"/>
                    <a:pt x="1542" y="1982"/>
                  </a:cubicBezTo>
                  <a:cubicBezTo>
                    <a:pt x="1459" y="1988"/>
                    <a:pt x="1455" y="1990"/>
                    <a:pt x="1452" y="1989"/>
                  </a:cubicBezTo>
                  <a:cubicBezTo>
                    <a:pt x="1436" y="1987"/>
                    <a:pt x="1432" y="1989"/>
                    <a:pt x="1428" y="1989"/>
                  </a:cubicBezTo>
                  <a:cubicBezTo>
                    <a:pt x="1385" y="1980"/>
                    <a:pt x="1377" y="1978"/>
                    <a:pt x="1369" y="1974"/>
                  </a:cubicBezTo>
                  <a:cubicBezTo>
                    <a:pt x="1327" y="1967"/>
                    <a:pt x="1332" y="1968"/>
                    <a:pt x="1337" y="1970"/>
                  </a:cubicBezTo>
                  <a:cubicBezTo>
                    <a:pt x="1394" y="1989"/>
                    <a:pt x="1400" y="1992"/>
                    <a:pt x="1407" y="1994"/>
                  </a:cubicBezTo>
                  <a:cubicBezTo>
                    <a:pt x="1442" y="2001"/>
                    <a:pt x="1447" y="1993"/>
                    <a:pt x="1451" y="1998"/>
                  </a:cubicBezTo>
                  <a:cubicBezTo>
                    <a:pt x="1487" y="1996"/>
                    <a:pt x="1495" y="1997"/>
                    <a:pt x="1504" y="1995"/>
                  </a:cubicBezTo>
                  <a:cubicBezTo>
                    <a:pt x="1559" y="1991"/>
                    <a:pt x="1563" y="1992"/>
                    <a:pt x="1568" y="1989"/>
                  </a:cubicBezTo>
                  <a:cubicBezTo>
                    <a:pt x="1606" y="1992"/>
                    <a:pt x="1610" y="1991"/>
                    <a:pt x="1613" y="1995"/>
                  </a:cubicBezTo>
                  <a:cubicBezTo>
                    <a:pt x="1597" y="1999"/>
                    <a:pt x="1593" y="1994"/>
                    <a:pt x="1589" y="1996"/>
                  </a:cubicBezTo>
                  <a:cubicBezTo>
                    <a:pt x="1540" y="1996"/>
                    <a:pt x="1530" y="2006"/>
                    <a:pt x="1522" y="2000"/>
                  </a:cubicBezTo>
                  <a:cubicBezTo>
                    <a:pt x="1435" y="2015"/>
                    <a:pt x="1427" y="2013"/>
                    <a:pt x="1419" y="2014"/>
                  </a:cubicBezTo>
                  <a:cubicBezTo>
                    <a:pt x="1387" y="2010"/>
                    <a:pt x="1380" y="2015"/>
                    <a:pt x="1373" y="2011"/>
                  </a:cubicBezTo>
                  <a:cubicBezTo>
                    <a:pt x="1321" y="2001"/>
                    <a:pt x="1314" y="1994"/>
                    <a:pt x="1306" y="1998"/>
                  </a:cubicBezTo>
                  <a:cubicBezTo>
                    <a:pt x="1360" y="2016"/>
                    <a:pt x="1363" y="2017"/>
                    <a:pt x="1366" y="2020"/>
                  </a:cubicBezTo>
                  <a:cubicBezTo>
                    <a:pt x="1460" y="2023"/>
                    <a:pt x="1472" y="2021"/>
                    <a:pt x="1484" y="2019"/>
                  </a:cubicBezTo>
                  <a:cubicBezTo>
                    <a:pt x="1525" y="2010"/>
                    <a:pt x="1531" y="2015"/>
                    <a:pt x="1537" y="2010"/>
                  </a:cubicBezTo>
                  <a:cubicBezTo>
                    <a:pt x="1568" y="2009"/>
                    <a:pt x="1580" y="2009"/>
                    <a:pt x="1593" y="2004"/>
                  </a:cubicBezTo>
                  <a:cubicBezTo>
                    <a:pt x="1659" y="2015"/>
                    <a:pt x="1655" y="2015"/>
                    <a:pt x="1652" y="2013"/>
                  </a:cubicBezTo>
                  <a:cubicBezTo>
                    <a:pt x="1627" y="2014"/>
                    <a:pt x="1624" y="2010"/>
                    <a:pt x="1620" y="2012"/>
                  </a:cubicBezTo>
                  <a:cubicBezTo>
                    <a:pt x="1560" y="2015"/>
                    <a:pt x="1558" y="2013"/>
                    <a:pt x="1555" y="2014"/>
                  </a:cubicBezTo>
                  <a:cubicBezTo>
                    <a:pt x="1496" y="2023"/>
                    <a:pt x="1475" y="2031"/>
                    <a:pt x="1455" y="2032"/>
                  </a:cubicBezTo>
                  <a:cubicBezTo>
                    <a:pt x="1436" y="2034"/>
                    <a:pt x="1431" y="2034"/>
                    <a:pt x="1425" y="2035"/>
                  </a:cubicBezTo>
                  <a:cubicBezTo>
                    <a:pt x="1408" y="2032"/>
                    <a:pt x="1405" y="2034"/>
                    <a:pt x="1402" y="2032"/>
                  </a:cubicBezTo>
                  <a:cubicBezTo>
                    <a:pt x="1354" y="2025"/>
                    <a:pt x="1344" y="2022"/>
                    <a:pt x="1334" y="2023"/>
                  </a:cubicBezTo>
                  <a:cubicBezTo>
                    <a:pt x="1379" y="2036"/>
                    <a:pt x="1386" y="2039"/>
                    <a:pt x="1393" y="2037"/>
                  </a:cubicBezTo>
                  <a:cubicBezTo>
                    <a:pt x="1421" y="2042"/>
                    <a:pt x="1429" y="2044"/>
                    <a:pt x="1437" y="2042"/>
                  </a:cubicBezTo>
                  <a:cubicBezTo>
                    <a:pt x="1470" y="2041"/>
                    <a:pt x="1479" y="2038"/>
                    <a:pt x="1487" y="2036"/>
                  </a:cubicBezTo>
                  <a:cubicBezTo>
                    <a:pt x="1527" y="2027"/>
                    <a:pt x="1530" y="2029"/>
                    <a:pt x="1534" y="2030"/>
                  </a:cubicBezTo>
                  <a:cubicBezTo>
                    <a:pt x="1579" y="2019"/>
                    <a:pt x="1581" y="2021"/>
                    <a:pt x="1584" y="2021"/>
                  </a:cubicBezTo>
                  <a:cubicBezTo>
                    <a:pt x="1624" y="2020"/>
                    <a:pt x="1628" y="2027"/>
                    <a:pt x="1633" y="2021"/>
                  </a:cubicBezTo>
                  <a:cubicBezTo>
                    <a:pt x="1660" y="2020"/>
                    <a:pt x="1662" y="2027"/>
                    <a:pt x="1666" y="2025"/>
                  </a:cubicBezTo>
                  <a:cubicBezTo>
                    <a:pt x="1674" y="2034"/>
                    <a:pt x="1666" y="2034"/>
                    <a:pt x="1659" y="2030"/>
                  </a:cubicBezTo>
                  <a:cubicBezTo>
                    <a:pt x="1620" y="2036"/>
                    <a:pt x="1616" y="2031"/>
                    <a:pt x="1612" y="2034"/>
                  </a:cubicBezTo>
                  <a:cubicBezTo>
                    <a:pt x="1572" y="2039"/>
                    <a:pt x="1567" y="2040"/>
                    <a:pt x="1563" y="2039"/>
                  </a:cubicBezTo>
                  <a:cubicBezTo>
                    <a:pt x="1523" y="2047"/>
                    <a:pt x="1514" y="2051"/>
                    <a:pt x="1505" y="2053"/>
                  </a:cubicBezTo>
                  <a:cubicBezTo>
                    <a:pt x="1459" y="2061"/>
                    <a:pt x="1457" y="2057"/>
                    <a:pt x="1455" y="2059"/>
                  </a:cubicBezTo>
                  <a:cubicBezTo>
                    <a:pt x="1413" y="2061"/>
                    <a:pt x="1408" y="2058"/>
                    <a:pt x="1404" y="2060"/>
                  </a:cubicBezTo>
                  <a:cubicBezTo>
                    <a:pt x="1384" y="2058"/>
                    <a:pt x="1379" y="2058"/>
                    <a:pt x="1375" y="2056"/>
                  </a:cubicBezTo>
                  <a:cubicBezTo>
                    <a:pt x="1369" y="2062"/>
                    <a:pt x="1374" y="2062"/>
                    <a:pt x="1379" y="2064"/>
                  </a:cubicBezTo>
                  <a:cubicBezTo>
                    <a:pt x="1401" y="2067"/>
                    <a:pt x="1404" y="2067"/>
                    <a:pt x="1406" y="2066"/>
                  </a:cubicBezTo>
                  <a:cubicBezTo>
                    <a:pt x="1450" y="2069"/>
                    <a:pt x="1452" y="2068"/>
                    <a:pt x="1454" y="2068"/>
                  </a:cubicBezTo>
                  <a:cubicBezTo>
                    <a:pt x="1479" y="2066"/>
                    <a:pt x="1481" y="2068"/>
                    <a:pt x="1484" y="2065"/>
                  </a:cubicBezTo>
                  <a:cubicBezTo>
                    <a:pt x="1510" y="2057"/>
                    <a:pt x="1515" y="2064"/>
                    <a:pt x="1520" y="2060"/>
                  </a:cubicBezTo>
                  <a:cubicBezTo>
                    <a:pt x="1573" y="2046"/>
                    <a:pt x="1583" y="2047"/>
                    <a:pt x="1593" y="2042"/>
                  </a:cubicBezTo>
                  <a:cubicBezTo>
                    <a:pt x="1612" y="2043"/>
                    <a:pt x="1614" y="2045"/>
                    <a:pt x="1617" y="2042"/>
                  </a:cubicBezTo>
                  <a:cubicBezTo>
                    <a:pt x="1655" y="2040"/>
                    <a:pt x="1659" y="2040"/>
                    <a:pt x="1663" y="2042"/>
                  </a:cubicBezTo>
                  <a:cubicBezTo>
                    <a:pt x="1683" y="2045"/>
                    <a:pt x="1686" y="2043"/>
                    <a:pt x="1684" y="2046"/>
                  </a:cubicBezTo>
                  <a:cubicBezTo>
                    <a:pt x="1632" y="2050"/>
                    <a:pt x="1619" y="2059"/>
                    <a:pt x="1606" y="2056"/>
                  </a:cubicBezTo>
                  <a:cubicBezTo>
                    <a:pt x="1581" y="2061"/>
                    <a:pt x="1574" y="2065"/>
                    <a:pt x="1567" y="2065"/>
                  </a:cubicBezTo>
                  <a:cubicBezTo>
                    <a:pt x="1520" y="2079"/>
                    <a:pt x="1514" y="2076"/>
                    <a:pt x="1507" y="2079"/>
                  </a:cubicBezTo>
                  <a:cubicBezTo>
                    <a:pt x="1442" y="2084"/>
                    <a:pt x="1436" y="2084"/>
                    <a:pt x="1430" y="2083"/>
                  </a:cubicBezTo>
                  <a:cubicBezTo>
                    <a:pt x="1403" y="2082"/>
                    <a:pt x="1396" y="2084"/>
                    <a:pt x="1390" y="2081"/>
                  </a:cubicBezTo>
                  <a:cubicBezTo>
                    <a:pt x="1375" y="2083"/>
                    <a:pt x="1378" y="2083"/>
                    <a:pt x="1380" y="2086"/>
                  </a:cubicBezTo>
                  <a:cubicBezTo>
                    <a:pt x="1410" y="2091"/>
                    <a:pt x="1416" y="2088"/>
                    <a:pt x="1422" y="2090"/>
                  </a:cubicBezTo>
                  <a:cubicBezTo>
                    <a:pt x="1444" y="2093"/>
                    <a:pt x="1449" y="2090"/>
                    <a:pt x="1454" y="2091"/>
                  </a:cubicBezTo>
                  <a:cubicBezTo>
                    <a:pt x="1474" y="2092"/>
                    <a:pt x="1476" y="2090"/>
                    <a:pt x="1479" y="2090"/>
                  </a:cubicBezTo>
                  <a:cubicBezTo>
                    <a:pt x="1499" y="2092"/>
                    <a:pt x="1502" y="2086"/>
                    <a:pt x="1505" y="2090"/>
                  </a:cubicBezTo>
                  <a:cubicBezTo>
                    <a:pt x="1530" y="2088"/>
                    <a:pt x="1523" y="2089"/>
                    <a:pt x="1519" y="2089"/>
                  </a:cubicBezTo>
                  <a:cubicBezTo>
                    <a:pt x="1499" y="2094"/>
                    <a:pt x="1496" y="2093"/>
                    <a:pt x="1494" y="2094"/>
                  </a:cubicBezTo>
                  <a:cubicBezTo>
                    <a:pt x="1424" y="2102"/>
                    <a:pt x="1408" y="2102"/>
                    <a:pt x="1392" y="2099"/>
                  </a:cubicBezTo>
                  <a:cubicBezTo>
                    <a:pt x="1350" y="2100"/>
                    <a:pt x="1347" y="2091"/>
                    <a:pt x="1342" y="2099"/>
                  </a:cubicBezTo>
                  <a:cubicBezTo>
                    <a:pt x="1393" y="2108"/>
                    <a:pt x="1398" y="2108"/>
                    <a:pt x="1403" y="2109"/>
                  </a:cubicBezTo>
                  <a:cubicBezTo>
                    <a:pt x="1445" y="2109"/>
                    <a:pt x="1447" y="2109"/>
                    <a:pt x="1450" y="2109"/>
                  </a:cubicBezTo>
                  <a:cubicBezTo>
                    <a:pt x="1483" y="2107"/>
                    <a:pt x="1486" y="2108"/>
                    <a:pt x="1489" y="2104"/>
                  </a:cubicBezTo>
                  <a:cubicBezTo>
                    <a:pt x="1507" y="2105"/>
                    <a:pt x="1510" y="2099"/>
                    <a:pt x="1512" y="2101"/>
                  </a:cubicBezTo>
                  <a:cubicBezTo>
                    <a:pt x="1571" y="2083"/>
                    <a:pt x="1581" y="2084"/>
                    <a:pt x="1593" y="2077"/>
                  </a:cubicBezTo>
                  <a:cubicBezTo>
                    <a:pt x="1647" y="2067"/>
                    <a:pt x="1652" y="2068"/>
                    <a:pt x="1658" y="2069"/>
                  </a:cubicBezTo>
                  <a:cubicBezTo>
                    <a:pt x="1693" y="2064"/>
                    <a:pt x="1696" y="2064"/>
                    <a:pt x="1698" y="2066"/>
                  </a:cubicBezTo>
                  <a:cubicBezTo>
                    <a:pt x="1717" y="2068"/>
                    <a:pt x="1725" y="2064"/>
                    <a:pt x="1721" y="2069"/>
                  </a:cubicBezTo>
                  <a:cubicBezTo>
                    <a:pt x="1669" y="2080"/>
                    <a:pt x="1665" y="2078"/>
                    <a:pt x="1660" y="2078"/>
                  </a:cubicBezTo>
                  <a:cubicBezTo>
                    <a:pt x="1614" y="2094"/>
                    <a:pt x="1604" y="2100"/>
                    <a:pt x="1596" y="2097"/>
                  </a:cubicBezTo>
                  <a:cubicBezTo>
                    <a:pt x="1557" y="2116"/>
                    <a:pt x="1553" y="2109"/>
                    <a:pt x="1548" y="2116"/>
                  </a:cubicBezTo>
                  <a:cubicBezTo>
                    <a:pt x="1445" y="2138"/>
                    <a:pt x="1438" y="2131"/>
                    <a:pt x="1429" y="2136"/>
                  </a:cubicBezTo>
                  <a:cubicBezTo>
                    <a:pt x="1420" y="2142"/>
                    <a:pt x="1430" y="2141"/>
                    <a:pt x="1440" y="2141"/>
                  </a:cubicBezTo>
                  <a:cubicBezTo>
                    <a:pt x="1461" y="2139"/>
                    <a:pt x="1466" y="2143"/>
                    <a:pt x="1471" y="2140"/>
                  </a:cubicBezTo>
                  <a:cubicBezTo>
                    <a:pt x="1507" y="2138"/>
                    <a:pt x="1513" y="2132"/>
                    <a:pt x="1518" y="2134"/>
                  </a:cubicBezTo>
                  <a:cubicBezTo>
                    <a:pt x="1553" y="2125"/>
                    <a:pt x="1558" y="2124"/>
                    <a:pt x="1563" y="2120"/>
                  </a:cubicBezTo>
                  <a:cubicBezTo>
                    <a:pt x="1600" y="2106"/>
                    <a:pt x="1607" y="2107"/>
                    <a:pt x="1614" y="2105"/>
                  </a:cubicBezTo>
                  <a:cubicBezTo>
                    <a:pt x="1634" y="2100"/>
                    <a:pt x="1638" y="2093"/>
                    <a:pt x="1641" y="2096"/>
                  </a:cubicBezTo>
                  <a:cubicBezTo>
                    <a:pt x="1680" y="2089"/>
                    <a:pt x="1688" y="2081"/>
                    <a:pt x="1694" y="2084"/>
                  </a:cubicBezTo>
                  <a:cubicBezTo>
                    <a:pt x="1728" y="2085"/>
                    <a:pt x="1733" y="2076"/>
                    <a:pt x="1736" y="2079"/>
                  </a:cubicBezTo>
                  <a:cubicBezTo>
                    <a:pt x="1753" y="2083"/>
                    <a:pt x="1748" y="2081"/>
                    <a:pt x="1744" y="2081"/>
                  </a:cubicBezTo>
                  <a:cubicBezTo>
                    <a:pt x="1711" y="2083"/>
                    <a:pt x="1705" y="2088"/>
                    <a:pt x="1700" y="2087"/>
                  </a:cubicBezTo>
                  <a:cubicBezTo>
                    <a:pt x="1635" y="2103"/>
                    <a:pt x="1629" y="2113"/>
                    <a:pt x="1624" y="2110"/>
                  </a:cubicBezTo>
                  <a:cubicBezTo>
                    <a:pt x="1587" y="2121"/>
                    <a:pt x="1585" y="2125"/>
                    <a:pt x="1585" y="2127"/>
                  </a:cubicBezTo>
                  <a:cubicBezTo>
                    <a:pt x="1565" y="2138"/>
                    <a:pt x="1558" y="2127"/>
                    <a:pt x="1561" y="2134"/>
                  </a:cubicBezTo>
                  <a:cubicBezTo>
                    <a:pt x="1521" y="2145"/>
                    <a:pt x="1515" y="2142"/>
                    <a:pt x="1509" y="2147"/>
                  </a:cubicBezTo>
                  <a:cubicBezTo>
                    <a:pt x="1471" y="2146"/>
                    <a:pt x="1465" y="2153"/>
                    <a:pt x="1459" y="2153"/>
                  </a:cubicBezTo>
                  <a:cubicBezTo>
                    <a:pt x="1437" y="2149"/>
                    <a:pt x="1431" y="2158"/>
                    <a:pt x="1425" y="2151"/>
                  </a:cubicBezTo>
                  <a:cubicBezTo>
                    <a:pt x="1386" y="2149"/>
                    <a:pt x="1381" y="2142"/>
                    <a:pt x="1375" y="2146"/>
                  </a:cubicBezTo>
                  <a:cubicBezTo>
                    <a:pt x="1415" y="2158"/>
                    <a:pt x="1423" y="2160"/>
                    <a:pt x="1431" y="2160"/>
                  </a:cubicBezTo>
                  <a:cubicBezTo>
                    <a:pt x="1439" y="2160"/>
                    <a:pt x="1439" y="2160"/>
                    <a:pt x="1439" y="2160"/>
                  </a:cubicBezTo>
                  <a:cubicBezTo>
                    <a:pt x="1511" y="2153"/>
                    <a:pt x="1516" y="2158"/>
                    <a:pt x="1521" y="2151"/>
                  </a:cubicBezTo>
                  <a:cubicBezTo>
                    <a:pt x="1584" y="2138"/>
                    <a:pt x="1595" y="2130"/>
                    <a:pt x="1606" y="2129"/>
                  </a:cubicBezTo>
                  <a:cubicBezTo>
                    <a:pt x="1656" y="2105"/>
                    <a:pt x="1669" y="2110"/>
                    <a:pt x="1684" y="2102"/>
                  </a:cubicBezTo>
                  <a:cubicBezTo>
                    <a:pt x="1733" y="2089"/>
                    <a:pt x="1739" y="2095"/>
                    <a:pt x="1746" y="2090"/>
                  </a:cubicBezTo>
                  <a:cubicBezTo>
                    <a:pt x="1782" y="2095"/>
                    <a:pt x="1786" y="2094"/>
                    <a:pt x="1789" y="2093"/>
                  </a:cubicBezTo>
                  <a:cubicBezTo>
                    <a:pt x="1806" y="2099"/>
                    <a:pt x="1809" y="2098"/>
                    <a:pt x="1807" y="2101"/>
                  </a:cubicBezTo>
                  <a:cubicBezTo>
                    <a:pt x="1749" y="2109"/>
                    <a:pt x="1745" y="2110"/>
                    <a:pt x="1742" y="2109"/>
                  </a:cubicBezTo>
                  <a:cubicBezTo>
                    <a:pt x="1689" y="2129"/>
                    <a:pt x="1681" y="2128"/>
                    <a:pt x="1674" y="2133"/>
                  </a:cubicBezTo>
                  <a:cubicBezTo>
                    <a:pt x="1644" y="2142"/>
                    <a:pt x="1636" y="2149"/>
                    <a:pt x="1628" y="2150"/>
                  </a:cubicBezTo>
                  <a:cubicBezTo>
                    <a:pt x="1608" y="2159"/>
                    <a:pt x="1608" y="2159"/>
                    <a:pt x="1607" y="2160"/>
                  </a:cubicBezTo>
                  <a:cubicBezTo>
                    <a:pt x="1648" y="2152"/>
                    <a:pt x="1658" y="2153"/>
                    <a:pt x="1668" y="2147"/>
                  </a:cubicBezTo>
                  <a:cubicBezTo>
                    <a:pt x="1748" y="2114"/>
                    <a:pt x="1753" y="2122"/>
                    <a:pt x="1759" y="2114"/>
                  </a:cubicBezTo>
                  <a:cubicBezTo>
                    <a:pt x="1784" y="2117"/>
                    <a:pt x="1781" y="2113"/>
                    <a:pt x="1777" y="2119"/>
                  </a:cubicBezTo>
                  <a:cubicBezTo>
                    <a:pt x="1751" y="2124"/>
                    <a:pt x="1748" y="2122"/>
                    <a:pt x="1744" y="2124"/>
                  </a:cubicBezTo>
                  <a:cubicBezTo>
                    <a:pt x="1696" y="2142"/>
                    <a:pt x="1692" y="2145"/>
                    <a:pt x="1688" y="2147"/>
                  </a:cubicBezTo>
                  <a:cubicBezTo>
                    <a:pt x="1681" y="2160"/>
                    <a:pt x="1681" y="2160"/>
                    <a:pt x="1681" y="2160"/>
                  </a:cubicBezTo>
                  <a:cubicBezTo>
                    <a:pt x="1723" y="2146"/>
                    <a:pt x="1728" y="2138"/>
                    <a:pt x="1732" y="2140"/>
                  </a:cubicBezTo>
                  <a:cubicBezTo>
                    <a:pt x="1800" y="2126"/>
                    <a:pt x="1805" y="2122"/>
                    <a:pt x="1809" y="2122"/>
                  </a:cubicBezTo>
                  <a:cubicBezTo>
                    <a:pt x="1859" y="2130"/>
                    <a:pt x="1849" y="2135"/>
                    <a:pt x="1839" y="2134"/>
                  </a:cubicBezTo>
                  <a:cubicBezTo>
                    <a:pt x="1796" y="2143"/>
                    <a:pt x="1782" y="2143"/>
                    <a:pt x="1769" y="2149"/>
                  </a:cubicBezTo>
                  <a:cubicBezTo>
                    <a:pt x="1776" y="2157"/>
                    <a:pt x="1784" y="2154"/>
                    <a:pt x="1792" y="2152"/>
                  </a:cubicBezTo>
                  <a:cubicBezTo>
                    <a:pt x="1836" y="2146"/>
                    <a:pt x="1848" y="2144"/>
                    <a:pt x="1860" y="2141"/>
                  </a:cubicBezTo>
                  <a:cubicBezTo>
                    <a:pt x="1890" y="2149"/>
                    <a:pt x="1883" y="2141"/>
                    <a:pt x="1875" y="2148"/>
                  </a:cubicBezTo>
                  <a:cubicBezTo>
                    <a:pt x="1809" y="2160"/>
                    <a:pt x="1809" y="2160"/>
                    <a:pt x="1809" y="2160"/>
                  </a:cubicBezTo>
                  <a:cubicBezTo>
                    <a:pt x="1855" y="2162"/>
                    <a:pt x="1860" y="2158"/>
                    <a:pt x="1864" y="2158"/>
                  </a:cubicBezTo>
                  <a:cubicBezTo>
                    <a:pt x="1880" y="2157"/>
                    <a:pt x="1882" y="2157"/>
                    <a:pt x="1884" y="2158"/>
                  </a:cubicBezTo>
                  <a:cubicBezTo>
                    <a:pt x="1900" y="2158"/>
                    <a:pt x="1895" y="2159"/>
                    <a:pt x="1890" y="2159"/>
                  </a:cubicBezTo>
                  <a:cubicBezTo>
                    <a:pt x="1969" y="2159"/>
                    <a:pt x="1968" y="2157"/>
                    <a:pt x="1966" y="2156"/>
                  </a:cubicBezTo>
                  <a:cubicBezTo>
                    <a:pt x="1951" y="2145"/>
                    <a:pt x="1947" y="2142"/>
                    <a:pt x="1942" y="2136"/>
                  </a:cubicBezTo>
                  <a:cubicBezTo>
                    <a:pt x="1928" y="2102"/>
                    <a:pt x="1921" y="2099"/>
                    <a:pt x="1919" y="2096"/>
                  </a:cubicBezTo>
                  <a:cubicBezTo>
                    <a:pt x="1906" y="2068"/>
                    <a:pt x="1903" y="2061"/>
                    <a:pt x="1900" y="2054"/>
                  </a:cubicBezTo>
                  <a:cubicBezTo>
                    <a:pt x="1884" y="2012"/>
                    <a:pt x="1880" y="2009"/>
                    <a:pt x="1880" y="2005"/>
                  </a:cubicBezTo>
                  <a:cubicBezTo>
                    <a:pt x="1870" y="1972"/>
                    <a:pt x="1863" y="1965"/>
                    <a:pt x="1863" y="1959"/>
                  </a:cubicBezTo>
                  <a:cubicBezTo>
                    <a:pt x="1799" y="1870"/>
                    <a:pt x="1800" y="1871"/>
                    <a:pt x="1801" y="1871"/>
                  </a:cubicBezTo>
                  <a:cubicBezTo>
                    <a:pt x="1846" y="1921"/>
                    <a:pt x="1856" y="1927"/>
                    <a:pt x="1867" y="1947"/>
                  </a:cubicBezTo>
                  <a:cubicBezTo>
                    <a:pt x="1895" y="2002"/>
                    <a:pt x="1899" y="2005"/>
                    <a:pt x="1901" y="2010"/>
                  </a:cubicBezTo>
                  <a:cubicBezTo>
                    <a:pt x="1908" y="2028"/>
                    <a:pt x="1914" y="2036"/>
                    <a:pt x="1916" y="2043"/>
                  </a:cubicBezTo>
                  <a:cubicBezTo>
                    <a:pt x="1949" y="2106"/>
                    <a:pt x="1957" y="2126"/>
                    <a:pt x="1968" y="2145"/>
                  </a:cubicBezTo>
                  <a:cubicBezTo>
                    <a:pt x="1993" y="2160"/>
                    <a:pt x="1993" y="2160"/>
                    <a:pt x="1993" y="2160"/>
                  </a:cubicBezTo>
                  <a:close/>
                  <a:moveTo>
                    <a:pt x="1432" y="1827"/>
                  </a:moveTo>
                  <a:cubicBezTo>
                    <a:pt x="1438" y="1821"/>
                    <a:pt x="1439" y="1838"/>
                    <a:pt x="1448" y="1842"/>
                  </a:cubicBezTo>
                  <a:cubicBezTo>
                    <a:pt x="1439" y="1846"/>
                    <a:pt x="1440" y="1832"/>
                    <a:pt x="1432" y="1827"/>
                  </a:cubicBezTo>
                  <a:close/>
                  <a:moveTo>
                    <a:pt x="1447" y="1848"/>
                  </a:moveTo>
                  <a:cubicBezTo>
                    <a:pt x="1453" y="1846"/>
                    <a:pt x="1456" y="1858"/>
                    <a:pt x="1459" y="1861"/>
                  </a:cubicBezTo>
                  <a:cubicBezTo>
                    <a:pt x="1452" y="1862"/>
                    <a:pt x="1449" y="1851"/>
                    <a:pt x="1447" y="1848"/>
                  </a:cubicBezTo>
                  <a:close/>
                  <a:moveTo>
                    <a:pt x="1239" y="1868"/>
                  </a:moveTo>
                  <a:cubicBezTo>
                    <a:pt x="1242" y="1867"/>
                    <a:pt x="1245" y="1869"/>
                    <a:pt x="1248" y="1872"/>
                  </a:cubicBezTo>
                  <a:cubicBezTo>
                    <a:pt x="1244" y="1878"/>
                    <a:pt x="1242" y="1871"/>
                    <a:pt x="1239" y="1868"/>
                  </a:cubicBezTo>
                  <a:close/>
                  <a:moveTo>
                    <a:pt x="1501" y="1919"/>
                  </a:moveTo>
                  <a:cubicBezTo>
                    <a:pt x="1497" y="1914"/>
                    <a:pt x="1493" y="1919"/>
                    <a:pt x="1489" y="1916"/>
                  </a:cubicBezTo>
                  <a:cubicBezTo>
                    <a:pt x="1435" y="1912"/>
                    <a:pt x="1432" y="1913"/>
                    <a:pt x="1430" y="1915"/>
                  </a:cubicBezTo>
                  <a:cubicBezTo>
                    <a:pt x="1404" y="1915"/>
                    <a:pt x="1397" y="1912"/>
                    <a:pt x="1389" y="1914"/>
                  </a:cubicBezTo>
                  <a:cubicBezTo>
                    <a:pt x="1360" y="1907"/>
                    <a:pt x="1356" y="1911"/>
                    <a:pt x="1352" y="1908"/>
                  </a:cubicBezTo>
                  <a:cubicBezTo>
                    <a:pt x="1313" y="1898"/>
                    <a:pt x="1309" y="1899"/>
                    <a:pt x="1305" y="1897"/>
                  </a:cubicBezTo>
                  <a:cubicBezTo>
                    <a:pt x="1253" y="1869"/>
                    <a:pt x="1256" y="1878"/>
                    <a:pt x="1260" y="1876"/>
                  </a:cubicBezTo>
                  <a:cubicBezTo>
                    <a:pt x="1307" y="1885"/>
                    <a:pt x="1326" y="1890"/>
                    <a:pt x="1345" y="1894"/>
                  </a:cubicBezTo>
                  <a:cubicBezTo>
                    <a:pt x="1379" y="1897"/>
                    <a:pt x="1384" y="1895"/>
                    <a:pt x="1388" y="1900"/>
                  </a:cubicBezTo>
                  <a:cubicBezTo>
                    <a:pt x="1422" y="1900"/>
                    <a:pt x="1426" y="1904"/>
                    <a:pt x="1431" y="1902"/>
                  </a:cubicBezTo>
                  <a:cubicBezTo>
                    <a:pt x="1464" y="1906"/>
                    <a:pt x="1469" y="1906"/>
                    <a:pt x="1474" y="1905"/>
                  </a:cubicBezTo>
                  <a:cubicBezTo>
                    <a:pt x="1493" y="1908"/>
                    <a:pt x="1497" y="1915"/>
                    <a:pt x="1501" y="1913"/>
                  </a:cubicBezTo>
                  <a:cubicBezTo>
                    <a:pt x="1510" y="1920"/>
                    <a:pt x="1506" y="1919"/>
                    <a:pt x="1501" y="1919"/>
                  </a:cubicBezTo>
                  <a:close/>
                  <a:moveTo>
                    <a:pt x="1546" y="1944"/>
                  </a:moveTo>
                  <a:cubicBezTo>
                    <a:pt x="1543" y="1939"/>
                    <a:pt x="1552" y="1938"/>
                    <a:pt x="1554" y="1943"/>
                  </a:cubicBezTo>
                  <a:cubicBezTo>
                    <a:pt x="1551" y="1944"/>
                    <a:pt x="1548" y="1942"/>
                    <a:pt x="1546" y="1944"/>
                  </a:cubicBezTo>
                  <a:close/>
                  <a:moveTo>
                    <a:pt x="1684" y="2032"/>
                  </a:moveTo>
                  <a:cubicBezTo>
                    <a:pt x="1688" y="2028"/>
                    <a:pt x="1691" y="2030"/>
                    <a:pt x="1694" y="2034"/>
                  </a:cubicBezTo>
                  <a:cubicBezTo>
                    <a:pt x="1691" y="2035"/>
                    <a:pt x="1687" y="2036"/>
                    <a:pt x="1684" y="2032"/>
                  </a:cubicBezTo>
                  <a:close/>
                  <a:moveTo>
                    <a:pt x="2011" y="2148"/>
                  </a:moveTo>
                  <a:cubicBezTo>
                    <a:pt x="2005" y="2140"/>
                    <a:pt x="2001" y="2132"/>
                    <a:pt x="1993" y="2124"/>
                  </a:cubicBezTo>
                  <a:cubicBezTo>
                    <a:pt x="1988" y="2113"/>
                    <a:pt x="1982" y="2101"/>
                    <a:pt x="1972" y="2090"/>
                  </a:cubicBezTo>
                  <a:cubicBezTo>
                    <a:pt x="1957" y="2060"/>
                    <a:pt x="1940" y="2030"/>
                    <a:pt x="1925" y="2000"/>
                  </a:cubicBezTo>
                  <a:cubicBezTo>
                    <a:pt x="1911" y="1971"/>
                    <a:pt x="1890" y="1940"/>
                    <a:pt x="1873" y="1910"/>
                  </a:cubicBezTo>
                  <a:cubicBezTo>
                    <a:pt x="1861" y="1900"/>
                    <a:pt x="1858" y="1893"/>
                    <a:pt x="1848" y="1885"/>
                  </a:cubicBezTo>
                  <a:cubicBezTo>
                    <a:pt x="1850" y="1882"/>
                    <a:pt x="1846" y="1884"/>
                    <a:pt x="1844" y="1881"/>
                  </a:cubicBezTo>
                  <a:cubicBezTo>
                    <a:pt x="1846" y="1878"/>
                    <a:pt x="1842" y="1876"/>
                    <a:pt x="1839" y="1876"/>
                  </a:cubicBezTo>
                  <a:cubicBezTo>
                    <a:pt x="1837" y="1871"/>
                    <a:pt x="1834" y="1864"/>
                    <a:pt x="1827" y="1869"/>
                  </a:cubicBezTo>
                  <a:cubicBezTo>
                    <a:pt x="1834" y="1873"/>
                    <a:pt x="1843" y="1891"/>
                    <a:pt x="1853" y="1895"/>
                  </a:cubicBezTo>
                  <a:cubicBezTo>
                    <a:pt x="1850" y="1899"/>
                    <a:pt x="1860" y="1904"/>
                    <a:pt x="1862" y="1908"/>
                  </a:cubicBezTo>
                  <a:cubicBezTo>
                    <a:pt x="1864" y="1913"/>
                    <a:pt x="1866" y="1918"/>
                    <a:pt x="1872" y="1923"/>
                  </a:cubicBezTo>
                  <a:cubicBezTo>
                    <a:pt x="1875" y="1932"/>
                    <a:pt x="1884" y="1941"/>
                    <a:pt x="1887" y="1950"/>
                  </a:cubicBezTo>
                  <a:cubicBezTo>
                    <a:pt x="1897" y="1968"/>
                    <a:pt x="1909" y="1986"/>
                    <a:pt x="1917" y="2004"/>
                  </a:cubicBezTo>
                  <a:cubicBezTo>
                    <a:pt x="1924" y="2014"/>
                    <a:pt x="1923" y="2022"/>
                    <a:pt x="1932" y="2032"/>
                  </a:cubicBezTo>
                  <a:cubicBezTo>
                    <a:pt x="1931" y="2040"/>
                    <a:pt x="1944" y="2050"/>
                    <a:pt x="1945" y="2059"/>
                  </a:cubicBezTo>
                  <a:cubicBezTo>
                    <a:pt x="1954" y="2068"/>
                    <a:pt x="1951" y="2077"/>
                    <a:pt x="1960" y="2086"/>
                  </a:cubicBezTo>
                  <a:cubicBezTo>
                    <a:pt x="1963" y="2095"/>
                    <a:pt x="1969" y="2104"/>
                    <a:pt x="1978" y="2114"/>
                  </a:cubicBezTo>
                  <a:cubicBezTo>
                    <a:pt x="1979" y="2119"/>
                    <a:pt x="1985" y="2124"/>
                    <a:pt x="1986" y="2130"/>
                  </a:cubicBezTo>
                  <a:cubicBezTo>
                    <a:pt x="1989" y="2132"/>
                    <a:pt x="1991" y="2135"/>
                    <a:pt x="1993" y="2138"/>
                  </a:cubicBezTo>
                  <a:cubicBezTo>
                    <a:pt x="1988" y="2140"/>
                    <a:pt x="2001" y="2144"/>
                    <a:pt x="1996" y="2147"/>
                  </a:cubicBezTo>
                  <a:cubicBezTo>
                    <a:pt x="2002" y="2150"/>
                    <a:pt x="2006" y="2155"/>
                    <a:pt x="2009" y="2160"/>
                  </a:cubicBezTo>
                  <a:cubicBezTo>
                    <a:pt x="2020" y="2160"/>
                    <a:pt x="2020" y="2160"/>
                    <a:pt x="2020" y="2160"/>
                  </a:cubicBezTo>
                  <a:cubicBezTo>
                    <a:pt x="2018" y="2157"/>
                    <a:pt x="2016" y="2153"/>
                    <a:pt x="2011" y="2148"/>
                  </a:cubicBezTo>
                  <a:close/>
                  <a:moveTo>
                    <a:pt x="2059" y="2103"/>
                  </a:moveTo>
                  <a:cubicBezTo>
                    <a:pt x="2045" y="2089"/>
                    <a:pt x="2040" y="2075"/>
                    <a:pt x="2028" y="2061"/>
                  </a:cubicBezTo>
                  <a:cubicBezTo>
                    <a:pt x="2030" y="2059"/>
                    <a:pt x="2026" y="2056"/>
                    <a:pt x="2024" y="2053"/>
                  </a:cubicBezTo>
                  <a:cubicBezTo>
                    <a:pt x="2025" y="2051"/>
                    <a:pt x="2025" y="2048"/>
                    <a:pt x="2023" y="2045"/>
                  </a:cubicBezTo>
                  <a:cubicBezTo>
                    <a:pt x="2012" y="2031"/>
                    <a:pt x="2008" y="2018"/>
                    <a:pt x="1998" y="2004"/>
                  </a:cubicBezTo>
                  <a:cubicBezTo>
                    <a:pt x="2003" y="2001"/>
                    <a:pt x="1990" y="1997"/>
                    <a:pt x="1995" y="1994"/>
                  </a:cubicBezTo>
                  <a:cubicBezTo>
                    <a:pt x="1994" y="1990"/>
                    <a:pt x="1985" y="1986"/>
                    <a:pt x="1988" y="1983"/>
                  </a:cubicBezTo>
                  <a:cubicBezTo>
                    <a:pt x="1981" y="1978"/>
                    <a:pt x="1982" y="1965"/>
                    <a:pt x="1972" y="1965"/>
                  </a:cubicBezTo>
                  <a:cubicBezTo>
                    <a:pt x="1974" y="1970"/>
                    <a:pt x="1977" y="1973"/>
                    <a:pt x="1984" y="1981"/>
                  </a:cubicBezTo>
                  <a:cubicBezTo>
                    <a:pt x="1985" y="1984"/>
                    <a:pt x="1980" y="1987"/>
                    <a:pt x="1986" y="1990"/>
                  </a:cubicBezTo>
                  <a:cubicBezTo>
                    <a:pt x="1986" y="1994"/>
                    <a:pt x="1988" y="1997"/>
                    <a:pt x="1992" y="2000"/>
                  </a:cubicBezTo>
                  <a:cubicBezTo>
                    <a:pt x="1991" y="2007"/>
                    <a:pt x="1999" y="2014"/>
                    <a:pt x="1998" y="2021"/>
                  </a:cubicBezTo>
                  <a:cubicBezTo>
                    <a:pt x="2003" y="2024"/>
                    <a:pt x="1999" y="2027"/>
                    <a:pt x="2004" y="2030"/>
                  </a:cubicBezTo>
                  <a:cubicBezTo>
                    <a:pt x="2005" y="2034"/>
                    <a:pt x="2009" y="2038"/>
                    <a:pt x="2008" y="2041"/>
                  </a:cubicBezTo>
                  <a:cubicBezTo>
                    <a:pt x="2013" y="2045"/>
                    <a:pt x="2009" y="2048"/>
                    <a:pt x="2013" y="2051"/>
                  </a:cubicBezTo>
                  <a:cubicBezTo>
                    <a:pt x="2011" y="2054"/>
                    <a:pt x="2020" y="2059"/>
                    <a:pt x="2017" y="2062"/>
                  </a:cubicBezTo>
                  <a:cubicBezTo>
                    <a:pt x="2030" y="2076"/>
                    <a:pt x="2030" y="2083"/>
                    <a:pt x="2044" y="2099"/>
                  </a:cubicBezTo>
                  <a:cubicBezTo>
                    <a:pt x="2052" y="2115"/>
                    <a:pt x="2060" y="2122"/>
                    <a:pt x="2069" y="2138"/>
                  </a:cubicBezTo>
                  <a:cubicBezTo>
                    <a:pt x="2077" y="2146"/>
                    <a:pt x="2081" y="2153"/>
                    <a:pt x="2086" y="2160"/>
                  </a:cubicBezTo>
                  <a:cubicBezTo>
                    <a:pt x="2099" y="2160"/>
                    <a:pt x="2099" y="2160"/>
                    <a:pt x="2099" y="2160"/>
                  </a:cubicBezTo>
                  <a:cubicBezTo>
                    <a:pt x="2091" y="2148"/>
                    <a:pt x="2081" y="2135"/>
                    <a:pt x="2070" y="2123"/>
                  </a:cubicBezTo>
                  <a:cubicBezTo>
                    <a:pt x="2066" y="2113"/>
                    <a:pt x="2063" y="2112"/>
                    <a:pt x="2059" y="2103"/>
                  </a:cubicBezTo>
                  <a:close/>
                  <a:moveTo>
                    <a:pt x="2096" y="2123"/>
                  </a:moveTo>
                  <a:cubicBezTo>
                    <a:pt x="2093" y="2118"/>
                    <a:pt x="2089" y="2113"/>
                    <a:pt x="2090" y="2109"/>
                  </a:cubicBezTo>
                  <a:cubicBezTo>
                    <a:pt x="2080" y="2105"/>
                    <a:pt x="2076" y="2091"/>
                    <a:pt x="2070" y="2083"/>
                  </a:cubicBezTo>
                  <a:cubicBezTo>
                    <a:pt x="2062" y="2079"/>
                    <a:pt x="2070" y="2069"/>
                    <a:pt x="2063" y="2071"/>
                  </a:cubicBezTo>
                  <a:cubicBezTo>
                    <a:pt x="2062" y="2067"/>
                    <a:pt x="2055" y="2061"/>
                    <a:pt x="2056" y="2057"/>
                  </a:cubicBezTo>
                  <a:cubicBezTo>
                    <a:pt x="2045" y="2047"/>
                    <a:pt x="2049" y="2038"/>
                    <a:pt x="2036" y="2028"/>
                  </a:cubicBezTo>
                  <a:cubicBezTo>
                    <a:pt x="2039" y="2023"/>
                    <a:pt x="2029" y="2017"/>
                    <a:pt x="2031" y="2012"/>
                  </a:cubicBezTo>
                  <a:cubicBezTo>
                    <a:pt x="2025" y="2006"/>
                    <a:pt x="2027" y="2001"/>
                    <a:pt x="2020" y="1996"/>
                  </a:cubicBezTo>
                  <a:cubicBezTo>
                    <a:pt x="2015" y="1985"/>
                    <a:pt x="2007" y="1973"/>
                    <a:pt x="2002" y="1962"/>
                  </a:cubicBezTo>
                  <a:cubicBezTo>
                    <a:pt x="1990" y="1948"/>
                    <a:pt x="1981" y="1934"/>
                    <a:pt x="1971" y="1920"/>
                  </a:cubicBezTo>
                  <a:cubicBezTo>
                    <a:pt x="1960" y="1914"/>
                    <a:pt x="1950" y="1898"/>
                    <a:pt x="1939" y="1887"/>
                  </a:cubicBezTo>
                  <a:cubicBezTo>
                    <a:pt x="1934" y="1882"/>
                    <a:pt x="1929" y="1881"/>
                    <a:pt x="1924" y="1874"/>
                  </a:cubicBezTo>
                  <a:cubicBezTo>
                    <a:pt x="1922" y="1871"/>
                    <a:pt x="1920" y="1868"/>
                    <a:pt x="1917" y="1865"/>
                  </a:cubicBezTo>
                  <a:cubicBezTo>
                    <a:pt x="1914" y="1869"/>
                    <a:pt x="1912" y="1857"/>
                    <a:pt x="1908" y="1865"/>
                  </a:cubicBezTo>
                  <a:cubicBezTo>
                    <a:pt x="1916" y="1870"/>
                    <a:pt x="1924" y="1882"/>
                    <a:pt x="1936" y="1890"/>
                  </a:cubicBezTo>
                  <a:cubicBezTo>
                    <a:pt x="1944" y="1902"/>
                    <a:pt x="1950" y="1909"/>
                    <a:pt x="1962" y="1919"/>
                  </a:cubicBezTo>
                  <a:cubicBezTo>
                    <a:pt x="1971" y="1936"/>
                    <a:pt x="1987" y="1953"/>
                    <a:pt x="1997" y="1970"/>
                  </a:cubicBezTo>
                  <a:cubicBezTo>
                    <a:pt x="2002" y="1978"/>
                    <a:pt x="2003" y="1986"/>
                    <a:pt x="2011" y="1995"/>
                  </a:cubicBezTo>
                  <a:cubicBezTo>
                    <a:pt x="2011" y="2003"/>
                    <a:pt x="2022" y="2012"/>
                    <a:pt x="2021" y="2021"/>
                  </a:cubicBezTo>
                  <a:cubicBezTo>
                    <a:pt x="2037" y="2038"/>
                    <a:pt x="2041" y="2055"/>
                    <a:pt x="2052" y="2072"/>
                  </a:cubicBezTo>
                  <a:cubicBezTo>
                    <a:pt x="2061" y="2082"/>
                    <a:pt x="2066" y="2093"/>
                    <a:pt x="2070" y="2103"/>
                  </a:cubicBezTo>
                  <a:cubicBezTo>
                    <a:pt x="2075" y="2104"/>
                    <a:pt x="2072" y="2105"/>
                    <a:pt x="2076" y="2109"/>
                  </a:cubicBezTo>
                  <a:cubicBezTo>
                    <a:pt x="2079" y="2113"/>
                    <a:pt x="2083" y="2117"/>
                    <a:pt x="2083" y="2121"/>
                  </a:cubicBezTo>
                  <a:cubicBezTo>
                    <a:pt x="2091" y="2124"/>
                    <a:pt x="2089" y="2132"/>
                    <a:pt x="2097" y="2140"/>
                  </a:cubicBezTo>
                  <a:cubicBezTo>
                    <a:pt x="2103" y="2148"/>
                    <a:pt x="2107" y="2154"/>
                    <a:pt x="2112" y="2160"/>
                  </a:cubicBezTo>
                  <a:cubicBezTo>
                    <a:pt x="2124" y="2160"/>
                    <a:pt x="2124" y="2160"/>
                    <a:pt x="2124" y="2160"/>
                  </a:cubicBezTo>
                  <a:cubicBezTo>
                    <a:pt x="2120" y="2153"/>
                    <a:pt x="2115" y="2147"/>
                    <a:pt x="2106" y="2137"/>
                  </a:cubicBezTo>
                  <a:cubicBezTo>
                    <a:pt x="2104" y="2133"/>
                    <a:pt x="2102" y="2128"/>
                    <a:pt x="2096" y="2123"/>
                  </a:cubicBezTo>
                  <a:close/>
                  <a:moveTo>
                    <a:pt x="190" y="2107"/>
                  </a:moveTo>
                  <a:cubicBezTo>
                    <a:pt x="192" y="2102"/>
                    <a:pt x="195" y="2098"/>
                    <a:pt x="198" y="2093"/>
                  </a:cubicBezTo>
                  <a:cubicBezTo>
                    <a:pt x="213" y="2079"/>
                    <a:pt x="212" y="2071"/>
                    <a:pt x="216" y="2068"/>
                  </a:cubicBezTo>
                  <a:cubicBezTo>
                    <a:pt x="254" y="2018"/>
                    <a:pt x="255" y="2017"/>
                    <a:pt x="256" y="2015"/>
                  </a:cubicBezTo>
                  <a:cubicBezTo>
                    <a:pt x="274" y="1993"/>
                    <a:pt x="270" y="1985"/>
                    <a:pt x="278" y="1985"/>
                  </a:cubicBezTo>
                  <a:cubicBezTo>
                    <a:pt x="293" y="1956"/>
                    <a:pt x="295" y="1954"/>
                    <a:pt x="297" y="1953"/>
                  </a:cubicBezTo>
                  <a:cubicBezTo>
                    <a:pt x="328" y="1902"/>
                    <a:pt x="338" y="1884"/>
                    <a:pt x="346" y="1864"/>
                  </a:cubicBezTo>
                  <a:cubicBezTo>
                    <a:pt x="359" y="1830"/>
                    <a:pt x="360" y="1824"/>
                    <a:pt x="362" y="1819"/>
                  </a:cubicBezTo>
                  <a:cubicBezTo>
                    <a:pt x="363" y="1817"/>
                    <a:pt x="354" y="1821"/>
                    <a:pt x="354" y="1835"/>
                  </a:cubicBezTo>
                  <a:cubicBezTo>
                    <a:pt x="322" y="1898"/>
                    <a:pt x="317" y="1907"/>
                    <a:pt x="312" y="1917"/>
                  </a:cubicBezTo>
                  <a:cubicBezTo>
                    <a:pt x="296" y="1935"/>
                    <a:pt x="296" y="1938"/>
                    <a:pt x="294" y="1940"/>
                  </a:cubicBezTo>
                  <a:cubicBezTo>
                    <a:pt x="270" y="1973"/>
                    <a:pt x="267" y="1983"/>
                    <a:pt x="260" y="1990"/>
                  </a:cubicBezTo>
                  <a:cubicBezTo>
                    <a:pt x="242" y="2018"/>
                    <a:pt x="240" y="2019"/>
                    <a:pt x="241" y="2022"/>
                  </a:cubicBezTo>
                  <a:cubicBezTo>
                    <a:pt x="227" y="2043"/>
                    <a:pt x="222" y="2045"/>
                    <a:pt x="219" y="2048"/>
                  </a:cubicBezTo>
                  <a:cubicBezTo>
                    <a:pt x="203" y="2075"/>
                    <a:pt x="198" y="2077"/>
                    <a:pt x="195" y="2080"/>
                  </a:cubicBezTo>
                  <a:cubicBezTo>
                    <a:pt x="170" y="2118"/>
                    <a:pt x="172" y="2126"/>
                    <a:pt x="165" y="2126"/>
                  </a:cubicBezTo>
                  <a:cubicBezTo>
                    <a:pt x="150" y="2154"/>
                    <a:pt x="148" y="2156"/>
                    <a:pt x="147" y="2160"/>
                  </a:cubicBezTo>
                  <a:cubicBezTo>
                    <a:pt x="159" y="2156"/>
                    <a:pt x="161" y="2155"/>
                    <a:pt x="160" y="2150"/>
                  </a:cubicBezTo>
                  <a:cubicBezTo>
                    <a:pt x="187" y="2116"/>
                    <a:pt x="184" y="2108"/>
                    <a:pt x="190" y="2107"/>
                  </a:cubicBezTo>
                  <a:close/>
                  <a:moveTo>
                    <a:pt x="44" y="2148"/>
                  </a:moveTo>
                  <a:cubicBezTo>
                    <a:pt x="37" y="2147"/>
                    <a:pt x="34" y="2141"/>
                    <a:pt x="26" y="2140"/>
                  </a:cubicBezTo>
                  <a:cubicBezTo>
                    <a:pt x="24" y="2133"/>
                    <a:pt x="15" y="2134"/>
                    <a:pt x="12" y="2128"/>
                  </a:cubicBezTo>
                  <a:cubicBezTo>
                    <a:pt x="6" y="2128"/>
                    <a:pt x="4" y="2123"/>
                    <a:pt x="0" y="2120"/>
                  </a:cubicBezTo>
                  <a:cubicBezTo>
                    <a:pt x="0" y="2132"/>
                    <a:pt x="0" y="2132"/>
                    <a:pt x="0" y="2132"/>
                  </a:cubicBezTo>
                  <a:cubicBezTo>
                    <a:pt x="4" y="2134"/>
                    <a:pt x="7" y="2136"/>
                    <a:pt x="9" y="2139"/>
                  </a:cubicBezTo>
                  <a:cubicBezTo>
                    <a:pt x="15" y="2138"/>
                    <a:pt x="15" y="2145"/>
                    <a:pt x="20" y="2145"/>
                  </a:cubicBezTo>
                  <a:cubicBezTo>
                    <a:pt x="20" y="2151"/>
                    <a:pt x="29" y="2146"/>
                    <a:pt x="27" y="2153"/>
                  </a:cubicBezTo>
                  <a:cubicBezTo>
                    <a:pt x="31" y="2154"/>
                    <a:pt x="38" y="2157"/>
                    <a:pt x="41" y="2160"/>
                  </a:cubicBezTo>
                  <a:cubicBezTo>
                    <a:pt x="54" y="2160"/>
                    <a:pt x="54" y="2160"/>
                    <a:pt x="54" y="2160"/>
                  </a:cubicBezTo>
                  <a:cubicBezTo>
                    <a:pt x="50" y="2156"/>
                    <a:pt x="46" y="2153"/>
                    <a:pt x="44" y="2148"/>
                  </a:cubicBezTo>
                  <a:close/>
                  <a:moveTo>
                    <a:pt x="2454" y="2137"/>
                  </a:moveTo>
                  <a:cubicBezTo>
                    <a:pt x="2454" y="2132"/>
                    <a:pt x="2448" y="2134"/>
                    <a:pt x="2448" y="2128"/>
                  </a:cubicBezTo>
                  <a:cubicBezTo>
                    <a:pt x="2439" y="2119"/>
                    <a:pt x="2438" y="2111"/>
                    <a:pt x="2431" y="2102"/>
                  </a:cubicBezTo>
                  <a:cubicBezTo>
                    <a:pt x="2422" y="2094"/>
                    <a:pt x="2422" y="2086"/>
                    <a:pt x="2413" y="2078"/>
                  </a:cubicBezTo>
                  <a:cubicBezTo>
                    <a:pt x="2412" y="2075"/>
                    <a:pt x="2409" y="2073"/>
                    <a:pt x="2410" y="2071"/>
                  </a:cubicBezTo>
                  <a:cubicBezTo>
                    <a:pt x="2409" y="2070"/>
                    <a:pt x="2410" y="2067"/>
                    <a:pt x="2407" y="2068"/>
                  </a:cubicBezTo>
                  <a:cubicBezTo>
                    <a:pt x="2401" y="2063"/>
                    <a:pt x="2404" y="2060"/>
                    <a:pt x="2399" y="2055"/>
                  </a:cubicBezTo>
                  <a:cubicBezTo>
                    <a:pt x="2390" y="2047"/>
                    <a:pt x="2391" y="2042"/>
                    <a:pt x="2383" y="2037"/>
                  </a:cubicBezTo>
                  <a:cubicBezTo>
                    <a:pt x="2383" y="2033"/>
                    <a:pt x="2379" y="2032"/>
                    <a:pt x="2376" y="2029"/>
                  </a:cubicBezTo>
                  <a:cubicBezTo>
                    <a:pt x="2370" y="2021"/>
                    <a:pt x="2367" y="2014"/>
                    <a:pt x="2359" y="2009"/>
                  </a:cubicBezTo>
                  <a:cubicBezTo>
                    <a:pt x="2356" y="2005"/>
                    <a:pt x="2356" y="2001"/>
                    <a:pt x="2350" y="1996"/>
                  </a:cubicBezTo>
                  <a:cubicBezTo>
                    <a:pt x="2342" y="1991"/>
                    <a:pt x="2334" y="1981"/>
                    <a:pt x="2326" y="1971"/>
                  </a:cubicBezTo>
                  <a:cubicBezTo>
                    <a:pt x="2315" y="1963"/>
                    <a:pt x="2303" y="1951"/>
                    <a:pt x="2292" y="1946"/>
                  </a:cubicBezTo>
                  <a:cubicBezTo>
                    <a:pt x="2287" y="1940"/>
                    <a:pt x="2281" y="1939"/>
                    <a:pt x="2276" y="1934"/>
                  </a:cubicBezTo>
                  <a:cubicBezTo>
                    <a:pt x="2270" y="1928"/>
                    <a:pt x="2264" y="1924"/>
                    <a:pt x="2258" y="1924"/>
                  </a:cubicBezTo>
                  <a:cubicBezTo>
                    <a:pt x="2279" y="1941"/>
                    <a:pt x="2300" y="1958"/>
                    <a:pt x="2321" y="1976"/>
                  </a:cubicBezTo>
                  <a:cubicBezTo>
                    <a:pt x="2338" y="1996"/>
                    <a:pt x="2359" y="2016"/>
                    <a:pt x="2371" y="2036"/>
                  </a:cubicBezTo>
                  <a:cubicBezTo>
                    <a:pt x="2375" y="2041"/>
                    <a:pt x="2379" y="2048"/>
                    <a:pt x="2384" y="2048"/>
                  </a:cubicBezTo>
                  <a:cubicBezTo>
                    <a:pt x="2379" y="2052"/>
                    <a:pt x="2394" y="2057"/>
                    <a:pt x="2389" y="2061"/>
                  </a:cubicBezTo>
                  <a:cubicBezTo>
                    <a:pt x="2391" y="2065"/>
                    <a:pt x="2401" y="2070"/>
                    <a:pt x="2398" y="2073"/>
                  </a:cubicBezTo>
                  <a:cubicBezTo>
                    <a:pt x="2409" y="2085"/>
                    <a:pt x="2407" y="2087"/>
                    <a:pt x="2416" y="2098"/>
                  </a:cubicBezTo>
                  <a:cubicBezTo>
                    <a:pt x="2419" y="2106"/>
                    <a:pt x="2429" y="2115"/>
                    <a:pt x="2433" y="2124"/>
                  </a:cubicBezTo>
                  <a:cubicBezTo>
                    <a:pt x="2439" y="2128"/>
                    <a:pt x="2436" y="2132"/>
                    <a:pt x="2442" y="2137"/>
                  </a:cubicBezTo>
                  <a:cubicBezTo>
                    <a:pt x="2449" y="2142"/>
                    <a:pt x="2444" y="2146"/>
                    <a:pt x="2448" y="2151"/>
                  </a:cubicBezTo>
                  <a:cubicBezTo>
                    <a:pt x="2451" y="2154"/>
                    <a:pt x="2453" y="2157"/>
                    <a:pt x="2455" y="2160"/>
                  </a:cubicBezTo>
                  <a:cubicBezTo>
                    <a:pt x="2467" y="2160"/>
                    <a:pt x="2467" y="2160"/>
                    <a:pt x="2467" y="2160"/>
                  </a:cubicBezTo>
                  <a:cubicBezTo>
                    <a:pt x="2464" y="2156"/>
                    <a:pt x="2461" y="2152"/>
                    <a:pt x="2458" y="2149"/>
                  </a:cubicBezTo>
                  <a:cubicBezTo>
                    <a:pt x="2461" y="2145"/>
                    <a:pt x="2452" y="2141"/>
                    <a:pt x="2454" y="2137"/>
                  </a:cubicBezTo>
                  <a:close/>
                  <a:moveTo>
                    <a:pt x="21" y="2156"/>
                  </a:moveTo>
                  <a:cubicBezTo>
                    <a:pt x="21" y="2149"/>
                    <a:pt x="15" y="2150"/>
                    <a:pt x="11" y="2148"/>
                  </a:cubicBezTo>
                  <a:cubicBezTo>
                    <a:pt x="8" y="2146"/>
                    <a:pt x="6" y="2143"/>
                    <a:pt x="0" y="2144"/>
                  </a:cubicBezTo>
                  <a:cubicBezTo>
                    <a:pt x="0" y="2153"/>
                    <a:pt x="0" y="2153"/>
                    <a:pt x="0" y="2153"/>
                  </a:cubicBezTo>
                  <a:cubicBezTo>
                    <a:pt x="2" y="2154"/>
                    <a:pt x="4" y="2154"/>
                    <a:pt x="5" y="2155"/>
                  </a:cubicBezTo>
                  <a:cubicBezTo>
                    <a:pt x="6" y="2155"/>
                    <a:pt x="7" y="2156"/>
                    <a:pt x="8" y="2157"/>
                  </a:cubicBezTo>
                  <a:cubicBezTo>
                    <a:pt x="9" y="2157"/>
                    <a:pt x="10" y="2157"/>
                    <a:pt x="10" y="2159"/>
                  </a:cubicBezTo>
                  <a:cubicBezTo>
                    <a:pt x="11" y="2159"/>
                    <a:pt x="12" y="2159"/>
                    <a:pt x="13" y="2160"/>
                  </a:cubicBezTo>
                  <a:cubicBezTo>
                    <a:pt x="32" y="2160"/>
                    <a:pt x="32" y="2160"/>
                    <a:pt x="32" y="2160"/>
                  </a:cubicBezTo>
                  <a:cubicBezTo>
                    <a:pt x="32" y="2160"/>
                    <a:pt x="32" y="2160"/>
                    <a:pt x="32" y="2159"/>
                  </a:cubicBezTo>
                  <a:cubicBezTo>
                    <a:pt x="30" y="2156"/>
                    <a:pt x="25" y="2157"/>
                    <a:pt x="21" y="2156"/>
                  </a:cubicBezTo>
                  <a:close/>
                  <a:moveTo>
                    <a:pt x="121" y="2118"/>
                  </a:moveTo>
                  <a:cubicBezTo>
                    <a:pt x="131" y="2110"/>
                    <a:pt x="131" y="2093"/>
                    <a:pt x="143" y="2086"/>
                  </a:cubicBezTo>
                  <a:cubicBezTo>
                    <a:pt x="156" y="2064"/>
                    <a:pt x="158" y="2057"/>
                    <a:pt x="164" y="2054"/>
                  </a:cubicBezTo>
                  <a:cubicBezTo>
                    <a:pt x="198" y="2015"/>
                    <a:pt x="199" y="2011"/>
                    <a:pt x="200" y="2008"/>
                  </a:cubicBezTo>
                  <a:cubicBezTo>
                    <a:pt x="215" y="1986"/>
                    <a:pt x="222" y="1985"/>
                    <a:pt x="222" y="1978"/>
                  </a:cubicBezTo>
                  <a:cubicBezTo>
                    <a:pt x="247" y="1947"/>
                    <a:pt x="251" y="1943"/>
                    <a:pt x="255" y="1938"/>
                  </a:cubicBezTo>
                  <a:cubicBezTo>
                    <a:pt x="277" y="1905"/>
                    <a:pt x="283" y="1903"/>
                    <a:pt x="287" y="1899"/>
                  </a:cubicBezTo>
                  <a:cubicBezTo>
                    <a:pt x="309" y="1866"/>
                    <a:pt x="307" y="1856"/>
                    <a:pt x="314" y="1855"/>
                  </a:cubicBezTo>
                  <a:cubicBezTo>
                    <a:pt x="332" y="1818"/>
                    <a:pt x="334" y="1813"/>
                    <a:pt x="337" y="1808"/>
                  </a:cubicBezTo>
                  <a:cubicBezTo>
                    <a:pt x="349" y="1769"/>
                    <a:pt x="354" y="1769"/>
                    <a:pt x="352" y="1763"/>
                  </a:cubicBezTo>
                  <a:cubicBezTo>
                    <a:pt x="342" y="1775"/>
                    <a:pt x="345" y="1782"/>
                    <a:pt x="342" y="1783"/>
                  </a:cubicBezTo>
                  <a:cubicBezTo>
                    <a:pt x="313" y="1836"/>
                    <a:pt x="310" y="1849"/>
                    <a:pt x="301" y="1858"/>
                  </a:cubicBezTo>
                  <a:cubicBezTo>
                    <a:pt x="275" y="1895"/>
                    <a:pt x="273" y="1901"/>
                    <a:pt x="270" y="1907"/>
                  </a:cubicBezTo>
                  <a:cubicBezTo>
                    <a:pt x="226" y="1957"/>
                    <a:pt x="224" y="1964"/>
                    <a:pt x="220" y="1969"/>
                  </a:cubicBezTo>
                  <a:cubicBezTo>
                    <a:pt x="197" y="1993"/>
                    <a:pt x="200" y="2001"/>
                    <a:pt x="193" y="1999"/>
                  </a:cubicBezTo>
                  <a:cubicBezTo>
                    <a:pt x="173" y="2025"/>
                    <a:pt x="171" y="2027"/>
                    <a:pt x="169" y="2030"/>
                  </a:cubicBezTo>
                  <a:cubicBezTo>
                    <a:pt x="135" y="2084"/>
                    <a:pt x="129" y="2083"/>
                    <a:pt x="130" y="2087"/>
                  </a:cubicBezTo>
                  <a:cubicBezTo>
                    <a:pt x="113" y="2122"/>
                    <a:pt x="109" y="2127"/>
                    <a:pt x="107" y="2134"/>
                  </a:cubicBezTo>
                  <a:cubicBezTo>
                    <a:pt x="99" y="2148"/>
                    <a:pt x="98" y="2151"/>
                    <a:pt x="97" y="2148"/>
                  </a:cubicBezTo>
                  <a:cubicBezTo>
                    <a:pt x="116" y="2072"/>
                    <a:pt x="125" y="2066"/>
                    <a:pt x="130" y="2056"/>
                  </a:cubicBezTo>
                  <a:cubicBezTo>
                    <a:pt x="151" y="2022"/>
                    <a:pt x="152" y="2020"/>
                    <a:pt x="153" y="2018"/>
                  </a:cubicBezTo>
                  <a:cubicBezTo>
                    <a:pt x="170" y="1989"/>
                    <a:pt x="174" y="1991"/>
                    <a:pt x="175" y="1990"/>
                  </a:cubicBezTo>
                  <a:cubicBezTo>
                    <a:pt x="188" y="1973"/>
                    <a:pt x="192" y="1963"/>
                    <a:pt x="201" y="1957"/>
                  </a:cubicBezTo>
                  <a:cubicBezTo>
                    <a:pt x="233" y="1919"/>
                    <a:pt x="237" y="1916"/>
                    <a:pt x="240" y="1911"/>
                  </a:cubicBezTo>
                  <a:cubicBezTo>
                    <a:pt x="265" y="1878"/>
                    <a:pt x="271" y="1870"/>
                    <a:pt x="278" y="1862"/>
                  </a:cubicBezTo>
                  <a:cubicBezTo>
                    <a:pt x="304" y="1820"/>
                    <a:pt x="305" y="1818"/>
                    <a:pt x="305" y="1814"/>
                  </a:cubicBezTo>
                  <a:cubicBezTo>
                    <a:pt x="315" y="1793"/>
                    <a:pt x="320" y="1787"/>
                    <a:pt x="322" y="1778"/>
                  </a:cubicBezTo>
                  <a:cubicBezTo>
                    <a:pt x="331" y="1759"/>
                    <a:pt x="334" y="1754"/>
                    <a:pt x="333" y="1747"/>
                  </a:cubicBezTo>
                  <a:cubicBezTo>
                    <a:pt x="343" y="1711"/>
                    <a:pt x="352" y="1704"/>
                    <a:pt x="345" y="1700"/>
                  </a:cubicBezTo>
                  <a:cubicBezTo>
                    <a:pt x="334" y="1737"/>
                    <a:pt x="333" y="1740"/>
                    <a:pt x="330" y="1743"/>
                  </a:cubicBezTo>
                  <a:cubicBezTo>
                    <a:pt x="317" y="1776"/>
                    <a:pt x="316" y="1780"/>
                    <a:pt x="314" y="1783"/>
                  </a:cubicBezTo>
                  <a:cubicBezTo>
                    <a:pt x="293" y="1811"/>
                    <a:pt x="298" y="1820"/>
                    <a:pt x="295" y="1822"/>
                  </a:cubicBezTo>
                  <a:cubicBezTo>
                    <a:pt x="277" y="1840"/>
                    <a:pt x="282" y="1849"/>
                    <a:pt x="274" y="1847"/>
                  </a:cubicBezTo>
                  <a:cubicBezTo>
                    <a:pt x="242" y="1892"/>
                    <a:pt x="240" y="1895"/>
                    <a:pt x="239" y="1898"/>
                  </a:cubicBezTo>
                  <a:cubicBezTo>
                    <a:pt x="214" y="1923"/>
                    <a:pt x="217" y="1930"/>
                    <a:pt x="213" y="1930"/>
                  </a:cubicBezTo>
                  <a:cubicBezTo>
                    <a:pt x="196" y="1949"/>
                    <a:pt x="190" y="1949"/>
                    <a:pt x="190" y="1954"/>
                  </a:cubicBezTo>
                  <a:cubicBezTo>
                    <a:pt x="170" y="1984"/>
                    <a:pt x="165" y="1984"/>
                    <a:pt x="162" y="1986"/>
                  </a:cubicBezTo>
                  <a:cubicBezTo>
                    <a:pt x="145" y="2020"/>
                    <a:pt x="138" y="2020"/>
                    <a:pt x="136" y="2023"/>
                  </a:cubicBezTo>
                  <a:cubicBezTo>
                    <a:pt x="126" y="2053"/>
                    <a:pt x="119" y="2052"/>
                    <a:pt x="119" y="2057"/>
                  </a:cubicBezTo>
                  <a:cubicBezTo>
                    <a:pt x="104" y="2091"/>
                    <a:pt x="100" y="2096"/>
                    <a:pt x="98" y="2102"/>
                  </a:cubicBezTo>
                  <a:cubicBezTo>
                    <a:pt x="88" y="2126"/>
                    <a:pt x="85" y="2119"/>
                    <a:pt x="89" y="2105"/>
                  </a:cubicBezTo>
                  <a:cubicBezTo>
                    <a:pt x="115" y="2035"/>
                    <a:pt x="115" y="2028"/>
                    <a:pt x="116" y="2022"/>
                  </a:cubicBezTo>
                  <a:cubicBezTo>
                    <a:pt x="136" y="1984"/>
                    <a:pt x="145" y="1987"/>
                    <a:pt x="142" y="1979"/>
                  </a:cubicBezTo>
                  <a:cubicBezTo>
                    <a:pt x="155" y="1957"/>
                    <a:pt x="159" y="1956"/>
                    <a:pt x="162" y="1954"/>
                  </a:cubicBezTo>
                  <a:cubicBezTo>
                    <a:pt x="182" y="1926"/>
                    <a:pt x="182" y="1924"/>
                    <a:pt x="184" y="1924"/>
                  </a:cubicBezTo>
                  <a:cubicBezTo>
                    <a:pt x="199" y="1910"/>
                    <a:pt x="195" y="1901"/>
                    <a:pt x="202" y="1903"/>
                  </a:cubicBezTo>
                  <a:cubicBezTo>
                    <a:pt x="220" y="1880"/>
                    <a:pt x="223" y="1872"/>
                    <a:pt x="228" y="1866"/>
                  </a:cubicBezTo>
                  <a:cubicBezTo>
                    <a:pt x="244" y="1842"/>
                    <a:pt x="248" y="1836"/>
                    <a:pt x="251" y="1829"/>
                  </a:cubicBezTo>
                  <a:cubicBezTo>
                    <a:pt x="274" y="1801"/>
                    <a:pt x="271" y="1793"/>
                    <a:pt x="275" y="1793"/>
                  </a:cubicBezTo>
                  <a:cubicBezTo>
                    <a:pt x="288" y="1770"/>
                    <a:pt x="287" y="1765"/>
                    <a:pt x="288" y="1761"/>
                  </a:cubicBezTo>
                  <a:cubicBezTo>
                    <a:pt x="301" y="1739"/>
                    <a:pt x="297" y="1730"/>
                    <a:pt x="301" y="1730"/>
                  </a:cubicBezTo>
                  <a:cubicBezTo>
                    <a:pt x="300" y="1725"/>
                    <a:pt x="291" y="1741"/>
                    <a:pt x="286" y="1759"/>
                  </a:cubicBezTo>
                  <a:cubicBezTo>
                    <a:pt x="272" y="1785"/>
                    <a:pt x="271" y="1787"/>
                    <a:pt x="270" y="1789"/>
                  </a:cubicBezTo>
                  <a:cubicBezTo>
                    <a:pt x="252" y="1813"/>
                    <a:pt x="248" y="1821"/>
                    <a:pt x="245" y="1830"/>
                  </a:cubicBezTo>
                  <a:cubicBezTo>
                    <a:pt x="192" y="1895"/>
                    <a:pt x="192" y="1901"/>
                    <a:pt x="189" y="1904"/>
                  </a:cubicBezTo>
                  <a:cubicBezTo>
                    <a:pt x="170" y="1925"/>
                    <a:pt x="170" y="1927"/>
                    <a:pt x="169" y="1929"/>
                  </a:cubicBezTo>
                  <a:cubicBezTo>
                    <a:pt x="128" y="1987"/>
                    <a:pt x="123" y="1994"/>
                    <a:pt x="119" y="2002"/>
                  </a:cubicBezTo>
                  <a:cubicBezTo>
                    <a:pt x="99" y="2042"/>
                    <a:pt x="97" y="2047"/>
                    <a:pt x="94" y="2050"/>
                  </a:cubicBezTo>
                  <a:cubicBezTo>
                    <a:pt x="85" y="2090"/>
                    <a:pt x="77" y="2095"/>
                    <a:pt x="79" y="2108"/>
                  </a:cubicBezTo>
                  <a:cubicBezTo>
                    <a:pt x="67" y="2124"/>
                    <a:pt x="66" y="2120"/>
                    <a:pt x="68" y="2120"/>
                  </a:cubicBezTo>
                  <a:cubicBezTo>
                    <a:pt x="71" y="2079"/>
                    <a:pt x="77" y="2074"/>
                    <a:pt x="78" y="2064"/>
                  </a:cubicBezTo>
                  <a:cubicBezTo>
                    <a:pt x="94" y="2021"/>
                    <a:pt x="91" y="2015"/>
                    <a:pt x="94" y="2013"/>
                  </a:cubicBezTo>
                  <a:cubicBezTo>
                    <a:pt x="118" y="1960"/>
                    <a:pt x="123" y="1957"/>
                    <a:pt x="122" y="1948"/>
                  </a:cubicBezTo>
                  <a:cubicBezTo>
                    <a:pt x="143" y="1923"/>
                    <a:pt x="136" y="1913"/>
                    <a:pt x="144" y="1915"/>
                  </a:cubicBezTo>
                  <a:cubicBezTo>
                    <a:pt x="160" y="1887"/>
                    <a:pt x="162" y="1885"/>
                    <a:pt x="163" y="1881"/>
                  </a:cubicBezTo>
                  <a:cubicBezTo>
                    <a:pt x="180" y="1853"/>
                    <a:pt x="181" y="1849"/>
                    <a:pt x="187" y="1849"/>
                  </a:cubicBezTo>
                  <a:cubicBezTo>
                    <a:pt x="227" y="1788"/>
                    <a:pt x="236" y="1779"/>
                    <a:pt x="243" y="1766"/>
                  </a:cubicBezTo>
                  <a:cubicBezTo>
                    <a:pt x="267" y="1728"/>
                    <a:pt x="276" y="1726"/>
                    <a:pt x="276" y="1718"/>
                  </a:cubicBezTo>
                  <a:cubicBezTo>
                    <a:pt x="297" y="1676"/>
                    <a:pt x="303" y="1672"/>
                    <a:pt x="303" y="1664"/>
                  </a:cubicBezTo>
                  <a:cubicBezTo>
                    <a:pt x="313" y="1642"/>
                    <a:pt x="310" y="1635"/>
                    <a:pt x="314" y="1635"/>
                  </a:cubicBezTo>
                  <a:cubicBezTo>
                    <a:pt x="306" y="1646"/>
                    <a:pt x="302" y="1649"/>
                    <a:pt x="303" y="1657"/>
                  </a:cubicBezTo>
                  <a:cubicBezTo>
                    <a:pt x="281" y="1698"/>
                    <a:pt x="276" y="1708"/>
                    <a:pt x="270" y="1716"/>
                  </a:cubicBezTo>
                  <a:cubicBezTo>
                    <a:pt x="246" y="1755"/>
                    <a:pt x="237" y="1761"/>
                    <a:pt x="232" y="1772"/>
                  </a:cubicBezTo>
                  <a:cubicBezTo>
                    <a:pt x="205" y="1808"/>
                    <a:pt x="198" y="1816"/>
                    <a:pt x="192" y="1825"/>
                  </a:cubicBezTo>
                  <a:cubicBezTo>
                    <a:pt x="164" y="1869"/>
                    <a:pt x="162" y="1871"/>
                    <a:pt x="158" y="1871"/>
                  </a:cubicBezTo>
                  <a:cubicBezTo>
                    <a:pt x="129" y="1917"/>
                    <a:pt x="127" y="1930"/>
                    <a:pt x="119" y="1937"/>
                  </a:cubicBezTo>
                  <a:cubicBezTo>
                    <a:pt x="96" y="1989"/>
                    <a:pt x="92" y="1993"/>
                    <a:pt x="88" y="1998"/>
                  </a:cubicBezTo>
                  <a:cubicBezTo>
                    <a:pt x="80" y="2028"/>
                    <a:pt x="76" y="2028"/>
                    <a:pt x="78" y="2034"/>
                  </a:cubicBezTo>
                  <a:cubicBezTo>
                    <a:pt x="63" y="2073"/>
                    <a:pt x="65" y="2083"/>
                    <a:pt x="62" y="2087"/>
                  </a:cubicBezTo>
                  <a:cubicBezTo>
                    <a:pt x="53" y="2088"/>
                    <a:pt x="53" y="2086"/>
                    <a:pt x="55" y="2086"/>
                  </a:cubicBezTo>
                  <a:cubicBezTo>
                    <a:pt x="63" y="2046"/>
                    <a:pt x="63" y="2034"/>
                    <a:pt x="64" y="2024"/>
                  </a:cubicBezTo>
                  <a:cubicBezTo>
                    <a:pt x="87" y="1972"/>
                    <a:pt x="90" y="1964"/>
                    <a:pt x="94" y="1958"/>
                  </a:cubicBezTo>
                  <a:cubicBezTo>
                    <a:pt x="131" y="1888"/>
                    <a:pt x="137" y="1883"/>
                    <a:pt x="141" y="1876"/>
                  </a:cubicBezTo>
                  <a:cubicBezTo>
                    <a:pt x="172" y="1836"/>
                    <a:pt x="178" y="1829"/>
                    <a:pt x="183" y="1821"/>
                  </a:cubicBezTo>
                  <a:cubicBezTo>
                    <a:pt x="201" y="1794"/>
                    <a:pt x="206" y="1792"/>
                    <a:pt x="209" y="1788"/>
                  </a:cubicBezTo>
                  <a:cubicBezTo>
                    <a:pt x="226" y="1760"/>
                    <a:pt x="227" y="1754"/>
                    <a:pt x="233" y="1752"/>
                  </a:cubicBezTo>
                  <a:cubicBezTo>
                    <a:pt x="273" y="1687"/>
                    <a:pt x="280" y="1687"/>
                    <a:pt x="278" y="1679"/>
                  </a:cubicBezTo>
                  <a:cubicBezTo>
                    <a:pt x="278" y="1668"/>
                    <a:pt x="278" y="1676"/>
                    <a:pt x="274" y="1679"/>
                  </a:cubicBezTo>
                  <a:cubicBezTo>
                    <a:pt x="231" y="1743"/>
                    <a:pt x="221" y="1749"/>
                    <a:pt x="218" y="1762"/>
                  </a:cubicBezTo>
                  <a:cubicBezTo>
                    <a:pt x="205" y="1778"/>
                    <a:pt x="204" y="1784"/>
                    <a:pt x="198" y="1787"/>
                  </a:cubicBezTo>
                  <a:cubicBezTo>
                    <a:pt x="177" y="1819"/>
                    <a:pt x="171" y="1820"/>
                    <a:pt x="170" y="1826"/>
                  </a:cubicBezTo>
                  <a:cubicBezTo>
                    <a:pt x="149" y="1860"/>
                    <a:pt x="139" y="1859"/>
                    <a:pt x="140" y="1868"/>
                  </a:cubicBezTo>
                  <a:cubicBezTo>
                    <a:pt x="113" y="1902"/>
                    <a:pt x="110" y="1911"/>
                    <a:pt x="102" y="1916"/>
                  </a:cubicBezTo>
                  <a:cubicBezTo>
                    <a:pt x="93" y="1947"/>
                    <a:pt x="82" y="1948"/>
                    <a:pt x="83" y="1959"/>
                  </a:cubicBezTo>
                  <a:cubicBezTo>
                    <a:pt x="69" y="1984"/>
                    <a:pt x="67" y="1985"/>
                    <a:pt x="68" y="1989"/>
                  </a:cubicBezTo>
                  <a:cubicBezTo>
                    <a:pt x="55" y="2020"/>
                    <a:pt x="55" y="2026"/>
                    <a:pt x="56" y="2031"/>
                  </a:cubicBezTo>
                  <a:cubicBezTo>
                    <a:pt x="39" y="2054"/>
                    <a:pt x="48" y="2048"/>
                    <a:pt x="43" y="2043"/>
                  </a:cubicBezTo>
                  <a:cubicBezTo>
                    <a:pt x="61" y="1957"/>
                    <a:pt x="62" y="1947"/>
                    <a:pt x="64" y="1939"/>
                  </a:cubicBezTo>
                  <a:cubicBezTo>
                    <a:pt x="79" y="1911"/>
                    <a:pt x="76" y="1903"/>
                    <a:pt x="79" y="1900"/>
                  </a:cubicBezTo>
                  <a:cubicBezTo>
                    <a:pt x="94" y="1872"/>
                    <a:pt x="95" y="1867"/>
                    <a:pt x="99" y="1864"/>
                  </a:cubicBezTo>
                  <a:cubicBezTo>
                    <a:pt x="115" y="1833"/>
                    <a:pt x="117" y="1831"/>
                    <a:pt x="118" y="1830"/>
                  </a:cubicBezTo>
                  <a:cubicBezTo>
                    <a:pt x="127" y="1814"/>
                    <a:pt x="130" y="1811"/>
                    <a:pt x="132" y="1807"/>
                  </a:cubicBezTo>
                  <a:cubicBezTo>
                    <a:pt x="162" y="1770"/>
                    <a:pt x="168" y="1763"/>
                    <a:pt x="174" y="1758"/>
                  </a:cubicBezTo>
                  <a:cubicBezTo>
                    <a:pt x="204" y="1726"/>
                    <a:pt x="216" y="1713"/>
                    <a:pt x="229" y="1702"/>
                  </a:cubicBezTo>
                  <a:cubicBezTo>
                    <a:pt x="260" y="1672"/>
                    <a:pt x="260" y="1665"/>
                    <a:pt x="266" y="1664"/>
                  </a:cubicBezTo>
                  <a:cubicBezTo>
                    <a:pt x="284" y="1639"/>
                    <a:pt x="287" y="1637"/>
                    <a:pt x="288" y="1632"/>
                  </a:cubicBezTo>
                  <a:cubicBezTo>
                    <a:pt x="289" y="1626"/>
                    <a:pt x="286" y="1630"/>
                    <a:pt x="281" y="1633"/>
                  </a:cubicBezTo>
                  <a:cubicBezTo>
                    <a:pt x="269" y="1651"/>
                    <a:pt x="266" y="1655"/>
                    <a:pt x="261" y="1658"/>
                  </a:cubicBezTo>
                  <a:cubicBezTo>
                    <a:pt x="220" y="1703"/>
                    <a:pt x="210" y="1709"/>
                    <a:pt x="202" y="1717"/>
                  </a:cubicBezTo>
                  <a:cubicBezTo>
                    <a:pt x="152" y="1773"/>
                    <a:pt x="142" y="1779"/>
                    <a:pt x="137" y="1789"/>
                  </a:cubicBezTo>
                  <a:cubicBezTo>
                    <a:pt x="121" y="1805"/>
                    <a:pt x="122" y="1813"/>
                    <a:pt x="115" y="1815"/>
                  </a:cubicBezTo>
                  <a:cubicBezTo>
                    <a:pt x="84" y="1869"/>
                    <a:pt x="84" y="1881"/>
                    <a:pt x="76" y="1885"/>
                  </a:cubicBezTo>
                  <a:cubicBezTo>
                    <a:pt x="59" y="1931"/>
                    <a:pt x="51" y="1948"/>
                    <a:pt x="47" y="1968"/>
                  </a:cubicBezTo>
                  <a:cubicBezTo>
                    <a:pt x="39" y="2002"/>
                    <a:pt x="36" y="2006"/>
                    <a:pt x="37" y="2013"/>
                  </a:cubicBezTo>
                  <a:cubicBezTo>
                    <a:pt x="36" y="1979"/>
                    <a:pt x="36" y="1977"/>
                    <a:pt x="38" y="1969"/>
                  </a:cubicBezTo>
                  <a:cubicBezTo>
                    <a:pt x="50" y="1929"/>
                    <a:pt x="53" y="1924"/>
                    <a:pt x="54" y="1917"/>
                  </a:cubicBezTo>
                  <a:cubicBezTo>
                    <a:pt x="62" y="1897"/>
                    <a:pt x="63" y="1894"/>
                    <a:pt x="66" y="1893"/>
                  </a:cubicBezTo>
                  <a:cubicBezTo>
                    <a:pt x="76" y="1863"/>
                    <a:pt x="80" y="1863"/>
                    <a:pt x="81" y="1861"/>
                  </a:cubicBezTo>
                  <a:cubicBezTo>
                    <a:pt x="107" y="1821"/>
                    <a:pt x="109" y="1819"/>
                    <a:pt x="108" y="1815"/>
                  </a:cubicBezTo>
                  <a:cubicBezTo>
                    <a:pt x="131" y="1785"/>
                    <a:pt x="137" y="1774"/>
                    <a:pt x="144" y="1765"/>
                  </a:cubicBezTo>
                  <a:cubicBezTo>
                    <a:pt x="157" y="1753"/>
                    <a:pt x="157" y="1748"/>
                    <a:pt x="162" y="1746"/>
                  </a:cubicBezTo>
                  <a:cubicBezTo>
                    <a:pt x="220" y="1678"/>
                    <a:pt x="229" y="1674"/>
                    <a:pt x="233" y="1667"/>
                  </a:cubicBezTo>
                  <a:cubicBezTo>
                    <a:pt x="246" y="1655"/>
                    <a:pt x="247" y="1650"/>
                    <a:pt x="252" y="1648"/>
                  </a:cubicBezTo>
                  <a:cubicBezTo>
                    <a:pt x="279" y="1612"/>
                    <a:pt x="284" y="1610"/>
                    <a:pt x="284" y="1604"/>
                  </a:cubicBezTo>
                  <a:cubicBezTo>
                    <a:pt x="260" y="1629"/>
                    <a:pt x="257" y="1632"/>
                    <a:pt x="255" y="1637"/>
                  </a:cubicBezTo>
                  <a:cubicBezTo>
                    <a:pt x="239" y="1654"/>
                    <a:pt x="236" y="1656"/>
                    <a:pt x="235" y="1658"/>
                  </a:cubicBezTo>
                  <a:cubicBezTo>
                    <a:pt x="217" y="1674"/>
                    <a:pt x="215" y="1676"/>
                    <a:pt x="215" y="1679"/>
                  </a:cubicBezTo>
                  <a:cubicBezTo>
                    <a:pt x="149" y="1746"/>
                    <a:pt x="136" y="1762"/>
                    <a:pt x="123" y="1777"/>
                  </a:cubicBezTo>
                  <a:cubicBezTo>
                    <a:pt x="74" y="1857"/>
                    <a:pt x="71" y="1860"/>
                    <a:pt x="68" y="1864"/>
                  </a:cubicBezTo>
                  <a:cubicBezTo>
                    <a:pt x="51" y="1891"/>
                    <a:pt x="54" y="1897"/>
                    <a:pt x="51" y="1898"/>
                  </a:cubicBezTo>
                  <a:cubicBezTo>
                    <a:pt x="42" y="1925"/>
                    <a:pt x="41" y="1931"/>
                    <a:pt x="38" y="1936"/>
                  </a:cubicBezTo>
                  <a:cubicBezTo>
                    <a:pt x="24" y="1990"/>
                    <a:pt x="27" y="2000"/>
                    <a:pt x="21" y="2001"/>
                  </a:cubicBezTo>
                  <a:cubicBezTo>
                    <a:pt x="22" y="1975"/>
                    <a:pt x="19" y="1968"/>
                    <a:pt x="23" y="1968"/>
                  </a:cubicBezTo>
                  <a:cubicBezTo>
                    <a:pt x="48" y="1873"/>
                    <a:pt x="51" y="1866"/>
                    <a:pt x="52" y="1859"/>
                  </a:cubicBezTo>
                  <a:cubicBezTo>
                    <a:pt x="97" y="1787"/>
                    <a:pt x="94" y="1780"/>
                    <a:pt x="97" y="1779"/>
                  </a:cubicBezTo>
                  <a:cubicBezTo>
                    <a:pt x="120" y="1747"/>
                    <a:pt x="125" y="1742"/>
                    <a:pt x="129" y="1737"/>
                  </a:cubicBezTo>
                  <a:cubicBezTo>
                    <a:pt x="154" y="1711"/>
                    <a:pt x="166" y="1702"/>
                    <a:pt x="174" y="1690"/>
                  </a:cubicBezTo>
                  <a:cubicBezTo>
                    <a:pt x="214" y="1659"/>
                    <a:pt x="214" y="1649"/>
                    <a:pt x="223" y="1648"/>
                  </a:cubicBezTo>
                  <a:cubicBezTo>
                    <a:pt x="237" y="1639"/>
                    <a:pt x="226" y="1633"/>
                    <a:pt x="227" y="1639"/>
                  </a:cubicBezTo>
                  <a:cubicBezTo>
                    <a:pt x="200" y="1658"/>
                    <a:pt x="202" y="1664"/>
                    <a:pt x="196" y="1663"/>
                  </a:cubicBezTo>
                  <a:cubicBezTo>
                    <a:pt x="165" y="1693"/>
                    <a:pt x="154" y="1701"/>
                    <a:pt x="147" y="1712"/>
                  </a:cubicBezTo>
                  <a:cubicBezTo>
                    <a:pt x="114" y="1748"/>
                    <a:pt x="104" y="1750"/>
                    <a:pt x="104" y="1761"/>
                  </a:cubicBezTo>
                  <a:cubicBezTo>
                    <a:pt x="84" y="1789"/>
                    <a:pt x="78" y="1794"/>
                    <a:pt x="75" y="1802"/>
                  </a:cubicBezTo>
                  <a:cubicBezTo>
                    <a:pt x="57" y="1828"/>
                    <a:pt x="57" y="1835"/>
                    <a:pt x="55" y="1841"/>
                  </a:cubicBezTo>
                  <a:cubicBezTo>
                    <a:pt x="31" y="1902"/>
                    <a:pt x="21" y="1910"/>
                    <a:pt x="22" y="1926"/>
                  </a:cubicBezTo>
                  <a:cubicBezTo>
                    <a:pt x="14" y="1948"/>
                    <a:pt x="12" y="1950"/>
                    <a:pt x="11" y="1953"/>
                  </a:cubicBezTo>
                  <a:cubicBezTo>
                    <a:pt x="14" y="1913"/>
                    <a:pt x="11" y="1906"/>
                    <a:pt x="14" y="1905"/>
                  </a:cubicBezTo>
                  <a:cubicBezTo>
                    <a:pt x="29" y="1846"/>
                    <a:pt x="30" y="1844"/>
                    <a:pt x="31" y="1840"/>
                  </a:cubicBezTo>
                  <a:cubicBezTo>
                    <a:pt x="50" y="1795"/>
                    <a:pt x="58" y="1783"/>
                    <a:pt x="64" y="1770"/>
                  </a:cubicBezTo>
                  <a:cubicBezTo>
                    <a:pt x="100" y="1720"/>
                    <a:pt x="103" y="1717"/>
                    <a:pt x="105" y="1713"/>
                  </a:cubicBezTo>
                  <a:cubicBezTo>
                    <a:pt x="115" y="1700"/>
                    <a:pt x="119" y="1702"/>
                    <a:pt x="120" y="1701"/>
                  </a:cubicBezTo>
                  <a:cubicBezTo>
                    <a:pt x="138" y="1677"/>
                    <a:pt x="153" y="1664"/>
                    <a:pt x="164" y="1647"/>
                  </a:cubicBezTo>
                  <a:cubicBezTo>
                    <a:pt x="200" y="1597"/>
                    <a:pt x="198" y="1589"/>
                    <a:pt x="204" y="1588"/>
                  </a:cubicBezTo>
                  <a:cubicBezTo>
                    <a:pt x="215" y="1556"/>
                    <a:pt x="218" y="1554"/>
                    <a:pt x="216" y="1550"/>
                  </a:cubicBezTo>
                  <a:cubicBezTo>
                    <a:pt x="204" y="1568"/>
                    <a:pt x="204" y="1577"/>
                    <a:pt x="199" y="1582"/>
                  </a:cubicBezTo>
                  <a:cubicBezTo>
                    <a:pt x="151" y="1649"/>
                    <a:pt x="147" y="1660"/>
                    <a:pt x="137" y="1665"/>
                  </a:cubicBezTo>
                  <a:cubicBezTo>
                    <a:pt x="106" y="1703"/>
                    <a:pt x="103" y="1703"/>
                    <a:pt x="103" y="1706"/>
                  </a:cubicBezTo>
                  <a:cubicBezTo>
                    <a:pt x="71" y="1744"/>
                    <a:pt x="63" y="1750"/>
                    <a:pt x="61" y="1762"/>
                  </a:cubicBezTo>
                  <a:cubicBezTo>
                    <a:pt x="37" y="1797"/>
                    <a:pt x="33" y="1807"/>
                    <a:pt x="32" y="1821"/>
                  </a:cubicBezTo>
                  <a:cubicBezTo>
                    <a:pt x="23" y="1846"/>
                    <a:pt x="17" y="1846"/>
                    <a:pt x="17" y="1850"/>
                  </a:cubicBezTo>
                  <a:cubicBezTo>
                    <a:pt x="3" y="1895"/>
                    <a:pt x="5" y="1907"/>
                    <a:pt x="0" y="1912"/>
                  </a:cubicBezTo>
                  <a:cubicBezTo>
                    <a:pt x="4" y="2002"/>
                    <a:pt x="10" y="2004"/>
                    <a:pt x="15" y="2008"/>
                  </a:cubicBezTo>
                  <a:cubicBezTo>
                    <a:pt x="13" y="2023"/>
                    <a:pt x="9" y="2018"/>
                    <a:pt x="6" y="2013"/>
                  </a:cubicBezTo>
                  <a:cubicBezTo>
                    <a:pt x="2" y="2039"/>
                    <a:pt x="5" y="2041"/>
                    <a:pt x="8" y="2043"/>
                  </a:cubicBezTo>
                  <a:cubicBezTo>
                    <a:pt x="21" y="2058"/>
                    <a:pt x="24" y="2059"/>
                    <a:pt x="25" y="2062"/>
                  </a:cubicBezTo>
                  <a:cubicBezTo>
                    <a:pt x="29" y="2076"/>
                    <a:pt x="19" y="2066"/>
                    <a:pt x="9" y="2056"/>
                  </a:cubicBezTo>
                  <a:cubicBezTo>
                    <a:pt x="9" y="2084"/>
                    <a:pt x="20" y="2091"/>
                    <a:pt x="30" y="2098"/>
                  </a:cubicBezTo>
                  <a:cubicBezTo>
                    <a:pt x="51" y="2120"/>
                    <a:pt x="53" y="2124"/>
                    <a:pt x="54" y="2129"/>
                  </a:cubicBezTo>
                  <a:cubicBezTo>
                    <a:pt x="56" y="2137"/>
                    <a:pt x="56" y="2132"/>
                    <a:pt x="54" y="2129"/>
                  </a:cubicBezTo>
                  <a:cubicBezTo>
                    <a:pt x="32" y="2111"/>
                    <a:pt x="26" y="2111"/>
                    <a:pt x="24" y="2107"/>
                  </a:cubicBezTo>
                  <a:cubicBezTo>
                    <a:pt x="0" y="2102"/>
                    <a:pt x="0" y="2102"/>
                    <a:pt x="0" y="2102"/>
                  </a:cubicBezTo>
                  <a:cubicBezTo>
                    <a:pt x="24" y="2124"/>
                    <a:pt x="29" y="2122"/>
                    <a:pt x="32" y="2124"/>
                  </a:cubicBezTo>
                  <a:cubicBezTo>
                    <a:pt x="58" y="2149"/>
                    <a:pt x="61" y="2156"/>
                    <a:pt x="67" y="2159"/>
                  </a:cubicBezTo>
                  <a:cubicBezTo>
                    <a:pt x="109" y="2158"/>
                    <a:pt x="108" y="2152"/>
                    <a:pt x="110" y="2150"/>
                  </a:cubicBezTo>
                  <a:close/>
                  <a:moveTo>
                    <a:pt x="0" y="1895"/>
                  </a:moveTo>
                  <a:cubicBezTo>
                    <a:pt x="1" y="1891"/>
                    <a:pt x="5" y="1889"/>
                    <a:pt x="4" y="1884"/>
                  </a:cubicBezTo>
                  <a:cubicBezTo>
                    <a:pt x="7" y="1863"/>
                    <a:pt x="8" y="1861"/>
                    <a:pt x="9" y="1859"/>
                  </a:cubicBezTo>
                  <a:cubicBezTo>
                    <a:pt x="31" y="1797"/>
                    <a:pt x="29" y="1794"/>
                    <a:pt x="30" y="1792"/>
                  </a:cubicBezTo>
                  <a:cubicBezTo>
                    <a:pt x="35" y="1779"/>
                    <a:pt x="39" y="1780"/>
                    <a:pt x="38" y="1774"/>
                  </a:cubicBezTo>
                  <a:cubicBezTo>
                    <a:pt x="61" y="1726"/>
                    <a:pt x="64" y="1723"/>
                    <a:pt x="67" y="1720"/>
                  </a:cubicBezTo>
                  <a:cubicBezTo>
                    <a:pt x="81" y="1696"/>
                    <a:pt x="84" y="1694"/>
                    <a:pt x="84" y="1688"/>
                  </a:cubicBezTo>
                  <a:cubicBezTo>
                    <a:pt x="108" y="1666"/>
                    <a:pt x="106" y="1654"/>
                    <a:pt x="114" y="1651"/>
                  </a:cubicBezTo>
                  <a:cubicBezTo>
                    <a:pt x="130" y="1622"/>
                    <a:pt x="138" y="1619"/>
                    <a:pt x="140" y="1610"/>
                  </a:cubicBezTo>
                  <a:cubicBezTo>
                    <a:pt x="158" y="1583"/>
                    <a:pt x="162" y="1576"/>
                    <a:pt x="165" y="1569"/>
                  </a:cubicBezTo>
                  <a:cubicBezTo>
                    <a:pt x="172" y="1533"/>
                    <a:pt x="176" y="1529"/>
                    <a:pt x="177" y="1522"/>
                  </a:cubicBezTo>
                  <a:cubicBezTo>
                    <a:pt x="174" y="1494"/>
                    <a:pt x="171" y="1507"/>
                    <a:pt x="173" y="1522"/>
                  </a:cubicBezTo>
                  <a:cubicBezTo>
                    <a:pt x="148" y="1581"/>
                    <a:pt x="148" y="1591"/>
                    <a:pt x="141" y="1594"/>
                  </a:cubicBezTo>
                  <a:cubicBezTo>
                    <a:pt x="122" y="1626"/>
                    <a:pt x="114" y="1638"/>
                    <a:pt x="103" y="1647"/>
                  </a:cubicBezTo>
                  <a:cubicBezTo>
                    <a:pt x="88" y="1672"/>
                    <a:pt x="81" y="1676"/>
                    <a:pt x="79" y="1684"/>
                  </a:cubicBezTo>
                  <a:cubicBezTo>
                    <a:pt x="59" y="1712"/>
                    <a:pt x="59" y="1713"/>
                    <a:pt x="57" y="1714"/>
                  </a:cubicBezTo>
                  <a:cubicBezTo>
                    <a:pt x="64" y="1702"/>
                    <a:pt x="63" y="1698"/>
                    <a:pt x="65" y="1696"/>
                  </a:cubicBezTo>
                  <a:cubicBezTo>
                    <a:pt x="81" y="1672"/>
                    <a:pt x="83" y="1668"/>
                    <a:pt x="84" y="1662"/>
                  </a:cubicBezTo>
                  <a:cubicBezTo>
                    <a:pt x="105" y="1627"/>
                    <a:pt x="109" y="1617"/>
                    <a:pt x="113" y="1607"/>
                  </a:cubicBezTo>
                  <a:cubicBezTo>
                    <a:pt x="144" y="1542"/>
                    <a:pt x="142" y="1527"/>
                    <a:pt x="146" y="1517"/>
                  </a:cubicBezTo>
                  <a:cubicBezTo>
                    <a:pt x="145" y="1431"/>
                    <a:pt x="146" y="1424"/>
                    <a:pt x="142" y="1422"/>
                  </a:cubicBezTo>
                  <a:cubicBezTo>
                    <a:pt x="141" y="1492"/>
                    <a:pt x="140" y="1506"/>
                    <a:pt x="140" y="1522"/>
                  </a:cubicBezTo>
                  <a:cubicBezTo>
                    <a:pt x="124" y="1563"/>
                    <a:pt x="127" y="1570"/>
                    <a:pt x="124" y="1572"/>
                  </a:cubicBezTo>
                  <a:cubicBezTo>
                    <a:pt x="110" y="1591"/>
                    <a:pt x="114" y="1599"/>
                    <a:pt x="108" y="1599"/>
                  </a:cubicBezTo>
                  <a:cubicBezTo>
                    <a:pt x="77" y="1660"/>
                    <a:pt x="75" y="1667"/>
                    <a:pt x="70" y="1671"/>
                  </a:cubicBezTo>
                  <a:cubicBezTo>
                    <a:pt x="49" y="1713"/>
                    <a:pt x="45" y="1719"/>
                    <a:pt x="41" y="1724"/>
                  </a:cubicBezTo>
                  <a:cubicBezTo>
                    <a:pt x="14" y="1785"/>
                    <a:pt x="8" y="1784"/>
                    <a:pt x="10" y="1789"/>
                  </a:cubicBezTo>
                  <a:cubicBezTo>
                    <a:pt x="0" y="1906"/>
                    <a:pt x="0" y="1906"/>
                    <a:pt x="0" y="1906"/>
                  </a:cubicBezTo>
                  <a:close/>
                  <a:moveTo>
                    <a:pt x="46" y="1732"/>
                  </a:moveTo>
                  <a:cubicBezTo>
                    <a:pt x="48" y="1730"/>
                    <a:pt x="50" y="1726"/>
                    <a:pt x="52" y="1723"/>
                  </a:cubicBezTo>
                  <a:cubicBezTo>
                    <a:pt x="59" y="1726"/>
                    <a:pt x="47" y="1729"/>
                    <a:pt x="50" y="1734"/>
                  </a:cubicBezTo>
                  <a:cubicBezTo>
                    <a:pt x="47" y="1736"/>
                    <a:pt x="46" y="1740"/>
                    <a:pt x="44" y="1743"/>
                  </a:cubicBezTo>
                  <a:cubicBezTo>
                    <a:pt x="37" y="1740"/>
                    <a:pt x="48" y="1738"/>
                    <a:pt x="46" y="1732"/>
                  </a:cubicBezTo>
                  <a:close/>
                  <a:moveTo>
                    <a:pt x="34" y="1759"/>
                  </a:moveTo>
                  <a:cubicBezTo>
                    <a:pt x="36" y="1755"/>
                    <a:pt x="38" y="1750"/>
                    <a:pt x="40" y="1746"/>
                  </a:cubicBezTo>
                  <a:cubicBezTo>
                    <a:pt x="45" y="1747"/>
                    <a:pt x="36" y="1752"/>
                    <a:pt x="39" y="1759"/>
                  </a:cubicBezTo>
                  <a:cubicBezTo>
                    <a:pt x="35" y="1762"/>
                    <a:pt x="32" y="1767"/>
                    <a:pt x="31" y="1773"/>
                  </a:cubicBezTo>
                  <a:cubicBezTo>
                    <a:pt x="26" y="1771"/>
                    <a:pt x="32" y="1762"/>
                    <a:pt x="34" y="1759"/>
                  </a:cubicBezTo>
                  <a:close/>
                  <a:moveTo>
                    <a:pt x="17" y="1798"/>
                  </a:moveTo>
                  <a:cubicBezTo>
                    <a:pt x="21" y="1792"/>
                    <a:pt x="18" y="1801"/>
                    <a:pt x="18" y="1804"/>
                  </a:cubicBezTo>
                  <a:cubicBezTo>
                    <a:pt x="14" y="1803"/>
                    <a:pt x="17" y="1800"/>
                    <a:pt x="17" y="1798"/>
                  </a:cubicBezTo>
                  <a:close/>
                  <a:moveTo>
                    <a:pt x="2519" y="2156"/>
                  </a:moveTo>
                  <a:cubicBezTo>
                    <a:pt x="2512" y="2155"/>
                    <a:pt x="2519" y="2151"/>
                    <a:pt x="2513" y="2146"/>
                  </a:cubicBezTo>
                  <a:cubicBezTo>
                    <a:pt x="2506" y="2135"/>
                    <a:pt x="2508" y="2133"/>
                    <a:pt x="2500" y="2124"/>
                  </a:cubicBezTo>
                  <a:cubicBezTo>
                    <a:pt x="2503" y="2120"/>
                    <a:pt x="2494" y="2116"/>
                    <a:pt x="2496" y="2112"/>
                  </a:cubicBezTo>
                  <a:cubicBezTo>
                    <a:pt x="2492" y="2108"/>
                    <a:pt x="2487" y="2104"/>
                    <a:pt x="2487" y="2100"/>
                  </a:cubicBezTo>
                  <a:cubicBezTo>
                    <a:pt x="2481" y="2091"/>
                    <a:pt x="2476" y="2082"/>
                    <a:pt x="2470" y="2074"/>
                  </a:cubicBezTo>
                  <a:cubicBezTo>
                    <a:pt x="2465" y="2068"/>
                    <a:pt x="2460" y="2062"/>
                    <a:pt x="2455" y="2056"/>
                  </a:cubicBezTo>
                  <a:cubicBezTo>
                    <a:pt x="2437" y="2043"/>
                    <a:pt x="2420" y="2021"/>
                    <a:pt x="2402" y="2009"/>
                  </a:cubicBezTo>
                  <a:cubicBezTo>
                    <a:pt x="2394" y="1999"/>
                    <a:pt x="2384" y="1996"/>
                    <a:pt x="2376" y="1986"/>
                  </a:cubicBezTo>
                  <a:cubicBezTo>
                    <a:pt x="2372" y="1980"/>
                    <a:pt x="2367" y="1984"/>
                    <a:pt x="2363" y="1977"/>
                  </a:cubicBezTo>
                  <a:cubicBezTo>
                    <a:pt x="2358" y="1972"/>
                    <a:pt x="2354" y="1968"/>
                    <a:pt x="2349" y="1968"/>
                  </a:cubicBezTo>
                  <a:cubicBezTo>
                    <a:pt x="2355" y="1975"/>
                    <a:pt x="2359" y="1974"/>
                    <a:pt x="2361" y="1981"/>
                  </a:cubicBezTo>
                  <a:cubicBezTo>
                    <a:pt x="2371" y="1984"/>
                    <a:pt x="2380" y="1998"/>
                    <a:pt x="2390" y="2005"/>
                  </a:cubicBezTo>
                  <a:cubicBezTo>
                    <a:pt x="2395" y="2013"/>
                    <a:pt x="2400" y="2013"/>
                    <a:pt x="2405" y="2018"/>
                  </a:cubicBezTo>
                  <a:cubicBezTo>
                    <a:pt x="2407" y="2021"/>
                    <a:pt x="2409" y="2025"/>
                    <a:pt x="2412" y="2023"/>
                  </a:cubicBezTo>
                  <a:cubicBezTo>
                    <a:pt x="2416" y="2025"/>
                    <a:pt x="2412" y="2033"/>
                    <a:pt x="2418" y="2030"/>
                  </a:cubicBezTo>
                  <a:cubicBezTo>
                    <a:pt x="2417" y="2035"/>
                    <a:pt x="2425" y="2036"/>
                    <a:pt x="2429" y="2043"/>
                  </a:cubicBezTo>
                  <a:cubicBezTo>
                    <a:pt x="2434" y="2050"/>
                    <a:pt x="2439" y="2054"/>
                    <a:pt x="2444" y="2056"/>
                  </a:cubicBezTo>
                  <a:cubicBezTo>
                    <a:pt x="2442" y="2059"/>
                    <a:pt x="2446" y="2061"/>
                    <a:pt x="2448" y="2061"/>
                  </a:cubicBezTo>
                  <a:cubicBezTo>
                    <a:pt x="2446" y="2064"/>
                    <a:pt x="2450" y="2066"/>
                    <a:pt x="2452" y="2066"/>
                  </a:cubicBezTo>
                  <a:cubicBezTo>
                    <a:pt x="2454" y="2072"/>
                    <a:pt x="2456" y="2073"/>
                    <a:pt x="2462" y="2078"/>
                  </a:cubicBezTo>
                  <a:cubicBezTo>
                    <a:pt x="2466" y="2087"/>
                    <a:pt x="2472" y="2096"/>
                    <a:pt x="2481" y="2105"/>
                  </a:cubicBezTo>
                  <a:cubicBezTo>
                    <a:pt x="2484" y="2111"/>
                    <a:pt x="2485" y="2117"/>
                    <a:pt x="2487" y="2123"/>
                  </a:cubicBezTo>
                  <a:cubicBezTo>
                    <a:pt x="2492" y="2119"/>
                    <a:pt x="2487" y="2128"/>
                    <a:pt x="2493" y="2129"/>
                  </a:cubicBezTo>
                  <a:cubicBezTo>
                    <a:pt x="2493" y="2135"/>
                    <a:pt x="2495" y="2131"/>
                    <a:pt x="2499" y="2136"/>
                  </a:cubicBezTo>
                  <a:cubicBezTo>
                    <a:pt x="2497" y="2141"/>
                    <a:pt x="2505" y="2148"/>
                    <a:pt x="2505" y="2153"/>
                  </a:cubicBezTo>
                  <a:cubicBezTo>
                    <a:pt x="2505" y="2159"/>
                    <a:pt x="2507" y="2155"/>
                    <a:pt x="2511" y="2160"/>
                  </a:cubicBezTo>
                  <a:cubicBezTo>
                    <a:pt x="2519" y="2160"/>
                    <a:pt x="2519" y="2160"/>
                    <a:pt x="2519" y="2160"/>
                  </a:cubicBezTo>
                  <a:cubicBezTo>
                    <a:pt x="2518" y="2158"/>
                    <a:pt x="2518" y="2157"/>
                    <a:pt x="2519" y="2156"/>
                  </a:cubicBezTo>
                  <a:close/>
                  <a:moveTo>
                    <a:pt x="2461" y="2096"/>
                  </a:moveTo>
                  <a:cubicBezTo>
                    <a:pt x="2439" y="2071"/>
                    <a:pt x="2416" y="2045"/>
                    <a:pt x="2394" y="2019"/>
                  </a:cubicBezTo>
                  <a:cubicBezTo>
                    <a:pt x="2381" y="2012"/>
                    <a:pt x="2375" y="1992"/>
                    <a:pt x="2360" y="1994"/>
                  </a:cubicBezTo>
                  <a:cubicBezTo>
                    <a:pt x="2367" y="1997"/>
                    <a:pt x="2374" y="2009"/>
                    <a:pt x="2382" y="2012"/>
                  </a:cubicBezTo>
                  <a:cubicBezTo>
                    <a:pt x="2390" y="2027"/>
                    <a:pt x="2398" y="2029"/>
                    <a:pt x="2406" y="2043"/>
                  </a:cubicBezTo>
                  <a:cubicBezTo>
                    <a:pt x="2412" y="2046"/>
                    <a:pt x="2412" y="2053"/>
                    <a:pt x="2420" y="2060"/>
                  </a:cubicBezTo>
                  <a:cubicBezTo>
                    <a:pt x="2428" y="2069"/>
                    <a:pt x="2425" y="2067"/>
                    <a:pt x="2432" y="2076"/>
                  </a:cubicBezTo>
                  <a:cubicBezTo>
                    <a:pt x="2442" y="2082"/>
                    <a:pt x="2445" y="2096"/>
                    <a:pt x="2455" y="2102"/>
                  </a:cubicBezTo>
                  <a:cubicBezTo>
                    <a:pt x="2454" y="2107"/>
                    <a:pt x="2457" y="2111"/>
                    <a:pt x="2461" y="2116"/>
                  </a:cubicBezTo>
                  <a:cubicBezTo>
                    <a:pt x="2460" y="2121"/>
                    <a:pt x="2469" y="2127"/>
                    <a:pt x="2467" y="2132"/>
                  </a:cubicBezTo>
                  <a:cubicBezTo>
                    <a:pt x="2474" y="2141"/>
                    <a:pt x="2480" y="2151"/>
                    <a:pt x="2485" y="2160"/>
                  </a:cubicBezTo>
                  <a:cubicBezTo>
                    <a:pt x="2496" y="2160"/>
                    <a:pt x="2496" y="2160"/>
                    <a:pt x="2496" y="2160"/>
                  </a:cubicBezTo>
                  <a:cubicBezTo>
                    <a:pt x="2494" y="2157"/>
                    <a:pt x="2493" y="2154"/>
                    <a:pt x="2492" y="2151"/>
                  </a:cubicBezTo>
                  <a:cubicBezTo>
                    <a:pt x="2476" y="2132"/>
                    <a:pt x="2472" y="2114"/>
                    <a:pt x="2461" y="2096"/>
                  </a:cubicBezTo>
                  <a:close/>
                  <a:moveTo>
                    <a:pt x="149" y="2121"/>
                  </a:moveTo>
                  <a:cubicBezTo>
                    <a:pt x="149" y="2115"/>
                    <a:pt x="153" y="2113"/>
                    <a:pt x="155" y="2109"/>
                  </a:cubicBezTo>
                  <a:cubicBezTo>
                    <a:pt x="179" y="2064"/>
                    <a:pt x="184" y="2064"/>
                    <a:pt x="184" y="2059"/>
                  </a:cubicBezTo>
                  <a:cubicBezTo>
                    <a:pt x="201" y="2038"/>
                    <a:pt x="201" y="2032"/>
                    <a:pt x="204" y="2029"/>
                  </a:cubicBezTo>
                  <a:cubicBezTo>
                    <a:pt x="232" y="2004"/>
                    <a:pt x="230" y="1993"/>
                    <a:pt x="239" y="1992"/>
                  </a:cubicBezTo>
                  <a:cubicBezTo>
                    <a:pt x="257" y="1965"/>
                    <a:pt x="261" y="1963"/>
                    <a:pt x="260" y="1958"/>
                  </a:cubicBezTo>
                  <a:cubicBezTo>
                    <a:pt x="276" y="1940"/>
                    <a:pt x="278" y="1938"/>
                    <a:pt x="281" y="1936"/>
                  </a:cubicBezTo>
                  <a:cubicBezTo>
                    <a:pt x="304" y="1898"/>
                    <a:pt x="315" y="1888"/>
                    <a:pt x="320" y="1875"/>
                  </a:cubicBezTo>
                  <a:cubicBezTo>
                    <a:pt x="343" y="1838"/>
                    <a:pt x="344" y="1834"/>
                    <a:pt x="343" y="1829"/>
                  </a:cubicBezTo>
                  <a:cubicBezTo>
                    <a:pt x="360" y="1792"/>
                    <a:pt x="356" y="1780"/>
                    <a:pt x="364" y="1778"/>
                  </a:cubicBezTo>
                  <a:cubicBezTo>
                    <a:pt x="368" y="1705"/>
                    <a:pt x="374" y="1716"/>
                    <a:pt x="370" y="1718"/>
                  </a:cubicBezTo>
                  <a:cubicBezTo>
                    <a:pt x="364" y="1756"/>
                    <a:pt x="362" y="1760"/>
                    <a:pt x="360" y="1765"/>
                  </a:cubicBezTo>
                  <a:cubicBezTo>
                    <a:pt x="344" y="1810"/>
                    <a:pt x="345" y="1817"/>
                    <a:pt x="340" y="1819"/>
                  </a:cubicBezTo>
                  <a:cubicBezTo>
                    <a:pt x="320" y="1860"/>
                    <a:pt x="317" y="1864"/>
                    <a:pt x="315" y="1868"/>
                  </a:cubicBezTo>
                  <a:cubicBezTo>
                    <a:pt x="280" y="1917"/>
                    <a:pt x="281" y="1913"/>
                    <a:pt x="277" y="1917"/>
                  </a:cubicBezTo>
                  <a:cubicBezTo>
                    <a:pt x="259" y="1943"/>
                    <a:pt x="260" y="1948"/>
                    <a:pt x="255" y="1949"/>
                  </a:cubicBezTo>
                  <a:cubicBezTo>
                    <a:pt x="243" y="1969"/>
                    <a:pt x="241" y="1971"/>
                    <a:pt x="240" y="1974"/>
                  </a:cubicBezTo>
                  <a:cubicBezTo>
                    <a:pt x="216" y="2003"/>
                    <a:pt x="214" y="2010"/>
                    <a:pt x="207" y="2014"/>
                  </a:cubicBezTo>
                  <a:cubicBezTo>
                    <a:pt x="189" y="2041"/>
                    <a:pt x="181" y="2039"/>
                    <a:pt x="184" y="2046"/>
                  </a:cubicBezTo>
                  <a:cubicBezTo>
                    <a:pt x="160" y="2087"/>
                    <a:pt x="152" y="2090"/>
                    <a:pt x="150" y="2096"/>
                  </a:cubicBezTo>
                  <a:cubicBezTo>
                    <a:pt x="129" y="2140"/>
                    <a:pt x="122" y="2143"/>
                    <a:pt x="121" y="2151"/>
                  </a:cubicBezTo>
                  <a:cubicBezTo>
                    <a:pt x="127" y="2156"/>
                    <a:pt x="129" y="2153"/>
                    <a:pt x="132" y="2150"/>
                  </a:cubicBezTo>
                  <a:cubicBezTo>
                    <a:pt x="143" y="2124"/>
                    <a:pt x="146" y="2123"/>
                    <a:pt x="149" y="2121"/>
                  </a:cubicBezTo>
                  <a:close/>
                  <a:moveTo>
                    <a:pt x="390" y="1968"/>
                  </a:moveTo>
                  <a:cubicBezTo>
                    <a:pt x="393" y="1994"/>
                    <a:pt x="387" y="2012"/>
                    <a:pt x="386" y="2034"/>
                  </a:cubicBezTo>
                  <a:cubicBezTo>
                    <a:pt x="382" y="2035"/>
                    <a:pt x="385" y="2041"/>
                    <a:pt x="382" y="2043"/>
                  </a:cubicBezTo>
                  <a:cubicBezTo>
                    <a:pt x="379" y="2045"/>
                    <a:pt x="378" y="2049"/>
                    <a:pt x="379" y="2054"/>
                  </a:cubicBezTo>
                  <a:cubicBezTo>
                    <a:pt x="375" y="2055"/>
                    <a:pt x="378" y="2062"/>
                    <a:pt x="375" y="2063"/>
                  </a:cubicBezTo>
                  <a:cubicBezTo>
                    <a:pt x="372" y="2065"/>
                    <a:pt x="372" y="2070"/>
                    <a:pt x="371" y="2074"/>
                  </a:cubicBezTo>
                  <a:cubicBezTo>
                    <a:pt x="361" y="2081"/>
                    <a:pt x="360" y="2096"/>
                    <a:pt x="349" y="2102"/>
                  </a:cubicBezTo>
                  <a:cubicBezTo>
                    <a:pt x="343" y="2125"/>
                    <a:pt x="331" y="2142"/>
                    <a:pt x="320" y="2160"/>
                  </a:cubicBezTo>
                  <a:cubicBezTo>
                    <a:pt x="332" y="2160"/>
                    <a:pt x="332" y="2160"/>
                    <a:pt x="332" y="2160"/>
                  </a:cubicBezTo>
                  <a:cubicBezTo>
                    <a:pt x="334" y="2157"/>
                    <a:pt x="335" y="2153"/>
                    <a:pt x="337" y="2151"/>
                  </a:cubicBezTo>
                  <a:cubicBezTo>
                    <a:pt x="340" y="2141"/>
                    <a:pt x="347" y="2136"/>
                    <a:pt x="349" y="2126"/>
                  </a:cubicBezTo>
                  <a:cubicBezTo>
                    <a:pt x="352" y="2124"/>
                    <a:pt x="352" y="2118"/>
                    <a:pt x="354" y="2115"/>
                  </a:cubicBezTo>
                  <a:cubicBezTo>
                    <a:pt x="358" y="2112"/>
                    <a:pt x="360" y="2107"/>
                    <a:pt x="360" y="2101"/>
                  </a:cubicBezTo>
                  <a:cubicBezTo>
                    <a:pt x="367" y="2099"/>
                    <a:pt x="367" y="2091"/>
                    <a:pt x="372" y="2087"/>
                  </a:cubicBezTo>
                  <a:cubicBezTo>
                    <a:pt x="377" y="2082"/>
                    <a:pt x="377" y="2074"/>
                    <a:pt x="382" y="2069"/>
                  </a:cubicBezTo>
                  <a:cubicBezTo>
                    <a:pt x="382" y="2061"/>
                    <a:pt x="386" y="2057"/>
                    <a:pt x="387" y="2049"/>
                  </a:cubicBezTo>
                  <a:cubicBezTo>
                    <a:pt x="392" y="2044"/>
                    <a:pt x="390" y="2034"/>
                    <a:pt x="394" y="2029"/>
                  </a:cubicBezTo>
                  <a:cubicBezTo>
                    <a:pt x="395" y="2016"/>
                    <a:pt x="395" y="2004"/>
                    <a:pt x="396" y="1992"/>
                  </a:cubicBezTo>
                  <a:cubicBezTo>
                    <a:pt x="396" y="1987"/>
                    <a:pt x="395" y="1983"/>
                    <a:pt x="395" y="1979"/>
                  </a:cubicBezTo>
                  <a:cubicBezTo>
                    <a:pt x="394" y="1975"/>
                    <a:pt x="397" y="1965"/>
                    <a:pt x="390" y="1968"/>
                  </a:cubicBezTo>
                  <a:close/>
                  <a:moveTo>
                    <a:pt x="323" y="2128"/>
                  </a:moveTo>
                  <a:cubicBezTo>
                    <a:pt x="323" y="2125"/>
                    <a:pt x="323" y="2123"/>
                    <a:pt x="327" y="2123"/>
                  </a:cubicBezTo>
                  <a:cubicBezTo>
                    <a:pt x="347" y="2067"/>
                    <a:pt x="355" y="2069"/>
                    <a:pt x="353" y="2062"/>
                  </a:cubicBezTo>
                  <a:cubicBezTo>
                    <a:pt x="367" y="2015"/>
                    <a:pt x="370" y="2008"/>
                    <a:pt x="373" y="2000"/>
                  </a:cubicBezTo>
                  <a:cubicBezTo>
                    <a:pt x="384" y="1955"/>
                    <a:pt x="386" y="1943"/>
                    <a:pt x="387" y="1920"/>
                  </a:cubicBezTo>
                  <a:cubicBezTo>
                    <a:pt x="390" y="1846"/>
                    <a:pt x="389" y="1840"/>
                    <a:pt x="392" y="1837"/>
                  </a:cubicBezTo>
                  <a:cubicBezTo>
                    <a:pt x="386" y="1793"/>
                    <a:pt x="390" y="1791"/>
                    <a:pt x="388" y="1785"/>
                  </a:cubicBezTo>
                  <a:cubicBezTo>
                    <a:pt x="378" y="1844"/>
                    <a:pt x="379" y="1849"/>
                    <a:pt x="378" y="1853"/>
                  </a:cubicBezTo>
                  <a:cubicBezTo>
                    <a:pt x="364" y="1895"/>
                    <a:pt x="367" y="1908"/>
                    <a:pt x="360" y="1913"/>
                  </a:cubicBezTo>
                  <a:cubicBezTo>
                    <a:pt x="342" y="1952"/>
                    <a:pt x="339" y="1955"/>
                    <a:pt x="337" y="1959"/>
                  </a:cubicBezTo>
                  <a:cubicBezTo>
                    <a:pt x="320" y="1982"/>
                    <a:pt x="325" y="1992"/>
                    <a:pt x="317" y="1991"/>
                  </a:cubicBezTo>
                  <a:cubicBezTo>
                    <a:pt x="303" y="2014"/>
                    <a:pt x="301" y="2014"/>
                    <a:pt x="302" y="2018"/>
                  </a:cubicBezTo>
                  <a:cubicBezTo>
                    <a:pt x="268" y="2075"/>
                    <a:pt x="259" y="2078"/>
                    <a:pt x="259" y="2089"/>
                  </a:cubicBezTo>
                  <a:cubicBezTo>
                    <a:pt x="241" y="2121"/>
                    <a:pt x="236" y="2121"/>
                    <a:pt x="235" y="2125"/>
                  </a:cubicBezTo>
                  <a:cubicBezTo>
                    <a:pt x="219" y="2148"/>
                    <a:pt x="218" y="2155"/>
                    <a:pt x="214" y="2160"/>
                  </a:cubicBezTo>
                  <a:cubicBezTo>
                    <a:pt x="237" y="2137"/>
                    <a:pt x="241" y="2133"/>
                    <a:pt x="244" y="2129"/>
                  </a:cubicBezTo>
                  <a:cubicBezTo>
                    <a:pt x="278" y="2075"/>
                    <a:pt x="275" y="2068"/>
                    <a:pt x="279" y="2068"/>
                  </a:cubicBezTo>
                  <a:cubicBezTo>
                    <a:pt x="291" y="2051"/>
                    <a:pt x="293" y="2049"/>
                    <a:pt x="293" y="2045"/>
                  </a:cubicBezTo>
                  <a:cubicBezTo>
                    <a:pt x="314" y="2010"/>
                    <a:pt x="321" y="2009"/>
                    <a:pt x="320" y="2001"/>
                  </a:cubicBezTo>
                  <a:cubicBezTo>
                    <a:pt x="351" y="1966"/>
                    <a:pt x="342" y="1970"/>
                    <a:pt x="345" y="1973"/>
                  </a:cubicBezTo>
                  <a:cubicBezTo>
                    <a:pt x="326" y="2008"/>
                    <a:pt x="325" y="2022"/>
                    <a:pt x="318" y="2032"/>
                  </a:cubicBezTo>
                  <a:cubicBezTo>
                    <a:pt x="303" y="2059"/>
                    <a:pt x="301" y="2061"/>
                    <a:pt x="298" y="2062"/>
                  </a:cubicBezTo>
                  <a:cubicBezTo>
                    <a:pt x="271" y="2114"/>
                    <a:pt x="265" y="2112"/>
                    <a:pt x="265" y="2117"/>
                  </a:cubicBezTo>
                  <a:cubicBezTo>
                    <a:pt x="246" y="2142"/>
                    <a:pt x="246" y="2150"/>
                    <a:pt x="241" y="2153"/>
                  </a:cubicBezTo>
                  <a:cubicBezTo>
                    <a:pt x="251" y="2156"/>
                    <a:pt x="253" y="2152"/>
                    <a:pt x="256" y="2148"/>
                  </a:cubicBezTo>
                  <a:cubicBezTo>
                    <a:pt x="269" y="2125"/>
                    <a:pt x="273" y="2125"/>
                    <a:pt x="272" y="2121"/>
                  </a:cubicBezTo>
                  <a:cubicBezTo>
                    <a:pt x="308" y="2065"/>
                    <a:pt x="311" y="2064"/>
                    <a:pt x="311" y="2061"/>
                  </a:cubicBezTo>
                  <a:cubicBezTo>
                    <a:pt x="322" y="2047"/>
                    <a:pt x="319" y="2041"/>
                    <a:pt x="323" y="2041"/>
                  </a:cubicBezTo>
                  <a:cubicBezTo>
                    <a:pt x="334" y="2002"/>
                    <a:pt x="344" y="2004"/>
                    <a:pt x="342" y="1996"/>
                  </a:cubicBezTo>
                  <a:cubicBezTo>
                    <a:pt x="358" y="1960"/>
                    <a:pt x="355" y="1950"/>
                    <a:pt x="358" y="1946"/>
                  </a:cubicBezTo>
                  <a:cubicBezTo>
                    <a:pt x="390" y="1848"/>
                    <a:pt x="384" y="1857"/>
                    <a:pt x="385" y="1861"/>
                  </a:cubicBezTo>
                  <a:cubicBezTo>
                    <a:pt x="380" y="1900"/>
                    <a:pt x="376" y="1903"/>
                    <a:pt x="375" y="1908"/>
                  </a:cubicBezTo>
                  <a:cubicBezTo>
                    <a:pt x="366" y="1961"/>
                    <a:pt x="359" y="1961"/>
                    <a:pt x="359" y="1968"/>
                  </a:cubicBezTo>
                  <a:cubicBezTo>
                    <a:pt x="340" y="2037"/>
                    <a:pt x="332" y="2042"/>
                    <a:pt x="330" y="2053"/>
                  </a:cubicBezTo>
                  <a:cubicBezTo>
                    <a:pt x="310" y="2096"/>
                    <a:pt x="307" y="2097"/>
                    <a:pt x="308" y="2101"/>
                  </a:cubicBezTo>
                  <a:cubicBezTo>
                    <a:pt x="291" y="2123"/>
                    <a:pt x="290" y="2128"/>
                    <a:pt x="288" y="2133"/>
                  </a:cubicBezTo>
                  <a:cubicBezTo>
                    <a:pt x="273" y="2146"/>
                    <a:pt x="275" y="2154"/>
                    <a:pt x="272" y="2158"/>
                  </a:cubicBezTo>
                  <a:cubicBezTo>
                    <a:pt x="282" y="2156"/>
                    <a:pt x="285" y="2152"/>
                    <a:pt x="287" y="2148"/>
                  </a:cubicBezTo>
                  <a:cubicBezTo>
                    <a:pt x="298" y="2139"/>
                    <a:pt x="291" y="2129"/>
                    <a:pt x="299" y="2132"/>
                  </a:cubicBezTo>
                  <a:cubicBezTo>
                    <a:pt x="314" y="2100"/>
                    <a:pt x="320" y="2101"/>
                    <a:pt x="318" y="2096"/>
                  </a:cubicBezTo>
                  <a:cubicBezTo>
                    <a:pt x="339" y="2051"/>
                    <a:pt x="342" y="2046"/>
                    <a:pt x="347" y="2041"/>
                  </a:cubicBezTo>
                  <a:cubicBezTo>
                    <a:pt x="369" y="1963"/>
                    <a:pt x="369" y="1958"/>
                    <a:pt x="369" y="1952"/>
                  </a:cubicBezTo>
                  <a:cubicBezTo>
                    <a:pt x="376" y="1921"/>
                    <a:pt x="382" y="1921"/>
                    <a:pt x="380" y="1914"/>
                  </a:cubicBezTo>
                  <a:cubicBezTo>
                    <a:pt x="378" y="1961"/>
                    <a:pt x="375" y="1971"/>
                    <a:pt x="374" y="1982"/>
                  </a:cubicBezTo>
                  <a:cubicBezTo>
                    <a:pt x="359" y="2021"/>
                    <a:pt x="355" y="2030"/>
                    <a:pt x="354" y="2041"/>
                  </a:cubicBezTo>
                  <a:cubicBezTo>
                    <a:pt x="335" y="2076"/>
                    <a:pt x="334" y="2088"/>
                    <a:pt x="329" y="2097"/>
                  </a:cubicBezTo>
                  <a:cubicBezTo>
                    <a:pt x="309" y="2131"/>
                    <a:pt x="305" y="2139"/>
                    <a:pt x="302" y="2149"/>
                  </a:cubicBezTo>
                  <a:cubicBezTo>
                    <a:pt x="305" y="2160"/>
                    <a:pt x="305" y="2160"/>
                    <a:pt x="305" y="2160"/>
                  </a:cubicBezTo>
                  <a:cubicBezTo>
                    <a:pt x="313" y="2141"/>
                    <a:pt x="316" y="2142"/>
                    <a:pt x="317" y="2139"/>
                  </a:cubicBezTo>
                  <a:close/>
                  <a:moveTo>
                    <a:pt x="2527" y="2111"/>
                  </a:moveTo>
                  <a:cubicBezTo>
                    <a:pt x="2506" y="2087"/>
                    <a:pt x="2489" y="2064"/>
                    <a:pt x="2464" y="2036"/>
                  </a:cubicBezTo>
                  <a:cubicBezTo>
                    <a:pt x="2445" y="2022"/>
                    <a:pt x="2427" y="2005"/>
                    <a:pt x="2408" y="1992"/>
                  </a:cubicBezTo>
                  <a:cubicBezTo>
                    <a:pt x="2404" y="1987"/>
                    <a:pt x="2399" y="1991"/>
                    <a:pt x="2395" y="1984"/>
                  </a:cubicBezTo>
                  <a:cubicBezTo>
                    <a:pt x="2389" y="1984"/>
                    <a:pt x="2385" y="1977"/>
                    <a:pt x="2380" y="1976"/>
                  </a:cubicBezTo>
                  <a:cubicBezTo>
                    <a:pt x="2378" y="1974"/>
                    <a:pt x="2376" y="1974"/>
                    <a:pt x="2374" y="1973"/>
                  </a:cubicBezTo>
                  <a:cubicBezTo>
                    <a:pt x="2371" y="1971"/>
                    <a:pt x="2369" y="1966"/>
                    <a:pt x="2366" y="1968"/>
                  </a:cubicBezTo>
                  <a:cubicBezTo>
                    <a:pt x="2364" y="1966"/>
                    <a:pt x="2362" y="1961"/>
                    <a:pt x="2359" y="1963"/>
                  </a:cubicBezTo>
                  <a:cubicBezTo>
                    <a:pt x="2357" y="1960"/>
                    <a:pt x="2353" y="1960"/>
                    <a:pt x="2354" y="1964"/>
                  </a:cubicBezTo>
                  <a:cubicBezTo>
                    <a:pt x="2358" y="1964"/>
                    <a:pt x="2362" y="1967"/>
                    <a:pt x="2366" y="1971"/>
                  </a:cubicBezTo>
                  <a:cubicBezTo>
                    <a:pt x="2370" y="1974"/>
                    <a:pt x="2375" y="1978"/>
                    <a:pt x="2379" y="1980"/>
                  </a:cubicBezTo>
                  <a:cubicBezTo>
                    <a:pt x="2388" y="1985"/>
                    <a:pt x="2396" y="1990"/>
                    <a:pt x="2404" y="1998"/>
                  </a:cubicBezTo>
                  <a:cubicBezTo>
                    <a:pt x="2412" y="2006"/>
                    <a:pt x="2423" y="2007"/>
                    <a:pt x="2426" y="2017"/>
                  </a:cubicBezTo>
                  <a:cubicBezTo>
                    <a:pt x="2431" y="2017"/>
                    <a:pt x="2435" y="2020"/>
                    <a:pt x="2440" y="2025"/>
                  </a:cubicBezTo>
                  <a:cubicBezTo>
                    <a:pt x="2444" y="2033"/>
                    <a:pt x="2449" y="2031"/>
                    <a:pt x="2453" y="2037"/>
                  </a:cubicBezTo>
                  <a:cubicBezTo>
                    <a:pt x="2463" y="2048"/>
                    <a:pt x="2473" y="2060"/>
                    <a:pt x="2483" y="2071"/>
                  </a:cubicBezTo>
                  <a:cubicBezTo>
                    <a:pt x="2488" y="2076"/>
                    <a:pt x="2485" y="2080"/>
                    <a:pt x="2491" y="2084"/>
                  </a:cubicBezTo>
                  <a:cubicBezTo>
                    <a:pt x="2496" y="2090"/>
                    <a:pt x="2501" y="2095"/>
                    <a:pt x="2506" y="2101"/>
                  </a:cubicBezTo>
                  <a:cubicBezTo>
                    <a:pt x="2513" y="2106"/>
                    <a:pt x="2512" y="2115"/>
                    <a:pt x="2519" y="2116"/>
                  </a:cubicBezTo>
                  <a:cubicBezTo>
                    <a:pt x="2522" y="2118"/>
                    <a:pt x="2520" y="2121"/>
                    <a:pt x="2523" y="2124"/>
                  </a:cubicBezTo>
                  <a:cubicBezTo>
                    <a:pt x="2525" y="2126"/>
                    <a:pt x="2529" y="2129"/>
                    <a:pt x="2527" y="2132"/>
                  </a:cubicBezTo>
                  <a:cubicBezTo>
                    <a:pt x="2531" y="2137"/>
                    <a:pt x="2541" y="2144"/>
                    <a:pt x="2536" y="2149"/>
                  </a:cubicBezTo>
                  <a:cubicBezTo>
                    <a:pt x="2542" y="2150"/>
                    <a:pt x="2541" y="2155"/>
                    <a:pt x="2545" y="2160"/>
                  </a:cubicBezTo>
                  <a:cubicBezTo>
                    <a:pt x="2556" y="2160"/>
                    <a:pt x="2556" y="2160"/>
                    <a:pt x="2556" y="2160"/>
                  </a:cubicBezTo>
                  <a:cubicBezTo>
                    <a:pt x="2555" y="2158"/>
                    <a:pt x="2554" y="2157"/>
                    <a:pt x="2553" y="2155"/>
                  </a:cubicBezTo>
                  <a:cubicBezTo>
                    <a:pt x="2547" y="2141"/>
                    <a:pt x="2535" y="2126"/>
                    <a:pt x="2527" y="2111"/>
                  </a:cubicBezTo>
                  <a:close/>
                  <a:moveTo>
                    <a:pt x="226" y="2085"/>
                  </a:moveTo>
                  <a:cubicBezTo>
                    <a:pt x="233" y="2081"/>
                    <a:pt x="235" y="2072"/>
                    <a:pt x="242" y="2068"/>
                  </a:cubicBezTo>
                  <a:cubicBezTo>
                    <a:pt x="273" y="2024"/>
                    <a:pt x="274" y="2014"/>
                    <a:pt x="282" y="2011"/>
                  </a:cubicBezTo>
                  <a:cubicBezTo>
                    <a:pt x="292" y="1994"/>
                    <a:pt x="294" y="1993"/>
                    <a:pt x="296" y="1992"/>
                  </a:cubicBezTo>
                  <a:cubicBezTo>
                    <a:pt x="302" y="1978"/>
                    <a:pt x="305" y="1975"/>
                    <a:pt x="310" y="1974"/>
                  </a:cubicBezTo>
                  <a:cubicBezTo>
                    <a:pt x="334" y="1927"/>
                    <a:pt x="334" y="1922"/>
                    <a:pt x="339" y="1921"/>
                  </a:cubicBezTo>
                  <a:cubicBezTo>
                    <a:pt x="358" y="1881"/>
                    <a:pt x="361" y="1874"/>
                    <a:pt x="363" y="1865"/>
                  </a:cubicBezTo>
                  <a:cubicBezTo>
                    <a:pt x="373" y="1829"/>
                    <a:pt x="372" y="1830"/>
                    <a:pt x="373" y="1821"/>
                  </a:cubicBezTo>
                  <a:cubicBezTo>
                    <a:pt x="374" y="1813"/>
                    <a:pt x="369" y="1822"/>
                    <a:pt x="368" y="1834"/>
                  </a:cubicBezTo>
                  <a:cubicBezTo>
                    <a:pt x="356" y="1874"/>
                    <a:pt x="351" y="1876"/>
                    <a:pt x="349" y="1881"/>
                  </a:cubicBezTo>
                  <a:cubicBezTo>
                    <a:pt x="322" y="1934"/>
                    <a:pt x="316" y="1944"/>
                    <a:pt x="310" y="1952"/>
                  </a:cubicBezTo>
                  <a:cubicBezTo>
                    <a:pt x="301" y="1972"/>
                    <a:pt x="293" y="1972"/>
                    <a:pt x="292" y="1979"/>
                  </a:cubicBezTo>
                  <a:cubicBezTo>
                    <a:pt x="250" y="2040"/>
                    <a:pt x="244" y="2048"/>
                    <a:pt x="237" y="2055"/>
                  </a:cubicBezTo>
                  <a:cubicBezTo>
                    <a:pt x="211" y="2090"/>
                    <a:pt x="214" y="2096"/>
                    <a:pt x="211" y="2096"/>
                  </a:cubicBezTo>
                  <a:cubicBezTo>
                    <a:pt x="190" y="2127"/>
                    <a:pt x="188" y="2132"/>
                    <a:pt x="186" y="2138"/>
                  </a:cubicBezTo>
                  <a:cubicBezTo>
                    <a:pt x="175" y="2154"/>
                    <a:pt x="171" y="2156"/>
                    <a:pt x="170" y="2160"/>
                  </a:cubicBezTo>
                  <a:cubicBezTo>
                    <a:pt x="186" y="2151"/>
                    <a:pt x="188" y="2148"/>
                    <a:pt x="191" y="2146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grpSp>
        <p:nvGrpSpPr>
          <p:cNvPr id="84" name="Group 83" title="Text Container Shape"/>
          <p:cNvGrpSpPr/>
          <p:nvPr/>
        </p:nvGrpSpPr>
        <p:grpSpPr>
          <a:xfrm>
            <a:off x="5486400" y="466725"/>
            <a:ext cx="3662363" cy="5922963"/>
            <a:chOff x="5486400" y="466725"/>
            <a:chExt cx="3662363" cy="5922963"/>
          </a:xfrm>
        </p:grpSpPr>
        <p:sp>
          <p:nvSpPr>
            <p:cNvPr id="80" name="Freeform 53"/>
            <p:cNvSpPr/>
            <p:nvPr/>
          </p:nvSpPr>
          <p:spPr bwMode="auto">
            <a:xfrm>
              <a:off x="5486400" y="466725"/>
              <a:ext cx="3662363" cy="5922963"/>
            </a:xfrm>
            <a:custGeom>
              <a:avLst/>
              <a:gdLst/>
              <a:ahLst/>
              <a:cxnLst/>
              <a:rect l="0" t="0" r="r" b="b"/>
              <a:pathLst>
                <a:path w="1152" h="1865">
                  <a:moveTo>
                    <a:pt x="100" y="0"/>
                  </a:moveTo>
                  <a:cubicBezTo>
                    <a:pt x="45" y="0"/>
                    <a:pt x="0" y="45"/>
                    <a:pt x="0" y="100"/>
                  </a:cubicBezTo>
                  <a:cubicBezTo>
                    <a:pt x="0" y="1765"/>
                    <a:pt x="0" y="1765"/>
                    <a:pt x="0" y="1765"/>
                  </a:cubicBezTo>
                  <a:cubicBezTo>
                    <a:pt x="0" y="1820"/>
                    <a:pt x="45" y="1865"/>
                    <a:pt x="100" y="1865"/>
                  </a:cubicBezTo>
                  <a:cubicBezTo>
                    <a:pt x="1152" y="1865"/>
                    <a:pt x="1152" y="1865"/>
                    <a:pt x="1152" y="1865"/>
                  </a:cubicBezTo>
                  <a:cubicBezTo>
                    <a:pt x="1152" y="0"/>
                    <a:pt x="1152" y="0"/>
                    <a:pt x="1152" y="0"/>
                  </a:cubicBezTo>
                  <a:lnTo>
                    <a:pt x="100" y="0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cxnSp>
          <p:nvCxnSpPr>
            <p:cNvPr id="10" name="Straight Connector 9"/>
            <p:cNvCxnSpPr/>
            <p:nvPr/>
          </p:nvCxnSpPr>
          <p:spPr>
            <a:xfrm>
              <a:off x="6010049" y="4714230"/>
              <a:ext cx="521208" cy="0"/>
            </a:xfrm>
            <a:prstGeom prst="line">
              <a:avLst/>
            </a:prstGeom>
            <a:ln w="38100">
              <a:solidFill>
                <a:schemeClr val="bg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3" name="Freeform 57"/>
            <p:cNvSpPr/>
            <p:nvPr/>
          </p:nvSpPr>
          <p:spPr bwMode="auto">
            <a:xfrm>
              <a:off x="5673747" y="658813"/>
              <a:ext cx="3473450" cy="5538787"/>
            </a:xfrm>
            <a:custGeom>
              <a:avLst/>
              <a:gdLst/>
              <a:ahLst/>
              <a:cxnLst/>
              <a:rect l="0" t="0" r="r" b="b"/>
              <a:pathLst>
                <a:path w="1093" h="1745">
                  <a:moveTo>
                    <a:pt x="40" y="0"/>
                  </a:moveTo>
                  <a:cubicBezTo>
                    <a:pt x="18" y="0"/>
                    <a:pt x="0" y="18"/>
                    <a:pt x="0" y="40"/>
                  </a:cubicBezTo>
                  <a:cubicBezTo>
                    <a:pt x="0" y="1705"/>
                    <a:pt x="0" y="1705"/>
                    <a:pt x="0" y="1705"/>
                  </a:cubicBezTo>
                  <a:cubicBezTo>
                    <a:pt x="0" y="1726"/>
                    <a:pt x="18" y="1745"/>
                    <a:pt x="40" y="1745"/>
                  </a:cubicBezTo>
                  <a:cubicBezTo>
                    <a:pt x="1092" y="1745"/>
                    <a:pt x="1092" y="1745"/>
                    <a:pt x="1092" y="1745"/>
                  </a:cubicBezTo>
                  <a:cubicBezTo>
                    <a:pt x="1092" y="1733"/>
                    <a:pt x="1092" y="1733"/>
                    <a:pt x="1092" y="1733"/>
                  </a:cubicBezTo>
                  <a:cubicBezTo>
                    <a:pt x="792" y="1733"/>
                    <a:pt x="792" y="1733"/>
                    <a:pt x="792" y="1733"/>
                  </a:cubicBezTo>
                  <a:cubicBezTo>
                    <a:pt x="40" y="1733"/>
                    <a:pt x="40" y="1733"/>
                    <a:pt x="40" y="1733"/>
                  </a:cubicBezTo>
                  <a:cubicBezTo>
                    <a:pt x="25" y="1733"/>
                    <a:pt x="12" y="1720"/>
                    <a:pt x="12" y="1705"/>
                  </a:cubicBezTo>
                  <a:cubicBezTo>
                    <a:pt x="12" y="40"/>
                    <a:pt x="12" y="40"/>
                    <a:pt x="12" y="40"/>
                  </a:cubicBezTo>
                  <a:cubicBezTo>
                    <a:pt x="12" y="24"/>
                    <a:pt x="25" y="12"/>
                    <a:pt x="40" y="12"/>
                  </a:cubicBezTo>
                  <a:cubicBezTo>
                    <a:pt x="792" y="12"/>
                    <a:pt x="792" y="12"/>
                    <a:pt x="792" y="12"/>
                  </a:cubicBezTo>
                  <a:cubicBezTo>
                    <a:pt x="1093" y="12"/>
                    <a:pt x="1093" y="12"/>
                    <a:pt x="1093" y="12"/>
                  </a:cubicBezTo>
                  <a:cubicBezTo>
                    <a:pt x="1093" y="0"/>
                    <a:pt x="1093" y="0"/>
                    <a:pt x="1093" y="0"/>
                  </a:cubicBezTo>
                  <a:lnTo>
                    <a:pt x="40" y="0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</p:sp>
      </p:grp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729989" y="6442525"/>
            <a:ext cx="2057400" cy="365125"/>
          </a:xfrm>
        </p:spPr>
        <p:txBody>
          <a:bodyPr/>
          <a:lstStyle/>
          <a:p>
            <a:fld id="{DDD8C408-DE1F-4D75-8DC5-070CF04CB49E}" type="datetimeFigureOut">
              <a:rPr lang="id-ID" smtClean="0"/>
              <a:pPr/>
              <a:t>08/12/2019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4158" y="6442525"/>
            <a:ext cx="3086100" cy="365125"/>
          </a:xfrm>
        </p:spPr>
        <p:txBody>
          <a:bodyPr/>
          <a:lstStyle>
            <a:lvl1pPr algn="ctr">
              <a:defRPr/>
            </a:lvl1pPr>
          </a:lstStyle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349824" y="6442525"/>
            <a:ext cx="2066534" cy="365125"/>
          </a:xfrm>
        </p:spPr>
        <p:txBody>
          <a:bodyPr anchor="ctr"/>
          <a:lstStyle>
            <a:lvl1pPr algn="l">
              <a:defRPr sz="900"/>
            </a:lvl1pPr>
          </a:lstStyle>
          <a:p>
            <a:fld id="{DE5EF56F-A1E0-47C6-80D1-08E3AFA7EB4C}" type="slidenum">
              <a:rPr lang="id-ID" smtClean="0"/>
              <a:pPr/>
              <a:t>‹#›</a:t>
            </a:fld>
            <a:endParaRPr lang="id-ID"/>
          </a:p>
        </p:txBody>
      </p:sp>
      <p:sp>
        <p:nvSpPr>
          <p:cNvPr id="68" name="Freeform 57"/>
          <p:cNvSpPr/>
          <p:nvPr/>
        </p:nvSpPr>
        <p:spPr bwMode="auto">
          <a:xfrm>
            <a:off x="3342085" y="31750"/>
            <a:ext cx="0" cy="1588"/>
          </a:xfrm>
          <a:custGeom>
            <a:avLst/>
            <a:gdLst/>
            <a:ahLst/>
            <a:cxnLst/>
            <a:rect l="0" t="0" r="r" b="b"/>
            <a:pathLst>
              <a:path w="2" h="2">
                <a:moveTo>
                  <a:pt x="0" y="0"/>
                </a:moveTo>
                <a:lnTo>
                  <a:pt x="2" y="0"/>
                </a:lnTo>
                <a:lnTo>
                  <a:pt x="0" y="2"/>
                </a:lnTo>
                <a:lnTo>
                  <a:pt x="0" y="0"/>
                </a:lnTo>
                <a:close/>
              </a:path>
            </a:pathLst>
          </a:custGeom>
          <a:solidFill>
            <a:srgbClr val="30466D"/>
          </a:solidFill>
          <a:ln w="0">
            <a:solidFill>
              <a:srgbClr val="30466D"/>
            </a:solidFill>
            <a:prstDash val="solid"/>
            <a:round/>
            <a:headEnd/>
            <a:tailEnd/>
          </a:ln>
        </p:spPr>
      </p:sp>
      <p:sp>
        <p:nvSpPr>
          <p:cNvPr id="216" name="Freeform 192"/>
          <p:cNvSpPr/>
          <p:nvPr/>
        </p:nvSpPr>
        <p:spPr bwMode="auto">
          <a:xfrm>
            <a:off x="3299222" y="-5000626"/>
            <a:ext cx="1191" cy="3175"/>
          </a:xfrm>
          <a:custGeom>
            <a:avLst/>
            <a:gdLst/>
            <a:ahLst/>
            <a:cxnLst/>
            <a:rect l="0" t="0" r="r" b="b"/>
            <a:pathLst>
              <a:path w="2" h="3">
                <a:moveTo>
                  <a:pt x="0" y="0"/>
                </a:moveTo>
                <a:lnTo>
                  <a:pt x="2" y="2"/>
                </a:lnTo>
                <a:lnTo>
                  <a:pt x="0" y="3"/>
                </a:lnTo>
                <a:lnTo>
                  <a:pt x="0" y="0"/>
                </a:lnTo>
                <a:close/>
              </a:path>
            </a:pathLst>
          </a:custGeom>
          <a:solidFill>
            <a:srgbClr val="ADBC87"/>
          </a:solidFill>
          <a:ln w="0">
            <a:solidFill>
              <a:srgbClr val="ADBC87"/>
            </a:solidFill>
            <a:prstDash val="solid"/>
            <a:round/>
            <a:headEnd/>
            <a:tailEnd/>
          </a:ln>
        </p:spPr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940564" y="1023868"/>
            <a:ext cx="2845259" cy="3349641"/>
          </a:xfrm>
        </p:spPr>
        <p:txBody>
          <a:bodyPr anchor="t">
            <a:normAutofit/>
          </a:bodyPr>
          <a:lstStyle>
            <a:lvl1pPr algn="l">
              <a:lnSpc>
                <a:spcPct val="105000"/>
              </a:lnSpc>
              <a:defRPr sz="3300" baseline="0">
                <a:solidFill>
                  <a:schemeClr val="bg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940564" y="4945377"/>
            <a:ext cx="2845259" cy="1037760"/>
          </a:xfrm>
        </p:spPr>
        <p:txBody>
          <a:bodyPr anchor="t">
            <a:normAutofit/>
          </a:bodyPr>
          <a:lstStyle>
            <a:lvl1pPr marL="0" indent="0" algn="l">
              <a:lnSpc>
                <a:spcPct val="130000"/>
              </a:lnSpc>
              <a:buNone/>
              <a:defRPr sz="1700" baseline="0">
                <a:solidFill>
                  <a:schemeClr val="bg2"/>
                </a:solidFill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19" name="Freeform 57"/>
          <p:cNvSpPr/>
          <p:nvPr/>
        </p:nvSpPr>
        <p:spPr bwMode="auto">
          <a:xfrm>
            <a:off x="3342085" y="31750"/>
            <a:ext cx="0" cy="1588"/>
          </a:xfrm>
          <a:custGeom>
            <a:avLst/>
            <a:gdLst/>
            <a:ahLst/>
            <a:cxnLst/>
            <a:rect l="0" t="0" r="r" b="b"/>
            <a:pathLst>
              <a:path w="2" h="2">
                <a:moveTo>
                  <a:pt x="0" y="0"/>
                </a:moveTo>
                <a:lnTo>
                  <a:pt x="2" y="0"/>
                </a:lnTo>
                <a:lnTo>
                  <a:pt x="0" y="2"/>
                </a:lnTo>
                <a:lnTo>
                  <a:pt x="0" y="0"/>
                </a:lnTo>
                <a:close/>
              </a:path>
            </a:pathLst>
          </a:custGeom>
          <a:solidFill>
            <a:srgbClr val="30466D"/>
          </a:solidFill>
          <a:ln w="0">
            <a:solidFill>
              <a:srgbClr val="30466D"/>
            </a:solidFill>
            <a:prstDash val="solid"/>
            <a:round/>
            <a:headEnd/>
            <a:tailEnd/>
          </a:ln>
        </p:spPr>
      </p:sp>
      <p:sp>
        <p:nvSpPr>
          <p:cNvPr id="21" name="Freeform 192"/>
          <p:cNvSpPr/>
          <p:nvPr/>
        </p:nvSpPr>
        <p:spPr bwMode="auto">
          <a:xfrm>
            <a:off x="3299222" y="-5000626"/>
            <a:ext cx="1191" cy="3175"/>
          </a:xfrm>
          <a:custGeom>
            <a:avLst/>
            <a:gdLst/>
            <a:ahLst/>
            <a:cxnLst/>
            <a:rect l="0" t="0" r="r" b="b"/>
            <a:pathLst>
              <a:path w="2" h="3">
                <a:moveTo>
                  <a:pt x="0" y="0"/>
                </a:moveTo>
                <a:lnTo>
                  <a:pt x="2" y="2"/>
                </a:lnTo>
                <a:lnTo>
                  <a:pt x="0" y="3"/>
                </a:lnTo>
                <a:lnTo>
                  <a:pt x="0" y="0"/>
                </a:lnTo>
                <a:close/>
              </a:path>
            </a:pathLst>
          </a:custGeom>
          <a:solidFill>
            <a:srgbClr val="ADBC87"/>
          </a:solidFill>
          <a:ln w="0">
            <a:solidFill>
              <a:srgbClr val="ADBC87"/>
            </a:solidFill>
            <a:prstDash val="solid"/>
            <a:round/>
            <a:headEnd/>
            <a:tailEnd/>
          </a:ln>
        </p:spPr>
      </p:sp>
    </p:spTree>
    <p:extLst>
      <p:ext uri="{BB962C8B-B14F-4D97-AF65-F5344CB8AC3E}">
        <p14:creationId xmlns:p14="http://schemas.microsoft.com/office/powerpoint/2010/main" val="444306197"/>
      </p:ext>
    </p:extLst>
  </p:cSld>
  <p:clrMapOvr>
    <a:masterClrMapping/>
  </p:clrMapOvr>
  <p:extLst mod="1">
    <p:ext uri="{DCECCB84-F9BA-43D5-87BE-67443E8EF086}">
      <p15:sldGuideLst xmlns:p15="http://schemas.microsoft.com/office/powerpoint/2012/main">
        <p15:guide id="1" orient="horz" pos="4056">
          <p15:clr>
            <a:srgbClr val="FBAE40"/>
          </p15:clr>
        </p15:guide>
      </p15:sldGuideLst>
    </p:ext>
  </p:extLst>
</p:sldLayout>
</file>

<file path=ppt/slideLayouts/slideLayout13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D8C408-DE1F-4D75-8DC5-070CF04CB49E}" type="datetimeFigureOut">
              <a:rPr lang="id-ID" smtClean="0"/>
              <a:pPr/>
              <a:t>08/12/2019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5EF56F-A1E0-47C6-80D1-08E3AFA7EB4C}" type="slidenum">
              <a:rPr lang="id-ID" smtClean="0"/>
              <a:pPr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890026566"/>
      </p:ext>
    </p:extLst>
  </p:cSld>
  <p:clrMapOvr>
    <a:masterClrMapping/>
  </p:clrMapOvr>
</p:sldLayout>
</file>

<file path=ppt/slideLayouts/slideLayout13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Freeform 9"/>
          <p:cNvSpPr>
            <a:spLocks noEditPoints="1"/>
          </p:cNvSpPr>
          <p:nvPr/>
        </p:nvSpPr>
        <p:spPr bwMode="auto">
          <a:xfrm>
            <a:off x="1" y="1"/>
            <a:ext cx="9149366" cy="6858000"/>
          </a:xfrm>
          <a:custGeom>
            <a:avLst/>
            <a:gdLst/>
            <a:ahLst/>
            <a:cxnLst/>
            <a:rect l="0" t="0" r="r" b="b"/>
            <a:pathLst>
              <a:path w="2884" h="2161">
                <a:moveTo>
                  <a:pt x="80" y="1185"/>
                </a:moveTo>
                <a:cubicBezTo>
                  <a:pt x="85" y="1193"/>
                  <a:pt x="100" y="1190"/>
                  <a:pt x="106" y="1196"/>
                </a:cubicBezTo>
                <a:cubicBezTo>
                  <a:pt x="127" y="1200"/>
                  <a:pt x="141" y="1211"/>
                  <a:pt x="162" y="1215"/>
                </a:cubicBezTo>
                <a:cubicBezTo>
                  <a:pt x="166" y="1224"/>
                  <a:pt x="183" y="1219"/>
                  <a:pt x="188" y="1226"/>
                </a:cubicBezTo>
                <a:cubicBezTo>
                  <a:pt x="202" y="1225"/>
                  <a:pt x="212" y="1229"/>
                  <a:pt x="223" y="1231"/>
                </a:cubicBezTo>
                <a:cubicBezTo>
                  <a:pt x="242" y="1231"/>
                  <a:pt x="262" y="1230"/>
                  <a:pt x="281" y="1230"/>
                </a:cubicBezTo>
                <a:cubicBezTo>
                  <a:pt x="283" y="1225"/>
                  <a:pt x="295" y="1229"/>
                  <a:pt x="295" y="1223"/>
                </a:cubicBezTo>
                <a:cubicBezTo>
                  <a:pt x="267" y="1226"/>
                  <a:pt x="247" y="1221"/>
                  <a:pt x="220" y="1222"/>
                </a:cubicBezTo>
                <a:cubicBezTo>
                  <a:pt x="203" y="1220"/>
                  <a:pt x="191" y="1212"/>
                  <a:pt x="170" y="1212"/>
                </a:cubicBezTo>
                <a:cubicBezTo>
                  <a:pt x="166" y="1206"/>
                  <a:pt x="155" y="1207"/>
                  <a:pt x="150" y="1201"/>
                </a:cubicBezTo>
                <a:cubicBezTo>
                  <a:pt x="136" y="1204"/>
                  <a:pt x="137" y="1191"/>
                  <a:pt x="124" y="1193"/>
                </a:cubicBezTo>
                <a:cubicBezTo>
                  <a:pt x="119" y="1187"/>
                  <a:pt x="107" y="1189"/>
                  <a:pt x="103" y="1182"/>
                </a:cubicBezTo>
                <a:cubicBezTo>
                  <a:pt x="92" y="1182"/>
                  <a:pt x="85" y="1177"/>
                  <a:pt x="77" y="1174"/>
                </a:cubicBezTo>
                <a:cubicBezTo>
                  <a:pt x="63" y="1166"/>
                  <a:pt x="43" y="1164"/>
                  <a:pt x="30" y="1155"/>
                </a:cubicBezTo>
                <a:cubicBezTo>
                  <a:pt x="21" y="1154"/>
                  <a:pt x="17" y="1147"/>
                  <a:pt x="6" y="1147"/>
                </a:cubicBezTo>
                <a:cubicBezTo>
                  <a:pt x="5" y="1145"/>
                  <a:pt x="4" y="1144"/>
                  <a:pt x="2" y="1142"/>
                </a:cubicBezTo>
                <a:cubicBezTo>
                  <a:pt x="2" y="1154"/>
                  <a:pt x="2" y="1154"/>
                  <a:pt x="2" y="1154"/>
                </a:cubicBezTo>
                <a:cubicBezTo>
                  <a:pt x="16" y="1164"/>
                  <a:pt x="38" y="1166"/>
                  <a:pt x="51" y="1177"/>
                </a:cubicBezTo>
                <a:cubicBezTo>
                  <a:pt x="64" y="1176"/>
                  <a:pt x="66" y="1187"/>
                  <a:pt x="80" y="1185"/>
                </a:cubicBezTo>
                <a:close/>
                <a:moveTo>
                  <a:pt x="84" y="1223"/>
                </a:moveTo>
                <a:cubicBezTo>
                  <a:pt x="93" y="1227"/>
                  <a:pt x="105" y="1229"/>
                  <a:pt x="113" y="1234"/>
                </a:cubicBezTo>
                <a:cubicBezTo>
                  <a:pt x="114" y="1227"/>
                  <a:pt x="121" y="1237"/>
                  <a:pt x="125" y="1236"/>
                </a:cubicBezTo>
                <a:cubicBezTo>
                  <a:pt x="130" y="1238"/>
                  <a:pt x="137" y="1238"/>
                  <a:pt x="139" y="1242"/>
                </a:cubicBezTo>
                <a:cubicBezTo>
                  <a:pt x="144" y="1243"/>
                  <a:pt x="154" y="1238"/>
                  <a:pt x="154" y="1244"/>
                </a:cubicBezTo>
                <a:cubicBezTo>
                  <a:pt x="158" y="1246"/>
                  <a:pt x="169" y="1241"/>
                  <a:pt x="168" y="1247"/>
                </a:cubicBezTo>
                <a:cubicBezTo>
                  <a:pt x="173" y="1248"/>
                  <a:pt x="183" y="1243"/>
                  <a:pt x="183" y="1249"/>
                </a:cubicBezTo>
                <a:cubicBezTo>
                  <a:pt x="188" y="1251"/>
                  <a:pt x="200" y="1246"/>
                  <a:pt x="200" y="1252"/>
                </a:cubicBezTo>
                <a:cubicBezTo>
                  <a:pt x="214" y="1250"/>
                  <a:pt x="219" y="1257"/>
                  <a:pt x="232" y="1254"/>
                </a:cubicBezTo>
                <a:cubicBezTo>
                  <a:pt x="243" y="1256"/>
                  <a:pt x="255" y="1259"/>
                  <a:pt x="261" y="1250"/>
                </a:cubicBezTo>
                <a:cubicBezTo>
                  <a:pt x="215" y="1249"/>
                  <a:pt x="174" y="1241"/>
                  <a:pt x="136" y="1230"/>
                </a:cubicBezTo>
                <a:cubicBezTo>
                  <a:pt x="117" y="1225"/>
                  <a:pt x="97" y="1220"/>
                  <a:pt x="81" y="1211"/>
                </a:cubicBezTo>
                <a:cubicBezTo>
                  <a:pt x="62" y="1205"/>
                  <a:pt x="48" y="1194"/>
                  <a:pt x="25" y="1193"/>
                </a:cubicBezTo>
                <a:cubicBezTo>
                  <a:pt x="22" y="1187"/>
                  <a:pt x="14" y="1187"/>
                  <a:pt x="10" y="1181"/>
                </a:cubicBezTo>
                <a:cubicBezTo>
                  <a:pt x="7" y="1181"/>
                  <a:pt x="4" y="1182"/>
                  <a:pt x="2" y="1180"/>
                </a:cubicBezTo>
                <a:cubicBezTo>
                  <a:pt x="2" y="1191"/>
                  <a:pt x="2" y="1191"/>
                  <a:pt x="2" y="1191"/>
                </a:cubicBezTo>
                <a:cubicBezTo>
                  <a:pt x="9" y="1195"/>
                  <a:pt x="16" y="1199"/>
                  <a:pt x="22" y="1204"/>
                </a:cubicBezTo>
                <a:cubicBezTo>
                  <a:pt x="47" y="1206"/>
                  <a:pt x="66" y="1214"/>
                  <a:pt x="84" y="1223"/>
                </a:cubicBezTo>
                <a:close/>
                <a:moveTo>
                  <a:pt x="23" y="1132"/>
                </a:moveTo>
                <a:cubicBezTo>
                  <a:pt x="29" y="1136"/>
                  <a:pt x="39" y="1136"/>
                  <a:pt x="41" y="1143"/>
                </a:cubicBezTo>
                <a:cubicBezTo>
                  <a:pt x="56" y="1148"/>
                  <a:pt x="68" y="1157"/>
                  <a:pt x="82" y="1162"/>
                </a:cubicBezTo>
                <a:cubicBezTo>
                  <a:pt x="96" y="1168"/>
                  <a:pt x="109" y="1174"/>
                  <a:pt x="123" y="1179"/>
                </a:cubicBezTo>
                <a:cubicBezTo>
                  <a:pt x="130" y="1181"/>
                  <a:pt x="138" y="1183"/>
                  <a:pt x="147" y="1184"/>
                </a:cubicBezTo>
                <a:cubicBezTo>
                  <a:pt x="152" y="1185"/>
                  <a:pt x="165" y="1194"/>
                  <a:pt x="170" y="1186"/>
                </a:cubicBezTo>
                <a:cubicBezTo>
                  <a:pt x="159" y="1177"/>
                  <a:pt x="136" y="1182"/>
                  <a:pt x="129" y="1170"/>
                </a:cubicBezTo>
                <a:cubicBezTo>
                  <a:pt x="110" y="1170"/>
                  <a:pt x="103" y="1157"/>
                  <a:pt x="85" y="1156"/>
                </a:cubicBezTo>
                <a:cubicBezTo>
                  <a:pt x="76" y="1146"/>
                  <a:pt x="61" y="1141"/>
                  <a:pt x="50" y="1134"/>
                </a:cubicBezTo>
                <a:cubicBezTo>
                  <a:pt x="39" y="1125"/>
                  <a:pt x="22" y="1121"/>
                  <a:pt x="11" y="1112"/>
                </a:cubicBezTo>
                <a:cubicBezTo>
                  <a:pt x="8" y="1112"/>
                  <a:pt x="5" y="1110"/>
                  <a:pt x="2" y="1109"/>
                </a:cubicBezTo>
                <a:cubicBezTo>
                  <a:pt x="2" y="1123"/>
                  <a:pt x="2" y="1123"/>
                  <a:pt x="2" y="1123"/>
                </a:cubicBezTo>
                <a:cubicBezTo>
                  <a:pt x="2" y="1123"/>
                  <a:pt x="3" y="1123"/>
                  <a:pt x="3" y="1124"/>
                </a:cubicBezTo>
                <a:cubicBezTo>
                  <a:pt x="14" y="1122"/>
                  <a:pt x="17" y="1129"/>
                  <a:pt x="23" y="1132"/>
                </a:cubicBezTo>
                <a:close/>
                <a:moveTo>
                  <a:pt x="2" y="1589"/>
                </a:moveTo>
                <a:cubicBezTo>
                  <a:pt x="2" y="1601"/>
                  <a:pt x="2" y="1601"/>
                  <a:pt x="2" y="1601"/>
                </a:cubicBezTo>
                <a:cubicBezTo>
                  <a:pt x="3" y="1596"/>
                  <a:pt x="4" y="1592"/>
                  <a:pt x="5" y="1587"/>
                </a:cubicBezTo>
                <a:cubicBezTo>
                  <a:pt x="4" y="1588"/>
                  <a:pt x="3" y="1588"/>
                  <a:pt x="2" y="1589"/>
                </a:cubicBezTo>
                <a:close/>
                <a:moveTo>
                  <a:pt x="8" y="1094"/>
                </a:moveTo>
                <a:cubicBezTo>
                  <a:pt x="7" y="1103"/>
                  <a:pt x="24" y="1092"/>
                  <a:pt x="23" y="1100"/>
                </a:cubicBezTo>
                <a:cubicBezTo>
                  <a:pt x="30" y="1099"/>
                  <a:pt x="32" y="1104"/>
                  <a:pt x="37" y="1105"/>
                </a:cubicBezTo>
                <a:cubicBezTo>
                  <a:pt x="48" y="1107"/>
                  <a:pt x="54" y="1114"/>
                  <a:pt x="66" y="1113"/>
                </a:cubicBezTo>
                <a:cubicBezTo>
                  <a:pt x="73" y="1120"/>
                  <a:pt x="83" y="1124"/>
                  <a:pt x="93" y="1127"/>
                </a:cubicBezTo>
                <a:cubicBezTo>
                  <a:pt x="101" y="1133"/>
                  <a:pt x="117" y="1130"/>
                  <a:pt x="122" y="1138"/>
                </a:cubicBezTo>
                <a:cubicBezTo>
                  <a:pt x="135" y="1139"/>
                  <a:pt x="145" y="1141"/>
                  <a:pt x="151" y="1149"/>
                </a:cubicBezTo>
                <a:cubicBezTo>
                  <a:pt x="171" y="1149"/>
                  <a:pt x="185" y="1156"/>
                  <a:pt x="198" y="1156"/>
                </a:cubicBezTo>
                <a:cubicBezTo>
                  <a:pt x="215" y="1156"/>
                  <a:pt x="233" y="1155"/>
                  <a:pt x="250" y="1155"/>
                </a:cubicBezTo>
                <a:cubicBezTo>
                  <a:pt x="257" y="1153"/>
                  <a:pt x="263" y="1150"/>
                  <a:pt x="273" y="1151"/>
                </a:cubicBezTo>
                <a:cubicBezTo>
                  <a:pt x="276" y="1145"/>
                  <a:pt x="292" y="1152"/>
                  <a:pt x="293" y="1145"/>
                </a:cubicBezTo>
                <a:cubicBezTo>
                  <a:pt x="303" y="1146"/>
                  <a:pt x="306" y="1140"/>
                  <a:pt x="317" y="1142"/>
                </a:cubicBezTo>
                <a:cubicBezTo>
                  <a:pt x="319" y="1134"/>
                  <a:pt x="335" y="1141"/>
                  <a:pt x="334" y="1130"/>
                </a:cubicBezTo>
                <a:cubicBezTo>
                  <a:pt x="327" y="1123"/>
                  <a:pt x="324" y="1130"/>
                  <a:pt x="319" y="1133"/>
                </a:cubicBezTo>
                <a:cubicBezTo>
                  <a:pt x="309" y="1131"/>
                  <a:pt x="305" y="1137"/>
                  <a:pt x="299" y="1139"/>
                </a:cubicBezTo>
                <a:cubicBezTo>
                  <a:pt x="285" y="1141"/>
                  <a:pt x="270" y="1143"/>
                  <a:pt x="256" y="1146"/>
                </a:cubicBezTo>
                <a:cubicBezTo>
                  <a:pt x="236" y="1147"/>
                  <a:pt x="217" y="1147"/>
                  <a:pt x="198" y="1148"/>
                </a:cubicBezTo>
                <a:cubicBezTo>
                  <a:pt x="194" y="1144"/>
                  <a:pt x="188" y="1145"/>
                  <a:pt x="180" y="1145"/>
                </a:cubicBezTo>
                <a:cubicBezTo>
                  <a:pt x="180" y="1140"/>
                  <a:pt x="170" y="1144"/>
                  <a:pt x="169" y="1140"/>
                </a:cubicBezTo>
                <a:cubicBezTo>
                  <a:pt x="167" y="1135"/>
                  <a:pt x="155" y="1140"/>
                  <a:pt x="154" y="1134"/>
                </a:cubicBezTo>
                <a:cubicBezTo>
                  <a:pt x="141" y="1134"/>
                  <a:pt x="134" y="1127"/>
                  <a:pt x="122" y="1126"/>
                </a:cubicBezTo>
                <a:cubicBezTo>
                  <a:pt x="107" y="1114"/>
                  <a:pt x="78" y="1117"/>
                  <a:pt x="66" y="1102"/>
                </a:cubicBezTo>
                <a:cubicBezTo>
                  <a:pt x="52" y="1104"/>
                  <a:pt x="50" y="1093"/>
                  <a:pt x="37" y="1094"/>
                </a:cubicBezTo>
                <a:cubicBezTo>
                  <a:pt x="30" y="1088"/>
                  <a:pt x="17" y="1087"/>
                  <a:pt x="8" y="1083"/>
                </a:cubicBezTo>
                <a:cubicBezTo>
                  <a:pt x="6" y="1082"/>
                  <a:pt x="4" y="1080"/>
                  <a:pt x="2" y="1079"/>
                </a:cubicBezTo>
                <a:cubicBezTo>
                  <a:pt x="2" y="1093"/>
                  <a:pt x="2" y="1093"/>
                  <a:pt x="2" y="1093"/>
                </a:cubicBezTo>
                <a:cubicBezTo>
                  <a:pt x="4" y="1094"/>
                  <a:pt x="5" y="1095"/>
                  <a:pt x="8" y="1094"/>
                </a:cubicBezTo>
                <a:close/>
                <a:moveTo>
                  <a:pt x="33" y="1285"/>
                </a:moveTo>
                <a:cubicBezTo>
                  <a:pt x="39" y="1287"/>
                  <a:pt x="44" y="1290"/>
                  <a:pt x="51" y="1291"/>
                </a:cubicBezTo>
                <a:cubicBezTo>
                  <a:pt x="60" y="1289"/>
                  <a:pt x="57" y="1299"/>
                  <a:pt x="68" y="1296"/>
                </a:cubicBezTo>
                <a:cubicBezTo>
                  <a:pt x="69" y="1303"/>
                  <a:pt x="81" y="1298"/>
                  <a:pt x="83" y="1304"/>
                </a:cubicBezTo>
                <a:cubicBezTo>
                  <a:pt x="100" y="1303"/>
                  <a:pt x="111" y="1308"/>
                  <a:pt x="127" y="1309"/>
                </a:cubicBezTo>
                <a:cubicBezTo>
                  <a:pt x="138" y="1309"/>
                  <a:pt x="150" y="1308"/>
                  <a:pt x="161" y="1308"/>
                </a:cubicBezTo>
                <a:cubicBezTo>
                  <a:pt x="168" y="1309"/>
                  <a:pt x="167" y="1303"/>
                  <a:pt x="176" y="1305"/>
                </a:cubicBezTo>
                <a:cubicBezTo>
                  <a:pt x="181" y="1304"/>
                  <a:pt x="190" y="1307"/>
                  <a:pt x="187" y="1299"/>
                </a:cubicBezTo>
                <a:cubicBezTo>
                  <a:pt x="156" y="1304"/>
                  <a:pt x="122" y="1300"/>
                  <a:pt x="86" y="1295"/>
                </a:cubicBezTo>
                <a:cubicBezTo>
                  <a:pt x="81" y="1291"/>
                  <a:pt x="72" y="1290"/>
                  <a:pt x="68" y="1284"/>
                </a:cubicBezTo>
                <a:cubicBezTo>
                  <a:pt x="56" y="1287"/>
                  <a:pt x="54" y="1279"/>
                  <a:pt x="45" y="1279"/>
                </a:cubicBezTo>
                <a:cubicBezTo>
                  <a:pt x="41" y="1273"/>
                  <a:pt x="32" y="1273"/>
                  <a:pt x="24" y="1271"/>
                </a:cubicBezTo>
                <a:cubicBezTo>
                  <a:pt x="18" y="1268"/>
                  <a:pt x="13" y="1263"/>
                  <a:pt x="6" y="1260"/>
                </a:cubicBezTo>
                <a:cubicBezTo>
                  <a:pt x="5" y="1260"/>
                  <a:pt x="3" y="1260"/>
                  <a:pt x="2" y="1259"/>
                </a:cubicBezTo>
                <a:cubicBezTo>
                  <a:pt x="2" y="1272"/>
                  <a:pt x="2" y="1272"/>
                  <a:pt x="2" y="1272"/>
                </a:cubicBezTo>
                <a:cubicBezTo>
                  <a:pt x="7" y="1274"/>
                  <a:pt x="12" y="1276"/>
                  <a:pt x="18" y="1277"/>
                </a:cubicBezTo>
                <a:cubicBezTo>
                  <a:pt x="20" y="1283"/>
                  <a:pt x="32" y="1278"/>
                  <a:pt x="33" y="1285"/>
                </a:cubicBezTo>
                <a:close/>
                <a:moveTo>
                  <a:pt x="28" y="1439"/>
                </a:moveTo>
                <a:cubicBezTo>
                  <a:pt x="29" y="1442"/>
                  <a:pt x="33" y="1446"/>
                  <a:pt x="34" y="1442"/>
                </a:cubicBezTo>
                <a:cubicBezTo>
                  <a:pt x="29" y="1435"/>
                  <a:pt x="19" y="1432"/>
                  <a:pt x="11" y="1428"/>
                </a:cubicBezTo>
                <a:cubicBezTo>
                  <a:pt x="8" y="1426"/>
                  <a:pt x="5" y="1424"/>
                  <a:pt x="2" y="1423"/>
                </a:cubicBezTo>
                <a:cubicBezTo>
                  <a:pt x="2" y="1430"/>
                  <a:pt x="2" y="1430"/>
                  <a:pt x="2" y="1430"/>
                </a:cubicBezTo>
                <a:cubicBezTo>
                  <a:pt x="6" y="1433"/>
                  <a:pt x="9" y="1437"/>
                  <a:pt x="17" y="1436"/>
                </a:cubicBezTo>
                <a:cubicBezTo>
                  <a:pt x="21" y="1437"/>
                  <a:pt x="22" y="1440"/>
                  <a:pt x="28" y="1439"/>
                </a:cubicBezTo>
                <a:close/>
                <a:moveTo>
                  <a:pt x="27" y="1537"/>
                </a:moveTo>
                <a:cubicBezTo>
                  <a:pt x="26" y="1532"/>
                  <a:pt x="39" y="1530"/>
                  <a:pt x="36" y="1525"/>
                </a:cubicBezTo>
                <a:cubicBezTo>
                  <a:pt x="46" y="1518"/>
                  <a:pt x="49" y="1509"/>
                  <a:pt x="55" y="1501"/>
                </a:cubicBezTo>
                <a:cubicBezTo>
                  <a:pt x="64" y="1498"/>
                  <a:pt x="59" y="1492"/>
                  <a:pt x="68" y="1489"/>
                </a:cubicBezTo>
                <a:cubicBezTo>
                  <a:pt x="74" y="1485"/>
                  <a:pt x="78" y="1480"/>
                  <a:pt x="79" y="1475"/>
                </a:cubicBezTo>
                <a:cubicBezTo>
                  <a:pt x="61" y="1485"/>
                  <a:pt x="56" y="1498"/>
                  <a:pt x="43" y="1509"/>
                </a:cubicBezTo>
                <a:cubicBezTo>
                  <a:pt x="37" y="1515"/>
                  <a:pt x="33" y="1521"/>
                  <a:pt x="27" y="1527"/>
                </a:cubicBezTo>
                <a:cubicBezTo>
                  <a:pt x="22" y="1529"/>
                  <a:pt x="23" y="1533"/>
                  <a:pt x="19" y="1536"/>
                </a:cubicBezTo>
                <a:cubicBezTo>
                  <a:pt x="22" y="1540"/>
                  <a:pt x="13" y="1542"/>
                  <a:pt x="15" y="1546"/>
                </a:cubicBezTo>
                <a:cubicBezTo>
                  <a:pt x="9" y="1550"/>
                  <a:pt x="5" y="1556"/>
                  <a:pt x="2" y="1561"/>
                </a:cubicBezTo>
                <a:cubicBezTo>
                  <a:pt x="2" y="1571"/>
                  <a:pt x="2" y="1571"/>
                  <a:pt x="2" y="1571"/>
                </a:cubicBezTo>
                <a:cubicBezTo>
                  <a:pt x="8" y="1564"/>
                  <a:pt x="15" y="1556"/>
                  <a:pt x="21" y="1549"/>
                </a:cubicBezTo>
                <a:cubicBezTo>
                  <a:pt x="18" y="1544"/>
                  <a:pt x="28" y="1542"/>
                  <a:pt x="27" y="1537"/>
                </a:cubicBezTo>
                <a:close/>
                <a:moveTo>
                  <a:pt x="33" y="1071"/>
                </a:moveTo>
                <a:cubicBezTo>
                  <a:pt x="43" y="1068"/>
                  <a:pt x="45" y="1075"/>
                  <a:pt x="54" y="1073"/>
                </a:cubicBezTo>
                <a:cubicBezTo>
                  <a:pt x="58" y="1077"/>
                  <a:pt x="64" y="1078"/>
                  <a:pt x="71" y="1078"/>
                </a:cubicBezTo>
                <a:cubicBezTo>
                  <a:pt x="76" y="1082"/>
                  <a:pt x="79" y="1088"/>
                  <a:pt x="89" y="1087"/>
                </a:cubicBezTo>
                <a:cubicBezTo>
                  <a:pt x="93" y="1091"/>
                  <a:pt x="99" y="1092"/>
                  <a:pt x="106" y="1092"/>
                </a:cubicBezTo>
                <a:cubicBezTo>
                  <a:pt x="113" y="1093"/>
                  <a:pt x="115" y="1099"/>
                  <a:pt x="124" y="1097"/>
                </a:cubicBezTo>
                <a:cubicBezTo>
                  <a:pt x="127" y="1102"/>
                  <a:pt x="136" y="1100"/>
                  <a:pt x="142" y="1103"/>
                </a:cubicBezTo>
                <a:cubicBezTo>
                  <a:pt x="149" y="1104"/>
                  <a:pt x="158" y="1104"/>
                  <a:pt x="162" y="1108"/>
                </a:cubicBezTo>
                <a:cubicBezTo>
                  <a:pt x="192" y="1110"/>
                  <a:pt x="217" y="1118"/>
                  <a:pt x="246" y="1120"/>
                </a:cubicBezTo>
                <a:cubicBezTo>
                  <a:pt x="287" y="1119"/>
                  <a:pt x="299" y="1122"/>
                  <a:pt x="336" y="1118"/>
                </a:cubicBezTo>
                <a:cubicBezTo>
                  <a:pt x="340" y="1116"/>
                  <a:pt x="343" y="1115"/>
                  <a:pt x="345" y="1112"/>
                </a:cubicBezTo>
                <a:cubicBezTo>
                  <a:pt x="349" y="1110"/>
                  <a:pt x="360" y="1115"/>
                  <a:pt x="359" y="1109"/>
                </a:cubicBezTo>
                <a:cubicBezTo>
                  <a:pt x="369" y="1107"/>
                  <a:pt x="378" y="1106"/>
                  <a:pt x="379" y="1097"/>
                </a:cubicBezTo>
                <a:cubicBezTo>
                  <a:pt x="367" y="1096"/>
                  <a:pt x="365" y="1105"/>
                  <a:pt x="353" y="1106"/>
                </a:cubicBezTo>
                <a:cubicBezTo>
                  <a:pt x="334" y="1106"/>
                  <a:pt x="318" y="1110"/>
                  <a:pt x="301" y="1113"/>
                </a:cubicBezTo>
                <a:cubicBezTo>
                  <a:pt x="288" y="1110"/>
                  <a:pt x="269" y="1111"/>
                  <a:pt x="252" y="1111"/>
                </a:cubicBezTo>
                <a:cubicBezTo>
                  <a:pt x="245" y="1109"/>
                  <a:pt x="236" y="1108"/>
                  <a:pt x="226" y="1109"/>
                </a:cubicBezTo>
                <a:cubicBezTo>
                  <a:pt x="220" y="1107"/>
                  <a:pt x="215" y="1105"/>
                  <a:pt x="208" y="1104"/>
                </a:cubicBezTo>
                <a:cubicBezTo>
                  <a:pt x="201" y="1099"/>
                  <a:pt x="198" y="1107"/>
                  <a:pt x="194" y="1101"/>
                </a:cubicBezTo>
                <a:cubicBezTo>
                  <a:pt x="186" y="1101"/>
                  <a:pt x="180" y="1100"/>
                  <a:pt x="176" y="1096"/>
                </a:cubicBezTo>
                <a:cubicBezTo>
                  <a:pt x="170" y="1094"/>
                  <a:pt x="157" y="1100"/>
                  <a:pt x="156" y="1094"/>
                </a:cubicBezTo>
                <a:cubicBezTo>
                  <a:pt x="141" y="1093"/>
                  <a:pt x="132" y="1087"/>
                  <a:pt x="118" y="1086"/>
                </a:cubicBezTo>
                <a:cubicBezTo>
                  <a:pt x="110" y="1077"/>
                  <a:pt x="92" y="1079"/>
                  <a:pt x="83" y="1072"/>
                </a:cubicBezTo>
                <a:cubicBezTo>
                  <a:pt x="60" y="1064"/>
                  <a:pt x="34" y="1058"/>
                  <a:pt x="13" y="1048"/>
                </a:cubicBezTo>
                <a:cubicBezTo>
                  <a:pt x="9" y="1047"/>
                  <a:pt x="5" y="1046"/>
                  <a:pt x="2" y="1045"/>
                </a:cubicBezTo>
                <a:cubicBezTo>
                  <a:pt x="2" y="1057"/>
                  <a:pt x="2" y="1057"/>
                  <a:pt x="2" y="1057"/>
                </a:cubicBezTo>
                <a:cubicBezTo>
                  <a:pt x="8" y="1059"/>
                  <a:pt x="13" y="1061"/>
                  <a:pt x="19" y="1062"/>
                </a:cubicBezTo>
                <a:cubicBezTo>
                  <a:pt x="21" y="1068"/>
                  <a:pt x="32" y="1064"/>
                  <a:pt x="33" y="1071"/>
                </a:cubicBezTo>
                <a:close/>
                <a:moveTo>
                  <a:pt x="50" y="1253"/>
                </a:moveTo>
                <a:cubicBezTo>
                  <a:pt x="59" y="1254"/>
                  <a:pt x="66" y="1258"/>
                  <a:pt x="76" y="1258"/>
                </a:cubicBezTo>
                <a:cubicBezTo>
                  <a:pt x="90" y="1264"/>
                  <a:pt x="111" y="1263"/>
                  <a:pt x="126" y="1268"/>
                </a:cubicBezTo>
                <a:cubicBezTo>
                  <a:pt x="149" y="1267"/>
                  <a:pt x="151" y="1270"/>
                  <a:pt x="172" y="1270"/>
                </a:cubicBezTo>
                <a:cubicBezTo>
                  <a:pt x="180" y="1272"/>
                  <a:pt x="195" y="1266"/>
                  <a:pt x="198" y="1272"/>
                </a:cubicBezTo>
                <a:cubicBezTo>
                  <a:pt x="211" y="1272"/>
                  <a:pt x="209" y="1270"/>
                  <a:pt x="221" y="1272"/>
                </a:cubicBezTo>
                <a:cubicBezTo>
                  <a:pt x="234" y="1268"/>
                  <a:pt x="250" y="1267"/>
                  <a:pt x="265" y="1265"/>
                </a:cubicBezTo>
                <a:cubicBezTo>
                  <a:pt x="264" y="1257"/>
                  <a:pt x="283" y="1267"/>
                  <a:pt x="282" y="1259"/>
                </a:cubicBezTo>
                <a:cubicBezTo>
                  <a:pt x="291" y="1259"/>
                  <a:pt x="299" y="1258"/>
                  <a:pt x="302" y="1252"/>
                </a:cubicBezTo>
                <a:cubicBezTo>
                  <a:pt x="275" y="1252"/>
                  <a:pt x="256" y="1260"/>
                  <a:pt x="233" y="1263"/>
                </a:cubicBezTo>
                <a:cubicBezTo>
                  <a:pt x="216" y="1263"/>
                  <a:pt x="200" y="1264"/>
                  <a:pt x="183" y="1264"/>
                </a:cubicBezTo>
                <a:cubicBezTo>
                  <a:pt x="165" y="1259"/>
                  <a:pt x="139" y="1263"/>
                  <a:pt x="122" y="1257"/>
                </a:cubicBezTo>
                <a:cubicBezTo>
                  <a:pt x="115" y="1263"/>
                  <a:pt x="110" y="1250"/>
                  <a:pt x="96" y="1255"/>
                </a:cubicBezTo>
                <a:cubicBezTo>
                  <a:pt x="96" y="1248"/>
                  <a:pt x="86" y="1254"/>
                  <a:pt x="82" y="1252"/>
                </a:cubicBezTo>
                <a:cubicBezTo>
                  <a:pt x="80" y="1248"/>
                  <a:pt x="70" y="1252"/>
                  <a:pt x="70" y="1247"/>
                </a:cubicBezTo>
                <a:cubicBezTo>
                  <a:pt x="63" y="1248"/>
                  <a:pt x="59" y="1246"/>
                  <a:pt x="55" y="1244"/>
                </a:cubicBezTo>
                <a:cubicBezTo>
                  <a:pt x="53" y="1240"/>
                  <a:pt x="44" y="1244"/>
                  <a:pt x="44" y="1239"/>
                </a:cubicBezTo>
                <a:cubicBezTo>
                  <a:pt x="35" y="1236"/>
                  <a:pt x="24" y="1236"/>
                  <a:pt x="20" y="1228"/>
                </a:cubicBezTo>
                <a:cubicBezTo>
                  <a:pt x="14" y="1225"/>
                  <a:pt x="8" y="1223"/>
                  <a:pt x="2" y="1221"/>
                </a:cubicBezTo>
                <a:cubicBezTo>
                  <a:pt x="2" y="1233"/>
                  <a:pt x="2" y="1233"/>
                  <a:pt x="2" y="1233"/>
                </a:cubicBezTo>
                <a:cubicBezTo>
                  <a:pt x="11" y="1238"/>
                  <a:pt x="18" y="1243"/>
                  <a:pt x="29" y="1245"/>
                </a:cubicBezTo>
                <a:cubicBezTo>
                  <a:pt x="33" y="1250"/>
                  <a:pt x="43" y="1250"/>
                  <a:pt x="50" y="1253"/>
                </a:cubicBezTo>
                <a:close/>
                <a:moveTo>
                  <a:pt x="75" y="1348"/>
                </a:moveTo>
                <a:cubicBezTo>
                  <a:pt x="93" y="1350"/>
                  <a:pt x="111" y="1350"/>
                  <a:pt x="128" y="1352"/>
                </a:cubicBezTo>
                <a:cubicBezTo>
                  <a:pt x="147" y="1352"/>
                  <a:pt x="170" y="1352"/>
                  <a:pt x="186" y="1351"/>
                </a:cubicBezTo>
                <a:cubicBezTo>
                  <a:pt x="191" y="1351"/>
                  <a:pt x="200" y="1353"/>
                  <a:pt x="203" y="1348"/>
                </a:cubicBezTo>
                <a:cubicBezTo>
                  <a:pt x="190" y="1342"/>
                  <a:pt x="183" y="1348"/>
                  <a:pt x="171" y="1345"/>
                </a:cubicBezTo>
                <a:cubicBezTo>
                  <a:pt x="156" y="1346"/>
                  <a:pt x="142" y="1346"/>
                  <a:pt x="128" y="1347"/>
                </a:cubicBezTo>
                <a:cubicBezTo>
                  <a:pt x="109" y="1343"/>
                  <a:pt x="91" y="1340"/>
                  <a:pt x="69" y="1339"/>
                </a:cubicBezTo>
                <a:cubicBezTo>
                  <a:pt x="64" y="1333"/>
                  <a:pt x="53" y="1333"/>
                  <a:pt x="43" y="1331"/>
                </a:cubicBezTo>
                <a:cubicBezTo>
                  <a:pt x="38" y="1324"/>
                  <a:pt x="24" y="1325"/>
                  <a:pt x="17" y="1320"/>
                </a:cubicBezTo>
                <a:cubicBezTo>
                  <a:pt x="16" y="1315"/>
                  <a:pt x="7" y="1319"/>
                  <a:pt x="5" y="1315"/>
                </a:cubicBezTo>
                <a:cubicBezTo>
                  <a:pt x="5" y="1313"/>
                  <a:pt x="3" y="1312"/>
                  <a:pt x="2" y="1312"/>
                </a:cubicBezTo>
                <a:cubicBezTo>
                  <a:pt x="2" y="1323"/>
                  <a:pt x="2" y="1323"/>
                  <a:pt x="2" y="1323"/>
                </a:cubicBezTo>
                <a:cubicBezTo>
                  <a:pt x="12" y="1328"/>
                  <a:pt x="22" y="1332"/>
                  <a:pt x="34" y="1334"/>
                </a:cubicBezTo>
                <a:cubicBezTo>
                  <a:pt x="43" y="1344"/>
                  <a:pt x="63" y="1342"/>
                  <a:pt x="75" y="1348"/>
                </a:cubicBezTo>
                <a:close/>
                <a:moveTo>
                  <a:pt x="24" y="1375"/>
                </a:moveTo>
                <a:cubicBezTo>
                  <a:pt x="26" y="1381"/>
                  <a:pt x="37" y="1377"/>
                  <a:pt x="39" y="1384"/>
                </a:cubicBezTo>
                <a:cubicBezTo>
                  <a:pt x="53" y="1381"/>
                  <a:pt x="58" y="1387"/>
                  <a:pt x="68" y="1389"/>
                </a:cubicBezTo>
                <a:cubicBezTo>
                  <a:pt x="80" y="1387"/>
                  <a:pt x="87" y="1390"/>
                  <a:pt x="97" y="1391"/>
                </a:cubicBezTo>
                <a:cubicBezTo>
                  <a:pt x="107" y="1389"/>
                  <a:pt x="119" y="1400"/>
                  <a:pt x="123" y="1387"/>
                </a:cubicBezTo>
                <a:cubicBezTo>
                  <a:pt x="105" y="1386"/>
                  <a:pt x="88" y="1382"/>
                  <a:pt x="68" y="1383"/>
                </a:cubicBezTo>
                <a:cubicBezTo>
                  <a:pt x="59" y="1375"/>
                  <a:pt x="39" y="1379"/>
                  <a:pt x="32" y="1369"/>
                </a:cubicBezTo>
                <a:cubicBezTo>
                  <a:pt x="21" y="1367"/>
                  <a:pt x="13" y="1361"/>
                  <a:pt x="2" y="1358"/>
                </a:cubicBezTo>
                <a:cubicBezTo>
                  <a:pt x="2" y="1368"/>
                  <a:pt x="2" y="1368"/>
                  <a:pt x="2" y="1368"/>
                </a:cubicBezTo>
                <a:cubicBezTo>
                  <a:pt x="3" y="1369"/>
                  <a:pt x="5" y="1369"/>
                  <a:pt x="6" y="1370"/>
                </a:cubicBezTo>
                <a:cubicBezTo>
                  <a:pt x="15" y="1369"/>
                  <a:pt x="15" y="1376"/>
                  <a:pt x="24" y="1375"/>
                </a:cubicBezTo>
                <a:close/>
                <a:moveTo>
                  <a:pt x="2518" y="98"/>
                </a:moveTo>
                <a:cubicBezTo>
                  <a:pt x="2510" y="104"/>
                  <a:pt x="2508" y="114"/>
                  <a:pt x="2505" y="122"/>
                </a:cubicBezTo>
                <a:cubicBezTo>
                  <a:pt x="2478" y="174"/>
                  <a:pt x="2474" y="177"/>
                  <a:pt x="2476" y="184"/>
                </a:cubicBezTo>
                <a:cubicBezTo>
                  <a:pt x="2454" y="229"/>
                  <a:pt x="2446" y="235"/>
                  <a:pt x="2447" y="246"/>
                </a:cubicBezTo>
                <a:cubicBezTo>
                  <a:pt x="2422" y="307"/>
                  <a:pt x="2418" y="315"/>
                  <a:pt x="2418" y="325"/>
                </a:cubicBezTo>
                <a:cubicBezTo>
                  <a:pt x="2398" y="364"/>
                  <a:pt x="2399" y="371"/>
                  <a:pt x="2399" y="377"/>
                </a:cubicBezTo>
                <a:cubicBezTo>
                  <a:pt x="2383" y="421"/>
                  <a:pt x="2384" y="427"/>
                  <a:pt x="2380" y="431"/>
                </a:cubicBezTo>
                <a:cubicBezTo>
                  <a:pt x="2373" y="531"/>
                  <a:pt x="2375" y="535"/>
                  <a:pt x="2378" y="538"/>
                </a:cubicBezTo>
                <a:cubicBezTo>
                  <a:pt x="2382" y="543"/>
                  <a:pt x="2382" y="540"/>
                  <a:pt x="2381" y="537"/>
                </a:cubicBezTo>
                <a:cubicBezTo>
                  <a:pt x="2393" y="436"/>
                  <a:pt x="2388" y="424"/>
                  <a:pt x="2396" y="419"/>
                </a:cubicBezTo>
                <a:cubicBezTo>
                  <a:pt x="2413" y="381"/>
                  <a:pt x="2407" y="372"/>
                  <a:pt x="2413" y="371"/>
                </a:cubicBezTo>
                <a:cubicBezTo>
                  <a:pt x="2435" y="314"/>
                  <a:pt x="2434" y="304"/>
                  <a:pt x="2439" y="298"/>
                </a:cubicBezTo>
                <a:cubicBezTo>
                  <a:pt x="2453" y="257"/>
                  <a:pt x="2452" y="250"/>
                  <a:pt x="2452" y="245"/>
                </a:cubicBezTo>
                <a:cubicBezTo>
                  <a:pt x="2472" y="220"/>
                  <a:pt x="2470" y="209"/>
                  <a:pt x="2477" y="204"/>
                </a:cubicBezTo>
                <a:cubicBezTo>
                  <a:pt x="2488" y="162"/>
                  <a:pt x="2504" y="168"/>
                  <a:pt x="2497" y="159"/>
                </a:cubicBezTo>
                <a:cubicBezTo>
                  <a:pt x="2510" y="131"/>
                  <a:pt x="2518" y="126"/>
                  <a:pt x="2518" y="116"/>
                </a:cubicBezTo>
                <a:cubicBezTo>
                  <a:pt x="2550" y="61"/>
                  <a:pt x="2552" y="57"/>
                  <a:pt x="2553" y="53"/>
                </a:cubicBezTo>
                <a:cubicBezTo>
                  <a:pt x="2578" y="7"/>
                  <a:pt x="2580" y="4"/>
                  <a:pt x="2581" y="1"/>
                </a:cubicBezTo>
                <a:cubicBezTo>
                  <a:pt x="2545" y="29"/>
                  <a:pt x="2554" y="45"/>
                  <a:pt x="2540" y="47"/>
                </a:cubicBezTo>
                <a:close/>
                <a:moveTo>
                  <a:pt x="3" y="86"/>
                </a:moveTo>
                <a:cubicBezTo>
                  <a:pt x="6" y="83"/>
                  <a:pt x="0" y="75"/>
                  <a:pt x="5" y="73"/>
                </a:cubicBezTo>
                <a:cubicBezTo>
                  <a:pt x="4" y="69"/>
                  <a:pt x="3" y="66"/>
                  <a:pt x="2" y="62"/>
                </a:cubicBezTo>
                <a:cubicBezTo>
                  <a:pt x="2" y="89"/>
                  <a:pt x="2" y="89"/>
                  <a:pt x="2" y="89"/>
                </a:cubicBezTo>
                <a:cubicBezTo>
                  <a:pt x="3" y="89"/>
                  <a:pt x="3" y="88"/>
                  <a:pt x="3" y="86"/>
                </a:cubicBezTo>
                <a:close/>
                <a:moveTo>
                  <a:pt x="8" y="438"/>
                </a:moveTo>
                <a:cubicBezTo>
                  <a:pt x="15" y="437"/>
                  <a:pt x="21" y="438"/>
                  <a:pt x="27" y="441"/>
                </a:cubicBezTo>
                <a:cubicBezTo>
                  <a:pt x="85" y="460"/>
                  <a:pt x="89" y="457"/>
                  <a:pt x="91" y="460"/>
                </a:cubicBezTo>
                <a:cubicBezTo>
                  <a:pt x="122" y="470"/>
                  <a:pt x="126" y="473"/>
                  <a:pt x="132" y="474"/>
                </a:cubicBezTo>
                <a:cubicBezTo>
                  <a:pt x="172" y="489"/>
                  <a:pt x="175" y="491"/>
                  <a:pt x="180" y="489"/>
                </a:cubicBezTo>
                <a:cubicBezTo>
                  <a:pt x="227" y="509"/>
                  <a:pt x="238" y="506"/>
                  <a:pt x="244" y="511"/>
                </a:cubicBezTo>
                <a:cubicBezTo>
                  <a:pt x="264" y="518"/>
                  <a:pt x="264" y="525"/>
                  <a:pt x="269" y="521"/>
                </a:cubicBezTo>
                <a:cubicBezTo>
                  <a:pt x="307" y="539"/>
                  <a:pt x="315" y="533"/>
                  <a:pt x="316" y="542"/>
                </a:cubicBezTo>
                <a:cubicBezTo>
                  <a:pt x="246" y="536"/>
                  <a:pt x="240" y="540"/>
                  <a:pt x="236" y="541"/>
                </a:cubicBezTo>
                <a:cubicBezTo>
                  <a:pt x="265" y="553"/>
                  <a:pt x="276" y="552"/>
                  <a:pt x="285" y="552"/>
                </a:cubicBezTo>
                <a:cubicBezTo>
                  <a:pt x="327" y="563"/>
                  <a:pt x="319" y="560"/>
                  <a:pt x="305" y="567"/>
                </a:cubicBezTo>
                <a:cubicBezTo>
                  <a:pt x="354" y="572"/>
                  <a:pt x="358" y="576"/>
                  <a:pt x="361" y="579"/>
                </a:cubicBezTo>
                <a:cubicBezTo>
                  <a:pt x="335" y="589"/>
                  <a:pt x="328" y="590"/>
                  <a:pt x="325" y="591"/>
                </a:cubicBezTo>
                <a:cubicBezTo>
                  <a:pt x="351" y="604"/>
                  <a:pt x="362" y="595"/>
                  <a:pt x="366" y="602"/>
                </a:cubicBezTo>
                <a:cubicBezTo>
                  <a:pt x="403" y="608"/>
                  <a:pt x="411" y="611"/>
                  <a:pt x="421" y="612"/>
                </a:cubicBezTo>
                <a:cubicBezTo>
                  <a:pt x="456" y="636"/>
                  <a:pt x="463" y="631"/>
                  <a:pt x="464" y="634"/>
                </a:cubicBezTo>
                <a:cubicBezTo>
                  <a:pt x="444" y="583"/>
                  <a:pt x="453" y="578"/>
                  <a:pt x="448" y="566"/>
                </a:cubicBezTo>
                <a:cubicBezTo>
                  <a:pt x="463" y="533"/>
                  <a:pt x="475" y="529"/>
                  <a:pt x="475" y="518"/>
                </a:cubicBezTo>
                <a:cubicBezTo>
                  <a:pt x="494" y="478"/>
                  <a:pt x="488" y="490"/>
                  <a:pt x="476" y="500"/>
                </a:cubicBezTo>
                <a:cubicBezTo>
                  <a:pt x="444" y="536"/>
                  <a:pt x="444" y="543"/>
                  <a:pt x="436" y="546"/>
                </a:cubicBezTo>
                <a:cubicBezTo>
                  <a:pt x="409" y="558"/>
                  <a:pt x="406" y="553"/>
                  <a:pt x="399" y="527"/>
                </a:cubicBezTo>
                <a:cubicBezTo>
                  <a:pt x="402" y="496"/>
                  <a:pt x="401" y="485"/>
                  <a:pt x="401" y="475"/>
                </a:cubicBezTo>
                <a:cubicBezTo>
                  <a:pt x="402" y="438"/>
                  <a:pt x="400" y="432"/>
                  <a:pt x="407" y="430"/>
                </a:cubicBezTo>
                <a:cubicBezTo>
                  <a:pt x="413" y="364"/>
                  <a:pt x="423" y="348"/>
                  <a:pt x="426" y="330"/>
                </a:cubicBezTo>
                <a:cubicBezTo>
                  <a:pt x="450" y="264"/>
                  <a:pt x="452" y="252"/>
                  <a:pt x="459" y="243"/>
                </a:cubicBezTo>
                <a:cubicBezTo>
                  <a:pt x="469" y="196"/>
                  <a:pt x="478" y="187"/>
                  <a:pt x="476" y="173"/>
                </a:cubicBezTo>
                <a:cubicBezTo>
                  <a:pt x="492" y="133"/>
                  <a:pt x="489" y="122"/>
                  <a:pt x="494" y="116"/>
                </a:cubicBezTo>
                <a:cubicBezTo>
                  <a:pt x="506" y="54"/>
                  <a:pt x="499" y="41"/>
                  <a:pt x="504" y="33"/>
                </a:cubicBezTo>
                <a:cubicBezTo>
                  <a:pt x="491" y="14"/>
                  <a:pt x="492" y="28"/>
                  <a:pt x="495" y="42"/>
                </a:cubicBezTo>
                <a:cubicBezTo>
                  <a:pt x="487" y="73"/>
                  <a:pt x="493" y="81"/>
                  <a:pt x="490" y="83"/>
                </a:cubicBezTo>
                <a:cubicBezTo>
                  <a:pt x="468" y="189"/>
                  <a:pt x="447" y="226"/>
                  <a:pt x="437" y="268"/>
                </a:cubicBezTo>
                <a:cubicBezTo>
                  <a:pt x="425" y="291"/>
                  <a:pt x="423" y="293"/>
                  <a:pt x="421" y="295"/>
                </a:cubicBezTo>
                <a:cubicBezTo>
                  <a:pt x="401" y="393"/>
                  <a:pt x="397" y="397"/>
                  <a:pt x="395" y="401"/>
                </a:cubicBezTo>
                <a:cubicBezTo>
                  <a:pt x="392" y="471"/>
                  <a:pt x="384" y="486"/>
                  <a:pt x="387" y="507"/>
                </a:cubicBezTo>
                <a:cubicBezTo>
                  <a:pt x="389" y="552"/>
                  <a:pt x="390" y="555"/>
                  <a:pt x="391" y="558"/>
                </a:cubicBezTo>
                <a:cubicBezTo>
                  <a:pt x="385" y="547"/>
                  <a:pt x="382" y="545"/>
                  <a:pt x="380" y="543"/>
                </a:cubicBezTo>
                <a:cubicBezTo>
                  <a:pt x="372" y="462"/>
                  <a:pt x="377" y="448"/>
                  <a:pt x="381" y="433"/>
                </a:cubicBezTo>
                <a:cubicBezTo>
                  <a:pt x="386" y="394"/>
                  <a:pt x="384" y="370"/>
                  <a:pt x="394" y="352"/>
                </a:cubicBezTo>
                <a:cubicBezTo>
                  <a:pt x="406" y="318"/>
                  <a:pt x="404" y="310"/>
                  <a:pt x="406" y="306"/>
                </a:cubicBezTo>
                <a:cubicBezTo>
                  <a:pt x="424" y="256"/>
                  <a:pt x="422" y="250"/>
                  <a:pt x="423" y="245"/>
                </a:cubicBezTo>
                <a:cubicBezTo>
                  <a:pt x="426" y="223"/>
                  <a:pt x="437" y="223"/>
                  <a:pt x="432" y="215"/>
                </a:cubicBezTo>
                <a:cubicBezTo>
                  <a:pt x="441" y="195"/>
                  <a:pt x="439" y="188"/>
                  <a:pt x="443" y="184"/>
                </a:cubicBezTo>
                <a:cubicBezTo>
                  <a:pt x="451" y="147"/>
                  <a:pt x="455" y="125"/>
                  <a:pt x="460" y="105"/>
                </a:cubicBezTo>
                <a:cubicBezTo>
                  <a:pt x="461" y="59"/>
                  <a:pt x="466" y="49"/>
                  <a:pt x="465" y="37"/>
                </a:cubicBezTo>
                <a:cubicBezTo>
                  <a:pt x="460" y="1"/>
                  <a:pt x="460" y="1"/>
                  <a:pt x="460" y="1"/>
                </a:cubicBezTo>
                <a:cubicBezTo>
                  <a:pt x="456" y="34"/>
                  <a:pt x="454" y="47"/>
                  <a:pt x="455" y="61"/>
                </a:cubicBezTo>
                <a:cubicBezTo>
                  <a:pt x="443" y="113"/>
                  <a:pt x="445" y="129"/>
                  <a:pt x="442" y="142"/>
                </a:cubicBezTo>
                <a:cubicBezTo>
                  <a:pt x="426" y="192"/>
                  <a:pt x="424" y="204"/>
                  <a:pt x="424" y="218"/>
                </a:cubicBezTo>
                <a:cubicBezTo>
                  <a:pt x="411" y="259"/>
                  <a:pt x="404" y="259"/>
                  <a:pt x="405" y="263"/>
                </a:cubicBezTo>
                <a:cubicBezTo>
                  <a:pt x="396" y="299"/>
                  <a:pt x="396" y="306"/>
                  <a:pt x="390" y="311"/>
                </a:cubicBezTo>
                <a:cubicBezTo>
                  <a:pt x="378" y="382"/>
                  <a:pt x="363" y="389"/>
                  <a:pt x="369" y="406"/>
                </a:cubicBezTo>
                <a:cubicBezTo>
                  <a:pt x="358" y="452"/>
                  <a:pt x="365" y="463"/>
                  <a:pt x="362" y="469"/>
                </a:cubicBezTo>
                <a:cubicBezTo>
                  <a:pt x="363" y="518"/>
                  <a:pt x="359" y="523"/>
                  <a:pt x="364" y="533"/>
                </a:cubicBezTo>
                <a:cubicBezTo>
                  <a:pt x="349" y="476"/>
                  <a:pt x="347" y="469"/>
                  <a:pt x="345" y="463"/>
                </a:cubicBezTo>
                <a:cubicBezTo>
                  <a:pt x="357" y="387"/>
                  <a:pt x="360" y="369"/>
                  <a:pt x="363" y="350"/>
                </a:cubicBezTo>
                <a:cubicBezTo>
                  <a:pt x="381" y="309"/>
                  <a:pt x="375" y="301"/>
                  <a:pt x="380" y="299"/>
                </a:cubicBezTo>
                <a:cubicBezTo>
                  <a:pt x="396" y="257"/>
                  <a:pt x="390" y="249"/>
                  <a:pt x="397" y="248"/>
                </a:cubicBezTo>
                <a:cubicBezTo>
                  <a:pt x="410" y="213"/>
                  <a:pt x="408" y="210"/>
                  <a:pt x="408" y="208"/>
                </a:cubicBezTo>
                <a:cubicBezTo>
                  <a:pt x="428" y="169"/>
                  <a:pt x="420" y="159"/>
                  <a:pt x="425" y="156"/>
                </a:cubicBezTo>
                <a:cubicBezTo>
                  <a:pt x="437" y="109"/>
                  <a:pt x="437" y="99"/>
                  <a:pt x="440" y="90"/>
                </a:cubicBezTo>
                <a:cubicBezTo>
                  <a:pt x="448" y="23"/>
                  <a:pt x="447" y="12"/>
                  <a:pt x="447" y="1"/>
                </a:cubicBezTo>
                <a:cubicBezTo>
                  <a:pt x="440" y="21"/>
                  <a:pt x="436" y="33"/>
                  <a:pt x="435" y="46"/>
                </a:cubicBezTo>
                <a:cubicBezTo>
                  <a:pt x="420" y="129"/>
                  <a:pt x="420" y="137"/>
                  <a:pt x="414" y="142"/>
                </a:cubicBezTo>
                <a:cubicBezTo>
                  <a:pt x="408" y="169"/>
                  <a:pt x="410" y="178"/>
                  <a:pt x="406" y="184"/>
                </a:cubicBezTo>
                <a:cubicBezTo>
                  <a:pt x="392" y="212"/>
                  <a:pt x="393" y="216"/>
                  <a:pt x="394" y="221"/>
                </a:cubicBezTo>
                <a:cubicBezTo>
                  <a:pt x="382" y="251"/>
                  <a:pt x="380" y="254"/>
                  <a:pt x="382" y="259"/>
                </a:cubicBezTo>
                <a:cubicBezTo>
                  <a:pt x="360" y="327"/>
                  <a:pt x="353" y="337"/>
                  <a:pt x="351" y="351"/>
                </a:cubicBezTo>
                <a:cubicBezTo>
                  <a:pt x="335" y="417"/>
                  <a:pt x="341" y="427"/>
                  <a:pt x="334" y="430"/>
                </a:cubicBezTo>
                <a:cubicBezTo>
                  <a:pt x="331" y="482"/>
                  <a:pt x="340" y="492"/>
                  <a:pt x="330" y="492"/>
                </a:cubicBezTo>
                <a:cubicBezTo>
                  <a:pt x="326" y="461"/>
                  <a:pt x="324" y="453"/>
                  <a:pt x="327" y="447"/>
                </a:cubicBezTo>
                <a:cubicBezTo>
                  <a:pt x="326" y="408"/>
                  <a:pt x="330" y="406"/>
                  <a:pt x="328" y="401"/>
                </a:cubicBezTo>
                <a:cubicBezTo>
                  <a:pt x="336" y="342"/>
                  <a:pt x="337" y="327"/>
                  <a:pt x="342" y="314"/>
                </a:cubicBezTo>
                <a:cubicBezTo>
                  <a:pt x="356" y="258"/>
                  <a:pt x="358" y="243"/>
                  <a:pt x="364" y="231"/>
                </a:cubicBezTo>
                <a:cubicBezTo>
                  <a:pt x="373" y="197"/>
                  <a:pt x="378" y="196"/>
                  <a:pt x="375" y="191"/>
                </a:cubicBezTo>
                <a:cubicBezTo>
                  <a:pt x="404" y="107"/>
                  <a:pt x="408" y="105"/>
                  <a:pt x="407" y="101"/>
                </a:cubicBezTo>
                <a:cubicBezTo>
                  <a:pt x="417" y="79"/>
                  <a:pt x="411" y="73"/>
                  <a:pt x="416" y="71"/>
                </a:cubicBezTo>
                <a:cubicBezTo>
                  <a:pt x="417" y="18"/>
                  <a:pt x="431" y="17"/>
                  <a:pt x="425" y="7"/>
                </a:cubicBezTo>
                <a:cubicBezTo>
                  <a:pt x="418" y="5"/>
                  <a:pt x="417" y="9"/>
                  <a:pt x="419" y="15"/>
                </a:cubicBezTo>
                <a:cubicBezTo>
                  <a:pt x="397" y="89"/>
                  <a:pt x="401" y="96"/>
                  <a:pt x="393" y="96"/>
                </a:cubicBezTo>
                <a:cubicBezTo>
                  <a:pt x="370" y="158"/>
                  <a:pt x="375" y="170"/>
                  <a:pt x="367" y="175"/>
                </a:cubicBezTo>
                <a:cubicBezTo>
                  <a:pt x="363" y="208"/>
                  <a:pt x="356" y="213"/>
                  <a:pt x="355" y="222"/>
                </a:cubicBezTo>
                <a:cubicBezTo>
                  <a:pt x="334" y="273"/>
                  <a:pt x="340" y="284"/>
                  <a:pt x="331" y="288"/>
                </a:cubicBezTo>
                <a:cubicBezTo>
                  <a:pt x="315" y="398"/>
                  <a:pt x="315" y="403"/>
                  <a:pt x="311" y="407"/>
                </a:cubicBezTo>
                <a:cubicBezTo>
                  <a:pt x="313" y="429"/>
                  <a:pt x="314" y="439"/>
                  <a:pt x="309" y="447"/>
                </a:cubicBezTo>
                <a:cubicBezTo>
                  <a:pt x="318" y="493"/>
                  <a:pt x="315" y="493"/>
                  <a:pt x="314" y="491"/>
                </a:cubicBezTo>
                <a:cubicBezTo>
                  <a:pt x="304" y="428"/>
                  <a:pt x="297" y="418"/>
                  <a:pt x="301" y="413"/>
                </a:cubicBezTo>
                <a:cubicBezTo>
                  <a:pt x="303" y="384"/>
                  <a:pt x="294" y="373"/>
                  <a:pt x="302" y="370"/>
                </a:cubicBezTo>
                <a:cubicBezTo>
                  <a:pt x="313" y="318"/>
                  <a:pt x="308" y="301"/>
                  <a:pt x="320" y="294"/>
                </a:cubicBezTo>
                <a:cubicBezTo>
                  <a:pt x="342" y="203"/>
                  <a:pt x="346" y="197"/>
                  <a:pt x="344" y="189"/>
                </a:cubicBezTo>
                <a:cubicBezTo>
                  <a:pt x="372" y="118"/>
                  <a:pt x="372" y="113"/>
                  <a:pt x="369" y="107"/>
                </a:cubicBezTo>
                <a:cubicBezTo>
                  <a:pt x="382" y="79"/>
                  <a:pt x="386" y="72"/>
                  <a:pt x="385" y="63"/>
                </a:cubicBezTo>
                <a:cubicBezTo>
                  <a:pt x="407" y="18"/>
                  <a:pt x="400" y="8"/>
                  <a:pt x="410" y="6"/>
                </a:cubicBezTo>
                <a:cubicBezTo>
                  <a:pt x="398" y="4"/>
                  <a:pt x="398" y="8"/>
                  <a:pt x="392" y="8"/>
                </a:cubicBezTo>
                <a:cubicBezTo>
                  <a:pt x="381" y="43"/>
                  <a:pt x="378" y="44"/>
                  <a:pt x="381" y="49"/>
                </a:cubicBezTo>
                <a:cubicBezTo>
                  <a:pt x="355" y="133"/>
                  <a:pt x="346" y="140"/>
                  <a:pt x="348" y="154"/>
                </a:cubicBezTo>
                <a:cubicBezTo>
                  <a:pt x="336" y="201"/>
                  <a:pt x="329" y="203"/>
                  <a:pt x="329" y="209"/>
                </a:cubicBezTo>
                <a:cubicBezTo>
                  <a:pt x="315" y="244"/>
                  <a:pt x="317" y="256"/>
                  <a:pt x="311" y="264"/>
                </a:cubicBezTo>
                <a:cubicBezTo>
                  <a:pt x="298" y="327"/>
                  <a:pt x="294" y="330"/>
                  <a:pt x="294" y="336"/>
                </a:cubicBezTo>
                <a:cubicBezTo>
                  <a:pt x="290" y="391"/>
                  <a:pt x="284" y="395"/>
                  <a:pt x="289" y="405"/>
                </a:cubicBezTo>
                <a:cubicBezTo>
                  <a:pt x="288" y="453"/>
                  <a:pt x="291" y="461"/>
                  <a:pt x="288" y="466"/>
                </a:cubicBezTo>
                <a:cubicBezTo>
                  <a:pt x="255" y="421"/>
                  <a:pt x="257" y="410"/>
                  <a:pt x="253" y="395"/>
                </a:cubicBezTo>
                <a:cubicBezTo>
                  <a:pt x="261" y="336"/>
                  <a:pt x="259" y="327"/>
                  <a:pt x="261" y="319"/>
                </a:cubicBezTo>
                <a:cubicBezTo>
                  <a:pt x="269" y="268"/>
                  <a:pt x="277" y="267"/>
                  <a:pt x="273" y="261"/>
                </a:cubicBezTo>
                <a:cubicBezTo>
                  <a:pt x="313" y="152"/>
                  <a:pt x="312" y="140"/>
                  <a:pt x="320" y="133"/>
                </a:cubicBezTo>
                <a:cubicBezTo>
                  <a:pt x="346" y="65"/>
                  <a:pt x="344" y="53"/>
                  <a:pt x="353" y="46"/>
                </a:cubicBezTo>
                <a:cubicBezTo>
                  <a:pt x="361" y="21"/>
                  <a:pt x="363" y="19"/>
                  <a:pt x="365" y="17"/>
                </a:cubicBezTo>
                <a:cubicBezTo>
                  <a:pt x="369" y="3"/>
                  <a:pt x="369" y="2"/>
                  <a:pt x="370" y="1"/>
                </a:cubicBezTo>
                <a:cubicBezTo>
                  <a:pt x="349" y="13"/>
                  <a:pt x="349" y="29"/>
                  <a:pt x="342" y="40"/>
                </a:cubicBezTo>
                <a:cubicBezTo>
                  <a:pt x="306" y="132"/>
                  <a:pt x="303" y="147"/>
                  <a:pt x="295" y="159"/>
                </a:cubicBezTo>
                <a:cubicBezTo>
                  <a:pt x="285" y="185"/>
                  <a:pt x="283" y="191"/>
                  <a:pt x="284" y="199"/>
                </a:cubicBezTo>
                <a:cubicBezTo>
                  <a:pt x="266" y="242"/>
                  <a:pt x="268" y="247"/>
                  <a:pt x="267" y="250"/>
                </a:cubicBezTo>
                <a:cubicBezTo>
                  <a:pt x="255" y="287"/>
                  <a:pt x="253" y="294"/>
                  <a:pt x="252" y="301"/>
                </a:cubicBezTo>
                <a:cubicBezTo>
                  <a:pt x="240" y="376"/>
                  <a:pt x="242" y="385"/>
                  <a:pt x="243" y="392"/>
                </a:cubicBezTo>
                <a:cubicBezTo>
                  <a:pt x="233" y="402"/>
                  <a:pt x="221" y="401"/>
                  <a:pt x="229" y="397"/>
                </a:cubicBezTo>
                <a:cubicBezTo>
                  <a:pt x="227" y="371"/>
                  <a:pt x="222" y="361"/>
                  <a:pt x="225" y="356"/>
                </a:cubicBezTo>
                <a:cubicBezTo>
                  <a:pt x="235" y="287"/>
                  <a:pt x="240" y="283"/>
                  <a:pt x="242" y="277"/>
                </a:cubicBezTo>
                <a:cubicBezTo>
                  <a:pt x="250" y="243"/>
                  <a:pt x="254" y="229"/>
                  <a:pt x="259" y="216"/>
                </a:cubicBezTo>
                <a:cubicBezTo>
                  <a:pt x="274" y="177"/>
                  <a:pt x="272" y="172"/>
                  <a:pt x="274" y="169"/>
                </a:cubicBezTo>
                <a:cubicBezTo>
                  <a:pt x="295" y="131"/>
                  <a:pt x="296" y="117"/>
                  <a:pt x="302" y="105"/>
                </a:cubicBezTo>
                <a:cubicBezTo>
                  <a:pt x="319" y="55"/>
                  <a:pt x="327" y="55"/>
                  <a:pt x="323" y="49"/>
                </a:cubicBezTo>
                <a:cubicBezTo>
                  <a:pt x="338" y="9"/>
                  <a:pt x="338" y="4"/>
                  <a:pt x="340" y="1"/>
                </a:cubicBezTo>
                <a:cubicBezTo>
                  <a:pt x="321" y="35"/>
                  <a:pt x="311" y="38"/>
                  <a:pt x="313" y="46"/>
                </a:cubicBezTo>
                <a:cubicBezTo>
                  <a:pt x="300" y="75"/>
                  <a:pt x="297" y="77"/>
                  <a:pt x="300" y="81"/>
                </a:cubicBezTo>
                <a:cubicBezTo>
                  <a:pt x="284" y="121"/>
                  <a:pt x="286" y="129"/>
                  <a:pt x="277" y="131"/>
                </a:cubicBezTo>
                <a:cubicBezTo>
                  <a:pt x="260" y="176"/>
                  <a:pt x="256" y="188"/>
                  <a:pt x="250" y="198"/>
                </a:cubicBezTo>
                <a:cubicBezTo>
                  <a:pt x="242" y="240"/>
                  <a:pt x="235" y="244"/>
                  <a:pt x="236" y="251"/>
                </a:cubicBezTo>
                <a:cubicBezTo>
                  <a:pt x="219" y="290"/>
                  <a:pt x="229" y="302"/>
                  <a:pt x="220" y="305"/>
                </a:cubicBezTo>
                <a:cubicBezTo>
                  <a:pt x="215" y="336"/>
                  <a:pt x="214" y="339"/>
                  <a:pt x="211" y="342"/>
                </a:cubicBezTo>
                <a:cubicBezTo>
                  <a:pt x="208" y="370"/>
                  <a:pt x="208" y="375"/>
                  <a:pt x="205" y="371"/>
                </a:cubicBezTo>
                <a:cubicBezTo>
                  <a:pt x="201" y="267"/>
                  <a:pt x="206" y="264"/>
                  <a:pt x="209" y="260"/>
                </a:cubicBezTo>
                <a:cubicBezTo>
                  <a:pt x="215" y="223"/>
                  <a:pt x="219" y="219"/>
                  <a:pt x="221" y="213"/>
                </a:cubicBezTo>
                <a:cubicBezTo>
                  <a:pt x="237" y="147"/>
                  <a:pt x="244" y="145"/>
                  <a:pt x="243" y="139"/>
                </a:cubicBezTo>
                <a:cubicBezTo>
                  <a:pt x="258" y="106"/>
                  <a:pt x="256" y="99"/>
                  <a:pt x="259" y="95"/>
                </a:cubicBezTo>
                <a:cubicBezTo>
                  <a:pt x="286" y="53"/>
                  <a:pt x="280" y="39"/>
                  <a:pt x="291" y="35"/>
                </a:cubicBezTo>
                <a:cubicBezTo>
                  <a:pt x="289" y="1"/>
                  <a:pt x="289" y="1"/>
                  <a:pt x="289" y="1"/>
                </a:cubicBezTo>
                <a:cubicBezTo>
                  <a:pt x="281" y="35"/>
                  <a:pt x="270" y="40"/>
                  <a:pt x="272" y="51"/>
                </a:cubicBezTo>
                <a:cubicBezTo>
                  <a:pt x="244" y="101"/>
                  <a:pt x="242" y="105"/>
                  <a:pt x="242" y="109"/>
                </a:cubicBezTo>
                <a:cubicBezTo>
                  <a:pt x="223" y="155"/>
                  <a:pt x="225" y="166"/>
                  <a:pt x="217" y="172"/>
                </a:cubicBezTo>
                <a:cubicBezTo>
                  <a:pt x="202" y="234"/>
                  <a:pt x="201" y="244"/>
                  <a:pt x="193" y="250"/>
                </a:cubicBezTo>
                <a:cubicBezTo>
                  <a:pt x="178" y="312"/>
                  <a:pt x="188" y="327"/>
                  <a:pt x="177" y="331"/>
                </a:cubicBezTo>
                <a:cubicBezTo>
                  <a:pt x="181" y="274"/>
                  <a:pt x="173" y="266"/>
                  <a:pt x="182" y="263"/>
                </a:cubicBezTo>
                <a:cubicBezTo>
                  <a:pt x="191" y="180"/>
                  <a:pt x="206" y="183"/>
                  <a:pt x="199" y="175"/>
                </a:cubicBezTo>
                <a:cubicBezTo>
                  <a:pt x="218" y="121"/>
                  <a:pt x="228" y="107"/>
                  <a:pt x="237" y="93"/>
                </a:cubicBezTo>
                <a:cubicBezTo>
                  <a:pt x="244" y="62"/>
                  <a:pt x="254" y="62"/>
                  <a:pt x="253" y="57"/>
                </a:cubicBezTo>
                <a:cubicBezTo>
                  <a:pt x="269" y="16"/>
                  <a:pt x="273" y="9"/>
                  <a:pt x="274" y="1"/>
                </a:cubicBezTo>
                <a:cubicBezTo>
                  <a:pt x="262" y="4"/>
                  <a:pt x="261" y="8"/>
                  <a:pt x="259" y="12"/>
                </a:cubicBezTo>
                <a:cubicBezTo>
                  <a:pt x="238" y="51"/>
                  <a:pt x="245" y="59"/>
                  <a:pt x="235" y="60"/>
                </a:cubicBezTo>
                <a:cubicBezTo>
                  <a:pt x="217" y="99"/>
                  <a:pt x="216" y="102"/>
                  <a:pt x="214" y="106"/>
                </a:cubicBezTo>
                <a:cubicBezTo>
                  <a:pt x="187" y="187"/>
                  <a:pt x="179" y="187"/>
                  <a:pt x="181" y="193"/>
                </a:cubicBezTo>
                <a:cubicBezTo>
                  <a:pt x="171" y="244"/>
                  <a:pt x="167" y="252"/>
                  <a:pt x="167" y="262"/>
                </a:cubicBezTo>
                <a:cubicBezTo>
                  <a:pt x="161" y="282"/>
                  <a:pt x="161" y="286"/>
                  <a:pt x="158" y="283"/>
                </a:cubicBezTo>
                <a:cubicBezTo>
                  <a:pt x="159" y="178"/>
                  <a:pt x="168" y="167"/>
                  <a:pt x="171" y="153"/>
                </a:cubicBezTo>
                <a:cubicBezTo>
                  <a:pt x="187" y="103"/>
                  <a:pt x="189" y="100"/>
                  <a:pt x="189" y="96"/>
                </a:cubicBezTo>
                <a:cubicBezTo>
                  <a:pt x="202" y="54"/>
                  <a:pt x="207" y="55"/>
                  <a:pt x="209" y="53"/>
                </a:cubicBezTo>
                <a:cubicBezTo>
                  <a:pt x="220" y="27"/>
                  <a:pt x="221" y="13"/>
                  <a:pt x="232" y="3"/>
                </a:cubicBezTo>
                <a:cubicBezTo>
                  <a:pt x="216" y="1"/>
                  <a:pt x="216" y="1"/>
                  <a:pt x="216" y="2"/>
                </a:cubicBezTo>
                <a:cubicBezTo>
                  <a:pt x="200" y="47"/>
                  <a:pt x="193" y="49"/>
                  <a:pt x="190" y="53"/>
                </a:cubicBezTo>
                <a:cubicBezTo>
                  <a:pt x="179" y="102"/>
                  <a:pt x="171" y="103"/>
                  <a:pt x="169" y="109"/>
                </a:cubicBezTo>
                <a:cubicBezTo>
                  <a:pt x="165" y="150"/>
                  <a:pt x="156" y="151"/>
                  <a:pt x="157" y="158"/>
                </a:cubicBezTo>
                <a:cubicBezTo>
                  <a:pt x="149" y="207"/>
                  <a:pt x="146" y="214"/>
                  <a:pt x="145" y="223"/>
                </a:cubicBezTo>
                <a:cubicBezTo>
                  <a:pt x="140" y="256"/>
                  <a:pt x="134" y="248"/>
                  <a:pt x="135" y="229"/>
                </a:cubicBezTo>
                <a:cubicBezTo>
                  <a:pt x="145" y="130"/>
                  <a:pt x="143" y="122"/>
                  <a:pt x="143" y="114"/>
                </a:cubicBezTo>
                <a:cubicBezTo>
                  <a:pt x="156" y="58"/>
                  <a:pt x="169" y="59"/>
                  <a:pt x="162" y="50"/>
                </a:cubicBezTo>
                <a:cubicBezTo>
                  <a:pt x="172" y="17"/>
                  <a:pt x="176" y="14"/>
                  <a:pt x="180" y="10"/>
                </a:cubicBezTo>
                <a:cubicBezTo>
                  <a:pt x="161" y="17"/>
                  <a:pt x="155" y="35"/>
                  <a:pt x="151" y="53"/>
                </a:cubicBezTo>
                <a:cubicBezTo>
                  <a:pt x="132" y="128"/>
                  <a:pt x="128" y="132"/>
                  <a:pt x="126" y="138"/>
                </a:cubicBezTo>
                <a:cubicBezTo>
                  <a:pt x="122" y="183"/>
                  <a:pt x="121" y="190"/>
                  <a:pt x="118" y="195"/>
                </a:cubicBezTo>
                <a:cubicBezTo>
                  <a:pt x="119" y="272"/>
                  <a:pt x="117" y="265"/>
                  <a:pt x="112" y="264"/>
                </a:cubicBezTo>
                <a:cubicBezTo>
                  <a:pt x="111" y="242"/>
                  <a:pt x="102" y="226"/>
                  <a:pt x="109" y="216"/>
                </a:cubicBezTo>
                <a:cubicBezTo>
                  <a:pt x="110" y="141"/>
                  <a:pt x="107" y="130"/>
                  <a:pt x="109" y="122"/>
                </a:cubicBezTo>
                <a:cubicBezTo>
                  <a:pt x="119" y="78"/>
                  <a:pt x="121" y="60"/>
                  <a:pt x="122" y="41"/>
                </a:cubicBezTo>
                <a:cubicBezTo>
                  <a:pt x="120" y="1"/>
                  <a:pt x="120" y="1"/>
                  <a:pt x="120" y="1"/>
                </a:cubicBezTo>
                <a:cubicBezTo>
                  <a:pt x="103" y="53"/>
                  <a:pt x="112" y="65"/>
                  <a:pt x="104" y="69"/>
                </a:cubicBezTo>
                <a:cubicBezTo>
                  <a:pt x="93" y="118"/>
                  <a:pt x="99" y="124"/>
                  <a:pt x="95" y="126"/>
                </a:cubicBezTo>
                <a:cubicBezTo>
                  <a:pt x="92" y="171"/>
                  <a:pt x="90" y="180"/>
                  <a:pt x="95" y="190"/>
                </a:cubicBezTo>
                <a:cubicBezTo>
                  <a:pt x="91" y="228"/>
                  <a:pt x="82" y="231"/>
                  <a:pt x="80" y="220"/>
                </a:cubicBezTo>
                <a:cubicBezTo>
                  <a:pt x="77" y="207"/>
                  <a:pt x="82" y="189"/>
                  <a:pt x="77" y="172"/>
                </a:cubicBezTo>
                <a:cubicBezTo>
                  <a:pt x="77" y="87"/>
                  <a:pt x="91" y="83"/>
                  <a:pt x="86" y="68"/>
                </a:cubicBezTo>
                <a:cubicBezTo>
                  <a:pt x="100" y="4"/>
                  <a:pt x="100" y="2"/>
                  <a:pt x="101" y="1"/>
                </a:cubicBezTo>
                <a:cubicBezTo>
                  <a:pt x="88" y="24"/>
                  <a:pt x="75" y="29"/>
                  <a:pt x="80" y="43"/>
                </a:cubicBezTo>
                <a:cubicBezTo>
                  <a:pt x="70" y="80"/>
                  <a:pt x="67" y="81"/>
                  <a:pt x="70" y="86"/>
                </a:cubicBezTo>
                <a:cubicBezTo>
                  <a:pt x="63" y="131"/>
                  <a:pt x="65" y="138"/>
                  <a:pt x="68" y="144"/>
                </a:cubicBezTo>
                <a:cubicBezTo>
                  <a:pt x="53" y="179"/>
                  <a:pt x="63" y="169"/>
                  <a:pt x="56" y="164"/>
                </a:cubicBezTo>
                <a:cubicBezTo>
                  <a:pt x="50" y="47"/>
                  <a:pt x="49" y="34"/>
                  <a:pt x="49" y="22"/>
                </a:cubicBezTo>
                <a:cubicBezTo>
                  <a:pt x="40" y="1"/>
                  <a:pt x="40" y="1"/>
                  <a:pt x="40" y="1"/>
                </a:cubicBezTo>
                <a:cubicBezTo>
                  <a:pt x="42" y="95"/>
                  <a:pt x="30" y="96"/>
                  <a:pt x="37" y="106"/>
                </a:cubicBezTo>
                <a:cubicBezTo>
                  <a:pt x="34" y="129"/>
                  <a:pt x="25" y="107"/>
                  <a:pt x="26" y="91"/>
                </a:cubicBezTo>
                <a:cubicBezTo>
                  <a:pt x="30" y="41"/>
                  <a:pt x="22" y="28"/>
                  <a:pt x="28" y="23"/>
                </a:cubicBezTo>
                <a:cubicBezTo>
                  <a:pt x="17" y="2"/>
                  <a:pt x="17" y="4"/>
                  <a:pt x="16" y="6"/>
                </a:cubicBezTo>
                <a:cubicBezTo>
                  <a:pt x="10" y="77"/>
                  <a:pt x="15" y="87"/>
                  <a:pt x="11" y="93"/>
                </a:cubicBezTo>
                <a:cubicBezTo>
                  <a:pt x="2" y="126"/>
                  <a:pt x="2" y="126"/>
                  <a:pt x="2" y="126"/>
                </a:cubicBezTo>
                <a:cubicBezTo>
                  <a:pt x="12" y="145"/>
                  <a:pt x="24" y="146"/>
                  <a:pt x="17" y="149"/>
                </a:cubicBezTo>
                <a:cubicBezTo>
                  <a:pt x="5" y="173"/>
                  <a:pt x="8" y="174"/>
                  <a:pt x="10" y="175"/>
                </a:cubicBezTo>
                <a:cubicBezTo>
                  <a:pt x="32" y="191"/>
                  <a:pt x="36" y="190"/>
                  <a:pt x="38" y="194"/>
                </a:cubicBezTo>
                <a:cubicBezTo>
                  <a:pt x="48" y="211"/>
                  <a:pt x="32" y="201"/>
                  <a:pt x="16" y="192"/>
                </a:cubicBezTo>
                <a:cubicBezTo>
                  <a:pt x="19" y="226"/>
                  <a:pt x="38" y="232"/>
                  <a:pt x="56" y="240"/>
                </a:cubicBezTo>
                <a:cubicBezTo>
                  <a:pt x="90" y="261"/>
                  <a:pt x="94" y="266"/>
                  <a:pt x="97" y="272"/>
                </a:cubicBezTo>
                <a:cubicBezTo>
                  <a:pt x="103" y="281"/>
                  <a:pt x="101" y="275"/>
                  <a:pt x="97" y="272"/>
                </a:cubicBezTo>
                <a:cubicBezTo>
                  <a:pt x="63" y="255"/>
                  <a:pt x="55" y="257"/>
                  <a:pt x="51" y="253"/>
                </a:cubicBezTo>
                <a:cubicBezTo>
                  <a:pt x="2" y="248"/>
                  <a:pt x="2" y="248"/>
                  <a:pt x="2" y="248"/>
                </a:cubicBezTo>
                <a:cubicBezTo>
                  <a:pt x="40" y="258"/>
                  <a:pt x="45" y="269"/>
                  <a:pt x="56" y="267"/>
                </a:cubicBezTo>
                <a:cubicBezTo>
                  <a:pt x="84" y="285"/>
                  <a:pt x="94" y="285"/>
                  <a:pt x="100" y="292"/>
                </a:cubicBezTo>
                <a:cubicBezTo>
                  <a:pt x="134" y="317"/>
                  <a:pt x="134" y="321"/>
                  <a:pt x="137" y="320"/>
                </a:cubicBezTo>
                <a:cubicBezTo>
                  <a:pt x="110" y="311"/>
                  <a:pt x="97" y="310"/>
                  <a:pt x="90" y="299"/>
                </a:cubicBezTo>
                <a:cubicBezTo>
                  <a:pt x="32" y="287"/>
                  <a:pt x="28" y="276"/>
                  <a:pt x="19" y="276"/>
                </a:cubicBezTo>
                <a:cubicBezTo>
                  <a:pt x="6" y="287"/>
                  <a:pt x="11" y="287"/>
                  <a:pt x="14" y="290"/>
                </a:cubicBezTo>
                <a:cubicBezTo>
                  <a:pt x="60" y="310"/>
                  <a:pt x="70" y="302"/>
                  <a:pt x="70" y="311"/>
                </a:cubicBezTo>
                <a:cubicBezTo>
                  <a:pt x="74" y="314"/>
                  <a:pt x="68" y="317"/>
                  <a:pt x="63" y="317"/>
                </a:cubicBezTo>
                <a:cubicBezTo>
                  <a:pt x="27" y="300"/>
                  <a:pt x="17" y="307"/>
                  <a:pt x="14" y="299"/>
                </a:cubicBezTo>
                <a:cubicBezTo>
                  <a:pt x="6" y="311"/>
                  <a:pt x="10" y="315"/>
                  <a:pt x="14" y="317"/>
                </a:cubicBezTo>
                <a:cubicBezTo>
                  <a:pt x="37" y="321"/>
                  <a:pt x="39" y="319"/>
                  <a:pt x="42" y="320"/>
                </a:cubicBezTo>
                <a:cubicBezTo>
                  <a:pt x="62" y="325"/>
                  <a:pt x="72" y="331"/>
                  <a:pt x="84" y="334"/>
                </a:cubicBezTo>
                <a:cubicBezTo>
                  <a:pt x="121" y="352"/>
                  <a:pt x="125" y="357"/>
                  <a:pt x="133" y="355"/>
                </a:cubicBezTo>
                <a:cubicBezTo>
                  <a:pt x="188" y="388"/>
                  <a:pt x="192" y="395"/>
                  <a:pt x="199" y="398"/>
                </a:cubicBezTo>
                <a:cubicBezTo>
                  <a:pt x="215" y="420"/>
                  <a:pt x="207" y="410"/>
                  <a:pt x="203" y="411"/>
                </a:cubicBezTo>
                <a:cubicBezTo>
                  <a:pt x="183" y="401"/>
                  <a:pt x="184" y="396"/>
                  <a:pt x="180" y="397"/>
                </a:cubicBezTo>
                <a:cubicBezTo>
                  <a:pt x="156" y="377"/>
                  <a:pt x="148" y="383"/>
                  <a:pt x="146" y="378"/>
                </a:cubicBezTo>
                <a:cubicBezTo>
                  <a:pt x="79" y="350"/>
                  <a:pt x="69" y="355"/>
                  <a:pt x="66" y="346"/>
                </a:cubicBezTo>
                <a:cubicBezTo>
                  <a:pt x="21" y="335"/>
                  <a:pt x="16" y="331"/>
                  <a:pt x="9" y="331"/>
                </a:cubicBezTo>
                <a:cubicBezTo>
                  <a:pt x="6" y="343"/>
                  <a:pt x="10" y="344"/>
                  <a:pt x="14" y="345"/>
                </a:cubicBezTo>
                <a:cubicBezTo>
                  <a:pt x="44" y="355"/>
                  <a:pt x="47" y="356"/>
                  <a:pt x="50" y="354"/>
                </a:cubicBezTo>
                <a:cubicBezTo>
                  <a:pt x="88" y="365"/>
                  <a:pt x="88" y="372"/>
                  <a:pt x="92" y="371"/>
                </a:cubicBezTo>
                <a:cubicBezTo>
                  <a:pt x="126" y="379"/>
                  <a:pt x="126" y="384"/>
                  <a:pt x="130" y="383"/>
                </a:cubicBezTo>
                <a:cubicBezTo>
                  <a:pt x="173" y="409"/>
                  <a:pt x="178" y="409"/>
                  <a:pt x="180" y="416"/>
                </a:cubicBezTo>
                <a:cubicBezTo>
                  <a:pt x="227" y="438"/>
                  <a:pt x="228" y="443"/>
                  <a:pt x="231" y="442"/>
                </a:cubicBezTo>
                <a:cubicBezTo>
                  <a:pt x="219" y="443"/>
                  <a:pt x="212" y="439"/>
                  <a:pt x="206" y="438"/>
                </a:cubicBezTo>
                <a:cubicBezTo>
                  <a:pt x="155" y="417"/>
                  <a:pt x="153" y="413"/>
                  <a:pt x="149" y="414"/>
                </a:cubicBezTo>
                <a:cubicBezTo>
                  <a:pt x="77" y="386"/>
                  <a:pt x="58" y="388"/>
                  <a:pt x="46" y="377"/>
                </a:cubicBezTo>
                <a:cubicBezTo>
                  <a:pt x="2" y="380"/>
                  <a:pt x="2" y="380"/>
                  <a:pt x="2" y="380"/>
                </a:cubicBezTo>
                <a:cubicBezTo>
                  <a:pt x="64" y="395"/>
                  <a:pt x="68" y="406"/>
                  <a:pt x="78" y="403"/>
                </a:cubicBezTo>
                <a:cubicBezTo>
                  <a:pt x="108" y="413"/>
                  <a:pt x="117" y="413"/>
                  <a:pt x="123" y="419"/>
                </a:cubicBezTo>
                <a:cubicBezTo>
                  <a:pt x="154" y="430"/>
                  <a:pt x="160" y="437"/>
                  <a:pt x="171" y="434"/>
                </a:cubicBezTo>
                <a:cubicBezTo>
                  <a:pt x="195" y="451"/>
                  <a:pt x="205" y="447"/>
                  <a:pt x="208" y="455"/>
                </a:cubicBezTo>
                <a:cubicBezTo>
                  <a:pt x="267" y="487"/>
                  <a:pt x="271" y="498"/>
                  <a:pt x="280" y="499"/>
                </a:cubicBezTo>
                <a:cubicBezTo>
                  <a:pt x="294" y="516"/>
                  <a:pt x="292" y="514"/>
                  <a:pt x="288" y="515"/>
                </a:cubicBezTo>
                <a:cubicBezTo>
                  <a:pt x="255" y="506"/>
                  <a:pt x="255" y="495"/>
                  <a:pt x="247" y="501"/>
                </a:cubicBezTo>
                <a:cubicBezTo>
                  <a:pt x="170" y="478"/>
                  <a:pt x="155" y="464"/>
                  <a:pt x="134" y="461"/>
                </a:cubicBezTo>
                <a:cubicBezTo>
                  <a:pt x="96" y="448"/>
                  <a:pt x="85" y="447"/>
                  <a:pt x="78" y="440"/>
                </a:cubicBezTo>
                <a:cubicBezTo>
                  <a:pt x="2" y="433"/>
                  <a:pt x="2" y="433"/>
                  <a:pt x="2" y="433"/>
                </a:cubicBezTo>
                <a:close/>
                <a:moveTo>
                  <a:pt x="330" y="501"/>
                </a:moveTo>
                <a:cubicBezTo>
                  <a:pt x="334" y="501"/>
                  <a:pt x="334" y="507"/>
                  <a:pt x="336" y="511"/>
                </a:cubicBezTo>
                <a:cubicBezTo>
                  <a:pt x="329" y="513"/>
                  <a:pt x="327" y="506"/>
                  <a:pt x="330" y="501"/>
                </a:cubicBezTo>
                <a:close/>
                <a:moveTo>
                  <a:pt x="121" y="337"/>
                </a:moveTo>
                <a:cubicBezTo>
                  <a:pt x="118" y="332"/>
                  <a:pt x="110" y="339"/>
                  <a:pt x="109" y="329"/>
                </a:cubicBezTo>
                <a:cubicBezTo>
                  <a:pt x="119" y="327"/>
                  <a:pt x="121" y="339"/>
                  <a:pt x="130" y="337"/>
                </a:cubicBezTo>
                <a:cubicBezTo>
                  <a:pt x="132" y="344"/>
                  <a:pt x="121" y="341"/>
                  <a:pt x="121" y="337"/>
                </a:cubicBezTo>
                <a:close/>
                <a:moveTo>
                  <a:pt x="290" y="490"/>
                </a:moveTo>
                <a:cubicBezTo>
                  <a:pt x="288" y="484"/>
                  <a:pt x="281" y="489"/>
                  <a:pt x="280" y="481"/>
                </a:cubicBezTo>
                <a:cubicBezTo>
                  <a:pt x="287" y="485"/>
                  <a:pt x="297" y="485"/>
                  <a:pt x="300" y="495"/>
                </a:cubicBezTo>
                <a:cubicBezTo>
                  <a:pt x="294" y="500"/>
                  <a:pt x="293" y="492"/>
                  <a:pt x="290" y="490"/>
                </a:cubicBezTo>
                <a:close/>
                <a:moveTo>
                  <a:pt x="16" y="743"/>
                </a:moveTo>
                <a:cubicBezTo>
                  <a:pt x="25" y="732"/>
                  <a:pt x="39" y="725"/>
                  <a:pt x="48" y="714"/>
                </a:cubicBezTo>
                <a:cubicBezTo>
                  <a:pt x="61" y="705"/>
                  <a:pt x="74" y="698"/>
                  <a:pt x="85" y="686"/>
                </a:cubicBezTo>
                <a:cubicBezTo>
                  <a:pt x="90" y="687"/>
                  <a:pt x="92" y="684"/>
                  <a:pt x="93" y="680"/>
                </a:cubicBezTo>
                <a:cubicBezTo>
                  <a:pt x="98" y="680"/>
                  <a:pt x="103" y="678"/>
                  <a:pt x="105" y="674"/>
                </a:cubicBezTo>
                <a:cubicBezTo>
                  <a:pt x="113" y="672"/>
                  <a:pt x="119" y="667"/>
                  <a:pt x="125" y="662"/>
                </a:cubicBezTo>
                <a:cubicBezTo>
                  <a:pt x="135" y="661"/>
                  <a:pt x="135" y="652"/>
                  <a:pt x="144" y="650"/>
                </a:cubicBezTo>
                <a:cubicBezTo>
                  <a:pt x="152" y="647"/>
                  <a:pt x="157" y="641"/>
                  <a:pt x="164" y="638"/>
                </a:cubicBezTo>
                <a:cubicBezTo>
                  <a:pt x="171" y="635"/>
                  <a:pt x="179" y="633"/>
                  <a:pt x="185" y="629"/>
                </a:cubicBezTo>
                <a:cubicBezTo>
                  <a:pt x="190" y="629"/>
                  <a:pt x="192" y="626"/>
                  <a:pt x="193" y="623"/>
                </a:cubicBezTo>
                <a:cubicBezTo>
                  <a:pt x="198" y="622"/>
                  <a:pt x="208" y="625"/>
                  <a:pt x="205" y="617"/>
                </a:cubicBezTo>
                <a:cubicBezTo>
                  <a:pt x="197" y="618"/>
                  <a:pt x="189" y="619"/>
                  <a:pt x="184" y="623"/>
                </a:cubicBezTo>
                <a:cubicBezTo>
                  <a:pt x="178" y="627"/>
                  <a:pt x="168" y="627"/>
                  <a:pt x="164" y="632"/>
                </a:cubicBezTo>
                <a:cubicBezTo>
                  <a:pt x="150" y="637"/>
                  <a:pt x="138" y="643"/>
                  <a:pt x="130" y="653"/>
                </a:cubicBezTo>
                <a:cubicBezTo>
                  <a:pt x="114" y="656"/>
                  <a:pt x="107" y="668"/>
                  <a:pt x="93" y="672"/>
                </a:cubicBezTo>
                <a:cubicBezTo>
                  <a:pt x="82" y="681"/>
                  <a:pt x="69" y="687"/>
                  <a:pt x="59" y="696"/>
                </a:cubicBezTo>
                <a:cubicBezTo>
                  <a:pt x="46" y="702"/>
                  <a:pt x="39" y="713"/>
                  <a:pt x="24" y="717"/>
                </a:cubicBezTo>
                <a:cubicBezTo>
                  <a:pt x="23" y="725"/>
                  <a:pt x="16" y="728"/>
                  <a:pt x="10" y="732"/>
                </a:cubicBezTo>
                <a:cubicBezTo>
                  <a:pt x="6" y="732"/>
                  <a:pt x="8" y="739"/>
                  <a:pt x="2" y="738"/>
                </a:cubicBezTo>
                <a:cubicBezTo>
                  <a:pt x="2" y="755"/>
                  <a:pt x="2" y="755"/>
                  <a:pt x="2" y="755"/>
                </a:cubicBezTo>
                <a:cubicBezTo>
                  <a:pt x="6" y="751"/>
                  <a:pt x="11" y="747"/>
                  <a:pt x="16" y="743"/>
                </a:cubicBezTo>
                <a:close/>
                <a:moveTo>
                  <a:pt x="24" y="604"/>
                </a:moveTo>
                <a:cubicBezTo>
                  <a:pt x="24" y="596"/>
                  <a:pt x="32" y="596"/>
                  <a:pt x="36" y="592"/>
                </a:cubicBezTo>
                <a:cubicBezTo>
                  <a:pt x="39" y="587"/>
                  <a:pt x="44" y="585"/>
                  <a:pt x="47" y="580"/>
                </a:cubicBezTo>
                <a:cubicBezTo>
                  <a:pt x="54" y="579"/>
                  <a:pt x="52" y="570"/>
                  <a:pt x="61" y="571"/>
                </a:cubicBezTo>
                <a:cubicBezTo>
                  <a:pt x="64" y="566"/>
                  <a:pt x="68" y="562"/>
                  <a:pt x="73" y="559"/>
                </a:cubicBezTo>
                <a:cubicBezTo>
                  <a:pt x="73" y="552"/>
                  <a:pt x="85" y="556"/>
                  <a:pt x="87" y="550"/>
                </a:cubicBezTo>
                <a:cubicBezTo>
                  <a:pt x="76" y="549"/>
                  <a:pt x="69" y="552"/>
                  <a:pt x="67" y="559"/>
                </a:cubicBezTo>
                <a:cubicBezTo>
                  <a:pt x="63" y="565"/>
                  <a:pt x="52" y="564"/>
                  <a:pt x="50" y="571"/>
                </a:cubicBezTo>
                <a:cubicBezTo>
                  <a:pt x="37" y="579"/>
                  <a:pt x="28" y="590"/>
                  <a:pt x="16" y="598"/>
                </a:cubicBezTo>
                <a:cubicBezTo>
                  <a:pt x="12" y="603"/>
                  <a:pt x="5" y="606"/>
                  <a:pt x="2" y="612"/>
                </a:cubicBezTo>
                <a:cubicBezTo>
                  <a:pt x="2" y="623"/>
                  <a:pt x="2" y="623"/>
                  <a:pt x="2" y="623"/>
                </a:cubicBezTo>
                <a:cubicBezTo>
                  <a:pt x="5" y="620"/>
                  <a:pt x="8" y="617"/>
                  <a:pt x="10" y="613"/>
                </a:cubicBezTo>
                <a:cubicBezTo>
                  <a:pt x="16" y="611"/>
                  <a:pt x="19" y="607"/>
                  <a:pt x="24" y="604"/>
                </a:cubicBezTo>
                <a:close/>
                <a:moveTo>
                  <a:pt x="44" y="1722"/>
                </a:moveTo>
                <a:cubicBezTo>
                  <a:pt x="44" y="1720"/>
                  <a:pt x="45" y="1718"/>
                  <a:pt x="46" y="1717"/>
                </a:cubicBezTo>
                <a:cubicBezTo>
                  <a:pt x="91" y="1621"/>
                  <a:pt x="100" y="1610"/>
                  <a:pt x="103" y="1598"/>
                </a:cubicBezTo>
                <a:cubicBezTo>
                  <a:pt x="125" y="1559"/>
                  <a:pt x="129" y="1553"/>
                  <a:pt x="128" y="1547"/>
                </a:cubicBezTo>
                <a:cubicBezTo>
                  <a:pt x="157" y="1507"/>
                  <a:pt x="164" y="1502"/>
                  <a:pt x="167" y="1496"/>
                </a:cubicBezTo>
                <a:cubicBezTo>
                  <a:pt x="212" y="1442"/>
                  <a:pt x="214" y="1436"/>
                  <a:pt x="221" y="1431"/>
                </a:cubicBezTo>
                <a:cubicBezTo>
                  <a:pt x="226" y="1413"/>
                  <a:pt x="214" y="1432"/>
                  <a:pt x="195" y="1449"/>
                </a:cubicBezTo>
                <a:cubicBezTo>
                  <a:pt x="116" y="1530"/>
                  <a:pt x="102" y="1546"/>
                  <a:pt x="89" y="1562"/>
                </a:cubicBezTo>
                <a:cubicBezTo>
                  <a:pt x="71" y="1587"/>
                  <a:pt x="71" y="1588"/>
                  <a:pt x="71" y="1588"/>
                </a:cubicBezTo>
                <a:cubicBezTo>
                  <a:pt x="2" y="1718"/>
                  <a:pt x="2" y="1718"/>
                  <a:pt x="2" y="1718"/>
                </a:cubicBezTo>
                <a:cubicBezTo>
                  <a:pt x="24" y="1678"/>
                  <a:pt x="24" y="1671"/>
                  <a:pt x="29" y="1665"/>
                </a:cubicBezTo>
                <a:cubicBezTo>
                  <a:pt x="83" y="1581"/>
                  <a:pt x="89" y="1575"/>
                  <a:pt x="94" y="1569"/>
                </a:cubicBezTo>
                <a:cubicBezTo>
                  <a:pt x="135" y="1531"/>
                  <a:pt x="112" y="1544"/>
                  <a:pt x="112" y="1560"/>
                </a:cubicBezTo>
                <a:cubicBezTo>
                  <a:pt x="94" y="1592"/>
                  <a:pt x="93" y="1598"/>
                  <a:pt x="89" y="1604"/>
                </a:cubicBezTo>
                <a:cubicBezTo>
                  <a:pt x="59" y="1656"/>
                  <a:pt x="61" y="1665"/>
                  <a:pt x="55" y="1672"/>
                </a:cubicBezTo>
                <a:cubicBezTo>
                  <a:pt x="29" y="1728"/>
                  <a:pt x="26" y="1734"/>
                  <a:pt x="23" y="1739"/>
                </a:cubicBezTo>
                <a:cubicBezTo>
                  <a:pt x="10" y="1768"/>
                  <a:pt x="5" y="1773"/>
                  <a:pt x="2" y="1779"/>
                </a:cubicBezTo>
                <a:cubicBezTo>
                  <a:pt x="30" y="1752"/>
                  <a:pt x="36" y="1737"/>
                  <a:pt x="44" y="1722"/>
                </a:cubicBezTo>
                <a:close/>
                <a:moveTo>
                  <a:pt x="531" y="966"/>
                </a:moveTo>
                <a:cubicBezTo>
                  <a:pt x="537" y="972"/>
                  <a:pt x="543" y="978"/>
                  <a:pt x="555" y="983"/>
                </a:cubicBezTo>
                <a:cubicBezTo>
                  <a:pt x="582" y="1016"/>
                  <a:pt x="572" y="1012"/>
                  <a:pt x="567" y="1005"/>
                </a:cubicBezTo>
                <a:cubicBezTo>
                  <a:pt x="564" y="1014"/>
                  <a:pt x="565" y="1022"/>
                  <a:pt x="577" y="1025"/>
                </a:cubicBezTo>
                <a:cubicBezTo>
                  <a:pt x="602" y="1071"/>
                  <a:pt x="606" y="1077"/>
                  <a:pt x="604" y="1085"/>
                </a:cubicBezTo>
                <a:cubicBezTo>
                  <a:pt x="624" y="1121"/>
                  <a:pt x="614" y="1130"/>
                  <a:pt x="620" y="1134"/>
                </a:cubicBezTo>
                <a:cubicBezTo>
                  <a:pt x="636" y="1178"/>
                  <a:pt x="622" y="1188"/>
                  <a:pt x="633" y="1188"/>
                </a:cubicBezTo>
                <a:cubicBezTo>
                  <a:pt x="638" y="1154"/>
                  <a:pt x="637" y="1151"/>
                  <a:pt x="636" y="1147"/>
                </a:cubicBezTo>
                <a:cubicBezTo>
                  <a:pt x="643" y="1092"/>
                  <a:pt x="647" y="1092"/>
                  <a:pt x="648" y="1086"/>
                </a:cubicBezTo>
                <a:cubicBezTo>
                  <a:pt x="659" y="1040"/>
                  <a:pt x="666" y="1046"/>
                  <a:pt x="667" y="1037"/>
                </a:cubicBezTo>
                <a:cubicBezTo>
                  <a:pt x="711" y="998"/>
                  <a:pt x="721" y="987"/>
                  <a:pt x="733" y="985"/>
                </a:cubicBezTo>
                <a:cubicBezTo>
                  <a:pt x="785" y="965"/>
                  <a:pt x="796" y="982"/>
                  <a:pt x="797" y="969"/>
                </a:cubicBezTo>
                <a:cubicBezTo>
                  <a:pt x="738" y="970"/>
                  <a:pt x="734" y="971"/>
                  <a:pt x="730" y="970"/>
                </a:cubicBezTo>
                <a:cubicBezTo>
                  <a:pt x="733" y="964"/>
                  <a:pt x="734" y="961"/>
                  <a:pt x="733" y="956"/>
                </a:cubicBezTo>
                <a:cubicBezTo>
                  <a:pt x="828" y="882"/>
                  <a:pt x="842" y="872"/>
                  <a:pt x="854" y="858"/>
                </a:cubicBezTo>
                <a:cubicBezTo>
                  <a:pt x="887" y="830"/>
                  <a:pt x="888" y="820"/>
                  <a:pt x="893" y="822"/>
                </a:cubicBezTo>
                <a:cubicBezTo>
                  <a:pt x="938" y="742"/>
                  <a:pt x="939" y="732"/>
                  <a:pt x="944" y="718"/>
                </a:cubicBezTo>
                <a:cubicBezTo>
                  <a:pt x="976" y="667"/>
                  <a:pt x="982" y="668"/>
                  <a:pt x="985" y="663"/>
                </a:cubicBezTo>
                <a:cubicBezTo>
                  <a:pt x="1034" y="616"/>
                  <a:pt x="1037" y="612"/>
                  <a:pt x="1040" y="606"/>
                </a:cubicBezTo>
                <a:cubicBezTo>
                  <a:pt x="1002" y="631"/>
                  <a:pt x="993" y="650"/>
                  <a:pt x="979" y="654"/>
                </a:cubicBezTo>
                <a:cubicBezTo>
                  <a:pt x="987" y="629"/>
                  <a:pt x="984" y="633"/>
                  <a:pt x="985" y="628"/>
                </a:cubicBezTo>
                <a:cubicBezTo>
                  <a:pt x="1024" y="597"/>
                  <a:pt x="1030" y="597"/>
                  <a:pt x="1035" y="597"/>
                </a:cubicBezTo>
                <a:cubicBezTo>
                  <a:pt x="1096" y="544"/>
                  <a:pt x="1113" y="533"/>
                  <a:pt x="1128" y="518"/>
                </a:cubicBezTo>
                <a:cubicBezTo>
                  <a:pt x="1158" y="470"/>
                  <a:pt x="1172" y="471"/>
                  <a:pt x="1165" y="465"/>
                </a:cubicBezTo>
                <a:cubicBezTo>
                  <a:pt x="1112" y="520"/>
                  <a:pt x="1105" y="524"/>
                  <a:pt x="1101" y="535"/>
                </a:cubicBezTo>
                <a:cubicBezTo>
                  <a:pt x="1005" y="601"/>
                  <a:pt x="1001" y="608"/>
                  <a:pt x="995" y="607"/>
                </a:cubicBezTo>
                <a:cubicBezTo>
                  <a:pt x="910" y="672"/>
                  <a:pt x="899" y="679"/>
                  <a:pt x="890" y="690"/>
                </a:cubicBezTo>
                <a:cubicBezTo>
                  <a:pt x="855" y="718"/>
                  <a:pt x="851" y="724"/>
                  <a:pt x="848" y="732"/>
                </a:cubicBezTo>
                <a:cubicBezTo>
                  <a:pt x="816" y="766"/>
                  <a:pt x="808" y="763"/>
                  <a:pt x="804" y="772"/>
                </a:cubicBezTo>
                <a:cubicBezTo>
                  <a:pt x="759" y="821"/>
                  <a:pt x="753" y="821"/>
                  <a:pt x="749" y="830"/>
                </a:cubicBezTo>
                <a:cubicBezTo>
                  <a:pt x="712" y="864"/>
                  <a:pt x="703" y="877"/>
                  <a:pt x="694" y="887"/>
                </a:cubicBezTo>
                <a:cubicBezTo>
                  <a:pt x="653" y="942"/>
                  <a:pt x="652" y="947"/>
                  <a:pt x="648" y="946"/>
                </a:cubicBezTo>
                <a:cubicBezTo>
                  <a:pt x="682" y="890"/>
                  <a:pt x="690" y="875"/>
                  <a:pt x="706" y="848"/>
                </a:cubicBezTo>
                <a:cubicBezTo>
                  <a:pt x="741" y="810"/>
                  <a:pt x="742" y="801"/>
                  <a:pt x="746" y="803"/>
                </a:cubicBezTo>
                <a:cubicBezTo>
                  <a:pt x="786" y="756"/>
                  <a:pt x="798" y="744"/>
                  <a:pt x="811" y="730"/>
                </a:cubicBezTo>
                <a:cubicBezTo>
                  <a:pt x="871" y="676"/>
                  <a:pt x="875" y="672"/>
                  <a:pt x="879" y="672"/>
                </a:cubicBezTo>
                <a:cubicBezTo>
                  <a:pt x="933" y="625"/>
                  <a:pt x="940" y="619"/>
                  <a:pt x="948" y="618"/>
                </a:cubicBezTo>
                <a:cubicBezTo>
                  <a:pt x="982" y="592"/>
                  <a:pt x="994" y="581"/>
                  <a:pt x="1008" y="572"/>
                </a:cubicBezTo>
                <a:cubicBezTo>
                  <a:pt x="1037" y="532"/>
                  <a:pt x="1036" y="550"/>
                  <a:pt x="1028" y="549"/>
                </a:cubicBezTo>
                <a:cubicBezTo>
                  <a:pt x="1002" y="571"/>
                  <a:pt x="994" y="573"/>
                  <a:pt x="987" y="575"/>
                </a:cubicBezTo>
                <a:cubicBezTo>
                  <a:pt x="954" y="600"/>
                  <a:pt x="941" y="610"/>
                  <a:pt x="928" y="621"/>
                </a:cubicBezTo>
                <a:cubicBezTo>
                  <a:pt x="905" y="642"/>
                  <a:pt x="898" y="636"/>
                  <a:pt x="896" y="642"/>
                </a:cubicBezTo>
                <a:cubicBezTo>
                  <a:pt x="905" y="628"/>
                  <a:pt x="911" y="624"/>
                  <a:pt x="915" y="615"/>
                </a:cubicBezTo>
                <a:cubicBezTo>
                  <a:pt x="954" y="585"/>
                  <a:pt x="959" y="581"/>
                  <a:pt x="964" y="577"/>
                </a:cubicBezTo>
                <a:cubicBezTo>
                  <a:pt x="1004" y="547"/>
                  <a:pt x="1009" y="542"/>
                  <a:pt x="1016" y="540"/>
                </a:cubicBezTo>
                <a:cubicBezTo>
                  <a:pt x="1053" y="509"/>
                  <a:pt x="1059" y="504"/>
                  <a:pt x="1066" y="506"/>
                </a:cubicBezTo>
                <a:cubicBezTo>
                  <a:pt x="1120" y="459"/>
                  <a:pt x="1128" y="463"/>
                  <a:pt x="1132" y="453"/>
                </a:cubicBezTo>
                <a:cubicBezTo>
                  <a:pt x="1176" y="423"/>
                  <a:pt x="1172" y="419"/>
                  <a:pt x="1181" y="415"/>
                </a:cubicBezTo>
                <a:cubicBezTo>
                  <a:pt x="1232" y="363"/>
                  <a:pt x="1247" y="362"/>
                  <a:pt x="1242" y="353"/>
                </a:cubicBezTo>
                <a:cubicBezTo>
                  <a:pt x="1184" y="403"/>
                  <a:pt x="1181" y="404"/>
                  <a:pt x="1177" y="404"/>
                </a:cubicBezTo>
                <a:cubicBezTo>
                  <a:pt x="1122" y="438"/>
                  <a:pt x="1118" y="445"/>
                  <a:pt x="1111" y="444"/>
                </a:cubicBezTo>
                <a:cubicBezTo>
                  <a:pt x="1091" y="457"/>
                  <a:pt x="1093" y="454"/>
                  <a:pt x="1087" y="461"/>
                </a:cubicBezTo>
                <a:cubicBezTo>
                  <a:pt x="1070" y="457"/>
                  <a:pt x="1065" y="462"/>
                  <a:pt x="1060" y="465"/>
                </a:cubicBezTo>
                <a:cubicBezTo>
                  <a:pt x="1000" y="493"/>
                  <a:pt x="994" y="498"/>
                  <a:pt x="986" y="501"/>
                </a:cubicBezTo>
                <a:cubicBezTo>
                  <a:pt x="958" y="514"/>
                  <a:pt x="952" y="522"/>
                  <a:pt x="945" y="527"/>
                </a:cubicBezTo>
                <a:cubicBezTo>
                  <a:pt x="890" y="558"/>
                  <a:pt x="877" y="570"/>
                  <a:pt x="864" y="579"/>
                </a:cubicBezTo>
                <a:cubicBezTo>
                  <a:pt x="812" y="621"/>
                  <a:pt x="797" y="624"/>
                  <a:pt x="786" y="639"/>
                </a:cubicBezTo>
                <a:cubicBezTo>
                  <a:pt x="741" y="677"/>
                  <a:pt x="735" y="681"/>
                  <a:pt x="729" y="686"/>
                </a:cubicBezTo>
                <a:cubicBezTo>
                  <a:pt x="701" y="713"/>
                  <a:pt x="694" y="727"/>
                  <a:pt x="684" y="729"/>
                </a:cubicBezTo>
                <a:cubicBezTo>
                  <a:pt x="707" y="689"/>
                  <a:pt x="708" y="675"/>
                  <a:pt x="714" y="676"/>
                </a:cubicBezTo>
                <a:cubicBezTo>
                  <a:pt x="768" y="610"/>
                  <a:pt x="789" y="599"/>
                  <a:pt x="805" y="575"/>
                </a:cubicBezTo>
                <a:cubicBezTo>
                  <a:pt x="864" y="533"/>
                  <a:pt x="873" y="530"/>
                  <a:pt x="880" y="523"/>
                </a:cubicBezTo>
                <a:cubicBezTo>
                  <a:pt x="967" y="471"/>
                  <a:pt x="975" y="465"/>
                  <a:pt x="985" y="462"/>
                </a:cubicBezTo>
                <a:cubicBezTo>
                  <a:pt x="1047" y="431"/>
                  <a:pt x="1058" y="431"/>
                  <a:pt x="1066" y="423"/>
                </a:cubicBezTo>
                <a:cubicBezTo>
                  <a:pt x="1101" y="405"/>
                  <a:pt x="1111" y="402"/>
                  <a:pt x="1121" y="400"/>
                </a:cubicBezTo>
                <a:cubicBezTo>
                  <a:pt x="1203" y="349"/>
                  <a:pt x="1209" y="350"/>
                  <a:pt x="1211" y="343"/>
                </a:cubicBezTo>
                <a:cubicBezTo>
                  <a:pt x="1199" y="344"/>
                  <a:pt x="1193" y="349"/>
                  <a:pt x="1187" y="354"/>
                </a:cubicBezTo>
                <a:cubicBezTo>
                  <a:pt x="1126" y="392"/>
                  <a:pt x="1116" y="384"/>
                  <a:pt x="1112" y="393"/>
                </a:cubicBezTo>
                <a:cubicBezTo>
                  <a:pt x="1070" y="417"/>
                  <a:pt x="1059" y="407"/>
                  <a:pt x="1056" y="418"/>
                </a:cubicBezTo>
                <a:cubicBezTo>
                  <a:pt x="1023" y="430"/>
                  <a:pt x="1010" y="436"/>
                  <a:pt x="997" y="442"/>
                </a:cubicBezTo>
                <a:cubicBezTo>
                  <a:pt x="935" y="472"/>
                  <a:pt x="931" y="480"/>
                  <a:pt x="924" y="482"/>
                </a:cubicBezTo>
                <a:cubicBezTo>
                  <a:pt x="883" y="508"/>
                  <a:pt x="877" y="511"/>
                  <a:pt x="871" y="515"/>
                </a:cubicBezTo>
                <a:cubicBezTo>
                  <a:pt x="848" y="527"/>
                  <a:pt x="847" y="536"/>
                  <a:pt x="843" y="535"/>
                </a:cubicBezTo>
                <a:cubicBezTo>
                  <a:pt x="793" y="575"/>
                  <a:pt x="791" y="578"/>
                  <a:pt x="787" y="579"/>
                </a:cubicBezTo>
                <a:cubicBezTo>
                  <a:pt x="764" y="599"/>
                  <a:pt x="764" y="609"/>
                  <a:pt x="759" y="608"/>
                </a:cubicBezTo>
                <a:cubicBezTo>
                  <a:pt x="699" y="664"/>
                  <a:pt x="701" y="682"/>
                  <a:pt x="695" y="677"/>
                </a:cubicBezTo>
                <a:cubicBezTo>
                  <a:pt x="695" y="655"/>
                  <a:pt x="699" y="646"/>
                  <a:pt x="707" y="644"/>
                </a:cubicBezTo>
                <a:cubicBezTo>
                  <a:pt x="730" y="602"/>
                  <a:pt x="737" y="601"/>
                  <a:pt x="740" y="593"/>
                </a:cubicBezTo>
                <a:cubicBezTo>
                  <a:pt x="810" y="533"/>
                  <a:pt x="820" y="525"/>
                  <a:pt x="829" y="516"/>
                </a:cubicBezTo>
                <a:cubicBezTo>
                  <a:pt x="866" y="491"/>
                  <a:pt x="871" y="487"/>
                  <a:pt x="875" y="479"/>
                </a:cubicBezTo>
                <a:cubicBezTo>
                  <a:pt x="976" y="423"/>
                  <a:pt x="993" y="412"/>
                  <a:pt x="1012" y="408"/>
                </a:cubicBezTo>
                <a:cubicBezTo>
                  <a:pt x="1085" y="374"/>
                  <a:pt x="1104" y="371"/>
                  <a:pt x="1123" y="363"/>
                </a:cubicBezTo>
                <a:cubicBezTo>
                  <a:pt x="1170" y="352"/>
                  <a:pt x="1173" y="343"/>
                  <a:pt x="1180" y="348"/>
                </a:cubicBezTo>
                <a:cubicBezTo>
                  <a:pt x="1208" y="335"/>
                  <a:pt x="1213" y="328"/>
                  <a:pt x="1220" y="324"/>
                </a:cubicBezTo>
                <a:cubicBezTo>
                  <a:pt x="1249" y="318"/>
                  <a:pt x="1253" y="306"/>
                  <a:pt x="1262" y="309"/>
                </a:cubicBezTo>
                <a:cubicBezTo>
                  <a:pt x="1292" y="281"/>
                  <a:pt x="1298" y="284"/>
                  <a:pt x="1300" y="275"/>
                </a:cubicBezTo>
                <a:cubicBezTo>
                  <a:pt x="1261" y="290"/>
                  <a:pt x="1255" y="300"/>
                  <a:pt x="1246" y="301"/>
                </a:cubicBezTo>
                <a:cubicBezTo>
                  <a:pt x="1167" y="337"/>
                  <a:pt x="1163" y="340"/>
                  <a:pt x="1157" y="337"/>
                </a:cubicBezTo>
                <a:cubicBezTo>
                  <a:pt x="1110" y="362"/>
                  <a:pt x="1097" y="354"/>
                  <a:pt x="1090" y="364"/>
                </a:cubicBezTo>
                <a:cubicBezTo>
                  <a:pt x="947" y="426"/>
                  <a:pt x="940" y="424"/>
                  <a:pt x="935" y="430"/>
                </a:cubicBezTo>
                <a:cubicBezTo>
                  <a:pt x="882" y="462"/>
                  <a:pt x="875" y="461"/>
                  <a:pt x="872" y="471"/>
                </a:cubicBezTo>
                <a:cubicBezTo>
                  <a:pt x="846" y="491"/>
                  <a:pt x="834" y="497"/>
                  <a:pt x="824" y="507"/>
                </a:cubicBezTo>
                <a:cubicBezTo>
                  <a:pt x="757" y="555"/>
                  <a:pt x="755" y="568"/>
                  <a:pt x="748" y="568"/>
                </a:cubicBezTo>
                <a:cubicBezTo>
                  <a:pt x="713" y="600"/>
                  <a:pt x="713" y="617"/>
                  <a:pt x="703" y="611"/>
                </a:cubicBezTo>
                <a:cubicBezTo>
                  <a:pt x="726" y="580"/>
                  <a:pt x="733" y="572"/>
                  <a:pt x="740" y="564"/>
                </a:cubicBezTo>
                <a:cubicBezTo>
                  <a:pt x="791" y="510"/>
                  <a:pt x="802" y="510"/>
                  <a:pt x="807" y="496"/>
                </a:cubicBezTo>
                <a:cubicBezTo>
                  <a:pt x="856" y="451"/>
                  <a:pt x="865" y="461"/>
                  <a:pt x="866" y="449"/>
                </a:cubicBezTo>
                <a:cubicBezTo>
                  <a:pt x="935" y="412"/>
                  <a:pt x="946" y="395"/>
                  <a:pt x="963" y="392"/>
                </a:cubicBezTo>
                <a:cubicBezTo>
                  <a:pt x="1020" y="358"/>
                  <a:pt x="1027" y="365"/>
                  <a:pt x="1029" y="358"/>
                </a:cubicBezTo>
                <a:cubicBezTo>
                  <a:pt x="1068" y="345"/>
                  <a:pt x="1069" y="335"/>
                  <a:pt x="1074" y="337"/>
                </a:cubicBezTo>
                <a:cubicBezTo>
                  <a:pt x="1113" y="325"/>
                  <a:pt x="1117" y="324"/>
                  <a:pt x="1121" y="324"/>
                </a:cubicBezTo>
                <a:cubicBezTo>
                  <a:pt x="1151" y="323"/>
                  <a:pt x="1150" y="308"/>
                  <a:pt x="1157" y="315"/>
                </a:cubicBezTo>
                <a:cubicBezTo>
                  <a:pt x="1195" y="299"/>
                  <a:pt x="1199" y="297"/>
                  <a:pt x="1203" y="298"/>
                </a:cubicBezTo>
                <a:cubicBezTo>
                  <a:pt x="1226" y="284"/>
                  <a:pt x="1236" y="278"/>
                  <a:pt x="1230" y="275"/>
                </a:cubicBezTo>
                <a:cubicBezTo>
                  <a:pt x="1175" y="297"/>
                  <a:pt x="1169" y="300"/>
                  <a:pt x="1163" y="302"/>
                </a:cubicBezTo>
                <a:cubicBezTo>
                  <a:pt x="1081" y="325"/>
                  <a:pt x="1068" y="325"/>
                  <a:pt x="1059" y="334"/>
                </a:cubicBezTo>
                <a:cubicBezTo>
                  <a:pt x="983" y="359"/>
                  <a:pt x="981" y="370"/>
                  <a:pt x="975" y="372"/>
                </a:cubicBezTo>
                <a:cubicBezTo>
                  <a:pt x="916" y="403"/>
                  <a:pt x="907" y="411"/>
                  <a:pt x="896" y="419"/>
                </a:cubicBezTo>
                <a:cubicBezTo>
                  <a:pt x="843" y="453"/>
                  <a:pt x="838" y="457"/>
                  <a:pt x="834" y="464"/>
                </a:cubicBezTo>
                <a:cubicBezTo>
                  <a:pt x="754" y="525"/>
                  <a:pt x="753" y="539"/>
                  <a:pt x="747" y="542"/>
                </a:cubicBezTo>
                <a:cubicBezTo>
                  <a:pt x="731" y="554"/>
                  <a:pt x="732" y="540"/>
                  <a:pt x="738" y="541"/>
                </a:cubicBezTo>
                <a:cubicBezTo>
                  <a:pt x="773" y="492"/>
                  <a:pt x="778" y="492"/>
                  <a:pt x="780" y="484"/>
                </a:cubicBezTo>
                <a:cubicBezTo>
                  <a:pt x="802" y="476"/>
                  <a:pt x="803" y="462"/>
                  <a:pt x="809" y="462"/>
                </a:cubicBezTo>
                <a:cubicBezTo>
                  <a:pt x="835" y="445"/>
                  <a:pt x="836" y="436"/>
                  <a:pt x="840" y="437"/>
                </a:cubicBezTo>
                <a:cubicBezTo>
                  <a:pt x="879" y="403"/>
                  <a:pt x="892" y="403"/>
                  <a:pt x="902" y="392"/>
                </a:cubicBezTo>
                <a:cubicBezTo>
                  <a:pt x="921" y="373"/>
                  <a:pt x="929" y="378"/>
                  <a:pt x="933" y="372"/>
                </a:cubicBezTo>
                <a:cubicBezTo>
                  <a:pt x="1003" y="331"/>
                  <a:pt x="1008" y="325"/>
                  <a:pt x="1015" y="326"/>
                </a:cubicBezTo>
                <a:cubicBezTo>
                  <a:pt x="1042" y="308"/>
                  <a:pt x="1048" y="313"/>
                  <a:pt x="1049" y="307"/>
                </a:cubicBezTo>
                <a:cubicBezTo>
                  <a:pt x="1094" y="283"/>
                  <a:pt x="1105" y="291"/>
                  <a:pt x="1109" y="280"/>
                </a:cubicBezTo>
                <a:cubicBezTo>
                  <a:pt x="1158" y="265"/>
                  <a:pt x="1166" y="267"/>
                  <a:pt x="1172" y="261"/>
                </a:cubicBezTo>
                <a:cubicBezTo>
                  <a:pt x="1209" y="254"/>
                  <a:pt x="1223" y="250"/>
                  <a:pt x="1237" y="246"/>
                </a:cubicBezTo>
                <a:cubicBezTo>
                  <a:pt x="1290" y="220"/>
                  <a:pt x="1303" y="214"/>
                  <a:pt x="1316" y="206"/>
                </a:cubicBezTo>
                <a:cubicBezTo>
                  <a:pt x="1340" y="198"/>
                  <a:pt x="1341" y="189"/>
                  <a:pt x="1345" y="190"/>
                </a:cubicBezTo>
                <a:cubicBezTo>
                  <a:pt x="1325" y="186"/>
                  <a:pt x="1322" y="202"/>
                  <a:pt x="1312" y="201"/>
                </a:cubicBezTo>
                <a:cubicBezTo>
                  <a:pt x="1254" y="227"/>
                  <a:pt x="1246" y="234"/>
                  <a:pt x="1236" y="233"/>
                </a:cubicBezTo>
                <a:cubicBezTo>
                  <a:pt x="1112" y="267"/>
                  <a:pt x="1110" y="273"/>
                  <a:pt x="1104" y="271"/>
                </a:cubicBezTo>
                <a:cubicBezTo>
                  <a:pt x="1070" y="288"/>
                  <a:pt x="1060" y="287"/>
                  <a:pt x="1054" y="296"/>
                </a:cubicBezTo>
                <a:cubicBezTo>
                  <a:pt x="1036" y="302"/>
                  <a:pt x="1032" y="305"/>
                  <a:pt x="1027" y="306"/>
                </a:cubicBezTo>
                <a:cubicBezTo>
                  <a:pt x="971" y="341"/>
                  <a:pt x="962" y="341"/>
                  <a:pt x="955" y="346"/>
                </a:cubicBezTo>
                <a:cubicBezTo>
                  <a:pt x="908" y="369"/>
                  <a:pt x="906" y="381"/>
                  <a:pt x="899" y="378"/>
                </a:cubicBezTo>
                <a:cubicBezTo>
                  <a:pt x="866" y="403"/>
                  <a:pt x="863" y="406"/>
                  <a:pt x="858" y="404"/>
                </a:cubicBezTo>
                <a:cubicBezTo>
                  <a:pt x="833" y="425"/>
                  <a:pt x="831" y="427"/>
                  <a:pt x="830" y="430"/>
                </a:cubicBezTo>
                <a:cubicBezTo>
                  <a:pt x="784" y="469"/>
                  <a:pt x="775" y="480"/>
                  <a:pt x="763" y="485"/>
                </a:cubicBezTo>
                <a:cubicBezTo>
                  <a:pt x="743" y="510"/>
                  <a:pt x="739" y="518"/>
                  <a:pt x="732" y="519"/>
                </a:cubicBezTo>
                <a:cubicBezTo>
                  <a:pt x="787" y="441"/>
                  <a:pt x="800" y="433"/>
                  <a:pt x="812" y="421"/>
                </a:cubicBezTo>
                <a:cubicBezTo>
                  <a:pt x="835" y="407"/>
                  <a:pt x="835" y="391"/>
                  <a:pt x="843" y="394"/>
                </a:cubicBezTo>
                <a:cubicBezTo>
                  <a:pt x="904" y="351"/>
                  <a:pt x="914" y="340"/>
                  <a:pt x="926" y="333"/>
                </a:cubicBezTo>
                <a:cubicBezTo>
                  <a:pt x="964" y="306"/>
                  <a:pt x="968" y="301"/>
                  <a:pt x="975" y="302"/>
                </a:cubicBezTo>
                <a:cubicBezTo>
                  <a:pt x="1012" y="279"/>
                  <a:pt x="1016" y="280"/>
                  <a:pt x="1018" y="277"/>
                </a:cubicBezTo>
                <a:cubicBezTo>
                  <a:pt x="1068" y="253"/>
                  <a:pt x="1076" y="256"/>
                  <a:pt x="1081" y="251"/>
                </a:cubicBezTo>
                <a:cubicBezTo>
                  <a:pt x="1104" y="239"/>
                  <a:pt x="1112" y="244"/>
                  <a:pt x="1116" y="238"/>
                </a:cubicBezTo>
                <a:cubicBezTo>
                  <a:pt x="1153" y="221"/>
                  <a:pt x="1162" y="229"/>
                  <a:pt x="1167" y="224"/>
                </a:cubicBezTo>
                <a:cubicBezTo>
                  <a:pt x="1221" y="205"/>
                  <a:pt x="1230" y="212"/>
                  <a:pt x="1235" y="207"/>
                </a:cubicBezTo>
                <a:cubicBezTo>
                  <a:pt x="1271" y="188"/>
                  <a:pt x="1279" y="193"/>
                  <a:pt x="1283" y="187"/>
                </a:cubicBezTo>
                <a:cubicBezTo>
                  <a:pt x="1318" y="175"/>
                  <a:pt x="1321" y="175"/>
                  <a:pt x="1324" y="174"/>
                </a:cubicBezTo>
                <a:cubicBezTo>
                  <a:pt x="1354" y="164"/>
                  <a:pt x="1364" y="150"/>
                  <a:pt x="1359" y="146"/>
                </a:cubicBezTo>
                <a:cubicBezTo>
                  <a:pt x="1278" y="183"/>
                  <a:pt x="1273" y="183"/>
                  <a:pt x="1270" y="188"/>
                </a:cubicBezTo>
                <a:cubicBezTo>
                  <a:pt x="1251" y="191"/>
                  <a:pt x="1245" y="191"/>
                  <a:pt x="1243" y="198"/>
                </a:cubicBezTo>
                <a:cubicBezTo>
                  <a:pt x="1208" y="200"/>
                  <a:pt x="1204" y="204"/>
                  <a:pt x="1200" y="207"/>
                </a:cubicBezTo>
                <a:cubicBezTo>
                  <a:pt x="1163" y="214"/>
                  <a:pt x="1160" y="216"/>
                  <a:pt x="1158" y="216"/>
                </a:cubicBezTo>
                <a:cubicBezTo>
                  <a:pt x="1062" y="247"/>
                  <a:pt x="1050" y="251"/>
                  <a:pt x="1038" y="254"/>
                </a:cubicBezTo>
                <a:cubicBezTo>
                  <a:pt x="982" y="279"/>
                  <a:pt x="980" y="290"/>
                  <a:pt x="972" y="288"/>
                </a:cubicBezTo>
                <a:cubicBezTo>
                  <a:pt x="935" y="313"/>
                  <a:pt x="929" y="312"/>
                  <a:pt x="925" y="320"/>
                </a:cubicBezTo>
                <a:cubicBezTo>
                  <a:pt x="855" y="381"/>
                  <a:pt x="820" y="380"/>
                  <a:pt x="800" y="419"/>
                </a:cubicBezTo>
                <a:cubicBezTo>
                  <a:pt x="765" y="430"/>
                  <a:pt x="767" y="425"/>
                  <a:pt x="770" y="415"/>
                </a:cubicBezTo>
                <a:cubicBezTo>
                  <a:pt x="792" y="399"/>
                  <a:pt x="793" y="393"/>
                  <a:pt x="797" y="392"/>
                </a:cubicBezTo>
                <a:cubicBezTo>
                  <a:pt x="839" y="363"/>
                  <a:pt x="849" y="346"/>
                  <a:pt x="864" y="343"/>
                </a:cubicBezTo>
                <a:cubicBezTo>
                  <a:pt x="906" y="317"/>
                  <a:pt x="909" y="316"/>
                  <a:pt x="911" y="310"/>
                </a:cubicBezTo>
                <a:cubicBezTo>
                  <a:pt x="954" y="278"/>
                  <a:pt x="972" y="277"/>
                  <a:pt x="986" y="265"/>
                </a:cubicBezTo>
                <a:cubicBezTo>
                  <a:pt x="1086" y="216"/>
                  <a:pt x="1093" y="214"/>
                  <a:pt x="1100" y="209"/>
                </a:cubicBezTo>
                <a:cubicBezTo>
                  <a:pt x="1141" y="192"/>
                  <a:pt x="1155" y="181"/>
                  <a:pt x="1172" y="178"/>
                </a:cubicBezTo>
                <a:cubicBezTo>
                  <a:pt x="1210" y="160"/>
                  <a:pt x="1216" y="163"/>
                  <a:pt x="1219" y="158"/>
                </a:cubicBezTo>
                <a:cubicBezTo>
                  <a:pt x="1274" y="148"/>
                  <a:pt x="1276" y="139"/>
                  <a:pt x="1280" y="138"/>
                </a:cubicBezTo>
                <a:cubicBezTo>
                  <a:pt x="1305" y="130"/>
                  <a:pt x="1317" y="128"/>
                  <a:pt x="1312" y="124"/>
                </a:cubicBezTo>
                <a:cubicBezTo>
                  <a:pt x="1248" y="141"/>
                  <a:pt x="1246" y="144"/>
                  <a:pt x="1242" y="143"/>
                </a:cubicBezTo>
                <a:cubicBezTo>
                  <a:pt x="1205" y="159"/>
                  <a:pt x="1197" y="159"/>
                  <a:pt x="1190" y="161"/>
                </a:cubicBezTo>
                <a:cubicBezTo>
                  <a:pt x="1114" y="186"/>
                  <a:pt x="1108" y="197"/>
                  <a:pt x="1099" y="199"/>
                </a:cubicBezTo>
                <a:cubicBezTo>
                  <a:pt x="1079" y="206"/>
                  <a:pt x="1077" y="209"/>
                  <a:pt x="1073" y="206"/>
                </a:cubicBezTo>
                <a:cubicBezTo>
                  <a:pt x="1056" y="215"/>
                  <a:pt x="1052" y="219"/>
                  <a:pt x="1048" y="220"/>
                </a:cubicBezTo>
                <a:cubicBezTo>
                  <a:pt x="1015" y="235"/>
                  <a:pt x="1008" y="244"/>
                  <a:pt x="998" y="245"/>
                </a:cubicBezTo>
                <a:cubicBezTo>
                  <a:pt x="944" y="280"/>
                  <a:pt x="936" y="280"/>
                  <a:pt x="931" y="288"/>
                </a:cubicBezTo>
                <a:cubicBezTo>
                  <a:pt x="861" y="336"/>
                  <a:pt x="851" y="331"/>
                  <a:pt x="845" y="341"/>
                </a:cubicBezTo>
                <a:cubicBezTo>
                  <a:pt x="818" y="361"/>
                  <a:pt x="811" y="366"/>
                  <a:pt x="805" y="374"/>
                </a:cubicBezTo>
                <a:cubicBezTo>
                  <a:pt x="788" y="384"/>
                  <a:pt x="785" y="384"/>
                  <a:pt x="786" y="381"/>
                </a:cubicBezTo>
                <a:cubicBezTo>
                  <a:pt x="833" y="325"/>
                  <a:pt x="840" y="315"/>
                  <a:pt x="850" y="311"/>
                </a:cubicBezTo>
                <a:cubicBezTo>
                  <a:pt x="877" y="284"/>
                  <a:pt x="883" y="285"/>
                  <a:pt x="886" y="280"/>
                </a:cubicBezTo>
                <a:cubicBezTo>
                  <a:pt x="916" y="258"/>
                  <a:pt x="918" y="255"/>
                  <a:pt x="922" y="258"/>
                </a:cubicBezTo>
                <a:cubicBezTo>
                  <a:pt x="943" y="250"/>
                  <a:pt x="941" y="233"/>
                  <a:pt x="948" y="242"/>
                </a:cubicBezTo>
                <a:cubicBezTo>
                  <a:pt x="1021" y="204"/>
                  <a:pt x="1025" y="194"/>
                  <a:pt x="1034" y="195"/>
                </a:cubicBezTo>
                <a:cubicBezTo>
                  <a:pt x="1060" y="184"/>
                  <a:pt x="1061" y="174"/>
                  <a:pt x="1067" y="178"/>
                </a:cubicBezTo>
                <a:cubicBezTo>
                  <a:pt x="1104" y="160"/>
                  <a:pt x="1109" y="162"/>
                  <a:pt x="1113" y="161"/>
                </a:cubicBezTo>
                <a:cubicBezTo>
                  <a:pt x="1139" y="147"/>
                  <a:pt x="1146" y="154"/>
                  <a:pt x="1148" y="148"/>
                </a:cubicBezTo>
                <a:cubicBezTo>
                  <a:pt x="1179" y="136"/>
                  <a:pt x="1186" y="128"/>
                  <a:pt x="1195" y="128"/>
                </a:cubicBezTo>
                <a:cubicBezTo>
                  <a:pt x="1222" y="118"/>
                  <a:pt x="1226" y="117"/>
                  <a:pt x="1229" y="115"/>
                </a:cubicBezTo>
                <a:cubicBezTo>
                  <a:pt x="1259" y="107"/>
                  <a:pt x="1260" y="98"/>
                  <a:pt x="1267" y="104"/>
                </a:cubicBezTo>
                <a:cubicBezTo>
                  <a:pt x="1321" y="80"/>
                  <a:pt x="1325" y="66"/>
                  <a:pt x="1334" y="68"/>
                </a:cubicBezTo>
                <a:cubicBezTo>
                  <a:pt x="1369" y="42"/>
                  <a:pt x="1376" y="46"/>
                  <a:pt x="1377" y="36"/>
                </a:cubicBezTo>
                <a:cubicBezTo>
                  <a:pt x="1424" y="3"/>
                  <a:pt x="1433" y="14"/>
                  <a:pt x="1433" y="4"/>
                </a:cubicBezTo>
                <a:cubicBezTo>
                  <a:pt x="1432" y="1"/>
                  <a:pt x="1432" y="1"/>
                  <a:pt x="1432" y="1"/>
                </a:cubicBezTo>
                <a:cubicBezTo>
                  <a:pt x="1362" y="42"/>
                  <a:pt x="1356" y="44"/>
                  <a:pt x="1350" y="46"/>
                </a:cubicBezTo>
                <a:cubicBezTo>
                  <a:pt x="1314" y="66"/>
                  <a:pt x="1308" y="68"/>
                  <a:pt x="1303" y="72"/>
                </a:cubicBezTo>
                <a:cubicBezTo>
                  <a:pt x="1229" y="101"/>
                  <a:pt x="1224" y="108"/>
                  <a:pt x="1217" y="107"/>
                </a:cubicBezTo>
                <a:cubicBezTo>
                  <a:pt x="1140" y="138"/>
                  <a:pt x="1131" y="141"/>
                  <a:pt x="1121" y="142"/>
                </a:cubicBezTo>
                <a:cubicBezTo>
                  <a:pt x="1088" y="159"/>
                  <a:pt x="1078" y="160"/>
                  <a:pt x="1070" y="163"/>
                </a:cubicBezTo>
                <a:cubicBezTo>
                  <a:pt x="1026" y="183"/>
                  <a:pt x="1021" y="182"/>
                  <a:pt x="1018" y="187"/>
                </a:cubicBezTo>
                <a:cubicBezTo>
                  <a:pt x="960" y="218"/>
                  <a:pt x="953" y="226"/>
                  <a:pt x="943" y="226"/>
                </a:cubicBezTo>
                <a:cubicBezTo>
                  <a:pt x="886" y="265"/>
                  <a:pt x="877" y="270"/>
                  <a:pt x="871" y="279"/>
                </a:cubicBezTo>
                <a:cubicBezTo>
                  <a:pt x="830" y="308"/>
                  <a:pt x="827" y="312"/>
                  <a:pt x="824" y="319"/>
                </a:cubicBezTo>
                <a:cubicBezTo>
                  <a:pt x="819" y="303"/>
                  <a:pt x="825" y="293"/>
                  <a:pt x="832" y="287"/>
                </a:cubicBezTo>
                <a:cubicBezTo>
                  <a:pt x="864" y="265"/>
                  <a:pt x="873" y="260"/>
                  <a:pt x="880" y="252"/>
                </a:cubicBezTo>
                <a:cubicBezTo>
                  <a:pt x="936" y="215"/>
                  <a:pt x="943" y="209"/>
                  <a:pt x="951" y="201"/>
                </a:cubicBezTo>
                <a:cubicBezTo>
                  <a:pt x="1022" y="159"/>
                  <a:pt x="1026" y="160"/>
                  <a:pt x="1029" y="157"/>
                </a:cubicBezTo>
                <a:cubicBezTo>
                  <a:pt x="1089" y="134"/>
                  <a:pt x="1092" y="124"/>
                  <a:pt x="1100" y="126"/>
                </a:cubicBezTo>
                <a:cubicBezTo>
                  <a:pt x="1135" y="116"/>
                  <a:pt x="1136" y="109"/>
                  <a:pt x="1141" y="113"/>
                </a:cubicBezTo>
                <a:cubicBezTo>
                  <a:pt x="1189" y="94"/>
                  <a:pt x="1215" y="82"/>
                  <a:pt x="1242" y="73"/>
                </a:cubicBezTo>
                <a:cubicBezTo>
                  <a:pt x="1288" y="53"/>
                  <a:pt x="1296" y="55"/>
                  <a:pt x="1301" y="49"/>
                </a:cubicBezTo>
                <a:cubicBezTo>
                  <a:pt x="1366" y="14"/>
                  <a:pt x="1371" y="6"/>
                  <a:pt x="1377" y="1"/>
                </a:cubicBezTo>
                <a:cubicBezTo>
                  <a:pt x="1363" y="3"/>
                  <a:pt x="1361" y="5"/>
                  <a:pt x="1357" y="4"/>
                </a:cubicBezTo>
                <a:cubicBezTo>
                  <a:pt x="1273" y="51"/>
                  <a:pt x="1265" y="51"/>
                  <a:pt x="1258" y="52"/>
                </a:cubicBezTo>
                <a:cubicBezTo>
                  <a:pt x="1216" y="72"/>
                  <a:pt x="1212" y="69"/>
                  <a:pt x="1208" y="71"/>
                </a:cubicBezTo>
                <a:cubicBezTo>
                  <a:pt x="1174" y="93"/>
                  <a:pt x="1163" y="85"/>
                  <a:pt x="1157" y="92"/>
                </a:cubicBezTo>
                <a:cubicBezTo>
                  <a:pt x="1050" y="130"/>
                  <a:pt x="1044" y="136"/>
                  <a:pt x="1037" y="139"/>
                </a:cubicBezTo>
                <a:cubicBezTo>
                  <a:pt x="1010" y="152"/>
                  <a:pt x="1004" y="159"/>
                  <a:pt x="996" y="158"/>
                </a:cubicBezTo>
                <a:cubicBezTo>
                  <a:pt x="976" y="180"/>
                  <a:pt x="969" y="175"/>
                  <a:pt x="967" y="180"/>
                </a:cubicBezTo>
                <a:cubicBezTo>
                  <a:pt x="930" y="205"/>
                  <a:pt x="921" y="204"/>
                  <a:pt x="916" y="214"/>
                </a:cubicBezTo>
                <a:cubicBezTo>
                  <a:pt x="847" y="257"/>
                  <a:pt x="843" y="270"/>
                  <a:pt x="834" y="269"/>
                </a:cubicBezTo>
                <a:cubicBezTo>
                  <a:pt x="885" y="219"/>
                  <a:pt x="891" y="199"/>
                  <a:pt x="904" y="199"/>
                </a:cubicBezTo>
                <a:cubicBezTo>
                  <a:pt x="921" y="184"/>
                  <a:pt x="923" y="181"/>
                  <a:pt x="927" y="184"/>
                </a:cubicBezTo>
                <a:cubicBezTo>
                  <a:pt x="974" y="157"/>
                  <a:pt x="976" y="145"/>
                  <a:pt x="983" y="146"/>
                </a:cubicBezTo>
                <a:cubicBezTo>
                  <a:pt x="1036" y="112"/>
                  <a:pt x="1045" y="120"/>
                  <a:pt x="1049" y="112"/>
                </a:cubicBezTo>
                <a:cubicBezTo>
                  <a:pt x="1088" y="94"/>
                  <a:pt x="1096" y="96"/>
                  <a:pt x="1100" y="91"/>
                </a:cubicBezTo>
                <a:cubicBezTo>
                  <a:pt x="1163" y="78"/>
                  <a:pt x="1164" y="64"/>
                  <a:pt x="1172" y="67"/>
                </a:cubicBezTo>
                <a:cubicBezTo>
                  <a:pt x="1195" y="58"/>
                  <a:pt x="1202" y="59"/>
                  <a:pt x="1207" y="54"/>
                </a:cubicBezTo>
                <a:cubicBezTo>
                  <a:pt x="1227" y="47"/>
                  <a:pt x="1229" y="46"/>
                  <a:pt x="1232" y="46"/>
                </a:cubicBezTo>
                <a:cubicBezTo>
                  <a:pt x="1283" y="24"/>
                  <a:pt x="1290" y="26"/>
                  <a:pt x="1295" y="21"/>
                </a:cubicBezTo>
                <a:cubicBezTo>
                  <a:pt x="1318" y="11"/>
                  <a:pt x="1324" y="12"/>
                  <a:pt x="1328" y="4"/>
                </a:cubicBezTo>
                <a:cubicBezTo>
                  <a:pt x="1314" y="2"/>
                  <a:pt x="1311" y="4"/>
                  <a:pt x="1309" y="5"/>
                </a:cubicBezTo>
                <a:cubicBezTo>
                  <a:pt x="1270" y="16"/>
                  <a:pt x="1257" y="26"/>
                  <a:pt x="1242" y="32"/>
                </a:cubicBezTo>
                <a:cubicBezTo>
                  <a:pt x="1182" y="43"/>
                  <a:pt x="1182" y="56"/>
                  <a:pt x="1175" y="52"/>
                </a:cubicBezTo>
                <a:cubicBezTo>
                  <a:pt x="1144" y="65"/>
                  <a:pt x="1139" y="64"/>
                  <a:pt x="1134" y="65"/>
                </a:cubicBezTo>
                <a:cubicBezTo>
                  <a:pt x="1089" y="81"/>
                  <a:pt x="1086" y="87"/>
                  <a:pt x="1081" y="85"/>
                </a:cubicBezTo>
                <a:cubicBezTo>
                  <a:pt x="1045" y="100"/>
                  <a:pt x="1036" y="104"/>
                  <a:pt x="1027" y="105"/>
                </a:cubicBezTo>
                <a:cubicBezTo>
                  <a:pt x="982" y="133"/>
                  <a:pt x="979" y="133"/>
                  <a:pt x="976" y="133"/>
                </a:cubicBezTo>
                <a:cubicBezTo>
                  <a:pt x="986" y="122"/>
                  <a:pt x="990" y="115"/>
                  <a:pt x="995" y="113"/>
                </a:cubicBezTo>
                <a:cubicBezTo>
                  <a:pt x="1042" y="90"/>
                  <a:pt x="1045" y="83"/>
                  <a:pt x="1051" y="81"/>
                </a:cubicBezTo>
                <a:cubicBezTo>
                  <a:pt x="1117" y="43"/>
                  <a:pt x="1158" y="28"/>
                  <a:pt x="1199" y="15"/>
                </a:cubicBezTo>
                <a:cubicBezTo>
                  <a:pt x="1197" y="2"/>
                  <a:pt x="1194" y="2"/>
                  <a:pt x="1192" y="2"/>
                </a:cubicBezTo>
                <a:cubicBezTo>
                  <a:pt x="1151" y="21"/>
                  <a:pt x="1138" y="24"/>
                  <a:pt x="1125" y="29"/>
                </a:cubicBezTo>
                <a:cubicBezTo>
                  <a:pt x="1098" y="34"/>
                  <a:pt x="1096" y="48"/>
                  <a:pt x="1088" y="47"/>
                </a:cubicBezTo>
                <a:cubicBezTo>
                  <a:pt x="1038" y="79"/>
                  <a:pt x="1032" y="72"/>
                  <a:pt x="1031" y="69"/>
                </a:cubicBezTo>
                <a:cubicBezTo>
                  <a:pt x="988" y="106"/>
                  <a:pt x="976" y="115"/>
                  <a:pt x="962" y="120"/>
                </a:cubicBezTo>
                <a:cubicBezTo>
                  <a:pt x="931" y="144"/>
                  <a:pt x="925" y="157"/>
                  <a:pt x="916" y="160"/>
                </a:cubicBezTo>
                <a:cubicBezTo>
                  <a:pt x="872" y="194"/>
                  <a:pt x="876" y="184"/>
                  <a:pt x="881" y="179"/>
                </a:cubicBezTo>
                <a:cubicBezTo>
                  <a:pt x="930" y="118"/>
                  <a:pt x="941" y="114"/>
                  <a:pt x="949" y="101"/>
                </a:cubicBezTo>
                <a:cubicBezTo>
                  <a:pt x="983" y="77"/>
                  <a:pt x="990" y="77"/>
                  <a:pt x="993" y="68"/>
                </a:cubicBezTo>
                <a:cubicBezTo>
                  <a:pt x="1029" y="49"/>
                  <a:pt x="1030" y="41"/>
                  <a:pt x="1035" y="45"/>
                </a:cubicBezTo>
                <a:cubicBezTo>
                  <a:pt x="1080" y="18"/>
                  <a:pt x="1082" y="14"/>
                  <a:pt x="1083" y="10"/>
                </a:cubicBezTo>
                <a:cubicBezTo>
                  <a:pt x="1079" y="1"/>
                  <a:pt x="1079" y="1"/>
                  <a:pt x="1079" y="1"/>
                </a:cubicBezTo>
                <a:cubicBezTo>
                  <a:pt x="1054" y="15"/>
                  <a:pt x="1051" y="18"/>
                  <a:pt x="1049" y="23"/>
                </a:cubicBezTo>
                <a:cubicBezTo>
                  <a:pt x="988" y="54"/>
                  <a:pt x="984" y="67"/>
                  <a:pt x="975" y="66"/>
                </a:cubicBezTo>
                <a:cubicBezTo>
                  <a:pt x="961" y="68"/>
                  <a:pt x="967" y="69"/>
                  <a:pt x="972" y="64"/>
                </a:cubicBezTo>
                <a:cubicBezTo>
                  <a:pt x="1010" y="42"/>
                  <a:pt x="1013" y="30"/>
                  <a:pt x="1019" y="25"/>
                </a:cubicBezTo>
                <a:cubicBezTo>
                  <a:pt x="1037" y="1"/>
                  <a:pt x="1037" y="1"/>
                  <a:pt x="1037" y="1"/>
                </a:cubicBezTo>
                <a:cubicBezTo>
                  <a:pt x="1017" y="14"/>
                  <a:pt x="1016" y="19"/>
                  <a:pt x="1011" y="15"/>
                </a:cubicBezTo>
                <a:cubicBezTo>
                  <a:pt x="981" y="37"/>
                  <a:pt x="977" y="45"/>
                  <a:pt x="970" y="48"/>
                </a:cubicBezTo>
                <a:cubicBezTo>
                  <a:pt x="947" y="68"/>
                  <a:pt x="944" y="53"/>
                  <a:pt x="947" y="43"/>
                </a:cubicBezTo>
                <a:cubicBezTo>
                  <a:pt x="987" y="5"/>
                  <a:pt x="990" y="2"/>
                  <a:pt x="993" y="1"/>
                </a:cubicBezTo>
                <a:cubicBezTo>
                  <a:pt x="943" y="8"/>
                  <a:pt x="944" y="4"/>
                  <a:pt x="945" y="1"/>
                </a:cubicBezTo>
                <a:cubicBezTo>
                  <a:pt x="924" y="35"/>
                  <a:pt x="926" y="49"/>
                  <a:pt x="920" y="66"/>
                </a:cubicBezTo>
                <a:cubicBezTo>
                  <a:pt x="911" y="32"/>
                  <a:pt x="916" y="22"/>
                  <a:pt x="915" y="16"/>
                </a:cubicBezTo>
                <a:cubicBezTo>
                  <a:pt x="905" y="3"/>
                  <a:pt x="905" y="6"/>
                  <a:pt x="905" y="8"/>
                </a:cubicBezTo>
                <a:cubicBezTo>
                  <a:pt x="886" y="104"/>
                  <a:pt x="877" y="130"/>
                  <a:pt x="870" y="155"/>
                </a:cubicBezTo>
                <a:cubicBezTo>
                  <a:pt x="861" y="148"/>
                  <a:pt x="869" y="111"/>
                  <a:pt x="875" y="74"/>
                </a:cubicBezTo>
                <a:cubicBezTo>
                  <a:pt x="883" y="39"/>
                  <a:pt x="877" y="32"/>
                  <a:pt x="884" y="21"/>
                </a:cubicBezTo>
                <a:cubicBezTo>
                  <a:pt x="871" y="12"/>
                  <a:pt x="872" y="23"/>
                  <a:pt x="867" y="36"/>
                </a:cubicBezTo>
                <a:cubicBezTo>
                  <a:pt x="858" y="93"/>
                  <a:pt x="860" y="96"/>
                  <a:pt x="857" y="101"/>
                </a:cubicBezTo>
                <a:cubicBezTo>
                  <a:pt x="851" y="59"/>
                  <a:pt x="858" y="52"/>
                  <a:pt x="855" y="49"/>
                </a:cubicBezTo>
                <a:cubicBezTo>
                  <a:pt x="853" y="4"/>
                  <a:pt x="854" y="2"/>
                  <a:pt x="855" y="1"/>
                </a:cubicBezTo>
                <a:cubicBezTo>
                  <a:pt x="845" y="60"/>
                  <a:pt x="841" y="79"/>
                  <a:pt x="843" y="95"/>
                </a:cubicBezTo>
                <a:cubicBezTo>
                  <a:pt x="834" y="149"/>
                  <a:pt x="842" y="159"/>
                  <a:pt x="836" y="168"/>
                </a:cubicBezTo>
                <a:cubicBezTo>
                  <a:pt x="834" y="198"/>
                  <a:pt x="833" y="202"/>
                  <a:pt x="834" y="205"/>
                </a:cubicBezTo>
                <a:cubicBezTo>
                  <a:pt x="820" y="237"/>
                  <a:pt x="829" y="245"/>
                  <a:pt x="820" y="243"/>
                </a:cubicBezTo>
                <a:cubicBezTo>
                  <a:pt x="822" y="112"/>
                  <a:pt x="818" y="95"/>
                  <a:pt x="817" y="76"/>
                </a:cubicBezTo>
                <a:cubicBezTo>
                  <a:pt x="798" y="1"/>
                  <a:pt x="798" y="1"/>
                  <a:pt x="798" y="1"/>
                </a:cubicBezTo>
                <a:cubicBezTo>
                  <a:pt x="803" y="41"/>
                  <a:pt x="801" y="50"/>
                  <a:pt x="803" y="57"/>
                </a:cubicBezTo>
                <a:cubicBezTo>
                  <a:pt x="809" y="125"/>
                  <a:pt x="810" y="129"/>
                  <a:pt x="810" y="134"/>
                </a:cubicBezTo>
                <a:cubicBezTo>
                  <a:pt x="817" y="193"/>
                  <a:pt x="807" y="195"/>
                  <a:pt x="813" y="202"/>
                </a:cubicBezTo>
                <a:cubicBezTo>
                  <a:pt x="811" y="246"/>
                  <a:pt x="804" y="252"/>
                  <a:pt x="809" y="254"/>
                </a:cubicBezTo>
                <a:cubicBezTo>
                  <a:pt x="792" y="298"/>
                  <a:pt x="795" y="289"/>
                  <a:pt x="797" y="281"/>
                </a:cubicBezTo>
                <a:cubicBezTo>
                  <a:pt x="796" y="244"/>
                  <a:pt x="792" y="231"/>
                  <a:pt x="794" y="216"/>
                </a:cubicBezTo>
                <a:cubicBezTo>
                  <a:pt x="783" y="159"/>
                  <a:pt x="786" y="142"/>
                  <a:pt x="780" y="129"/>
                </a:cubicBezTo>
                <a:cubicBezTo>
                  <a:pt x="778" y="97"/>
                  <a:pt x="775" y="93"/>
                  <a:pt x="778" y="84"/>
                </a:cubicBezTo>
                <a:cubicBezTo>
                  <a:pt x="776" y="27"/>
                  <a:pt x="776" y="14"/>
                  <a:pt x="776" y="1"/>
                </a:cubicBezTo>
                <a:cubicBezTo>
                  <a:pt x="772" y="113"/>
                  <a:pt x="769" y="124"/>
                  <a:pt x="772" y="132"/>
                </a:cubicBezTo>
                <a:cubicBezTo>
                  <a:pt x="776" y="182"/>
                  <a:pt x="780" y="185"/>
                  <a:pt x="777" y="192"/>
                </a:cubicBezTo>
                <a:cubicBezTo>
                  <a:pt x="779" y="257"/>
                  <a:pt x="786" y="260"/>
                  <a:pt x="784" y="265"/>
                </a:cubicBezTo>
                <a:cubicBezTo>
                  <a:pt x="775" y="350"/>
                  <a:pt x="781" y="352"/>
                  <a:pt x="777" y="358"/>
                </a:cubicBezTo>
                <a:cubicBezTo>
                  <a:pt x="767" y="305"/>
                  <a:pt x="768" y="288"/>
                  <a:pt x="765" y="273"/>
                </a:cubicBezTo>
                <a:cubicBezTo>
                  <a:pt x="754" y="211"/>
                  <a:pt x="761" y="204"/>
                  <a:pt x="756" y="202"/>
                </a:cubicBezTo>
                <a:cubicBezTo>
                  <a:pt x="746" y="146"/>
                  <a:pt x="749" y="136"/>
                  <a:pt x="745" y="129"/>
                </a:cubicBezTo>
                <a:cubicBezTo>
                  <a:pt x="734" y="92"/>
                  <a:pt x="741" y="85"/>
                  <a:pt x="734" y="83"/>
                </a:cubicBezTo>
                <a:cubicBezTo>
                  <a:pt x="726" y="53"/>
                  <a:pt x="731" y="43"/>
                  <a:pt x="723" y="37"/>
                </a:cubicBezTo>
                <a:cubicBezTo>
                  <a:pt x="715" y="4"/>
                  <a:pt x="717" y="7"/>
                  <a:pt x="716" y="11"/>
                </a:cubicBezTo>
                <a:cubicBezTo>
                  <a:pt x="731" y="88"/>
                  <a:pt x="729" y="97"/>
                  <a:pt x="735" y="102"/>
                </a:cubicBezTo>
                <a:cubicBezTo>
                  <a:pt x="747" y="191"/>
                  <a:pt x="744" y="209"/>
                  <a:pt x="749" y="224"/>
                </a:cubicBezTo>
                <a:cubicBezTo>
                  <a:pt x="756" y="280"/>
                  <a:pt x="759" y="287"/>
                  <a:pt x="754" y="296"/>
                </a:cubicBezTo>
                <a:cubicBezTo>
                  <a:pt x="754" y="383"/>
                  <a:pt x="754" y="393"/>
                  <a:pt x="753" y="404"/>
                </a:cubicBezTo>
                <a:cubicBezTo>
                  <a:pt x="747" y="424"/>
                  <a:pt x="746" y="415"/>
                  <a:pt x="749" y="405"/>
                </a:cubicBezTo>
                <a:cubicBezTo>
                  <a:pt x="743" y="364"/>
                  <a:pt x="750" y="357"/>
                  <a:pt x="747" y="354"/>
                </a:cubicBezTo>
                <a:cubicBezTo>
                  <a:pt x="740" y="266"/>
                  <a:pt x="739" y="257"/>
                  <a:pt x="738" y="248"/>
                </a:cubicBezTo>
                <a:cubicBezTo>
                  <a:pt x="738" y="215"/>
                  <a:pt x="737" y="211"/>
                  <a:pt x="731" y="209"/>
                </a:cubicBezTo>
                <a:cubicBezTo>
                  <a:pt x="724" y="148"/>
                  <a:pt x="719" y="132"/>
                  <a:pt x="717" y="113"/>
                </a:cubicBezTo>
                <a:cubicBezTo>
                  <a:pt x="702" y="24"/>
                  <a:pt x="707" y="13"/>
                  <a:pt x="703" y="5"/>
                </a:cubicBezTo>
                <a:cubicBezTo>
                  <a:pt x="697" y="1"/>
                  <a:pt x="697" y="2"/>
                  <a:pt x="698" y="2"/>
                </a:cubicBezTo>
                <a:cubicBezTo>
                  <a:pt x="694" y="36"/>
                  <a:pt x="688" y="42"/>
                  <a:pt x="691" y="44"/>
                </a:cubicBezTo>
                <a:cubicBezTo>
                  <a:pt x="688" y="82"/>
                  <a:pt x="684" y="87"/>
                  <a:pt x="682" y="91"/>
                </a:cubicBezTo>
                <a:cubicBezTo>
                  <a:pt x="678" y="138"/>
                  <a:pt x="677" y="149"/>
                  <a:pt x="677" y="159"/>
                </a:cubicBezTo>
                <a:cubicBezTo>
                  <a:pt x="679" y="188"/>
                  <a:pt x="679" y="191"/>
                  <a:pt x="680" y="195"/>
                </a:cubicBezTo>
                <a:cubicBezTo>
                  <a:pt x="682" y="243"/>
                  <a:pt x="685" y="249"/>
                  <a:pt x="683" y="257"/>
                </a:cubicBezTo>
                <a:cubicBezTo>
                  <a:pt x="686" y="325"/>
                  <a:pt x="689" y="328"/>
                  <a:pt x="687" y="332"/>
                </a:cubicBezTo>
                <a:cubicBezTo>
                  <a:pt x="701" y="398"/>
                  <a:pt x="695" y="415"/>
                  <a:pt x="701" y="428"/>
                </a:cubicBezTo>
                <a:cubicBezTo>
                  <a:pt x="700" y="475"/>
                  <a:pt x="704" y="477"/>
                  <a:pt x="705" y="481"/>
                </a:cubicBezTo>
                <a:cubicBezTo>
                  <a:pt x="704" y="521"/>
                  <a:pt x="706" y="528"/>
                  <a:pt x="702" y="537"/>
                </a:cubicBezTo>
                <a:cubicBezTo>
                  <a:pt x="705" y="567"/>
                  <a:pt x="696" y="578"/>
                  <a:pt x="699" y="584"/>
                </a:cubicBezTo>
                <a:cubicBezTo>
                  <a:pt x="690" y="591"/>
                  <a:pt x="686" y="578"/>
                  <a:pt x="691" y="561"/>
                </a:cubicBezTo>
                <a:cubicBezTo>
                  <a:pt x="685" y="485"/>
                  <a:pt x="686" y="476"/>
                  <a:pt x="681" y="470"/>
                </a:cubicBezTo>
                <a:cubicBezTo>
                  <a:pt x="669" y="402"/>
                  <a:pt x="672" y="395"/>
                  <a:pt x="673" y="390"/>
                </a:cubicBezTo>
                <a:cubicBezTo>
                  <a:pt x="664" y="357"/>
                  <a:pt x="664" y="351"/>
                  <a:pt x="661" y="346"/>
                </a:cubicBezTo>
                <a:cubicBezTo>
                  <a:pt x="656" y="261"/>
                  <a:pt x="647" y="244"/>
                  <a:pt x="656" y="219"/>
                </a:cubicBezTo>
                <a:cubicBezTo>
                  <a:pt x="652" y="177"/>
                  <a:pt x="659" y="163"/>
                  <a:pt x="654" y="154"/>
                </a:cubicBezTo>
                <a:cubicBezTo>
                  <a:pt x="660" y="117"/>
                  <a:pt x="660" y="108"/>
                  <a:pt x="656" y="101"/>
                </a:cubicBezTo>
                <a:cubicBezTo>
                  <a:pt x="650" y="125"/>
                  <a:pt x="654" y="129"/>
                  <a:pt x="653" y="135"/>
                </a:cubicBezTo>
                <a:cubicBezTo>
                  <a:pt x="650" y="168"/>
                  <a:pt x="648" y="175"/>
                  <a:pt x="644" y="182"/>
                </a:cubicBezTo>
                <a:cubicBezTo>
                  <a:pt x="643" y="266"/>
                  <a:pt x="636" y="281"/>
                  <a:pt x="635" y="293"/>
                </a:cubicBezTo>
                <a:cubicBezTo>
                  <a:pt x="637" y="335"/>
                  <a:pt x="636" y="341"/>
                  <a:pt x="632" y="348"/>
                </a:cubicBezTo>
                <a:cubicBezTo>
                  <a:pt x="637" y="413"/>
                  <a:pt x="635" y="425"/>
                  <a:pt x="640" y="435"/>
                </a:cubicBezTo>
                <a:cubicBezTo>
                  <a:pt x="636" y="461"/>
                  <a:pt x="643" y="462"/>
                  <a:pt x="638" y="466"/>
                </a:cubicBezTo>
                <a:cubicBezTo>
                  <a:pt x="646" y="514"/>
                  <a:pt x="646" y="520"/>
                  <a:pt x="647" y="524"/>
                </a:cubicBezTo>
                <a:cubicBezTo>
                  <a:pt x="652" y="580"/>
                  <a:pt x="659" y="587"/>
                  <a:pt x="654" y="598"/>
                </a:cubicBezTo>
                <a:cubicBezTo>
                  <a:pt x="665" y="631"/>
                  <a:pt x="664" y="638"/>
                  <a:pt x="669" y="643"/>
                </a:cubicBezTo>
                <a:cubicBezTo>
                  <a:pt x="670" y="686"/>
                  <a:pt x="671" y="688"/>
                  <a:pt x="667" y="690"/>
                </a:cubicBezTo>
                <a:cubicBezTo>
                  <a:pt x="652" y="723"/>
                  <a:pt x="654" y="702"/>
                  <a:pt x="643" y="685"/>
                </a:cubicBezTo>
                <a:cubicBezTo>
                  <a:pt x="631" y="649"/>
                  <a:pt x="637" y="635"/>
                  <a:pt x="628" y="628"/>
                </a:cubicBezTo>
                <a:cubicBezTo>
                  <a:pt x="613" y="591"/>
                  <a:pt x="622" y="577"/>
                  <a:pt x="613" y="570"/>
                </a:cubicBezTo>
                <a:cubicBezTo>
                  <a:pt x="603" y="532"/>
                  <a:pt x="607" y="519"/>
                  <a:pt x="602" y="510"/>
                </a:cubicBezTo>
                <a:cubicBezTo>
                  <a:pt x="603" y="490"/>
                  <a:pt x="599" y="486"/>
                  <a:pt x="600" y="481"/>
                </a:cubicBezTo>
                <a:cubicBezTo>
                  <a:pt x="598" y="413"/>
                  <a:pt x="592" y="410"/>
                  <a:pt x="597" y="403"/>
                </a:cubicBezTo>
                <a:cubicBezTo>
                  <a:pt x="599" y="349"/>
                  <a:pt x="592" y="346"/>
                  <a:pt x="598" y="339"/>
                </a:cubicBezTo>
                <a:cubicBezTo>
                  <a:pt x="602" y="285"/>
                  <a:pt x="605" y="278"/>
                  <a:pt x="602" y="274"/>
                </a:cubicBezTo>
                <a:cubicBezTo>
                  <a:pt x="585" y="373"/>
                  <a:pt x="586" y="389"/>
                  <a:pt x="583" y="406"/>
                </a:cubicBezTo>
                <a:cubicBezTo>
                  <a:pt x="584" y="462"/>
                  <a:pt x="590" y="468"/>
                  <a:pt x="589" y="476"/>
                </a:cubicBezTo>
                <a:cubicBezTo>
                  <a:pt x="593" y="507"/>
                  <a:pt x="594" y="514"/>
                  <a:pt x="594" y="522"/>
                </a:cubicBezTo>
                <a:cubicBezTo>
                  <a:pt x="600" y="552"/>
                  <a:pt x="599" y="560"/>
                  <a:pt x="602" y="567"/>
                </a:cubicBezTo>
                <a:cubicBezTo>
                  <a:pt x="612" y="596"/>
                  <a:pt x="605" y="606"/>
                  <a:pt x="613" y="611"/>
                </a:cubicBezTo>
                <a:cubicBezTo>
                  <a:pt x="637" y="714"/>
                  <a:pt x="642" y="719"/>
                  <a:pt x="645" y="724"/>
                </a:cubicBezTo>
                <a:cubicBezTo>
                  <a:pt x="648" y="770"/>
                  <a:pt x="649" y="776"/>
                  <a:pt x="645" y="785"/>
                </a:cubicBezTo>
                <a:cubicBezTo>
                  <a:pt x="633" y="749"/>
                  <a:pt x="632" y="739"/>
                  <a:pt x="629" y="730"/>
                </a:cubicBezTo>
                <a:cubicBezTo>
                  <a:pt x="621" y="713"/>
                  <a:pt x="624" y="706"/>
                  <a:pt x="619" y="703"/>
                </a:cubicBezTo>
                <a:cubicBezTo>
                  <a:pt x="601" y="659"/>
                  <a:pt x="604" y="653"/>
                  <a:pt x="599" y="649"/>
                </a:cubicBezTo>
                <a:cubicBezTo>
                  <a:pt x="580" y="567"/>
                  <a:pt x="577" y="563"/>
                  <a:pt x="577" y="559"/>
                </a:cubicBezTo>
                <a:cubicBezTo>
                  <a:pt x="572" y="508"/>
                  <a:pt x="571" y="499"/>
                  <a:pt x="566" y="491"/>
                </a:cubicBezTo>
                <a:cubicBezTo>
                  <a:pt x="564" y="467"/>
                  <a:pt x="567" y="463"/>
                  <a:pt x="564" y="461"/>
                </a:cubicBezTo>
                <a:cubicBezTo>
                  <a:pt x="559" y="519"/>
                  <a:pt x="558" y="525"/>
                  <a:pt x="561" y="530"/>
                </a:cubicBezTo>
                <a:cubicBezTo>
                  <a:pt x="567" y="584"/>
                  <a:pt x="562" y="592"/>
                  <a:pt x="559" y="599"/>
                </a:cubicBezTo>
                <a:cubicBezTo>
                  <a:pt x="568" y="643"/>
                  <a:pt x="564" y="650"/>
                  <a:pt x="561" y="657"/>
                </a:cubicBezTo>
                <a:cubicBezTo>
                  <a:pt x="565" y="717"/>
                  <a:pt x="557" y="734"/>
                  <a:pt x="561" y="747"/>
                </a:cubicBezTo>
                <a:cubicBezTo>
                  <a:pt x="568" y="815"/>
                  <a:pt x="569" y="822"/>
                  <a:pt x="572" y="828"/>
                </a:cubicBezTo>
                <a:cubicBezTo>
                  <a:pt x="588" y="914"/>
                  <a:pt x="593" y="920"/>
                  <a:pt x="593" y="927"/>
                </a:cubicBezTo>
                <a:cubicBezTo>
                  <a:pt x="606" y="973"/>
                  <a:pt x="604" y="981"/>
                  <a:pt x="607" y="988"/>
                </a:cubicBezTo>
                <a:cubicBezTo>
                  <a:pt x="613" y="1021"/>
                  <a:pt x="617" y="1026"/>
                  <a:pt x="612" y="1025"/>
                </a:cubicBezTo>
                <a:cubicBezTo>
                  <a:pt x="538" y="958"/>
                  <a:pt x="535" y="955"/>
                  <a:pt x="530" y="953"/>
                </a:cubicBezTo>
                <a:close/>
                <a:moveTo>
                  <a:pt x="951" y="83"/>
                </a:moveTo>
                <a:cubicBezTo>
                  <a:pt x="955" y="79"/>
                  <a:pt x="954" y="88"/>
                  <a:pt x="950" y="86"/>
                </a:cubicBezTo>
                <a:cubicBezTo>
                  <a:pt x="948" y="91"/>
                  <a:pt x="944" y="90"/>
                  <a:pt x="942" y="95"/>
                </a:cubicBezTo>
                <a:cubicBezTo>
                  <a:pt x="933" y="99"/>
                  <a:pt x="947" y="84"/>
                  <a:pt x="951" y="83"/>
                </a:cubicBezTo>
                <a:close/>
                <a:moveTo>
                  <a:pt x="922" y="89"/>
                </a:moveTo>
                <a:cubicBezTo>
                  <a:pt x="928" y="97"/>
                  <a:pt x="912" y="96"/>
                  <a:pt x="911" y="107"/>
                </a:cubicBezTo>
                <a:cubicBezTo>
                  <a:pt x="906" y="99"/>
                  <a:pt x="918" y="91"/>
                  <a:pt x="922" y="89"/>
                </a:cubicBezTo>
                <a:close/>
                <a:moveTo>
                  <a:pt x="697" y="53"/>
                </a:moveTo>
                <a:cubicBezTo>
                  <a:pt x="698" y="56"/>
                  <a:pt x="699" y="60"/>
                  <a:pt x="698" y="63"/>
                </a:cubicBezTo>
                <a:cubicBezTo>
                  <a:pt x="694" y="69"/>
                  <a:pt x="695" y="56"/>
                  <a:pt x="697" y="53"/>
                </a:cubicBezTo>
                <a:close/>
                <a:moveTo>
                  <a:pt x="704" y="365"/>
                </a:moveTo>
                <a:cubicBezTo>
                  <a:pt x="699" y="363"/>
                  <a:pt x="700" y="358"/>
                  <a:pt x="703" y="353"/>
                </a:cubicBezTo>
                <a:cubicBezTo>
                  <a:pt x="693" y="294"/>
                  <a:pt x="703" y="286"/>
                  <a:pt x="693" y="284"/>
                </a:cubicBezTo>
                <a:cubicBezTo>
                  <a:pt x="695" y="248"/>
                  <a:pt x="694" y="245"/>
                  <a:pt x="694" y="240"/>
                </a:cubicBezTo>
                <a:cubicBezTo>
                  <a:pt x="686" y="148"/>
                  <a:pt x="689" y="138"/>
                  <a:pt x="688" y="129"/>
                </a:cubicBezTo>
                <a:cubicBezTo>
                  <a:pt x="702" y="85"/>
                  <a:pt x="698" y="89"/>
                  <a:pt x="702" y="91"/>
                </a:cubicBezTo>
                <a:cubicBezTo>
                  <a:pt x="705" y="116"/>
                  <a:pt x="706" y="119"/>
                  <a:pt x="710" y="123"/>
                </a:cubicBezTo>
                <a:cubicBezTo>
                  <a:pt x="712" y="157"/>
                  <a:pt x="716" y="166"/>
                  <a:pt x="718" y="174"/>
                </a:cubicBezTo>
                <a:cubicBezTo>
                  <a:pt x="731" y="233"/>
                  <a:pt x="722" y="242"/>
                  <a:pt x="727" y="245"/>
                </a:cubicBezTo>
                <a:cubicBezTo>
                  <a:pt x="725" y="298"/>
                  <a:pt x="737" y="303"/>
                  <a:pt x="733" y="315"/>
                </a:cubicBezTo>
                <a:cubicBezTo>
                  <a:pt x="739" y="361"/>
                  <a:pt x="732" y="368"/>
                  <a:pt x="736" y="371"/>
                </a:cubicBezTo>
                <a:cubicBezTo>
                  <a:pt x="731" y="412"/>
                  <a:pt x="734" y="421"/>
                  <a:pt x="731" y="432"/>
                </a:cubicBezTo>
                <a:cubicBezTo>
                  <a:pt x="723" y="501"/>
                  <a:pt x="718" y="512"/>
                  <a:pt x="718" y="522"/>
                </a:cubicBezTo>
                <a:cubicBezTo>
                  <a:pt x="722" y="478"/>
                  <a:pt x="711" y="473"/>
                  <a:pt x="713" y="462"/>
                </a:cubicBezTo>
                <a:cubicBezTo>
                  <a:pt x="712" y="425"/>
                  <a:pt x="708" y="417"/>
                  <a:pt x="710" y="407"/>
                </a:cubicBezTo>
                <a:close/>
                <a:moveTo>
                  <a:pt x="779" y="744"/>
                </a:moveTo>
                <a:cubicBezTo>
                  <a:pt x="776" y="750"/>
                  <a:pt x="774" y="755"/>
                  <a:pt x="772" y="760"/>
                </a:cubicBezTo>
                <a:cubicBezTo>
                  <a:pt x="764" y="759"/>
                  <a:pt x="762" y="772"/>
                  <a:pt x="755" y="775"/>
                </a:cubicBezTo>
                <a:cubicBezTo>
                  <a:pt x="748" y="776"/>
                  <a:pt x="744" y="784"/>
                  <a:pt x="739" y="790"/>
                </a:cubicBezTo>
                <a:cubicBezTo>
                  <a:pt x="733" y="795"/>
                  <a:pt x="730" y="805"/>
                  <a:pt x="724" y="808"/>
                </a:cubicBezTo>
                <a:cubicBezTo>
                  <a:pt x="723" y="814"/>
                  <a:pt x="719" y="815"/>
                  <a:pt x="717" y="818"/>
                </a:cubicBezTo>
                <a:cubicBezTo>
                  <a:pt x="715" y="822"/>
                  <a:pt x="714" y="825"/>
                  <a:pt x="710" y="825"/>
                </a:cubicBezTo>
                <a:cubicBezTo>
                  <a:pt x="704" y="838"/>
                  <a:pt x="687" y="849"/>
                  <a:pt x="687" y="862"/>
                </a:cubicBezTo>
                <a:cubicBezTo>
                  <a:pt x="683" y="861"/>
                  <a:pt x="682" y="867"/>
                  <a:pt x="679" y="871"/>
                </a:cubicBezTo>
                <a:cubicBezTo>
                  <a:pt x="678" y="876"/>
                  <a:pt x="674" y="875"/>
                  <a:pt x="672" y="880"/>
                </a:cubicBezTo>
                <a:cubicBezTo>
                  <a:pt x="666" y="883"/>
                  <a:pt x="665" y="898"/>
                  <a:pt x="657" y="892"/>
                </a:cubicBezTo>
                <a:cubicBezTo>
                  <a:pt x="673" y="850"/>
                  <a:pt x="699" y="834"/>
                  <a:pt x="718" y="800"/>
                </a:cubicBezTo>
                <a:cubicBezTo>
                  <a:pt x="725" y="797"/>
                  <a:pt x="731" y="794"/>
                  <a:pt x="735" y="785"/>
                </a:cubicBezTo>
                <a:cubicBezTo>
                  <a:pt x="741" y="784"/>
                  <a:pt x="744" y="774"/>
                  <a:pt x="750" y="773"/>
                </a:cubicBezTo>
                <a:cubicBezTo>
                  <a:pt x="755" y="769"/>
                  <a:pt x="759" y="762"/>
                  <a:pt x="764" y="757"/>
                </a:cubicBezTo>
                <a:cubicBezTo>
                  <a:pt x="770" y="756"/>
                  <a:pt x="773" y="746"/>
                  <a:pt x="779" y="744"/>
                </a:cubicBezTo>
                <a:cubicBezTo>
                  <a:pt x="781" y="732"/>
                  <a:pt x="787" y="747"/>
                  <a:pt x="779" y="744"/>
                </a:cubicBezTo>
                <a:close/>
                <a:moveTo>
                  <a:pt x="861" y="670"/>
                </a:moveTo>
                <a:cubicBezTo>
                  <a:pt x="860" y="673"/>
                  <a:pt x="858" y="675"/>
                  <a:pt x="856" y="674"/>
                </a:cubicBezTo>
                <a:cubicBezTo>
                  <a:pt x="854" y="681"/>
                  <a:pt x="848" y="678"/>
                  <a:pt x="847" y="686"/>
                </a:cubicBezTo>
                <a:cubicBezTo>
                  <a:pt x="839" y="684"/>
                  <a:pt x="837" y="695"/>
                  <a:pt x="830" y="695"/>
                </a:cubicBezTo>
                <a:cubicBezTo>
                  <a:pt x="834" y="689"/>
                  <a:pt x="838" y="684"/>
                  <a:pt x="844" y="685"/>
                </a:cubicBezTo>
                <a:cubicBezTo>
                  <a:pt x="849" y="675"/>
                  <a:pt x="856" y="671"/>
                  <a:pt x="863" y="665"/>
                </a:cubicBezTo>
                <a:cubicBezTo>
                  <a:pt x="866" y="668"/>
                  <a:pt x="862" y="667"/>
                  <a:pt x="861" y="670"/>
                </a:cubicBezTo>
                <a:close/>
                <a:moveTo>
                  <a:pt x="873" y="657"/>
                </a:moveTo>
                <a:cubicBezTo>
                  <a:pt x="874" y="652"/>
                  <a:pt x="877" y="654"/>
                  <a:pt x="878" y="653"/>
                </a:cubicBezTo>
                <a:cubicBezTo>
                  <a:pt x="887" y="645"/>
                  <a:pt x="871" y="668"/>
                  <a:pt x="873" y="657"/>
                </a:cubicBezTo>
                <a:close/>
                <a:moveTo>
                  <a:pt x="947" y="537"/>
                </a:moveTo>
                <a:cubicBezTo>
                  <a:pt x="952" y="543"/>
                  <a:pt x="943" y="540"/>
                  <a:pt x="941" y="544"/>
                </a:cubicBezTo>
                <a:cubicBezTo>
                  <a:pt x="937" y="552"/>
                  <a:pt x="936" y="540"/>
                  <a:pt x="947" y="537"/>
                </a:cubicBezTo>
                <a:close/>
                <a:moveTo>
                  <a:pt x="694" y="741"/>
                </a:moveTo>
                <a:cubicBezTo>
                  <a:pt x="700" y="737"/>
                  <a:pt x="704" y="727"/>
                  <a:pt x="709" y="722"/>
                </a:cubicBezTo>
                <a:cubicBezTo>
                  <a:pt x="716" y="720"/>
                  <a:pt x="719" y="710"/>
                  <a:pt x="726" y="707"/>
                </a:cubicBezTo>
                <a:cubicBezTo>
                  <a:pt x="728" y="703"/>
                  <a:pt x="731" y="701"/>
                  <a:pt x="735" y="702"/>
                </a:cubicBezTo>
                <a:cubicBezTo>
                  <a:pt x="733" y="697"/>
                  <a:pt x="735" y="697"/>
                  <a:pt x="738" y="694"/>
                </a:cubicBezTo>
                <a:cubicBezTo>
                  <a:pt x="749" y="680"/>
                  <a:pt x="761" y="674"/>
                  <a:pt x="772" y="662"/>
                </a:cubicBezTo>
                <a:cubicBezTo>
                  <a:pt x="779" y="659"/>
                  <a:pt x="783" y="652"/>
                  <a:pt x="790" y="651"/>
                </a:cubicBezTo>
                <a:cubicBezTo>
                  <a:pt x="794" y="642"/>
                  <a:pt x="802" y="643"/>
                  <a:pt x="808" y="640"/>
                </a:cubicBezTo>
                <a:cubicBezTo>
                  <a:pt x="825" y="620"/>
                  <a:pt x="845" y="606"/>
                  <a:pt x="864" y="592"/>
                </a:cubicBezTo>
                <a:cubicBezTo>
                  <a:pt x="875" y="589"/>
                  <a:pt x="883" y="576"/>
                  <a:pt x="895" y="574"/>
                </a:cubicBezTo>
                <a:cubicBezTo>
                  <a:pt x="902" y="561"/>
                  <a:pt x="916" y="563"/>
                  <a:pt x="924" y="553"/>
                </a:cubicBezTo>
                <a:cubicBezTo>
                  <a:pt x="930" y="556"/>
                  <a:pt x="918" y="558"/>
                  <a:pt x="917" y="562"/>
                </a:cubicBezTo>
                <a:cubicBezTo>
                  <a:pt x="912" y="564"/>
                  <a:pt x="909" y="568"/>
                  <a:pt x="904" y="569"/>
                </a:cubicBezTo>
                <a:cubicBezTo>
                  <a:pt x="897" y="575"/>
                  <a:pt x="890" y="582"/>
                  <a:pt x="881" y="584"/>
                </a:cubicBezTo>
                <a:cubicBezTo>
                  <a:pt x="874" y="592"/>
                  <a:pt x="866" y="599"/>
                  <a:pt x="858" y="605"/>
                </a:cubicBezTo>
                <a:cubicBezTo>
                  <a:pt x="853" y="606"/>
                  <a:pt x="851" y="612"/>
                  <a:pt x="847" y="616"/>
                </a:cubicBezTo>
                <a:cubicBezTo>
                  <a:pt x="841" y="613"/>
                  <a:pt x="841" y="622"/>
                  <a:pt x="836" y="620"/>
                </a:cubicBezTo>
                <a:cubicBezTo>
                  <a:pt x="830" y="630"/>
                  <a:pt x="824" y="637"/>
                  <a:pt x="817" y="641"/>
                </a:cubicBezTo>
                <a:cubicBezTo>
                  <a:pt x="814" y="644"/>
                  <a:pt x="810" y="645"/>
                  <a:pt x="807" y="649"/>
                </a:cubicBezTo>
                <a:cubicBezTo>
                  <a:pt x="802" y="649"/>
                  <a:pt x="802" y="659"/>
                  <a:pt x="797" y="657"/>
                </a:cubicBezTo>
                <a:cubicBezTo>
                  <a:pt x="784" y="668"/>
                  <a:pt x="770" y="677"/>
                  <a:pt x="759" y="691"/>
                </a:cubicBezTo>
                <a:cubicBezTo>
                  <a:pt x="731" y="708"/>
                  <a:pt x="711" y="747"/>
                  <a:pt x="684" y="764"/>
                </a:cubicBezTo>
                <a:cubicBezTo>
                  <a:pt x="679" y="757"/>
                  <a:pt x="691" y="746"/>
                  <a:pt x="694" y="741"/>
                </a:cubicBezTo>
                <a:close/>
                <a:moveTo>
                  <a:pt x="671" y="603"/>
                </a:moveTo>
                <a:cubicBezTo>
                  <a:pt x="670" y="597"/>
                  <a:pt x="668" y="591"/>
                  <a:pt x="667" y="585"/>
                </a:cubicBezTo>
                <a:cubicBezTo>
                  <a:pt x="668" y="572"/>
                  <a:pt x="662" y="562"/>
                  <a:pt x="664" y="548"/>
                </a:cubicBezTo>
                <a:cubicBezTo>
                  <a:pt x="662" y="543"/>
                  <a:pt x="661" y="537"/>
                  <a:pt x="660" y="530"/>
                </a:cubicBezTo>
                <a:cubicBezTo>
                  <a:pt x="659" y="525"/>
                  <a:pt x="661" y="518"/>
                  <a:pt x="658" y="514"/>
                </a:cubicBezTo>
                <a:cubicBezTo>
                  <a:pt x="654" y="503"/>
                  <a:pt x="654" y="490"/>
                  <a:pt x="652" y="479"/>
                </a:cubicBezTo>
                <a:cubicBezTo>
                  <a:pt x="651" y="454"/>
                  <a:pt x="643" y="433"/>
                  <a:pt x="647" y="406"/>
                </a:cubicBezTo>
                <a:cubicBezTo>
                  <a:pt x="645" y="400"/>
                  <a:pt x="641" y="395"/>
                  <a:pt x="646" y="387"/>
                </a:cubicBezTo>
                <a:cubicBezTo>
                  <a:pt x="637" y="384"/>
                  <a:pt x="650" y="374"/>
                  <a:pt x="644" y="370"/>
                </a:cubicBezTo>
                <a:cubicBezTo>
                  <a:pt x="644" y="358"/>
                  <a:pt x="645" y="345"/>
                  <a:pt x="642" y="334"/>
                </a:cubicBezTo>
                <a:cubicBezTo>
                  <a:pt x="644" y="327"/>
                  <a:pt x="646" y="321"/>
                  <a:pt x="643" y="316"/>
                </a:cubicBezTo>
                <a:cubicBezTo>
                  <a:pt x="646" y="312"/>
                  <a:pt x="646" y="317"/>
                  <a:pt x="649" y="318"/>
                </a:cubicBezTo>
                <a:cubicBezTo>
                  <a:pt x="649" y="321"/>
                  <a:pt x="650" y="324"/>
                  <a:pt x="648" y="327"/>
                </a:cubicBezTo>
                <a:cubicBezTo>
                  <a:pt x="657" y="330"/>
                  <a:pt x="643" y="341"/>
                  <a:pt x="654" y="343"/>
                </a:cubicBezTo>
                <a:cubicBezTo>
                  <a:pt x="649" y="355"/>
                  <a:pt x="658" y="363"/>
                  <a:pt x="655" y="375"/>
                </a:cubicBezTo>
                <a:cubicBezTo>
                  <a:pt x="654" y="378"/>
                  <a:pt x="659" y="379"/>
                  <a:pt x="657" y="383"/>
                </a:cubicBezTo>
                <a:cubicBezTo>
                  <a:pt x="654" y="387"/>
                  <a:pt x="657" y="389"/>
                  <a:pt x="660" y="390"/>
                </a:cubicBezTo>
                <a:cubicBezTo>
                  <a:pt x="655" y="398"/>
                  <a:pt x="665" y="399"/>
                  <a:pt x="660" y="406"/>
                </a:cubicBezTo>
                <a:cubicBezTo>
                  <a:pt x="665" y="415"/>
                  <a:pt x="664" y="426"/>
                  <a:pt x="665" y="437"/>
                </a:cubicBezTo>
                <a:cubicBezTo>
                  <a:pt x="670" y="446"/>
                  <a:pt x="669" y="459"/>
                  <a:pt x="668" y="470"/>
                </a:cubicBezTo>
                <a:cubicBezTo>
                  <a:pt x="674" y="479"/>
                  <a:pt x="673" y="490"/>
                  <a:pt x="673" y="501"/>
                </a:cubicBezTo>
                <a:cubicBezTo>
                  <a:pt x="676" y="506"/>
                  <a:pt x="673" y="513"/>
                  <a:pt x="675" y="518"/>
                </a:cubicBezTo>
                <a:cubicBezTo>
                  <a:pt x="674" y="524"/>
                  <a:pt x="680" y="526"/>
                  <a:pt x="674" y="534"/>
                </a:cubicBezTo>
                <a:cubicBezTo>
                  <a:pt x="678" y="543"/>
                  <a:pt x="674" y="556"/>
                  <a:pt x="679" y="565"/>
                </a:cubicBezTo>
                <a:cubicBezTo>
                  <a:pt x="678" y="567"/>
                  <a:pt x="677" y="570"/>
                  <a:pt x="676" y="573"/>
                </a:cubicBezTo>
                <a:cubicBezTo>
                  <a:pt x="676" y="580"/>
                  <a:pt x="676" y="587"/>
                  <a:pt x="679" y="593"/>
                </a:cubicBezTo>
                <a:cubicBezTo>
                  <a:pt x="678" y="601"/>
                  <a:pt x="675" y="610"/>
                  <a:pt x="678" y="615"/>
                </a:cubicBezTo>
                <a:cubicBezTo>
                  <a:pt x="669" y="622"/>
                  <a:pt x="676" y="605"/>
                  <a:pt x="671" y="603"/>
                </a:cubicBezTo>
                <a:close/>
                <a:moveTo>
                  <a:pt x="675" y="770"/>
                </a:moveTo>
                <a:cubicBezTo>
                  <a:pt x="680" y="776"/>
                  <a:pt x="668" y="784"/>
                  <a:pt x="666" y="788"/>
                </a:cubicBezTo>
                <a:cubicBezTo>
                  <a:pt x="661" y="782"/>
                  <a:pt x="673" y="775"/>
                  <a:pt x="675" y="770"/>
                </a:cubicBezTo>
                <a:close/>
                <a:moveTo>
                  <a:pt x="656" y="838"/>
                </a:moveTo>
                <a:cubicBezTo>
                  <a:pt x="661" y="827"/>
                  <a:pt x="666" y="817"/>
                  <a:pt x="671" y="806"/>
                </a:cubicBezTo>
                <a:cubicBezTo>
                  <a:pt x="701" y="766"/>
                  <a:pt x="707" y="766"/>
                  <a:pt x="709" y="757"/>
                </a:cubicBezTo>
                <a:cubicBezTo>
                  <a:pt x="766" y="705"/>
                  <a:pt x="767" y="693"/>
                  <a:pt x="773" y="694"/>
                </a:cubicBezTo>
                <a:cubicBezTo>
                  <a:pt x="812" y="655"/>
                  <a:pt x="816" y="660"/>
                  <a:pt x="820" y="655"/>
                </a:cubicBezTo>
                <a:cubicBezTo>
                  <a:pt x="832" y="645"/>
                  <a:pt x="832" y="641"/>
                  <a:pt x="835" y="642"/>
                </a:cubicBezTo>
                <a:cubicBezTo>
                  <a:pt x="894" y="589"/>
                  <a:pt x="903" y="585"/>
                  <a:pt x="912" y="579"/>
                </a:cubicBezTo>
                <a:cubicBezTo>
                  <a:pt x="1009" y="510"/>
                  <a:pt x="1028" y="502"/>
                  <a:pt x="1047" y="494"/>
                </a:cubicBezTo>
                <a:cubicBezTo>
                  <a:pt x="1093" y="464"/>
                  <a:pt x="1101" y="471"/>
                  <a:pt x="1103" y="462"/>
                </a:cubicBezTo>
                <a:cubicBezTo>
                  <a:pt x="1091" y="473"/>
                  <a:pt x="1090" y="478"/>
                  <a:pt x="1086" y="477"/>
                </a:cubicBezTo>
                <a:cubicBezTo>
                  <a:pt x="1072" y="488"/>
                  <a:pt x="1069" y="488"/>
                  <a:pt x="1067" y="491"/>
                </a:cubicBezTo>
                <a:cubicBezTo>
                  <a:pt x="1036" y="510"/>
                  <a:pt x="1032" y="516"/>
                  <a:pt x="1027" y="517"/>
                </a:cubicBezTo>
                <a:cubicBezTo>
                  <a:pt x="967" y="561"/>
                  <a:pt x="959" y="569"/>
                  <a:pt x="949" y="574"/>
                </a:cubicBezTo>
                <a:cubicBezTo>
                  <a:pt x="906" y="611"/>
                  <a:pt x="899" y="608"/>
                  <a:pt x="898" y="617"/>
                </a:cubicBezTo>
                <a:cubicBezTo>
                  <a:pt x="856" y="655"/>
                  <a:pt x="854" y="661"/>
                  <a:pt x="849" y="661"/>
                </a:cubicBezTo>
                <a:cubicBezTo>
                  <a:pt x="764" y="733"/>
                  <a:pt x="760" y="751"/>
                  <a:pt x="749" y="753"/>
                </a:cubicBezTo>
                <a:cubicBezTo>
                  <a:pt x="705" y="789"/>
                  <a:pt x="707" y="809"/>
                  <a:pt x="700" y="804"/>
                </a:cubicBezTo>
                <a:close/>
                <a:moveTo>
                  <a:pt x="658" y="1014"/>
                </a:moveTo>
                <a:cubicBezTo>
                  <a:pt x="653" y="1006"/>
                  <a:pt x="668" y="1002"/>
                  <a:pt x="671" y="995"/>
                </a:cubicBezTo>
                <a:cubicBezTo>
                  <a:pt x="675" y="1001"/>
                  <a:pt x="662" y="1009"/>
                  <a:pt x="658" y="1014"/>
                </a:cubicBezTo>
                <a:close/>
                <a:moveTo>
                  <a:pt x="920" y="764"/>
                </a:moveTo>
                <a:cubicBezTo>
                  <a:pt x="923" y="767"/>
                  <a:pt x="918" y="766"/>
                  <a:pt x="917" y="769"/>
                </a:cubicBezTo>
                <a:cubicBezTo>
                  <a:pt x="916" y="772"/>
                  <a:pt x="915" y="775"/>
                  <a:pt x="914" y="777"/>
                </a:cubicBezTo>
                <a:cubicBezTo>
                  <a:pt x="908" y="782"/>
                  <a:pt x="905" y="792"/>
                  <a:pt x="899" y="796"/>
                </a:cubicBezTo>
                <a:cubicBezTo>
                  <a:pt x="893" y="799"/>
                  <a:pt x="891" y="811"/>
                  <a:pt x="885" y="812"/>
                </a:cubicBezTo>
                <a:cubicBezTo>
                  <a:pt x="881" y="819"/>
                  <a:pt x="875" y="821"/>
                  <a:pt x="871" y="828"/>
                </a:cubicBezTo>
                <a:cubicBezTo>
                  <a:pt x="869" y="840"/>
                  <a:pt x="860" y="832"/>
                  <a:pt x="858" y="844"/>
                </a:cubicBezTo>
                <a:cubicBezTo>
                  <a:pt x="853" y="843"/>
                  <a:pt x="853" y="852"/>
                  <a:pt x="849" y="850"/>
                </a:cubicBezTo>
                <a:cubicBezTo>
                  <a:pt x="846" y="851"/>
                  <a:pt x="844" y="853"/>
                  <a:pt x="842" y="856"/>
                </a:cubicBezTo>
                <a:cubicBezTo>
                  <a:pt x="836" y="858"/>
                  <a:pt x="833" y="866"/>
                  <a:pt x="827" y="868"/>
                </a:cubicBezTo>
                <a:cubicBezTo>
                  <a:pt x="817" y="877"/>
                  <a:pt x="807" y="884"/>
                  <a:pt x="798" y="897"/>
                </a:cubicBezTo>
                <a:cubicBezTo>
                  <a:pt x="774" y="909"/>
                  <a:pt x="754" y="932"/>
                  <a:pt x="730" y="942"/>
                </a:cubicBezTo>
                <a:cubicBezTo>
                  <a:pt x="723" y="954"/>
                  <a:pt x="713" y="959"/>
                  <a:pt x="705" y="969"/>
                </a:cubicBezTo>
                <a:cubicBezTo>
                  <a:pt x="696" y="976"/>
                  <a:pt x="689" y="988"/>
                  <a:pt x="678" y="992"/>
                </a:cubicBezTo>
                <a:cubicBezTo>
                  <a:pt x="673" y="985"/>
                  <a:pt x="687" y="979"/>
                  <a:pt x="689" y="974"/>
                </a:cubicBezTo>
                <a:cubicBezTo>
                  <a:pt x="695" y="971"/>
                  <a:pt x="700" y="964"/>
                  <a:pt x="706" y="960"/>
                </a:cubicBezTo>
                <a:cubicBezTo>
                  <a:pt x="708" y="946"/>
                  <a:pt x="718" y="953"/>
                  <a:pt x="721" y="941"/>
                </a:cubicBezTo>
                <a:cubicBezTo>
                  <a:pt x="727" y="938"/>
                  <a:pt x="731" y="929"/>
                  <a:pt x="739" y="930"/>
                </a:cubicBezTo>
                <a:cubicBezTo>
                  <a:pt x="737" y="925"/>
                  <a:pt x="739" y="925"/>
                  <a:pt x="742" y="922"/>
                </a:cubicBezTo>
                <a:cubicBezTo>
                  <a:pt x="747" y="923"/>
                  <a:pt x="742" y="916"/>
                  <a:pt x="747" y="918"/>
                </a:cubicBezTo>
                <a:cubicBezTo>
                  <a:pt x="753" y="913"/>
                  <a:pt x="758" y="907"/>
                  <a:pt x="764" y="903"/>
                </a:cubicBezTo>
                <a:cubicBezTo>
                  <a:pt x="768" y="896"/>
                  <a:pt x="775" y="895"/>
                  <a:pt x="780" y="888"/>
                </a:cubicBezTo>
                <a:cubicBezTo>
                  <a:pt x="785" y="881"/>
                  <a:pt x="793" y="884"/>
                  <a:pt x="796" y="873"/>
                </a:cubicBezTo>
                <a:cubicBezTo>
                  <a:pt x="804" y="875"/>
                  <a:pt x="807" y="863"/>
                  <a:pt x="813" y="859"/>
                </a:cubicBezTo>
                <a:cubicBezTo>
                  <a:pt x="819" y="855"/>
                  <a:pt x="823" y="848"/>
                  <a:pt x="829" y="844"/>
                </a:cubicBezTo>
                <a:cubicBezTo>
                  <a:pt x="841" y="836"/>
                  <a:pt x="850" y="822"/>
                  <a:pt x="863" y="818"/>
                </a:cubicBezTo>
                <a:cubicBezTo>
                  <a:pt x="884" y="796"/>
                  <a:pt x="906" y="777"/>
                  <a:pt x="924" y="747"/>
                </a:cubicBezTo>
                <a:cubicBezTo>
                  <a:pt x="930" y="750"/>
                  <a:pt x="920" y="759"/>
                  <a:pt x="920" y="764"/>
                </a:cubicBezTo>
                <a:close/>
                <a:moveTo>
                  <a:pt x="744" y="849"/>
                </a:moveTo>
                <a:cubicBezTo>
                  <a:pt x="749" y="849"/>
                  <a:pt x="751" y="843"/>
                  <a:pt x="755" y="839"/>
                </a:cubicBezTo>
                <a:cubicBezTo>
                  <a:pt x="761" y="829"/>
                  <a:pt x="770" y="828"/>
                  <a:pt x="775" y="816"/>
                </a:cubicBezTo>
                <a:cubicBezTo>
                  <a:pt x="780" y="815"/>
                  <a:pt x="783" y="809"/>
                  <a:pt x="786" y="805"/>
                </a:cubicBezTo>
                <a:cubicBezTo>
                  <a:pt x="790" y="803"/>
                  <a:pt x="793" y="796"/>
                  <a:pt x="797" y="794"/>
                </a:cubicBezTo>
                <a:cubicBezTo>
                  <a:pt x="799" y="785"/>
                  <a:pt x="807" y="793"/>
                  <a:pt x="809" y="783"/>
                </a:cubicBezTo>
                <a:cubicBezTo>
                  <a:pt x="813" y="784"/>
                  <a:pt x="814" y="774"/>
                  <a:pt x="819" y="775"/>
                </a:cubicBezTo>
                <a:cubicBezTo>
                  <a:pt x="818" y="767"/>
                  <a:pt x="833" y="772"/>
                  <a:pt x="826" y="766"/>
                </a:cubicBezTo>
                <a:cubicBezTo>
                  <a:pt x="830" y="762"/>
                  <a:pt x="836" y="765"/>
                  <a:pt x="838" y="755"/>
                </a:cubicBezTo>
                <a:cubicBezTo>
                  <a:pt x="845" y="749"/>
                  <a:pt x="850" y="737"/>
                  <a:pt x="859" y="736"/>
                </a:cubicBezTo>
                <a:cubicBezTo>
                  <a:pt x="871" y="716"/>
                  <a:pt x="890" y="714"/>
                  <a:pt x="902" y="692"/>
                </a:cubicBezTo>
                <a:cubicBezTo>
                  <a:pt x="909" y="688"/>
                  <a:pt x="917" y="687"/>
                  <a:pt x="922" y="676"/>
                </a:cubicBezTo>
                <a:cubicBezTo>
                  <a:pt x="930" y="677"/>
                  <a:pt x="934" y="666"/>
                  <a:pt x="941" y="662"/>
                </a:cubicBezTo>
                <a:cubicBezTo>
                  <a:pt x="951" y="665"/>
                  <a:pt x="953" y="648"/>
                  <a:pt x="962" y="650"/>
                </a:cubicBezTo>
                <a:cubicBezTo>
                  <a:pt x="967" y="641"/>
                  <a:pt x="975" y="641"/>
                  <a:pt x="980" y="632"/>
                </a:cubicBezTo>
                <a:cubicBezTo>
                  <a:pt x="985" y="636"/>
                  <a:pt x="975" y="646"/>
                  <a:pt x="974" y="652"/>
                </a:cubicBezTo>
                <a:cubicBezTo>
                  <a:pt x="968" y="657"/>
                  <a:pt x="965" y="670"/>
                  <a:pt x="958" y="673"/>
                </a:cubicBezTo>
                <a:cubicBezTo>
                  <a:pt x="950" y="684"/>
                  <a:pt x="939" y="689"/>
                  <a:pt x="930" y="699"/>
                </a:cubicBezTo>
                <a:cubicBezTo>
                  <a:pt x="924" y="701"/>
                  <a:pt x="920" y="705"/>
                  <a:pt x="915" y="711"/>
                </a:cubicBezTo>
                <a:cubicBezTo>
                  <a:pt x="909" y="709"/>
                  <a:pt x="907" y="721"/>
                  <a:pt x="901" y="721"/>
                </a:cubicBezTo>
                <a:cubicBezTo>
                  <a:pt x="893" y="730"/>
                  <a:pt x="882" y="735"/>
                  <a:pt x="874" y="746"/>
                </a:cubicBezTo>
                <a:cubicBezTo>
                  <a:pt x="868" y="745"/>
                  <a:pt x="866" y="758"/>
                  <a:pt x="860" y="756"/>
                </a:cubicBezTo>
                <a:cubicBezTo>
                  <a:pt x="856" y="762"/>
                  <a:pt x="851" y="764"/>
                  <a:pt x="849" y="773"/>
                </a:cubicBezTo>
                <a:cubicBezTo>
                  <a:pt x="841" y="769"/>
                  <a:pt x="837" y="777"/>
                  <a:pt x="833" y="785"/>
                </a:cubicBezTo>
                <a:cubicBezTo>
                  <a:pt x="826" y="781"/>
                  <a:pt x="824" y="791"/>
                  <a:pt x="820" y="795"/>
                </a:cubicBezTo>
                <a:cubicBezTo>
                  <a:pt x="807" y="793"/>
                  <a:pt x="803" y="814"/>
                  <a:pt x="792" y="814"/>
                </a:cubicBezTo>
                <a:cubicBezTo>
                  <a:pt x="790" y="826"/>
                  <a:pt x="781" y="822"/>
                  <a:pt x="778" y="830"/>
                </a:cubicBezTo>
                <a:cubicBezTo>
                  <a:pt x="774" y="835"/>
                  <a:pt x="768" y="836"/>
                  <a:pt x="764" y="840"/>
                </a:cubicBezTo>
                <a:cubicBezTo>
                  <a:pt x="755" y="847"/>
                  <a:pt x="746" y="854"/>
                  <a:pt x="738" y="862"/>
                </a:cubicBezTo>
                <a:cubicBezTo>
                  <a:pt x="731" y="857"/>
                  <a:pt x="743" y="855"/>
                  <a:pt x="744" y="849"/>
                </a:cubicBezTo>
                <a:close/>
                <a:moveTo>
                  <a:pt x="690" y="911"/>
                </a:moveTo>
                <a:cubicBezTo>
                  <a:pt x="694" y="905"/>
                  <a:pt x="699" y="903"/>
                  <a:pt x="701" y="894"/>
                </a:cubicBezTo>
                <a:cubicBezTo>
                  <a:pt x="708" y="896"/>
                  <a:pt x="709" y="881"/>
                  <a:pt x="716" y="881"/>
                </a:cubicBezTo>
                <a:cubicBezTo>
                  <a:pt x="718" y="871"/>
                  <a:pt x="725" y="873"/>
                  <a:pt x="727" y="864"/>
                </a:cubicBezTo>
                <a:cubicBezTo>
                  <a:pt x="739" y="869"/>
                  <a:pt x="722" y="876"/>
                  <a:pt x="720" y="880"/>
                </a:cubicBezTo>
                <a:cubicBezTo>
                  <a:pt x="717" y="889"/>
                  <a:pt x="710" y="889"/>
                  <a:pt x="708" y="900"/>
                </a:cubicBezTo>
                <a:cubicBezTo>
                  <a:pt x="697" y="901"/>
                  <a:pt x="692" y="919"/>
                  <a:pt x="683" y="927"/>
                </a:cubicBezTo>
                <a:cubicBezTo>
                  <a:pt x="676" y="921"/>
                  <a:pt x="688" y="916"/>
                  <a:pt x="690" y="911"/>
                </a:cubicBezTo>
                <a:close/>
                <a:moveTo>
                  <a:pt x="664" y="975"/>
                </a:moveTo>
                <a:cubicBezTo>
                  <a:pt x="668" y="961"/>
                  <a:pt x="676" y="959"/>
                  <a:pt x="681" y="945"/>
                </a:cubicBezTo>
                <a:cubicBezTo>
                  <a:pt x="712" y="914"/>
                  <a:pt x="716" y="909"/>
                  <a:pt x="719" y="902"/>
                </a:cubicBezTo>
                <a:cubicBezTo>
                  <a:pt x="747" y="866"/>
                  <a:pt x="755" y="873"/>
                  <a:pt x="757" y="862"/>
                </a:cubicBezTo>
                <a:cubicBezTo>
                  <a:pt x="816" y="817"/>
                  <a:pt x="817" y="804"/>
                  <a:pt x="824" y="806"/>
                </a:cubicBezTo>
                <a:cubicBezTo>
                  <a:pt x="871" y="768"/>
                  <a:pt x="877" y="756"/>
                  <a:pt x="887" y="752"/>
                </a:cubicBezTo>
                <a:cubicBezTo>
                  <a:pt x="942" y="715"/>
                  <a:pt x="927" y="720"/>
                  <a:pt x="925" y="732"/>
                </a:cubicBezTo>
                <a:cubicBezTo>
                  <a:pt x="898" y="765"/>
                  <a:pt x="886" y="775"/>
                  <a:pt x="876" y="789"/>
                </a:cubicBezTo>
                <a:cubicBezTo>
                  <a:pt x="832" y="828"/>
                  <a:pt x="818" y="832"/>
                  <a:pt x="808" y="847"/>
                </a:cubicBezTo>
                <a:cubicBezTo>
                  <a:pt x="761" y="879"/>
                  <a:pt x="754" y="902"/>
                  <a:pt x="740" y="905"/>
                </a:cubicBezTo>
                <a:cubicBezTo>
                  <a:pt x="704" y="946"/>
                  <a:pt x="695" y="943"/>
                  <a:pt x="691" y="956"/>
                </a:cubicBezTo>
                <a:cubicBezTo>
                  <a:pt x="663" y="978"/>
                  <a:pt x="653" y="997"/>
                  <a:pt x="648" y="1003"/>
                </a:cubicBezTo>
                <a:close/>
                <a:moveTo>
                  <a:pt x="645" y="960"/>
                </a:moveTo>
                <a:cubicBezTo>
                  <a:pt x="648" y="962"/>
                  <a:pt x="650" y="963"/>
                  <a:pt x="653" y="964"/>
                </a:cubicBezTo>
                <a:cubicBezTo>
                  <a:pt x="651" y="968"/>
                  <a:pt x="650" y="971"/>
                  <a:pt x="648" y="975"/>
                </a:cubicBezTo>
                <a:cubicBezTo>
                  <a:pt x="641" y="972"/>
                  <a:pt x="644" y="966"/>
                  <a:pt x="645" y="960"/>
                </a:cubicBezTo>
                <a:close/>
                <a:moveTo>
                  <a:pt x="567" y="587"/>
                </a:moveTo>
                <a:cubicBezTo>
                  <a:pt x="572" y="580"/>
                  <a:pt x="569" y="593"/>
                  <a:pt x="574" y="593"/>
                </a:cubicBezTo>
                <a:cubicBezTo>
                  <a:pt x="573" y="597"/>
                  <a:pt x="577" y="599"/>
                  <a:pt x="576" y="603"/>
                </a:cubicBezTo>
                <a:cubicBezTo>
                  <a:pt x="576" y="611"/>
                  <a:pt x="582" y="617"/>
                  <a:pt x="578" y="627"/>
                </a:cubicBezTo>
                <a:cubicBezTo>
                  <a:pt x="584" y="638"/>
                  <a:pt x="589" y="650"/>
                  <a:pt x="593" y="662"/>
                </a:cubicBezTo>
                <a:cubicBezTo>
                  <a:pt x="594" y="670"/>
                  <a:pt x="596" y="676"/>
                  <a:pt x="600" y="682"/>
                </a:cubicBezTo>
                <a:cubicBezTo>
                  <a:pt x="599" y="689"/>
                  <a:pt x="603" y="694"/>
                  <a:pt x="605" y="700"/>
                </a:cubicBezTo>
                <a:cubicBezTo>
                  <a:pt x="610" y="705"/>
                  <a:pt x="609" y="713"/>
                  <a:pt x="612" y="719"/>
                </a:cubicBezTo>
                <a:cubicBezTo>
                  <a:pt x="614" y="725"/>
                  <a:pt x="616" y="730"/>
                  <a:pt x="616" y="737"/>
                </a:cubicBezTo>
                <a:cubicBezTo>
                  <a:pt x="622" y="748"/>
                  <a:pt x="622" y="761"/>
                  <a:pt x="629" y="771"/>
                </a:cubicBezTo>
                <a:cubicBezTo>
                  <a:pt x="627" y="790"/>
                  <a:pt x="636" y="804"/>
                  <a:pt x="635" y="822"/>
                </a:cubicBezTo>
                <a:cubicBezTo>
                  <a:pt x="638" y="825"/>
                  <a:pt x="639" y="829"/>
                  <a:pt x="639" y="833"/>
                </a:cubicBezTo>
                <a:cubicBezTo>
                  <a:pt x="632" y="840"/>
                  <a:pt x="647" y="839"/>
                  <a:pt x="640" y="846"/>
                </a:cubicBezTo>
                <a:cubicBezTo>
                  <a:pt x="647" y="852"/>
                  <a:pt x="637" y="863"/>
                  <a:pt x="646" y="868"/>
                </a:cubicBezTo>
                <a:cubicBezTo>
                  <a:pt x="644" y="872"/>
                  <a:pt x="642" y="876"/>
                  <a:pt x="645" y="877"/>
                </a:cubicBezTo>
                <a:cubicBezTo>
                  <a:pt x="642" y="879"/>
                  <a:pt x="639" y="881"/>
                  <a:pt x="642" y="883"/>
                </a:cubicBezTo>
                <a:cubicBezTo>
                  <a:pt x="644" y="887"/>
                  <a:pt x="641" y="893"/>
                  <a:pt x="638" y="900"/>
                </a:cubicBezTo>
                <a:cubicBezTo>
                  <a:pt x="630" y="894"/>
                  <a:pt x="635" y="883"/>
                  <a:pt x="629" y="877"/>
                </a:cubicBezTo>
                <a:cubicBezTo>
                  <a:pt x="631" y="867"/>
                  <a:pt x="625" y="861"/>
                  <a:pt x="628" y="851"/>
                </a:cubicBezTo>
                <a:cubicBezTo>
                  <a:pt x="626" y="845"/>
                  <a:pt x="622" y="840"/>
                  <a:pt x="624" y="833"/>
                </a:cubicBezTo>
                <a:cubicBezTo>
                  <a:pt x="621" y="828"/>
                  <a:pt x="619" y="823"/>
                  <a:pt x="618" y="817"/>
                </a:cubicBezTo>
                <a:cubicBezTo>
                  <a:pt x="614" y="807"/>
                  <a:pt x="613" y="796"/>
                  <a:pt x="610" y="785"/>
                </a:cubicBezTo>
                <a:cubicBezTo>
                  <a:pt x="607" y="774"/>
                  <a:pt x="603" y="763"/>
                  <a:pt x="600" y="752"/>
                </a:cubicBezTo>
                <a:cubicBezTo>
                  <a:pt x="596" y="741"/>
                  <a:pt x="593" y="731"/>
                  <a:pt x="592" y="720"/>
                </a:cubicBezTo>
                <a:cubicBezTo>
                  <a:pt x="592" y="716"/>
                  <a:pt x="588" y="714"/>
                  <a:pt x="591" y="709"/>
                </a:cubicBezTo>
                <a:cubicBezTo>
                  <a:pt x="588" y="707"/>
                  <a:pt x="591" y="703"/>
                  <a:pt x="588" y="702"/>
                </a:cubicBezTo>
                <a:cubicBezTo>
                  <a:pt x="590" y="695"/>
                  <a:pt x="581" y="692"/>
                  <a:pt x="586" y="685"/>
                </a:cubicBezTo>
                <a:cubicBezTo>
                  <a:pt x="581" y="675"/>
                  <a:pt x="581" y="663"/>
                  <a:pt x="579" y="653"/>
                </a:cubicBezTo>
                <a:cubicBezTo>
                  <a:pt x="579" y="641"/>
                  <a:pt x="573" y="631"/>
                  <a:pt x="575" y="619"/>
                </a:cubicBezTo>
                <a:cubicBezTo>
                  <a:pt x="568" y="610"/>
                  <a:pt x="574" y="596"/>
                  <a:pt x="567" y="587"/>
                </a:cubicBezTo>
                <a:close/>
                <a:moveTo>
                  <a:pt x="608" y="931"/>
                </a:moveTo>
                <a:cubicBezTo>
                  <a:pt x="603" y="917"/>
                  <a:pt x="602" y="902"/>
                  <a:pt x="594" y="889"/>
                </a:cubicBezTo>
                <a:cubicBezTo>
                  <a:pt x="600" y="879"/>
                  <a:pt x="587" y="876"/>
                  <a:pt x="592" y="866"/>
                </a:cubicBezTo>
                <a:cubicBezTo>
                  <a:pt x="585" y="862"/>
                  <a:pt x="591" y="852"/>
                  <a:pt x="585" y="847"/>
                </a:cubicBezTo>
                <a:cubicBezTo>
                  <a:pt x="588" y="830"/>
                  <a:pt x="577" y="818"/>
                  <a:pt x="577" y="802"/>
                </a:cubicBezTo>
                <a:cubicBezTo>
                  <a:pt x="579" y="793"/>
                  <a:pt x="570" y="788"/>
                  <a:pt x="575" y="779"/>
                </a:cubicBezTo>
                <a:cubicBezTo>
                  <a:pt x="571" y="773"/>
                  <a:pt x="570" y="766"/>
                  <a:pt x="572" y="758"/>
                </a:cubicBezTo>
                <a:cubicBezTo>
                  <a:pt x="568" y="744"/>
                  <a:pt x="567" y="729"/>
                  <a:pt x="566" y="714"/>
                </a:cubicBezTo>
                <a:cubicBezTo>
                  <a:pt x="572" y="704"/>
                  <a:pt x="561" y="700"/>
                  <a:pt x="568" y="689"/>
                </a:cubicBezTo>
                <a:cubicBezTo>
                  <a:pt x="564" y="684"/>
                  <a:pt x="569" y="674"/>
                  <a:pt x="565" y="669"/>
                </a:cubicBezTo>
                <a:cubicBezTo>
                  <a:pt x="566" y="666"/>
                  <a:pt x="567" y="663"/>
                  <a:pt x="568" y="661"/>
                </a:cubicBezTo>
                <a:cubicBezTo>
                  <a:pt x="575" y="672"/>
                  <a:pt x="574" y="686"/>
                  <a:pt x="576" y="699"/>
                </a:cubicBezTo>
                <a:cubicBezTo>
                  <a:pt x="578" y="712"/>
                  <a:pt x="581" y="725"/>
                  <a:pt x="584" y="738"/>
                </a:cubicBezTo>
                <a:cubicBezTo>
                  <a:pt x="583" y="746"/>
                  <a:pt x="587" y="752"/>
                  <a:pt x="587" y="759"/>
                </a:cubicBezTo>
                <a:cubicBezTo>
                  <a:pt x="590" y="761"/>
                  <a:pt x="591" y="765"/>
                  <a:pt x="589" y="769"/>
                </a:cubicBezTo>
                <a:cubicBezTo>
                  <a:pt x="594" y="770"/>
                  <a:pt x="593" y="773"/>
                  <a:pt x="592" y="777"/>
                </a:cubicBezTo>
                <a:cubicBezTo>
                  <a:pt x="601" y="780"/>
                  <a:pt x="593" y="789"/>
                  <a:pt x="600" y="793"/>
                </a:cubicBezTo>
                <a:cubicBezTo>
                  <a:pt x="596" y="798"/>
                  <a:pt x="604" y="799"/>
                  <a:pt x="602" y="804"/>
                </a:cubicBezTo>
                <a:cubicBezTo>
                  <a:pt x="602" y="806"/>
                  <a:pt x="603" y="809"/>
                  <a:pt x="601" y="813"/>
                </a:cubicBezTo>
                <a:cubicBezTo>
                  <a:pt x="603" y="819"/>
                  <a:pt x="609" y="824"/>
                  <a:pt x="608" y="832"/>
                </a:cubicBezTo>
                <a:cubicBezTo>
                  <a:pt x="612" y="837"/>
                  <a:pt x="607" y="845"/>
                  <a:pt x="616" y="848"/>
                </a:cubicBezTo>
                <a:cubicBezTo>
                  <a:pt x="612" y="865"/>
                  <a:pt x="619" y="877"/>
                  <a:pt x="619" y="891"/>
                </a:cubicBezTo>
                <a:cubicBezTo>
                  <a:pt x="626" y="902"/>
                  <a:pt x="621" y="918"/>
                  <a:pt x="627" y="930"/>
                </a:cubicBezTo>
                <a:cubicBezTo>
                  <a:pt x="623" y="945"/>
                  <a:pt x="633" y="955"/>
                  <a:pt x="631" y="970"/>
                </a:cubicBezTo>
                <a:cubicBezTo>
                  <a:pt x="630" y="984"/>
                  <a:pt x="627" y="999"/>
                  <a:pt x="631" y="1011"/>
                </a:cubicBezTo>
                <a:cubicBezTo>
                  <a:pt x="628" y="1018"/>
                  <a:pt x="622" y="1008"/>
                  <a:pt x="624" y="1005"/>
                </a:cubicBezTo>
                <a:cubicBezTo>
                  <a:pt x="622" y="1003"/>
                  <a:pt x="621" y="999"/>
                  <a:pt x="623" y="995"/>
                </a:cubicBezTo>
                <a:cubicBezTo>
                  <a:pt x="618" y="988"/>
                  <a:pt x="619" y="980"/>
                  <a:pt x="617" y="973"/>
                </a:cubicBezTo>
                <a:cubicBezTo>
                  <a:pt x="616" y="958"/>
                  <a:pt x="608" y="946"/>
                  <a:pt x="608" y="931"/>
                </a:cubicBezTo>
                <a:close/>
                <a:moveTo>
                  <a:pt x="35" y="891"/>
                </a:moveTo>
                <a:cubicBezTo>
                  <a:pt x="38" y="888"/>
                  <a:pt x="45" y="888"/>
                  <a:pt x="46" y="882"/>
                </a:cubicBezTo>
                <a:cubicBezTo>
                  <a:pt x="56" y="884"/>
                  <a:pt x="49" y="870"/>
                  <a:pt x="60" y="873"/>
                </a:cubicBezTo>
                <a:cubicBezTo>
                  <a:pt x="74" y="858"/>
                  <a:pt x="89" y="845"/>
                  <a:pt x="106" y="834"/>
                </a:cubicBezTo>
                <a:cubicBezTo>
                  <a:pt x="114" y="827"/>
                  <a:pt x="120" y="819"/>
                  <a:pt x="131" y="816"/>
                </a:cubicBezTo>
                <a:cubicBezTo>
                  <a:pt x="135" y="805"/>
                  <a:pt x="152" y="807"/>
                  <a:pt x="154" y="795"/>
                </a:cubicBezTo>
                <a:cubicBezTo>
                  <a:pt x="176" y="789"/>
                  <a:pt x="187" y="771"/>
                  <a:pt x="208" y="765"/>
                </a:cubicBezTo>
                <a:cubicBezTo>
                  <a:pt x="215" y="757"/>
                  <a:pt x="228" y="755"/>
                  <a:pt x="234" y="746"/>
                </a:cubicBezTo>
                <a:cubicBezTo>
                  <a:pt x="241" y="747"/>
                  <a:pt x="246" y="745"/>
                  <a:pt x="248" y="740"/>
                </a:cubicBezTo>
                <a:cubicBezTo>
                  <a:pt x="252" y="736"/>
                  <a:pt x="262" y="739"/>
                  <a:pt x="263" y="731"/>
                </a:cubicBezTo>
                <a:cubicBezTo>
                  <a:pt x="254" y="731"/>
                  <a:pt x="248" y="734"/>
                  <a:pt x="245" y="740"/>
                </a:cubicBezTo>
                <a:cubicBezTo>
                  <a:pt x="235" y="740"/>
                  <a:pt x="232" y="746"/>
                  <a:pt x="222" y="747"/>
                </a:cubicBezTo>
                <a:cubicBezTo>
                  <a:pt x="213" y="756"/>
                  <a:pt x="198" y="759"/>
                  <a:pt x="188" y="768"/>
                </a:cubicBezTo>
                <a:cubicBezTo>
                  <a:pt x="161" y="778"/>
                  <a:pt x="142" y="795"/>
                  <a:pt x="120" y="810"/>
                </a:cubicBezTo>
                <a:cubicBezTo>
                  <a:pt x="116" y="816"/>
                  <a:pt x="109" y="817"/>
                  <a:pt x="105" y="822"/>
                </a:cubicBezTo>
                <a:cubicBezTo>
                  <a:pt x="102" y="828"/>
                  <a:pt x="90" y="827"/>
                  <a:pt x="88" y="834"/>
                </a:cubicBezTo>
                <a:cubicBezTo>
                  <a:pt x="73" y="838"/>
                  <a:pt x="68" y="851"/>
                  <a:pt x="57" y="858"/>
                </a:cubicBezTo>
                <a:cubicBezTo>
                  <a:pt x="46" y="866"/>
                  <a:pt x="40" y="878"/>
                  <a:pt x="26" y="882"/>
                </a:cubicBezTo>
                <a:cubicBezTo>
                  <a:pt x="22" y="887"/>
                  <a:pt x="20" y="894"/>
                  <a:pt x="12" y="894"/>
                </a:cubicBezTo>
                <a:cubicBezTo>
                  <a:pt x="12" y="899"/>
                  <a:pt x="9" y="901"/>
                  <a:pt x="3" y="900"/>
                </a:cubicBezTo>
                <a:cubicBezTo>
                  <a:pt x="3" y="901"/>
                  <a:pt x="2" y="902"/>
                  <a:pt x="2" y="902"/>
                </a:cubicBezTo>
                <a:cubicBezTo>
                  <a:pt x="2" y="919"/>
                  <a:pt x="2" y="919"/>
                  <a:pt x="2" y="919"/>
                </a:cubicBezTo>
                <a:cubicBezTo>
                  <a:pt x="5" y="917"/>
                  <a:pt x="9" y="915"/>
                  <a:pt x="12" y="912"/>
                </a:cubicBezTo>
                <a:cubicBezTo>
                  <a:pt x="19" y="905"/>
                  <a:pt x="30" y="900"/>
                  <a:pt x="35" y="891"/>
                </a:cubicBezTo>
                <a:close/>
                <a:moveTo>
                  <a:pt x="18" y="804"/>
                </a:moveTo>
                <a:cubicBezTo>
                  <a:pt x="28" y="803"/>
                  <a:pt x="29" y="794"/>
                  <a:pt x="38" y="792"/>
                </a:cubicBezTo>
                <a:cubicBezTo>
                  <a:pt x="42" y="785"/>
                  <a:pt x="51" y="782"/>
                  <a:pt x="58" y="777"/>
                </a:cubicBezTo>
                <a:cubicBezTo>
                  <a:pt x="69" y="766"/>
                  <a:pt x="81" y="755"/>
                  <a:pt x="95" y="747"/>
                </a:cubicBezTo>
                <a:cubicBezTo>
                  <a:pt x="98" y="739"/>
                  <a:pt x="108" y="739"/>
                  <a:pt x="112" y="732"/>
                </a:cubicBezTo>
                <a:cubicBezTo>
                  <a:pt x="121" y="729"/>
                  <a:pt x="125" y="722"/>
                  <a:pt x="135" y="720"/>
                </a:cubicBezTo>
                <a:cubicBezTo>
                  <a:pt x="145" y="708"/>
                  <a:pt x="161" y="701"/>
                  <a:pt x="175" y="693"/>
                </a:cubicBezTo>
                <a:cubicBezTo>
                  <a:pt x="180" y="688"/>
                  <a:pt x="189" y="686"/>
                  <a:pt x="195" y="681"/>
                </a:cubicBezTo>
                <a:cubicBezTo>
                  <a:pt x="204" y="679"/>
                  <a:pt x="207" y="670"/>
                  <a:pt x="217" y="669"/>
                </a:cubicBezTo>
                <a:cubicBezTo>
                  <a:pt x="233" y="661"/>
                  <a:pt x="248" y="654"/>
                  <a:pt x="263" y="647"/>
                </a:cubicBezTo>
                <a:cubicBezTo>
                  <a:pt x="268" y="647"/>
                  <a:pt x="274" y="648"/>
                  <a:pt x="275" y="644"/>
                </a:cubicBezTo>
                <a:cubicBezTo>
                  <a:pt x="264" y="643"/>
                  <a:pt x="256" y="645"/>
                  <a:pt x="249" y="647"/>
                </a:cubicBezTo>
                <a:cubicBezTo>
                  <a:pt x="241" y="649"/>
                  <a:pt x="240" y="658"/>
                  <a:pt x="229" y="657"/>
                </a:cubicBezTo>
                <a:cubicBezTo>
                  <a:pt x="220" y="658"/>
                  <a:pt x="214" y="662"/>
                  <a:pt x="209" y="666"/>
                </a:cubicBezTo>
                <a:cubicBezTo>
                  <a:pt x="200" y="668"/>
                  <a:pt x="192" y="671"/>
                  <a:pt x="189" y="678"/>
                </a:cubicBezTo>
                <a:cubicBezTo>
                  <a:pt x="179" y="678"/>
                  <a:pt x="173" y="682"/>
                  <a:pt x="169" y="687"/>
                </a:cubicBezTo>
                <a:cubicBezTo>
                  <a:pt x="160" y="690"/>
                  <a:pt x="152" y="692"/>
                  <a:pt x="149" y="699"/>
                </a:cubicBezTo>
                <a:cubicBezTo>
                  <a:pt x="139" y="700"/>
                  <a:pt x="139" y="709"/>
                  <a:pt x="129" y="709"/>
                </a:cubicBezTo>
                <a:cubicBezTo>
                  <a:pt x="125" y="715"/>
                  <a:pt x="114" y="716"/>
                  <a:pt x="112" y="724"/>
                </a:cubicBezTo>
                <a:cubicBezTo>
                  <a:pt x="101" y="723"/>
                  <a:pt x="104" y="735"/>
                  <a:pt x="92" y="733"/>
                </a:cubicBezTo>
                <a:cubicBezTo>
                  <a:pt x="87" y="738"/>
                  <a:pt x="79" y="742"/>
                  <a:pt x="74" y="748"/>
                </a:cubicBezTo>
                <a:cubicBezTo>
                  <a:pt x="61" y="755"/>
                  <a:pt x="54" y="768"/>
                  <a:pt x="37" y="772"/>
                </a:cubicBezTo>
                <a:cubicBezTo>
                  <a:pt x="29" y="783"/>
                  <a:pt x="15" y="791"/>
                  <a:pt x="6" y="802"/>
                </a:cubicBezTo>
                <a:cubicBezTo>
                  <a:pt x="5" y="802"/>
                  <a:pt x="3" y="804"/>
                  <a:pt x="2" y="805"/>
                </a:cubicBezTo>
                <a:cubicBezTo>
                  <a:pt x="2" y="821"/>
                  <a:pt x="2" y="821"/>
                  <a:pt x="2" y="821"/>
                </a:cubicBezTo>
                <a:cubicBezTo>
                  <a:pt x="8" y="816"/>
                  <a:pt x="15" y="812"/>
                  <a:pt x="18" y="804"/>
                </a:cubicBezTo>
                <a:close/>
                <a:moveTo>
                  <a:pt x="33" y="955"/>
                </a:moveTo>
                <a:cubicBezTo>
                  <a:pt x="37" y="947"/>
                  <a:pt x="50" y="948"/>
                  <a:pt x="53" y="940"/>
                </a:cubicBezTo>
                <a:cubicBezTo>
                  <a:pt x="119" y="889"/>
                  <a:pt x="125" y="883"/>
                  <a:pt x="133" y="880"/>
                </a:cubicBezTo>
                <a:cubicBezTo>
                  <a:pt x="213" y="827"/>
                  <a:pt x="226" y="816"/>
                  <a:pt x="244" y="810"/>
                </a:cubicBezTo>
                <a:cubicBezTo>
                  <a:pt x="277" y="796"/>
                  <a:pt x="280" y="788"/>
                  <a:pt x="293" y="788"/>
                </a:cubicBezTo>
                <a:cubicBezTo>
                  <a:pt x="351" y="764"/>
                  <a:pt x="354" y="759"/>
                  <a:pt x="365" y="761"/>
                </a:cubicBezTo>
                <a:cubicBezTo>
                  <a:pt x="350" y="760"/>
                  <a:pt x="340" y="757"/>
                  <a:pt x="339" y="761"/>
                </a:cubicBezTo>
                <a:cubicBezTo>
                  <a:pt x="306" y="770"/>
                  <a:pt x="307" y="776"/>
                  <a:pt x="298" y="774"/>
                </a:cubicBezTo>
                <a:cubicBezTo>
                  <a:pt x="246" y="803"/>
                  <a:pt x="232" y="801"/>
                  <a:pt x="227" y="808"/>
                </a:cubicBezTo>
                <a:cubicBezTo>
                  <a:pt x="185" y="825"/>
                  <a:pt x="174" y="838"/>
                  <a:pt x="158" y="847"/>
                </a:cubicBezTo>
                <a:cubicBezTo>
                  <a:pt x="131" y="867"/>
                  <a:pt x="123" y="870"/>
                  <a:pt x="115" y="874"/>
                </a:cubicBezTo>
                <a:cubicBezTo>
                  <a:pt x="98" y="897"/>
                  <a:pt x="90" y="895"/>
                  <a:pt x="87" y="898"/>
                </a:cubicBezTo>
                <a:cubicBezTo>
                  <a:pt x="2" y="972"/>
                  <a:pt x="2" y="972"/>
                  <a:pt x="2" y="972"/>
                </a:cubicBezTo>
                <a:close/>
                <a:moveTo>
                  <a:pt x="2458" y="113"/>
                </a:moveTo>
                <a:cubicBezTo>
                  <a:pt x="2460" y="118"/>
                  <a:pt x="2458" y="121"/>
                  <a:pt x="2455" y="123"/>
                </a:cubicBezTo>
                <a:cubicBezTo>
                  <a:pt x="2435" y="161"/>
                  <a:pt x="2429" y="166"/>
                  <a:pt x="2430" y="175"/>
                </a:cubicBezTo>
                <a:cubicBezTo>
                  <a:pt x="2410" y="206"/>
                  <a:pt x="2415" y="215"/>
                  <a:pt x="2411" y="217"/>
                </a:cubicBezTo>
                <a:cubicBezTo>
                  <a:pt x="2393" y="268"/>
                  <a:pt x="2384" y="272"/>
                  <a:pt x="2389" y="284"/>
                </a:cubicBezTo>
                <a:cubicBezTo>
                  <a:pt x="2370" y="334"/>
                  <a:pt x="2373" y="346"/>
                  <a:pt x="2367" y="350"/>
                </a:cubicBezTo>
                <a:cubicBezTo>
                  <a:pt x="2365" y="381"/>
                  <a:pt x="2365" y="386"/>
                  <a:pt x="2363" y="390"/>
                </a:cubicBezTo>
                <a:cubicBezTo>
                  <a:pt x="2363" y="425"/>
                  <a:pt x="2360" y="437"/>
                  <a:pt x="2367" y="436"/>
                </a:cubicBezTo>
                <a:cubicBezTo>
                  <a:pt x="2377" y="364"/>
                  <a:pt x="2374" y="353"/>
                  <a:pt x="2379" y="348"/>
                </a:cubicBezTo>
                <a:cubicBezTo>
                  <a:pt x="2435" y="186"/>
                  <a:pt x="2435" y="179"/>
                  <a:pt x="2441" y="176"/>
                </a:cubicBezTo>
                <a:cubicBezTo>
                  <a:pt x="2469" y="113"/>
                  <a:pt x="2475" y="110"/>
                  <a:pt x="2474" y="101"/>
                </a:cubicBezTo>
                <a:cubicBezTo>
                  <a:pt x="2491" y="72"/>
                  <a:pt x="2493" y="69"/>
                  <a:pt x="2497" y="67"/>
                </a:cubicBezTo>
                <a:cubicBezTo>
                  <a:pt x="2521" y="1"/>
                  <a:pt x="2521" y="1"/>
                  <a:pt x="2521" y="1"/>
                </a:cubicBezTo>
                <a:cubicBezTo>
                  <a:pt x="2503" y="34"/>
                  <a:pt x="2499" y="45"/>
                  <a:pt x="2487" y="51"/>
                </a:cubicBezTo>
                <a:close/>
                <a:moveTo>
                  <a:pt x="27" y="929"/>
                </a:moveTo>
                <a:cubicBezTo>
                  <a:pt x="34" y="924"/>
                  <a:pt x="44" y="922"/>
                  <a:pt x="47" y="914"/>
                </a:cubicBezTo>
                <a:cubicBezTo>
                  <a:pt x="55" y="916"/>
                  <a:pt x="53" y="908"/>
                  <a:pt x="58" y="908"/>
                </a:cubicBezTo>
                <a:cubicBezTo>
                  <a:pt x="64" y="906"/>
                  <a:pt x="60" y="896"/>
                  <a:pt x="70" y="899"/>
                </a:cubicBezTo>
                <a:cubicBezTo>
                  <a:pt x="80" y="885"/>
                  <a:pt x="96" y="877"/>
                  <a:pt x="109" y="866"/>
                </a:cubicBezTo>
                <a:cubicBezTo>
                  <a:pt x="112" y="863"/>
                  <a:pt x="115" y="860"/>
                  <a:pt x="118" y="857"/>
                </a:cubicBezTo>
                <a:cubicBezTo>
                  <a:pt x="122" y="854"/>
                  <a:pt x="129" y="854"/>
                  <a:pt x="129" y="848"/>
                </a:cubicBezTo>
                <a:cubicBezTo>
                  <a:pt x="140" y="846"/>
                  <a:pt x="141" y="834"/>
                  <a:pt x="152" y="833"/>
                </a:cubicBezTo>
                <a:cubicBezTo>
                  <a:pt x="155" y="824"/>
                  <a:pt x="166" y="823"/>
                  <a:pt x="172" y="818"/>
                </a:cubicBezTo>
                <a:cubicBezTo>
                  <a:pt x="178" y="811"/>
                  <a:pt x="189" y="809"/>
                  <a:pt x="195" y="803"/>
                </a:cubicBezTo>
                <a:cubicBezTo>
                  <a:pt x="210" y="793"/>
                  <a:pt x="226" y="783"/>
                  <a:pt x="243" y="775"/>
                </a:cubicBezTo>
                <a:cubicBezTo>
                  <a:pt x="255" y="763"/>
                  <a:pt x="278" y="761"/>
                  <a:pt x="289" y="748"/>
                </a:cubicBezTo>
                <a:cubicBezTo>
                  <a:pt x="294" y="747"/>
                  <a:pt x="299" y="746"/>
                  <a:pt x="301" y="742"/>
                </a:cubicBezTo>
                <a:cubicBezTo>
                  <a:pt x="306" y="740"/>
                  <a:pt x="313" y="740"/>
                  <a:pt x="315" y="736"/>
                </a:cubicBezTo>
                <a:cubicBezTo>
                  <a:pt x="320" y="735"/>
                  <a:pt x="325" y="734"/>
                  <a:pt x="326" y="730"/>
                </a:cubicBezTo>
                <a:cubicBezTo>
                  <a:pt x="331" y="728"/>
                  <a:pt x="338" y="728"/>
                  <a:pt x="341" y="723"/>
                </a:cubicBezTo>
                <a:cubicBezTo>
                  <a:pt x="327" y="722"/>
                  <a:pt x="324" y="730"/>
                  <a:pt x="312" y="730"/>
                </a:cubicBezTo>
                <a:cubicBezTo>
                  <a:pt x="306" y="736"/>
                  <a:pt x="294" y="736"/>
                  <a:pt x="289" y="742"/>
                </a:cubicBezTo>
                <a:cubicBezTo>
                  <a:pt x="267" y="745"/>
                  <a:pt x="260" y="762"/>
                  <a:pt x="237" y="764"/>
                </a:cubicBezTo>
                <a:cubicBezTo>
                  <a:pt x="233" y="771"/>
                  <a:pt x="223" y="772"/>
                  <a:pt x="217" y="779"/>
                </a:cubicBezTo>
                <a:cubicBezTo>
                  <a:pt x="209" y="783"/>
                  <a:pt x="200" y="785"/>
                  <a:pt x="195" y="791"/>
                </a:cubicBezTo>
                <a:cubicBezTo>
                  <a:pt x="187" y="795"/>
                  <a:pt x="182" y="802"/>
                  <a:pt x="172" y="803"/>
                </a:cubicBezTo>
                <a:cubicBezTo>
                  <a:pt x="167" y="811"/>
                  <a:pt x="158" y="814"/>
                  <a:pt x="149" y="818"/>
                </a:cubicBezTo>
                <a:cubicBezTo>
                  <a:pt x="146" y="827"/>
                  <a:pt x="133" y="826"/>
                  <a:pt x="129" y="833"/>
                </a:cubicBezTo>
                <a:cubicBezTo>
                  <a:pt x="123" y="839"/>
                  <a:pt x="115" y="843"/>
                  <a:pt x="109" y="848"/>
                </a:cubicBezTo>
                <a:cubicBezTo>
                  <a:pt x="97" y="861"/>
                  <a:pt x="81" y="869"/>
                  <a:pt x="69" y="881"/>
                </a:cubicBezTo>
                <a:cubicBezTo>
                  <a:pt x="47" y="900"/>
                  <a:pt x="23" y="916"/>
                  <a:pt x="2" y="935"/>
                </a:cubicBezTo>
                <a:cubicBezTo>
                  <a:pt x="2" y="952"/>
                  <a:pt x="2" y="952"/>
                  <a:pt x="2" y="952"/>
                </a:cubicBezTo>
                <a:cubicBezTo>
                  <a:pt x="11" y="945"/>
                  <a:pt x="22" y="939"/>
                  <a:pt x="27" y="929"/>
                </a:cubicBezTo>
                <a:close/>
                <a:moveTo>
                  <a:pt x="8" y="886"/>
                </a:moveTo>
                <a:cubicBezTo>
                  <a:pt x="10" y="875"/>
                  <a:pt x="24" y="876"/>
                  <a:pt x="25" y="865"/>
                </a:cubicBezTo>
                <a:cubicBezTo>
                  <a:pt x="35" y="862"/>
                  <a:pt x="38" y="854"/>
                  <a:pt x="45" y="850"/>
                </a:cubicBezTo>
                <a:cubicBezTo>
                  <a:pt x="44" y="843"/>
                  <a:pt x="58" y="851"/>
                  <a:pt x="54" y="841"/>
                </a:cubicBezTo>
                <a:cubicBezTo>
                  <a:pt x="57" y="838"/>
                  <a:pt x="64" y="838"/>
                  <a:pt x="65" y="832"/>
                </a:cubicBezTo>
                <a:cubicBezTo>
                  <a:pt x="79" y="822"/>
                  <a:pt x="94" y="812"/>
                  <a:pt x="108" y="802"/>
                </a:cubicBezTo>
                <a:cubicBezTo>
                  <a:pt x="119" y="788"/>
                  <a:pt x="137" y="781"/>
                  <a:pt x="150" y="769"/>
                </a:cubicBezTo>
                <a:cubicBezTo>
                  <a:pt x="158" y="764"/>
                  <a:pt x="166" y="761"/>
                  <a:pt x="170" y="754"/>
                </a:cubicBezTo>
                <a:cubicBezTo>
                  <a:pt x="179" y="750"/>
                  <a:pt x="188" y="746"/>
                  <a:pt x="193" y="739"/>
                </a:cubicBezTo>
                <a:cubicBezTo>
                  <a:pt x="213" y="734"/>
                  <a:pt x="222" y="717"/>
                  <a:pt x="245" y="714"/>
                </a:cubicBezTo>
                <a:cubicBezTo>
                  <a:pt x="249" y="707"/>
                  <a:pt x="260" y="706"/>
                  <a:pt x="268" y="702"/>
                </a:cubicBezTo>
                <a:cubicBezTo>
                  <a:pt x="274" y="696"/>
                  <a:pt x="284" y="693"/>
                  <a:pt x="293" y="690"/>
                </a:cubicBezTo>
                <a:cubicBezTo>
                  <a:pt x="297" y="687"/>
                  <a:pt x="301" y="686"/>
                  <a:pt x="308" y="687"/>
                </a:cubicBezTo>
                <a:cubicBezTo>
                  <a:pt x="309" y="682"/>
                  <a:pt x="322" y="686"/>
                  <a:pt x="322" y="680"/>
                </a:cubicBezTo>
                <a:cubicBezTo>
                  <a:pt x="326" y="679"/>
                  <a:pt x="337" y="683"/>
                  <a:pt x="337" y="677"/>
                </a:cubicBezTo>
                <a:cubicBezTo>
                  <a:pt x="338" y="679"/>
                  <a:pt x="351" y="684"/>
                  <a:pt x="351" y="677"/>
                </a:cubicBezTo>
                <a:cubicBezTo>
                  <a:pt x="335" y="669"/>
                  <a:pt x="314" y="678"/>
                  <a:pt x="296" y="678"/>
                </a:cubicBezTo>
                <a:cubicBezTo>
                  <a:pt x="290" y="685"/>
                  <a:pt x="276" y="684"/>
                  <a:pt x="270" y="690"/>
                </a:cubicBezTo>
                <a:cubicBezTo>
                  <a:pt x="260" y="694"/>
                  <a:pt x="251" y="698"/>
                  <a:pt x="242" y="703"/>
                </a:cubicBezTo>
                <a:cubicBezTo>
                  <a:pt x="225" y="713"/>
                  <a:pt x="206" y="719"/>
                  <a:pt x="190" y="730"/>
                </a:cubicBezTo>
                <a:cubicBezTo>
                  <a:pt x="182" y="735"/>
                  <a:pt x="176" y="741"/>
                  <a:pt x="167" y="745"/>
                </a:cubicBezTo>
                <a:cubicBezTo>
                  <a:pt x="156" y="748"/>
                  <a:pt x="152" y="757"/>
                  <a:pt x="142" y="760"/>
                </a:cubicBezTo>
                <a:cubicBezTo>
                  <a:pt x="127" y="773"/>
                  <a:pt x="109" y="782"/>
                  <a:pt x="96" y="796"/>
                </a:cubicBezTo>
                <a:cubicBezTo>
                  <a:pt x="96" y="802"/>
                  <a:pt x="86" y="798"/>
                  <a:pt x="85" y="802"/>
                </a:cubicBezTo>
                <a:cubicBezTo>
                  <a:pt x="82" y="806"/>
                  <a:pt x="77" y="808"/>
                  <a:pt x="73" y="811"/>
                </a:cubicBezTo>
                <a:cubicBezTo>
                  <a:pt x="66" y="818"/>
                  <a:pt x="57" y="823"/>
                  <a:pt x="50" y="829"/>
                </a:cubicBezTo>
                <a:cubicBezTo>
                  <a:pt x="35" y="840"/>
                  <a:pt x="23" y="855"/>
                  <a:pt x="8" y="865"/>
                </a:cubicBezTo>
                <a:cubicBezTo>
                  <a:pt x="9" y="870"/>
                  <a:pt x="5" y="870"/>
                  <a:pt x="2" y="871"/>
                </a:cubicBezTo>
                <a:cubicBezTo>
                  <a:pt x="2" y="889"/>
                  <a:pt x="2" y="889"/>
                  <a:pt x="2" y="889"/>
                </a:cubicBezTo>
                <a:cubicBezTo>
                  <a:pt x="3" y="887"/>
                  <a:pt x="4" y="885"/>
                  <a:pt x="8" y="886"/>
                </a:cubicBezTo>
                <a:close/>
                <a:moveTo>
                  <a:pt x="120" y="1060"/>
                </a:moveTo>
                <a:cubicBezTo>
                  <a:pt x="123" y="1064"/>
                  <a:pt x="130" y="1064"/>
                  <a:pt x="135" y="1065"/>
                </a:cubicBezTo>
                <a:cubicBezTo>
                  <a:pt x="275" y="1075"/>
                  <a:pt x="299" y="1082"/>
                  <a:pt x="347" y="1071"/>
                </a:cubicBezTo>
                <a:cubicBezTo>
                  <a:pt x="396" y="1061"/>
                  <a:pt x="397" y="1055"/>
                  <a:pt x="404" y="1055"/>
                </a:cubicBezTo>
                <a:cubicBezTo>
                  <a:pt x="447" y="1036"/>
                  <a:pt x="454" y="1036"/>
                  <a:pt x="453" y="1028"/>
                </a:cubicBezTo>
                <a:cubicBezTo>
                  <a:pt x="372" y="1060"/>
                  <a:pt x="368" y="1059"/>
                  <a:pt x="367" y="1059"/>
                </a:cubicBezTo>
                <a:cubicBezTo>
                  <a:pt x="349" y="1064"/>
                  <a:pt x="346" y="1063"/>
                  <a:pt x="344" y="1066"/>
                </a:cubicBezTo>
                <a:cubicBezTo>
                  <a:pt x="215" y="1066"/>
                  <a:pt x="190" y="1061"/>
                  <a:pt x="161" y="1062"/>
                </a:cubicBezTo>
                <a:cubicBezTo>
                  <a:pt x="136" y="1046"/>
                  <a:pt x="121" y="1056"/>
                  <a:pt x="123" y="1048"/>
                </a:cubicBezTo>
                <a:cubicBezTo>
                  <a:pt x="91" y="1040"/>
                  <a:pt x="81" y="1045"/>
                  <a:pt x="76" y="1043"/>
                </a:cubicBezTo>
                <a:cubicBezTo>
                  <a:pt x="117" y="1049"/>
                  <a:pt x="127" y="1043"/>
                  <a:pt x="131" y="1045"/>
                </a:cubicBezTo>
                <a:cubicBezTo>
                  <a:pt x="210" y="1054"/>
                  <a:pt x="239" y="1054"/>
                  <a:pt x="268" y="1053"/>
                </a:cubicBezTo>
                <a:cubicBezTo>
                  <a:pt x="398" y="1031"/>
                  <a:pt x="398" y="1024"/>
                  <a:pt x="406" y="1026"/>
                </a:cubicBezTo>
                <a:cubicBezTo>
                  <a:pt x="470" y="995"/>
                  <a:pt x="483" y="993"/>
                  <a:pt x="487" y="984"/>
                </a:cubicBezTo>
                <a:cubicBezTo>
                  <a:pt x="411" y="1014"/>
                  <a:pt x="407" y="1015"/>
                  <a:pt x="406" y="1020"/>
                </a:cubicBezTo>
                <a:cubicBezTo>
                  <a:pt x="342" y="1033"/>
                  <a:pt x="339" y="1029"/>
                  <a:pt x="337" y="1034"/>
                </a:cubicBezTo>
                <a:cubicBezTo>
                  <a:pt x="281" y="1041"/>
                  <a:pt x="271" y="1041"/>
                  <a:pt x="262" y="1042"/>
                </a:cubicBezTo>
                <a:cubicBezTo>
                  <a:pt x="164" y="1039"/>
                  <a:pt x="156" y="1042"/>
                  <a:pt x="143" y="1036"/>
                </a:cubicBezTo>
                <a:cubicBezTo>
                  <a:pt x="109" y="1030"/>
                  <a:pt x="103" y="1032"/>
                  <a:pt x="102" y="1028"/>
                </a:cubicBezTo>
                <a:cubicBezTo>
                  <a:pt x="27" y="1013"/>
                  <a:pt x="18" y="1013"/>
                  <a:pt x="14" y="1007"/>
                </a:cubicBezTo>
                <a:cubicBezTo>
                  <a:pt x="201" y="1026"/>
                  <a:pt x="240" y="1025"/>
                  <a:pt x="279" y="1024"/>
                </a:cubicBezTo>
                <a:cubicBezTo>
                  <a:pt x="313" y="1016"/>
                  <a:pt x="321" y="1016"/>
                  <a:pt x="322" y="1020"/>
                </a:cubicBezTo>
                <a:cubicBezTo>
                  <a:pt x="426" y="991"/>
                  <a:pt x="430" y="984"/>
                  <a:pt x="440" y="985"/>
                </a:cubicBezTo>
                <a:cubicBezTo>
                  <a:pt x="391" y="990"/>
                  <a:pt x="379" y="999"/>
                  <a:pt x="359" y="1001"/>
                </a:cubicBezTo>
                <a:cubicBezTo>
                  <a:pt x="315" y="1013"/>
                  <a:pt x="304" y="1008"/>
                  <a:pt x="305" y="1014"/>
                </a:cubicBezTo>
                <a:cubicBezTo>
                  <a:pt x="170" y="1013"/>
                  <a:pt x="150" y="1016"/>
                  <a:pt x="139" y="1010"/>
                </a:cubicBezTo>
                <a:cubicBezTo>
                  <a:pt x="130" y="1003"/>
                  <a:pt x="158" y="1001"/>
                  <a:pt x="183" y="1003"/>
                </a:cubicBezTo>
                <a:cubicBezTo>
                  <a:pt x="214" y="1001"/>
                  <a:pt x="212" y="996"/>
                  <a:pt x="220" y="996"/>
                </a:cubicBezTo>
                <a:cubicBezTo>
                  <a:pt x="267" y="984"/>
                  <a:pt x="284" y="989"/>
                  <a:pt x="289" y="983"/>
                </a:cubicBezTo>
                <a:cubicBezTo>
                  <a:pt x="403" y="951"/>
                  <a:pt x="412" y="950"/>
                  <a:pt x="419" y="948"/>
                </a:cubicBezTo>
                <a:cubicBezTo>
                  <a:pt x="422" y="934"/>
                  <a:pt x="423" y="940"/>
                  <a:pt x="416" y="939"/>
                </a:cubicBezTo>
                <a:cubicBezTo>
                  <a:pt x="256" y="981"/>
                  <a:pt x="247" y="983"/>
                  <a:pt x="226" y="987"/>
                </a:cubicBezTo>
                <a:cubicBezTo>
                  <a:pt x="191" y="988"/>
                  <a:pt x="185" y="988"/>
                  <a:pt x="179" y="989"/>
                </a:cubicBezTo>
                <a:cubicBezTo>
                  <a:pt x="232" y="970"/>
                  <a:pt x="248" y="965"/>
                  <a:pt x="266" y="960"/>
                </a:cubicBezTo>
                <a:cubicBezTo>
                  <a:pt x="323" y="943"/>
                  <a:pt x="329" y="938"/>
                  <a:pt x="337" y="935"/>
                </a:cubicBezTo>
                <a:cubicBezTo>
                  <a:pt x="306" y="939"/>
                  <a:pt x="293" y="944"/>
                  <a:pt x="280" y="948"/>
                </a:cubicBezTo>
                <a:cubicBezTo>
                  <a:pt x="127" y="980"/>
                  <a:pt x="107" y="986"/>
                  <a:pt x="86" y="988"/>
                </a:cubicBezTo>
                <a:cubicBezTo>
                  <a:pt x="42" y="997"/>
                  <a:pt x="27" y="997"/>
                  <a:pt x="29" y="992"/>
                </a:cubicBezTo>
                <a:cubicBezTo>
                  <a:pt x="126" y="959"/>
                  <a:pt x="146" y="956"/>
                  <a:pt x="164" y="951"/>
                </a:cubicBezTo>
                <a:cubicBezTo>
                  <a:pt x="233" y="930"/>
                  <a:pt x="249" y="924"/>
                  <a:pt x="267" y="920"/>
                </a:cubicBezTo>
                <a:cubicBezTo>
                  <a:pt x="345" y="894"/>
                  <a:pt x="344" y="887"/>
                  <a:pt x="351" y="888"/>
                </a:cubicBezTo>
                <a:cubicBezTo>
                  <a:pt x="415" y="858"/>
                  <a:pt x="427" y="858"/>
                  <a:pt x="431" y="852"/>
                </a:cubicBezTo>
                <a:cubicBezTo>
                  <a:pt x="448" y="841"/>
                  <a:pt x="446" y="839"/>
                  <a:pt x="445" y="843"/>
                </a:cubicBezTo>
                <a:cubicBezTo>
                  <a:pt x="372" y="876"/>
                  <a:pt x="360" y="871"/>
                  <a:pt x="359" y="877"/>
                </a:cubicBezTo>
                <a:cubicBezTo>
                  <a:pt x="268" y="909"/>
                  <a:pt x="249" y="912"/>
                  <a:pt x="233" y="918"/>
                </a:cubicBezTo>
                <a:cubicBezTo>
                  <a:pt x="157" y="941"/>
                  <a:pt x="151" y="940"/>
                  <a:pt x="146" y="940"/>
                </a:cubicBezTo>
                <a:cubicBezTo>
                  <a:pt x="158" y="927"/>
                  <a:pt x="164" y="928"/>
                  <a:pt x="166" y="925"/>
                </a:cubicBezTo>
                <a:cubicBezTo>
                  <a:pt x="199" y="898"/>
                  <a:pt x="214" y="902"/>
                  <a:pt x="214" y="892"/>
                </a:cubicBezTo>
                <a:cubicBezTo>
                  <a:pt x="271" y="862"/>
                  <a:pt x="285" y="854"/>
                  <a:pt x="300" y="846"/>
                </a:cubicBezTo>
                <a:cubicBezTo>
                  <a:pt x="437" y="785"/>
                  <a:pt x="441" y="784"/>
                  <a:pt x="444" y="782"/>
                </a:cubicBezTo>
                <a:cubicBezTo>
                  <a:pt x="472" y="772"/>
                  <a:pt x="485" y="769"/>
                  <a:pt x="475" y="766"/>
                </a:cubicBezTo>
                <a:cubicBezTo>
                  <a:pt x="395" y="789"/>
                  <a:pt x="396" y="793"/>
                  <a:pt x="392" y="795"/>
                </a:cubicBezTo>
                <a:cubicBezTo>
                  <a:pt x="368" y="808"/>
                  <a:pt x="356" y="804"/>
                  <a:pt x="354" y="810"/>
                </a:cubicBezTo>
                <a:cubicBezTo>
                  <a:pt x="247" y="865"/>
                  <a:pt x="235" y="865"/>
                  <a:pt x="231" y="871"/>
                </a:cubicBezTo>
                <a:cubicBezTo>
                  <a:pt x="188" y="897"/>
                  <a:pt x="182" y="896"/>
                  <a:pt x="180" y="899"/>
                </a:cubicBezTo>
                <a:cubicBezTo>
                  <a:pt x="191" y="886"/>
                  <a:pt x="197" y="882"/>
                  <a:pt x="203" y="878"/>
                </a:cubicBezTo>
                <a:cubicBezTo>
                  <a:pt x="280" y="826"/>
                  <a:pt x="298" y="825"/>
                  <a:pt x="305" y="814"/>
                </a:cubicBezTo>
                <a:cubicBezTo>
                  <a:pt x="369" y="786"/>
                  <a:pt x="377" y="784"/>
                  <a:pt x="383" y="780"/>
                </a:cubicBezTo>
                <a:cubicBezTo>
                  <a:pt x="448" y="751"/>
                  <a:pt x="464" y="757"/>
                  <a:pt x="463" y="746"/>
                </a:cubicBezTo>
                <a:cubicBezTo>
                  <a:pt x="393" y="777"/>
                  <a:pt x="375" y="767"/>
                  <a:pt x="377" y="775"/>
                </a:cubicBezTo>
                <a:cubicBezTo>
                  <a:pt x="286" y="811"/>
                  <a:pt x="280" y="817"/>
                  <a:pt x="271" y="821"/>
                </a:cubicBezTo>
                <a:cubicBezTo>
                  <a:pt x="195" y="872"/>
                  <a:pt x="184" y="873"/>
                  <a:pt x="176" y="878"/>
                </a:cubicBezTo>
                <a:cubicBezTo>
                  <a:pt x="147" y="899"/>
                  <a:pt x="141" y="906"/>
                  <a:pt x="131" y="909"/>
                </a:cubicBezTo>
                <a:cubicBezTo>
                  <a:pt x="75" y="942"/>
                  <a:pt x="69" y="949"/>
                  <a:pt x="56" y="951"/>
                </a:cubicBezTo>
                <a:cubicBezTo>
                  <a:pt x="30" y="974"/>
                  <a:pt x="14" y="965"/>
                  <a:pt x="16" y="972"/>
                </a:cubicBezTo>
                <a:cubicBezTo>
                  <a:pt x="15" y="1020"/>
                  <a:pt x="22" y="1026"/>
                  <a:pt x="32" y="1027"/>
                </a:cubicBezTo>
                <a:cubicBezTo>
                  <a:pt x="2" y="1036"/>
                  <a:pt x="2" y="1036"/>
                  <a:pt x="2" y="1036"/>
                </a:cubicBezTo>
                <a:close/>
                <a:moveTo>
                  <a:pt x="160" y="905"/>
                </a:moveTo>
                <a:cubicBezTo>
                  <a:pt x="162" y="905"/>
                  <a:pt x="164" y="905"/>
                  <a:pt x="166" y="905"/>
                </a:cubicBezTo>
                <a:cubicBezTo>
                  <a:pt x="167" y="911"/>
                  <a:pt x="162" y="910"/>
                  <a:pt x="157" y="911"/>
                </a:cubicBezTo>
                <a:cubicBezTo>
                  <a:pt x="157" y="908"/>
                  <a:pt x="160" y="908"/>
                  <a:pt x="160" y="905"/>
                </a:cubicBezTo>
                <a:close/>
                <a:moveTo>
                  <a:pt x="128" y="926"/>
                </a:moveTo>
                <a:cubicBezTo>
                  <a:pt x="136" y="928"/>
                  <a:pt x="122" y="933"/>
                  <a:pt x="123" y="938"/>
                </a:cubicBezTo>
                <a:cubicBezTo>
                  <a:pt x="119" y="938"/>
                  <a:pt x="115" y="938"/>
                  <a:pt x="114" y="941"/>
                </a:cubicBezTo>
                <a:cubicBezTo>
                  <a:pt x="105" y="934"/>
                  <a:pt x="128" y="933"/>
                  <a:pt x="128" y="926"/>
                </a:cubicBezTo>
                <a:close/>
                <a:moveTo>
                  <a:pt x="2859" y="2158"/>
                </a:moveTo>
                <a:cubicBezTo>
                  <a:pt x="2857" y="2159"/>
                  <a:pt x="2856" y="2159"/>
                  <a:pt x="2854" y="2160"/>
                </a:cubicBezTo>
                <a:cubicBezTo>
                  <a:pt x="2877" y="2160"/>
                  <a:pt x="2877" y="2160"/>
                  <a:pt x="2877" y="2160"/>
                </a:cubicBezTo>
                <a:cubicBezTo>
                  <a:pt x="2879" y="2159"/>
                  <a:pt x="2881" y="2158"/>
                  <a:pt x="2882" y="2159"/>
                </a:cubicBezTo>
                <a:cubicBezTo>
                  <a:pt x="2882" y="2147"/>
                  <a:pt x="2882" y="2147"/>
                  <a:pt x="2882" y="2147"/>
                </a:cubicBezTo>
                <a:cubicBezTo>
                  <a:pt x="2880" y="2148"/>
                  <a:pt x="2878" y="2150"/>
                  <a:pt x="2875" y="2151"/>
                </a:cubicBezTo>
                <a:cubicBezTo>
                  <a:pt x="2870" y="2154"/>
                  <a:pt x="2864" y="2155"/>
                  <a:pt x="2859" y="2158"/>
                </a:cubicBezTo>
                <a:close/>
                <a:moveTo>
                  <a:pt x="2281" y="2042"/>
                </a:moveTo>
                <a:cubicBezTo>
                  <a:pt x="2282" y="2071"/>
                  <a:pt x="2273" y="2096"/>
                  <a:pt x="2277" y="2125"/>
                </a:cubicBezTo>
                <a:cubicBezTo>
                  <a:pt x="2273" y="2133"/>
                  <a:pt x="2270" y="2140"/>
                  <a:pt x="2269" y="2149"/>
                </a:cubicBezTo>
                <a:cubicBezTo>
                  <a:pt x="2263" y="2151"/>
                  <a:pt x="2270" y="2158"/>
                  <a:pt x="2265" y="2160"/>
                </a:cubicBezTo>
                <a:cubicBezTo>
                  <a:pt x="2280" y="2160"/>
                  <a:pt x="2280" y="2160"/>
                  <a:pt x="2280" y="2160"/>
                </a:cubicBezTo>
                <a:cubicBezTo>
                  <a:pt x="2279" y="2157"/>
                  <a:pt x="2278" y="2154"/>
                  <a:pt x="2277" y="2151"/>
                </a:cubicBezTo>
                <a:cubicBezTo>
                  <a:pt x="2286" y="2136"/>
                  <a:pt x="2279" y="2114"/>
                  <a:pt x="2286" y="2098"/>
                </a:cubicBezTo>
                <a:cubicBezTo>
                  <a:pt x="2281" y="2087"/>
                  <a:pt x="2290" y="2081"/>
                  <a:pt x="2285" y="2070"/>
                </a:cubicBezTo>
                <a:cubicBezTo>
                  <a:pt x="2287" y="2065"/>
                  <a:pt x="2287" y="2060"/>
                  <a:pt x="2288" y="2055"/>
                </a:cubicBezTo>
                <a:cubicBezTo>
                  <a:pt x="2284" y="2052"/>
                  <a:pt x="2290" y="2041"/>
                  <a:pt x="2281" y="2042"/>
                </a:cubicBezTo>
                <a:close/>
                <a:moveTo>
                  <a:pt x="2266" y="2037"/>
                </a:moveTo>
                <a:cubicBezTo>
                  <a:pt x="2265" y="2030"/>
                  <a:pt x="2264" y="2024"/>
                  <a:pt x="2266" y="2018"/>
                </a:cubicBezTo>
                <a:cubicBezTo>
                  <a:pt x="2268" y="2011"/>
                  <a:pt x="2266" y="2003"/>
                  <a:pt x="2269" y="1997"/>
                </a:cubicBezTo>
                <a:cubicBezTo>
                  <a:pt x="2269" y="1983"/>
                  <a:pt x="2269" y="1970"/>
                  <a:pt x="2268" y="1955"/>
                </a:cubicBezTo>
                <a:cubicBezTo>
                  <a:pt x="2263" y="1947"/>
                  <a:pt x="2270" y="1943"/>
                  <a:pt x="2264" y="1935"/>
                </a:cubicBezTo>
                <a:cubicBezTo>
                  <a:pt x="2268" y="1932"/>
                  <a:pt x="2262" y="1927"/>
                  <a:pt x="2265" y="1924"/>
                </a:cubicBezTo>
                <a:cubicBezTo>
                  <a:pt x="2263" y="1921"/>
                  <a:pt x="2262" y="1914"/>
                  <a:pt x="2258" y="1915"/>
                </a:cubicBezTo>
                <a:cubicBezTo>
                  <a:pt x="2259" y="1928"/>
                  <a:pt x="2262" y="1941"/>
                  <a:pt x="2260" y="1953"/>
                </a:cubicBezTo>
                <a:cubicBezTo>
                  <a:pt x="2262" y="1960"/>
                  <a:pt x="2262" y="1967"/>
                  <a:pt x="2260" y="1972"/>
                </a:cubicBezTo>
                <a:cubicBezTo>
                  <a:pt x="2262" y="1979"/>
                  <a:pt x="2262" y="1986"/>
                  <a:pt x="2260" y="1992"/>
                </a:cubicBezTo>
                <a:cubicBezTo>
                  <a:pt x="2261" y="2004"/>
                  <a:pt x="2260" y="2016"/>
                  <a:pt x="2258" y="2028"/>
                </a:cubicBezTo>
                <a:cubicBezTo>
                  <a:pt x="2251" y="2032"/>
                  <a:pt x="2259" y="2041"/>
                  <a:pt x="2254" y="2046"/>
                </a:cubicBezTo>
                <a:cubicBezTo>
                  <a:pt x="2251" y="2048"/>
                  <a:pt x="2251" y="2051"/>
                  <a:pt x="2251" y="2054"/>
                </a:cubicBezTo>
                <a:cubicBezTo>
                  <a:pt x="2255" y="2059"/>
                  <a:pt x="2250" y="2061"/>
                  <a:pt x="2250" y="2064"/>
                </a:cubicBezTo>
                <a:cubicBezTo>
                  <a:pt x="2244" y="2068"/>
                  <a:pt x="2251" y="2076"/>
                  <a:pt x="2245" y="2080"/>
                </a:cubicBezTo>
                <a:cubicBezTo>
                  <a:pt x="2247" y="2083"/>
                  <a:pt x="2246" y="2086"/>
                  <a:pt x="2246" y="2089"/>
                </a:cubicBezTo>
                <a:cubicBezTo>
                  <a:pt x="2241" y="2090"/>
                  <a:pt x="2243" y="2095"/>
                  <a:pt x="2241" y="2098"/>
                </a:cubicBezTo>
                <a:cubicBezTo>
                  <a:pt x="2239" y="2104"/>
                  <a:pt x="2241" y="2111"/>
                  <a:pt x="2237" y="2116"/>
                </a:cubicBezTo>
                <a:cubicBezTo>
                  <a:pt x="2235" y="2122"/>
                  <a:pt x="2233" y="2128"/>
                  <a:pt x="2233" y="2134"/>
                </a:cubicBezTo>
                <a:cubicBezTo>
                  <a:pt x="2229" y="2143"/>
                  <a:pt x="2225" y="2151"/>
                  <a:pt x="2221" y="2160"/>
                </a:cubicBezTo>
                <a:cubicBezTo>
                  <a:pt x="2245" y="2160"/>
                  <a:pt x="2245" y="2160"/>
                  <a:pt x="2245" y="2160"/>
                </a:cubicBezTo>
                <a:cubicBezTo>
                  <a:pt x="2245" y="2158"/>
                  <a:pt x="2246" y="2156"/>
                  <a:pt x="2246" y="2154"/>
                </a:cubicBezTo>
                <a:cubicBezTo>
                  <a:pt x="2254" y="2143"/>
                  <a:pt x="2255" y="2129"/>
                  <a:pt x="2256" y="2116"/>
                </a:cubicBezTo>
                <a:cubicBezTo>
                  <a:pt x="2264" y="2104"/>
                  <a:pt x="2259" y="2088"/>
                  <a:pt x="2266" y="2076"/>
                </a:cubicBezTo>
                <a:cubicBezTo>
                  <a:pt x="2263" y="2062"/>
                  <a:pt x="2260" y="2048"/>
                  <a:pt x="2266" y="2037"/>
                </a:cubicBezTo>
                <a:close/>
                <a:moveTo>
                  <a:pt x="2163" y="1971"/>
                </a:moveTo>
                <a:cubicBezTo>
                  <a:pt x="2157" y="1957"/>
                  <a:pt x="2162" y="1947"/>
                  <a:pt x="2160" y="1934"/>
                </a:cubicBezTo>
                <a:cubicBezTo>
                  <a:pt x="2157" y="1920"/>
                  <a:pt x="2157" y="1907"/>
                  <a:pt x="2157" y="1894"/>
                </a:cubicBezTo>
                <a:cubicBezTo>
                  <a:pt x="2155" y="1879"/>
                  <a:pt x="2153" y="1864"/>
                  <a:pt x="2150" y="1849"/>
                </a:cubicBezTo>
                <a:cubicBezTo>
                  <a:pt x="2147" y="1837"/>
                  <a:pt x="2144" y="1825"/>
                  <a:pt x="2139" y="1812"/>
                </a:cubicBezTo>
                <a:cubicBezTo>
                  <a:pt x="2135" y="1803"/>
                  <a:pt x="2131" y="1795"/>
                  <a:pt x="2126" y="1786"/>
                </a:cubicBezTo>
                <a:cubicBezTo>
                  <a:pt x="2113" y="1788"/>
                  <a:pt x="2135" y="1803"/>
                  <a:pt x="2128" y="1808"/>
                </a:cubicBezTo>
                <a:cubicBezTo>
                  <a:pt x="2137" y="1814"/>
                  <a:pt x="2133" y="1821"/>
                  <a:pt x="2139" y="1831"/>
                </a:cubicBezTo>
                <a:cubicBezTo>
                  <a:pt x="2139" y="1837"/>
                  <a:pt x="2140" y="1843"/>
                  <a:pt x="2141" y="1849"/>
                </a:cubicBezTo>
                <a:cubicBezTo>
                  <a:pt x="2141" y="1852"/>
                  <a:pt x="2142" y="1855"/>
                  <a:pt x="2143" y="1859"/>
                </a:cubicBezTo>
                <a:cubicBezTo>
                  <a:pt x="2147" y="1864"/>
                  <a:pt x="2141" y="1867"/>
                  <a:pt x="2146" y="1873"/>
                </a:cubicBezTo>
                <a:cubicBezTo>
                  <a:pt x="2138" y="1874"/>
                  <a:pt x="2154" y="1884"/>
                  <a:pt x="2146" y="1886"/>
                </a:cubicBezTo>
                <a:cubicBezTo>
                  <a:pt x="2147" y="1895"/>
                  <a:pt x="2148" y="1904"/>
                  <a:pt x="2150" y="1913"/>
                </a:cubicBezTo>
                <a:cubicBezTo>
                  <a:pt x="2151" y="1918"/>
                  <a:pt x="2149" y="1921"/>
                  <a:pt x="2150" y="1926"/>
                </a:cubicBezTo>
                <a:cubicBezTo>
                  <a:pt x="2147" y="1929"/>
                  <a:pt x="2154" y="1936"/>
                  <a:pt x="2150" y="1939"/>
                </a:cubicBezTo>
                <a:cubicBezTo>
                  <a:pt x="2154" y="1976"/>
                  <a:pt x="2153" y="2011"/>
                  <a:pt x="2150" y="2045"/>
                </a:cubicBezTo>
                <a:cubicBezTo>
                  <a:pt x="2144" y="2061"/>
                  <a:pt x="2145" y="2078"/>
                  <a:pt x="2138" y="2093"/>
                </a:cubicBezTo>
                <a:cubicBezTo>
                  <a:pt x="2141" y="2098"/>
                  <a:pt x="2133" y="2100"/>
                  <a:pt x="2138" y="2106"/>
                </a:cubicBezTo>
                <a:cubicBezTo>
                  <a:pt x="2137" y="2110"/>
                  <a:pt x="2136" y="2114"/>
                  <a:pt x="2134" y="2118"/>
                </a:cubicBezTo>
                <a:cubicBezTo>
                  <a:pt x="2132" y="2126"/>
                  <a:pt x="2133" y="2136"/>
                  <a:pt x="2128" y="2144"/>
                </a:cubicBezTo>
                <a:cubicBezTo>
                  <a:pt x="2127" y="2149"/>
                  <a:pt x="2126" y="2155"/>
                  <a:pt x="2124" y="2160"/>
                </a:cubicBezTo>
                <a:cubicBezTo>
                  <a:pt x="2136" y="2160"/>
                  <a:pt x="2136" y="2160"/>
                  <a:pt x="2136" y="2160"/>
                </a:cubicBezTo>
                <a:cubicBezTo>
                  <a:pt x="2137" y="2158"/>
                  <a:pt x="2138" y="2156"/>
                  <a:pt x="2139" y="2154"/>
                </a:cubicBezTo>
                <a:cubicBezTo>
                  <a:pt x="2139" y="2141"/>
                  <a:pt x="2144" y="2130"/>
                  <a:pt x="2147" y="2118"/>
                </a:cubicBezTo>
                <a:cubicBezTo>
                  <a:pt x="2149" y="2106"/>
                  <a:pt x="2148" y="2093"/>
                  <a:pt x="2153" y="2083"/>
                </a:cubicBezTo>
                <a:cubicBezTo>
                  <a:pt x="2156" y="2071"/>
                  <a:pt x="2156" y="2058"/>
                  <a:pt x="2161" y="2047"/>
                </a:cubicBezTo>
                <a:cubicBezTo>
                  <a:pt x="2160" y="2041"/>
                  <a:pt x="2162" y="2036"/>
                  <a:pt x="2162" y="2030"/>
                </a:cubicBezTo>
                <a:cubicBezTo>
                  <a:pt x="2165" y="2024"/>
                  <a:pt x="2161" y="2016"/>
                  <a:pt x="2162" y="2010"/>
                </a:cubicBezTo>
                <a:cubicBezTo>
                  <a:pt x="2166" y="1999"/>
                  <a:pt x="2162" y="1984"/>
                  <a:pt x="2163" y="1971"/>
                </a:cubicBezTo>
                <a:close/>
                <a:moveTo>
                  <a:pt x="2222" y="1981"/>
                </a:moveTo>
                <a:cubicBezTo>
                  <a:pt x="2224" y="1968"/>
                  <a:pt x="2226" y="1955"/>
                  <a:pt x="2225" y="1941"/>
                </a:cubicBezTo>
                <a:cubicBezTo>
                  <a:pt x="2224" y="1926"/>
                  <a:pt x="2229" y="1913"/>
                  <a:pt x="2223" y="1897"/>
                </a:cubicBezTo>
                <a:cubicBezTo>
                  <a:pt x="2225" y="1884"/>
                  <a:pt x="2218" y="1868"/>
                  <a:pt x="2218" y="1854"/>
                </a:cubicBezTo>
                <a:cubicBezTo>
                  <a:pt x="2217" y="1852"/>
                  <a:pt x="2217" y="1851"/>
                  <a:pt x="2217" y="1849"/>
                </a:cubicBezTo>
                <a:cubicBezTo>
                  <a:pt x="2216" y="1843"/>
                  <a:pt x="2219" y="1838"/>
                  <a:pt x="2213" y="1831"/>
                </a:cubicBezTo>
                <a:cubicBezTo>
                  <a:pt x="2217" y="1828"/>
                  <a:pt x="2212" y="1823"/>
                  <a:pt x="2210" y="1819"/>
                </a:cubicBezTo>
                <a:cubicBezTo>
                  <a:pt x="2214" y="1817"/>
                  <a:pt x="2210" y="1810"/>
                  <a:pt x="2207" y="1811"/>
                </a:cubicBezTo>
                <a:cubicBezTo>
                  <a:pt x="2209" y="1824"/>
                  <a:pt x="2211" y="1836"/>
                  <a:pt x="2213" y="1849"/>
                </a:cubicBezTo>
                <a:cubicBezTo>
                  <a:pt x="2214" y="1853"/>
                  <a:pt x="2214" y="1857"/>
                  <a:pt x="2215" y="1862"/>
                </a:cubicBezTo>
                <a:cubicBezTo>
                  <a:pt x="2209" y="1876"/>
                  <a:pt x="2223" y="1896"/>
                  <a:pt x="2216" y="1910"/>
                </a:cubicBezTo>
                <a:cubicBezTo>
                  <a:pt x="2220" y="1919"/>
                  <a:pt x="2214" y="1925"/>
                  <a:pt x="2219" y="1934"/>
                </a:cubicBezTo>
                <a:cubicBezTo>
                  <a:pt x="2217" y="1942"/>
                  <a:pt x="2215" y="1949"/>
                  <a:pt x="2217" y="1958"/>
                </a:cubicBezTo>
                <a:cubicBezTo>
                  <a:pt x="2219" y="1962"/>
                  <a:pt x="2212" y="1963"/>
                  <a:pt x="2216" y="1968"/>
                </a:cubicBezTo>
                <a:cubicBezTo>
                  <a:pt x="2211" y="1971"/>
                  <a:pt x="2218" y="1977"/>
                  <a:pt x="2212" y="1980"/>
                </a:cubicBezTo>
                <a:cubicBezTo>
                  <a:pt x="2216" y="1989"/>
                  <a:pt x="2207" y="1994"/>
                  <a:pt x="2214" y="2004"/>
                </a:cubicBezTo>
                <a:cubicBezTo>
                  <a:pt x="2205" y="2010"/>
                  <a:pt x="2207" y="2019"/>
                  <a:pt x="2206" y="2028"/>
                </a:cubicBezTo>
                <a:cubicBezTo>
                  <a:pt x="2206" y="2037"/>
                  <a:pt x="2199" y="2044"/>
                  <a:pt x="2200" y="2053"/>
                </a:cubicBezTo>
                <a:cubicBezTo>
                  <a:pt x="2200" y="2063"/>
                  <a:pt x="2194" y="2070"/>
                  <a:pt x="2197" y="2081"/>
                </a:cubicBezTo>
                <a:cubicBezTo>
                  <a:pt x="2188" y="2087"/>
                  <a:pt x="2191" y="2097"/>
                  <a:pt x="2186" y="2105"/>
                </a:cubicBezTo>
                <a:cubicBezTo>
                  <a:pt x="2184" y="2122"/>
                  <a:pt x="2174" y="2137"/>
                  <a:pt x="2168" y="2153"/>
                </a:cubicBezTo>
                <a:cubicBezTo>
                  <a:pt x="2166" y="2155"/>
                  <a:pt x="2165" y="2158"/>
                  <a:pt x="2164" y="2160"/>
                </a:cubicBezTo>
                <a:cubicBezTo>
                  <a:pt x="2176" y="2160"/>
                  <a:pt x="2176" y="2160"/>
                  <a:pt x="2176" y="2160"/>
                </a:cubicBezTo>
                <a:cubicBezTo>
                  <a:pt x="2180" y="2152"/>
                  <a:pt x="2184" y="2144"/>
                  <a:pt x="2189" y="2136"/>
                </a:cubicBezTo>
                <a:cubicBezTo>
                  <a:pt x="2196" y="2111"/>
                  <a:pt x="2201" y="2086"/>
                  <a:pt x="2210" y="2061"/>
                </a:cubicBezTo>
                <a:cubicBezTo>
                  <a:pt x="2214" y="2049"/>
                  <a:pt x="2211" y="2034"/>
                  <a:pt x="2217" y="2022"/>
                </a:cubicBezTo>
                <a:cubicBezTo>
                  <a:pt x="2217" y="2015"/>
                  <a:pt x="2219" y="2009"/>
                  <a:pt x="2219" y="2002"/>
                </a:cubicBezTo>
                <a:cubicBezTo>
                  <a:pt x="2223" y="1996"/>
                  <a:pt x="2220" y="1988"/>
                  <a:pt x="2222" y="1981"/>
                </a:cubicBezTo>
                <a:close/>
                <a:moveTo>
                  <a:pt x="2373" y="982"/>
                </a:moveTo>
                <a:cubicBezTo>
                  <a:pt x="2379" y="990"/>
                  <a:pt x="2390" y="991"/>
                  <a:pt x="2399" y="995"/>
                </a:cubicBezTo>
                <a:cubicBezTo>
                  <a:pt x="2455" y="1039"/>
                  <a:pt x="2465" y="1041"/>
                  <a:pt x="2470" y="1051"/>
                </a:cubicBezTo>
                <a:cubicBezTo>
                  <a:pt x="2504" y="1086"/>
                  <a:pt x="2511" y="1084"/>
                  <a:pt x="2510" y="1093"/>
                </a:cubicBezTo>
                <a:cubicBezTo>
                  <a:pt x="2550" y="1157"/>
                  <a:pt x="2543" y="1156"/>
                  <a:pt x="2537" y="1153"/>
                </a:cubicBezTo>
                <a:cubicBezTo>
                  <a:pt x="2512" y="1114"/>
                  <a:pt x="2509" y="1107"/>
                  <a:pt x="2499" y="1111"/>
                </a:cubicBezTo>
                <a:cubicBezTo>
                  <a:pt x="2515" y="1138"/>
                  <a:pt x="2515" y="1144"/>
                  <a:pt x="2516" y="1149"/>
                </a:cubicBezTo>
                <a:cubicBezTo>
                  <a:pt x="2441" y="1159"/>
                  <a:pt x="2455" y="1161"/>
                  <a:pt x="2473" y="1157"/>
                </a:cubicBezTo>
                <a:cubicBezTo>
                  <a:pt x="2491" y="1165"/>
                  <a:pt x="2496" y="1165"/>
                  <a:pt x="2497" y="1173"/>
                </a:cubicBezTo>
                <a:cubicBezTo>
                  <a:pt x="2529" y="1189"/>
                  <a:pt x="2539" y="1186"/>
                  <a:pt x="2542" y="1194"/>
                </a:cubicBezTo>
                <a:cubicBezTo>
                  <a:pt x="2610" y="1309"/>
                  <a:pt x="2609" y="1320"/>
                  <a:pt x="2620" y="1314"/>
                </a:cubicBezTo>
                <a:cubicBezTo>
                  <a:pt x="2623" y="1283"/>
                  <a:pt x="2627" y="1279"/>
                  <a:pt x="2622" y="1278"/>
                </a:cubicBezTo>
                <a:cubicBezTo>
                  <a:pt x="2615" y="1252"/>
                  <a:pt x="2615" y="1246"/>
                  <a:pt x="2614" y="1241"/>
                </a:cubicBezTo>
                <a:cubicBezTo>
                  <a:pt x="2612" y="1169"/>
                  <a:pt x="2607" y="1155"/>
                  <a:pt x="2613" y="1150"/>
                </a:cubicBezTo>
                <a:cubicBezTo>
                  <a:pt x="2635" y="1094"/>
                  <a:pt x="2646" y="1091"/>
                  <a:pt x="2644" y="1079"/>
                </a:cubicBezTo>
                <a:cubicBezTo>
                  <a:pt x="2614" y="1116"/>
                  <a:pt x="2607" y="1118"/>
                  <a:pt x="2609" y="1127"/>
                </a:cubicBezTo>
                <a:cubicBezTo>
                  <a:pt x="2592" y="1168"/>
                  <a:pt x="2599" y="1181"/>
                  <a:pt x="2591" y="1184"/>
                </a:cubicBezTo>
                <a:cubicBezTo>
                  <a:pt x="2582" y="1131"/>
                  <a:pt x="2586" y="1123"/>
                  <a:pt x="2585" y="1111"/>
                </a:cubicBezTo>
                <a:cubicBezTo>
                  <a:pt x="2594" y="1077"/>
                  <a:pt x="2593" y="1070"/>
                  <a:pt x="2593" y="1065"/>
                </a:cubicBezTo>
                <a:cubicBezTo>
                  <a:pt x="2609" y="1010"/>
                  <a:pt x="2608" y="995"/>
                  <a:pt x="2616" y="986"/>
                </a:cubicBezTo>
                <a:cubicBezTo>
                  <a:pt x="2647" y="911"/>
                  <a:pt x="2655" y="909"/>
                  <a:pt x="2655" y="902"/>
                </a:cubicBezTo>
                <a:cubicBezTo>
                  <a:pt x="2688" y="842"/>
                  <a:pt x="2698" y="834"/>
                  <a:pt x="2701" y="822"/>
                </a:cubicBezTo>
                <a:cubicBezTo>
                  <a:pt x="2726" y="779"/>
                  <a:pt x="2733" y="780"/>
                  <a:pt x="2730" y="774"/>
                </a:cubicBezTo>
                <a:cubicBezTo>
                  <a:pt x="2754" y="741"/>
                  <a:pt x="2751" y="732"/>
                  <a:pt x="2756" y="728"/>
                </a:cubicBezTo>
                <a:cubicBezTo>
                  <a:pt x="2769" y="708"/>
                  <a:pt x="2752" y="704"/>
                  <a:pt x="2757" y="716"/>
                </a:cubicBezTo>
                <a:cubicBezTo>
                  <a:pt x="2740" y="740"/>
                  <a:pt x="2738" y="746"/>
                  <a:pt x="2738" y="755"/>
                </a:cubicBezTo>
                <a:cubicBezTo>
                  <a:pt x="2694" y="813"/>
                  <a:pt x="2698" y="823"/>
                  <a:pt x="2691" y="827"/>
                </a:cubicBezTo>
                <a:cubicBezTo>
                  <a:pt x="2663" y="869"/>
                  <a:pt x="2658" y="875"/>
                  <a:pt x="2654" y="881"/>
                </a:cubicBezTo>
                <a:cubicBezTo>
                  <a:pt x="2644" y="903"/>
                  <a:pt x="2642" y="906"/>
                  <a:pt x="2639" y="908"/>
                </a:cubicBezTo>
                <a:cubicBezTo>
                  <a:pt x="2610" y="974"/>
                  <a:pt x="2603" y="987"/>
                  <a:pt x="2595" y="1000"/>
                </a:cubicBezTo>
                <a:cubicBezTo>
                  <a:pt x="2581" y="1076"/>
                  <a:pt x="2580" y="1081"/>
                  <a:pt x="2576" y="1083"/>
                </a:cubicBezTo>
                <a:cubicBezTo>
                  <a:pt x="2578" y="1039"/>
                  <a:pt x="2575" y="1027"/>
                  <a:pt x="2581" y="1020"/>
                </a:cubicBezTo>
                <a:cubicBezTo>
                  <a:pt x="2589" y="985"/>
                  <a:pt x="2593" y="982"/>
                  <a:pt x="2593" y="976"/>
                </a:cubicBezTo>
                <a:cubicBezTo>
                  <a:pt x="2608" y="929"/>
                  <a:pt x="2615" y="928"/>
                  <a:pt x="2615" y="922"/>
                </a:cubicBezTo>
                <a:cubicBezTo>
                  <a:pt x="2645" y="867"/>
                  <a:pt x="2659" y="853"/>
                  <a:pt x="2669" y="837"/>
                </a:cubicBezTo>
                <a:cubicBezTo>
                  <a:pt x="2691" y="814"/>
                  <a:pt x="2689" y="807"/>
                  <a:pt x="2695" y="805"/>
                </a:cubicBezTo>
                <a:cubicBezTo>
                  <a:pt x="2722" y="760"/>
                  <a:pt x="2731" y="754"/>
                  <a:pt x="2733" y="744"/>
                </a:cubicBezTo>
                <a:cubicBezTo>
                  <a:pt x="2777" y="664"/>
                  <a:pt x="2778" y="659"/>
                  <a:pt x="2780" y="655"/>
                </a:cubicBezTo>
                <a:cubicBezTo>
                  <a:pt x="2760" y="678"/>
                  <a:pt x="2758" y="691"/>
                  <a:pt x="2751" y="699"/>
                </a:cubicBezTo>
                <a:cubicBezTo>
                  <a:pt x="2734" y="736"/>
                  <a:pt x="2724" y="737"/>
                  <a:pt x="2727" y="745"/>
                </a:cubicBezTo>
                <a:cubicBezTo>
                  <a:pt x="2711" y="770"/>
                  <a:pt x="2709" y="771"/>
                  <a:pt x="2706" y="773"/>
                </a:cubicBezTo>
                <a:cubicBezTo>
                  <a:pt x="2684" y="808"/>
                  <a:pt x="2677" y="810"/>
                  <a:pt x="2673" y="815"/>
                </a:cubicBezTo>
                <a:cubicBezTo>
                  <a:pt x="2621" y="881"/>
                  <a:pt x="2626" y="890"/>
                  <a:pt x="2621" y="891"/>
                </a:cubicBezTo>
                <a:cubicBezTo>
                  <a:pt x="2598" y="929"/>
                  <a:pt x="2600" y="932"/>
                  <a:pt x="2600" y="934"/>
                </a:cubicBezTo>
                <a:cubicBezTo>
                  <a:pt x="2591" y="962"/>
                  <a:pt x="2587" y="963"/>
                  <a:pt x="2585" y="966"/>
                </a:cubicBezTo>
                <a:cubicBezTo>
                  <a:pt x="2568" y="1004"/>
                  <a:pt x="2579" y="1016"/>
                  <a:pt x="2568" y="1014"/>
                </a:cubicBezTo>
                <a:cubicBezTo>
                  <a:pt x="2559" y="1044"/>
                  <a:pt x="2559" y="1035"/>
                  <a:pt x="2556" y="1025"/>
                </a:cubicBezTo>
                <a:cubicBezTo>
                  <a:pt x="2579" y="948"/>
                  <a:pt x="2578" y="935"/>
                  <a:pt x="2587" y="927"/>
                </a:cubicBezTo>
                <a:cubicBezTo>
                  <a:pt x="2611" y="865"/>
                  <a:pt x="2616" y="858"/>
                  <a:pt x="2622" y="852"/>
                </a:cubicBezTo>
                <a:cubicBezTo>
                  <a:pt x="2639" y="814"/>
                  <a:pt x="2649" y="815"/>
                  <a:pt x="2645" y="806"/>
                </a:cubicBezTo>
                <a:cubicBezTo>
                  <a:pt x="2672" y="757"/>
                  <a:pt x="2680" y="758"/>
                  <a:pt x="2682" y="754"/>
                </a:cubicBezTo>
                <a:cubicBezTo>
                  <a:pt x="2712" y="708"/>
                  <a:pt x="2721" y="694"/>
                  <a:pt x="2732" y="682"/>
                </a:cubicBezTo>
                <a:cubicBezTo>
                  <a:pt x="2755" y="647"/>
                  <a:pt x="2754" y="640"/>
                  <a:pt x="2759" y="638"/>
                </a:cubicBezTo>
                <a:cubicBezTo>
                  <a:pt x="2824" y="509"/>
                  <a:pt x="2832" y="507"/>
                  <a:pt x="2835" y="502"/>
                </a:cubicBezTo>
                <a:cubicBezTo>
                  <a:pt x="2813" y="511"/>
                  <a:pt x="2815" y="528"/>
                  <a:pt x="2801" y="524"/>
                </a:cubicBezTo>
                <a:cubicBezTo>
                  <a:pt x="2775" y="561"/>
                  <a:pt x="2774" y="566"/>
                  <a:pt x="2769" y="568"/>
                </a:cubicBezTo>
                <a:cubicBezTo>
                  <a:pt x="2692" y="656"/>
                  <a:pt x="2693" y="663"/>
                  <a:pt x="2688" y="665"/>
                </a:cubicBezTo>
                <a:cubicBezTo>
                  <a:pt x="2678" y="681"/>
                  <a:pt x="2671" y="683"/>
                  <a:pt x="2668" y="686"/>
                </a:cubicBezTo>
                <a:cubicBezTo>
                  <a:pt x="2617" y="758"/>
                  <a:pt x="2607" y="774"/>
                  <a:pt x="2597" y="789"/>
                </a:cubicBezTo>
                <a:cubicBezTo>
                  <a:pt x="2582" y="814"/>
                  <a:pt x="2581" y="816"/>
                  <a:pt x="2582" y="819"/>
                </a:cubicBezTo>
                <a:cubicBezTo>
                  <a:pt x="2565" y="846"/>
                  <a:pt x="2564" y="857"/>
                  <a:pt x="2559" y="865"/>
                </a:cubicBezTo>
                <a:cubicBezTo>
                  <a:pt x="2548" y="877"/>
                  <a:pt x="2552" y="870"/>
                  <a:pt x="2552" y="860"/>
                </a:cubicBezTo>
                <a:cubicBezTo>
                  <a:pt x="2565" y="832"/>
                  <a:pt x="2565" y="824"/>
                  <a:pt x="2571" y="821"/>
                </a:cubicBezTo>
                <a:cubicBezTo>
                  <a:pt x="2587" y="791"/>
                  <a:pt x="2592" y="779"/>
                  <a:pt x="2599" y="768"/>
                </a:cubicBezTo>
                <a:cubicBezTo>
                  <a:pt x="2621" y="729"/>
                  <a:pt x="2624" y="724"/>
                  <a:pt x="2627" y="718"/>
                </a:cubicBezTo>
                <a:cubicBezTo>
                  <a:pt x="2657" y="683"/>
                  <a:pt x="2649" y="669"/>
                  <a:pt x="2659" y="667"/>
                </a:cubicBezTo>
                <a:cubicBezTo>
                  <a:pt x="2686" y="609"/>
                  <a:pt x="2689" y="602"/>
                  <a:pt x="2695" y="598"/>
                </a:cubicBezTo>
                <a:cubicBezTo>
                  <a:pt x="2743" y="482"/>
                  <a:pt x="2750" y="479"/>
                  <a:pt x="2749" y="472"/>
                </a:cubicBezTo>
                <a:cubicBezTo>
                  <a:pt x="2767" y="433"/>
                  <a:pt x="2762" y="426"/>
                  <a:pt x="2766" y="424"/>
                </a:cubicBezTo>
                <a:cubicBezTo>
                  <a:pt x="2774" y="386"/>
                  <a:pt x="2783" y="384"/>
                  <a:pt x="2780" y="374"/>
                </a:cubicBezTo>
                <a:cubicBezTo>
                  <a:pt x="2795" y="330"/>
                  <a:pt x="2789" y="318"/>
                  <a:pt x="2795" y="315"/>
                </a:cubicBezTo>
                <a:cubicBezTo>
                  <a:pt x="2798" y="244"/>
                  <a:pt x="2796" y="243"/>
                  <a:pt x="2792" y="244"/>
                </a:cubicBezTo>
                <a:cubicBezTo>
                  <a:pt x="2787" y="225"/>
                  <a:pt x="2786" y="231"/>
                  <a:pt x="2784" y="234"/>
                </a:cubicBezTo>
                <a:cubicBezTo>
                  <a:pt x="2785" y="280"/>
                  <a:pt x="2785" y="290"/>
                  <a:pt x="2782" y="297"/>
                </a:cubicBezTo>
                <a:cubicBezTo>
                  <a:pt x="2767" y="353"/>
                  <a:pt x="2761" y="359"/>
                  <a:pt x="2761" y="369"/>
                </a:cubicBezTo>
                <a:cubicBezTo>
                  <a:pt x="2738" y="420"/>
                  <a:pt x="2740" y="431"/>
                  <a:pt x="2733" y="437"/>
                </a:cubicBezTo>
                <a:cubicBezTo>
                  <a:pt x="2723" y="477"/>
                  <a:pt x="2714" y="475"/>
                  <a:pt x="2716" y="482"/>
                </a:cubicBezTo>
                <a:cubicBezTo>
                  <a:pt x="2696" y="532"/>
                  <a:pt x="2695" y="537"/>
                  <a:pt x="2692" y="540"/>
                </a:cubicBezTo>
                <a:cubicBezTo>
                  <a:pt x="2676" y="561"/>
                  <a:pt x="2681" y="569"/>
                  <a:pt x="2674" y="570"/>
                </a:cubicBezTo>
                <a:cubicBezTo>
                  <a:pt x="2653" y="604"/>
                  <a:pt x="2656" y="612"/>
                  <a:pt x="2651" y="613"/>
                </a:cubicBezTo>
                <a:cubicBezTo>
                  <a:pt x="2635" y="649"/>
                  <a:pt x="2626" y="661"/>
                  <a:pt x="2622" y="675"/>
                </a:cubicBezTo>
                <a:cubicBezTo>
                  <a:pt x="2604" y="697"/>
                  <a:pt x="2606" y="707"/>
                  <a:pt x="2599" y="712"/>
                </a:cubicBezTo>
                <a:cubicBezTo>
                  <a:pt x="2580" y="733"/>
                  <a:pt x="2586" y="746"/>
                  <a:pt x="2577" y="749"/>
                </a:cubicBezTo>
                <a:cubicBezTo>
                  <a:pt x="2545" y="813"/>
                  <a:pt x="2545" y="822"/>
                  <a:pt x="2543" y="830"/>
                </a:cubicBezTo>
                <a:cubicBezTo>
                  <a:pt x="2512" y="921"/>
                  <a:pt x="2510" y="929"/>
                  <a:pt x="2505" y="935"/>
                </a:cubicBezTo>
                <a:cubicBezTo>
                  <a:pt x="2486" y="944"/>
                  <a:pt x="2501" y="940"/>
                  <a:pt x="2498" y="930"/>
                </a:cubicBezTo>
                <a:cubicBezTo>
                  <a:pt x="2544" y="763"/>
                  <a:pt x="2545" y="752"/>
                  <a:pt x="2549" y="743"/>
                </a:cubicBezTo>
                <a:cubicBezTo>
                  <a:pt x="2569" y="690"/>
                  <a:pt x="2579" y="690"/>
                  <a:pt x="2576" y="681"/>
                </a:cubicBezTo>
                <a:cubicBezTo>
                  <a:pt x="2637" y="580"/>
                  <a:pt x="2647" y="561"/>
                  <a:pt x="2657" y="541"/>
                </a:cubicBezTo>
                <a:cubicBezTo>
                  <a:pt x="2688" y="479"/>
                  <a:pt x="2687" y="471"/>
                  <a:pt x="2689" y="466"/>
                </a:cubicBezTo>
                <a:cubicBezTo>
                  <a:pt x="2699" y="430"/>
                  <a:pt x="2714" y="424"/>
                  <a:pt x="2704" y="422"/>
                </a:cubicBezTo>
                <a:cubicBezTo>
                  <a:pt x="2685" y="463"/>
                  <a:pt x="2682" y="474"/>
                  <a:pt x="2675" y="484"/>
                </a:cubicBezTo>
                <a:cubicBezTo>
                  <a:pt x="2655" y="540"/>
                  <a:pt x="2643" y="539"/>
                  <a:pt x="2646" y="549"/>
                </a:cubicBezTo>
                <a:cubicBezTo>
                  <a:pt x="2609" y="601"/>
                  <a:pt x="2607" y="608"/>
                  <a:pt x="2600" y="611"/>
                </a:cubicBezTo>
                <a:cubicBezTo>
                  <a:pt x="2568" y="670"/>
                  <a:pt x="2569" y="678"/>
                  <a:pt x="2561" y="681"/>
                </a:cubicBezTo>
                <a:cubicBezTo>
                  <a:pt x="2572" y="650"/>
                  <a:pt x="2574" y="647"/>
                  <a:pt x="2577" y="645"/>
                </a:cubicBezTo>
                <a:cubicBezTo>
                  <a:pt x="2610" y="566"/>
                  <a:pt x="2616" y="561"/>
                  <a:pt x="2618" y="554"/>
                </a:cubicBezTo>
                <a:cubicBezTo>
                  <a:pt x="2630" y="530"/>
                  <a:pt x="2637" y="528"/>
                  <a:pt x="2638" y="521"/>
                </a:cubicBezTo>
                <a:cubicBezTo>
                  <a:pt x="2648" y="495"/>
                  <a:pt x="2659" y="494"/>
                  <a:pt x="2657" y="484"/>
                </a:cubicBezTo>
                <a:cubicBezTo>
                  <a:pt x="2694" y="429"/>
                  <a:pt x="2697" y="423"/>
                  <a:pt x="2700" y="417"/>
                </a:cubicBezTo>
                <a:cubicBezTo>
                  <a:pt x="2710" y="407"/>
                  <a:pt x="2705" y="418"/>
                  <a:pt x="2712" y="417"/>
                </a:cubicBezTo>
                <a:cubicBezTo>
                  <a:pt x="2716" y="392"/>
                  <a:pt x="2719" y="391"/>
                  <a:pt x="2717" y="387"/>
                </a:cubicBezTo>
                <a:cubicBezTo>
                  <a:pt x="2762" y="293"/>
                  <a:pt x="2772" y="286"/>
                  <a:pt x="2771" y="272"/>
                </a:cubicBezTo>
                <a:cubicBezTo>
                  <a:pt x="2753" y="298"/>
                  <a:pt x="2758" y="307"/>
                  <a:pt x="2752" y="309"/>
                </a:cubicBezTo>
                <a:cubicBezTo>
                  <a:pt x="2732" y="362"/>
                  <a:pt x="2720" y="366"/>
                  <a:pt x="2719" y="377"/>
                </a:cubicBezTo>
                <a:cubicBezTo>
                  <a:pt x="2690" y="416"/>
                  <a:pt x="2692" y="421"/>
                  <a:pt x="2689" y="422"/>
                </a:cubicBezTo>
                <a:cubicBezTo>
                  <a:pt x="2675" y="446"/>
                  <a:pt x="2667" y="448"/>
                  <a:pt x="2666" y="453"/>
                </a:cubicBezTo>
                <a:cubicBezTo>
                  <a:pt x="2645" y="497"/>
                  <a:pt x="2640" y="497"/>
                  <a:pt x="2640" y="500"/>
                </a:cubicBezTo>
                <a:cubicBezTo>
                  <a:pt x="2618" y="540"/>
                  <a:pt x="2611" y="542"/>
                  <a:pt x="2611" y="550"/>
                </a:cubicBezTo>
                <a:cubicBezTo>
                  <a:pt x="2599" y="571"/>
                  <a:pt x="2597" y="573"/>
                  <a:pt x="2593" y="574"/>
                </a:cubicBezTo>
                <a:cubicBezTo>
                  <a:pt x="2580" y="618"/>
                  <a:pt x="2567" y="624"/>
                  <a:pt x="2567" y="639"/>
                </a:cubicBezTo>
                <a:cubicBezTo>
                  <a:pt x="2543" y="697"/>
                  <a:pt x="2536" y="699"/>
                  <a:pt x="2536" y="707"/>
                </a:cubicBezTo>
                <a:cubicBezTo>
                  <a:pt x="2504" y="791"/>
                  <a:pt x="2503" y="805"/>
                  <a:pt x="2496" y="815"/>
                </a:cubicBezTo>
                <a:cubicBezTo>
                  <a:pt x="2480" y="865"/>
                  <a:pt x="2480" y="880"/>
                  <a:pt x="2480" y="896"/>
                </a:cubicBezTo>
                <a:cubicBezTo>
                  <a:pt x="2501" y="855"/>
                  <a:pt x="2496" y="846"/>
                  <a:pt x="2502" y="844"/>
                </a:cubicBezTo>
                <a:cubicBezTo>
                  <a:pt x="2510" y="806"/>
                  <a:pt x="2517" y="799"/>
                  <a:pt x="2514" y="785"/>
                </a:cubicBezTo>
                <a:cubicBezTo>
                  <a:pt x="2550" y="703"/>
                  <a:pt x="2549" y="696"/>
                  <a:pt x="2554" y="694"/>
                </a:cubicBezTo>
                <a:cubicBezTo>
                  <a:pt x="2555" y="687"/>
                  <a:pt x="2566" y="700"/>
                  <a:pt x="2555" y="697"/>
                </a:cubicBezTo>
                <a:cubicBezTo>
                  <a:pt x="2535" y="738"/>
                  <a:pt x="2539" y="751"/>
                  <a:pt x="2531" y="755"/>
                </a:cubicBezTo>
                <a:cubicBezTo>
                  <a:pt x="2519" y="782"/>
                  <a:pt x="2525" y="790"/>
                  <a:pt x="2521" y="793"/>
                </a:cubicBezTo>
                <a:cubicBezTo>
                  <a:pt x="2506" y="832"/>
                  <a:pt x="2511" y="840"/>
                  <a:pt x="2507" y="843"/>
                </a:cubicBezTo>
                <a:cubicBezTo>
                  <a:pt x="2504" y="876"/>
                  <a:pt x="2500" y="879"/>
                  <a:pt x="2501" y="885"/>
                </a:cubicBezTo>
                <a:cubicBezTo>
                  <a:pt x="2491" y="916"/>
                  <a:pt x="2493" y="927"/>
                  <a:pt x="2487" y="933"/>
                </a:cubicBezTo>
                <a:cubicBezTo>
                  <a:pt x="2470" y="884"/>
                  <a:pt x="2478" y="885"/>
                  <a:pt x="2473" y="876"/>
                </a:cubicBezTo>
                <a:cubicBezTo>
                  <a:pt x="2472" y="830"/>
                  <a:pt x="2471" y="822"/>
                  <a:pt x="2469" y="815"/>
                </a:cubicBezTo>
                <a:cubicBezTo>
                  <a:pt x="2474" y="777"/>
                  <a:pt x="2478" y="763"/>
                  <a:pt x="2481" y="753"/>
                </a:cubicBezTo>
                <a:cubicBezTo>
                  <a:pt x="2491" y="726"/>
                  <a:pt x="2486" y="717"/>
                  <a:pt x="2491" y="716"/>
                </a:cubicBezTo>
                <a:cubicBezTo>
                  <a:pt x="2517" y="642"/>
                  <a:pt x="2512" y="634"/>
                  <a:pt x="2519" y="634"/>
                </a:cubicBezTo>
                <a:cubicBezTo>
                  <a:pt x="2530" y="609"/>
                  <a:pt x="2524" y="600"/>
                  <a:pt x="2529" y="599"/>
                </a:cubicBezTo>
                <a:cubicBezTo>
                  <a:pt x="2548" y="573"/>
                  <a:pt x="2545" y="562"/>
                  <a:pt x="2550" y="556"/>
                </a:cubicBezTo>
                <a:cubicBezTo>
                  <a:pt x="2576" y="507"/>
                  <a:pt x="2578" y="498"/>
                  <a:pt x="2585" y="493"/>
                </a:cubicBezTo>
                <a:cubicBezTo>
                  <a:pt x="2606" y="458"/>
                  <a:pt x="2608" y="454"/>
                  <a:pt x="2609" y="450"/>
                </a:cubicBezTo>
                <a:cubicBezTo>
                  <a:pt x="2651" y="384"/>
                  <a:pt x="2655" y="377"/>
                  <a:pt x="2661" y="371"/>
                </a:cubicBezTo>
                <a:cubicBezTo>
                  <a:pt x="2682" y="339"/>
                  <a:pt x="2685" y="335"/>
                  <a:pt x="2686" y="331"/>
                </a:cubicBezTo>
                <a:cubicBezTo>
                  <a:pt x="2744" y="235"/>
                  <a:pt x="2746" y="218"/>
                  <a:pt x="2758" y="207"/>
                </a:cubicBezTo>
                <a:cubicBezTo>
                  <a:pt x="2770" y="168"/>
                  <a:pt x="2785" y="173"/>
                  <a:pt x="2779" y="164"/>
                </a:cubicBezTo>
                <a:cubicBezTo>
                  <a:pt x="2796" y="136"/>
                  <a:pt x="2800" y="129"/>
                  <a:pt x="2806" y="123"/>
                </a:cubicBezTo>
                <a:cubicBezTo>
                  <a:pt x="2828" y="48"/>
                  <a:pt x="2840" y="39"/>
                  <a:pt x="2836" y="20"/>
                </a:cubicBezTo>
                <a:cubicBezTo>
                  <a:pt x="2834" y="5"/>
                  <a:pt x="2831" y="10"/>
                  <a:pt x="2829" y="15"/>
                </a:cubicBezTo>
                <a:cubicBezTo>
                  <a:pt x="2809" y="39"/>
                  <a:pt x="2815" y="47"/>
                  <a:pt x="2809" y="49"/>
                </a:cubicBezTo>
                <a:cubicBezTo>
                  <a:pt x="2772" y="83"/>
                  <a:pt x="2778" y="97"/>
                  <a:pt x="2769" y="101"/>
                </a:cubicBezTo>
                <a:cubicBezTo>
                  <a:pt x="2709" y="177"/>
                  <a:pt x="2696" y="189"/>
                  <a:pt x="2683" y="201"/>
                </a:cubicBezTo>
                <a:cubicBezTo>
                  <a:pt x="2648" y="253"/>
                  <a:pt x="2640" y="258"/>
                  <a:pt x="2634" y="264"/>
                </a:cubicBezTo>
                <a:cubicBezTo>
                  <a:pt x="2614" y="294"/>
                  <a:pt x="2609" y="301"/>
                  <a:pt x="2601" y="307"/>
                </a:cubicBezTo>
                <a:cubicBezTo>
                  <a:pt x="2584" y="332"/>
                  <a:pt x="2582" y="336"/>
                  <a:pt x="2581" y="340"/>
                </a:cubicBezTo>
                <a:cubicBezTo>
                  <a:pt x="2548" y="375"/>
                  <a:pt x="2553" y="389"/>
                  <a:pt x="2541" y="392"/>
                </a:cubicBezTo>
                <a:cubicBezTo>
                  <a:pt x="2493" y="467"/>
                  <a:pt x="2494" y="478"/>
                  <a:pt x="2489" y="486"/>
                </a:cubicBezTo>
                <a:cubicBezTo>
                  <a:pt x="2442" y="623"/>
                  <a:pt x="2440" y="632"/>
                  <a:pt x="2437" y="641"/>
                </a:cubicBezTo>
                <a:cubicBezTo>
                  <a:pt x="2428" y="687"/>
                  <a:pt x="2423" y="690"/>
                  <a:pt x="2425" y="697"/>
                </a:cubicBezTo>
                <a:cubicBezTo>
                  <a:pt x="2413" y="699"/>
                  <a:pt x="2411" y="700"/>
                  <a:pt x="2411" y="700"/>
                </a:cubicBezTo>
                <a:cubicBezTo>
                  <a:pt x="2415" y="682"/>
                  <a:pt x="2411" y="668"/>
                  <a:pt x="2411" y="658"/>
                </a:cubicBezTo>
                <a:cubicBezTo>
                  <a:pt x="2429" y="595"/>
                  <a:pt x="2427" y="588"/>
                  <a:pt x="2425" y="581"/>
                </a:cubicBezTo>
                <a:cubicBezTo>
                  <a:pt x="2437" y="526"/>
                  <a:pt x="2449" y="523"/>
                  <a:pt x="2446" y="509"/>
                </a:cubicBezTo>
                <a:cubicBezTo>
                  <a:pt x="2465" y="464"/>
                  <a:pt x="2470" y="461"/>
                  <a:pt x="2468" y="454"/>
                </a:cubicBezTo>
                <a:cubicBezTo>
                  <a:pt x="2513" y="375"/>
                  <a:pt x="2523" y="367"/>
                  <a:pt x="2531" y="356"/>
                </a:cubicBezTo>
                <a:cubicBezTo>
                  <a:pt x="2557" y="322"/>
                  <a:pt x="2557" y="317"/>
                  <a:pt x="2559" y="321"/>
                </a:cubicBezTo>
                <a:cubicBezTo>
                  <a:pt x="2585" y="285"/>
                  <a:pt x="2597" y="276"/>
                  <a:pt x="2604" y="264"/>
                </a:cubicBezTo>
                <a:cubicBezTo>
                  <a:pt x="2667" y="195"/>
                  <a:pt x="2677" y="185"/>
                  <a:pt x="2684" y="175"/>
                </a:cubicBezTo>
                <a:cubicBezTo>
                  <a:pt x="2698" y="155"/>
                  <a:pt x="2706" y="157"/>
                  <a:pt x="2706" y="152"/>
                </a:cubicBezTo>
                <a:cubicBezTo>
                  <a:pt x="2764" y="76"/>
                  <a:pt x="2774" y="75"/>
                  <a:pt x="2771" y="65"/>
                </a:cubicBezTo>
                <a:cubicBezTo>
                  <a:pt x="2810" y="10"/>
                  <a:pt x="2814" y="6"/>
                  <a:pt x="2817" y="1"/>
                </a:cubicBezTo>
                <a:cubicBezTo>
                  <a:pt x="2744" y="55"/>
                  <a:pt x="2742" y="65"/>
                  <a:pt x="2734" y="70"/>
                </a:cubicBezTo>
                <a:cubicBezTo>
                  <a:pt x="2717" y="82"/>
                  <a:pt x="2720" y="87"/>
                  <a:pt x="2717" y="88"/>
                </a:cubicBezTo>
                <a:cubicBezTo>
                  <a:pt x="2680" y="135"/>
                  <a:pt x="2670" y="133"/>
                  <a:pt x="2671" y="139"/>
                </a:cubicBezTo>
                <a:cubicBezTo>
                  <a:pt x="2633" y="177"/>
                  <a:pt x="2634" y="189"/>
                  <a:pt x="2622" y="193"/>
                </a:cubicBezTo>
                <a:cubicBezTo>
                  <a:pt x="2607" y="211"/>
                  <a:pt x="2609" y="215"/>
                  <a:pt x="2606" y="217"/>
                </a:cubicBezTo>
                <a:cubicBezTo>
                  <a:pt x="2570" y="246"/>
                  <a:pt x="2573" y="262"/>
                  <a:pt x="2557" y="265"/>
                </a:cubicBezTo>
                <a:cubicBezTo>
                  <a:pt x="2526" y="311"/>
                  <a:pt x="2518" y="313"/>
                  <a:pt x="2518" y="320"/>
                </a:cubicBezTo>
                <a:cubicBezTo>
                  <a:pt x="2491" y="355"/>
                  <a:pt x="2486" y="366"/>
                  <a:pt x="2479" y="375"/>
                </a:cubicBezTo>
                <a:cubicBezTo>
                  <a:pt x="2446" y="422"/>
                  <a:pt x="2446" y="430"/>
                  <a:pt x="2440" y="433"/>
                </a:cubicBezTo>
                <a:cubicBezTo>
                  <a:pt x="2425" y="467"/>
                  <a:pt x="2425" y="481"/>
                  <a:pt x="2421" y="473"/>
                </a:cubicBezTo>
                <a:cubicBezTo>
                  <a:pt x="2444" y="421"/>
                  <a:pt x="2445" y="415"/>
                  <a:pt x="2443" y="406"/>
                </a:cubicBezTo>
                <a:cubicBezTo>
                  <a:pt x="2477" y="339"/>
                  <a:pt x="2476" y="332"/>
                  <a:pt x="2483" y="336"/>
                </a:cubicBezTo>
                <a:cubicBezTo>
                  <a:pt x="2500" y="303"/>
                  <a:pt x="2506" y="300"/>
                  <a:pt x="2510" y="295"/>
                </a:cubicBezTo>
                <a:cubicBezTo>
                  <a:pt x="2536" y="254"/>
                  <a:pt x="2548" y="249"/>
                  <a:pt x="2551" y="237"/>
                </a:cubicBezTo>
                <a:cubicBezTo>
                  <a:pt x="2586" y="188"/>
                  <a:pt x="2592" y="185"/>
                  <a:pt x="2596" y="180"/>
                </a:cubicBezTo>
                <a:cubicBezTo>
                  <a:pt x="2631" y="132"/>
                  <a:pt x="2632" y="126"/>
                  <a:pt x="2641" y="124"/>
                </a:cubicBezTo>
                <a:cubicBezTo>
                  <a:pt x="2670" y="85"/>
                  <a:pt x="2679" y="77"/>
                  <a:pt x="2686" y="68"/>
                </a:cubicBezTo>
                <a:cubicBezTo>
                  <a:pt x="2720" y="27"/>
                  <a:pt x="2728" y="13"/>
                  <a:pt x="2738" y="1"/>
                </a:cubicBezTo>
                <a:cubicBezTo>
                  <a:pt x="2707" y="15"/>
                  <a:pt x="2712" y="24"/>
                  <a:pt x="2707" y="25"/>
                </a:cubicBezTo>
                <a:cubicBezTo>
                  <a:pt x="2656" y="91"/>
                  <a:pt x="2636" y="99"/>
                  <a:pt x="2631" y="117"/>
                </a:cubicBezTo>
                <a:cubicBezTo>
                  <a:pt x="2595" y="168"/>
                  <a:pt x="2587" y="173"/>
                  <a:pt x="2581" y="180"/>
                </a:cubicBezTo>
                <a:cubicBezTo>
                  <a:pt x="2570" y="197"/>
                  <a:pt x="2569" y="202"/>
                  <a:pt x="2567" y="198"/>
                </a:cubicBezTo>
                <a:cubicBezTo>
                  <a:pt x="2659" y="58"/>
                  <a:pt x="2669" y="36"/>
                  <a:pt x="2685" y="18"/>
                </a:cubicBezTo>
                <a:cubicBezTo>
                  <a:pt x="2680" y="1"/>
                  <a:pt x="2680" y="1"/>
                  <a:pt x="2680" y="1"/>
                </a:cubicBezTo>
                <a:cubicBezTo>
                  <a:pt x="2656" y="28"/>
                  <a:pt x="2662" y="37"/>
                  <a:pt x="2656" y="38"/>
                </a:cubicBezTo>
                <a:cubicBezTo>
                  <a:pt x="2626" y="90"/>
                  <a:pt x="2624" y="100"/>
                  <a:pt x="2617" y="105"/>
                </a:cubicBezTo>
                <a:cubicBezTo>
                  <a:pt x="2586" y="154"/>
                  <a:pt x="2581" y="157"/>
                  <a:pt x="2577" y="160"/>
                </a:cubicBezTo>
                <a:cubicBezTo>
                  <a:pt x="2558" y="193"/>
                  <a:pt x="2555" y="198"/>
                  <a:pt x="2550" y="201"/>
                </a:cubicBezTo>
                <a:cubicBezTo>
                  <a:pt x="2519" y="246"/>
                  <a:pt x="2517" y="252"/>
                  <a:pt x="2514" y="256"/>
                </a:cubicBezTo>
                <a:cubicBezTo>
                  <a:pt x="2488" y="289"/>
                  <a:pt x="2482" y="298"/>
                  <a:pt x="2480" y="310"/>
                </a:cubicBezTo>
                <a:cubicBezTo>
                  <a:pt x="2454" y="355"/>
                  <a:pt x="2453" y="357"/>
                  <a:pt x="2452" y="360"/>
                </a:cubicBezTo>
                <a:cubicBezTo>
                  <a:pt x="2463" y="311"/>
                  <a:pt x="2464" y="305"/>
                  <a:pt x="2463" y="299"/>
                </a:cubicBezTo>
                <a:cubicBezTo>
                  <a:pt x="2488" y="253"/>
                  <a:pt x="2491" y="247"/>
                  <a:pt x="2496" y="242"/>
                </a:cubicBezTo>
                <a:cubicBezTo>
                  <a:pt x="2522" y="199"/>
                  <a:pt x="2522" y="191"/>
                  <a:pt x="2526" y="185"/>
                </a:cubicBezTo>
                <a:cubicBezTo>
                  <a:pt x="2560" y="128"/>
                  <a:pt x="2562" y="125"/>
                  <a:pt x="2567" y="124"/>
                </a:cubicBezTo>
                <a:cubicBezTo>
                  <a:pt x="2588" y="84"/>
                  <a:pt x="2599" y="74"/>
                  <a:pt x="2605" y="60"/>
                </a:cubicBezTo>
                <a:cubicBezTo>
                  <a:pt x="2631" y="12"/>
                  <a:pt x="2635" y="11"/>
                  <a:pt x="2635" y="7"/>
                </a:cubicBezTo>
                <a:cubicBezTo>
                  <a:pt x="2623" y="17"/>
                  <a:pt x="2608" y="25"/>
                  <a:pt x="2607" y="42"/>
                </a:cubicBezTo>
                <a:cubicBezTo>
                  <a:pt x="2589" y="66"/>
                  <a:pt x="2582" y="71"/>
                  <a:pt x="2582" y="80"/>
                </a:cubicBezTo>
                <a:cubicBezTo>
                  <a:pt x="2544" y="140"/>
                  <a:pt x="2542" y="143"/>
                  <a:pt x="2539" y="145"/>
                </a:cubicBezTo>
                <a:cubicBezTo>
                  <a:pt x="2521" y="179"/>
                  <a:pt x="2515" y="179"/>
                  <a:pt x="2514" y="182"/>
                </a:cubicBezTo>
                <a:cubicBezTo>
                  <a:pt x="2496" y="221"/>
                  <a:pt x="2487" y="224"/>
                  <a:pt x="2489" y="234"/>
                </a:cubicBezTo>
                <a:cubicBezTo>
                  <a:pt x="2464" y="289"/>
                  <a:pt x="2454" y="288"/>
                  <a:pt x="2456" y="294"/>
                </a:cubicBezTo>
                <a:cubicBezTo>
                  <a:pt x="2439" y="339"/>
                  <a:pt x="2439" y="349"/>
                  <a:pt x="2437" y="357"/>
                </a:cubicBezTo>
                <a:cubicBezTo>
                  <a:pt x="2410" y="436"/>
                  <a:pt x="2409" y="440"/>
                  <a:pt x="2410" y="445"/>
                </a:cubicBezTo>
                <a:cubicBezTo>
                  <a:pt x="2399" y="473"/>
                  <a:pt x="2405" y="481"/>
                  <a:pt x="2400" y="483"/>
                </a:cubicBezTo>
                <a:cubicBezTo>
                  <a:pt x="2394" y="520"/>
                  <a:pt x="2385" y="524"/>
                  <a:pt x="2390" y="538"/>
                </a:cubicBezTo>
                <a:cubicBezTo>
                  <a:pt x="2378" y="556"/>
                  <a:pt x="2378" y="552"/>
                  <a:pt x="2375" y="553"/>
                </a:cubicBezTo>
                <a:cubicBezTo>
                  <a:pt x="2347" y="465"/>
                  <a:pt x="2356" y="442"/>
                  <a:pt x="2349" y="437"/>
                </a:cubicBezTo>
                <a:cubicBezTo>
                  <a:pt x="2363" y="353"/>
                  <a:pt x="2357" y="339"/>
                  <a:pt x="2360" y="331"/>
                </a:cubicBezTo>
                <a:cubicBezTo>
                  <a:pt x="2371" y="269"/>
                  <a:pt x="2368" y="258"/>
                  <a:pt x="2374" y="252"/>
                </a:cubicBezTo>
                <a:cubicBezTo>
                  <a:pt x="2404" y="173"/>
                  <a:pt x="2405" y="164"/>
                  <a:pt x="2411" y="158"/>
                </a:cubicBezTo>
                <a:cubicBezTo>
                  <a:pt x="2433" y="104"/>
                  <a:pt x="2431" y="93"/>
                  <a:pt x="2439" y="88"/>
                </a:cubicBezTo>
                <a:cubicBezTo>
                  <a:pt x="2454" y="64"/>
                  <a:pt x="2449" y="55"/>
                  <a:pt x="2452" y="52"/>
                </a:cubicBezTo>
                <a:cubicBezTo>
                  <a:pt x="2469" y="12"/>
                  <a:pt x="2473" y="7"/>
                  <a:pt x="2475" y="1"/>
                </a:cubicBezTo>
                <a:cubicBezTo>
                  <a:pt x="2455" y="26"/>
                  <a:pt x="2446" y="35"/>
                  <a:pt x="2445" y="48"/>
                </a:cubicBezTo>
                <a:cubicBezTo>
                  <a:pt x="2423" y="82"/>
                  <a:pt x="2426" y="90"/>
                  <a:pt x="2422" y="94"/>
                </a:cubicBezTo>
                <a:cubicBezTo>
                  <a:pt x="2409" y="132"/>
                  <a:pt x="2404" y="136"/>
                  <a:pt x="2406" y="145"/>
                </a:cubicBezTo>
                <a:cubicBezTo>
                  <a:pt x="2386" y="196"/>
                  <a:pt x="2384" y="198"/>
                  <a:pt x="2381" y="200"/>
                </a:cubicBezTo>
                <a:cubicBezTo>
                  <a:pt x="2400" y="115"/>
                  <a:pt x="2409" y="113"/>
                  <a:pt x="2406" y="103"/>
                </a:cubicBezTo>
                <a:cubicBezTo>
                  <a:pt x="2420" y="55"/>
                  <a:pt x="2420" y="47"/>
                  <a:pt x="2423" y="41"/>
                </a:cubicBezTo>
                <a:cubicBezTo>
                  <a:pt x="2432" y="14"/>
                  <a:pt x="2432" y="6"/>
                  <a:pt x="2435" y="1"/>
                </a:cubicBezTo>
                <a:cubicBezTo>
                  <a:pt x="2411" y="32"/>
                  <a:pt x="2415" y="48"/>
                  <a:pt x="2406" y="56"/>
                </a:cubicBezTo>
                <a:cubicBezTo>
                  <a:pt x="2380" y="139"/>
                  <a:pt x="2379" y="152"/>
                  <a:pt x="2377" y="165"/>
                </a:cubicBezTo>
                <a:cubicBezTo>
                  <a:pt x="2373" y="198"/>
                  <a:pt x="2362" y="206"/>
                  <a:pt x="2366" y="212"/>
                </a:cubicBezTo>
                <a:cubicBezTo>
                  <a:pt x="2350" y="253"/>
                  <a:pt x="2359" y="266"/>
                  <a:pt x="2351" y="268"/>
                </a:cubicBezTo>
                <a:cubicBezTo>
                  <a:pt x="2354" y="217"/>
                  <a:pt x="2354" y="212"/>
                  <a:pt x="2352" y="203"/>
                </a:cubicBezTo>
                <a:cubicBezTo>
                  <a:pt x="2363" y="162"/>
                  <a:pt x="2363" y="149"/>
                  <a:pt x="2369" y="140"/>
                </a:cubicBezTo>
                <a:cubicBezTo>
                  <a:pt x="2385" y="84"/>
                  <a:pt x="2377" y="72"/>
                  <a:pt x="2385" y="69"/>
                </a:cubicBezTo>
                <a:cubicBezTo>
                  <a:pt x="2388" y="1"/>
                  <a:pt x="2388" y="1"/>
                  <a:pt x="2388" y="1"/>
                </a:cubicBezTo>
                <a:cubicBezTo>
                  <a:pt x="2366" y="90"/>
                  <a:pt x="2365" y="107"/>
                  <a:pt x="2360" y="121"/>
                </a:cubicBezTo>
                <a:cubicBezTo>
                  <a:pt x="2340" y="203"/>
                  <a:pt x="2342" y="242"/>
                  <a:pt x="2338" y="277"/>
                </a:cubicBezTo>
                <a:cubicBezTo>
                  <a:pt x="2334" y="339"/>
                  <a:pt x="2347" y="354"/>
                  <a:pt x="2335" y="354"/>
                </a:cubicBezTo>
                <a:cubicBezTo>
                  <a:pt x="2320" y="214"/>
                  <a:pt x="2323" y="210"/>
                  <a:pt x="2323" y="203"/>
                </a:cubicBezTo>
                <a:cubicBezTo>
                  <a:pt x="2331" y="116"/>
                  <a:pt x="2328" y="100"/>
                  <a:pt x="2336" y="91"/>
                </a:cubicBezTo>
                <a:cubicBezTo>
                  <a:pt x="2346" y="20"/>
                  <a:pt x="2349" y="11"/>
                  <a:pt x="2350" y="1"/>
                </a:cubicBezTo>
                <a:cubicBezTo>
                  <a:pt x="2335" y="6"/>
                  <a:pt x="2340" y="13"/>
                  <a:pt x="2335" y="14"/>
                </a:cubicBezTo>
                <a:cubicBezTo>
                  <a:pt x="2326" y="57"/>
                  <a:pt x="2322" y="69"/>
                  <a:pt x="2323" y="84"/>
                </a:cubicBezTo>
                <a:cubicBezTo>
                  <a:pt x="2320" y="22"/>
                  <a:pt x="2318" y="11"/>
                  <a:pt x="2321" y="5"/>
                </a:cubicBezTo>
                <a:cubicBezTo>
                  <a:pt x="2310" y="6"/>
                  <a:pt x="2310" y="12"/>
                  <a:pt x="2309" y="16"/>
                </a:cubicBezTo>
                <a:cubicBezTo>
                  <a:pt x="2303" y="36"/>
                  <a:pt x="2299" y="24"/>
                  <a:pt x="2303" y="17"/>
                </a:cubicBezTo>
                <a:cubicBezTo>
                  <a:pt x="2291" y="5"/>
                  <a:pt x="2289" y="10"/>
                  <a:pt x="2291" y="17"/>
                </a:cubicBezTo>
                <a:cubicBezTo>
                  <a:pt x="2288" y="49"/>
                  <a:pt x="2286" y="58"/>
                  <a:pt x="2290" y="70"/>
                </a:cubicBezTo>
                <a:cubicBezTo>
                  <a:pt x="2284" y="84"/>
                  <a:pt x="2281" y="71"/>
                  <a:pt x="2279" y="58"/>
                </a:cubicBezTo>
                <a:cubicBezTo>
                  <a:pt x="2281" y="11"/>
                  <a:pt x="2280" y="6"/>
                  <a:pt x="2280" y="1"/>
                </a:cubicBezTo>
                <a:cubicBezTo>
                  <a:pt x="2270" y="73"/>
                  <a:pt x="2270" y="78"/>
                  <a:pt x="2269" y="81"/>
                </a:cubicBezTo>
                <a:cubicBezTo>
                  <a:pt x="2273" y="111"/>
                  <a:pt x="2280" y="120"/>
                  <a:pt x="2274" y="121"/>
                </a:cubicBezTo>
                <a:cubicBezTo>
                  <a:pt x="2243" y="31"/>
                  <a:pt x="2245" y="24"/>
                  <a:pt x="2237" y="10"/>
                </a:cubicBezTo>
                <a:cubicBezTo>
                  <a:pt x="2225" y="2"/>
                  <a:pt x="2228" y="0"/>
                  <a:pt x="2224" y="7"/>
                </a:cubicBezTo>
                <a:cubicBezTo>
                  <a:pt x="2245" y="72"/>
                  <a:pt x="2257" y="98"/>
                  <a:pt x="2266" y="128"/>
                </a:cubicBezTo>
                <a:cubicBezTo>
                  <a:pt x="2290" y="228"/>
                  <a:pt x="2290" y="233"/>
                  <a:pt x="2288" y="236"/>
                </a:cubicBezTo>
                <a:cubicBezTo>
                  <a:pt x="2304" y="286"/>
                  <a:pt x="2308" y="306"/>
                  <a:pt x="2312" y="326"/>
                </a:cubicBezTo>
                <a:cubicBezTo>
                  <a:pt x="2306" y="350"/>
                  <a:pt x="2298" y="341"/>
                  <a:pt x="2302" y="334"/>
                </a:cubicBezTo>
                <a:cubicBezTo>
                  <a:pt x="2269" y="216"/>
                  <a:pt x="2259" y="206"/>
                  <a:pt x="2257" y="183"/>
                </a:cubicBezTo>
                <a:cubicBezTo>
                  <a:pt x="2234" y="140"/>
                  <a:pt x="2232" y="132"/>
                  <a:pt x="2228" y="127"/>
                </a:cubicBezTo>
                <a:cubicBezTo>
                  <a:pt x="2197" y="62"/>
                  <a:pt x="2192" y="58"/>
                  <a:pt x="2189" y="52"/>
                </a:cubicBezTo>
                <a:cubicBezTo>
                  <a:pt x="2150" y="1"/>
                  <a:pt x="2150" y="1"/>
                  <a:pt x="2150" y="1"/>
                </a:cubicBezTo>
                <a:cubicBezTo>
                  <a:pt x="2167" y="28"/>
                  <a:pt x="2167" y="32"/>
                  <a:pt x="2170" y="32"/>
                </a:cubicBezTo>
                <a:cubicBezTo>
                  <a:pt x="2181" y="73"/>
                  <a:pt x="2194" y="76"/>
                  <a:pt x="2197" y="92"/>
                </a:cubicBezTo>
                <a:cubicBezTo>
                  <a:pt x="2230" y="145"/>
                  <a:pt x="2229" y="158"/>
                  <a:pt x="2235" y="161"/>
                </a:cubicBezTo>
                <a:cubicBezTo>
                  <a:pt x="2280" y="284"/>
                  <a:pt x="2281" y="292"/>
                  <a:pt x="2283" y="299"/>
                </a:cubicBezTo>
                <a:cubicBezTo>
                  <a:pt x="2280" y="295"/>
                  <a:pt x="2270" y="302"/>
                  <a:pt x="2270" y="293"/>
                </a:cubicBezTo>
                <a:cubicBezTo>
                  <a:pt x="2257" y="245"/>
                  <a:pt x="2256" y="240"/>
                  <a:pt x="2255" y="234"/>
                </a:cubicBezTo>
                <a:cubicBezTo>
                  <a:pt x="2226" y="167"/>
                  <a:pt x="2227" y="161"/>
                  <a:pt x="2223" y="161"/>
                </a:cubicBezTo>
                <a:cubicBezTo>
                  <a:pt x="2192" y="94"/>
                  <a:pt x="2184" y="84"/>
                  <a:pt x="2178" y="69"/>
                </a:cubicBezTo>
                <a:cubicBezTo>
                  <a:pt x="2156" y="44"/>
                  <a:pt x="2157" y="35"/>
                  <a:pt x="2153" y="36"/>
                </a:cubicBezTo>
                <a:cubicBezTo>
                  <a:pt x="2114" y="1"/>
                  <a:pt x="2114" y="1"/>
                  <a:pt x="2114" y="1"/>
                </a:cubicBezTo>
                <a:cubicBezTo>
                  <a:pt x="2130" y="21"/>
                  <a:pt x="2133" y="23"/>
                  <a:pt x="2134" y="28"/>
                </a:cubicBezTo>
                <a:cubicBezTo>
                  <a:pt x="2176" y="82"/>
                  <a:pt x="2178" y="91"/>
                  <a:pt x="2183" y="95"/>
                </a:cubicBezTo>
                <a:cubicBezTo>
                  <a:pt x="2229" y="181"/>
                  <a:pt x="2238" y="215"/>
                  <a:pt x="2251" y="244"/>
                </a:cubicBezTo>
                <a:cubicBezTo>
                  <a:pt x="2252" y="262"/>
                  <a:pt x="2236" y="257"/>
                  <a:pt x="2232" y="236"/>
                </a:cubicBezTo>
                <a:cubicBezTo>
                  <a:pt x="2208" y="214"/>
                  <a:pt x="2207" y="207"/>
                  <a:pt x="2200" y="210"/>
                </a:cubicBezTo>
                <a:cubicBezTo>
                  <a:pt x="2152" y="144"/>
                  <a:pt x="2149" y="139"/>
                  <a:pt x="2146" y="132"/>
                </a:cubicBezTo>
                <a:cubicBezTo>
                  <a:pt x="2103" y="81"/>
                  <a:pt x="2101" y="77"/>
                  <a:pt x="2101" y="70"/>
                </a:cubicBezTo>
                <a:cubicBezTo>
                  <a:pt x="2077" y="45"/>
                  <a:pt x="2077" y="40"/>
                  <a:pt x="2074" y="40"/>
                </a:cubicBezTo>
                <a:cubicBezTo>
                  <a:pt x="2057" y="10"/>
                  <a:pt x="2052" y="7"/>
                  <a:pt x="2049" y="1"/>
                </a:cubicBezTo>
                <a:cubicBezTo>
                  <a:pt x="2052" y="19"/>
                  <a:pt x="2059" y="37"/>
                  <a:pt x="2070" y="49"/>
                </a:cubicBezTo>
                <a:cubicBezTo>
                  <a:pt x="2103" y="94"/>
                  <a:pt x="2108" y="100"/>
                  <a:pt x="2112" y="109"/>
                </a:cubicBezTo>
                <a:cubicBezTo>
                  <a:pt x="2118" y="120"/>
                  <a:pt x="2112" y="113"/>
                  <a:pt x="2105" y="107"/>
                </a:cubicBezTo>
                <a:cubicBezTo>
                  <a:pt x="2062" y="59"/>
                  <a:pt x="2054" y="54"/>
                  <a:pt x="2046" y="48"/>
                </a:cubicBezTo>
                <a:cubicBezTo>
                  <a:pt x="1986" y="1"/>
                  <a:pt x="1986" y="1"/>
                  <a:pt x="1986" y="1"/>
                </a:cubicBezTo>
                <a:cubicBezTo>
                  <a:pt x="2063" y="74"/>
                  <a:pt x="2064" y="82"/>
                  <a:pt x="2068" y="85"/>
                </a:cubicBezTo>
                <a:cubicBezTo>
                  <a:pt x="2121" y="136"/>
                  <a:pt x="2134" y="157"/>
                  <a:pt x="2153" y="169"/>
                </a:cubicBezTo>
                <a:cubicBezTo>
                  <a:pt x="2231" y="257"/>
                  <a:pt x="2233" y="269"/>
                  <a:pt x="2239" y="273"/>
                </a:cubicBezTo>
                <a:cubicBezTo>
                  <a:pt x="2273" y="325"/>
                  <a:pt x="2274" y="320"/>
                  <a:pt x="2276" y="324"/>
                </a:cubicBezTo>
                <a:cubicBezTo>
                  <a:pt x="2294" y="363"/>
                  <a:pt x="2304" y="358"/>
                  <a:pt x="2303" y="369"/>
                </a:cubicBezTo>
                <a:cubicBezTo>
                  <a:pt x="2287" y="355"/>
                  <a:pt x="2280" y="357"/>
                  <a:pt x="2281" y="347"/>
                </a:cubicBezTo>
                <a:cubicBezTo>
                  <a:pt x="2269" y="332"/>
                  <a:pt x="2266" y="332"/>
                  <a:pt x="2265" y="330"/>
                </a:cubicBezTo>
                <a:cubicBezTo>
                  <a:pt x="2234" y="295"/>
                  <a:pt x="2230" y="287"/>
                  <a:pt x="2226" y="278"/>
                </a:cubicBezTo>
                <a:cubicBezTo>
                  <a:pt x="2149" y="198"/>
                  <a:pt x="2139" y="191"/>
                  <a:pt x="2129" y="182"/>
                </a:cubicBezTo>
                <a:cubicBezTo>
                  <a:pt x="2082" y="145"/>
                  <a:pt x="2068" y="122"/>
                  <a:pt x="2047" y="110"/>
                </a:cubicBezTo>
                <a:cubicBezTo>
                  <a:pt x="2011" y="75"/>
                  <a:pt x="2000" y="69"/>
                  <a:pt x="1992" y="59"/>
                </a:cubicBezTo>
                <a:cubicBezTo>
                  <a:pt x="1974" y="46"/>
                  <a:pt x="1971" y="40"/>
                  <a:pt x="1967" y="35"/>
                </a:cubicBezTo>
                <a:cubicBezTo>
                  <a:pt x="1938" y="6"/>
                  <a:pt x="1936" y="3"/>
                  <a:pt x="1934" y="1"/>
                </a:cubicBezTo>
                <a:cubicBezTo>
                  <a:pt x="1928" y="10"/>
                  <a:pt x="1937" y="17"/>
                  <a:pt x="1944" y="27"/>
                </a:cubicBezTo>
                <a:cubicBezTo>
                  <a:pt x="2033" y="111"/>
                  <a:pt x="2041" y="120"/>
                  <a:pt x="2050" y="127"/>
                </a:cubicBezTo>
                <a:cubicBezTo>
                  <a:pt x="2070" y="143"/>
                  <a:pt x="2072" y="150"/>
                  <a:pt x="2079" y="151"/>
                </a:cubicBezTo>
                <a:cubicBezTo>
                  <a:pt x="2122" y="194"/>
                  <a:pt x="2128" y="196"/>
                  <a:pt x="2133" y="199"/>
                </a:cubicBezTo>
                <a:cubicBezTo>
                  <a:pt x="2195" y="257"/>
                  <a:pt x="2197" y="274"/>
                  <a:pt x="2210" y="276"/>
                </a:cubicBezTo>
                <a:cubicBezTo>
                  <a:pt x="2224" y="301"/>
                  <a:pt x="2231" y="297"/>
                  <a:pt x="2231" y="304"/>
                </a:cubicBezTo>
                <a:cubicBezTo>
                  <a:pt x="2270" y="352"/>
                  <a:pt x="2274" y="357"/>
                  <a:pt x="2276" y="366"/>
                </a:cubicBezTo>
                <a:cubicBezTo>
                  <a:pt x="2303" y="409"/>
                  <a:pt x="2317" y="413"/>
                  <a:pt x="2315" y="429"/>
                </a:cubicBezTo>
                <a:cubicBezTo>
                  <a:pt x="2330" y="444"/>
                  <a:pt x="2336" y="461"/>
                  <a:pt x="2331" y="464"/>
                </a:cubicBezTo>
                <a:cubicBezTo>
                  <a:pt x="2306" y="425"/>
                  <a:pt x="2305" y="417"/>
                  <a:pt x="2298" y="418"/>
                </a:cubicBezTo>
                <a:cubicBezTo>
                  <a:pt x="2272" y="393"/>
                  <a:pt x="2271" y="389"/>
                  <a:pt x="2271" y="385"/>
                </a:cubicBezTo>
                <a:cubicBezTo>
                  <a:pt x="2232" y="349"/>
                  <a:pt x="2223" y="342"/>
                  <a:pt x="2218" y="330"/>
                </a:cubicBezTo>
                <a:cubicBezTo>
                  <a:pt x="2135" y="264"/>
                  <a:pt x="2134" y="254"/>
                  <a:pt x="2128" y="251"/>
                </a:cubicBezTo>
                <a:cubicBezTo>
                  <a:pt x="2084" y="208"/>
                  <a:pt x="2074" y="213"/>
                  <a:pt x="2072" y="206"/>
                </a:cubicBezTo>
                <a:cubicBezTo>
                  <a:pt x="2039" y="182"/>
                  <a:pt x="2034" y="170"/>
                  <a:pt x="2023" y="168"/>
                </a:cubicBezTo>
                <a:cubicBezTo>
                  <a:pt x="1977" y="118"/>
                  <a:pt x="1967" y="123"/>
                  <a:pt x="1968" y="114"/>
                </a:cubicBezTo>
                <a:cubicBezTo>
                  <a:pt x="1930" y="77"/>
                  <a:pt x="1925" y="77"/>
                  <a:pt x="1921" y="73"/>
                </a:cubicBezTo>
                <a:cubicBezTo>
                  <a:pt x="1915" y="66"/>
                  <a:pt x="1915" y="71"/>
                  <a:pt x="1918" y="71"/>
                </a:cubicBezTo>
                <a:cubicBezTo>
                  <a:pt x="1948" y="98"/>
                  <a:pt x="1940" y="104"/>
                  <a:pt x="1946" y="110"/>
                </a:cubicBezTo>
                <a:cubicBezTo>
                  <a:pt x="2006" y="162"/>
                  <a:pt x="2013" y="170"/>
                  <a:pt x="2022" y="177"/>
                </a:cubicBezTo>
                <a:cubicBezTo>
                  <a:pt x="2051" y="206"/>
                  <a:pt x="2056" y="209"/>
                  <a:pt x="2061" y="211"/>
                </a:cubicBezTo>
                <a:cubicBezTo>
                  <a:pt x="2091" y="237"/>
                  <a:pt x="2099" y="235"/>
                  <a:pt x="2103" y="241"/>
                </a:cubicBezTo>
                <a:cubicBezTo>
                  <a:pt x="2126" y="264"/>
                  <a:pt x="2129" y="266"/>
                  <a:pt x="2129" y="271"/>
                </a:cubicBezTo>
                <a:cubicBezTo>
                  <a:pt x="2165" y="305"/>
                  <a:pt x="2175" y="302"/>
                  <a:pt x="2176" y="312"/>
                </a:cubicBezTo>
                <a:cubicBezTo>
                  <a:pt x="2210" y="348"/>
                  <a:pt x="2219" y="346"/>
                  <a:pt x="2220" y="356"/>
                </a:cubicBezTo>
                <a:cubicBezTo>
                  <a:pt x="2266" y="405"/>
                  <a:pt x="2273" y="401"/>
                  <a:pt x="2272" y="408"/>
                </a:cubicBezTo>
                <a:cubicBezTo>
                  <a:pt x="2299" y="429"/>
                  <a:pt x="2298" y="438"/>
                  <a:pt x="2302" y="438"/>
                </a:cubicBezTo>
                <a:cubicBezTo>
                  <a:pt x="2332" y="495"/>
                  <a:pt x="2338" y="495"/>
                  <a:pt x="2339" y="504"/>
                </a:cubicBezTo>
                <a:cubicBezTo>
                  <a:pt x="2361" y="570"/>
                  <a:pt x="2362" y="577"/>
                  <a:pt x="2367" y="584"/>
                </a:cubicBezTo>
                <a:cubicBezTo>
                  <a:pt x="2375" y="624"/>
                  <a:pt x="2378" y="623"/>
                  <a:pt x="2380" y="638"/>
                </a:cubicBezTo>
                <a:cubicBezTo>
                  <a:pt x="2358" y="602"/>
                  <a:pt x="2346" y="596"/>
                  <a:pt x="2342" y="577"/>
                </a:cubicBezTo>
                <a:cubicBezTo>
                  <a:pt x="2306" y="532"/>
                  <a:pt x="2296" y="522"/>
                  <a:pt x="2287" y="511"/>
                </a:cubicBezTo>
                <a:cubicBezTo>
                  <a:pt x="2218" y="422"/>
                  <a:pt x="2212" y="419"/>
                  <a:pt x="2208" y="412"/>
                </a:cubicBezTo>
                <a:cubicBezTo>
                  <a:pt x="2191" y="388"/>
                  <a:pt x="2184" y="386"/>
                  <a:pt x="2178" y="382"/>
                </a:cubicBezTo>
                <a:cubicBezTo>
                  <a:pt x="2147" y="342"/>
                  <a:pt x="2140" y="343"/>
                  <a:pt x="2139" y="334"/>
                </a:cubicBezTo>
                <a:cubicBezTo>
                  <a:pt x="2102" y="303"/>
                  <a:pt x="2101" y="294"/>
                  <a:pt x="2093" y="296"/>
                </a:cubicBezTo>
                <a:cubicBezTo>
                  <a:pt x="2070" y="270"/>
                  <a:pt x="2065" y="269"/>
                  <a:pt x="2061" y="267"/>
                </a:cubicBezTo>
                <a:cubicBezTo>
                  <a:pt x="2036" y="239"/>
                  <a:pt x="2031" y="237"/>
                  <a:pt x="2027" y="233"/>
                </a:cubicBezTo>
                <a:cubicBezTo>
                  <a:pt x="1972" y="189"/>
                  <a:pt x="1967" y="179"/>
                  <a:pt x="1959" y="172"/>
                </a:cubicBezTo>
                <a:cubicBezTo>
                  <a:pt x="1905" y="125"/>
                  <a:pt x="1899" y="116"/>
                  <a:pt x="1893" y="109"/>
                </a:cubicBezTo>
                <a:cubicBezTo>
                  <a:pt x="1863" y="80"/>
                  <a:pt x="1854" y="74"/>
                  <a:pt x="1851" y="61"/>
                </a:cubicBezTo>
                <a:cubicBezTo>
                  <a:pt x="1838" y="42"/>
                  <a:pt x="1833" y="44"/>
                  <a:pt x="1832" y="41"/>
                </a:cubicBezTo>
                <a:cubicBezTo>
                  <a:pt x="1811" y="5"/>
                  <a:pt x="1813" y="10"/>
                  <a:pt x="1815" y="15"/>
                </a:cubicBezTo>
                <a:cubicBezTo>
                  <a:pt x="1832" y="41"/>
                  <a:pt x="1821" y="47"/>
                  <a:pt x="1830" y="47"/>
                </a:cubicBezTo>
                <a:cubicBezTo>
                  <a:pt x="1846" y="72"/>
                  <a:pt x="1853" y="76"/>
                  <a:pt x="1852" y="84"/>
                </a:cubicBezTo>
                <a:cubicBezTo>
                  <a:pt x="1903" y="147"/>
                  <a:pt x="1907" y="161"/>
                  <a:pt x="1916" y="166"/>
                </a:cubicBezTo>
                <a:cubicBezTo>
                  <a:pt x="1940" y="195"/>
                  <a:pt x="1944" y="193"/>
                  <a:pt x="1946" y="196"/>
                </a:cubicBezTo>
                <a:cubicBezTo>
                  <a:pt x="1969" y="215"/>
                  <a:pt x="1968" y="226"/>
                  <a:pt x="1975" y="225"/>
                </a:cubicBezTo>
                <a:cubicBezTo>
                  <a:pt x="1994" y="246"/>
                  <a:pt x="2002" y="254"/>
                  <a:pt x="2009" y="263"/>
                </a:cubicBezTo>
                <a:cubicBezTo>
                  <a:pt x="2043" y="292"/>
                  <a:pt x="2047" y="305"/>
                  <a:pt x="2055" y="313"/>
                </a:cubicBezTo>
                <a:cubicBezTo>
                  <a:pt x="2084" y="347"/>
                  <a:pt x="2088" y="348"/>
                  <a:pt x="2089" y="350"/>
                </a:cubicBezTo>
                <a:cubicBezTo>
                  <a:pt x="2114" y="381"/>
                  <a:pt x="2114" y="392"/>
                  <a:pt x="2121" y="391"/>
                </a:cubicBezTo>
                <a:cubicBezTo>
                  <a:pt x="2152" y="424"/>
                  <a:pt x="2156" y="437"/>
                  <a:pt x="2167" y="441"/>
                </a:cubicBezTo>
                <a:cubicBezTo>
                  <a:pt x="2176" y="455"/>
                  <a:pt x="2177" y="457"/>
                  <a:pt x="2179" y="459"/>
                </a:cubicBezTo>
                <a:cubicBezTo>
                  <a:pt x="2147" y="435"/>
                  <a:pt x="2143" y="434"/>
                  <a:pt x="2143" y="428"/>
                </a:cubicBezTo>
                <a:cubicBezTo>
                  <a:pt x="2099" y="389"/>
                  <a:pt x="2078" y="370"/>
                  <a:pt x="2057" y="351"/>
                </a:cubicBezTo>
                <a:cubicBezTo>
                  <a:pt x="1952" y="270"/>
                  <a:pt x="1951" y="259"/>
                  <a:pt x="1943" y="258"/>
                </a:cubicBezTo>
                <a:cubicBezTo>
                  <a:pt x="1909" y="218"/>
                  <a:pt x="1887" y="202"/>
                  <a:pt x="1866" y="182"/>
                </a:cubicBezTo>
                <a:cubicBezTo>
                  <a:pt x="1819" y="136"/>
                  <a:pt x="1816" y="134"/>
                  <a:pt x="1812" y="134"/>
                </a:cubicBezTo>
                <a:cubicBezTo>
                  <a:pt x="1742" y="59"/>
                  <a:pt x="1743" y="51"/>
                  <a:pt x="1739" y="51"/>
                </a:cubicBezTo>
                <a:cubicBezTo>
                  <a:pt x="1717" y="16"/>
                  <a:pt x="1708" y="17"/>
                  <a:pt x="1707" y="7"/>
                </a:cubicBezTo>
                <a:cubicBezTo>
                  <a:pt x="1699" y="3"/>
                  <a:pt x="1701" y="6"/>
                  <a:pt x="1702" y="11"/>
                </a:cubicBezTo>
                <a:cubicBezTo>
                  <a:pt x="1725" y="37"/>
                  <a:pt x="1731" y="53"/>
                  <a:pt x="1741" y="62"/>
                </a:cubicBezTo>
                <a:cubicBezTo>
                  <a:pt x="1809" y="137"/>
                  <a:pt x="1816" y="151"/>
                  <a:pt x="1829" y="157"/>
                </a:cubicBezTo>
                <a:cubicBezTo>
                  <a:pt x="1867" y="197"/>
                  <a:pt x="1879" y="204"/>
                  <a:pt x="1888" y="216"/>
                </a:cubicBezTo>
                <a:cubicBezTo>
                  <a:pt x="1902" y="223"/>
                  <a:pt x="1902" y="229"/>
                  <a:pt x="1905" y="227"/>
                </a:cubicBezTo>
                <a:cubicBezTo>
                  <a:pt x="1988" y="304"/>
                  <a:pt x="1991" y="312"/>
                  <a:pt x="1996" y="316"/>
                </a:cubicBezTo>
                <a:cubicBezTo>
                  <a:pt x="2022" y="338"/>
                  <a:pt x="2026" y="339"/>
                  <a:pt x="2028" y="342"/>
                </a:cubicBezTo>
                <a:cubicBezTo>
                  <a:pt x="2087" y="393"/>
                  <a:pt x="2097" y="405"/>
                  <a:pt x="2108" y="414"/>
                </a:cubicBezTo>
                <a:cubicBezTo>
                  <a:pt x="2148" y="454"/>
                  <a:pt x="2160" y="461"/>
                  <a:pt x="2172" y="469"/>
                </a:cubicBezTo>
                <a:cubicBezTo>
                  <a:pt x="2212" y="514"/>
                  <a:pt x="2217" y="517"/>
                  <a:pt x="2221" y="522"/>
                </a:cubicBezTo>
                <a:cubicBezTo>
                  <a:pt x="2248" y="556"/>
                  <a:pt x="2250" y="559"/>
                  <a:pt x="2251" y="566"/>
                </a:cubicBezTo>
                <a:cubicBezTo>
                  <a:pt x="2280" y="592"/>
                  <a:pt x="2280" y="595"/>
                  <a:pt x="2283" y="595"/>
                </a:cubicBezTo>
                <a:cubicBezTo>
                  <a:pt x="2262" y="580"/>
                  <a:pt x="2254" y="579"/>
                  <a:pt x="2249" y="572"/>
                </a:cubicBezTo>
                <a:cubicBezTo>
                  <a:pt x="2227" y="558"/>
                  <a:pt x="2226" y="554"/>
                  <a:pt x="2222" y="554"/>
                </a:cubicBezTo>
                <a:cubicBezTo>
                  <a:pt x="2212" y="535"/>
                  <a:pt x="2208" y="535"/>
                  <a:pt x="2208" y="530"/>
                </a:cubicBezTo>
                <a:cubicBezTo>
                  <a:pt x="2182" y="511"/>
                  <a:pt x="2175" y="506"/>
                  <a:pt x="2167" y="503"/>
                </a:cubicBezTo>
                <a:cubicBezTo>
                  <a:pt x="2143" y="480"/>
                  <a:pt x="2137" y="474"/>
                  <a:pt x="2133" y="466"/>
                </a:cubicBezTo>
                <a:cubicBezTo>
                  <a:pt x="2056" y="411"/>
                  <a:pt x="2054" y="404"/>
                  <a:pt x="2047" y="403"/>
                </a:cubicBezTo>
                <a:cubicBezTo>
                  <a:pt x="2003" y="358"/>
                  <a:pt x="1984" y="344"/>
                  <a:pt x="1966" y="328"/>
                </a:cubicBezTo>
                <a:cubicBezTo>
                  <a:pt x="1935" y="300"/>
                  <a:pt x="1931" y="295"/>
                  <a:pt x="1929" y="288"/>
                </a:cubicBezTo>
                <a:cubicBezTo>
                  <a:pt x="1884" y="247"/>
                  <a:pt x="1881" y="241"/>
                  <a:pt x="1877" y="236"/>
                </a:cubicBezTo>
                <a:cubicBezTo>
                  <a:pt x="1833" y="184"/>
                  <a:pt x="1822" y="178"/>
                  <a:pt x="1815" y="166"/>
                </a:cubicBezTo>
                <a:cubicBezTo>
                  <a:pt x="1782" y="131"/>
                  <a:pt x="1773" y="123"/>
                  <a:pt x="1766" y="110"/>
                </a:cubicBezTo>
                <a:cubicBezTo>
                  <a:pt x="1735" y="80"/>
                  <a:pt x="1733" y="71"/>
                  <a:pt x="1728" y="68"/>
                </a:cubicBezTo>
                <a:cubicBezTo>
                  <a:pt x="1728" y="78"/>
                  <a:pt x="1732" y="84"/>
                  <a:pt x="1738" y="87"/>
                </a:cubicBezTo>
                <a:cubicBezTo>
                  <a:pt x="1763" y="126"/>
                  <a:pt x="1770" y="127"/>
                  <a:pt x="1773" y="133"/>
                </a:cubicBezTo>
                <a:cubicBezTo>
                  <a:pt x="1804" y="166"/>
                  <a:pt x="1809" y="171"/>
                  <a:pt x="1812" y="178"/>
                </a:cubicBezTo>
                <a:cubicBezTo>
                  <a:pt x="1830" y="196"/>
                  <a:pt x="1832" y="203"/>
                  <a:pt x="1838" y="205"/>
                </a:cubicBezTo>
                <a:cubicBezTo>
                  <a:pt x="1854" y="225"/>
                  <a:pt x="1858" y="234"/>
                  <a:pt x="1865" y="235"/>
                </a:cubicBezTo>
                <a:cubicBezTo>
                  <a:pt x="1901" y="271"/>
                  <a:pt x="1908" y="285"/>
                  <a:pt x="1918" y="293"/>
                </a:cubicBezTo>
                <a:cubicBezTo>
                  <a:pt x="1983" y="354"/>
                  <a:pt x="1992" y="363"/>
                  <a:pt x="2002" y="371"/>
                </a:cubicBezTo>
                <a:cubicBezTo>
                  <a:pt x="2047" y="418"/>
                  <a:pt x="2053" y="419"/>
                  <a:pt x="2059" y="421"/>
                </a:cubicBezTo>
                <a:cubicBezTo>
                  <a:pt x="2101" y="451"/>
                  <a:pt x="2106" y="466"/>
                  <a:pt x="2119" y="468"/>
                </a:cubicBezTo>
                <a:cubicBezTo>
                  <a:pt x="2111" y="477"/>
                  <a:pt x="2103" y="470"/>
                  <a:pt x="2094" y="464"/>
                </a:cubicBezTo>
                <a:cubicBezTo>
                  <a:pt x="2052" y="437"/>
                  <a:pt x="2051" y="428"/>
                  <a:pt x="2043" y="430"/>
                </a:cubicBezTo>
                <a:cubicBezTo>
                  <a:pt x="2013" y="412"/>
                  <a:pt x="2011" y="405"/>
                  <a:pt x="2008" y="402"/>
                </a:cubicBezTo>
                <a:cubicBezTo>
                  <a:pt x="1968" y="367"/>
                  <a:pt x="1963" y="367"/>
                  <a:pt x="1961" y="361"/>
                </a:cubicBezTo>
                <a:cubicBezTo>
                  <a:pt x="1932" y="345"/>
                  <a:pt x="1935" y="332"/>
                  <a:pt x="1929" y="332"/>
                </a:cubicBezTo>
                <a:cubicBezTo>
                  <a:pt x="1885" y="290"/>
                  <a:pt x="1882" y="285"/>
                  <a:pt x="1878" y="283"/>
                </a:cubicBezTo>
                <a:cubicBezTo>
                  <a:pt x="1820" y="228"/>
                  <a:pt x="1816" y="219"/>
                  <a:pt x="1808" y="215"/>
                </a:cubicBezTo>
                <a:cubicBezTo>
                  <a:pt x="1796" y="213"/>
                  <a:pt x="1808" y="226"/>
                  <a:pt x="1821" y="238"/>
                </a:cubicBezTo>
                <a:cubicBezTo>
                  <a:pt x="1861" y="286"/>
                  <a:pt x="1868" y="282"/>
                  <a:pt x="1870" y="288"/>
                </a:cubicBezTo>
                <a:cubicBezTo>
                  <a:pt x="1887" y="303"/>
                  <a:pt x="1892" y="311"/>
                  <a:pt x="1899" y="317"/>
                </a:cubicBezTo>
                <a:cubicBezTo>
                  <a:pt x="1927" y="342"/>
                  <a:pt x="1931" y="353"/>
                  <a:pt x="1940" y="357"/>
                </a:cubicBezTo>
                <a:cubicBezTo>
                  <a:pt x="1970" y="400"/>
                  <a:pt x="1979" y="406"/>
                  <a:pt x="1987" y="415"/>
                </a:cubicBezTo>
                <a:cubicBezTo>
                  <a:pt x="2048" y="469"/>
                  <a:pt x="2056" y="480"/>
                  <a:pt x="2069" y="484"/>
                </a:cubicBezTo>
                <a:cubicBezTo>
                  <a:pt x="2095" y="507"/>
                  <a:pt x="2099" y="507"/>
                  <a:pt x="2101" y="510"/>
                </a:cubicBezTo>
                <a:cubicBezTo>
                  <a:pt x="2136" y="543"/>
                  <a:pt x="2146" y="541"/>
                  <a:pt x="2150" y="548"/>
                </a:cubicBezTo>
                <a:cubicBezTo>
                  <a:pt x="2174" y="563"/>
                  <a:pt x="2174" y="578"/>
                  <a:pt x="2185" y="576"/>
                </a:cubicBezTo>
                <a:cubicBezTo>
                  <a:pt x="2252" y="631"/>
                  <a:pt x="2255" y="642"/>
                  <a:pt x="2266" y="640"/>
                </a:cubicBezTo>
                <a:cubicBezTo>
                  <a:pt x="2289" y="666"/>
                  <a:pt x="2297" y="668"/>
                  <a:pt x="2300" y="677"/>
                </a:cubicBezTo>
                <a:cubicBezTo>
                  <a:pt x="2344" y="723"/>
                  <a:pt x="2350" y="730"/>
                  <a:pt x="2356" y="737"/>
                </a:cubicBezTo>
                <a:cubicBezTo>
                  <a:pt x="2417" y="805"/>
                  <a:pt x="2415" y="815"/>
                  <a:pt x="2422" y="813"/>
                </a:cubicBezTo>
                <a:cubicBezTo>
                  <a:pt x="2445" y="849"/>
                  <a:pt x="2426" y="842"/>
                  <a:pt x="2432" y="852"/>
                </a:cubicBezTo>
                <a:cubicBezTo>
                  <a:pt x="2411" y="828"/>
                  <a:pt x="2405" y="822"/>
                  <a:pt x="2401" y="814"/>
                </a:cubicBezTo>
                <a:cubicBezTo>
                  <a:pt x="2288" y="715"/>
                  <a:pt x="2285" y="705"/>
                  <a:pt x="2278" y="702"/>
                </a:cubicBezTo>
                <a:cubicBezTo>
                  <a:pt x="2249" y="676"/>
                  <a:pt x="2242" y="679"/>
                  <a:pt x="2242" y="671"/>
                </a:cubicBezTo>
                <a:cubicBezTo>
                  <a:pt x="2217" y="659"/>
                  <a:pt x="2214" y="657"/>
                  <a:pt x="2212" y="654"/>
                </a:cubicBezTo>
                <a:cubicBezTo>
                  <a:pt x="2180" y="629"/>
                  <a:pt x="2175" y="631"/>
                  <a:pt x="2172" y="629"/>
                </a:cubicBezTo>
                <a:cubicBezTo>
                  <a:pt x="2138" y="596"/>
                  <a:pt x="2125" y="599"/>
                  <a:pt x="2122" y="586"/>
                </a:cubicBezTo>
                <a:cubicBezTo>
                  <a:pt x="2087" y="565"/>
                  <a:pt x="2081" y="555"/>
                  <a:pt x="2071" y="552"/>
                </a:cubicBezTo>
                <a:cubicBezTo>
                  <a:pt x="2033" y="518"/>
                  <a:pt x="2030" y="514"/>
                  <a:pt x="2027" y="511"/>
                </a:cubicBezTo>
                <a:cubicBezTo>
                  <a:pt x="1950" y="442"/>
                  <a:pt x="1945" y="433"/>
                  <a:pt x="1936" y="428"/>
                </a:cubicBezTo>
                <a:cubicBezTo>
                  <a:pt x="1888" y="371"/>
                  <a:pt x="1882" y="362"/>
                  <a:pt x="1874" y="355"/>
                </a:cubicBezTo>
                <a:cubicBezTo>
                  <a:pt x="1823" y="288"/>
                  <a:pt x="1821" y="282"/>
                  <a:pt x="1820" y="274"/>
                </a:cubicBezTo>
                <a:cubicBezTo>
                  <a:pt x="1815" y="280"/>
                  <a:pt x="1816" y="292"/>
                  <a:pt x="1824" y="294"/>
                </a:cubicBezTo>
                <a:cubicBezTo>
                  <a:pt x="1871" y="364"/>
                  <a:pt x="1891" y="388"/>
                  <a:pt x="1912" y="412"/>
                </a:cubicBezTo>
                <a:cubicBezTo>
                  <a:pt x="1948" y="454"/>
                  <a:pt x="1955" y="456"/>
                  <a:pt x="1958" y="465"/>
                </a:cubicBezTo>
                <a:cubicBezTo>
                  <a:pt x="2055" y="554"/>
                  <a:pt x="2068" y="559"/>
                  <a:pt x="2075" y="572"/>
                </a:cubicBezTo>
                <a:cubicBezTo>
                  <a:pt x="2139" y="620"/>
                  <a:pt x="2147" y="622"/>
                  <a:pt x="2151" y="630"/>
                </a:cubicBezTo>
                <a:cubicBezTo>
                  <a:pt x="2220" y="678"/>
                  <a:pt x="2227" y="679"/>
                  <a:pt x="2233" y="682"/>
                </a:cubicBezTo>
                <a:cubicBezTo>
                  <a:pt x="2259" y="704"/>
                  <a:pt x="2272" y="710"/>
                  <a:pt x="2279" y="723"/>
                </a:cubicBezTo>
                <a:cubicBezTo>
                  <a:pt x="2323" y="759"/>
                  <a:pt x="2329" y="758"/>
                  <a:pt x="2332" y="763"/>
                </a:cubicBezTo>
                <a:cubicBezTo>
                  <a:pt x="2355" y="785"/>
                  <a:pt x="2355" y="790"/>
                  <a:pt x="2358" y="790"/>
                </a:cubicBezTo>
                <a:cubicBezTo>
                  <a:pt x="2400" y="838"/>
                  <a:pt x="2395" y="831"/>
                  <a:pt x="2389" y="825"/>
                </a:cubicBezTo>
                <a:cubicBezTo>
                  <a:pt x="2359" y="800"/>
                  <a:pt x="2349" y="795"/>
                  <a:pt x="2342" y="784"/>
                </a:cubicBezTo>
                <a:cubicBezTo>
                  <a:pt x="2319" y="775"/>
                  <a:pt x="2317" y="766"/>
                  <a:pt x="2309" y="767"/>
                </a:cubicBezTo>
                <a:cubicBezTo>
                  <a:pt x="2256" y="739"/>
                  <a:pt x="2258" y="725"/>
                  <a:pt x="2248" y="729"/>
                </a:cubicBezTo>
                <a:cubicBezTo>
                  <a:pt x="2179" y="693"/>
                  <a:pt x="2174" y="690"/>
                  <a:pt x="2168" y="686"/>
                </a:cubicBezTo>
                <a:cubicBezTo>
                  <a:pt x="2111" y="663"/>
                  <a:pt x="2111" y="653"/>
                  <a:pt x="2103" y="655"/>
                </a:cubicBezTo>
                <a:cubicBezTo>
                  <a:pt x="2067" y="632"/>
                  <a:pt x="2060" y="631"/>
                  <a:pt x="2054" y="629"/>
                </a:cubicBezTo>
                <a:cubicBezTo>
                  <a:pt x="1990" y="575"/>
                  <a:pt x="1981" y="567"/>
                  <a:pt x="1972" y="560"/>
                </a:cubicBezTo>
                <a:cubicBezTo>
                  <a:pt x="1936" y="524"/>
                  <a:pt x="1928" y="514"/>
                  <a:pt x="1919" y="505"/>
                </a:cubicBezTo>
                <a:cubicBezTo>
                  <a:pt x="1936" y="530"/>
                  <a:pt x="1941" y="538"/>
                  <a:pt x="1945" y="548"/>
                </a:cubicBezTo>
                <a:cubicBezTo>
                  <a:pt x="1994" y="593"/>
                  <a:pt x="2002" y="596"/>
                  <a:pt x="2007" y="606"/>
                </a:cubicBezTo>
                <a:cubicBezTo>
                  <a:pt x="2110" y="672"/>
                  <a:pt x="2119" y="674"/>
                  <a:pt x="2128" y="676"/>
                </a:cubicBezTo>
                <a:cubicBezTo>
                  <a:pt x="2158" y="691"/>
                  <a:pt x="2157" y="699"/>
                  <a:pt x="2164" y="696"/>
                </a:cubicBezTo>
                <a:cubicBezTo>
                  <a:pt x="2210" y="722"/>
                  <a:pt x="2219" y="727"/>
                  <a:pt x="2228" y="730"/>
                </a:cubicBezTo>
                <a:cubicBezTo>
                  <a:pt x="2271" y="761"/>
                  <a:pt x="2279" y="761"/>
                  <a:pt x="2282" y="767"/>
                </a:cubicBezTo>
                <a:cubicBezTo>
                  <a:pt x="2359" y="817"/>
                  <a:pt x="2363" y="823"/>
                  <a:pt x="2370" y="823"/>
                </a:cubicBezTo>
                <a:cubicBezTo>
                  <a:pt x="2410" y="866"/>
                  <a:pt x="2420" y="864"/>
                  <a:pt x="2419" y="875"/>
                </a:cubicBezTo>
                <a:cubicBezTo>
                  <a:pt x="2461" y="917"/>
                  <a:pt x="2461" y="927"/>
                  <a:pt x="2466" y="931"/>
                </a:cubicBezTo>
                <a:cubicBezTo>
                  <a:pt x="2475" y="946"/>
                  <a:pt x="2460" y="941"/>
                  <a:pt x="2453" y="925"/>
                </a:cubicBezTo>
                <a:cubicBezTo>
                  <a:pt x="2402" y="880"/>
                  <a:pt x="2395" y="874"/>
                  <a:pt x="2386" y="870"/>
                </a:cubicBezTo>
                <a:cubicBezTo>
                  <a:pt x="2349" y="840"/>
                  <a:pt x="2349" y="836"/>
                  <a:pt x="2347" y="837"/>
                </a:cubicBezTo>
                <a:cubicBezTo>
                  <a:pt x="2324" y="820"/>
                  <a:pt x="2323" y="811"/>
                  <a:pt x="2315" y="813"/>
                </a:cubicBezTo>
                <a:cubicBezTo>
                  <a:pt x="2250" y="769"/>
                  <a:pt x="2245" y="768"/>
                  <a:pt x="2241" y="766"/>
                </a:cubicBezTo>
                <a:cubicBezTo>
                  <a:pt x="2205" y="747"/>
                  <a:pt x="2197" y="742"/>
                  <a:pt x="2188" y="738"/>
                </a:cubicBezTo>
                <a:cubicBezTo>
                  <a:pt x="2170" y="730"/>
                  <a:pt x="2166" y="725"/>
                  <a:pt x="2159" y="726"/>
                </a:cubicBezTo>
                <a:cubicBezTo>
                  <a:pt x="2089" y="689"/>
                  <a:pt x="2087" y="684"/>
                  <a:pt x="2080" y="686"/>
                </a:cubicBezTo>
                <a:cubicBezTo>
                  <a:pt x="2035" y="659"/>
                  <a:pt x="2033" y="651"/>
                  <a:pt x="2028" y="649"/>
                </a:cubicBezTo>
                <a:cubicBezTo>
                  <a:pt x="1943" y="554"/>
                  <a:pt x="1930" y="550"/>
                  <a:pt x="1925" y="534"/>
                </a:cubicBezTo>
                <a:cubicBezTo>
                  <a:pt x="1914" y="536"/>
                  <a:pt x="1921" y="540"/>
                  <a:pt x="1925" y="549"/>
                </a:cubicBezTo>
                <a:cubicBezTo>
                  <a:pt x="1948" y="574"/>
                  <a:pt x="1952" y="582"/>
                  <a:pt x="1957" y="590"/>
                </a:cubicBezTo>
                <a:cubicBezTo>
                  <a:pt x="2033" y="664"/>
                  <a:pt x="2038" y="671"/>
                  <a:pt x="2045" y="675"/>
                </a:cubicBezTo>
                <a:cubicBezTo>
                  <a:pt x="2081" y="696"/>
                  <a:pt x="2097" y="704"/>
                  <a:pt x="2109" y="716"/>
                </a:cubicBezTo>
                <a:cubicBezTo>
                  <a:pt x="2172" y="745"/>
                  <a:pt x="2188" y="752"/>
                  <a:pt x="2204" y="759"/>
                </a:cubicBezTo>
                <a:cubicBezTo>
                  <a:pt x="2234" y="774"/>
                  <a:pt x="2241" y="779"/>
                  <a:pt x="2248" y="786"/>
                </a:cubicBezTo>
                <a:cubicBezTo>
                  <a:pt x="2276" y="803"/>
                  <a:pt x="2286" y="805"/>
                  <a:pt x="2291" y="812"/>
                </a:cubicBezTo>
                <a:cubicBezTo>
                  <a:pt x="2321" y="828"/>
                  <a:pt x="2326" y="837"/>
                  <a:pt x="2333" y="842"/>
                </a:cubicBezTo>
                <a:cubicBezTo>
                  <a:pt x="2364" y="866"/>
                  <a:pt x="2367" y="865"/>
                  <a:pt x="2368" y="868"/>
                </a:cubicBezTo>
                <a:cubicBezTo>
                  <a:pt x="2355" y="870"/>
                  <a:pt x="2355" y="864"/>
                  <a:pt x="2352" y="862"/>
                </a:cubicBezTo>
                <a:cubicBezTo>
                  <a:pt x="2278" y="837"/>
                  <a:pt x="2273" y="831"/>
                  <a:pt x="2263" y="833"/>
                </a:cubicBezTo>
                <a:cubicBezTo>
                  <a:pt x="2191" y="804"/>
                  <a:pt x="2183" y="801"/>
                  <a:pt x="2174" y="800"/>
                </a:cubicBezTo>
                <a:cubicBezTo>
                  <a:pt x="2102" y="757"/>
                  <a:pt x="2093" y="755"/>
                  <a:pt x="2089" y="746"/>
                </a:cubicBezTo>
                <a:cubicBezTo>
                  <a:pt x="2013" y="696"/>
                  <a:pt x="2008" y="681"/>
                  <a:pt x="1995" y="677"/>
                </a:cubicBezTo>
                <a:cubicBezTo>
                  <a:pt x="2038" y="721"/>
                  <a:pt x="2049" y="733"/>
                  <a:pt x="2062" y="743"/>
                </a:cubicBezTo>
                <a:cubicBezTo>
                  <a:pt x="2107" y="774"/>
                  <a:pt x="2113" y="778"/>
                  <a:pt x="2120" y="782"/>
                </a:cubicBezTo>
                <a:cubicBezTo>
                  <a:pt x="2149" y="790"/>
                  <a:pt x="2144" y="804"/>
                  <a:pt x="2153" y="799"/>
                </a:cubicBezTo>
                <a:cubicBezTo>
                  <a:pt x="2192" y="819"/>
                  <a:pt x="2201" y="820"/>
                  <a:pt x="2206" y="827"/>
                </a:cubicBezTo>
                <a:cubicBezTo>
                  <a:pt x="2263" y="844"/>
                  <a:pt x="2271" y="847"/>
                  <a:pt x="2281" y="847"/>
                </a:cubicBezTo>
                <a:cubicBezTo>
                  <a:pt x="2328" y="875"/>
                  <a:pt x="2342" y="870"/>
                  <a:pt x="2346" y="878"/>
                </a:cubicBezTo>
                <a:cubicBezTo>
                  <a:pt x="2359" y="886"/>
                  <a:pt x="2354" y="885"/>
                  <a:pt x="2350" y="883"/>
                </a:cubicBezTo>
                <a:cubicBezTo>
                  <a:pt x="2292" y="866"/>
                  <a:pt x="2282" y="863"/>
                  <a:pt x="2271" y="861"/>
                </a:cubicBezTo>
                <a:cubicBezTo>
                  <a:pt x="2169" y="829"/>
                  <a:pt x="2160" y="824"/>
                  <a:pt x="2151" y="820"/>
                </a:cubicBezTo>
                <a:cubicBezTo>
                  <a:pt x="2124" y="815"/>
                  <a:pt x="2135" y="811"/>
                  <a:pt x="2139" y="819"/>
                </a:cubicBezTo>
                <a:cubicBezTo>
                  <a:pt x="2186" y="845"/>
                  <a:pt x="2191" y="852"/>
                  <a:pt x="2202" y="851"/>
                </a:cubicBezTo>
                <a:cubicBezTo>
                  <a:pt x="2304" y="921"/>
                  <a:pt x="2316" y="924"/>
                  <a:pt x="2327" y="929"/>
                </a:cubicBezTo>
                <a:cubicBezTo>
                  <a:pt x="2354" y="939"/>
                  <a:pt x="2355" y="943"/>
                  <a:pt x="2359" y="943"/>
                </a:cubicBezTo>
                <a:cubicBezTo>
                  <a:pt x="2402" y="953"/>
                  <a:pt x="2398" y="967"/>
                  <a:pt x="2407" y="963"/>
                </a:cubicBezTo>
                <a:cubicBezTo>
                  <a:pt x="2461" y="1000"/>
                  <a:pt x="2471" y="1006"/>
                  <a:pt x="2480" y="1014"/>
                </a:cubicBezTo>
                <a:cubicBezTo>
                  <a:pt x="2501" y="1045"/>
                  <a:pt x="2508" y="1051"/>
                  <a:pt x="2515" y="1057"/>
                </a:cubicBezTo>
                <a:cubicBezTo>
                  <a:pt x="2542" y="1092"/>
                  <a:pt x="2545" y="1109"/>
                  <a:pt x="2540" y="1108"/>
                </a:cubicBezTo>
                <a:cubicBezTo>
                  <a:pt x="2507" y="1073"/>
                  <a:pt x="2509" y="1065"/>
                  <a:pt x="2505" y="1065"/>
                </a:cubicBezTo>
                <a:cubicBezTo>
                  <a:pt x="2468" y="1030"/>
                  <a:pt x="2458" y="1018"/>
                  <a:pt x="2444" y="1012"/>
                </a:cubicBezTo>
                <a:cubicBezTo>
                  <a:pt x="2372" y="969"/>
                  <a:pt x="2359" y="970"/>
                  <a:pt x="2351" y="963"/>
                </a:cubicBezTo>
                <a:cubicBezTo>
                  <a:pt x="2306" y="945"/>
                  <a:pt x="2296" y="935"/>
                  <a:pt x="2294" y="945"/>
                </a:cubicBezTo>
                <a:cubicBezTo>
                  <a:pt x="2326" y="966"/>
                  <a:pt x="2338" y="966"/>
                  <a:pt x="2344" y="973"/>
                </a:cubicBezTo>
                <a:close/>
                <a:moveTo>
                  <a:pt x="2568" y="1103"/>
                </a:moveTo>
                <a:cubicBezTo>
                  <a:pt x="2580" y="1099"/>
                  <a:pt x="2571" y="1115"/>
                  <a:pt x="2572" y="1120"/>
                </a:cubicBezTo>
                <a:cubicBezTo>
                  <a:pt x="2563" y="1118"/>
                  <a:pt x="2570" y="1107"/>
                  <a:pt x="2568" y="1103"/>
                </a:cubicBezTo>
                <a:close/>
                <a:moveTo>
                  <a:pt x="2571" y="1205"/>
                </a:moveTo>
                <a:cubicBezTo>
                  <a:pt x="2575" y="1209"/>
                  <a:pt x="2578" y="1213"/>
                  <a:pt x="2582" y="1215"/>
                </a:cubicBezTo>
                <a:cubicBezTo>
                  <a:pt x="2584" y="1223"/>
                  <a:pt x="2585" y="1230"/>
                  <a:pt x="2587" y="1238"/>
                </a:cubicBezTo>
                <a:cubicBezTo>
                  <a:pt x="2587" y="1243"/>
                  <a:pt x="2590" y="1242"/>
                  <a:pt x="2591" y="1246"/>
                </a:cubicBezTo>
                <a:cubicBezTo>
                  <a:pt x="2592" y="1249"/>
                  <a:pt x="2592" y="1251"/>
                  <a:pt x="2593" y="1254"/>
                </a:cubicBezTo>
                <a:cubicBezTo>
                  <a:pt x="2594" y="1257"/>
                  <a:pt x="2594" y="1260"/>
                  <a:pt x="2595" y="1263"/>
                </a:cubicBezTo>
                <a:cubicBezTo>
                  <a:pt x="2591" y="1263"/>
                  <a:pt x="2591" y="1256"/>
                  <a:pt x="2590" y="1252"/>
                </a:cubicBezTo>
                <a:cubicBezTo>
                  <a:pt x="2587" y="1245"/>
                  <a:pt x="2583" y="1240"/>
                  <a:pt x="2578" y="1237"/>
                </a:cubicBezTo>
                <a:cubicBezTo>
                  <a:pt x="2578" y="1228"/>
                  <a:pt x="2573" y="1227"/>
                  <a:pt x="2571" y="1220"/>
                </a:cubicBezTo>
                <a:cubicBezTo>
                  <a:pt x="2569" y="1215"/>
                  <a:pt x="2568" y="1209"/>
                  <a:pt x="2563" y="1207"/>
                </a:cubicBezTo>
                <a:cubicBezTo>
                  <a:pt x="2564" y="1202"/>
                  <a:pt x="2568" y="1206"/>
                  <a:pt x="2571" y="1205"/>
                </a:cubicBezTo>
                <a:close/>
                <a:moveTo>
                  <a:pt x="2594" y="743"/>
                </a:moveTo>
                <a:cubicBezTo>
                  <a:pt x="2598" y="739"/>
                  <a:pt x="2601" y="734"/>
                  <a:pt x="2603" y="729"/>
                </a:cubicBezTo>
                <a:cubicBezTo>
                  <a:pt x="2615" y="704"/>
                  <a:pt x="2626" y="698"/>
                  <a:pt x="2627" y="686"/>
                </a:cubicBezTo>
                <a:cubicBezTo>
                  <a:pt x="2674" y="586"/>
                  <a:pt x="2682" y="578"/>
                  <a:pt x="2689" y="570"/>
                </a:cubicBezTo>
                <a:cubicBezTo>
                  <a:pt x="2716" y="496"/>
                  <a:pt x="2723" y="487"/>
                  <a:pt x="2727" y="476"/>
                </a:cubicBezTo>
                <a:cubicBezTo>
                  <a:pt x="2744" y="436"/>
                  <a:pt x="2748" y="425"/>
                  <a:pt x="2749" y="413"/>
                </a:cubicBezTo>
                <a:cubicBezTo>
                  <a:pt x="2776" y="345"/>
                  <a:pt x="2775" y="338"/>
                  <a:pt x="2778" y="333"/>
                </a:cubicBezTo>
                <a:cubicBezTo>
                  <a:pt x="2784" y="320"/>
                  <a:pt x="2785" y="323"/>
                  <a:pt x="2785" y="326"/>
                </a:cubicBezTo>
                <a:cubicBezTo>
                  <a:pt x="2774" y="383"/>
                  <a:pt x="2763" y="395"/>
                  <a:pt x="2761" y="413"/>
                </a:cubicBezTo>
                <a:cubicBezTo>
                  <a:pt x="2749" y="447"/>
                  <a:pt x="2744" y="454"/>
                  <a:pt x="2745" y="464"/>
                </a:cubicBezTo>
                <a:cubicBezTo>
                  <a:pt x="2716" y="521"/>
                  <a:pt x="2712" y="536"/>
                  <a:pt x="2709" y="551"/>
                </a:cubicBezTo>
                <a:cubicBezTo>
                  <a:pt x="2669" y="627"/>
                  <a:pt x="2668" y="630"/>
                  <a:pt x="2663" y="631"/>
                </a:cubicBezTo>
                <a:cubicBezTo>
                  <a:pt x="2653" y="653"/>
                  <a:pt x="2651" y="656"/>
                  <a:pt x="2648" y="658"/>
                </a:cubicBezTo>
                <a:cubicBezTo>
                  <a:pt x="2614" y="720"/>
                  <a:pt x="2610" y="726"/>
                  <a:pt x="2606" y="731"/>
                </a:cubicBezTo>
                <a:cubicBezTo>
                  <a:pt x="2571" y="790"/>
                  <a:pt x="2574" y="800"/>
                  <a:pt x="2564" y="802"/>
                </a:cubicBezTo>
                <a:close/>
                <a:moveTo>
                  <a:pt x="2430" y="412"/>
                </a:moveTo>
                <a:cubicBezTo>
                  <a:pt x="2426" y="404"/>
                  <a:pt x="2434" y="405"/>
                  <a:pt x="2433" y="399"/>
                </a:cubicBezTo>
                <a:cubicBezTo>
                  <a:pt x="2435" y="390"/>
                  <a:pt x="2440" y="382"/>
                  <a:pt x="2443" y="374"/>
                </a:cubicBezTo>
                <a:cubicBezTo>
                  <a:pt x="2447" y="374"/>
                  <a:pt x="2444" y="379"/>
                  <a:pt x="2441" y="380"/>
                </a:cubicBezTo>
                <a:cubicBezTo>
                  <a:pt x="2441" y="397"/>
                  <a:pt x="2431" y="408"/>
                  <a:pt x="2429" y="424"/>
                </a:cubicBezTo>
                <a:cubicBezTo>
                  <a:pt x="2422" y="424"/>
                  <a:pt x="2427" y="413"/>
                  <a:pt x="2430" y="412"/>
                </a:cubicBezTo>
                <a:close/>
                <a:moveTo>
                  <a:pt x="2310" y="226"/>
                </a:moveTo>
                <a:cubicBezTo>
                  <a:pt x="2310" y="231"/>
                  <a:pt x="2315" y="240"/>
                  <a:pt x="2306" y="239"/>
                </a:cubicBezTo>
                <a:cubicBezTo>
                  <a:pt x="2311" y="232"/>
                  <a:pt x="2302" y="232"/>
                  <a:pt x="2303" y="221"/>
                </a:cubicBezTo>
                <a:cubicBezTo>
                  <a:pt x="2299" y="213"/>
                  <a:pt x="2306" y="212"/>
                  <a:pt x="2302" y="204"/>
                </a:cubicBezTo>
                <a:cubicBezTo>
                  <a:pt x="2300" y="193"/>
                  <a:pt x="2298" y="183"/>
                  <a:pt x="2296" y="173"/>
                </a:cubicBezTo>
                <a:cubicBezTo>
                  <a:pt x="2296" y="137"/>
                  <a:pt x="2301" y="105"/>
                  <a:pt x="2302" y="71"/>
                </a:cubicBezTo>
                <a:cubicBezTo>
                  <a:pt x="2305" y="70"/>
                  <a:pt x="2305" y="74"/>
                  <a:pt x="2306" y="76"/>
                </a:cubicBezTo>
                <a:cubicBezTo>
                  <a:pt x="2308" y="101"/>
                  <a:pt x="2305" y="123"/>
                  <a:pt x="2312" y="152"/>
                </a:cubicBezTo>
                <a:cubicBezTo>
                  <a:pt x="2313" y="162"/>
                  <a:pt x="2309" y="169"/>
                  <a:pt x="2312" y="181"/>
                </a:cubicBezTo>
                <a:cubicBezTo>
                  <a:pt x="2318" y="187"/>
                  <a:pt x="2301" y="191"/>
                  <a:pt x="2312" y="193"/>
                </a:cubicBezTo>
                <a:cubicBezTo>
                  <a:pt x="2310" y="197"/>
                  <a:pt x="2311" y="204"/>
                  <a:pt x="2309" y="208"/>
                </a:cubicBezTo>
                <a:cubicBezTo>
                  <a:pt x="2308" y="214"/>
                  <a:pt x="2316" y="224"/>
                  <a:pt x="2310" y="226"/>
                </a:cubicBezTo>
                <a:close/>
                <a:moveTo>
                  <a:pt x="2315" y="281"/>
                </a:moveTo>
                <a:cubicBezTo>
                  <a:pt x="2314" y="277"/>
                  <a:pt x="2313" y="274"/>
                  <a:pt x="2312" y="270"/>
                </a:cubicBezTo>
                <a:cubicBezTo>
                  <a:pt x="2313" y="265"/>
                  <a:pt x="2315" y="269"/>
                  <a:pt x="2316" y="272"/>
                </a:cubicBezTo>
                <a:cubicBezTo>
                  <a:pt x="2317" y="276"/>
                  <a:pt x="2317" y="280"/>
                  <a:pt x="2318" y="283"/>
                </a:cubicBezTo>
                <a:cubicBezTo>
                  <a:pt x="2318" y="288"/>
                  <a:pt x="2315" y="284"/>
                  <a:pt x="2315" y="281"/>
                </a:cubicBezTo>
                <a:close/>
                <a:moveTo>
                  <a:pt x="2320" y="100"/>
                </a:moveTo>
                <a:cubicBezTo>
                  <a:pt x="2314" y="99"/>
                  <a:pt x="2318" y="95"/>
                  <a:pt x="2318" y="91"/>
                </a:cubicBezTo>
                <a:cubicBezTo>
                  <a:pt x="2322" y="83"/>
                  <a:pt x="2319" y="96"/>
                  <a:pt x="2320" y="100"/>
                </a:cubicBezTo>
                <a:close/>
                <a:moveTo>
                  <a:pt x="2315" y="385"/>
                </a:moveTo>
                <a:cubicBezTo>
                  <a:pt x="2321" y="373"/>
                  <a:pt x="2327" y="393"/>
                  <a:pt x="2327" y="403"/>
                </a:cubicBezTo>
                <a:cubicBezTo>
                  <a:pt x="2320" y="401"/>
                  <a:pt x="2322" y="387"/>
                  <a:pt x="2315" y="385"/>
                </a:cubicBezTo>
                <a:close/>
                <a:moveTo>
                  <a:pt x="2328" y="420"/>
                </a:moveTo>
                <a:cubicBezTo>
                  <a:pt x="2327" y="417"/>
                  <a:pt x="2326" y="413"/>
                  <a:pt x="2326" y="409"/>
                </a:cubicBezTo>
                <a:cubicBezTo>
                  <a:pt x="2326" y="404"/>
                  <a:pt x="2329" y="408"/>
                  <a:pt x="2329" y="411"/>
                </a:cubicBezTo>
                <a:cubicBezTo>
                  <a:pt x="2330" y="415"/>
                  <a:pt x="2331" y="419"/>
                  <a:pt x="2331" y="423"/>
                </a:cubicBezTo>
                <a:cubicBezTo>
                  <a:pt x="2331" y="427"/>
                  <a:pt x="2328" y="423"/>
                  <a:pt x="2328" y="420"/>
                </a:cubicBezTo>
                <a:close/>
                <a:moveTo>
                  <a:pt x="1944" y="365"/>
                </a:moveTo>
                <a:cubicBezTo>
                  <a:pt x="1950" y="367"/>
                  <a:pt x="1957" y="368"/>
                  <a:pt x="1958" y="376"/>
                </a:cubicBezTo>
                <a:cubicBezTo>
                  <a:pt x="1953" y="374"/>
                  <a:pt x="1946" y="373"/>
                  <a:pt x="1944" y="365"/>
                </a:cubicBezTo>
                <a:close/>
                <a:moveTo>
                  <a:pt x="1973" y="391"/>
                </a:moveTo>
                <a:cubicBezTo>
                  <a:pt x="1968" y="390"/>
                  <a:pt x="1966" y="382"/>
                  <a:pt x="1960" y="382"/>
                </a:cubicBezTo>
                <a:cubicBezTo>
                  <a:pt x="1961" y="374"/>
                  <a:pt x="1967" y="387"/>
                  <a:pt x="1972" y="385"/>
                </a:cubicBezTo>
                <a:cubicBezTo>
                  <a:pt x="1976" y="390"/>
                  <a:pt x="1980" y="393"/>
                  <a:pt x="1986" y="395"/>
                </a:cubicBezTo>
                <a:cubicBezTo>
                  <a:pt x="1985" y="403"/>
                  <a:pt x="1975" y="394"/>
                  <a:pt x="1973" y="391"/>
                </a:cubicBezTo>
                <a:close/>
                <a:moveTo>
                  <a:pt x="2396" y="596"/>
                </a:moveTo>
                <a:cubicBezTo>
                  <a:pt x="2404" y="592"/>
                  <a:pt x="2394" y="577"/>
                  <a:pt x="2403" y="574"/>
                </a:cubicBezTo>
                <a:cubicBezTo>
                  <a:pt x="2416" y="518"/>
                  <a:pt x="2424" y="514"/>
                  <a:pt x="2422" y="505"/>
                </a:cubicBezTo>
                <a:cubicBezTo>
                  <a:pt x="2471" y="414"/>
                  <a:pt x="2479" y="391"/>
                  <a:pt x="2493" y="373"/>
                </a:cubicBezTo>
                <a:cubicBezTo>
                  <a:pt x="2545" y="298"/>
                  <a:pt x="2559" y="280"/>
                  <a:pt x="2577" y="264"/>
                </a:cubicBezTo>
                <a:cubicBezTo>
                  <a:pt x="2604" y="233"/>
                  <a:pt x="2607" y="229"/>
                  <a:pt x="2611" y="225"/>
                </a:cubicBezTo>
                <a:cubicBezTo>
                  <a:pt x="2635" y="198"/>
                  <a:pt x="2633" y="194"/>
                  <a:pt x="2637" y="193"/>
                </a:cubicBezTo>
                <a:cubicBezTo>
                  <a:pt x="2685" y="139"/>
                  <a:pt x="2692" y="132"/>
                  <a:pt x="2697" y="124"/>
                </a:cubicBezTo>
                <a:cubicBezTo>
                  <a:pt x="2720" y="96"/>
                  <a:pt x="2732" y="92"/>
                  <a:pt x="2736" y="84"/>
                </a:cubicBezTo>
                <a:cubicBezTo>
                  <a:pt x="2770" y="51"/>
                  <a:pt x="2771" y="46"/>
                  <a:pt x="2772" y="41"/>
                </a:cubicBezTo>
                <a:cubicBezTo>
                  <a:pt x="2784" y="32"/>
                  <a:pt x="2782" y="35"/>
                  <a:pt x="2781" y="40"/>
                </a:cubicBezTo>
                <a:cubicBezTo>
                  <a:pt x="2726" y="106"/>
                  <a:pt x="2717" y="119"/>
                  <a:pt x="2708" y="131"/>
                </a:cubicBezTo>
                <a:cubicBezTo>
                  <a:pt x="2689" y="150"/>
                  <a:pt x="2683" y="164"/>
                  <a:pt x="2676" y="167"/>
                </a:cubicBezTo>
                <a:cubicBezTo>
                  <a:pt x="2607" y="244"/>
                  <a:pt x="2603" y="251"/>
                  <a:pt x="2597" y="257"/>
                </a:cubicBezTo>
                <a:cubicBezTo>
                  <a:pt x="2585" y="268"/>
                  <a:pt x="2583" y="271"/>
                  <a:pt x="2583" y="275"/>
                </a:cubicBezTo>
                <a:cubicBezTo>
                  <a:pt x="2546" y="324"/>
                  <a:pt x="2536" y="323"/>
                  <a:pt x="2537" y="328"/>
                </a:cubicBezTo>
                <a:cubicBezTo>
                  <a:pt x="2507" y="370"/>
                  <a:pt x="2505" y="373"/>
                  <a:pt x="2502" y="377"/>
                </a:cubicBezTo>
                <a:cubicBezTo>
                  <a:pt x="2480" y="408"/>
                  <a:pt x="2485" y="416"/>
                  <a:pt x="2478" y="417"/>
                </a:cubicBezTo>
                <a:cubicBezTo>
                  <a:pt x="2461" y="457"/>
                  <a:pt x="2455" y="461"/>
                  <a:pt x="2453" y="469"/>
                </a:cubicBezTo>
                <a:cubicBezTo>
                  <a:pt x="2436" y="524"/>
                  <a:pt x="2425" y="527"/>
                  <a:pt x="2429" y="539"/>
                </a:cubicBezTo>
                <a:cubicBezTo>
                  <a:pt x="2409" y="628"/>
                  <a:pt x="2403" y="642"/>
                  <a:pt x="2403" y="660"/>
                </a:cubicBezTo>
                <a:cubicBezTo>
                  <a:pt x="2384" y="608"/>
                  <a:pt x="2399" y="608"/>
                  <a:pt x="2396" y="596"/>
                </a:cubicBezTo>
                <a:close/>
                <a:moveTo>
                  <a:pt x="2398" y="693"/>
                </a:moveTo>
                <a:cubicBezTo>
                  <a:pt x="2396" y="699"/>
                  <a:pt x="2394" y="692"/>
                  <a:pt x="2394" y="688"/>
                </a:cubicBezTo>
                <a:cubicBezTo>
                  <a:pt x="2395" y="683"/>
                  <a:pt x="2397" y="689"/>
                  <a:pt x="2398" y="693"/>
                </a:cubicBezTo>
                <a:close/>
                <a:moveTo>
                  <a:pt x="1893" y="123"/>
                </a:moveTo>
                <a:cubicBezTo>
                  <a:pt x="1901" y="123"/>
                  <a:pt x="1900" y="134"/>
                  <a:pt x="1907" y="135"/>
                </a:cubicBezTo>
                <a:cubicBezTo>
                  <a:pt x="1905" y="142"/>
                  <a:pt x="1894" y="130"/>
                  <a:pt x="1893" y="123"/>
                </a:cubicBezTo>
                <a:close/>
                <a:moveTo>
                  <a:pt x="2222" y="513"/>
                </a:moveTo>
                <a:cubicBezTo>
                  <a:pt x="2220" y="511"/>
                  <a:pt x="2218" y="509"/>
                  <a:pt x="2218" y="505"/>
                </a:cubicBezTo>
                <a:cubicBezTo>
                  <a:pt x="2210" y="506"/>
                  <a:pt x="2211" y="494"/>
                  <a:pt x="2204" y="496"/>
                </a:cubicBezTo>
                <a:cubicBezTo>
                  <a:pt x="2198" y="485"/>
                  <a:pt x="2190" y="477"/>
                  <a:pt x="2181" y="471"/>
                </a:cubicBezTo>
                <a:cubicBezTo>
                  <a:pt x="2182" y="465"/>
                  <a:pt x="2187" y="468"/>
                  <a:pt x="2188" y="472"/>
                </a:cubicBezTo>
                <a:cubicBezTo>
                  <a:pt x="2192" y="473"/>
                  <a:pt x="2193" y="476"/>
                  <a:pt x="2197" y="476"/>
                </a:cubicBezTo>
                <a:cubicBezTo>
                  <a:pt x="2206" y="492"/>
                  <a:pt x="2219" y="500"/>
                  <a:pt x="2229" y="514"/>
                </a:cubicBezTo>
                <a:cubicBezTo>
                  <a:pt x="2227" y="520"/>
                  <a:pt x="2226" y="512"/>
                  <a:pt x="2222" y="513"/>
                </a:cubicBezTo>
                <a:close/>
                <a:moveTo>
                  <a:pt x="2255" y="556"/>
                </a:moveTo>
                <a:cubicBezTo>
                  <a:pt x="2254" y="542"/>
                  <a:pt x="2242" y="546"/>
                  <a:pt x="2241" y="533"/>
                </a:cubicBezTo>
                <a:cubicBezTo>
                  <a:pt x="2249" y="536"/>
                  <a:pt x="2252" y="549"/>
                  <a:pt x="2260" y="552"/>
                </a:cubicBezTo>
                <a:cubicBezTo>
                  <a:pt x="2264" y="561"/>
                  <a:pt x="2272" y="564"/>
                  <a:pt x="2276" y="573"/>
                </a:cubicBezTo>
                <a:cubicBezTo>
                  <a:pt x="2266" y="571"/>
                  <a:pt x="2265" y="557"/>
                  <a:pt x="2255" y="556"/>
                </a:cubicBezTo>
                <a:close/>
                <a:moveTo>
                  <a:pt x="2244" y="517"/>
                </a:moveTo>
                <a:cubicBezTo>
                  <a:pt x="2234" y="499"/>
                  <a:pt x="2217" y="490"/>
                  <a:pt x="2208" y="471"/>
                </a:cubicBezTo>
                <a:cubicBezTo>
                  <a:pt x="2161" y="429"/>
                  <a:pt x="2161" y="413"/>
                  <a:pt x="2152" y="412"/>
                </a:cubicBezTo>
                <a:cubicBezTo>
                  <a:pt x="2109" y="364"/>
                  <a:pt x="2107" y="351"/>
                  <a:pt x="2100" y="345"/>
                </a:cubicBezTo>
                <a:cubicBezTo>
                  <a:pt x="2049" y="284"/>
                  <a:pt x="2039" y="279"/>
                  <a:pt x="2032" y="270"/>
                </a:cubicBezTo>
                <a:cubicBezTo>
                  <a:pt x="1983" y="214"/>
                  <a:pt x="1975" y="217"/>
                  <a:pt x="1972" y="211"/>
                </a:cubicBezTo>
                <a:cubicBezTo>
                  <a:pt x="1943" y="186"/>
                  <a:pt x="1942" y="178"/>
                  <a:pt x="1936" y="177"/>
                </a:cubicBezTo>
                <a:cubicBezTo>
                  <a:pt x="1912" y="148"/>
                  <a:pt x="1909" y="146"/>
                  <a:pt x="1908" y="141"/>
                </a:cubicBezTo>
                <a:cubicBezTo>
                  <a:pt x="1957" y="177"/>
                  <a:pt x="1957" y="192"/>
                  <a:pt x="1966" y="192"/>
                </a:cubicBezTo>
                <a:cubicBezTo>
                  <a:pt x="2024" y="244"/>
                  <a:pt x="2033" y="256"/>
                  <a:pt x="2045" y="264"/>
                </a:cubicBezTo>
                <a:cubicBezTo>
                  <a:pt x="2067" y="286"/>
                  <a:pt x="2073" y="291"/>
                  <a:pt x="2078" y="296"/>
                </a:cubicBezTo>
                <a:cubicBezTo>
                  <a:pt x="2174" y="397"/>
                  <a:pt x="2182" y="399"/>
                  <a:pt x="2188" y="401"/>
                </a:cubicBezTo>
                <a:cubicBezTo>
                  <a:pt x="2229" y="460"/>
                  <a:pt x="2238" y="458"/>
                  <a:pt x="2240" y="468"/>
                </a:cubicBezTo>
                <a:cubicBezTo>
                  <a:pt x="2284" y="528"/>
                  <a:pt x="2293" y="532"/>
                  <a:pt x="2299" y="542"/>
                </a:cubicBezTo>
                <a:cubicBezTo>
                  <a:pt x="2346" y="605"/>
                  <a:pt x="2348" y="613"/>
                  <a:pt x="2350" y="620"/>
                </a:cubicBezTo>
                <a:cubicBezTo>
                  <a:pt x="2377" y="697"/>
                  <a:pt x="2379" y="686"/>
                  <a:pt x="2373" y="686"/>
                </a:cubicBezTo>
                <a:cubicBezTo>
                  <a:pt x="2354" y="655"/>
                  <a:pt x="2352" y="651"/>
                  <a:pt x="2348" y="650"/>
                </a:cubicBezTo>
                <a:cubicBezTo>
                  <a:pt x="2327" y="617"/>
                  <a:pt x="2318" y="615"/>
                  <a:pt x="2314" y="604"/>
                </a:cubicBezTo>
                <a:close/>
                <a:moveTo>
                  <a:pt x="2284" y="583"/>
                </a:moveTo>
                <a:cubicBezTo>
                  <a:pt x="2296" y="588"/>
                  <a:pt x="2297" y="610"/>
                  <a:pt x="2311" y="613"/>
                </a:cubicBezTo>
                <a:cubicBezTo>
                  <a:pt x="2311" y="624"/>
                  <a:pt x="2319" y="623"/>
                  <a:pt x="2320" y="632"/>
                </a:cubicBezTo>
                <a:cubicBezTo>
                  <a:pt x="2309" y="627"/>
                  <a:pt x="2302" y="615"/>
                  <a:pt x="2292" y="608"/>
                </a:cubicBezTo>
                <a:cubicBezTo>
                  <a:pt x="2293" y="596"/>
                  <a:pt x="2289" y="594"/>
                  <a:pt x="2284" y="583"/>
                </a:cubicBezTo>
                <a:close/>
                <a:moveTo>
                  <a:pt x="2405" y="775"/>
                </a:moveTo>
                <a:cubicBezTo>
                  <a:pt x="2397" y="766"/>
                  <a:pt x="2390" y="755"/>
                  <a:pt x="2384" y="743"/>
                </a:cubicBezTo>
                <a:cubicBezTo>
                  <a:pt x="2329" y="688"/>
                  <a:pt x="2320" y="677"/>
                  <a:pt x="2310" y="669"/>
                </a:cubicBezTo>
                <a:cubicBezTo>
                  <a:pt x="2274" y="634"/>
                  <a:pt x="2264" y="627"/>
                  <a:pt x="2253" y="622"/>
                </a:cubicBezTo>
                <a:cubicBezTo>
                  <a:pt x="2221" y="588"/>
                  <a:pt x="2218" y="586"/>
                  <a:pt x="2213" y="585"/>
                </a:cubicBezTo>
                <a:cubicBezTo>
                  <a:pt x="2168" y="546"/>
                  <a:pt x="2160" y="543"/>
                  <a:pt x="2156" y="535"/>
                </a:cubicBezTo>
                <a:cubicBezTo>
                  <a:pt x="2103" y="491"/>
                  <a:pt x="2083" y="490"/>
                  <a:pt x="2075" y="471"/>
                </a:cubicBezTo>
                <a:cubicBezTo>
                  <a:pt x="2018" y="433"/>
                  <a:pt x="2017" y="422"/>
                  <a:pt x="2009" y="422"/>
                </a:cubicBezTo>
                <a:cubicBezTo>
                  <a:pt x="2026" y="431"/>
                  <a:pt x="2032" y="435"/>
                  <a:pt x="2039" y="437"/>
                </a:cubicBezTo>
                <a:cubicBezTo>
                  <a:pt x="2092" y="477"/>
                  <a:pt x="2097" y="481"/>
                  <a:pt x="2104" y="483"/>
                </a:cubicBezTo>
                <a:cubicBezTo>
                  <a:pt x="2173" y="528"/>
                  <a:pt x="2172" y="534"/>
                  <a:pt x="2173" y="534"/>
                </a:cubicBezTo>
                <a:cubicBezTo>
                  <a:pt x="2205" y="559"/>
                  <a:pt x="2213" y="559"/>
                  <a:pt x="2218" y="564"/>
                </a:cubicBezTo>
                <a:cubicBezTo>
                  <a:pt x="2273" y="608"/>
                  <a:pt x="2282" y="618"/>
                  <a:pt x="2295" y="622"/>
                </a:cubicBezTo>
                <a:cubicBezTo>
                  <a:pt x="2356" y="681"/>
                  <a:pt x="2361" y="694"/>
                  <a:pt x="2372" y="698"/>
                </a:cubicBezTo>
                <a:cubicBezTo>
                  <a:pt x="2404" y="751"/>
                  <a:pt x="2411" y="750"/>
                  <a:pt x="2411" y="759"/>
                </a:cubicBezTo>
                <a:cubicBezTo>
                  <a:pt x="2419" y="798"/>
                  <a:pt x="2412" y="786"/>
                  <a:pt x="2405" y="775"/>
                </a:cubicBezTo>
                <a:close/>
                <a:moveTo>
                  <a:pt x="2433" y="769"/>
                </a:moveTo>
                <a:cubicBezTo>
                  <a:pt x="2433" y="759"/>
                  <a:pt x="2429" y="756"/>
                  <a:pt x="2427" y="750"/>
                </a:cubicBezTo>
                <a:cubicBezTo>
                  <a:pt x="2434" y="682"/>
                  <a:pt x="2445" y="671"/>
                  <a:pt x="2442" y="652"/>
                </a:cubicBezTo>
                <a:cubicBezTo>
                  <a:pt x="2455" y="614"/>
                  <a:pt x="2455" y="610"/>
                  <a:pt x="2454" y="605"/>
                </a:cubicBezTo>
                <a:cubicBezTo>
                  <a:pt x="2465" y="566"/>
                  <a:pt x="2469" y="565"/>
                  <a:pt x="2469" y="561"/>
                </a:cubicBezTo>
                <a:cubicBezTo>
                  <a:pt x="2515" y="452"/>
                  <a:pt x="2524" y="452"/>
                  <a:pt x="2522" y="446"/>
                </a:cubicBezTo>
                <a:cubicBezTo>
                  <a:pt x="2557" y="387"/>
                  <a:pt x="2568" y="376"/>
                  <a:pt x="2577" y="365"/>
                </a:cubicBezTo>
                <a:cubicBezTo>
                  <a:pt x="2603" y="318"/>
                  <a:pt x="2613" y="317"/>
                  <a:pt x="2613" y="307"/>
                </a:cubicBezTo>
                <a:cubicBezTo>
                  <a:pt x="2647" y="267"/>
                  <a:pt x="2651" y="262"/>
                  <a:pt x="2656" y="257"/>
                </a:cubicBezTo>
                <a:cubicBezTo>
                  <a:pt x="2732" y="164"/>
                  <a:pt x="2748" y="139"/>
                  <a:pt x="2770" y="119"/>
                </a:cubicBezTo>
                <a:cubicBezTo>
                  <a:pt x="2774" y="130"/>
                  <a:pt x="2764" y="131"/>
                  <a:pt x="2765" y="137"/>
                </a:cubicBezTo>
                <a:cubicBezTo>
                  <a:pt x="2754" y="157"/>
                  <a:pt x="2751" y="161"/>
                  <a:pt x="2747" y="165"/>
                </a:cubicBezTo>
                <a:cubicBezTo>
                  <a:pt x="2698" y="241"/>
                  <a:pt x="2696" y="247"/>
                  <a:pt x="2690" y="250"/>
                </a:cubicBezTo>
                <a:cubicBezTo>
                  <a:pt x="2664" y="288"/>
                  <a:pt x="2661" y="294"/>
                  <a:pt x="2655" y="299"/>
                </a:cubicBezTo>
                <a:cubicBezTo>
                  <a:pt x="2627" y="357"/>
                  <a:pt x="2621" y="361"/>
                  <a:pt x="2616" y="366"/>
                </a:cubicBezTo>
                <a:cubicBezTo>
                  <a:pt x="2583" y="417"/>
                  <a:pt x="2581" y="420"/>
                  <a:pt x="2576" y="421"/>
                </a:cubicBezTo>
                <a:cubicBezTo>
                  <a:pt x="2560" y="447"/>
                  <a:pt x="2564" y="452"/>
                  <a:pt x="2562" y="453"/>
                </a:cubicBezTo>
                <a:cubicBezTo>
                  <a:pt x="2554" y="472"/>
                  <a:pt x="2540" y="470"/>
                  <a:pt x="2544" y="481"/>
                </a:cubicBezTo>
                <a:cubicBezTo>
                  <a:pt x="2516" y="524"/>
                  <a:pt x="2510" y="536"/>
                  <a:pt x="2508" y="550"/>
                </a:cubicBezTo>
                <a:cubicBezTo>
                  <a:pt x="2462" y="644"/>
                  <a:pt x="2456" y="671"/>
                  <a:pt x="2452" y="700"/>
                </a:cubicBezTo>
                <a:cubicBezTo>
                  <a:pt x="2444" y="756"/>
                  <a:pt x="2443" y="770"/>
                  <a:pt x="2443" y="785"/>
                </a:cubicBezTo>
                <a:close/>
                <a:moveTo>
                  <a:pt x="2440" y="862"/>
                </a:moveTo>
                <a:cubicBezTo>
                  <a:pt x="2443" y="862"/>
                  <a:pt x="2446" y="861"/>
                  <a:pt x="2449" y="860"/>
                </a:cubicBezTo>
                <a:cubicBezTo>
                  <a:pt x="2453" y="863"/>
                  <a:pt x="2454" y="870"/>
                  <a:pt x="2455" y="877"/>
                </a:cubicBezTo>
                <a:cubicBezTo>
                  <a:pt x="2449" y="874"/>
                  <a:pt x="2444" y="869"/>
                  <a:pt x="2440" y="862"/>
                </a:cubicBezTo>
                <a:close/>
                <a:moveTo>
                  <a:pt x="2463" y="855"/>
                </a:moveTo>
                <a:cubicBezTo>
                  <a:pt x="2452" y="849"/>
                  <a:pt x="2458" y="839"/>
                  <a:pt x="2452" y="830"/>
                </a:cubicBezTo>
                <a:cubicBezTo>
                  <a:pt x="2455" y="830"/>
                  <a:pt x="2457" y="829"/>
                  <a:pt x="2457" y="826"/>
                </a:cubicBezTo>
                <a:cubicBezTo>
                  <a:pt x="2465" y="830"/>
                  <a:pt x="2463" y="848"/>
                  <a:pt x="2463" y="855"/>
                </a:cubicBezTo>
                <a:close/>
                <a:moveTo>
                  <a:pt x="2461" y="819"/>
                </a:moveTo>
                <a:cubicBezTo>
                  <a:pt x="2451" y="819"/>
                  <a:pt x="2460" y="813"/>
                  <a:pt x="2455" y="803"/>
                </a:cubicBezTo>
                <a:cubicBezTo>
                  <a:pt x="2458" y="736"/>
                  <a:pt x="2456" y="727"/>
                  <a:pt x="2460" y="722"/>
                </a:cubicBezTo>
                <a:cubicBezTo>
                  <a:pt x="2467" y="691"/>
                  <a:pt x="2468" y="689"/>
                  <a:pt x="2465" y="689"/>
                </a:cubicBezTo>
                <a:cubicBezTo>
                  <a:pt x="2477" y="646"/>
                  <a:pt x="2478" y="642"/>
                  <a:pt x="2478" y="639"/>
                </a:cubicBezTo>
                <a:cubicBezTo>
                  <a:pt x="2492" y="607"/>
                  <a:pt x="2493" y="604"/>
                  <a:pt x="2494" y="600"/>
                </a:cubicBezTo>
                <a:cubicBezTo>
                  <a:pt x="2525" y="540"/>
                  <a:pt x="2526" y="524"/>
                  <a:pt x="2536" y="515"/>
                </a:cubicBezTo>
                <a:cubicBezTo>
                  <a:pt x="2593" y="420"/>
                  <a:pt x="2598" y="419"/>
                  <a:pt x="2596" y="414"/>
                </a:cubicBezTo>
                <a:cubicBezTo>
                  <a:pt x="2637" y="346"/>
                  <a:pt x="2655" y="324"/>
                  <a:pt x="2667" y="299"/>
                </a:cubicBezTo>
                <a:cubicBezTo>
                  <a:pt x="2747" y="183"/>
                  <a:pt x="2754" y="171"/>
                  <a:pt x="2760" y="159"/>
                </a:cubicBezTo>
                <a:cubicBezTo>
                  <a:pt x="2770" y="136"/>
                  <a:pt x="2776" y="137"/>
                  <a:pt x="2776" y="135"/>
                </a:cubicBezTo>
                <a:cubicBezTo>
                  <a:pt x="2792" y="96"/>
                  <a:pt x="2792" y="88"/>
                  <a:pt x="2795" y="81"/>
                </a:cubicBezTo>
                <a:cubicBezTo>
                  <a:pt x="2831" y="54"/>
                  <a:pt x="2824" y="55"/>
                  <a:pt x="2823" y="61"/>
                </a:cubicBezTo>
                <a:cubicBezTo>
                  <a:pt x="2798" y="112"/>
                  <a:pt x="2795" y="131"/>
                  <a:pt x="2781" y="143"/>
                </a:cubicBezTo>
                <a:cubicBezTo>
                  <a:pt x="2755" y="180"/>
                  <a:pt x="2765" y="191"/>
                  <a:pt x="2755" y="190"/>
                </a:cubicBezTo>
                <a:cubicBezTo>
                  <a:pt x="2741" y="235"/>
                  <a:pt x="2727" y="230"/>
                  <a:pt x="2732" y="239"/>
                </a:cubicBezTo>
                <a:cubicBezTo>
                  <a:pt x="2696" y="300"/>
                  <a:pt x="2684" y="314"/>
                  <a:pt x="2676" y="330"/>
                </a:cubicBezTo>
                <a:cubicBezTo>
                  <a:pt x="2652" y="367"/>
                  <a:pt x="2642" y="381"/>
                  <a:pt x="2630" y="395"/>
                </a:cubicBezTo>
                <a:cubicBezTo>
                  <a:pt x="2602" y="443"/>
                  <a:pt x="2597" y="446"/>
                  <a:pt x="2598" y="452"/>
                </a:cubicBezTo>
                <a:cubicBezTo>
                  <a:pt x="2574" y="489"/>
                  <a:pt x="2569" y="492"/>
                  <a:pt x="2571" y="499"/>
                </a:cubicBezTo>
                <a:cubicBezTo>
                  <a:pt x="2539" y="562"/>
                  <a:pt x="2532" y="563"/>
                  <a:pt x="2532" y="569"/>
                </a:cubicBezTo>
                <a:cubicBezTo>
                  <a:pt x="2512" y="621"/>
                  <a:pt x="2501" y="635"/>
                  <a:pt x="2499" y="655"/>
                </a:cubicBezTo>
                <a:cubicBezTo>
                  <a:pt x="2474" y="740"/>
                  <a:pt x="2469" y="743"/>
                  <a:pt x="2471" y="750"/>
                </a:cubicBezTo>
                <a:close/>
                <a:moveTo>
                  <a:pt x="2417" y="953"/>
                </a:moveTo>
                <a:cubicBezTo>
                  <a:pt x="2411" y="951"/>
                  <a:pt x="2404" y="950"/>
                  <a:pt x="2401" y="944"/>
                </a:cubicBezTo>
                <a:cubicBezTo>
                  <a:pt x="2394" y="944"/>
                  <a:pt x="2387" y="943"/>
                  <a:pt x="2384" y="936"/>
                </a:cubicBezTo>
                <a:cubicBezTo>
                  <a:pt x="2374" y="939"/>
                  <a:pt x="2371" y="933"/>
                  <a:pt x="2365" y="930"/>
                </a:cubicBezTo>
                <a:cubicBezTo>
                  <a:pt x="2357" y="934"/>
                  <a:pt x="2356" y="924"/>
                  <a:pt x="2349" y="925"/>
                </a:cubicBezTo>
                <a:cubicBezTo>
                  <a:pt x="2349" y="922"/>
                  <a:pt x="2345" y="923"/>
                  <a:pt x="2343" y="923"/>
                </a:cubicBezTo>
                <a:cubicBezTo>
                  <a:pt x="2341" y="923"/>
                  <a:pt x="2341" y="921"/>
                  <a:pt x="2340" y="921"/>
                </a:cubicBezTo>
                <a:cubicBezTo>
                  <a:pt x="2337" y="920"/>
                  <a:pt x="2332" y="917"/>
                  <a:pt x="2327" y="917"/>
                </a:cubicBezTo>
                <a:cubicBezTo>
                  <a:pt x="2324" y="918"/>
                  <a:pt x="2317" y="916"/>
                  <a:pt x="2314" y="911"/>
                </a:cubicBezTo>
                <a:cubicBezTo>
                  <a:pt x="2301" y="910"/>
                  <a:pt x="2291" y="903"/>
                  <a:pt x="2282" y="897"/>
                </a:cubicBezTo>
                <a:cubicBezTo>
                  <a:pt x="2276" y="900"/>
                  <a:pt x="2277" y="892"/>
                  <a:pt x="2272" y="893"/>
                </a:cubicBezTo>
                <a:cubicBezTo>
                  <a:pt x="2269" y="892"/>
                  <a:pt x="2267" y="892"/>
                  <a:pt x="2265" y="888"/>
                </a:cubicBezTo>
                <a:cubicBezTo>
                  <a:pt x="2260" y="885"/>
                  <a:pt x="2252" y="886"/>
                  <a:pt x="2249" y="880"/>
                </a:cubicBezTo>
                <a:cubicBezTo>
                  <a:pt x="2242" y="879"/>
                  <a:pt x="2239" y="872"/>
                  <a:pt x="2232" y="871"/>
                </a:cubicBezTo>
                <a:cubicBezTo>
                  <a:pt x="2231" y="868"/>
                  <a:pt x="2226" y="871"/>
                  <a:pt x="2225" y="867"/>
                </a:cubicBezTo>
                <a:cubicBezTo>
                  <a:pt x="2224" y="865"/>
                  <a:pt x="2222" y="862"/>
                  <a:pt x="2219" y="862"/>
                </a:cubicBezTo>
                <a:cubicBezTo>
                  <a:pt x="2220" y="854"/>
                  <a:pt x="2230" y="864"/>
                  <a:pt x="2234" y="865"/>
                </a:cubicBezTo>
                <a:cubicBezTo>
                  <a:pt x="2239" y="867"/>
                  <a:pt x="2249" y="862"/>
                  <a:pt x="2250" y="871"/>
                </a:cubicBezTo>
                <a:cubicBezTo>
                  <a:pt x="2259" y="867"/>
                  <a:pt x="2263" y="872"/>
                  <a:pt x="2268" y="873"/>
                </a:cubicBezTo>
                <a:cubicBezTo>
                  <a:pt x="2276" y="871"/>
                  <a:pt x="2278" y="878"/>
                  <a:pt x="2286" y="875"/>
                </a:cubicBezTo>
                <a:cubicBezTo>
                  <a:pt x="2294" y="883"/>
                  <a:pt x="2308" y="882"/>
                  <a:pt x="2318" y="887"/>
                </a:cubicBezTo>
                <a:cubicBezTo>
                  <a:pt x="2331" y="888"/>
                  <a:pt x="2338" y="896"/>
                  <a:pt x="2352" y="895"/>
                </a:cubicBezTo>
                <a:cubicBezTo>
                  <a:pt x="2364" y="905"/>
                  <a:pt x="2378" y="910"/>
                  <a:pt x="2392" y="916"/>
                </a:cubicBezTo>
                <a:cubicBezTo>
                  <a:pt x="2396" y="921"/>
                  <a:pt x="2400" y="924"/>
                  <a:pt x="2406" y="925"/>
                </a:cubicBezTo>
                <a:cubicBezTo>
                  <a:pt x="2405" y="936"/>
                  <a:pt x="2417" y="928"/>
                  <a:pt x="2417" y="938"/>
                </a:cubicBezTo>
                <a:cubicBezTo>
                  <a:pt x="2428" y="941"/>
                  <a:pt x="2437" y="948"/>
                  <a:pt x="2447" y="953"/>
                </a:cubicBezTo>
                <a:cubicBezTo>
                  <a:pt x="2455" y="969"/>
                  <a:pt x="2470" y="977"/>
                  <a:pt x="2479" y="993"/>
                </a:cubicBezTo>
                <a:cubicBezTo>
                  <a:pt x="2458" y="979"/>
                  <a:pt x="2437" y="967"/>
                  <a:pt x="2417" y="953"/>
                </a:cubicBezTo>
                <a:close/>
                <a:moveTo>
                  <a:pt x="2482" y="996"/>
                </a:moveTo>
                <a:cubicBezTo>
                  <a:pt x="2485" y="997"/>
                  <a:pt x="2487" y="1000"/>
                  <a:pt x="2489" y="1003"/>
                </a:cubicBezTo>
                <a:cubicBezTo>
                  <a:pt x="2490" y="1010"/>
                  <a:pt x="2482" y="1000"/>
                  <a:pt x="2482" y="996"/>
                </a:cubicBezTo>
                <a:close/>
                <a:moveTo>
                  <a:pt x="2542" y="895"/>
                </a:moveTo>
                <a:cubicBezTo>
                  <a:pt x="2544" y="884"/>
                  <a:pt x="2548" y="899"/>
                  <a:pt x="2546" y="900"/>
                </a:cubicBezTo>
                <a:cubicBezTo>
                  <a:pt x="2544" y="901"/>
                  <a:pt x="2541" y="897"/>
                  <a:pt x="2542" y="895"/>
                </a:cubicBezTo>
                <a:close/>
                <a:moveTo>
                  <a:pt x="2510" y="987"/>
                </a:moveTo>
                <a:cubicBezTo>
                  <a:pt x="2506" y="987"/>
                  <a:pt x="2506" y="982"/>
                  <a:pt x="2505" y="979"/>
                </a:cubicBezTo>
                <a:cubicBezTo>
                  <a:pt x="2510" y="977"/>
                  <a:pt x="2511" y="980"/>
                  <a:pt x="2512" y="984"/>
                </a:cubicBezTo>
                <a:cubicBezTo>
                  <a:pt x="2510" y="984"/>
                  <a:pt x="2510" y="985"/>
                  <a:pt x="2510" y="987"/>
                </a:cubicBezTo>
                <a:close/>
                <a:moveTo>
                  <a:pt x="2522" y="1017"/>
                </a:moveTo>
                <a:cubicBezTo>
                  <a:pt x="2520" y="1018"/>
                  <a:pt x="2517" y="1014"/>
                  <a:pt x="2518" y="1012"/>
                </a:cubicBezTo>
                <a:cubicBezTo>
                  <a:pt x="2520" y="1001"/>
                  <a:pt x="2524" y="1016"/>
                  <a:pt x="2522" y="1017"/>
                </a:cubicBezTo>
                <a:close/>
                <a:moveTo>
                  <a:pt x="2525" y="928"/>
                </a:moveTo>
                <a:cubicBezTo>
                  <a:pt x="2526" y="935"/>
                  <a:pt x="2522" y="938"/>
                  <a:pt x="2522" y="943"/>
                </a:cubicBezTo>
                <a:cubicBezTo>
                  <a:pt x="2523" y="947"/>
                  <a:pt x="2518" y="948"/>
                  <a:pt x="2517" y="950"/>
                </a:cubicBezTo>
                <a:cubicBezTo>
                  <a:pt x="2517" y="951"/>
                  <a:pt x="2519" y="955"/>
                  <a:pt x="2518" y="956"/>
                </a:cubicBezTo>
                <a:cubicBezTo>
                  <a:pt x="2518" y="956"/>
                  <a:pt x="2516" y="956"/>
                  <a:pt x="2515" y="956"/>
                </a:cubicBezTo>
                <a:cubicBezTo>
                  <a:pt x="2514" y="960"/>
                  <a:pt x="2518" y="970"/>
                  <a:pt x="2509" y="970"/>
                </a:cubicBezTo>
                <a:cubicBezTo>
                  <a:pt x="2505" y="961"/>
                  <a:pt x="2512" y="960"/>
                  <a:pt x="2512" y="954"/>
                </a:cubicBezTo>
                <a:cubicBezTo>
                  <a:pt x="2514" y="950"/>
                  <a:pt x="2515" y="945"/>
                  <a:pt x="2518" y="941"/>
                </a:cubicBezTo>
                <a:cubicBezTo>
                  <a:pt x="2518" y="930"/>
                  <a:pt x="2526" y="925"/>
                  <a:pt x="2525" y="913"/>
                </a:cubicBezTo>
                <a:cubicBezTo>
                  <a:pt x="2532" y="914"/>
                  <a:pt x="2528" y="926"/>
                  <a:pt x="2525" y="928"/>
                </a:cubicBezTo>
                <a:close/>
                <a:moveTo>
                  <a:pt x="2530" y="1045"/>
                </a:moveTo>
                <a:cubicBezTo>
                  <a:pt x="2527" y="1038"/>
                  <a:pt x="2535" y="1038"/>
                  <a:pt x="2534" y="1033"/>
                </a:cubicBezTo>
                <a:cubicBezTo>
                  <a:pt x="2537" y="972"/>
                  <a:pt x="2534" y="960"/>
                  <a:pt x="2535" y="952"/>
                </a:cubicBezTo>
                <a:cubicBezTo>
                  <a:pt x="2553" y="912"/>
                  <a:pt x="2557" y="903"/>
                  <a:pt x="2559" y="892"/>
                </a:cubicBezTo>
                <a:cubicBezTo>
                  <a:pt x="2592" y="831"/>
                  <a:pt x="2590" y="821"/>
                  <a:pt x="2597" y="816"/>
                </a:cubicBezTo>
                <a:cubicBezTo>
                  <a:pt x="2618" y="787"/>
                  <a:pt x="2614" y="780"/>
                  <a:pt x="2619" y="779"/>
                </a:cubicBezTo>
                <a:cubicBezTo>
                  <a:pt x="2646" y="737"/>
                  <a:pt x="2650" y="732"/>
                  <a:pt x="2652" y="725"/>
                </a:cubicBezTo>
                <a:cubicBezTo>
                  <a:pt x="2732" y="618"/>
                  <a:pt x="2741" y="619"/>
                  <a:pt x="2739" y="613"/>
                </a:cubicBezTo>
                <a:cubicBezTo>
                  <a:pt x="2768" y="578"/>
                  <a:pt x="2782" y="570"/>
                  <a:pt x="2787" y="556"/>
                </a:cubicBezTo>
                <a:cubicBezTo>
                  <a:pt x="2774" y="583"/>
                  <a:pt x="2776" y="590"/>
                  <a:pt x="2774" y="594"/>
                </a:cubicBezTo>
                <a:cubicBezTo>
                  <a:pt x="2752" y="632"/>
                  <a:pt x="2751" y="637"/>
                  <a:pt x="2748" y="641"/>
                </a:cubicBezTo>
                <a:cubicBezTo>
                  <a:pt x="2731" y="668"/>
                  <a:pt x="2725" y="669"/>
                  <a:pt x="2725" y="675"/>
                </a:cubicBezTo>
                <a:cubicBezTo>
                  <a:pt x="2705" y="699"/>
                  <a:pt x="2704" y="705"/>
                  <a:pt x="2702" y="709"/>
                </a:cubicBezTo>
                <a:cubicBezTo>
                  <a:pt x="2670" y="743"/>
                  <a:pt x="2676" y="756"/>
                  <a:pt x="2665" y="758"/>
                </a:cubicBezTo>
                <a:cubicBezTo>
                  <a:pt x="2639" y="799"/>
                  <a:pt x="2637" y="802"/>
                  <a:pt x="2632" y="803"/>
                </a:cubicBezTo>
                <a:cubicBezTo>
                  <a:pt x="2614" y="838"/>
                  <a:pt x="2614" y="847"/>
                  <a:pt x="2606" y="849"/>
                </a:cubicBezTo>
                <a:cubicBezTo>
                  <a:pt x="2589" y="873"/>
                  <a:pt x="2596" y="886"/>
                  <a:pt x="2584" y="886"/>
                </a:cubicBezTo>
                <a:cubicBezTo>
                  <a:pt x="2574" y="932"/>
                  <a:pt x="2564" y="937"/>
                  <a:pt x="2564" y="950"/>
                </a:cubicBezTo>
                <a:cubicBezTo>
                  <a:pt x="2537" y="1075"/>
                  <a:pt x="2538" y="1053"/>
                  <a:pt x="2530" y="1045"/>
                </a:cubicBezTo>
                <a:close/>
                <a:moveTo>
                  <a:pt x="2858" y="2117"/>
                </a:moveTo>
                <a:cubicBezTo>
                  <a:pt x="2852" y="2119"/>
                  <a:pt x="2847" y="2123"/>
                  <a:pt x="2841" y="2124"/>
                </a:cubicBezTo>
                <a:cubicBezTo>
                  <a:pt x="2781" y="2132"/>
                  <a:pt x="2773" y="2127"/>
                  <a:pt x="2765" y="2127"/>
                </a:cubicBezTo>
                <a:cubicBezTo>
                  <a:pt x="2684" y="2121"/>
                  <a:pt x="2674" y="2127"/>
                  <a:pt x="2667" y="2123"/>
                </a:cubicBezTo>
                <a:cubicBezTo>
                  <a:pt x="2625" y="2122"/>
                  <a:pt x="2619" y="2130"/>
                  <a:pt x="2615" y="2128"/>
                </a:cubicBezTo>
                <a:cubicBezTo>
                  <a:pt x="2583" y="2131"/>
                  <a:pt x="2575" y="2128"/>
                  <a:pt x="2566" y="2131"/>
                </a:cubicBezTo>
                <a:cubicBezTo>
                  <a:pt x="2524" y="2132"/>
                  <a:pt x="2518" y="2140"/>
                  <a:pt x="2514" y="2136"/>
                </a:cubicBezTo>
                <a:cubicBezTo>
                  <a:pt x="2477" y="2156"/>
                  <a:pt x="2490" y="2152"/>
                  <a:pt x="2503" y="2150"/>
                </a:cubicBezTo>
                <a:cubicBezTo>
                  <a:pt x="2588" y="2142"/>
                  <a:pt x="2595" y="2138"/>
                  <a:pt x="2600" y="2141"/>
                </a:cubicBezTo>
                <a:cubicBezTo>
                  <a:pt x="2669" y="2134"/>
                  <a:pt x="2686" y="2137"/>
                  <a:pt x="2703" y="2138"/>
                </a:cubicBezTo>
                <a:cubicBezTo>
                  <a:pt x="2743" y="2140"/>
                  <a:pt x="2745" y="2140"/>
                  <a:pt x="2748" y="2138"/>
                </a:cubicBezTo>
                <a:cubicBezTo>
                  <a:pt x="2679" y="2149"/>
                  <a:pt x="2659" y="2161"/>
                  <a:pt x="2643" y="2151"/>
                </a:cubicBezTo>
                <a:cubicBezTo>
                  <a:pt x="2607" y="2160"/>
                  <a:pt x="2604" y="2156"/>
                  <a:pt x="2602" y="2156"/>
                </a:cubicBezTo>
                <a:cubicBezTo>
                  <a:pt x="2733" y="2160"/>
                  <a:pt x="2733" y="2160"/>
                  <a:pt x="2733" y="2160"/>
                </a:cubicBezTo>
                <a:cubicBezTo>
                  <a:pt x="2765" y="2154"/>
                  <a:pt x="2776" y="2155"/>
                  <a:pt x="2772" y="2150"/>
                </a:cubicBezTo>
                <a:cubicBezTo>
                  <a:pt x="2799" y="2160"/>
                  <a:pt x="2799" y="2160"/>
                  <a:pt x="2799" y="2160"/>
                </a:cubicBezTo>
                <a:cubicBezTo>
                  <a:pt x="2827" y="2160"/>
                  <a:pt x="2827" y="2160"/>
                  <a:pt x="2827" y="2160"/>
                </a:cubicBezTo>
                <a:cubicBezTo>
                  <a:pt x="2866" y="2140"/>
                  <a:pt x="2872" y="2136"/>
                  <a:pt x="2877" y="2133"/>
                </a:cubicBezTo>
                <a:cubicBezTo>
                  <a:pt x="2882" y="2114"/>
                  <a:pt x="2882" y="2114"/>
                  <a:pt x="2882" y="2114"/>
                </a:cubicBezTo>
                <a:close/>
                <a:moveTo>
                  <a:pt x="2307" y="1491"/>
                </a:moveTo>
                <a:cubicBezTo>
                  <a:pt x="2296" y="1501"/>
                  <a:pt x="2292" y="1512"/>
                  <a:pt x="2283" y="1522"/>
                </a:cubicBezTo>
                <a:cubicBezTo>
                  <a:pt x="2262" y="1560"/>
                  <a:pt x="2263" y="1566"/>
                  <a:pt x="2257" y="1569"/>
                </a:cubicBezTo>
                <a:cubicBezTo>
                  <a:pt x="2249" y="1593"/>
                  <a:pt x="2255" y="1602"/>
                  <a:pt x="2248" y="1607"/>
                </a:cubicBezTo>
                <a:cubicBezTo>
                  <a:pt x="2220" y="1556"/>
                  <a:pt x="2226" y="1554"/>
                  <a:pt x="2222" y="1550"/>
                </a:cubicBezTo>
                <a:cubicBezTo>
                  <a:pt x="2208" y="1508"/>
                  <a:pt x="2218" y="1506"/>
                  <a:pt x="2212" y="1500"/>
                </a:cubicBezTo>
                <a:cubicBezTo>
                  <a:pt x="2209" y="1468"/>
                  <a:pt x="2208" y="1464"/>
                  <a:pt x="2210" y="1460"/>
                </a:cubicBezTo>
                <a:cubicBezTo>
                  <a:pt x="2212" y="1374"/>
                  <a:pt x="2212" y="1365"/>
                  <a:pt x="2215" y="1357"/>
                </a:cubicBezTo>
                <a:cubicBezTo>
                  <a:pt x="2220" y="1295"/>
                  <a:pt x="2228" y="1292"/>
                  <a:pt x="2226" y="1287"/>
                </a:cubicBezTo>
                <a:cubicBezTo>
                  <a:pt x="2231" y="1234"/>
                  <a:pt x="2228" y="1228"/>
                  <a:pt x="2229" y="1223"/>
                </a:cubicBezTo>
                <a:cubicBezTo>
                  <a:pt x="2236" y="1177"/>
                  <a:pt x="2233" y="1168"/>
                  <a:pt x="2235" y="1161"/>
                </a:cubicBezTo>
                <a:cubicBezTo>
                  <a:pt x="2222" y="1098"/>
                  <a:pt x="2216" y="1084"/>
                  <a:pt x="2212" y="1071"/>
                </a:cubicBezTo>
                <a:cubicBezTo>
                  <a:pt x="2210" y="1075"/>
                  <a:pt x="2212" y="1097"/>
                  <a:pt x="2222" y="1121"/>
                </a:cubicBezTo>
                <a:cubicBezTo>
                  <a:pt x="2220" y="1149"/>
                  <a:pt x="2227" y="1155"/>
                  <a:pt x="2225" y="1158"/>
                </a:cubicBezTo>
                <a:cubicBezTo>
                  <a:pt x="2224" y="1253"/>
                  <a:pt x="2211" y="1289"/>
                  <a:pt x="2210" y="1328"/>
                </a:cubicBezTo>
                <a:cubicBezTo>
                  <a:pt x="2204" y="1349"/>
                  <a:pt x="2203" y="1351"/>
                  <a:pt x="2201" y="1353"/>
                </a:cubicBezTo>
                <a:cubicBezTo>
                  <a:pt x="2200" y="1442"/>
                  <a:pt x="2197" y="1446"/>
                  <a:pt x="2196" y="1450"/>
                </a:cubicBezTo>
                <a:cubicBezTo>
                  <a:pt x="2206" y="1512"/>
                  <a:pt x="2201" y="1526"/>
                  <a:pt x="2207" y="1544"/>
                </a:cubicBezTo>
                <a:cubicBezTo>
                  <a:pt x="2217" y="1582"/>
                  <a:pt x="2218" y="1585"/>
                  <a:pt x="2219" y="1587"/>
                </a:cubicBezTo>
                <a:cubicBezTo>
                  <a:pt x="2219" y="1591"/>
                  <a:pt x="2217" y="1589"/>
                  <a:pt x="2214" y="1587"/>
                </a:cubicBezTo>
                <a:cubicBezTo>
                  <a:pt x="2205" y="1572"/>
                  <a:pt x="2203" y="1569"/>
                  <a:pt x="2201" y="1565"/>
                </a:cubicBezTo>
                <a:cubicBezTo>
                  <a:pt x="2185" y="1482"/>
                  <a:pt x="2188" y="1477"/>
                  <a:pt x="2186" y="1474"/>
                </a:cubicBezTo>
                <a:cubicBezTo>
                  <a:pt x="2184" y="1403"/>
                  <a:pt x="2187" y="1399"/>
                  <a:pt x="2189" y="1395"/>
                </a:cubicBezTo>
                <a:cubicBezTo>
                  <a:pt x="2193" y="1361"/>
                  <a:pt x="2190" y="1355"/>
                  <a:pt x="2191" y="1350"/>
                </a:cubicBezTo>
                <a:cubicBezTo>
                  <a:pt x="2193" y="1307"/>
                  <a:pt x="2197" y="1306"/>
                  <a:pt x="2197" y="1303"/>
                </a:cubicBezTo>
                <a:cubicBezTo>
                  <a:pt x="2199" y="1280"/>
                  <a:pt x="2199" y="1278"/>
                  <a:pt x="2199" y="1275"/>
                </a:cubicBezTo>
                <a:cubicBezTo>
                  <a:pt x="2200" y="1250"/>
                  <a:pt x="2199" y="1248"/>
                  <a:pt x="2203" y="1246"/>
                </a:cubicBezTo>
                <a:cubicBezTo>
                  <a:pt x="2197" y="1176"/>
                  <a:pt x="2207" y="1174"/>
                  <a:pt x="2201" y="1168"/>
                </a:cubicBezTo>
                <a:cubicBezTo>
                  <a:pt x="2192" y="1111"/>
                  <a:pt x="2193" y="1101"/>
                  <a:pt x="2191" y="1091"/>
                </a:cubicBezTo>
                <a:cubicBezTo>
                  <a:pt x="2180" y="1038"/>
                  <a:pt x="2176" y="1025"/>
                  <a:pt x="2166" y="999"/>
                </a:cubicBezTo>
                <a:cubicBezTo>
                  <a:pt x="2133" y="919"/>
                  <a:pt x="2128" y="912"/>
                  <a:pt x="2130" y="908"/>
                </a:cubicBezTo>
                <a:cubicBezTo>
                  <a:pt x="2102" y="863"/>
                  <a:pt x="2105" y="860"/>
                  <a:pt x="2100" y="854"/>
                </a:cubicBezTo>
                <a:cubicBezTo>
                  <a:pt x="2119" y="922"/>
                  <a:pt x="2122" y="928"/>
                  <a:pt x="2123" y="932"/>
                </a:cubicBezTo>
                <a:cubicBezTo>
                  <a:pt x="2129" y="984"/>
                  <a:pt x="2139" y="997"/>
                  <a:pt x="2134" y="1005"/>
                </a:cubicBezTo>
                <a:cubicBezTo>
                  <a:pt x="2134" y="1056"/>
                  <a:pt x="2133" y="1060"/>
                  <a:pt x="2132" y="1065"/>
                </a:cubicBezTo>
                <a:cubicBezTo>
                  <a:pt x="2126" y="1099"/>
                  <a:pt x="2136" y="1107"/>
                  <a:pt x="2127" y="1109"/>
                </a:cubicBezTo>
                <a:cubicBezTo>
                  <a:pt x="2124" y="1141"/>
                  <a:pt x="2121" y="1143"/>
                  <a:pt x="2124" y="1146"/>
                </a:cubicBezTo>
                <a:cubicBezTo>
                  <a:pt x="2116" y="1224"/>
                  <a:pt x="2109" y="1232"/>
                  <a:pt x="2113" y="1243"/>
                </a:cubicBezTo>
                <a:cubicBezTo>
                  <a:pt x="2111" y="1287"/>
                  <a:pt x="2105" y="1289"/>
                  <a:pt x="2106" y="1294"/>
                </a:cubicBezTo>
                <a:cubicBezTo>
                  <a:pt x="2100" y="1328"/>
                  <a:pt x="2104" y="1337"/>
                  <a:pt x="2100" y="1345"/>
                </a:cubicBezTo>
                <a:cubicBezTo>
                  <a:pt x="2099" y="1402"/>
                  <a:pt x="2096" y="1406"/>
                  <a:pt x="2098" y="1411"/>
                </a:cubicBezTo>
                <a:cubicBezTo>
                  <a:pt x="2104" y="1460"/>
                  <a:pt x="2099" y="1464"/>
                  <a:pt x="2105" y="1471"/>
                </a:cubicBezTo>
                <a:cubicBezTo>
                  <a:pt x="2112" y="1513"/>
                  <a:pt x="2116" y="1520"/>
                  <a:pt x="2114" y="1525"/>
                </a:cubicBezTo>
                <a:cubicBezTo>
                  <a:pt x="2078" y="1491"/>
                  <a:pt x="2078" y="1481"/>
                  <a:pt x="2072" y="1469"/>
                </a:cubicBezTo>
                <a:cubicBezTo>
                  <a:pt x="2069" y="1416"/>
                  <a:pt x="2066" y="1408"/>
                  <a:pt x="2066" y="1402"/>
                </a:cubicBezTo>
                <a:cubicBezTo>
                  <a:pt x="2064" y="1356"/>
                  <a:pt x="2071" y="1354"/>
                  <a:pt x="2066" y="1349"/>
                </a:cubicBezTo>
                <a:cubicBezTo>
                  <a:pt x="2083" y="1248"/>
                  <a:pt x="2080" y="1237"/>
                  <a:pt x="2085" y="1230"/>
                </a:cubicBezTo>
                <a:cubicBezTo>
                  <a:pt x="2096" y="1167"/>
                  <a:pt x="2093" y="1156"/>
                  <a:pt x="2099" y="1148"/>
                </a:cubicBezTo>
                <a:cubicBezTo>
                  <a:pt x="2102" y="1126"/>
                  <a:pt x="2103" y="1124"/>
                  <a:pt x="2105" y="1122"/>
                </a:cubicBezTo>
                <a:cubicBezTo>
                  <a:pt x="2105" y="1104"/>
                  <a:pt x="2106" y="1099"/>
                  <a:pt x="2110" y="1095"/>
                </a:cubicBezTo>
                <a:cubicBezTo>
                  <a:pt x="2114" y="1033"/>
                  <a:pt x="2111" y="1028"/>
                  <a:pt x="2115" y="1025"/>
                </a:cubicBezTo>
                <a:cubicBezTo>
                  <a:pt x="2116" y="972"/>
                  <a:pt x="2116" y="962"/>
                  <a:pt x="2113" y="952"/>
                </a:cubicBezTo>
                <a:cubicBezTo>
                  <a:pt x="2106" y="909"/>
                  <a:pt x="2105" y="910"/>
                  <a:pt x="2102" y="900"/>
                </a:cubicBezTo>
                <a:cubicBezTo>
                  <a:pt x="2099" y="891"/>
                  <a:pt x="2098" y="903"/>
                  <a:pt x="2103" y="917"/>
                </a:cubicBezTo>
                <a:cubicBezTo>
                  <a:pt x="2110" y="965"/>
                  <a:pt x="2106" y="970"/>
                  <a:pt x="2106" y="977"/>
                </a:cubicBezTo>
                <a:cubicBezTo>
                  <a:pt x="2104" y="1047"/>
                  <a:pt x="2103" y="1059"/>
                  <a:pt x="2100" y="1071"/>
                </a:cubicBezTo>
                <a:cubicBezTo>
                  <a:pt x="2100" y="1097"/>
                  <a:pt x="2092" y="1102"/>
                  <a:pt x="2095" y="1109"/>
                </a:cubicBezTo>
                <a:cubicBezTo>
                  <a:pt x="2080" y="1195"/>
                  <a:pt x="2077" y="1207"/>
                  <a:pt x="2073" y="1219"/>
                </a:cubicBezTo>
                <a:cubicBezTo>
                  <a:pt x="2064" y="1268"/>
                  <a:pt x="2070" y="1273"/>
                  <a:pt x="2067" y="1275"/>
                </a:cubicBezTo>
                <a:cubicBezTo>
                  <a:pt x="2060" y="1318"/>
                  <a:pt x="2059" y="1325"/>
                  <a:pt x="2060" y="1332"/>
                </a:cubicBezTo>
                <a:cubicBezTo>
                  <a:pt x="2056" y="1356"/>
                  <a:pt x="2051" y="1361"/>
                  <a:pt x="2057" y="1369"/>
                </a:cubicBezTo>
                <a:cubicBezTo>
                  <a:pt x="2061" y="1423"/>
                  <a:pt x="2056" y="1435"/>
                  <a:pt x="2060" y="1449"/>
                </a:cubicBezTo>
                <a:cubicBezTo>
                  <a:pt x="2062" y="1491"/>
                  <a:pt x="2060" y="1482"/>
                  <a:pt x="2056" y="1484"/>
                </a:cubicBezTo>
                <a:cubicBezTo>
                  <a:pt x="2048" y="1459"/>
                  <a:pt x="2043" y="1464"/>
                  <a:pt x="2041" y="1457"/>
                </a:cubicBezTo>
                <a:cubicBezTo>
                  <a:pt x="2042" y="1409"/>
                  <a:pt x="2039" y="1396"/>
                  <a:pt x="2043" y="1386"/>
                </a:cubicBezTo>
                <a:cubicBezTo>
                  <a:pt x="2044" y="1356"/>
                  <a:pt x="2042" y="1353"/>
                  <a:pt x="2043" y="1350"/>
                </a:cubicBezTo>
                <a:cubicBezTo>
                  <a:pt x="2049" y="1290"/>
                  <a:pt x="2050" y="1284"/>
                  <a:pt x="2051" y="1278"/>
                </a:cubicBezTo>
                <a:cubicBezTo>
                  <a:pt x="2060" y="1256"/>
                  <a:pt x="2055" y="1248"/>
                  <a:pt x="2057" y="1242"/>
                </a:cubicBezTo>
                <a:cubicBezTo>
                  <a:pt x="2073" y="1171"/>
                  <a:pt x="2073" y="1168"/>
                  <a:pt x="2073" y="1166"/>
                </a:cubicBezTo>
                <a:cubicBezTo>
                  <a:pt x="2082" y="1134"/>
                  <a:pt x="2074" y="1126"/>
                  <a:pt x="2082" y="1123"/>
                </a:cubicBezTo>
                <a:cubicBezTo>
                  <a:pt x="2084" y="1084"/>
                  <a:pt x="2084" y="1081"/>
                  <a:pt x="2087" y="1079"/>
                </a:cubicBezTo>
                <a:cubicBezTo>
                  <a:pt x="2095" y="1009"/>
                  <a:pt x="2095" y="985"/>
                  <a:pt x="2094" y="960"/>
                </a:cubicBezTo>
                <a:cubicBezTo>
                  <a:pt x="2092" y="917"/>
                  <a:pt x="2090" y="910"/>
                  <a:pt x="2089" y="904"/>
                </a:cubicBezTo>
                <a:cubicBezTo>
                  <a:pt x="2089" y="901"/>
                  <a:pt x="2082" y="910"/>
                  <a:pt x="2089" y="925"/>
                </a:cubicBezTo>
                <a:cubicBezTo>
                  <a:pt x="2085" y="1008"/>
                  <a:pt x="2085" y="1020"/>
                  <a:pt x="2085" y="1033"/>
                </a:cubicBezTo>
                <a:cubicBezTo>
                  <a:pt x="2076" y="1060"/>
                  <a:pt x="2078" y="1064"/>
                  <a:pt x="2077" y="1067"/>
                </a:cubicBezTo>
                <a:cubicBezTo>
                  <a:pt x="2068" y="1114"/>
                  <a:pt x="2070" y="1126"/>
                  <a:pt x="2066" y="1137"/>
                </a:cubicBezTo>
                <a:cubicBezTo>
                  <a:pt x="2061" y="1176"/>
                  <a:pt x="2058" y="1178"/>
                  <a:pt x="2061" y="1181"/>
                </a:cubicBezTo>
                <a:cubicBezTo>
                  <a:pt x="2057" y="1210"/>
                  <a:pt x="2053" y="1215"/>
                  <a:pt x="2050" y="1220"/>
                </a:cubicBezTo>
                <a:cubicBezTo>
                  <a:pt x="2047" y="1256"/>
                  <a:pt x="2043" y="1261"/>
                  <a:pt x="2041" y="1266"/>
                </a:cubicBezTo>
                <a:cubicBezTo>
                  <a:pt x="2033" y="1319"/>
                  <a:pt x="2040" y="1326"/>
                  <a:pt x="2032" y="1330"/>
                </a:cubicBezTo>
                <a:cubicBezTo>
                  <a:pt x="2031" y="1369"/>
                  <a:pt x="2027" y="1373"/>
                  <a:pt x="2031" y="1380"/>
                </a:cubicBezTo>
                <a:cubicBezTo>
                  <a:pt x="2030" y="1417"/>
                  <a:pt x="2031" y="1419"/>
                  <a:pt x="2027" y="1421"/>
                </a:cubicBezTo>
                <a:cubicBezTo>
                  <a:pt x="2031" y="1449"/>
                  <a:pt x="2031" y="1451"/>
                  <a:pt x="2031" y="1454"/>
                </a:cubicBezTo>
                <a:cubicBezTo>
                  <a:pt x="2013" y="1410"/>
                  <a:pt x="2003" y="1389"/>
                  <a:pt x="2009" y="1372"/>
                </a:cubicBezTo>
                <a:cubicBezTo>
                  <a:pt x="2007" y="1339"/>
                  <a:pt x="2010" y="1335"/>
                  <a:pt x="2013" y="1332"/>
                </a:cubicBezTo>
                <a:cubicBezTo>
                  <a:pt x="2014" y="1279"/>
                  <a:pt x="2017" y="1270"/>
                  <a:pt x="2018" y="1261"/>
                </a:cubicBezTo>
                <a:cubicBezTo>
                  <a:pt x="2024" y="1230"/>
                  <a:pt x="2021" y="1225"/>
                  <a:pt x="2025" y="1222"/>
                </a:cubicBezTo>
                <a:cubicBezTo>
                  <a:pt x="2036" y="1185"/>
                  <a:pt x="2036" y="1178"/>
                  <a:pt x="2039" y="1173"/>
                </a:cubicBezTo>
                <a:cubicBezTo>
                  <a:pt x="2052" y="1124"/>
                  <a:pt x="2047" y="1118"/>
                  <a:pt x="2048" y="1115"/>
                </a:cubicBezTo>
                <a:cubicBezTo>
                  <a:pt x="2061" y="1090"/>
                  <a:pt x="2052" y="1083"/>
                  <a:pt x="2058" y="1080"/>
                </a:cubicBezTo>
                <a:cubicBezTo>
                  <a:pt x="2066" y="1050"/>
                  <a:pt x="2066" y="1041"/>
                  <a:pt x="2067" y="1034"/>
                </a:cubicBezTo>
                <a:cubicBezTo>
                  <a:pt x="2076" y="952"/>
                  <a:pt x="2077" y="945"/>
                  <a:pt x="2075" y="936"/>
                </a:cubicBezTo>
                <a:cubicBezTo>
                  <a:pt x="2075" y="902"/>
                  <a:pt x="2070" y="892"/>
                  <a:pt x="2072" y="884"/>
                </a:cubicBezTo>
                <a:cubicBezTo>
                  <a:pt x="2058" y="814"/>
                  <a:pt x="2053" y="795"/>
                  <a:pt x="2048" y="777"/>
                </a:cubicBezTo>
                <a:cubicBezTo>
                  <a:pt x="2052" y="816"/>
                  <a:pt x="2060" y="824"/>
                  <a:pt x="2056" y="828"/>
                </a:cubicBezTo>
                <a:cubicBezTo>
                  <a:pt x="2062" y="885"/>
                  <a:pt x="2072" y="893"/>
                  <a:pt x="2065" y="897"/>
                </a:cubicBezTo>
                <a:cubicBezTo>
                  <a:pt x="2068" y="953"/>
                  <a:pt x="2063" y="957"/>
                  <a:pt x="2067" y="964"/>
                </a:cubicBezTo>
                <a:cubicBezTo>
                  <a:pt x="2061" y="1024"/>
                  <a:pt x="2053" y="1033"/>
                  <a:pt x="2056" y="1046"/>
                </a:cubicBezTo>
                <a:cubicBezTo>
                  <a:pt x="2043" y="1076"/>
                  <a:pt x="2050" y="1081"/>
                  <a:pt x="2046" y="1084"/>
                </a:cubicBezTo>
                <a:cubicBezTo>
                  <a:pt x="2037" y="1110"/>
                  <a:pt x="2040" y="1116"/>
                  <a:pt x="2036" y="1119"/>
                </a:cubicBezTo>
                <a:cubicBezTo>
                  <a:pt x="2035" y="1152"/>
                  <a:pt x="2026" y="1157"/>
                  <a:pt x="2030" y="1166"/>
                </a:cubicBezTo>
                <a:cubicBezTo>
                  <a:pt x="2014" y="1215"/>
                  <a:pt x="2013" y="1218"/>
                  <a:pt x="2014" y="1222"/>
                </a:cubicBezTo>
                <a:cubicBezTo>
                  <a:pt x="2005" y="1266"/>
                  <a:pt x="2008" y="1275"/>
                  <a:pt x="2002" y="1281"/>
                </a:cubicBezTo>
                <a:cubicBezTo>
                  <a:pt x="2000" y="1338"/>
                  <a:pt x="2001" y="1347"/>
                  <a:pt x="1995" y="1353"/>
                </a:cubicBezTo>
                <a:cubicBezTo>
                  <a:pt x="1993" y="1410"/>
                  <a:pt x="2004" y="1421"/>
                  <a:pt x="1995" y="1427"/>
                </a:cubicBezTo>
                <a:cubicBezTo>
                  <a:pt x="1989" y="1376"/>
                  <a:pt x="1980" y="1370"/>
                  <a:pt x="1988" y="1366"/>
                </a:cubicBezTo>
                <a:cubicBezTo>
                  <a:pt x="1981" y="1292"/>
                  <a:pt x="1994" y="1292"/>
                  <a:pt x="1988" y="1287"/>
                </a:cubicBezTo>
                <a:cubicBezTo>
                  <a:pt x="1995" y="1237"/>
                  <a:pt x="2001" y="1223"/>
                  <a:pt x="2006" y="1209"/>
                </a:cubicBezTo>
                <a:cubicBezTo>
                  <a:pt x="2007" y="1181"/>
                  <a:pt x="2016" y="1180"/>
                  <a:pt x="2014" y="1175"/>
                </a:cubicBezTo>
                <a:cubicBezTo>
                  <a:pt x="2021" y="1136"/>
                  <a:pt x="2023" y="1130"/>
                  <a:pt x="2023" y="1123"/>
                </a:cubicBezTo>
                <a:cubicBezTo>
                  <a:pt x="2037" y="1079"/>
                  <a:pt x="2036" y="1071"/>
                  <a:pt x="2038" y="1065"/>
                </a:cubicBezTo>
                <a:cubicBezTo>
                  <a:pt x="2046" y="1019"/>
                  <a:pt x="2050" y="1013"/>
                  <a:pt x="2049" y="1006"/>
                </a:cubicBezTo>
                <a:cubicBezTo>
                  <a:pt x="2052" y="958"/>
                  <a:pt x="2054" y="952"/>
                  <a:pt x="2057" y="946"/>
                </a:cubicBezTo>
                <a:cubicBezTo>
                  <a:pt x="2053" y="896"/>
                  <a:pt x="2061" y="891"/>
                  <a:pt x="2054" y="882"/>
                </a:cubicBezTo>
                <a:cubicBezTo>
                  <a:pt x="2046" y="846"/>
                  <a:pt x="2053" y="838"/>
                  <a:pt x="2045" y="840"/>
                </a:cubicBezTo>
                <a:cubicBezTo>
                  <a:pt x="2053" y="880"/>
                  <a:pt x="2046" y="882"/>
                  <a:pt x="2051" y="887"/>
                </a:cubicBezTo>
                <a:cubicBezTo>
                  <a:pt x="2042" y="984"/>
                  <a:pt x="2043" y="991"/>
                  <a:pt x="2042" y="998"/>
                </a:cubicBezTo>
                <a:cubicBezTo>
                  <a:pt x="2031" y="1050"/>
                  <a:pt x="2029" y="1058"/>
                  <a:pt x="2030" y="1066"/>
                </a:cubicBezTo>
                <a:cubicBezTo>
                  <a:pt x="2008" y="1142"/>
                  <a:pt x="2012" y="1151"/>
                  <a:pt x="2004" y="1157"/>
                </a:cubicBezTo>
                <a:cubicBezTo>
                  <a:pt x="2005" y="1190"/>
                  <a:pt x="1992" y="1195"/>
                  <a:pt x="1994" y="1204"/>
                </a:cubicBezTo>
                <a:cubicBezTo>
                  <a:pt x="1989" y="1233"/>
                  <a:pt x="1983" y="1239"/>
                  <a:pt x="1984" y="1248"/>
                </a:cubicBezTo>
                <a:cubicBezTo>
                  <a:pt x="1970" y="1309"/>
                  <a:pt x="1980" y="1316"/>
                  <a:pt x="1973" y="1318"/>
                </a:cubicBezTo>
                <a:cubicBezTo>
                  <a:pt x="1970" y="1370"/>
                  <a:pt x="1977" y="1376"/>
                  <a:pt x="1974" y="1379"/>
                </a:cubicBezTo>
                <a:cubicBezTo>
                  <a:pt x="1961" y="1373"/>
                  <a:pt x="1965" y="1362"/>
                  <a:pt x="1961" y="1349"/>
                </a:cubicBezTo>
                <a:cubicBezTo>
                  <a:pt x="1960" y="1260"/>
                  <a:pt x="1963" y="1249"/>
                  <a:pt x="1962" y="1236"/>
                </a:cubicBezTo>
                <a:cubicBezTo>
                  <a:pt x="1965" y="1214"/>
                  <a:pt x="1967" y="1208"/>
                  <a:pt x="1967" y="1201"/>
                </a:cubicBezTo>
                <a:cubicBezTo>
                  <a:pt x="1975" y="1178"/>
                  <a:pt x="1972" y="1176"/>
                  <a:pt x="1972" y="1175"/>
                </a:cubicBezTo>
                <a:cubicBezTo>
                  <a:pt x="1989" y="1120"/>
                  <a:pt x="1991" y="1108"/>
                  <a:pt x="1997" y="1097"/>
                </a:cubicBezTo>
                <a:cubicBezTo>
                  <a:pt x="2011" y="1058"/>
                  <a:pt x="2007" y="1051"/>
                  <a:pt x="2009" y="1045"/>
                </a:cubicBezTo>
                <a:cubicBezTo>
                  <a:pt x="2022" y="980"/>
                  <a:pt x="2023" y="967"/>
                  <a:pt x="2027" y="956"/>
                </a:cubicBezTo>
                <a:cubicBezTo>
                  <a:pt x="2024" y="924"/>
                  <a:pt x="2031" y="922"/>
                  <a:pt x="2027" y="918"/>
                </a:cubicBezTo>
                <a:cubicBezTo>
                  <a:pt x="2030" y="878"/>
                  <a:pt x="2024" y="873"/>
                  <a:pt x="2027" y="871"/>
                </a:cubicBezTo>
                <a:cubicBezTo>
                  <a:pt x="2027" y="836"/>
                  <a:pt x="2023" y="829"/>
                  <a:pt x="2020" y="822"/>
                </a:cubicBezTo>
                <a:cubicBezTo>
                  <a:pt x="2017" y="795"/>
                  <a:pt x="2013" y="802"/>
                  <a:pt x="2017" y="812"/>
                </a:cubicBezTo>
                <a:cubicBezTo>
                  <a:pt x="2022" y="847"/>
                  <a:pt x="2019" y="855"/>
                  <a:pt x="2020" y="863"/>
                </a:cubicBezTo>
                <a:cubicBezTo>
                  <a:pt x="2020" y="898"/>
                  <a:pt x="2020" y="906"/>
                  <a:pt x="2019" y="914"/>
                </a:cubicBezTo>
                <a:cubicBezTo>
                  <a:pt x="2010" y="942"/>
                  <a:pt x="2019" y="949"/>
                  <a:pt x="2017" y="953"/>
                </a:cubicBezTo>
                <a:cubicBezTo>
                  <a:pt x="2009" y="982"/>
                  <a:pt x="2012" y="987"/>
                  <a:pt x="2008" y="990"/>
                </a:cubicBezTo>
                <a:cubicBezTo>
                  <a:pt x="1996" y="1054"/>
                  <a:pt x="1993" y="1057"/>
                  <a:pt x="1992" y="1061"/>
                </a:cubicBezTo>
                <a:cubicBezTo>
                  <a:pt x="1981" y="1100"/>
                  <a:pt x="1984" y="1106"/>
                  <a:pt x="1980" y="1109"/>
                </a:cubicBezTo>
                <a:cubicBezTo>
                  <a:pt x="1971" y="1142"/>
                  <a:pt x="1975" y="1151"/>
                  <a:pt x="1966" y="1158"/>
                </a:cubicBezTo>
                <a:cubicBezTo>
                  <a:pt x="1960" y="1191"/>
                  <a:pt x="1958" y="1200"/>
                  <a:pt x="1959" y="1209"/>
                </a:cubicBezTo>
                <a:cubicBezTo>
                  <a:pt x="1953" y="1240"/>
                  <a:pt x="1950" y="1244"/>
                  <a:pt x="1949" y="1249"/>
                </a:cubicBezTo>
                <a:cubicBezTo>
                  <a:pt x="1946" y="1284"/>
                  <a:pt x="1951" y="1290"/>
                  <a:pt x="1944" y="1293"/>
                </a:cubicBezTo>
                <a:cubicBezTo>
                  <a:pt x="1949" y="1346"/>
                  <a:pt x="1949" y="1353"/>
                  <a:pt x="1950" y="1361"/>
                </a:cubicBezTo>
                <a:cubicBezTo>
                  <a:pt x="1936" y="1331"/>
                  <a:pt x="1932" y="1316"/>
                  <a:pt x="1932" y="1303"/>
                </a:cubicBezTo>
                <a:cubicBezTo>
                  <a:pt x="1933" y="1238"/>
                  <a:pt x="1931" y="1230"/>
                  <a:pt x="1929" y="1223"/>
                </a:cubicBezTo>
                <a:cubicBezTo>
                  <a:pt x="1938" y="1181"/>
                  <a:pt x="1935" y="1176"/>
                  <a:pt x="1939" y="1173"/>
                </a:cubicBezTo>
                <a:cubicBezTo>
                  <a:pt x="1944" y="1139"/>
                  <a:pt x="1942" y="1130"/>
                  <a:pt x="1949" y="1123"/>
                </a:cubicBezTo>
                <a:cubicBezTo>
                  <a:pt x="1954" y="1103"/>
                  <a:pt x="1951" y="1099"/>
                  <a:pt x="1953" y="1097"/>
                </a:cubicBezTo>
                <a:cubicBezTo>
                  <a:pt x="1958" y="1068"/>
                  <a:pt x="1964" y="1065"/>
                  <a:pt x="1962" y="1060"/>
                </a:cubicBezTo>
                <a:cubicBezTo>
                  <a:pt x="1968" y="1016"/>
                  <a:pt x="1977" y="1014"/>
                  <a:pt x="1971" y="1008"/>
                </a:cubicBezTo>
                <a:cubicBezTo>
                  <a:pt x="1978" y="962"/>
                  <a:pt x="1978" y="953"/>
                  <a:pt x="1980" y="944"/>
                </a:cubicBezTo>
                <a:cubicBezTo>
                  <a:pt x="1978" y="913"/>
                  <a:pt x="1989" y="912"/>
                  <a:pt x="1981" y="905"/>
                </a:cubicBezTo>
                <a:cubicBezTo>
                  <a:pt x="1986" y="876"/>
                  <a:pt x="1979" y="869"/>
                  <a:pt x="1983" y="866"/>
                </a:cubicBezTo>
                <a:cubicBezTo>
                  <a:pt x="1977" y="833"/>
                  <a:pt x="1980" y="830"/>
                  <a:pt x="1974" y="824"/>
                </a:cubicBezTo>
                <a:cubicBezTo>
                  <a:pt x="1975" y="882"/>
                  <a:pt x="1978" y="888"/>
                  <a:pt x="1977" y="893"/>
                </a:cubicBezTo>
                <a:cubicBezTo>
                  <a:pt x="1978" y="921"/>
                  <a:pt x="1971" y="922"/>
                  <a:pt x="1975" y="926"/>
                </a:cubicBezTo>
                <a:cubicBezTo>
                  <a:pt x="1965" y="983"/>
                  <a:pt x="1961" y="993"/>
                  <a:pt x="1963" y="1004"/>
                </a:cubicBezTo>
                <a:cubicBezTo>
                  <a:pt x="1950" y="1087"/>
                  <a:pt x="1939" y="1090"/>
                  <a:pt x="1944" y="1097"/>
                </a:cubicBezTo>
                <a:cubicBezTo>
                  <a:pt x="1939" y="1121"/>
                  <a:pt x="1933" y="1122"/>
                  <a:pt x="1937" y="1127"/>
                </a:cubicBezTo>
                <a:cubicBezTo>
                  <a:pt x="1916" y="1230"/>
                  <a:pt x="1923" y="1242"/>
                  <a:pt x="1918" y="1252"/>
                </a:cubicBezTo>
                <a:cubicBezTo>
                  <a:pt x="1921" y="1290"/>
                  <a:pt x="1921" y="1296"/>
                  <a:pt x="1919" y="1301"/>
                </a:cubicBezTo>
                <a:cubicBezTo>
                  <a:pt x="1930" y="1364"/>
                  <a:pt x="1944" y="1379"/>
                  <a:pt x="1938" y="1388"/>
                </a:cubicBezTo>
                <a:cubicBezTo>
                  <a:pt x="1925" y="1368"/>
                  <a:pt x="1921" y="1369"/>
                  <a:pt x="1923" y="1367"/>
                </a:cubicBezTo>
                <a:cubicBezTo>
                  <a:pt x="1904" y="1295"/>
                  <a:pt x="1906" y="1288"/>
                  <a:pt x="1901" y="1279"/>
                </a:cubicBezTo>
                <a:cubicBezTo>
                  <a:pt x="1898" y="1240"/>
                  <a:pt x="1901" y="1236"/>
                  <a:pt x="1898" y="1231"/>
                </a:cubicBezTo>
                <a:cubicBezTo>
                  <a:pt x="1904" y="1155"/>
                  <a:pt x="1896" y="1144"/>
                  <a:pt x="1902" y="1138"/>
                </a:cubicBezTo>
                <a:cubicBezTo>
                  <a:pt x="1901" y="1106"/>
                  <a:pt x="1907" y="1100"/>
                  <a:pt x="1902" y="1090"/>
                </a:cubicBezTo>
                <a:cubicBezTo>
                  <a:pt x="1907" y="1061"/>
                  <a:pt x="1909" y="1053"/>
                  <a:pt x="1913" y="1046"/>
                </a:cubicBezTo>
                <a:cubicBezTo>
                  <a:pt x="1913" y="1014"/>
                  <a:pt x="1921" y="1008"/>
                  <a:pt x="1919" y="999"/>
                </a:cubicBezTo>
                <a:cubicBezTo>
                  <a:pt x="1940" y="901"/>
                  <a:pt x="1935" y="892"/>
                  <a:pt x="1941" y="886"/>
                </a:cubicBezTo>
                <a:cubicBezTo>
                  <a:pt x="1947" y="831"/>
                  <a:pt x="1952" y="824"/>
                  <a:pt x="1949" y="815"/>
                </a:cubicBezTo>
                <a:cubicBezTo>
                  <a:pt x="1953" y="765"/>
                  <a:pt x="1946" y="759"/>
                  <a:pt x="1948" y="756"/>
                </a:cubicBezTo>
                <a:cubicBezTo>
                  <a:pt x="1943" y="727"/>
                  <a:pt x="1947" y="718"/>
                  <a:pt x="1940" y="720"/>
                </a:cubicBezTo>
                <a:cubicBezTo>
                  <a:pt x="1940" y="766"/>
                  <a:pt x="1947" y="775"/>
                  <a:pt x="1945" y="781"/>
                </a:cubicBezTo>
                <a:cubicBezTo>
                  <a:pt x="1938" y="847"/>
                  <a:pt x="1940" y="854"/>
                  <a:pt x="1936" y="860"/>
                </a:cubicBezTo>
                <a:cubicBezTo>
                  <a:pt x="1923" y="924"/>
                  <a:pt x="1925" y="931"/>
                  <a:pt x="1923" y="938"/>
                </a:cubicBezTo>
                <a:cubicBezTo>
                  <a:pt x="1906" y="1007"/>
                  <a:pt x="1910" y="1022"/>
                  <a:pt x="1903" y="1034"/>
                </a:cubicBezTo>
                <a:cubicBezTo>
                  <a:pt x="1899" y="1065"/>
                  <a:pt x="1900" y="1069"/>
                  <a:pt x="1898" y="1072"/>
                </a:cubicBezTo>
                <a:cubicBezTo>
                  <a:pt x="1893" y="1166"/>
                  <a:pt x="1885" y="1178"/>
                  <a:pt x="1892" y="1193"/>
                </a:cubicBezTo>
                <a:cubicBezTo>
                  <a:pt x="1893" y="1240"/>
                  <a:pt x="1884" y="1245"/>
                  <a:pt x="1890" y="1253"/>
                </a:cubicBezTo>
                <a:cubicBezTo>
                  <a:pt x="1891" y="1282"/>
                  <a:pt x="1892" y="1288"/>
                  <a:pt x="1893" y="1295"/>
                </a:cubicBezTo>
                <a:cubicBezTo>
                  <a:pt x="1908" y="1348"/>
                  <a:pt x="1908" y="1355"/>
                  <a:pt x="1906" y="1362"/>
                </a:cubicBezTo>
                <a:cubicBezTo>
                  <a:pt x="1896" y="1343"/>
                  <a:pt x="1897" y="1346"/>
                  <a:pt x="1899" y="1345"/>
                </a:cubicBezTo>
                <a:cubicBezTo>
                  <a:pt x="1875" y="1262"/>
                  <a:pt x="1871" y="1251"/>
                  <a:pt x="1875" y="1243"/>
                </a:cubicBezTo>
                <a:cubicBezTo>
                  <a:pt x="1871" y="1176"/>
                  <a:pt x="1873" y="1167"/>
                  <a:pt x="1872" y="1157"/>
                </a:cubicBezTo>
                <a:cubicBezTo>
                  <a:pt x="1887" y="1067"/>
                  <a:pt x="1882" y="1056"/>
                  <a:pt x="1891" y="1049"/>
                </a:cubicBezTo>
                <a:cubicBezTo>
                  <a:pt x="1898" y="989"/>
                  <a:pt x="1903" y="985"/>
                  <a:pt x="1902" y="979"/>
                </a:cubicBezTo>
                <a:cubicBezTo>
                  <a:pt x="1911" y="942"/>
                  <a:pt x="1909" y="936"/>
                  <a:pt x="1913" y="931"/>
                </a:cubicBezTo>
                <a:cubicBezTo>
                  <a:pt x="1918" y="873"/>
                  <a:pt x="1928" y="853"/>
                  <a:pt x="1927" y="829"/>
                </a:cubicBezTo>
                <a:cubicBezTo>
                  <a:pt x="1936" y="786"/>
                  <a:pt x="1931" y="773"/>
                  <a:pt x="1934" y="761"/>
                </a:cubicBezTo>
                <a:cubicBezTo>
                  <a:pt x="1924" y="811"/>
                  <a:pt x="1922" y="824"/>
                  <a:pt x="1920" y="837"/>
                </a:cubicBezTo>
                <a:cubicBezTo>
                  <a:pt x="1905" y="917"/>
                  <a:pt x="1904" y="920"/>
                  <a:pt x="1906" y="923"/>
                </a:cubicBezTo>
                <a:cubicBezTo>
                  <a:pt x="1903" y="959"/>
                  <a:pt x="1890" y="962"/>
                  <a:pt x="1897" y="970"/>
                </a:cubicBezTo>
                <a:cubicBezTo>
                  <a:pt x="1883" y="1013"/>
                  <a:pt x="1885" y="1020"/>
                  <a:pt x="1881" y="1026"/>
                </a:cubicBezTo>
                <a:cubicBezTo>
                  <a:pt x="1873" y="1069"/>
                  <a:pt x="1868" y="1072"/>
                  <a:pt x="1872" y="1078"/>
                </a:cubicBezTo>
                <a:cubicBezTo>
                  <a:pt x="1864" y="1142"/>
                  <a:pt x="1861" y="1146"/>
                  <a:pt x="1862" y="1151"/>
                </a:cubicBezTo>
                <a:cubicBezTo>
                  <a:pt x="1859" y="1200"/>
                  <a:pt x="1858" y="1209"/>
                  <a:pt x="1862" y="1219"/>
                </a:cubicBezTo>
                <a:cubicBezTo>
                  <a:pt x="1867" y="1230"/>
                  <a:pt x="1856" y="1239"/>
                  <a:pt x="1864" y="1244"/>
                </a:cubicBezTo>
                <a:cubicBezTo>
                  <a:pt x="1863" y="1286"/>
                  <a:pt x="1866" y="1291"/>
                  <a:pt x="1870" y="1296"/>
                </a:cubicBezTo>
                <a:cubicBezTo>
                  <a:pt x="1860" y="1293"/>
                  <a:pt x="1853" y="1283"/>
                  <a:pt x="1848" y="1273"/>
                </a:cubicBezTo>
                <a:cubicBezTo>
                  <a:pt x="1833" y="1175"/>
                  <a:pt x="1831" y="1170"/>
                  <a:pt x="1828" y="1164"/>
                </a:cubicBezTo>
                <a:cubicBezTo>
                  <a:pt x="1831" y="1127"/>
                  <a:pt x="1828" y="1120"/>
                  <a:pt x="1831" y="1115"/>
                </a:cubicBezTo>
                <a:cubicBezTo>
                  <a:pt x="1826" y="1071"/>
                  <a:pt x="1832" y="1062"/>
                  <a:pt x="1830" y="1051"/>
                </a:cubicBezTo>
                <a:cubicBezTo>
                  <a:pt x="1836" y="1035"/>
                  <a:pt x="1836" y="1033"/>
                  <a:pt x="1836" y="1030"/>
                </a:cubicBezTo>
                <a:cubicBezTo>
                  <a:pt x="1844" y="1002"/>
                  <a:pt x="1836" y="994"/>
                  <a:pt x="1844" y="991"/>
                </a:cubicBezTo>
                <a:cubicBezTo>
                  <a:pt x="1856" y="927"/>
                  <a:pt x="1862" y="924"/>
                  <a:pt x="1862" y="918"/>
                </a:cubicBezTo>
                <a:cubicBezTo>
                  <a:pt x="1890" y="834"/>
                  <a:pt x="1896" y="825"/>
                  <a:pt x="1899" y="816"/>
                </a:cubicBezTo>
                <a:cubicBezTo>
                  <a:pt x="1908" y="781"/>
                  <a:pt x="1910" y="777"/>
                  <a:pt x="1910" y="771"/>
                </a:cubicBezTo>
                <a:cubicBezTo>
                  <a:pt x="1919" y="739"/>
                  <a:pt x="1919" y="737"/>
                  <a:pt x="1919" y="734"/>
                </a:cubicBezTo>
                <a:cubicBezTo>
                  <a:pt x="1913" y="749"/>
                  <a:pt x="1909" y="751"/>
                  <a:pt x="1909" y="754"/>
                </a:cubicBezTo>
                <a:cubicBezTo>
                  <a:pt x="1904" y="790"/>
                  <a:pt x="1894" y="794"/>
                  <a:pt x="1897" y="802"/>
                </a:cubicBezTo>
                <a:cubicBezTo>
                  <a:pt x="1861" y="886"/>
                  <a:pt x="1861" y="899"/>
                  <a:pt x="1855" y="911"/>
                </a:cubicBezTo>
                <a:cubicBezTo>
                  <a:pt x="1835" y="988"/>
                  <a:pt x="1831" y="989"/>
                  <a:pt x="1830" y="992"/>
                </a:cubicBezTo>
                <a:cubicBezTo>
                  <a:pt x="1828" y="1035"/>
                  <a:pt x="1822" y="1044"/>
                  <a:pt x="1823" y="1055"/>
                </a:cubicBezTo>
                <a:cubicBezTo>
                  <a:pt x="1821" y="1124"/>
                  <a:pt x="1815" y="1128"/>
                  <a:pt x="1818" y="1134"/>
                </a:cubicBezTo>
                <a:cubicBezTo>
                  <a:pt x="1826" y="1225"/>
                  <a:pt x="1832" y="1231"/>
                  <a:pt x="1830" y="1236"/>
                </a:cubicBezTo>
                <a:cubicBezTo>
                  <a:pt x="1838" y="1278"/>
                  <a:pt x="1847" y="1286"/>
                  <a:pt x="1839" y="1290"/>
                </a:cubicBezTo>
                <a:cubicBezTo>
                  <a:pt x="1816" y="1218"/>
                  <a:pt x="1819" y="1207"/>
                  <a:pt x="1813" y="1205"/>
                </a:cubicBezTo>
                <a:cubicBezTo>
                  <a:pt x="1807" y="1158"/>
                  <a:pt x="1808" y="1156"/>
                  <a:pt x="1810" y="1153"/>
                </a:cubicBezTo>
                <a:cubicBezTo>
                  <a:pt x="1812" y="1127"/>
                  <a:pt x="1805" y="1121"/>
                  <a:pt x="1809" y="1119"/>
                </a:cubicBezTo>
                <a:cubicBezTo>
                  <a:pt x="1809" y="1085"/>
                  <a:pt x="1810" y="1081"/>
                  <a:pt x="1813" y="1078"/>
                </a:cubicBezTo>
                <a:cubicBezTo>
                  <a:pt x="1826" y="1025"/>
                  <a:pt x="1814" y="1018"/>
                  <a:pt x="1819" y="1016"/>
                </a:cubicBezTo>
                <a:cubicBezTo>
                  <a:pt x="1832" y="953"/>
                  <a:pt x="1829" y="949"/>
                  <a:pt x="1831" y="947"/>
                </a:cubicBezTo>
                <a:cubicBezTo>
                  <a:pt x="1837" y="914"/>
                  <a:pt x="1844" y="905"/>
                  <a:pt x="1846" y="895"/>
                </a:cubicBezTo>
                <a:cubicBezTo>
                  <a:pt x="1879" y="803"/>
                  <a:pt x="1876" y="800"/>
                  <a:pt x="1878" y="798"/>
                </a:cubicBezTo>
                <a:cubicBezTo>
                  <a:pt x="1886" y="765"/>
                  <a:pt x="1893" y="756"/>
                  <a:pt x="1893" y="746"/>
                </a:cubicBezTo>
                <a:cubicBezTo>
                  <a:pt x="1892" y="717"/>
                  <a:pt x="1893" y="723"/>
                  <a:pt x="1892" y="728"/>
                </a:cubicBezTo>
                <a:cubicBezTo>
                  <a:pt x="1881" y="768"/>
                  <a:pt x="1879" y="773"/>
                  <a:pt x="1879" y="780"/>
                </a:cubicBezTo>
                <a:cubicBezTo>
                  <a:pt x="1870" y="800"/>
                  <a:pt x="1868" y="806"/>
                  <a:pt x="1868" y="812"/>
                </a:cubicBezTo>
                <a:cubicBezTo>
                  <a:pt x="1854" y="832"/>
                  <a:pt x="1859" y="839"/>
                  <a:pt x="1853" y="844"/>
                </a:cubicBezTo>
                <a:cubicBezTo>
                  <a:pt x="1814" y="1002"/>
                  <a:pt x="1805" y="1024"/>
                  <a:pt x="1805" y="1047"/>
                </a:cubicBezTo>
                <a:cubicBezTo>
                  <a:pt x="1796" y="1104"/>
                  <a:pt x="1798" y="1111"/>
                  <a:pt x="1796" y="1117"/>
                </a:cubicBezTo>
                <a:cubicBezTo>
                  <a:pt x="1799" y="1147"/>
                  <a:pt x="1796" y="1150"/>
                  <a:pt x="1799" y="1154"/>
                </a:cubicBezTo>
                <a:cubicBezTo>
                  <a:pt x="1804" y="1203"/>
                  <a:pt x="1802" y="1214"/>
                  <a:pt x="1808" y="1228"/>
                </a:cubicBezTo>
                <a:cubicBezTo>
                  <a:pt x="1810" y="1264"/>
                  <a:pt x="1805" y="1257"/>
                  <a:pt x="1799" y="1254"/>
                </a:cubicBezTo>
                <a:cubicBezTo>
                  <a:pt x="1785" y="1202"/>
                  <a:pt x="1794" y="1179"/>
                  <a:pt x="1779" y="1150"/>
                </a:cubicBezTo>
                <a:cubicBezTo>
                  <a:pt x="1781" y="1085"/>
                  <a:pt x="1780" y="1068"/>
                  <a:pt x="1781" y="1052"/>
                </a:cubicBezTo>
                <a:cubicBezTo>
                  <a:pt x="1793" y="990"/>
                  <a:pt x="1789" y="985"/>
                  <a:pt x="1788" y="980"/>
                </a:cubicBezTo>
                <a:cubicBezTo>
                  <a:pt x="1802" y="929"/>
                  <a:pt x="1805" y="925"/>
                  <a:pt x="1801" y="920"/>
                </a:cubicBezTo>
                <a:cubicBezTo>
                  <a:pt x="1827" y="852"/>
                  <a:pt x="1832" y="845"/>
                  <a:pt x="1835" y="837"/>
                </a:cubicBezTo>
                <a:cubicBezTo>
                  <a:pt x="1856" y="786"/>
                  <a:pt x="1855" y="781"/>
                  <a:pt x="1861" y="778"/>
                </a:cubicBezTo>
                <a:cubicBezTo>
                  <a:pt x="1852" y="781"/>
                  <a:pt x="1851" y="785"/>
                  <a:pt x="1849" y="788"/>
                </a:cubicBezTo>
                <a:cubicBezTo>
                  <a:pt x="1840" y="826"/>
                  <a:pt x="1828" y="827"/>
                  <a:pt x="1832" y="832"/>
                </a:cubicBezTo>
                <a:cubicBezTo>
                  <a:pt x="1799" y="903"/>
                  <a:pt x="1800" y="911"/>
                  <a:pt x="1798" y="919"/>
                </a:cubicBezTo>
                <a:cubicBezTo>
                  <a:pt x="1779" y="973"/>
                  <a:pt x="1783" y="980"/>
                  <a:pt x="1781" y="984"/>
                </a:cubicBezTo>
                <a:cubicBezTo>
                  <a:pt x="1771" y="1033"/>
                  <a:pt x="1775" y="1040"/>
                  <a:pt x="1770" y="1043"/>
                </a:cubicBezTo>
                <a:cubicBezTo>
                  <a:pt x="1769" y="1086"/>
                  <a:pt x="1771" y="1093"/>
                  <a:pt x="1769" y="1100"/>
                </a:cubicBezTo>
                <a:cubicBezTo>
                  <a:pt x="1776" y="1190"/>
                  <a:pt x="1783" y="1196"/>
                  <a:pt x="1780" y="1199"/>
                </a:cubicBezTo>
                <a:cubicBezTo>
                  <a:pt x="1784" y="1223"/>
                  <a:pt x="1791" y="1228"/>
                  <a:pt x="1783" y="1230"/>
                </a:cubicBezTo>
                <a:cubicBezTo>
                  <a:pt x="1758" y="1164"/>
                  <a:pt x="1765" y="1163"/>
                  <a:pt x="1760" y="1158"/>
                </a:cubicBezTo>
                <a:cubicBezTo>
                  <a:pt x="1749" y="1088"/>
                  <a:pt x="1740" y="1081"/>
                  <a:pt x="1749" y="1079"/>
                </a:cubicBezTo>
                <a:cubicBezTo>
                  <a:pt x="1751" y="984"/>
                  <a:pt x="1753" y="967"/>
                  <a:pt x="1753" y="950"/>
                </a:cubicBezTo>
                <a:cubicBezTo>
                  <a:pt x="1765" y="916"/>
                  <a:pt x="1767" y="915"/>
                  <a:pt x="1764" y="911"/>
                </a:cubicBezTo>
                <a:cubicBezTo>
                  <a:pt x="1772" y="897"/>
                  <a:pt x="1769" y="895"/>
                  <a:pt x="1769" y="894"/>
                </a:cubicBezTo>
                <a:cubicBezTo>
                  <a:pt x="1801" y="810"/>
                  <a:pt x="1791" y="796"/>
                  <a:pt x="1801" y="788"/>
                </a:cubicBezTo>
                <a:cubicBezTo>
                  <a:pt x="1801" y="728"/>
                  <a:pt x="1808" y="724"/>
                  <a:pt x="1803" y="716"/>
                </a:cubicBezTo>
                <a:cubicBezTo>
                  <a:pt x="1802" y="687"/>
                  <a:pt x="1803" y="682"/>
                  <a:pt x="1799" y="683"/>
                </a:cubicBezTo>
                <a:cubicBezTo>
                  <a:pt x="1799" y="749"/>
                  <a:pt x="1793" y="764"/>
                  <a:pt x="1795" y="782"/>
                </a:cubicBezTo>
                <a:cubicBezTo>
                  <a:pt x="1770" y="863"/>
                  <a:pt x="1767" y="875"/>
                  <a:pt x="1762" y="886"/>
                </a:cubicBezTo>
                <a:cubicBezTo>
                  <a:pt x="1751" y="914"/>
                  <a:pt x="1753" y="918"/>
                  <a:pt x="1752" y="921"/>
                </a:cubicBezTo>
                <a:cubicBezTo>
                  <a:pt x="1735" y="998"/>
                  <a:pt x="1735" y="1004"/>
                  <a:pt x="1738" y="1011"/>
                </a:cubicBezTo>
                <a:cubicBezTo>
                  <a:pt x="1729" y="1072"/>
                  <a:pt x="1739" y="1079"/>
                  <a:pt x="1736" y="1083"/>
                </a:cubicBezTo>
                <a:cubicBezTo>
                  <a:pt x="1740" y="1115"/>
                  <a:pt x="1742" y="1121"/>
                  <a:pt x="1739" y="1125"/>
                </a:cubicBezTo>
                <a:cubicBezTo>
                  <a:pt x="1742" y="1175"/>
                  <a:pt x="1750" y="1171"/>
                  <a:pt x="1741" y="1165"/>
                </a:cubicBezTo>
                <a:cubicBezTo>
                  <a:pt x="1733" y="1137"/>
                  <a:pt x="1733" y="1134"/>
                  <a:pt x="1734" y="1131"/>
                </a:cubicBezTo>
                <a:cubicBezTo>
                  <a:pt x="1725" y="1087"/>
                  <a:pt x="1725" y="1067"/>
                  <a:pt x="1722" y="1046"/>
                </a:cubicBezTo>
                <a:cubicBezTo>
                  <a:pt x="1723" y="1032"/>
                  <a:pt x="1721" y="1031"/>
                  <a:pt x="1721" y="1029"/>
                </a:cubicBezTo>
                <a:cubicBezTo>
                  <a:pt x="1724" y="979"/>
                  <a:pt x="1719" y="968"/>
                  <a:pt x="1724" y="960"/>
                </a:cubicBezTo>
                <a:cubicBezTo>
                  <a:pt x="1727" y="926"/>
                  <a:pt x="1726" y="922"/>
                  <a:pt x="1727" y="917"/>
                </a:cubicBezTo>
                <a:cubicBezTo>
                  <a:pt x="1732" y="884"/>
                  <a:pt x="1734" y="879"/>
                  <a:pt x="1732" y="874"/>
                </a:cubicBezTo>
                <a:cubicBezTo>
                  <a:pt x="1746" y="829"/>
                  <a:pt x="1742" y="823"/>
                  <a:pt x="1745" y="819"/>
                </a:cubicBezTo>
                <a:cubicBezTo>
                  <a:pt x="1749" y="772"/>
                  <a:pt x="1757" y="769"/>
                  <a:pt x="1752" y="762"/>
                </a:cubicBezTo>
                <a:cubicBezTo>
                  <a:pt x="1755" y="715"/>
                  <a:pt x="1747" y="707"/>
                  <a:pt x="1752" y="704"/>
                </a:cubicBezTo>
                <a:cubicBezTo>
                  <a:pt x="1727" y="648"/>
                  <a:pt x="1731" y="634"/>
                  <a:pt x="1720" y="636"/>
                </a:cubicBezTo>
                <a:cubicBezTo>
                  <a:pt x="1746" y="727"/>
                  <a:pt x="1744" y="737"/>
                  <a:pt x="1748" y="750"/>
                </a:cubicBezTo>
                <a:cubicBezTo>
                  <a:pt x="1741" y="792"/>
                  <a:pt x="1744" y="797"/>
                  <a:pt x="1738" y="800"/>
                </a:cubicBezTo>
                <a:cubicBezTo>
                  <a:pt x="1727" y="867"/>
                  <a:pt x="1724" y="871"/>
                  <a:pt x="1724" y="875"/>
                </a:cubicBezTo>
                <a:cubicBezTo>
                  <a:pt x="1715" y="930"/>
                  <a:pt x="1715" y="934"/>
                  <a:pt x="1715" y="939"/>
                </a:cubicBezTo>
                <a:cubicBezTo>
                  <a:pt x="1708" y="941"/>
                  <a:pt x="1714" y="936"/>
                  <a:pt x="1710" y="930"/>
                </a:cubicBezTo>
                <a:cubicBezTo>
                  <a:pt x="1715" y="906"/>
                  <a:pt x="1716" y="900"/>
                  <a:pt x="1713" y="893"/>
                </a:cubicBezTo>
                <a:cubicBezTo>
                  <a:pt x="1716" y="852"/>
                  <a:pt x="1717" y="845"/>
                  <a:pt x="1715" y="839"/>
                </a:cubicBezTo>
                <a:cubicBezTo>
                  <a:pt x="1719" y="754"/>
                  <a:pt x="1719" y="741"/>
                  <a:pt x="1715" y="727"/>
                </a:cubicBezTo>
                <a:cubicBezTo>
                  <a:pt x="1682" y="632"/>
                  <a:pt x="1673" y="613"/>
                  <a:pt x="1666" y="602"/>
                </a:cubicBezTo>
                <a:cubicBezTo>
                  <a:pt x="1674" y="627"/>
                  <a:pt x="1680" y="638"/>
                  <a:pt x="1686" y="649"/>
                </a:cubicBezTo>
                <a:cubicBezTo>
                  <a:pt x="1705" y="729"/>
                  <a:pt x="1712" y="739"/>
                  <a:pt x="1711" y="747"/>
                </a:cubicBezTo>
                <a:cubicBezTo>
                  <a:pt x="1712" y="775"/>
                  <a:pt x="1712" y="779"/>
                  <a:pt x="1710" y="782"/>
                </a:cubicBezTo>
                <a:cubicBezTo>
                  <a:pt x="1707" y="852"/>
                  <a:pt x="1709" y="861"/>
                  <a:pt x="1705" y="868"/>
                </a:cubicBezTo>
                <a:cubicBezTo>
                  <a:pt x="1700" y="922"/>
                  <a:pt x="1705" y="931"/>
                  <a:pt x="1700" y="938"/>
                </a:cubicBezTo>
                <a:cubicBezTo>
                  <a:pt x="1698" y="1003"/>
                  <a:pt x="1700" y="1020"/>
                  <a:pt x="1698" y="1036"/>
                </a:cubicBezTo>
                <a:cubicBezTo>
                  <a:pt x="1698" y="1069"/>
                  <a:pt x="1705" y="1079"/>
                  <a:pt x="1699" y="1085"/>
                </a:cubicBezTo>
                <a:cubicBezTo>
                  <a:pt x="1711" y="1143"/>
                  <a:pt x="1719" y="1150"/>
                  <a:pt x="1720" y="1154"/>
                </a:cubicBezTo>
                <a:cubicBezTo>
                  <a:pt x="1713" y="1173"/>
                  <a:pt x="1719" y="1161"/>
                  <a:pt x="1713" y="1152"/>
                </a:cubicBezTo>
                <a:cubicBezTo>
                  <a:pt x="1689" y="1079"/>
                  <a:pt x="1683" y="1073"/>
                  <a:pt x="1685" y="1070"/>
                </a:cubicBezTo>
                <a:cubicBezTo>
                  <a:pt x="1679" y="1019"/>
                  <a:pt x="1675" y="1003"/>
                  <a:pt x="1678" y="989"/>
                </a:cubicBezTo>
                <a:cubicBezTo>
                  <a:pt x="1679" y="939"/>
                  <a:pt x="1676" y="934"/>
                  <a:pt x="1674" y="929"/>
                </a:cubicBezTo>
                <a:cubicBezTo>
                  <a:pt x="1678" y="875"/>
                  <a:pt x="1678" y="865"/>
                  <a:pt x="1677" y="854"/>
                </a:cubicBezTo>
                <a:cubicBezTo>
                  <a:pt x="1682" y="815"/>
                  <a:pt x="1678" y="804"/>
                  <a:pt x="1679" y="794"/>
                </a:cubicBezTo>
                <a:cubicBezTo>
                  <a:pt x="1676" y="743"/>
                  <a:pt x="1676" y="738"/>
                  <a:pt x="1674" y="732"/>
                </a:cubicBezTo>
                <a:cubicBezTo>
                  <a:pt x="1663" y="688"/>
                  <a:pt x="1662" y="677"/>
                  <a:pt x="1657" y="665"/>
                </a:cubicBezTo>
                <a:cubicBezTo>
                  <a:pt x="1631" y="625"/>
                  <a:pt x="1629" y="616"/>
                  <a:pt x="1624" y="622"/>
                </a:cubicBezTo>
                <a:cubicBezTo>
                  <a:pt x="1669" y="730"/>
                  <a:pt x="1663" y="734"/>
                  <a:pt x="1667" y="742"/>
                </a:cubicBezTo>
                <a:cubicBezTo>
                  <a:pt x="1671" y="784"/>
                  <a:pt x="1668" y="786"/>
                  <a:pt x="1670" y="790"/>
                </a:cubicBezTo>
                <a:cubicBezTo>
                  <a:pt x="1673" y="832"/>
                  <a:pt x="1666" y="844"/>
                  <a:pt x="1670" y="858"/>
                </a:cubicBezTo>
                <a:cubicBezTo>
                  <a:pt x="1664" y="946"/>
                  <a:pt x="1666" y="959"/>
                  <a:pt x="1666" y="972"/>
                </a:cubicBezTo>
                <a:cubicBezTo>
                  <a:pt x="1660" y="983"/>
                  <a:pt x="1658" y="956"/>
                  <a:pt x="1657" y="930"/>
                </a:cubicBezTo>
                <a:cubicBezTo>
                  <a:pt x="1656" y="883"/>
                  <a:pt x="1654" y="876"/>
                  <a:pt x="1653" y="870"/>
                </a:cubicBezTo>
                <a:cubicBezTo>
                  <a:pt x="1654" y="824"/>
                  <a:pt x="1648" y="815"/>
                  <a:pt x="1652" y="809"/>
                </a:cubicBezTo>
                <a:cubicBezTo>
                  <a:pt x="1641" y="741"/>
                  <a:pt x="1642" y="734"/>
                  <a:pt x="1638" y="726"/>
                </a:cubicBezTo>
                <a:cubicBezTo>
                  <a:pt x="1606" y="639"/>
                  <a:pt x="1595" y="629"/>
                  <a:pt x="1599" y="624"/>
                </a:cubicBezTo>
                <a:cubicBezTo>
                  <a:pt x="1559" y="579"/>
                  <a:pt x="1560" y="560"/>
                  <a:pt x="1554" y="564"/>
                </a:cubicBezTo>
                <a:cubicBezTo>
                  <a:pt x="1584" y="614"/>
                  <a:pt x="1591" y="626"/>
                  <a:pt x="1598" y="639"/>
                </a:cubicBezTo>
                <a:cubicBezTo>
                  <a:pt x="1622" y="714"/>
                  <a:pt x="1630" y="720"/>
                  <a:pt x="1631" y="724"/>
                </a:cubicBezTo>
                <a:cubicBezTo>
                  <a:pt x="1633" y="751"/>
                  <a:pt x="1640" y="757"/>
                  <a:pt x="1636" y="759"/>
                </a:cubicBezTo>
                <a:cubicBezTo>
                  <a:pt x="1645" y="839"/>
                  <a:pt x="1642" y="846"/>
                  <a:pt x="1644" y="854"/>
                </a:cubicBezTo>
                <a:cubicBezTo>
                  <a:pt x="1640" y="907"/>
                  <a:pt x="1650" y="918"/>
                  <a:pt x="1645" y="924"/>
                </a:cubicBezTo>
                <a:cubicBezTo>
                  <a:pt x="1644" y="962"/>
                  <a:pt x="1651" y="968"/>
                  <a:pt x="1647" y="970"/>
                </a:cubicBezTo>
                <a:cubicBezTo>
                  <a:pt x="1657" y="1063"/>
                  <a:pt x="1665" y="1076"/>
                  <a:pt x="1661" y="1086"/>
                </a:cubicBezTo>
                <a:cubicBezTo>
                  <a:pt x="1668" y="1110"/>
                  <a:pt x="1657" y="1109"/>
                  <a:pt x="1660" y="1099"/>
                </a:cubicBezTo>
                <a:cubicBezTo>
                  <a:pt x="1631" y="1019"/>
                  <a:pt x="1628" y="1011"/>
                  <a:pt x="1628" y="1005"/>
                </a:cubicBezTo>
                <a:cubicBezTo>
                  <a:pt x="1619" y="967"/>
                  <a:pt x="1628" y="955"/>
                  <a:pt x="1617" y="937"/>
                </a:cubicBezTo>
                <a:cubicBezTo>
                  <a:pt x="1619" y="889"/>
                  <a:pt x="1617" y="876"/>
                  <a:pt x="1617" y="864"/>
                </a:cubicBezTo>
                <a:cubicBezTo>
                  <a:pt x="1615" y="814"/>
                  <a:pt x="1615" y="802"/>
                  <a:pt x="1617" y="790"/>
                </a:cubicBezTo>
                <a:cubicBezTo>
                  <a:pt x="1598" y="709"/>
                  <a:pt x="1603" y="699"/>
                  <a:pt x="1601" y="696"/>
                </a:cubicBezTo>
                <a:cubicBezTo>
                  <a:pt x="1594" y="666"/>
                  <a:pt x="1586" y="660"/>
                  <a:pt x="1591" y="658"/>
                </a:cubicBezTo>
                <a:cubicBezTo>
                  <a:pt x="1575" y="621"/>
                  <a:pt x="1578" y="614"/>
                  <a:pt x="1570" y="605"/>
                </a:cubicBezTo>
                <a:cubicBezTo>
                  <a:pt x="1595" y="707"/>
                  <a:pt x="1599" y="725"/>
                  <a:pt x="1599" y="741"/>
                </a:cubicBezTo>
                <a:cubicBezTo>
                  <a:pt x="1606" y="813"/>
                  <a:pt x="1609" y="817"/>
                  <a:pt x="1604" y="818"/>
                </a:cubicBezTo>
                <a:cubicBezTo>
                  <a:pt x="1605" y="866"/>
                  <a:pt x="1610" y="878"/>
                  <a:pt x="1607" y="887"/>
                </a:cubicBezTo>
                <a:cubicBezTo>
                  <a:pt x="1611" y="956"/>
                  <a:pt x="1612" y="966"/>
                  <a:pt x="1612" y="975"/>
                </a:cubicBezTo>
                <a:cubicBezTo>
                  <a:pt x="1620" y="1014"/>
                  <a:pt x="1621" y="1021"/>
                  <a:pt x="1621" y="1029"/>
                </a:cubicBezTo>
                <a:cubicBezTo>
                  <a:pt x="1618" y="1044"/>
                  <a:pt x="1622" y="1037"/>
                  <a:pt x="1616" y="1035"/>
                </a:cubicBezTo>
                <a:cubicBezTo>
                  <a:pt x="1590" y="901"/>
                  <a:pt x="1595" y="899"/>
                  <a:pt x="1590" y="894"/>
                </a:cubicBezTo>
                <a:cubicBezTo>
                  <a:pt x="1589" y="813"/>
                  <a:pt x="1581" y="794"/>
                  <a:pt x="1585" y="779"/>
                </a:cubicBezTo>
                <a:cubicBezTo>
                  <a:pt x="1572" y="710"/>
                  <a:pt x="1574" y="694"/>
                  <a:pt x="1569" y="676"/>
                </a:cubicBezTo>
                <a:cubicBezTo>
                  <a:pt x="1548" y="606"/>
                  <a:pt x="1539" y="591"/>
                  <a:pt x="1531" y="576"/>
                </a:cubicBezTo>
                <a:cubicBezTo>
                  <a:pt x="1556" y="642"/>
                  <a:pt x="1554" y="655"/>
                  <a:pt x="1563" y="670"/>
                </a:cubicBezTo>
                <a:cubicBezTo>
                  <a:pt x="1565" y="721"/>
                  <a:pt x="1571" y="730"/>
                  <a:pt x="1567" y="736"/>
                </a:cubicBezTo>
                <a:cubicBezTo>
                  <a:pt x="1578" y="812"/>
                  <a:pt x="1574" y="818"/>
                  <a:pt x="1579" y="826"/>
                </a:cubicBezTo>
                <a:cubicBezTo>
                  <a:pt x="1576" y="872"/>
                  <a:pt x="1582" y="878"/>
                  <a:pt x="1580" y="881"/>
                </a:cubicBezTo>
                <a:cubicBezTo>
                  <a:pt x="1582" y="922"/>
                  <a:pt x="1588" y="931"/>
                  <a:pt x="1585" y="937"/>
                </a:cubicBezTo>
                <a:cubicBezTo>
                  <a:pt x="1597" y="1000"/>
                  <a:pt x="1592" y="1002"/>
                  <a:pt x="1597" y="1007"/>
                </a:cubicBezTo>
                <a:cubicBezTo>
                  <a:pt x="1580" y="986"/>
                  <a:pt x="1581" y="973"/>
                  <a:pt x="1573" y="959"/>
                </a:cubicBezTo>
                <a:cubicBezTo>
                  <a:pt x="1574" y="937"/>
                  <a:pt x="1570" y="933"/>
                  <a:pt x="1568" y="929"/>
                </a:cubicBezTo>
                <a:cubicBezTo>
                  <a:pt x="1566" y="904"/>
                  <a:pt x="1568" y="902"/>
                  <a:pt x="1566" y="898"/>
                </a:cubicBezTo>
                <a:cubicBezTo>
                  <a:pt x="1565" y="866"/>
                  <a:pt x="1560" y="851"/>
                  <a:pt x="1562" y="838"/>
                </a:cubicBezTo>
                <a:cubicBezTo>
                  <a:pt x="1559" y="787"/>
                  <a:pt x="1561" y="774"/>
                  <a:pt x="1560" y="760"/>
                </a:cubicBezTo>
                <a:cubicBezTo>
                  <a:pt x="1549" y="696"/>
                  <a:pt x="1551" y="682"/>
                  <a:pt x="1543" y="682"/>
                </a:cubicBezTo>
                <a:cubicBezTo>
                  <a:pt x="1550" y="772"/>
                  <a:pt x="1552" y="785"/>
                  <a:pt x="1551" y="797"/>
                </a:cubicBezTo>
                <a:cubicBezTo>
                  <a:pt x="1548" y="858"/>
                  <a:pt x="1552" y="863"/>
                  <a:pt x="1554" y="866"/>
                </a:cubicBezTo>
                <a:cubicBezTo>
                  <a:pt x="1558" y="923"/>
                  <a:pt x="1561" y="930"/>
                  <a:pt x="1557" y="935"/>
                </a:cubicBezTo>
                <a:cubicBezTo>
                  <a:pt x="1566" y="982"/>
                  <a:pt x="1577" y="993"/>
                  <a:pt x="1568" y="997"/>
                </a:cubicBezTo>
                <a:cubicBezTo>
                  <a:pt x="1548" y="919"/>
                  <a:pt x="1542" y="909"/>
                  <a:pt x="1544" y="901"/>
                </a:cubicBezTo>
                <a:cubicBezTo>
                  <a:pt x="1537" y="855"/>
                  <a:pt x="1541" y="852"/>
                  <a:pt x="1537" y="846"/>
                </a:cubicBezTo>
                <a:cubicBezTo>
                  <a:pt x="1530" y="810"/>
                  <a:pt x="1534" y="803"/>
                  <a:pt x="1528" y="793"/>
                </a:cubicBezTo>
                <a:cubicBezTo>
                  <a:pt x="1520" y="729"/>
                  <a:pt x="1518" y="719"/>
                  <a:pt x="1521" y="711"/>
                </a:cubicBezTo>
                <a:cubicBezTo>
                  <a:pt x="1481" y="627"/>
                  <a:pt x="1476" y="623"/>
                  <a:pt x="1473" y="615"/>
                </a:cubicBezTo>
                <a:cubicBezTo>
                  <a:pt x="1441" y="586"/>
                  <a:pt x="1439" y="570"/>
                  <a:pt x="1431" y="576"/>
                </a:cubicBezTo>
                <a:cubicBezTo>
                  <a:pt x="1460" y="610"/>
                  <a:pt x="1468" y="621"/>
                  <a:pt x="1476" y="631"/>
                </a:cubicBezTo>
                <a:cubicBezTo>
                  <a:pt x="1502" y="693"/>
                  <a:pt x="1509" y="699"/>
                  <a:pt x="1507" y="702"/>
                </a:cubicBezTo>
                <a:cubicBezTo>
                  <a:pt x="1512" y="760"/>
                  <a:pt x="1526" y="782"/>
                  <a:pt x="1519" y="798"/>
                </a:cubicBezTo>
                <a:cubicBezTo>
                  <a:pt x="1527" y="860"/>
                  <a:pt x="1529" y="869"/>
                  <a:pt x="1532" y="879"/>
                </a:cubicBezTo>
                <a:cubicBezTo>
                  <a:pt x="1533" y="927"/>
                  <a:pt x="1537" y="933"/>
                  <a:pt x="1535" y="938"/>
                </a:cubicBezTo>
                <a:cubicBezTo>
                  <a:pt x="1525" y="951"/>
                  <a:pt x="1527" y="935"/>
                  <a:pt x="1517" y="916"/>
                </a:cubicBezTo>
                <a:cubicBezTo>
                  <a:pt x="1511" y="847"/>
                  <a:pt x="1503" y="840"/>
                  <a:pt x="1508" y="836"/>
                </a:cubicBezTo>
                <a:cubicBezTo>
                  <a:pt x="1499" y="798"/>
                  <a:pt x="1503" y="793"/>
                  <a:pt x="1498" y="786"/>
                </a:cubicBezTo>
                <a:cubicBezTo>
                  <a:pt x="1494" y="750"/>
                  <a:pt x="1489" y="743"/>
                  <a:pt x="1489" y="738"/>
                </a:cubicBezTo>
                <a:cubicBezTo>
                  <a:pt x="1442" y="617"/>
                  <a:pt x="1439" y="606"/>
                  <a:pt x="1421" y="579"/>
                </a:cubicBezTo>
                <a:cubicBezTo>
                  <a:pt x="1399" y="558"/>
                  <a:pt x="1394" y="551"/>
                  <a:pt x="1386" y="554"/>
                </a:cubicBezTo>
                <a:cubicBezTo>
                  <a:pt x="1434" y="621"/>
                  <a:pt x="1443" y="634"/>
                  <a:pt x="1450" y="648"/>
                </a:cubicBezTo>
                <a:cubicBezTo>
                  <a:pt x="1462" y="693"/>
                  <a:pt x="1469" y="692"/>
                  <a:pt x="1466" y="698"/>
                </a:cubicBezTo>
                <a:cubicBezTo>
                  <a:pt x="1482" y="742"/>
                  <a:pt x="1480" y="752"/>
                  <a:pt x="1485" y="764"/>
                </a:cubicBezTo>
                <a:cubicBezTo>
                  <a:pt x="1501" y="873"/>
                  <a:pt x="1501" y="883"/>
                  <a:pt x="1505" y="894"/>
                </a:cubicBezTo>
                <a:cubicBezTo>
                  <a:pt x="1506" y="915"/>
                  <a:pt x="1500" y="915"/>
                  <a:pt x="1503" y="912"/>
                </a:cubicBezTo>
                <a:cubicBezTo>
                  <a:pt x="1480" y="826"/>
                  <a:pt x="1481" y="802"/>
                  <a:pt x="1464" y="773"/>
                </a:cubicBezTo>
                <a:cubicBezTo>
                  <a:pt x="1449" y="724"/>
                  <a:pt x="1444" y="706"/>
                  <a:pt x="1437" y="687"/>
                </a:cubicBezTo>
                <a:cubicBezTo>
                  <a:pt x="1361" y="563"/>
                  <a:pt x="1356" y="568"/>
                  <a:pt x="1353" y="563"/>
                </a:cubicBezTo>
                <a:cubicBezTo>
                  <a:pt x="1321" y="532"/>
                  <a:pt x="1318" y="529"/>
                  <a:pt x="1314" y="530"/>
                </a:cubicBezTo>
                <a:cubicBezTo>
                  <a:pt x="1345" y="563"/>
                  <a:pt x="1354" y="574"/>
                  <a:pt x="1360" y="575"/>
                </a:cubicBezTo>
                <a:cubicBezTo>
                  <a:pt x="1369" y="585"/>
                  <a:pt x="1370" y="589"/>
                  <a:pt x="1371" y="589"/>
                </a:cubicBezTo>
                <a:cubicBezTo>
                  <a:pt x="1402" y="640"/>
                  <a:pt x="1411" y="657"/>
                  <a:pt x="1420" y="673"/>
                </a:cubicBezTo>
                <a:cubicBezTo>
                  <a:pt x="1449" y="755"/>
                  <a:pt x="1449" y="759"/>
                  <a:pt x="1453" y="764"/>
                </a:cubicBezTo>
                <a:cubicBezTo>
                  <a:pt x="1456" y="791"/>
                  <a:pt x="1464" y="797"/>
                  <a:pt x="1465" y="801"/>
                </a:cubicBezTo>
                <a:cubicBezTo>
                  <a:pt x="1462" y="819"/>
                  <a:pt x="1462" y="802"/>
                  <a:pt x="1452" y="782"/>
                </a:cubicBezTo>
                <a:cubicBezTo>
                  <a:pt x="1442" y="746"/>
                  <a:pt x="1439" y="737"/>
                  <a:pt x="1435" y="727"/>
                </a:cubicBezTo>
                <a:cubicBezTo>
                  <a:pt x="1335" y="582"/>
                  <a:pt x="1334" y="573"/>
                  <a:pt x="1330" y="574"/>
                </a:cubicBezTo>
                <a:cubicBezTo>
                  <a:pt x="1292" y="535"/>
                  <a:pt x="1284" y="534"/>
                  <a:pt x="1277" y="527"/>
                </a:cubicBezTo>
                <a:cubicBezTo>
                  <a:pt x="1295" y="547"/>
                  <a:pt x="1301" y="551"/>
                  <a:pt x="1306" y="558"/>
                </a:cubicBezTo>
                <a:cubicBezTo>
                  <a:pt x="1331" y="590"/>
                  <a:pt x="1341" y="597"/>
                  <a:pt x="1351" y="606"/>
                </a:cubicBezTo>
                <a:cubicBezTo>
                  <a:pt x="1367" y="634"/>
                  <a:pt x="1373" y="639"/>
                  <a:pt x="1379" y="646"/>
                </a:cubicBezTo>
                <a:cubicBezTo>
                  <a:pt x="1409" y="699"/>
                  <a:pt x="1416" y="715"/>
                  <a:pt x="1426" y="732"/>
                </a:cubicBezTo>
                <a:cubicBezTo>
                  <a:pt x="1443" y="783"/>
                  <a:pt x="1444" y="787"/>
                  <a:pt x="1444" y="790"/>
                </a:cubicBezTo>
                <a:cubicBezTo>
                  <a:pt x="1464" y="846"/>
                  <a:pt x="1463" y="852"/>
                  <a:pt x="1464" y="858"/>
                </a:cubicBezTo>
                <a:cubicBezTo>
                  <a:pt x="1435" y="796"/>
                  <a:pt x="1428" y="774"/>
                  <a:pt x="1420" y="753"/>
                </a:cubicBezTo>
                <a:cubicBezTo>
                  <a:pt x="1353" y="645"/>
                  <a:pt x="1356" y="641"/>
                  <a:pt x="1353" y="637"/>
                </a:cubicBezTo>
                <a:cubicBezTo>
                  <a:pt x="1309" y="587"/>
                  <a:pt x="1299" y="576"/>
                  <a:pt x="1288" y="567"/>
                </a:cubicBezTo>
                <a:cubicBezTo>
                  <a:pt x="1266" y="558"/>
                  <a:pt x="1278" y="564"/>
                  <a:pt x="1288" y="573"/>
                </a:cubicBezTo>
                <a:cubicBezTo>
                  <a:pt x="1338" y="632"/>
                  <a:pt x="1341" y="635"/>
                  <a:pt x="1344" y="636"/>
                </a:cubicBezTo>
                <a:cubicBezTo>
                  <a:pt x="1386" y="706"/>
                  <a:pt x="1396" y="725"/>
                  <a:pt x="1405" y="741"/>
                </a:cubicBezTo>
                <a:cubicBezTo>
                  <a:pt x="1420" y="802"/>
                  <a:pt x="1437" y="813"/>
                  <a:pt x="1427" y="817"/>
                </a:cubicBezTo>
                <a:cubicBezTo>
                  <a:pt x="1383" y="737"/>
                  <a:pt x="1383" y="726"/>
                  <a:pt x="1378" y="729"/>
                </a:cubicBezTo>
                <a:cubicBezTo>
                  <a:pt x="1363" y="702"/>
                  <a:pt x="1356" y="699"/>
                  <a:pt x="1352" y="688"/>
                </a:cubicBezTo>
                <a:cubicBezTo>
                  <a:pt x="1287" y="617"/>
                  <a:pt x="1278" y="613"/>
                  <a:pt x="1269" y="596"/>
                </a:cubicBezTo>
                <a:cubicBezTo>
                  <a:pt x="1231" y="579"/>
                  <a:pt x="1236" y="581"/>
                  <a:pt x="1239" y="580"/>
                </a:cubicBezTo>
                <a:cubicBezTo>
                  <a:pt x="1287" y="628"/>
                  <a:pt x="1309" y="654"/>
                  <a:pt x="1333" y="681"/>
                </a:cubicBezTo>
                <a:cubicBezTo>
                  <a:pt x="1371" y="733"/>
                  <a:pt x="1374" y="737"/>
                  <a:pt x="1376" y="742"/>
                </a:cubicBezTo>
                <a:cubicBezTo>
                  <a:pt x="1379" y="756"/>
                  <a:pt x="1368" y="746"/>
                  <a:pt x="1357" y="735"/>
                </a:cubicBezTo>
                <a:cubicBezTo>
                  <a:pt x="1305" y="677"/>
                  <a:pt x="1299" y="674"/>
                  <a:pt x="1294" y="667"/>
                </a:cubicBezTo>
                <a:cubicBezTo>
                  <a:pt x="1267" y="654"/>
                  <a:pt x="1276" y="658"/>
                  <a:pt x="1284" y="667"/>
                </a:cubicBezTo>
                <a:cubicBezTo>
                  <a:pt x="1373" y="768"/>
                  <a:pt x="1384" y="779"/>
                  <a:pt x="1397" y="789"/>
                </a:cubicBezTo>
                <a:cubicBezTo>
                  <a:pt x="1439" y="854"/>
                  <a:pt x="1441" y="859"/>
                  <a:pt x="1444" y="863"/>
                </a:cubicBezTo>
                <a:cubicBezTo>
                  <a:pt x="1415" y="842"/>
                  <a:pt x="1406" y="827"/>
                  <a:pt x="1394" y="817"/>
                </a:cubicBezTo>
                <a:cubicBezTo>
                  <a:pt x="1340" y="757"/>
                  <a:pt x="1332" y="756"/>
                  <a:pt x="1327" y="749"/>
                </a:cubicBezTo>
                <a:cubicBezTo>
                  <a:pt x="1254" y="683"/>
                  <a:pt x="1250" y="671"/>
                  <a:pt x="1243" y="672"/>
                </a:cubicBezTo>
                <a:cubicBezTo>
                  <a:pt x="1214" y="642"/>
                  <a:pt x="1201" y="637"/>
                  <a:pt x="1190" y="625"/>
                </a:cubicBezTo>
                <a:cubicBezTo>
                  <a:pt x="1162" y="606"/>
                  <a:pt x="1161" y="603"/>
                  <a:pt x="1159" y="604"/>
                </a:cubicBezTo>
                <a:cubicBezTo>
                  <a:pt x="1202" y="651"/>
                  <a:pt x="1208" y="648"/>
                  <a:pt x="1211" y="651"/>
                </a:cubicBezTo>
                <a:cubicBezTo>
                  <a:pt x="1252" y="693"/>
                  <a:pt x="1264" y="697"/>
                  <a:pt x="1274" y="711"/>
                </a:cubicBezTo>
                <a:cubicBezTo>
                  <a:pt x="1341" y="783"/>
                  <a:pt x="1347" y="786"/>
                  <a:pt x="1352" y="794"/>
                </a:cubicBezTo>
                <a:cubicBezTo>
                  <a:pt x="1359" y="804"/>
                  <a:pt x="1353" y="801"/>
                  <a:pt x="1347" y="796"/>
                </a:cubicBezTo>
                <a:cubicBezTo>
                  <a:pt x="1323" y="786"/>
                  <a:pt x="1317" y="780"/>
                  <a:pt x="1312" y="775"/>
                </a:cubicBezTo>
                <a:cubicBezTo>
                  <a:pt x="1271" y="748"/>
                  <a:pt x="1265" y="746"/>
                  <a:pt x="1259" y="742"/>
                </a:cubicBezTo>
                <a:cubicBezTo>
                  <a:pt x="1142" y="660"/>
                  <a:pt x="1131" y="648"/>
                  <a:pt x="1120" y="640"/>
                </a:cubicBezTo>
                <a:cubicBezTo>
                  <a:pt x="1101" y="622"/>
                  <a:pt x="1098" y="617"/>
                  <a:pt x="1096" y="613"/>
                </a:cubicBezTo>
                <a:cubicBezTo>
                  <a:pt x="1118" y="650"/>
                  <a:pt x="1127" y="653"/>
                  <a:pt x="1135" y="662"/>
                </a:cubicBezTo>
                <a:cubicBezTo>
                  <a:pt x="1150" y="676"/>
                  <a:pt x="1157" y="677"/>
                  <a:pt x="1159" y="684"/>
                </a:cubicBezTo>
                <a:cubicBezTo>
                  <a:pt x="1206" y="725"/>
                  <a:pt x="1230" y="734"/>
                  <a:pt x="1252" y="752"/>
                </a:cubicBezTo>
                <a:cubicBezTo>
                  <a:pt x="1293" y="780"/>
                  <a:pt x="1299" y="782"/>
                  <a:pt x="1305" y="788"/>
                </a:cubicBezTo>
                <a:cubicBezTo>
                  <a:pt x="1312" y="800"/>
                  <a:pt x="1308" y="796"/>
                  <a:pt x="1304" y="791"/>
                </a:cubicBezTo>
                <a:cubicBezTo>
                  <a:pt x="1247" y="755"/>
                  <a:pt x="1235" y="755"/>
                  <a:pt x="1226" y="746"/>
                </a:cubicBezTo>
                <a:cubicBezTo>
                  <a:pt x="1161" y="702"/>
                  <a:pt x="1157" y="695"/>
                  <a:pt x="1152" y="693"/>
                </a:cubicBezTo>
                <a:cubicBezTo>
                  <a:pt x="1102" y="654"/>
                  <a:pt x="1099" y="643"/>
                  <a:pt x="1092" y="644"/>
                </a:cubicBezTo>
                <a:cubicBezTo>
                  <a:pt x="1119" y="671"/>
                  <a:pt x="1120" y="680"/>
                  <a:pt x="1124" y="679"/>
                </a:cubicBezTo>
                <a:cubicBezTo>
                  <a:pt x="1168" y="716"/>
                  <a:pt x="1181" y="726"/>
                  <a:pt x="1194" y="737"/>
                </a:cubicBezTo>
                <a:cubicBezTo>
                  <a:pt x="1249" y="776"/>
                  <a:pt x="1264" y="780"/>
                  <a:pt x="1277" y="791"/>
                </a:cubicBezTo>
                <a:cubicBezTo>
                  <a:pt x="1312" y="809"/>
                  <a:pt x="1317" y="809"/>
                  <a:pt x="1320" y="815"/>
                </a:cubicBezTo>
                <a:cubicBezTo>
                  <a:pt x="1369" y="841"/>
                  <a:pt x="1376" y="845"/>
                  <a:pt x="1383" y="850"/>
                </a:cubicBezTo>
                <a:cubicBezTo>
                  <a:pt x="1422" y="879"/>
                  <a:pt x="1427" y="876"/>
                  <a:pt x="1428" y="883"/>
                </a:cubicBezTo>
                <a:cubicBezTo>
                  <a:pt x="1448" y="907"/>
                  <a:pt x="1443" y="898"/>
                  <a:pt x="1436" y="897"/>
                </a:cubicBezTo>
                <a:cubicBezTo>
                  <a:pt x="1391" y="869"/>
                  <a:pt x="1384" y="868"/>
                  <a:pt x="1377" y="865"/>
                </a:cubicBezTo>
                <a:cubicBezTo>
                  <a:pt x="1310" y="833"/>
                  <a:pt x="1302" y="831"/>
                  <a:pt x="1296" y="825"/>
                </a:cubicBezTo>
                <a:cubicBezTo>
                  <a:pt x="1212" y="780"/>
                  <a:pt x="1211" y="771"/>
                  <a:pt x="1207" y="771"/>
                </a:cubicBezTo>
                <a:cubicBezTo>
                  <a:pt x="1172" y="749"/>
                  <a:pt x="1168" y="736"/>
                  <a:pt x="1161" y="735"/>
                </a:cubicBezTo>
                <a:cubicBezTo>
                  <a:pt x="1123" y="703"/>
                  <a:pt x="1121" y="690"/>
                  <a:pt x="1114" y="694"/>
                </a:cubicBezTo>
                <a:cubicBezTo>
                  <a:pt x="1142" y="729"/>
                  <a:pt x="1146" y="726"/>
                  <a:pt x="1148" y="733"/>
                </a:cubicBezTo>
                <a:cubicBezTo>
                  <a:pt x="1173" y="751"/>
                  <a:pt x="1177" y="763"/>
                  <a:pt x="1185" y="763"/>
                </a:cubicBezTo>
                <a:cubicBezTo>
                  <a:pt x="1224" y="799"/>
                  <a:pt x="1229" y="794"/>
                  <a:pt x="1231" y="799"/>
                </a:cubicBezTo>
                <a:cubicBezTo>
                  <a:pt x="1285" y="828"/>
                  <a:pt x="1287" y="837"/>
                  <a:pt x="1291" y="836"/>
                </a:cubicBezTo>
                <a:cubicBezTo>
                  <a:pt x="1324" y="852"/>
                  <a:pt x="1327" y="853"/>
                  <a:pt x="1331" y="855"/>
                </a:cubicBezTo>
                <a:cubicBezTo>
                  <a:pt x="1354" y="869"/>
                  <a:pt x="1359" y="866"/>
                  <a:pt x="1362" y="870"/>
                </a:cubicBezTo>
                <a:cubicBezTo>
                  <a:pt x="1393" y="896"/>
                  <a:pt x="1387" y="889"/>
                  <a:pt x="1379" y="890"/>
                </a:cubicBezTo>
                <a:cubicBezTo>
                  <a:pt x="1343" y="876"/>
                  <a:pt x="1330" y="867"/>
                  <a:pt x="1316" y="861"/>
                </a:cubicBezTo>
                <a:cubicBezTo>
                  <a:pt x="1288" y="845"/>
                  <a:pt x="1278" y="849"/>
                  <a:pt x="1272" y="841"/>
                </a:cubicBezTo>
                <a:cubicBezTo>
                  <a:pt x="1217" y="811"/>
                  <a:pt x="1203" y="803"/>
                  <a:pt x="1190" y="793"/>
                </a:cubicBezTo>
                <a:cubicBezTo>
                  <a:pt x="1137" y="758"/>
                  <a:pt x="1134" y="753"/>
                  <a:pt x="1129" y="753"/>
                </a:cubicBezTo>
                <a:cubicBezTo>
                  <a:pt x="1114" y="749"/>
                  <a:pt x="1121" y="748"/>
                  <a:pt x="1126" y="757"/>
                </a:cubicBezTo>
                <a:cubicBezTo>
                  <a:pt x="1191" y="803"/>
                  <a:pt x="1196" y="810"/>
                  <a:pt x="1203" y="812"/>
                </a:cubicBezTo>
                <a:cubicBezTo>
                  <a:pt x="1249" y="838"/>
                  <a:pt x="1256" y="844"/>
                  <a:pt x="1262" y="849"/>
                </a:cubicBezTo>
                <a:cubicBezTo>
                  <a:pt x="1317" y="872"/>
                  <a:pt x="1330" y="881"/>
                  <a:pt x="1345" y="886"/>
                </a:cubicBezTo>
                <a:cubicBezTo>
                  <a:pt x="1466" y="941"/>
                  <a:pt x="1476" y="944"/>
                  <a:pt x="1484" y="952"/>
                </a:cubicBezTo>
                <a:cubicBezTo>
                  <a:pt x="1517" y="968"/>
                  <a:pt x="1520" y="978"/>
                  <a:pt x="1527" y="976"/>
                </a:cubicBezTo>
                <a:cubicBezTo>
                  <a:pt x="1531" y="990"/>
                  <a:pt x="1530" y="981"/>
                  <a:pt x="1525" y="983"/>
                </a:cubicBezTo>
                <a:cubicBezTo>
                  <a:pt x="1481" y="961"/>
                  <a:pt x="1474" y="952"/>
                  <a:pt x="1466" y="951"/>
                </a:cubicBezTo>
                <a:cubicBezTo>
                  <a:pt x="1425" y="931"/>
                  <a:pt x="1421" y="932"/>
                  <a:pt x="1418" y="928"/>
                </a:cubicBezTo>
                <a:cubicBezTo>
                  <a:pt x="1362" y="907"/>
                  <a:pt x="1359" y="902"/>
                  <a:pt x="1354" y="904"/>
                </a:cubicBezTo>
                <a:cubicBezTo>
                  <a:pt x="1284" y="873"/>
                  <a:pt x="1275" y="872"/>
                  <a:pt x="1268" y="864"/>
                </a:cubicBezTo>
                <a:cubicBezTo>
                  <a:pt x="1187" y="822"/>
                  <a:pt x="1180" y="813"/>
                  <a:pt x="1171" y="812"/>
                </a:cubicBezTo>
                <a:cubicBezTo>
                  <a:pt x="1151" y="802"/>
                  <a:pt x="1156" y="806"/>
                  <a:pt x="1162" y="805"/>
                </a:cubicBezTo>
                <a:cubicBezTo>
                  <a:pt x="1226" y="856"/>
                  <a:pt x="1247" y="864"/>
                  <a:pt x="1268" y="875"/>
                </a:cubicBezTo>
                <a:cubicBezTo>
                  <a:pt x="1309" y="900"/>
                  <a:pt x="1321" y="899"/>
                  <a:pt x="1332" y="905"/>
                </a:cubicBezTo>
                <a:cubicBezTo>
                  <a:pt x="1382" y="923"/>
                  <a:pt x="1385" y="925"/>
                  <a:pt x="1387" y="930"/>
                </a:cubicBezTo>
                <a:cubicBezTo>
                  <a:pt x="1411" y="942"/>
                  <a:pt x="1417" y="937"/>
                  <a:pt x="1421" y="944"/>
                </a:cubicBezTo>
                <a:cubicBezTo>
                  <a:pt x="1476" y="965"/>
                  <a:pt x="1480" y="968"/>
                  <a:pt x="1484" y="973"/>
                </a:cubicBezTo>
                <a:cubicBezTo>
                  <a:pt x="1489" y="979"/>
                  <a:pt x="1486" y="976"/>
                  <a:pt x="1482" y="974"/>
                </a:cubicBezTo>
                <a:cubicBezTo>
                  <a:pt x="1457" y="961"/>
                  <a:pt x="1453" y="964"/>
                  <a:pt x="1451" y="962"/>
                </a:cubicBezTo>
                <a:cubicBezTo>
                  <a:pt x="1390" y="938"/>
                  <a:pt x="1386" y="937"/>
                  <a:pt x="1383" y="935"/>
                </a:cubicBezTo>
                <a:cubicBezTo>
                  <a:pt x="1344" y="921"/>
                  <a:pt x="1336" y="922"/>
                  <a:pt x="1330" y="918"/>
                </a:cubicBezTo>
                <a:cubicBezTo>
                  <a:pt x="1294" y="902"/>
                  <a:pt x="1280" y="895"/>
                  <a:pt x="1266" y="888"/>
                </a:cubicBezTo>
                <a:cubicBezTo>
                  <a:pt x="1196" y="853"/>
                  <a:pt x="1190" y="848"/>
                  <a:pt x="1182" y="847"/>
                </a:cubicBezTo>
                <a:cubicBezTo>
                  <a:pt x="1115" y="801"/>
                  <a:pt x="1109" y="794"/>
                  <a:pt x="1102" y="788"/>
                </a:cubicBezTo>
                <a:cubicBezTo>
                  <a:pt x="1080" y="767"/>
                  <a:pt x="1079" y="757"/>
                  <a:pt x="1074" y="760"/>
                </a:cubicBezTo>
                <a:cubicBezTo>
                  <a:pt x="1100" y="793"/>
                  <a:pt x="1104" y="805"/>
                  <a:pt x="1112" y="806"/>
                </a:cubicBezTo>
                <a:cubicBezTo>
                  <a:pt x="1183" y="857"/>
                  <a:pt x="1191" y="859"/>
                  <a:pt x="1198" y="865"/>
                </a:cubicBezTo>
                <a:cubicBezTo>
                  <a:pt x="1271" y="898"/>
                  <a:pt x="1273" y="906"/>
                  <a:pt x="1276" y="906"/>
                </a:cubicBezTo>
                <a:cubicBezTo>
                  <a:pt x="1326" y="930"/>
                  <a:pt x="1342" y="933"/>
                  <a:pt x="1357" y="941"/>
                </a:cubicBezTo>
                <a:cubicBezTo>
                  <a:pt x="1388" y="948"/>
                  <a:pt x="1396" y="954"/>
                  <a:pt x="1404" y="956"/>
                </a:cubicBezTo>
                <a:cubicBezTo>
                  <a:pt x="1473" y="984"/>
                  <a:pt x="1495" y="994"/>
                  <a:pt x="1517" y="1001"/>
                </a:cubicBezTo>
                <a:cubicBezTo>
                  <a:pt x="1577" y="1034"/>
                  <a:pt x="1579" y="1040"/>
                  <a:pt x="1582" y="1039"/>
                </a:cubicBezTo>
                <a:cubicBezTo>
                  <a:pt x="1572" y="1045"/>
                  <a:pt x="1565" y="1043"/>
                  <a:pt x="1559" y="1040"/>
                </a:cubicBezTo>
                <a:cubicBezTo>
                  <a:pt x="1511" y="1020"/>
                  <a:pt x="1499" y="1017"/>
                  <a:pt x="1488" y="1012"/>
                </a:cubicBezTo>
                <a:cubicBezTo>
                  <a:pt x="1445" y="1007"/>
                  <a:pt x="1443" y="994"/>
                  <a:pt x="1435" y="1000"/>
                </a:cubicBezTo>
                <a:cubicBezTo>
                  <a:pt x="1406" y="991"/>
                  <a:pt x="1394" y="987"/>
                  <a:pt x="1382" y="985"/>
                </a:cubicBezTo>
                <a:cubicBezTo>
                  <a:pt x="1338" y="968"/>
                  <a:pt x="1330" y="966"/>
                  <a:pt x="1326" y="964"/>
                </a:cubicBezTo>
                <a:cubicBezTo>
                  <a:pt x="1280" y="947"/>
                  <a:pt x="1274" y="941"/>
                  <a:pt x="1267" y="938"/>
                </a:cubicBezTo>
                <a:cubicBezTo>
                  <a:pt x="1204" y="908"/>
                  <a:pt x="1197" y="907"/>
                  <a:pt x="1191" y="901"/>
                </a:cubicBezTo>
                <a:cubicBezTo>
                  <a:pt x="1130" y="863"/>
                  <a:pt x="1122" y="864"/>
                  <a:pt x="1117" y="857"/>
                </a:cubicBezTo>
                <a:cubicBezTo>
                  <a:pt x="1078" y="830"/>
                  <a:pt x="1082" y="836"/>
                  <a:pt x="1087" y="841"/>
                </a:cubicBezTo>
                <a:cubicBezTo>
                  <a:pt x="1123" y="870"/>
                  <a:pt x="1129" y="876"/>
                  <a:pt x="1136" y="875"/>
                </a:cubicBezTo>
                <a:cubicBezTo>
                  <a:pt x="1173" y="906"/>
                  <a:pt x="1181" y="902"/>
                  <a:pt x="1185" y="910"/>
                </a:cubicBezTo>
                <a:cubicBezTo>
                  <a:pt x="1225" y="931"/>
                  <a:pt x="1231" y="935"/>
                  <a:pt x="1237" y="937"/>
                </a:cubicBezTo>
                <a:cubicBezTo>
                  <a:pt x="1313" y="971"/>
                  <a:pt x="1319" y="971"/>
                  <a:pt x="1324" y="976"/>
                </a:cubicBezTo>
                <a:cubicBezTo>
                  <a:pt x="1349" y="983"/>
                  <a:pt x="1355" y="985"/>
                  <a:pt x="1361" y="985"/>
                </a:cubicBezTo>
                <a:cubicBezTo>
                  <a:pt x="1400" y="1000"/>
                  <a:pt x="1403" y="1002"/>
                  <a:pt x="1406" y="1002"/>
                </a:cubicBezTo>
                <a:cubicBezTo>
                  <a:pt x="1458" y="1018"/>
                  <a:pt x="1466" y="1012"/>
                  <a:pt x="1471" y="1018"/>
                </a:cubicBezTo>
                <a:cubicBezTo>
                  <a:pt x="1573" y="1058"/>
                  <a:pt x="1585" y="1062"/>
                  <a:pt x="1596" y="1069"/>
                </a:cubicBezTo>
                <a:cubicBezTo>
                  <a:pt x="1615" y="1086"/>
                  <a:pt x="1602" y="1079"/>
                  <a:pt x="1588" y="1071"/>
                </a:cubicBezTo>
                <a:cubicBezTo>
                  <a:pt x="1450" y="1038"/>
                  <a:pt x="1447" y="1037"/>
                  <a:pt x="1442" y="1040"/>
                </a:cubicBezTo>
                <a:cubicBezTo>
                  <a:pt x="1415" y="1033"/>
                  <a:pt x="1412" y="1030"/>
                  <a:pt x="1406" y="1034"/>
                </a:cubicBezTo>
                <a:cubicBezTo>
                  <a:pt x="1362" y="1025"/>
                  <a:pt x="1359" y="1013"/>
                  <a:pt x="1350" y="1018"/>
                </a:cubicBezTo>
                <a:cubicBezTo>
                  <a:pt x="1320" y="1009"/>
                  <a:pt x="1317" y="1008"/>
                  <a:pt x="1314" y="1006"/>
                </a:cubicBezTo>
                <a:cubicBezTo>
                  <a:pt x="1270" y="990"/>
                  <a:pt x="1264" y="988"/>
                  <a:pt x="1258" y="984"/>
                </a:cubicBezTo>
                <a:cubicBezTo>
                  <a:pt x="1183" y="950"/>
                  <a:pt x="1180" y="949"/>
                  <a:pt x="1177" y="950"/>
                </a:cubicBezTo>
                <a:cubicBezTo>
                  <a:pt x="1145" y="925"/>
                  <a:pt x="1137" y="928"/>
                  <a:pt x="1132" y="922"/>
                </a:cubicBezTo>
                <a:cubicBezTo>
                  <a:pt x="1097" y="895"/>
                  <a:pt x="1094" y="894"/>
                  <a:pt x="1091" y="895"/>
                </a:cubicBezTo>
                <a:cubicBezTo>
                  <a:pt x="1100" y="905"/>
                  <a:pt x="1104" y="913"/>
                  <a:pt x="1110" y="913"/>
                </a:cubicBezTo>
                <a:cubicBezTo>
                  <a:pt x="1182" y="958"/>
                  <a:pt x="1192" y="966"/>
                  <a:pt x="1203" y="970"/>
                </a:cubicBezTo>
                <a:cubicBezTo>
                  <a:pt x="1254" y="997"/>
                  <a:pt x="1258" y="992"/>
                  <a:pt x="1260" y="998"/>
                </a:cubicBezTo>
                <a:cubicBezTo>
                  <a:pt x="1307" y="1012"/>
                  <a:pt x="1312" y="1017"/>
                  <a:pt x="1318" y="1018"/>
                </a:cubicBezTo>
                <a:cubicBezTo>
                  <a:pt x="1341" y="1024"/>
                  <a:pt x="1347" y="1023"/>
                  <a:pt x="1351" y="1029"/>
                </a:cubicBezTo>
                <a:cubicBezTo>
                  <a:pt x="1393" y="1035"/>
                  <a:pt x="1397" y="1043"/>
                  <a:pt x="1404" y="1041"/>
                </a:cubicBezTo>
                <a:cubicBezTo>
                  <a:pt x="1425" y="1048"/>
                  <a:pt x="1431" y="1050"/>
                  <a:pt x="1438" y="1049"/>
                </a:cubicBezTo>
                <a:cubicBezTo>
                  <a:pt x="1449" y="1054"/>
                  <a:pt x="1452" y="1053"/>
                  <a:pt x="1455" y="1054"/>
                </a:cubicBezTo>
                <a:cubicBezTo>
                  <a:pt x="1497" y="1056"/>
                  <a:pt x="1501" y="1065"/>
                  <a:pt x="1508" y="1063"/>
                </a:cubicBezTo>
                <a:cubicBezTo>
                  <a:pt x="1548" y="1073"/>
                  <a:pt x="1554" y="1071"/>
                  <a:pt x="1559" y="1075"/>
                </a:cubicBezTo>
                <a:cubicBezTo>
                  <a:pt x="1619" y="1097"/>
                  <a:pt x="1625" y="1107"/>
                  <a:pt x="1635" y="1107"/>
                </a:cubicBezTo>
                <a:cubicBezTo>
                  <a:pt x="1638" y="1114"/>
                  <a:pt x="1631" y="1117"/>
                  <a:pt x="1625" y="1115"/>
                </a:cubicBezTo>
                <a:cubicBezTo>
                  <a:pt x="1588" y="1102"/>
                  <a:pt x="1583" y="1100"/>
                  <a:pt x="1578" y="1100"/>
                </a:cubicBezTo>
                <a:cubicBezTo>
                  <a:pt x="1556" y="1091"/>
                  <a:pt x="1552" y="1094"/>
                  <a:pt x="1550" y="1092"/>
                </a:cubicBezTo>
                <a:cubicBezTo>
                  <a:pt x="1504" y="1083"/>
                  <a:pt x="1498" y="1087"/>
                  <a:pt x="1494" y="1085"/>
                </a:cubicBezTo>
                <a:cubicBezTo>
                  <a:pt x="1474" y="1084"/>
                  <a:pt x="1472" y="1083"/>
                  <a:pt x="1472" y="1083"/>
                </a:cubicBezTo>
                <a:cubicBezTo>
                  <a:pt x="1445" y="1080"/>
                  <a:pt x="1440" y="1080"/>
                  <a:pt x="1435" y="1080"/>
                </a:cubicBezTo>
                <a:cubicBezTo>
                  <a:pt x="1386" y="1073"/>
                  <a:pt x="1380" y="1077"/>
                  <a:pt x="1376" y="1074"/>
                </a:cubicBezTo>
                <a:cubicBezTo>
                  <a:pt x="1341" y="1074"/>
                  <a:pt x="1321" y="1073"/>
                  <a:pt x="1301" y="1072"/>
                </a:cubicBezTo>
                <a:cubicBezTo>
                  <a:pt x="1232" y="1067"/>
                  <a:pt x="1224" y="1057"/>
                  <a:pt x="1214" y="1058"/>
                </a:cubicBezTo>
                <a:cubicBezTo>
                  <a:pt x="1154" y="1038"/>
                  <a:pt x="1149" y="1038"/>
                  <a:pt x="1145" y="1035"/>
                </a:cubicBezTo>
                <a:cubicBezTo>
                  <a:pt x="1114" y="1022"/>
                  <a:pt x="1107" y="1027"/>
                  <a:pt x="1104" y="1019"/>
                </a:cubicBezTo>
                <a:cubicBezTo>
                  <a:pt x="1081" y="1017"/>
                  <a:pt x="1086" y="1021"/>
                  <a:pt x="1093" y="1020"/>
                </a:cubicBezTo>
                <a:cubicBezTo>
                  <a:pt x="1150" y="1045"/>
                  <a:pt x="1155" y="1050"/>
                  <a:pt x="1162" y="1049"/>
                </a:cubicBezTo>
                <a:cubicBezTo>
                  <a:pt x="1192" y="1061"/>
                  <a:pt x="1195" y="1062"/>
                  <a:pt x="1198" y="1061"/>
                </a:cubicBezTo>
                <a:cubicBezTo>
                  <a:pt x="1229" y="1070"/>
                  <a:pt x="1232" y="1069"/>
                  <a:pt x="1235" y="1070"/>
                </a:cubicBezTo>
                <a:cubicBezTo>
                  <a:pt x="1280" y="1076"/>
                  <a:pt x="1285" y="1083"/>
                  <a:pt x="1293" y="1079"/>
                </a:cubicBezTo>
                <a:cubicBezTo>
                  <a:pt x="1377" y="1091"/>
                  <a:pt x="1387" y="1081"/>
                  <a:pt x="1392" y="1088"/>
                </a:cubicBezTo>
                <a:cubicBezTo>
                  <a:pt x="1443" y="1092"/>
                  <a:pt x="1446" y="1092"/>
                  <a:pt x="1450" y="1092"/>
                </a:cubicBezTo>
                <a:cubicBezTo>
                  <a:pt x="1490" y="1092"/>
                  <a:pt x="1491" y="1101"/>
                  <a:pt x="1495" y="1099"/>
                </a:cubicBezTo>
                <a:cubicBezTo>
                  <a:pt x="1533" y="1104"/>
                  <a:pt x="1539" y="1099"/>
                  <a:pt x="1540" y="1106"/>
                </a:cubicBezTo>
                <a:cubicBezTo>
                  <a:pt x="1601" y="1119"/>
                  <a:pt x="1607" y="1122"/>
                  <a:pt x="1614" y="1121"/>
                </a:cubicBezTo>
                <a:cubicBezTo>
                  <a:pt x="1636" y="1136"/>
                  <a:pt x="1643" y="1125"/>
                  <a:pt x="1644" y="1134"/>
                </a:cubicBezTo>
                <a:cubicBezTo>
                  <a:pt x="1667" y="1150"/>
                  <a:pt x="1662" y="1146"/>
                  <a:pt x="1655" y="1148"/>
                </a:cubicBezTo>
                <a:cubicBezTo>
                  <a:pt x="1643" y="1147"/>
                  <a:pt x="1640" y="1144"/>
                  <a:pt x="1638" y="1143"/>
                </a:cubicBezTo>
                <a:cubicBezTo>
                  <a:pt x="1567" y="1136"/>
                  <a:pt x="1559" y="1135"/>
                  <a:pt x="1552" y="1132"/>
                </a:cubicBezTo>
                <a:cubicBezTo>
                  <a:pt x="1521" y="1127"/>
                  <a:pt x="1511" y="1132"/>
                  <a:pt x="1505" y="1126"/>
                </a:cubicBezTo>
                <a:cubicBezTo>
                  <a:pt x="1434" y="1129"/>
                  <a:pt x="1417" y="1126"/>
                  <a:pt x="1399" y="1126"/>
                </a:cubicBezTo>
                <a:cubicBezTo>
                  <a:pt x="1351" y="1129"/>
                  <a:pt x="1347" y="1126"/>
                  <a:pt x="1342" y="1125"/>
                </a:cubicBezTo>
                <a:cubicBezTo>
                  <a:pt x="1278" y="1119"/>
                  <a:pt x="1268" y="1120"/>
                  <a:pt x="1260" y="1115"/>
                </a:cubicBezTo>
                <a:cubicBezTo>
                  <a:pt x="1216" y="1104"/>
                  <a:pt x="1198" y="1103"/>
                  <a:pt x="1181" y="1094"/>
                </a:cubicBezTo>
                <a:cubicBezTo>
                  <a:pt x="1146" y="1085"/>
                  <a:pt x="1140" y="1074"/>
                  <a:pt x="1130" y="1076"/>
                </a:cubicBezTo>
                <a:cubicBezTo>
                  <a:pt x="1181" y="1097"/>
                  <a:pt x="1182" y="1102"/>
                  <a:pt x="1185" y="1101"/>
                </a:cubicBezTo>
                <a:cubicBezTo>
                  <a:pt x="1215" y="1110"/>
                  <a:pt x="1220" y="1115"/>
                  <a:pt x="1226" y="1116"/>
                </a:cubicBezTo>
                <a:cubicBezTo>
                  <a:pt x="1260" y="1124"/>
                  <a:pt x="1263" y="1123"/>
                  <a:pt x="1264" y="1127"/>
                </a:cubicBezTo>
                <a:cubicBezTo>
                  <a:pt x="1306" y="1128"/>
                  <a:pt x="1319" y="1133"/>
                  <a:pt x="1332" y="1134"/>
                </a:cubicBezTo>
                <a:cubicBezTo>
                  <a:pt x="1380" y="1136"/>
                  <a:pt x="1388" y="1134"/>
                  <a:pt x="1393" y="1138"/>
                </a:cubicBezTo>
                <a:cubicBezTo>
                  <a:pt x="1428" y="1139"/>
                  <a:pt x="1442" y="1138"/>
                  <a:pt x="1457" y="1135"/>
                </a:cubicBezTo>
                <a:cubicBezTo>
                  <a:pt x="1563" y="1142"/>
                  <a:pt x="1573" y="1148"/>
                  <a:pt x="1586" y="1146"/>
                </a:cubicBezTo>
                <a:cubicBezTo>
                  <a:pt x="1614" y="1151"/>
                  <a:pt x="1617" y="1152"/>
                  <a:pt x="1621" y="1150"/>
                </a:cubicBezTo>
                <a:cubicBezTo>
                  <a:pt x="1696" y="1171"/>
                  <a:pt x="1702" y="1175"/>
                  <a:pt x="1708" y="1180"/>
                </a:cubicBezTo>
                <a:cubicBezTo>
                  <a:pt x="1661" y="1168"/>
                  <a:pt x="1655" y="1167"/>
                  <a:pt x="1650" y="1166"/>
                </a:cubicBezTo>
                <a:cubicBezTo>
                  <a:pt x="1610" y="1156"/>
                  <a:pt x="1599" y="1159"/>
                  <a:pt x="1589" y="1156"/>
                </a:cubicBezTo>
                <a:cubicBezTo>
                  <a:pt x="1517" y="1149"/>
                  <a:pt x="1506" y="1151"/>
                  <a:pt x="1496" y="1148"/>
                </a:cubicBezTo>
                <a:cubicBezTo>
                  <a:pt x="1443" y="1153"/>
                  <a:pt x="1436" y="1152"/>
                  <a:pt x="1429" y="1154"/>
                </a:cubicBezTo>
                <a:cubicBezTo>
                  <a:pt x="1392" y="1158"/>
                  <a:pt x="1377" y="1159"/>
                  <a:pt x="1362" y="1161"/>
                </a:cubicBezTo>
                <a:cubicBezTo>
                  <a:pt x="1306" y="1163"/>
                  <a:pt x="1291" y="1163"/>
                  <a:pt x="1277" y="1161"/>
                </a:cubicBezTo>
                <a:cubicBezTo>
                  <a:pt x="1225" y="1153"/>
                  <a:pt x="1219" y="1158"/>
                  <a:pt x="1216" y="1157"/>
                </a:cubicBezTo>
                <a:cubicBezTo>
                  <a:pt x="1188" y="1152"/>
                  <a:pt x="1183" y="1146"/>
                  <a:pt x="1175" y="1147"/>
                </a:cubicBezTo>
                <a:cubicBezTo>
                  <a:pt x="1130" y="1135"/>
                  <a:pt x="1125" y="1127"/>
                  <a:pt x="1116" y="1131"/>
                </a:cubicBezTo>
                <a:cubicBezTo>
                  <a:pt x="1206" y="1168"/>
                  <a:pt x="1219" y="1158"/>
                  <a:pt x="1226" y="1169"/>
                </a:cubicBezTo>
                <a:cubicBezTo>
                  <a:pt x="1252" y="1170"/>
                  <a:pt x="1256" y="1169"/>
                  <a:pt x="1259" y="1171"/>
                </a:cubicBezTo>
                <a:cubicBezTo>
                  <a:pt x="1310" y="1175"/>
                  <a:pt x="1321" y="1171"/>
                  <a:pt x="1331" y="1173"/>
                </a:cubicBezTo>
                <a:cubicBezTo>
                  <a:pt x="1405" y="1164"/>
                  <a:pt x="1415" y="1166"/>
                  <a:pt x="1426" y="1164"/>
                </a:cubicBezTo>
                <a:cubicBezTo>
                  <a:pt x="1526" y="1166"/>
                  <a:pt x="1535" y="1160"/>
                  <a:pt x="1542" y="1161"/>
                </a:cubicBezTo>
                <a:cubicBezTo>
                  <a:pt x="1577" y="1165"/>
                  <a:pt x="1581" y="1168"/>
                  <a:pt x="1585" y="1170"/>
                </a:cubicBezTo>
                <a:cubicBezTo>
                  <a:pt x="1640" y="1173"/>
                  <a:pt x="1645" y="1176"/>
                  <a:pt x="1651" y="1177"/>
                </a:cubicBezTo>
                <a:cubicBezTo>
                  <a:pt x="1702" y="1194"/>
                  <a:pt x="1709" y="1191"/>
                  <a:pt x="1713" y="1195"/>
                </a:cubicBezTo>
                <a:cubicBezTo>
                  <a:pt x="1740" y="1207"/>
                  <a:pt x="1742" y="1208"/>
                  <a:pt x="1744" y="1213"/>
                </a:cubicBezTo>
                <a:cubicBezTo>
                  <a:pt x="1714" y="1202"/>
                  <a:pt x="1711" y="1206"/>
                  <a:pt x="1709" y="1203"/>
                </a:cubicBezTo>
                <a:cubicBezTo>
                  <a:pt x="1643" y="1193"/>
                  <a:pt x="1639" y="1194"/>
                  <a:pt x="1635" y="1192"/>
                </a:cubicBezTo>
                <a:cubicBezTo>
                  <a:pt x="1590" y="1187"/>
                  <a:pt x="1583" y="1196"/>
                  <a:pt x="1581" y="1190"/>
                </a:cubicBezTo>
                <a:cubicBezTo>
                  <a:pt x="1529" y="1195"/>
                  <a:pt x="1521" y="1191"/>
                  <a:pt x="1512" y="1193"/>
                </a:cubicBezTo>
                <a:cubicBezTo>
                  <a:pt x="1423" y="1194"/>
                  <a:pt x="1417" y="1196"/>
                  <a:pt x="1411" y="1196"/>
                </a:cubicBezTo>
                <a:cubicBezTo>
                  <a:pt x="1348" y="1191"/>
                  <a:pt x="1337" y="1192"/>
                  <a:pt x="1325" y="1194"/>
                </a:cubicBezTo>
                <a:cubicBezTo>
                  <a:pt x="1279" y="1189"/>
                  <a:pt x="1267" y="1191"/>
                  <a:pt x="1256" y="1188"/>
                </a:cubicBezTo>
                <a:cubicBezTo>
                  <a:pt x="1237" y="1186"/>
                  <a:pt x="1234" y="1183"/>
                  <a:pt x="1231" y="1184"/>
                </a:cubicBezTo>
                <a:cubicBezTo>
                  <a:pt x="1184" y="1176"/>
                  <a:pt x="1180" y="1170"/>
                  <a:pt x="1174" y="1172"/>
                </a:cubicBezTo>
                <a:cubicBezTo>
                  <a:pt x="1132" y="1155"/>
                  <a:pt x="1128" y="1154"/>
                  <a:pt x="1125" y="1152"/>
                </a:cubicBezTo>
                <a:cubicBezTo>
                  <a:pt x="1128" y="1162"/>
                  <a:pt x="1132" y="1165"/>
                  <a:pt x="1137" y="1163"/>
                </a:cubicBezTo>
                <a:cubicBezTo>
                  <a:pt x="1183" y="1183"/>
                  <a:pt x="1190" y="1181"/>
                  <a:pt x="1195" y="1183"/>
                </a:cubicBezTo>
                <a:cubicBezTo>
                  <a:pt x="1310" y="1202"/>
                  <a:pt x="1315" y="1207"/>
                  <a:pt x="1323" y="1201"/>
                </a:cubicBezTo>
                <a:cubicBezTo>
                  <a:pt x="1390" y="1208"/>
                  <a:pt x="1403" y="1205"/>
                  <a:pt x="1415" y="1208"/>
                </a:cubicBezTo>
                <a:cubicBezTo>
                  <a:pt x="1498" y="1205"/>
                  <a:pt x="1504" y="1206"/>
                  <a:pt x="1511" y="1202"/>
                </a:cubicBezTo>
                <a:cubicBezTo>
                  <a:pt x="1580" y="1203"/>
                  <a:pt x="1593" y="1203"/>
                  <a:pt x="1606" y="1202"/>
                </a:cubicBezTo>
                <a:cubicBezTo>
                  <a:pt x="1652" y="1208"/>
                  <a:pt x="1665" y="1207"/>
                  <a:pt x="1677" y="1209"/>
                </a:cubicBezTo>
                <a:cubicBezTo>
                  <a:pt x="1706" y="1220"/>
                  <a:pt x="1709" y="1218"/>
                  <a:pt x="1712" y="1219"/>
                </a:cubicBezTo>
                <a:cubicBezTo>
                  <a:pt x="1741" y="1228"/>
                  <a:pt x="1745" y="1229"/>
                  <a:pt x="1743" y="1232"/>
                </a:cubicBezTo>
                <a:cubicBezTo>
                  <a:pt x="1711" y="1227"/>
                  <a:pt x="1701" y="1228"/>
                  <a:pt x="1694" y="1224"/>
                </a:cubicBezTo>
                <a:cubicBezTo>
                  <a:pt x="1654" y="1216"/>
                  <a:pt x="1647" y="1223"/>
                  <a:pt x="1644" y="1219"/>
                </a:cubicBezTo>
                <a:cubicBezTo>
                  <a:pt x="1585" y="1219"/>
                  <a:pt x="1577" y="1220"/>
                  <a:pt x="1569" y="1216"/>
                </a:cubicBezTo>
                <a:cubicBezTo>
                  <a:pt x="1486" y="1230"/>
                  <a:pt x="1479" y="1227"/>
                  <a:pt x="1471" y="1230"/>
                </a:cubicBezTo>
                <a:cubicBezTo>
                  <a:pt x="1385" y="1240"/>
                  <a:pt x="1370" y="1240"/>
                  <a:pt x="1353" y="1245"/>
                </a:cubicBezTo>
                <a:cubicBezTo>
                  <a:pt x="1318" y="1242"/>
                  <a:pt x="1314" y="1243"/>
                  <a:pt x="1310" y="1246"/>
                </a:cubicBezTo>
                <a:cubicBezTo>
                  <a:pt x="1239" y="1242"/>
                  <a:pt x="1231" y="1242"/>
                  <a:pt x="1224" y="1241"/>
                </a:cubicBezTo>
                <a:cubicBezTo>
                  <a:pt x="1187" y="1241"/>
                  <a:pt x="1185" y="1232"/>
                  <a:pt x="1180" y="1236"/>
                </a:cubicBezTo>
                <a:cubicBezTo>
                  <a:pt x="1231" y="1254"/>
                  <a:pt x="1246" y="1250"/>
                  <a:pt x="1258" y="1254"/>
                </a:cubicBezTo>
                <a:cubicBezTo>
                  <a:pt x="1315" y="1251"/>
                  <a:pt x="1327" y="1257"/>
                  <a:pt x="1342" y="1252"/>
                </a:cubicBezTo>
                <a:cubicBezTo>
                  <a:pt x="1369" y="1255"/>
                  <a:pt x="1377" y="1251"/>
                  <a:pt x="1385" y="1249"/>
                </a:cubicBezTo>
                <a:cubicBezTo>
                  <a:pt x="1444" y="1247"/>
                  <a:pt x="1455" y="1238"/>
                  <a:pt x="1462" y="1241"/>
                </a:cubicBezTo>
                <a:cubicBezTo>
                  <a:pt x="1520" y="1236"/>
                  <a:pt x="1534" y="1230"/>
                  <a:pt x="1545" y="1236"/>
                </a:cubicBezTo>
                <a:cubicBezTo>
                  <a:pt x="1627" y="1230"/>
                  <a:pt x="1646" y="1234"/>
                  <a:pt x="1668" y="1229"/>
                </a:cubicBezTo>
                <a:cubicBezTo>
                  <a:pt x="1698" y="1239"/>
                  <a:pt x="1703" y="1236"/>
                  <a:pt x="1707" y="1237"/>
                </a:cubicBezTo>
                <a:cubicBezTo>
                  <a:pt x="1732" y="1236"/>
                  <a:pt x="1739" y="1245"/>
                  <a:pt x="1749" y="1243"/>
                </a:cubicBezTo>
                <a:cubicBezTo>
                  <a:pt x="1755" y="1249"/>
                  <a:pt x="1748" y="1253"/>
                  <a:pt x="1743" y="1249"/>
                </a:cubicBezTo>
                <a:cubicBezTo>
                  <a:pt x="1719" y="1244"/>
                  <a:pt x="1716" y="1244"/>
                  <a:pt x="1712" y="1246"/>
                </a:cubicBezTo>
                <a:cubicBezTo>
                  <a:pt x="1670" y="1240"/>
                  <a:pt x="1660" y="1238"/>
                  <a:pt x="1648" y="1241"/>
                </a:cubicBezTo>
                <a:cubicBezTo>
                  <a:pt x="1604" y="1240"/>
                  <a:pt x="1594" y="1235"/>
                  <a:pt x="1582" y="1239"/>
                </a:cubicBezTo>
                <a:cubicBezTo>
                  <a:pt x="1544" y="1240"/>
                  <a:pt x="1537" y="1245"/>
                  <a:pt x="1533" y="1240"/>
                </a:cubicBezTo>
                <a:cubicBezTo>
                  <a:pt x="1467" y="1257"/>
                  <a:pt x="1457" y="1253"/>
                  <a:pt x="1445" y="1256"/>
                </a:cubicBezTo>
                <a:cubicBezTo>
                  <a:pt x="1403" y="1264"/>
                  <a:pt x="1390" y="1268"/>
                  <a:pt x="1379" y="1270"/>
                </a:cubicBezTo>
                <a:cubicBezTo>
                  <a:pt x="1323" y="1272"/>
                  <a:pt x="1317" y="1273"/>
                  <a:pt x="1311" y="1275"/>
                </a:cubicBezTo>
                <a:cubicBezTo>
                  <a:pt x="1261" y="1270"/>
                  <a:pt x="1258" y="1270"/>
                  <a:pt x="1256" y="1270"/>
                </a:cubicBezTo>
                <a:cubicBezTo>
                  <a:pt x="1281" y="1283"/>
                  <a:pt x="1291" y="1277"/>
                  <a:pt x="1297" y="1282"/>
                </a:cubicBezTo>
                <a:cubicBezTo>
                  <a:pt x="1350" y="1284"/>
                  <a:pt x="1354" y="1283"/>
                  <a:pt x="1358" y="1281"/>
                </a:cubicBezTo>
                <a:cubicBezTo>
                  <a:pt x="1412" y="1275"/>
                  <a:pt x="1429" y="1273"/>
                  <a:pt x="1448" y="1263"/>
                </a:cubicBezTo>
                <a:cubicBezTo>
                  <a:pt x="1496" y="1259"/>
                  <a:pt x="1504" y="1261"/>
                  <a:pt x="1506" y="1255"/>
                </a:cubicBezTo>
                <a:cubicBezTo>
                  <a:pt x="1604" y="1249"/>
                  <a:pt x="1618" y="1249"/>
                  <a:pt x="1632" y="1249"/>
                </a:cubicBezTo>
                <a:cubicBezTo>
                  <a:pt x="1718" y="1255"/>
                  <a:pt x="1721" y="1258"/>
                  <a:pt x="1724" y="1257"/>
                </a:cubicBezTo>
                <a:cubicBezTo>
                  <a:pt x="1760" y="1268"/>
                  <a:pt x="1767" y="1268"/>
                  <a:pt x="1774" y="1267"/>
                </a:cubicBezTo>
                <a:cubicBezTo>
                  <a:pt x="1815" y="1281"/>
                  <a:pt x="1816" y="1287"/>
                  <a:pt x="1820" y="1286"/>
                </a:cubicBezTo>
                <a:cubicBezTo>
                  <a:pt x="1802" y="1291"/>
                  <a:pt x="1800" y="1287"/>
                  <a:pt x="1797" y="1287"/>
                </a:cubicBezTo>
                <a:cubicBezTo>
                  <a:pt x="1773" y="1285"/>
                  <a:pt x="1771" y="1278"/>
                  <a:pt x="1767" y="1280"/>
                </a:cubicBezTo>
                <a:cubicBezTo>
                  <a:pt x="1735" y="1274"/>
                  <a:pt x="1731" y="1277"/>
                  <a:pt x="1729" y="1272"/>
                </a:cubicBezTo>
                <a:cubicBezTo>
                  <a:pt x="1681" y="1271"/>
                  <a:pt x="1675" y="1267"/>
                  <a:pt x="1668" y="1267"/>
                </a:cubicBezTo>
                <a:cubicBezTo>
                  <a:pt x="1609" y="1270"/>
                  <a:pt x="1598" y="1261"/>
                  <a:pt x="1581" y="1269"/>
                </a:cubicBezTo>
                <a:cubicBezTo>
                  <a:pt x="1526" y="1273"/>
                  <a:pt x="1513" y="1281"/>
                  <a:pt x="1503" y="1277"/>
                </a:cubicBezTo>
                <a:cubicBezTo>
                  <a:pt x="1403" y="1314"/>
                  <a:pt x="1407" y="1320"/>
                  <a:pt x="1413" y="1315"/>
                </a:cubicBezTo>
                <a:cubicBezTo>
                  <a:pt x="1514" y="1312"/>
                  <a:pt x="1537" y="1321"/>
                  <a:pt x="1566" y="1306"/>
                </a:cubicBezTo>
                <a:cubicBezTo>
                  <a:pt x="1652" y="1306"/>
                  <a:pt x="1660" y="1299"/>
                  <a:pt x="1665" y="1304"/>
                </a:cubicBezTo>
                <a:cubicBezTo>
                  <a:pt x="1741" y="1305"/>
                  <a:pt x="1754" y="1305"/>
                  <a:pt x="1766" y="1310"/>
                </a:cubicBezTo>
                <a:cubicBezTo>
                  <a:pt x="1789" y="1312"/>
                  <a:pt x="1793" y="1309"/>
                  <a:pt x="1795" y="1315"/>
                </a:cubicBezTo>
                <a:cubicBezTo>
                  <a:pt x="1826" y="1322"/>
                  <a:pt x="1829" y="1321"/>
                  <a:pt x="1832" y="1323"/>
                </a:cubicBezTo>
                <a:cubicBezTo>
                  <a:pt x="1855" y="1327"/>
                  <a:pt x="1857" y="1336"/>
                  <a:pt x="1861" y="1334"/>
                </a:cubicBezTo>
                <a:cubicBezTo>
                  <a:pt x="1813" y="1332"/>
                  <a:pt x="1798" y="1323"/>
                  <a:pt x="1782" y="1319"/>
                </a:cubicBezTo>
                <a:cubicBezTo>
                  <a:pt x="1738" y="1312"/>
                  <a:pt x="1731" y="1314"/>
                  <a:pt x="1725" y="1312"/>
                </a:cubicBezTo>
                <a:cubicBezTo>
                  <a:pt x="1650" y="1315"/>
                  <a:pt x="1635" y="1320"/>
                  <a:pt x="1623" y="1313"/>
                </a:cubicBezTo>
                <a:cubicBezTo>
                  <a:pt x="1561" y="1319"/>
                  <a:pt x="1555" y="1325"/>
                  <a:pt x="1552" y="1323"/>
                </a:cubicBezTo>
                <a:cubicBezTo>
                  <a:pt x="1487" y="1328"/>
                  <a:pt x="1479" y="1328"/>
                  <a:pt x="1472" y="1327"/>
                </a:cubicBezTo>
                <a:cubicBezTo>
                  <a:pt x="1417" y="1334"/>
                  <a:pt x="1410" y="1330"/>
                  <a:pt x="1402" y="1333"/>
                </a:cubicBezTo>
                <a:cubicBezTo>
                  <a:pt x="1358" y="1323"/>
                  <a:pt x="1352" y="1329"/>
                  <a:pt x="1349" y="1327"/>
                </a:cubicBezTo>
                <a:cubicBezTo>
                  <a:pt x="1303" y="1318"/>
                  <a:pt x="1290" y="1309"/>
                  <a:pt x="1276" y="1306"/>
                </a:cubicBezTo>
                <a:cubicBezTo>
                  <a:pt x="1243" y="1288"/>
                  <a:pt x="1240" y="1286"/>
                  <a:pt x="1236" y="1287"/>
                </a:cubicBezTo>
                <a:cubicBezTo>
                  <a:pt x="1278" y="1315"/>
                  <a:pt x="1282" y="1314"/>
                  <a:pt x="1284" y="1316"/>
                </a:cubicBezTo>
                <a:cubicBezTo>
                  <a:pt x="1315" y="1323"/>
                  <a:pt x="1318" y="1333"/>
                  <a:pt x="1326" y="1328"/>
                </a:cubicBezTo>
                <a:cubicBezTo>
                  <a:pt x="1371" y="1337"/>
                  <a:pt x="1380" y="1344"/>
                  <a:pt x="1392" y="1342"/>
                </a:cubicBezTo>
                <a:cubicBezTo>
                  <a:pt x="1440" y="1342"/>
                  <a:pt x="1453" y="1339"/>
                  <a:pt x="1464" y="1340"/>
                </a:cubicBezTo>
                <a:cubicBezTo>
                  <a:pt x="1510" y="1335"/>
                  <a:pt x="1519" y="1337"/>
                  <a:pt x="1529" y="1333"/>
                </a:cubicBezTo>
                <a:cubicBezTo>
                  <a:pt x="1595" y="1331"/>
                  <a:pt x="1604" y="1333"/>
                  <a:pt x="1616" y="1326"/>
                </a:cubicBezTo>
                <a:cubicBezTo>
                  <a:pt x="1671" y="1323"/>
                  <a:pt x="1674" y="1328"/>
                  <a:pt x="1681" y="1322"/>
                </a:cubicBezTo>
                <a:cubicBezTo>
                  <a:pt x="1750" y="1328"/>
                  <a:pt x="1752" y="1328"/>
                  <a:pt x="1755" y="1328"/>
                </a:cubicBezTo>
                <a:cubicBezTo>
                  <a:pt x="1786" y="1333"/>
                  <a:pt x="1791" y="1334"/>
                  <a:pt x="1797" y="1334"/>
                </a:cubicBezTo>
                <a:cubicBezTo>
                  <a:pt x="1793" y="1340"/>
                  <a:pt x="1775" y="1343"/>
                  <a:pt x="1760" y="1337"/>
                </a:cubicBezTo>
                <a:cubicBezTo>
                  <a:pt x="1713" y="1347"/>
                  <a:pt x="1712" y="1335"/>
                  <a:pt x="1706" y="1340"/>
                </a:cubicBezTo>
                <a:cubicBezTo>
                  <a:pt x="1657" y="1348"/>
                  <a:pt x="1655" y="1344"/>
                  <a:pt x="1652" y="1344"/>
                </a:cubicBezTo>
                <a:cubicBezTo>
                  <a:pt x="1614" y="1354"/>
                  <a:pt x="1612" y="1351"/>
                  <a:pt x="1608" y="1354"/>
                </a:cubicBezTo>
                <a:cubicBezTo>
                  <a:pt x="1575" y="1355"/>
                  <a:pt x="1566" y="1364"/>
                  <a:pt x="1562" y="1356"/>
                </a:cubicBezTo>
                <a:cubicBezTo>
                  <a:pt x="1481" y="1370"/>
                  <a:pt x="1471" y="1377"/>
                  <a:pt x="1464" y="1375"/>
                </a:cubicBezTo>
                <a:cubicBezTo>
                  <a:pt x="1439" y="1370"/>
                  <a:pt x="1431" y="1383"/>
                  <a:pt x="1430" y="1373"/>
                </a:cubicBezTo>
                <a:cubicBezTo>
                  <a:pt x="1377" y="1382"/>
                  <a:pt x="1387" y="1378"/>
                  <a:pt x="1396" y="1380"/>
                </a:cubicBezTo>
                <a:cubicBezTo>
                  <a:pt x="1419" y="1383"/>
                  <a:pt x="1421" y="1385"/>
                  <a:pt x="1423" y="1386"/>
                </a:cubicBezTo>
                <a:cubicBezTo>
                  <a:pt x="1479" y="1383"/>
                  <a:pt x="1486" y="1384"/>
                  <a:pt x="1494" y="1382"/>
                </a:cubicBezTo>
                <a:cubicBezTo>
                  <a:pt x="1547" y="1375"/>
                  <a:pt x="1553" y="1366"/>
                  <a:pt x="1556" y="1371"/>
                </a:cubicBezTo>
                <a:cubicBezTo>
                  <a:pt x="1627" y="1364"/>
                  <a:pt x="1637" y="1358"/>
                  <a:pt x="1645" y="1357"/>
                </a:cubicBezTo>
                <a:cubicBezTo>
                  <a:pt x="1703" y="1351"/>
                  <a:pt x="1712" y="1350"/>
                  <a:pt x="1719" y="1354"/>
                </a:cubicBezTo>
                <a:cubicBezTo>
                  <a:pt x="1782" y="1354"/>
                  <a:pt x="1787" y="1351"/>
                  <a:pt x="1792" y="1352"/>
                </a:cubicBezTo>
                <a:cubicBezTo>
                  <a:pt x="1878" y="1372"/>
                  <a:pt x="1884" y="1367"/>
                  <a:pt x="1887" y="1375"/>
                </a:cubicBezTo>
                <a:cubicBezTo>
                  <a:pt x="1918" y="1388"/>
                  <a:pt x="1920" y="1389"/>
                  <a:pt x="1922" y="1391"/>
                </a:cubicBezTo>
                <a:cubicBezTo>
                  <a:pt x="1911" y="1387"/>
                  <a:pt x="1904" y="1391"/>
                  <a:pt x="1901" y="1385"/>
                </a:cubicBezTo>
                <a:cubicBezTo>
                  <a:pt x="1862" y="1379"/>
                  <a:pt x="1853" y="1376"/>
                  <a:pt x="1844" y="1372"/>
                </a:cubicBezTo>
                <a:cubicBezTo>
                  <a:pt x="1776" y="1364"/>
                  <a:pt x="1765" y="1369"/>
                  <a:pt x="1755" y="1366"/>
                </a:cubicBezTo>
                <a:cubicBezTo>
                  <a:pt x="1680" y="1369"/>
                  <a:pt x="1666" y="1371"/>
                  <a:pt x="1652" y="1370"/>
                </a:cubicBezTo>
                <a:cubicBezTo>
                  <a:pt x="1608" y="1372"/>
                  <a:pt x="1608" y="1377"/>
                  <a:pt x="1604" y="1374"/>
                </a:cubicBezTo>
                <a:cubicBezTo>
                  <a:pt x="1563" y="1380"/>
                  <a:pt x="1556" y="1380"/>
                  <a:pt x="1549" y="1381"/>
                </a:cubicBezTo>
                <a:cubicBezTo>
                  <a:pt x="1459" y="1394"/>
                  <a:pt x="1444" y="1388"/>
                  <a:pt x="1426" y="1393"/>
                </a:cubicBezTo>
                <a:cubicBezTo>
                  <a:pt x="1350" y="1390"/>
                  <a:pt x="1346" y="1389"/>
                  <a:pt x="1342" y="1390"/>
                </a:cubicBezTo>
                <a:cubicBezTo>
                  <a:pt x="1375" y="1402"/>
                  <a:pt x="1383" y="1395"/>
                  <a:pt x="1387" y="1400"/>
                </a:cubicBezTo>
                <a:cubicBezTo>
                  <a:pt x="1455" y="1397"/>
                  <a:pt x="1466" y="1401"/>
                  <a:pt x="1480" y="1399"/>
                </a:cubicBezTo>
                <a:cubicBezTo>
                  <a:pt x="1566" y="1388"/>
                  <a:pt x="1578" y="1390"/>
                  <a:pt x="1591" y="1387"/>
                </a:cubicBezTo>
                <a:cubicBezTo>
                  <a:pt x="1655" y="1382"/>
                  <a:pt x="1663" y="1378"/>
                  <a:pt x="1668" y="1382"/>
                </a:cubicBezTo>
                <a:cubicBezTo>
                  <a:pt x="1721" y="1380"/>
                  <a:pt x="1735" y="1377"/>
                  <a:pt x="1748" y="1379"/>
                </a:cubicBezTo>
                <a:cubicBezTo>
                  <a:pt x="1840" y="1389"/>
                  <a:pt x="1848" y="1384"/>
                  <a:pt x="1854" y="1390"/>
                </a:cubicBezTo>
                <a:cubicBezTo>
                  <a:pt x="1892" y="1397"/>
                  <a:pt x="1895" y="1398"/>
                  <a:pt x="1899" y="1398"/>
                </a:cubicBezTo>
                <a:cubicBezTo>
                  <a:pt x="1946" y="1421"/>
                  <a:pt x="1951" y="1416"/>
                  <a:pt x="1953" y="1420"/>
                </a:cubicBezTo>
                <a:cubicBezTo>
                  <a:pt x="1953" y="1432"/>
                  <a:pt x="1951" y="1419"/>
                  <a:pt x="1942" y="1427"/>
                </a:cubicBezTo>
                <a:cubicBezTo>
                  <a:pt x="1885" y="1408"/>
                  <a:pt x="1876" y="1413"/>
                  <a:pt x="1870" y="1408"/>
                </a:cubicBezTo>
                <a:cubicBezTo>
                  <a:pt x="1811" y="1402"/>
                  <a:pt x="1795" y="1405"/>
                  <a:pt x="1782" y="1398"/>
                </a:cubicBezTo>
                <a:cubicBezTo>
                  <a:pt x="1708" y="1398"/>
                  <a:pt x="1705" y="1400"/>
                  <a:pt x="1704" y="1400"/>
                </a:cubicBezTo>
                <a:cubicBezTo>
                  <a:pt x="1691" y="1404"/>
                  <a:pt x="1689" y="1402"/>
                  <a:pt x="1686" y="1405"/>
                </a:cubicBezTo>
                <a:cubicBezTo>
                  <a:pt x="1611" y="1410"/>
                  <a:pt x="1594" y="1408"/>
                  <a:pt x="1574" y="1411"/>
                </a:cubicBezTo>
                <a:cubicBezTo>
                  <a:pt x="1488" y="1407"/>
                  <a:pt x="1484" y="1404"/>
                  <a:pt x="1479" y="1408"/>
                </a:cubicBezTo>
                <a:cubicBezTo>
                  <a:pt x="1480" y="1412"/>
                  <a:pt x="1489" y="1413"/>
                  <a:pt x="1498" y="1415"/>
                </a:cubicBezTo>
                <a:cubicBezTo>
                  <a:pt x="1519" y="1429"/>
                  <a:pt x="1504" y="1422"/>
                  <a:pt x="1510" y="1432"/>
                </a:cubicBezTo>
                <a:cubicBezTo>
                  <a:pt x="1534" y="1436"/>
                  <a:pt x="1540" y="1438"/>
                  <a:pt x="1546" y="1438"/>
                </a:cubicBezTo>
                <a:cubicBezTo>
                  <a:pt x="1611" y="1467"/>
                  <a:pt x="1627" y="1474"/>
                  <a:pt x="1645" y="1474"/>
                </a:cubicBezTo>
                <a:cubicBezTo>
                  <a:pt x="1717" y="1506"/>
                  <a:pt x="1734" y="1516"/>
                  <a:pt x="1753" y="1520"/>
                </a:cubicBezTo>
                <a:cubicBezTo>
                  <a:pt x="1785" y="1533"/>
                  <a:pt x="1791" y="1529"/>
                  <a:pt x="1795" y="1532"/>
                </a:cubicBezTo>
                <a:cubicBezTo>
                  <a:pt x="1826" y="1539"/>
                  <a:pt x="1828" y="1539"/>
                  <a:pt x="1831" y="1539"/>
                </a:cubicBezTo>
                <a:cubicBezTo>
                  <a:pt x="1856" y="1547"/>
                  <a:pt x="1863" y="1542"/>
                  <a:pt x="1866" y="1549"/>
                </a:cubicBezTo>
                <a:cubicBezTo>
                  <a:pt x="1911" y="1551"/>
                  <a:pt x="1923" y="1552"/>
                  <a:pt x="1935" y="1551"/>
                </a:cubicBezTo>
                <a:cubicBezTo>
                  <a:pt x="1953" y="1559"/>
                  <a:pt x="1961" y="1552"/>
                  <a:pt x="1965" y="1558"/>
                </a:cubicBezTo>
                <a:cubicBezTo>
                  <a:pt x="2003" y="1561"/>
                  <a:pt x="2008" y="1563"/>
                  <a:pt x="2015" y="1563"/>
                </a:cubicBezTo>
                <a:cubicBezTo>
                  <a:pt x="2044" y="1565"/>
                  <a:pt x="2053" y="1569"/>
                  <a:pt x="2063" y="1565"/>
                </a:cubicBezTo>
                <a:cubicBezTo>
                  <a:pt x="2096" y="1577"/>
                  <a:pt x="2098" y="1573"/>
                  <a:pt x="2100" y="1574"/>
                </a:cubicBezTo>
                <a:cubicBezTo>
                  <a:pt x="2133" y="1580"/>
                  <a:pt x="2137" y="1579"/>
                  <a:pt x="2140" y="1581"/>
                </a:cubicBezTo>
                <a:cubicBezTo>
                  <a:pt x="2138" y="1589"/>
                  <a:pt x="2126" y="1587"/>
                  <a:pt x="2113" y="1591"/>
                </a:cubicBezTo>
                <a:cubicBezTo>
                  <a:pt x="2084" y="1603"/>
                  <a:pt x="2083" y="1605"/>
                  <a:pt x="2078" y="1607"/>
                </a:cubicBezTo>
                <a:cubicBezTo>
                  <a:pt x="2136" y="1595"/>
                  <a:pt x="2142" y="1601"/>
                  <a:pt x="2151" y="1596"/>
                </a:cubicBezTo>
                <a:cubicBezTo>
                  <a:pt x="2152" y="1620"/>
                  <a:pt x="2163" y="1609"/>
                  <a:pt x="2171" y="1611"/>
                </a:cubicBezTo>
                <a:cubicBezTo>
                  <a:pt x="2190" y="1615"/>
                  <a:pt x="2185" y="1609"/>
                  <a:pt x="2177" y="1617"/>
                </a:cubicBezTo>
                <a:cubicBezTo>
                  <a:pt x="2163" y="1631"/>
                  <a:pt x="2155" y="1629"/>
                  <a:pt x="2155" y="1635"/>
                </a:cubicBezTo>
                <a:cubicBezTo>
                  <a:pt x="2213" y="1625"/>
                  <a:pt x="2218" y="1628"/>
                  <a:pt x="2226" y="1625"/>
                </a:cubicBezTo>
                <a:cubicBezTo>
                  <a:pt x="2260" y="1628"/>
                  <a:pt x="2261" y="1643"/>
                  <a:pt x="2268" y="1637"/>
                </a:cubicBezTo>
                <a:cubicBezTo>
                  <a:pt x="2303" y="1642"/>
                  <a:pt x="2299" y="1639"/>
                  <a:pt x="2305" y="1636"/>
                </a:cubicBezTo>
                <a:cubicBezTo>
                  <a:pt x="2272" y="1586"/>
                  <a:pt x="2271" y="1585"/>
                  <a:pt x="2271" y="1585"/>
                </a:cubicBezTo>
                <a:cubicBezTo>
                  <a:pt x="2278" y="1553"/>
                  <a:pt x="2288" y="1547"/>
                  <a:pt x="2286" y="1538"/>
                </a:cubicBezTo>
                <a:close/>
                <a:moveTo>
                  <a:pt x="1708" y="969"/>
                </a:moveTo>
                <a:cubicBezTo>
                  <a:pt x="1710" y="965"/>
                  <a:pt x="1709" y="960"/>
                  <a:pt x="1710" y="956"/>
                </a:cubicBezTo>
                <a:cubicBezTo>
                  <a:pt x="1719" y="955"/>
                  <a:pt x="1708" y="964"/>
                  <a:pt x="1714" y="969"/>
                </a:cubicBezTo>
                <a:cubicBezTo>
                  <a:pt x="1712" y="973"/>
                  <a:pt x="1713" y="977"/>
                  <a:pt x="1712" y="981"/>
                </a:cubicBezTo>
                <a:cubicBezTo>
                  <a:pt x="1703" y="982"/>
                  <a:pt x="1714" y="973"/>
                  <a:pt x="1708" y="969"/>
                </a:cubicBezTo>
                <a:close/>
                <a:moveTo>
                  <a:pt x="1710" y="1003"/>
                </a:moveTo>
                <a:cubicBezTo>
                  <a:pt x="1709" y="998"/>
                  <a:pt x="1709" y="992"/>
                  <a:pt x="1709" y="986"/>
                </a:cubicBezTo>
                <a:cubicBezTo>
                  <a:pt x="1715" y="985"/>
                  <a:pt x="1707" y="996"/>
                  <a:pt x="1714" y="1001"/>
                </a:cubicBezTo>
                <a:cubicBezTo>
                  <a:pt x="1711" y="1006"/>
                  <a:pt x="1711" y="1012"/>
                  <a:pt x="1713" y="1019"/>
                </a:cubicBezTo>
                <a:cubicBezTo>
                  <a:pt x="1706" y="1020"/>
                  <a:pt x="1709" y="1007"/>
                  <a:pt x="1710" y="1003"/>
                </a:cubicBezTo>
                <a:close/>
                <a:moveTo>
                  <a:pt x="1711" y="1053"/>
                </a:moveTo>
                <a:cubicBezTo>
                  <a:pt x="1712" y="1045"/>
                  <a:pt x="1713" y="1056"/>
                  <a:pt x="1714" y="1059"/>
                </a:cubicBezTo>
                <a:cubicBezTo>
                  <a:pt x="1709" y="1060"/>
                  <a:pt x="1712" y="1056"/>
                  <a:pt x="1711" y="1053"/>
                </a:cubicBezTo>
                <a:close/>
                <a:moveTo>
                  <a:pt x="1662" y="1018"/>
                </a:moveTo>
                <a:cubicBezTo>
                  <a:pt x="1668" y="1015"/>
                  <a:pt x="1667" y="1025"/>
                  <a:pt x="1667" y="1027"/>
                </a:cubicBezTo>
                <a:cubicBezTo>
                  <a:pt x="1659" y="1029"/>
                  <a:pt x="1666" y="1021"/>
                  <a:pt x="1662" y="1018"/>
                </a:cubicBezTo>
                <a:close/>
                <a:moveTo>
                  <a:pt x="1669" y="1058"/>
                </a:moveTo>
                <a:cubicBezTo>
                  <a:pt x="1671" y="1050"/>
                  <a:pt x="1672" y="1062"/>
                  <a:pt x="1673" y="1065"/>
                </a:cubicBezTo>
                <a:cubicBezTo>
                  <a:pt x="1668" y="1065"/>
                  <a:pt x="1671" y="1061"/>
                  <a:pt x="1669" y="1058"/>
                </a:cubicBezTo>
                <a:close/>
                <a:moveTo>
                  <a:pt x="1326" y="805"/>
                </a:moveTo>
                <a:cubicBezTo>
                  <a:pt x="1325" y="804"/>
                  <a:pt x="1324" y="802"/>
                  <a:pt x="1324" y="801"/>
                </a:cubicBezTo>
                <a:cubicBezTo>
                  <a:pt x="1328" y="797"/>
                  <a:pt x="1330" y="801"/>
                  <a:pt x="1332" y="805"/>
                </a:cubicBezTo>
                <a:cubicBezTo>
                  <a:pt x="1330" y="805"/>
                  <a:pt x="1328" y="804"/>
                  <a:pt x="1326" y="805"/>
                </a:cubicBezTo>
                <a:close/>
                <a:moveTo>
                  <a:pt x="1355" y="821"/>
                </a:moveTo>
                <a:cubicBezTo>
                  <a:pt x="1354" y="814"/>
                  <a:pt x="1363" y="823"/>
                  <a:pt x="1367" y="820"/>
                </a:cubicBezTo>
                <a:cubicBezTo>
                  <a:pt x="1369" y="824"/>
                  <a:pt x="1370" y="827"/>
                  <a:pt x="1373" y="826"/>
                </a:cubicBezTo>
                <a:cubicBezTo>
                  <a:pt x="1371" y="836"/>
                  <a:pt x="1361" y="819"/>
                  <a:pt x="1355" y="821"/>
                </a:cubicBezTo>
                <a:close/>
                <a:moveTo>
                  <a:pt x="1471" y="918"/>
                </a:moveTo>
                <a:cubicBezTo>
                  <a:pt x="1477" y="917"/>
                  <a:pt x="1481" y="921"/>
                  <a:pt x="1484" y="926"/>
                </a:cubicBezTo>
                <a:cubicBezTo>
                  <a:pt x="1479" y="927"/>
                  <a:pt x="1475" y="923"/>
                  <a:pt x="1471" y="918"/>
                </a:cubicBezTo>
                <a:close/>
                <a:moveTo>
                  <a:pt x="1475" y="887"/>
                </a:moveTo>
                <a:cubicBezTo>
                  <a:pt x="1479" y="888"/>
                  <a:pt x="1482" y="887"/>
                  <a:pt x="1483" y="882"/>
                </a:cubicBezTo>
                <a:cubicBezTo>
                  <a:pt x="1476" y="872"/>
                  <a:pt x="1477" y="864"/>
                  <a:pt x="1474" y="855"/>
                </a:cubicBezTo>
                <a:cubicBezTo>
                  <a:pt x="1470" y="846"/>
                  <a:pt x="1484" y="858"/>
                  <a:pt x="1477" y="859"/>
                </a:cubicBezTo>
                <a:cubicBezTo>
                  <a:pt x="1487" y="876"/>
                  <a:pt x="1483" y="889"/>
                  <a:pt x="1490" y="905"/>
                </a:cubicBezTo>
                <a:cubicBezTo>
                  <a:pt x="1484" y="904"/>
                  <a:pt x="1481" y="890"/>
                  <a:pt x="1475" y="887"/>
                </a:cubicBezTo>
                <a:close/>
                <a:moveTo>
                  <a:pt x="1626" y="1053"/>
                </a:moveTo>
                <a:cubicBezTo>
                  <a:pt x="1634" y="1053"/>
                  <a:pt x="1627" y="1063"/>
                  <a:pt x="1634" y="1069"/>
                </a:cubicBezTo>
                <a:cubicBezTo>
                  <a:pt x="1625" y="1072"/>
                  <a:pt x="1626" y="1058"/>
                  <a:pt x="1626" y="1053"/>
                </a:cubicBezTo>
                <a:close/>
                <a:moveTo>
                  <a:pt x="1779" y="1297"/>
                </a:moveTo>
                <a:cubicBezTo>
                  <a:pt x="1775" y="1301"/>
                  <a:pt x="1772" y="1299"/>
                  <a:pt x="1769" y="1300"/>
                </a:cubicBezTo>
                <a:cubicBezTo>
                  <a:pt x="1763" y="1297"/>
                  <a:pt x="1757" y="1295"/>
                  <a:pt x="1751" y="1295"/>
                </a:cubicBezTo>
                <a:cubicBezTo>
                  <a:pt x="1744" y="1297"/>
                  <a:pt x="1739" y="1293"/>
                  <a:pt x="1733" y="1293"/>
                </a:cubicBezTo>
                <a:cubicBezTo>
                  <a:pt x="1727" y="1292"/>
                  <a:pt x="1720" y="1294"/>
                  <a:pt x="1714" y="1292"/>
                </a:cubicBezTo>
                <a:cubicBezTo>
                  <a:pt x="1701" y="1293"/>
                  <a:pt x="1690" y="1288"/>
                  <a:pt x="1676" y="1292"/>
                </a:cubicBezTo>
                <a:cubicBezTo>
                  <a:pt x="1665" y="1288"/>
                  <a:pt x="1650" y="1295"/>
                  <a:pt x="1639" y="1289"/>
                </a:cubicBezTo>
                <a:cubicBezTo>
                  <a:pt x="1612" y="1297"/>
                  <a:pt x="1587" y="1300"/>
                  <a:pt x="1564" y="1296"/>
                </a:cubicBezTo>
                <a:cubicBezTo>
                  <a:pt x="1551" y="1302"/>
                  <a:pt x="1540" y="1300"/>
                  <a:pt x="1527" y="1305"/>
                </a:cubicBezTo>
                <a:cubicBezTo>
                  <a:pt x="1517" y="1301"/>
                  <a:pt x="1505" y="1308"/>
                  <a:pt x="1495" y="1305"/>
                </a:cubicBezTo>
                <a:cubicBezTo>
                  <a:pt x="1483" y="1308"/>
                  <a:pt x="1472" y="1307"/>
                  <a:pt x="1460" y="1310"/>
                </a:cubicBezTo>
                <a:cubicBezTo>
                  <a:pt x="1448" y="1312"/>
                  <a:pt x="1439" y="1308"/>
                  <a:pt x="1426" y="1314"/>
                </a:cubicBezTo>
                <a:cubicBezTo>
                  <a:pt x="1430" y="1301"/>
                  <a:pt x="1443" y="1312"/>
                  <a:pt x="1452" y="1302"/>
                </a:cubicBezTo>
                <a:cubicBezTo>
                  <a:pt x="1462" y="1300"/>
                  <a:pt x="1471" y="1298"/>
                  <a:pt x="1482" y="1292"/>
                </a:cubicBezTo>
                <a:cubicBezTo>
                  <a:pt x="1487" y="1294"/>
                  <a:pt x="1495" y="1288"/>
                  <a:pt x="1501" y="1290"/>
                </a:cubicBezTo>
                <a:cubicBezTo>
                  <a:pt x="1508" y="1287"/>
                  <a:pt x="1513" y="1287"/>
                  <a:pt x="1519" y="1289"/>
                </a:cubicBezTo>
                <a:cubicBezTo>
                  <a:pt x="1532" y="1283"/>
                  <a:pt x="1542" y="1287"/>
                  <a:pt x="1555" y="1280"/>
                </a:cubicBezTo>
                <a:cubicBezTo>
                  <a:pt x="1566" y="1283"/>
                  <a:pt x="1580" y="1277"/>
                  <a:pt x="1592" y="1278"/>
                </a:cubicBezTo>
                <a:cubicBezTo>
                  <a:pt x="1603" y="1278"/>
                  <a:pt x="1614" y="1279"/>
                  <a:pt x="1626" y="1276"/>
                </a:cubicBezTo>
                <a:cubicBezTo>
                  <a:pt x="1632" y="1278"/>
                  <a:pt x="1639" y="1276"/>
                  <a:pt x="1645" y="1278"/>
                </a:cubicBezTo>
                <a:cubicBezTo>
                  <a:pt x="1648" y="1278"/>
                  <a:pt x="1651" y="1277"/>
                  <a:pt x="1655" y="1275"/>
                </a:cubicBezTo>
                <a:cubicBezTo>
                  <a:pt x="1656" y="1279"/>
                  <a:pt x="1659" y="1278"/>
                  <a:pt x="1662" y="1277"/>
                </a:cubicBezTo>
                <a:cubicBezTo>
                  <a:pt x="1672" y="1279"/>
                  <a:pt x="1684" y="1277"/>
                  <a:pt x="1694" y="1282"/>
                </a:cubicBezTo>
                <a:cubicBezTo>
                  <a:pt x="1701" y="1279"/>
                  <a:pt x="1705" y="1283"/>
                  <a:pt x="1710" y="1285"/>
                </a:cubicBezTo>
                <a:cubicBezTo>
                  <a:pt x="1714" y="1283"/>
                  <a:pt x="1717" y="1285"/>
                  <a:pt x="1721" y="1282"/>
                </a:cubicBezTo>
                <a:cubicBezTo>
                  <a:pt x="1722" y="1287"/>
                  <a:pt x="1725" y="1286"/>
                  <a:pt x="1728" y="1284"/>
                </a:cubicBezTo>
                <a:cubicBezTo>
                  <a:pt x="1732" y="1290"/>
                  <a:pt x="1739" y="1283"/>
                  <a:pt x="1744" y="1287"/>
                </a:cubicBezTo>
                <a:cubicBezTo>
                  <a:pt x="1750" y="1285"/>
                  <a:pt x="1754" y="1290"/>
                  <a:pt x="1761" y="1286"/>
                </a:cubicBezTo>
                <a:cubicBezTo>
                  <a:pt x="1769" y="1292"/>
                  <a:pt x="1778" y="1295"/>
                  <a:pt x="1787" y="1296"/>
                </a:cubicBezTo>
                <a:cubicBezTo>
                  <a:pt x="1790" y="1301"/>
                  <a:pt x="1780" y="1300"/>
                  <a:pt x="1779" y="1297"/>
                </a:cubicBezTo>
                <a:close/>
                <a:moveTo>
                  <a:pt x="2130" y="1548"/>
                </a:moveTo>
                <a:cubicBezTo>
                  <a:pt x="2125" y="1553"/>
                  <a:pt x="2123" y="1546"/>
                  <a:pt x="2120" y="1545"/>
                </a:cubicBezTo>
                <a:cubicBezTo>
                  <a:pt x="2117" y="1541"/>
                  <a:pt x="2112" y="1546"/>
                  <a:pt x="2110" y="1539"/>
                </a:cubicBezTo>
                <a:cubicBezTo>
                  <a:pt x="2117" y="1542"/>
                  <a:pt x="2125" y="1540"/>
                  <a:pt x="2130" y="1548"/>
                </a:cubicBezTo>
                <a:close/>
                <a:moveTo>
                  <a:pt x="1955" y="1440"/>
                </a:moveTo>
                <a:cubicBezTo>
                  <a:pt x="1958" y="1446"/>
                  <a:pt x="1948" y="1445"/>
                  <a:pt x="1947" y="1441"/>
                </a:cubicBezTo>
                <a:cubicBezTo>
                  <a:pt x="1944" y="1438"/>
                  <a:pt x="1938" y="1445"/>
                  <a:pt x="1936" y="1436"/>
                </a:cubicBezTo>
                <a:cubicBezTo>
                  <a:pt x="1944" y="1433"/>
                  <a:pt x="1948" y="1443"/>
                  <a:pt x="1955" y="1440"/>
                </a:cubicBezTo>
                <a:close/>
                <a:moveTo>
                  <a:pt x="1944" y="1452"/>
                </a:moveTo>
                <a:cubicBezTo>
                  <a:pt x="1949" y="1454"/>
                  <a:pt x="1954" y="1458"/>
                  <a:pt x="1961" y="1455"/>
                </a:cubicBezTo>
                <a:cubicBezTo>
                  <a:pt x="2014" y="1474"/>
                  <a:pt x="2019" y="1480"/>
                  <a:pt x="2025" y="1481"/>
                </a:cubicBezTo>
                <a:cubicBezTo>
                  <a:pt x="2043" y="1497"/>
                  <a:pt x="2034" y="1490"/>
                  <a:pt x="2031" y="1492"/>
                </a:cubicBezTo>
                <a:cubicBezTo>
                  <a:pt x="2012" y="1486"/>
                  <a:pt x="2012" y="1481"/>
                  <a:pt x="2009" y="1484"/>
                </a:cubicBezTo>
                <a:cubicBezTo>
                  <a:pt x="1985" y="1470"/>
                  <a:pt x="1979" y="1476"/>
                  <a:pt x="1976" y="1472"/>
                </a:cubicBezTo>
                <a:cubicBezTo>
                  <a:pt x="1913" y="1459"/>
                  <a:pt x="1905" y="1466"/>
                  <a:pt x="1901" y="1458"/>
                </a:cubicBezTo>
                <a:cubicBezTo>
                  <a:pt x="1860" y="1456"/>
                  <a:pt x="1855" y="1454"/>
                  <a:pt x="1849" y="1455"/>
                </a:cubicBezTo>
                <a:cubicBezTo>
                  <a:pt x="1799" y="1453"/>
                  <a:pt x="1784" y="1457"/>
                  <a:pt x="1771" y="1451"/>
                </a:cubicBezTo>
                <a:cubicBezTo>
                  <a:pt x="1745" y="1456"/>
                  <a:pt x="1743" y="1449"/>
                  <a:pt x="1738" y="1452"/>
                </a:cubicBezTo>
                <a:cubicBezTo>
                  <a:pt x="1675" y="1445"/>
                  <a:pt x="1661" y="1447"/>
                  <a:pt x="1648" y="1443"/>
                </a:cubicBezTo>
                <a:cubicBezTo>
                  <a:pt x="1662" y="1439"/>
                  <a:pt x="1667" y="1438"/>
                  <a:pt x="1671" y="1442"/>
                </a:cubicBezTo>
                <a:cubicBezTo>
                  <a:pt x="1712" y="1440"/>
                  <a:pt x="1723" y="1437"/>
                  <a:pt x="1733" y="1437"/>
                </a:cubicBezTo>
                <a:cubicBezTo>
                  <a:pt x="1795" y="1434"/>
                  <a:pt x="1803" y="1432"/>
                  <a:pt x="1809" y="1436"/>
                </a:cubicBezTo>
                <a:cubicBezTo>
                  <a:pt x="1839" y="1435"/>
                  <a:pt x="1844" y="1440"/>
                  <a:pt x="1851" y="1442"/>
                </a:cubicBezTo>
                <a:cubicBezTo>
                  <a:pt x="1871" y="1442"/>
                  <a:pt x="1873" y="1440"/>
                  <a:pt x="1876" y="1440"/>
                </a:cubicBezTo>
                <a:cubicBezTo>
                  <a:pt x="1894" y="1441"/>
                  <a:pt x="1904" y="1445"/>
                  <a:pt x="1914" y="1445"/>
                </a:cubicBezTo>
                <a:close/>
                <a:moveTo>
                  <a:pt x="1563" y="1432"/>
                </a:moveTo>
                <a:cubicBezTo>
                  <a:pt x="1560" y="1428"/>
                  <a:pt x="1553" y="1434"/>
                  <a:pt x="1550" y="1430"/>
                </a:cubicBezTo>
                <a:cubicBezTo>
                  <a:pt x="1526" y="1417"/>
                  <a:pt x="1540" y="1418"/>
                  <a:pt x="1554" y="1416"/>
                </a:cubicBezTo>
                <a:cubicBezTo>
                  <a:pt x="1581" y="1416"/>
                  <a:pt x="1586" y="1420"/>
                  <a:pt x="1593" y="1418"/>
                </a:cubicBezTo>
                <a:cubicBezTo>
                  <a:pt x="1715" y="1414"/>
                  <a:pt x="1722" y="1407"/>
                  <a:pt x="1726" y="1409"/>
                </a:cubicBezTo>
                <a:cubicBezTo>
                  <a:pt x="1772" y="1405"/>
                  <a:pt x="1775" y="1413"/>
                  <a:pt x="1780" y="1411"/>
                </a:cubicBezTo>
                <a:cubicBezTo>
                  <a:pt x="1822" y="1413"/>
                  <a:pt x="1824" y="1415"/>
                  <a:pt x="1826" y="1418"/>
                </a:cubicBezTo>
                <a:cubicBezTo>
                  <a:pt x="1854" y="1421"/>
                  <a:pt x="1865" y="1416"/>
                  <a:pt x="1872" y="1422"/>
                </a:cubicBezTo>
                <a:cubicBezTo>
                  <a:pt x="1906" y="1426"/>
                  <a:pt x="1921" y="1424"/>
                  <a:pt x="1919" y="1433"/>
                </a:cubicBezTo>
                <a:cubicBezTo>
                  <a:pt x="1890" y="1426"/>
                  <a:pt x="1884" y="1430"/>
                  <a:pt x="1879" y="1429"/>
                </a:cubicBezTo>
                <a:cubicBezTo>
                  <a:pt x="1842" y="1429"/>
                  <a:pt x="1838" y="1427"/>
                  <a:pt x="1833" y="1426"/>
                </a:cubicBezTo>
                <a:cubicBezTo>
                  <a:pt x="1768" y="1426"/>
                  <a:pt x="1761" y="1425"/>
                  <a:pt x="1753" y="1426"/>
                </a:cubicBezTo>
                <a:cubicBezTo>
                  <a:pt x="1725" y="1427"/>
                  <a:pt x="1719" y="1426"/>
                  <a:pt x="1711" y="1429"/>
                </a:cubicBezTo>
                <a:cubicBezTo>
                  <a:pt x="1676" y="1425"/>
                  <a:pt x="1670" y="1432"/>
                  <a:pt x="1667" y="1430"/>
                </a:cubicBezTo>
                <a:cubicBezTo>
                  <a:pt x="1598" y="1429"/>
                  <a:pt x="1591" y="1430"/>
                  <a:pt x="1584" y="1429"/>
                </a:cubicBezTo>
                <a:cubicBezTo>
                  <a:pt x="1575" y="1435"/>
                  <a:pt x="1566" y="1430"/>
                  <a:pt x="1563" y="1432"/>
                </a:cubicBezTo>
                <a:close/>
                <a:moveTo>
                  <a:pt x="1666" y="1469"/>
                </a:moveTo>
                <a:cubicBezTo>
                  <a:pt x="1661" y="1466"/>
                  <a:pt x="1654" y="1469"/>
                  <a:pt x="1649" y="1466"/>
                </a:cubicBezTo>
                <a:cubicBezTo>
                  <a:pt x="1610" y="1450"/>
                  <a:pt x="1614" y="1455"/>
                  <a:pt x="1616" y="1458"/>
                </a:cubicBezTo>
                <a:cubicBezTo>
                  <a:pt x="1584" y="1437"/>
                  <a:pt x="1593" y="1444"/>
                  <a:pt x="1606" y="1440"/>
                </a:cubicBezTo>
                <a:cubicBezTo>
                  <a:pt x="1659" y="1451"/>
                  <a:pt x="1663" y="1458"/>
                  <a:pt x="1670" y="1455"/>
                </a:cubicBezTo>
                <a:cubicBezTo>
                  <a:pt x="1725" y="1461"/>
                  <a:pt x="1730" y="1460"/>
                  <a:pt x="1735" y="1462"/>
                </a:cubicBezTo>
                <a:cubicBezTo>
                  <a:pt x="1773" y="1466"/>
                  <a:pt x="1778" y="1460"/>
                  <a:pt x="1780" y="1464"/>
                </a:cubicBezTo>
                <a:cubicBezTo>
                  <a:pt x="1809" y="1468"/>
                  <a:pt x="1816" y="1465"/>
                  <a:pt x="1821" y="1468"/>
                </a:cubicBezTo>
                <a:cubicBezTo>
                  <a:pt x="1874" y="1472"/>
                  <a:pt x="1879" y="1466"/>
                  <a:pt x="1881" y="1470"/>
                </a:cubicBezTo>
                <a:cubicBezTo>
                  <a:pt x="1913" y="1470"/>
                  <a:pt x="1914" y="1477"/>
                  <a:pt x="1919" y="1475"/>
                </a:cubicBezTo>
                <a:cubicBezTo>
                  <a:pt x="1951" y="1477"/>
                  <a:pt x="1953" y="1479"/>
                  <a:pt x="1956" y="1478"/>
                </a:cubicBezTo>
                <a:cubicBezTo>
                  <a:pt x="1984" y="1485"/>
                  <a:pt x="1992" y="1491"/>
                  <a:pt x="2001" y="1491"/>
                </a:cubicBezTo>
                <a:cubicBezTo>
                  <a:pt x="2048" y="1511"/>
                  <a:pt x="2051" y="1512"/>
                  <a:pt x="2054" y="1512"/>
                </a:cubicBezTo>
                <a:cubicBezTo>
                  <a:pt x="2066" y="1530"/>
                  <a:pt x="2063" y="1519"/>
                  <a:pt x="2055" y="1519"/>
                </a:cubicBezTo>
                <a:cubicBezTo>
                  <a:pt x="2001" y="1502"/>
                  <a:pt x="1996" y="1507"/>
                  <a:pt x="1994" y="1504"/>
                </a:cubicBezTo>
                <a:cubicBezTo>
                  <a:pt x="1954" y="1501"/>
                  <a:pt x="1943" y="1493"/>
                  <a:pt x="1929" y="1499"/>
                </a:cubicBezTo>
                <a:cubicBezTo>
                  <a:pt x="1849" y="1485"/>
                  <a:pt x="1838" y="1487"/>
                  <a:pt x="1830" y="1483"/>
                </a:cubicBezTo>
                <a:cubicBezTo>
                  <a:pt x="1765" y="1475"/>
                  <a:pt x="1758" y="1478"/>
                  <a:pt x="1752" y="1476"/>
                </a:cubicBezTo>
                <a:cubicBezTo>
                  <a:pt x="1724" y="1472"/>
                  <a:pt x="1720" y="1475"/>
                  <a:pt x="1717" y="1472"/>
                </a:cubicBezTo>
                <a:cubicBezTo>
                  <a:pt x="1677" y="1467"/>
                  <a:pt x="1671" y="1469"/>
                  <a:pt x="1666" y="1469"/>
                </a:cubicBezTo>
                <a:close/>
                <a:moveTo>
                  <a:pt x="2130" y="1569"/>
                </a:moveTo>
                <a:cubicBezTo>
                  <a:pt x="2128" y="1568"/>
                  <a:pt x="2126" y="1566"/>
                  <a:pt x="2123" y="1567"/>
                </a:cubicBezTo>
                <a:cubicBezTo>
                  <a:pt x="2093" y="1565"/>
                  <a:pt x="2091" y="1556"/>
                  <a:pt x="2085" y="1562"/>
                </a:cubicBezTo>
                <a:cubicBezTo>
                  <a:pt x="2014" y="1556"/>
                  <a:pt x="1998" y="1546"/>
                  <a:pt x="1980" y="1547"/>
                </a:cubicBezTo>
                <a:cubicBezTo>
                  <a:pt x="1944" y="1542"/>
                  <a:pt x="1935" y="1543"/>
                  <a:pt x="1927" y="1538"/>
                </a:cubicBezTo>
                <a:cubicBezTo>
                  <a:pt x="1827" y="1527"/>
                  <a:pt x="1822" y="1523"/>
                  <a:pt x="1815" y="1527"/>
                </a:cubicBezTo>
                <a:cubicBezTo>
                  <a:pt x="1768" y="1515"/>
                  <a:pt x="1765" y="1515"/>
                  <a:pt x="1762" y="1515"/>
                </a:cubicBezTo>
                <a:cubicBezTo>
                  <a:pt x="1732" y="1502"/>
                  <a:pt x="1722" y="1500"/>
                  <a:pt x="1712" y="1499"/>
                </a:cubicBezTo>
                <a:cubicBezTo>
                  <a:pt x="1681" y="1480"/>
                  <a:pt x="1691" y="1481"/>
                  <a:pt x="1692" y="1484"/>
                </a:cubicBezTo>
                <a:cubicBezTo>
                  <a:pt x="1731" y="1491"/>
                  <a:pt x="1741" y="1484"/>
                  <a:pt x="1747" y="1488"/>
                </a:cubicBezTo>
                <a:cubicBezTo>
                  <a:pt x="1798" y="1496"/>
                  <a:pt x="1807" y="1489"/>
                  <a:pt x="1813" y="1496"/>
                </a:cubicBezTo>
                <a:cubicBezTo>
                  <a:pt x="1907" y="1502"/>
                  <a:pt x="1913" y="1510"/>
                  <a:pt x="1921" y="1506"/>
                </a:cubicBezTo>
                <a:cubicBezTo>
                  <a:pt x="1949" y="1510"/>
                  <a:pt x="1957" y="1508"/>
                  <a:pt x="1963" y="1512"/>
                </a:cubicBezTo>
                <a:cubicBezTo>
                  <a:pt x="1992" y="1517"/>
                  <a:pt x="1998" y="1522"/>
                  <a:pt x="2007" y="1517"/>
                </a:cubicBezTo>
                <a:cubicBezTo>
                  <a:pt x="2031" y="1528"/>
                  <a:pt x="2039" y="1523"/>
                  <a:pt x="2043" y="1529"/>
                </a:cubicBezTo>
                <a:cubicBezTo>
                  <a:pt x="2099" y="1547"/>
                  <a:pt x="2105" y="1555"/>
                  <a:pt x="2113" y="1555"/>
                </a:cubicBezTo>
                <a:close/>
                <a:moveTo>
                  <a:pt x="2141" y="1542"/>
                </a:moveTo>
                <a:cubicBezTo>
                  <a:pt x="2130" y="1540"/>
                  <a:pt x="2132" y="1521"/>
                  <a:pt x="2123" y="1514"/>
                </a:cubicBezTo>
                <a:cubicBezTo>
                  <a:pt x="2113" y="1472"/>
                  <a:pt x="2115" y="1470"/>
                  <a:pt x="2114" y="1466"/>
                </a:cubicBezTo>
                <a:cubicBezTo>
                  <a:pt x="2103" y="1430"/>
                  <a:pt x="2109" y="1426"/>
                  <a:pt x="2108" y="1419"/>
                </a:cubicBezTo>
                <a:cubicBezTo>
                  <a:pt x="2106" y="1348"/>
                  <a:pt x="2116" y="1332"/>
                  <a:pt x="2113" y="1311"/>
                </a:cubicBezTo>
                <a:cubicBezTo>
                  <a:pt x="2122" y="1258"/>
                  <a:pt x="2125" y="1240"/>
                  <a:pt x="2122" y="1221"/>
                </a:cubicBezTo>
                <a:cubicBezTo>
                  <a:pt x="2131" y="1197"/>
                  <a:pt x="2126" y="1192"/>
                  <a:pt x="2127" y="1189"/>
                </a:cubicBezTo>
                <a:cubicBezTo>
                  <a:pt x="2136" y="1152"/>
                  <a:pt x="2131" y="1144"/>
                  <a:pt x="2138" y="1139"/>
                </a:cubicBezTo>
                <a:cubicBezTo>
                  <a:pt x="2136" y="1090"/>
                  <a:pt x="2145" y="1081"/>
                  <a:pt x="2143" y="1068"/>
                </a:cubicBezTo>
                <a:cubicBezTo>
                  <a:pt x="2151" y="1097"/>
                  <a:pt x="2147" y="1102"/>
                  <a:pt x="2151" y="1110"/>
                </a:cubicBezTo>
                <a:cubicBezTo>
                  <a:pt x="2145" y="1179"/>
                  <a:pt x="2150" y="1184"/>
                  <a:pt x="2143" y="1186"/>
                </a:cubicBezTo>
                <a:cubicBezTo>
                  <a:pt x="2134" y="1243"/>
                  <a:pt x="2140" y="1253"/>
                  <a:pt x="2134" y="1258"/>
                </a:cubicBezTo>
                <a:cubicBezTo>
                  <a:pt x="2136" y="1287"/>
                  <a:pt x="2131" y="1294"/>
                  <a:pt x="2131" y="1301"/>
                </a:cubicBezTo>
                <a:cubicBezTo>
                  <a:pt x="2122" y="1349"/>
                  <a:pt x="2128" y="1358"/>
                  <a:pt x="2121" y="1363"/>
                </a:cubicBezTo>
                <a:cubicBezTo>
                  <a:pt x="2126" y="1461"/>
                  <a:pt x="2127" y="1466"/>
                  <a:pt x="2124" y="1469"/>
                </a:cubicBezTo>
                <a:cubicBezTo>
                  <a:pt x="2130" y="1488"/>
                  <a:pt x="2132" y="1497"/>
                  <a:pt x="2129" y="1505"/>
                </a:cubicBezTo>
                <a:cubicBezTo>
                  <a:pt x="2145" y="1544"/>
                  <a:pt x="2142" y="1543"/>
                  <a:pt x="2141" y="1542"/>
                </a:cubicBezTo>
                <a:close/>
                <a:moveTo>
                  <a:pt x="2151" y="1528"/>
                </a:moveTo>
                <a:cubicBezTo>
                  <a:pt x="2154" y="1525"/>
                  <a:pt x="2147" y="1525"/>
                  <a:pt x="2151" y="1522"/>
                </a:cubicBezTo>
                <a:cubicBezTo>
                  <a:pt x="2143" y="1479"/>
                  <a:pt x="2139" y="1475"/>
                  <a:pt x="2137" y="1471"/>
                </a:cubicBezTo>
                <a:cubicBezTo>
                  <a:pt x="2134" y="1434"/>
                  <a:pt x="2135" y="1428"/>
                  <a:pt x="2136" y="1422"/>
                </a:cubicBezTo>
                <a:cubicBezTo>
                  <a:pt x="2136" y="1357"/>
                  <a:pt x="2137" y="1351"/>
                  <a:pt x="2134" y="1344"/>
                </a:cubicBezTo>
                <a:cubicBezTo>
                  <a:pt x="2143" y="1286"/>
                  <a:pt x="2143" y="1283"/>
                  <a:pt x="2143" y="1280"/>
                </a:cubicBezTo>
                <a:cubicBezTo>
                  <a:pt x="2152" y="1222"/>
                  <a:pt x="2155" y="1210"/>
                  <a:pt x="2155" y="1197"/>
                </a:cubicBezTo>
                <a:cubicBezTo>
                  <a:pt x="2156" y="1175"/>
                  <a:pt x="2159" y="1172"/>
                  <a:pt x="2157" y="1169"/>
                </a:cubicBezTo>
                <a:cubicBezTo>
                  <a:pt x="2159" y="1135"/>
                  <a:pt x="2156" y="1128"/>
                  <a:pt x="2158" y="1122"/>
                </a:cubicBezTo>
                <a:cubicBezTo>
                  <a:pt x="2155" y="1076"/>
                  <a:pt x="2152" y="1068"/>
                  <a:pt x="2150" y="1061"/>
                </a:cubicBezTo>
                <a:cubicBezTo>
                  <a:pt x="2141" y="977"/>
                  <a:pt x="2136" y="950"/>
                  <a:pt x="2126" y="922"/>
                </a:cubicBezTo>
                <a:cubicBezTo>
                  <a:pt x="2139" y="961"/>
                  <a:pt x="2147" y="969"/>
                  <a:pt x="2143" y="974"/>
                </a:cubicBezTo>
                <a:cubicBezTo>
                  <a:pt x="2154" y="1034"/>
                  <a:pt x="2159" y="1041"/>
                  <a:pt x="2157" y="1046"/>
                </a:cubicBezTo>
                <a:cubicBezTo>
                  <a:pt x="2171" y="1112"/>
                  <a:pt x="2169" y="1123"/>
                  <a:pt x="2171" y="1135"/>
                </a:cubicBezTo>
                <a:cubicBezTo>
                  <a:pt x="2172" y="1209"/>
                  <a:pt x="2173" y="1216"/>
                  <a:pt x="2169" y="1221"/>
                </a:cubicBezTo>
                <a:cubicBezTo>
                  <a:pt x="2169" y="1246"/>
                  <a:pt x="2171" y="1253"/>
                  <a:pt x="2169" y="1259"/>
                </a:cubicBezTo>
                <a:cubicBezTo>
                  <a:pt x="2162" y="1287"/>
                  <a:pt x="2163" y="1290"/>
                  <a:pt x="2165" y="1294"/>
                </a:cubicBezTo>
                <a:cubicBezTo>
                  <a:pt x="2159" y="1322"/>
                  <a:pt x="2159" y="1325"/>
                  <a:pt x="2161" y="1329"/>
                </a:cubicBezTo>
                <a:cubicBezTo>
                  <a:pt x="2154" y="1391"/>
                  <a:pt x="2149" y="1402"/>
                  <a:pt x="2150" y="1414"/>
                </a:cubicBezTo>
                <a:cubicBezTo>
                  <a:pt x="2147" y="1474"/>
                  <a:pt x="2154" y="1482"/>
                  <a:pt x="2148" y="1486"/>
                </a:cubicBezTo>
                <a:cubicBezTo>
                  <a:pt x="2154" y="1531"/>
                  <a:pt x="2164" y="1538"/>
                  <a:pt x="2155" y="1540"/>
                </a:cubicBezTo>
                <a:close/>
                <a:moveTo>
                  <a:pt x="2157" y="1548"/>
                </a:moveTo>
                <a:cubicBezTo>
                  <a:pt x="2160" y="1547"/>
                  <a:pt x="2162" y="1553"/>
                  <a:pt x="2164" y="1556"/>
                </a:cubicBezTo>
                <a:cubicBezTo>
                  <a:pt x="2158" y="1558"/>
                  <a:pt x="2155" y="1553"/>
                  <a:pt x="2157" y="1548"/>
                </a:cubicBezTo>
                <a:close/>
                <a:moveTo>
                  <a:pt x="2171" y="1543"/>
                </a:moveTo>
                <a:cubicBezTo>
                  <a:pt x="2167" y="1537"/>
                  <a:pt x="2171" y="1533"/>
                  <a:pt x="2172" y="1528"/>
                </a:cubicBezTo>
                <a:cubicBezTo>
                  <a:pt x="2160" y="1477"/>
                  <a:pt x="2162" y="1469"/>
                  <a:pt x="2161" y="1461"/>
                </a:cubicBezTo>
                <a:cubicBezTo>
                  <a:pt x="2157" y="1382"/>
                  <a:pt x="2168" y="1380"/>
                  <a:pt x="2163" y="1375"/>
                </a:cubicBezTo>
                <a:cubicBezTo>
                  <a:pt x="2168" y="1336"/>
                  <a:pt x="2171" y="1332"/>
                  <a:pt x="2169" y="1327"/>
                </a:cubicBezTo>
                <a:cubicBezTo>
                  <a:pt x="2175" y="1290"/>
                  <a:pt x="2172" y="1287"/>
                  <a:pt x="2175" y="1285"/>
                </a:cubicBezTo>
                <a:cubicBezTo>
                  <a:pt x="2178" y="1261"/>
                  <a:pt x="2180" y="1253"/>
                  <a:pt x="2179" y="1245"/>
                </a:cubicBezTo>
                <a:cubicBezTo>
                  <a:pt x="2185" y="1214"/>
                  <a:pt x="2178" y="1204"/>
                  <a:pt x="2182" y="1197"/>
                </a:cubicBezTo>
                <a:cubicBezTo>
                  <a:pt x="2179" y="1139"/>
                  <a:pt x="2181" y="1131"/>
                  <a:pt x="2182" y="1123"/>
                </a:cubicBezTo>
                <a:cubicBezTo>
                  <a:pt x="2165" y="1038"/>
                  <a:pt x="2163" y="1032"/>
                  <a:pt x="2160" y="1026"/>
                </a:cubicBezTo>
                <a:cubicBezTo>
                  <a:pt x="2165" y="997"/>
                  <a:pt x="2159" y="1009"/>
                  <a:pt x="2166" y="1014"/>
                </a:cubicBezTo>
                <a:cubicBezTo>
                  <a:pt x="2182" y="1078"/>
                  <a:pt x="2181" y="1084"/>
                  <a:pt x="2185" y="1092"/>
                </a:cubicBezTo>
                <a:cubicBezTo>
                  <a:pt x="2190" y="1151"/>
                  <a:pt x="2192" y="1157"/>
                  <a:pt x="2193" y="1164"/>
                </a:cubicBezTo>
                <a:cubicBezTo>
                  <a:pt x="2191" y="1222"/>
                  <a:pt x="2193" y="1229"/>
                  <a:pt x="2191" y="1235"/>
                </a:cubicBezTo>
                <a:cubicBezTo>
                  <a:pt x="2185" y="1291"/>
                  <a:pt x="2187" y="1298"/>
                  <a:pt x="2185" y="1303"/>
                </a:cubicBezTo>
                <a:cubicBezTo>
                  <a:pt x="2184" y="1333"/>
                  <a:pt x="2183" y="1336"/>
                  <a:pt x="2181" y="1338"/>
                </a:cubicBezTo>
                <a:cubicBezTo>
                  <a:pt x="2177" y="1379"/>
                  <a:pt x="2179" y="1385"/>
                  <a:pt x="2177" y="1390"/>
                </a:cubicBezTo>
                <a:cubicBezTo>
                  <a:pt x="2170" y="1464"/>
                  <a:pt x="2174" y="1471"/>
                  <a:pt x="2177" y="1479"/>
                </a:cubicBezTo>
                <a:cubicBezTo>
                  <a:pt x="2180" y="1521"/>
                  <a:pt x="2178" y="1526"/>
                  <a:pt x="2184" y="1533"/>
                </a:cubicBezTo>
                <a:cubicBezTo>
                  <a:pt x="2179" y="1571"/>
                  <a:pt x="2178" y="1555"/>
                  <a:pt x="2171" y="1543"/>
                </a:cubicBezTo>
                <a:close/>
                <a:moveTo>
                  <a:pt x="1887" y="2081"/>
                </a:moveTo>
                <a:cubicBezTo>
                  <a:pt x="1884" y="2077"/>
                  <a:pt x="1884" y="2073"/>
                  <a:pt x="1884" y="2069"/>
                </a:cubicBezTo>
                <a:cubicBezTo>
                  <a:pt x="1880" y="1989"/>
                  <a:pt x="1883" y="1974"/>
                  <a:pt x="1877" y="1956"/>
                </a:cubicBezTo>
                <a:cubicBezTo>
                  <a:pt x="1870" y="1854"/>
                  <a:pt x="1869" y="1852"/>
                  <a:pt x="1868" y="1849"/>
                </a:cubicBezTo>
                <a:cubicBezTo>
                  <a:pt x="1848" y="1784"/>
                  <a:pt x="1854" y="1782"/>
                  <a:pt x="1850" y="1776"/>
                </a:cubicBezTo>
                <a:cubicBezTo>
                  <a:pt x="1826" y="1714"/>
                  <a:pt x="1823" y="1705"/>
                  <a:pt x="1821" y="1697"/>
                </a:cubicBezTo>
                <a:cubicBezTo>
                  <a:pt x="1828" y="1723"/>
                  <a:pt x="1828" y="1724"/>
                  <a:pt x="1829" y="1725"/>
                </a:cubicBezTo>
                <a:cubicBezTo>
                  <a:pt x="1855" y="1819"/>
                  <a:pt x="1853" y="1827"/>
                  <a:pt x="1858" y="1837"/>
                </a:cubicBezTo>
                <a:cubicBezTo>
                  <a:pt x="1858" y="1854"/>
                  <a:pt x="1867" y="1862"/>
                  <a:pt x="1861" y="1864"/>
                </a:cubicBezTo>
                <a:cubicBezTo>
                  <a:pt x="1864" y="1931"/>
                  <a:pt x="1866" y="1935"/>
                  <a:pt x="1869" y="1938"/>
                </a:cubicBezTo>
                <a:cubicBezTo>
                  <a:pt x="1876" y="2010"/>
                  <a:pt x="1872" y="2020"/>
                  <a:pt x="1873" y="2033"/>
                </a:cubicBezTo>
                <a:cubicBezTo>
                  <a:pt x="1875" y="2122"/>
                  <a:pt x="1876" y="2136"/>
                  <a:pt x="1875" y="2148"/>
                </a:cubicBezTo>
                <a:cubicBezTo>
                  <a:pt x="1886" y="2156"/>
                  <a:pt x="1887" y="2152"/>
                  <a:pt x="1888" y="2148"/>
                </a:cubicBezTo>
                <a:cubicBezTo>
                  <a:pt x="1885" y="2096"/>
                  <a:pt x="1882" y="2087"/>
                  <a:pt x="1887" y="2081"/>
                </a:cubicBezTo>
                <a:close/>
                <a:moveTo>
                  <a:pt x="1928" y="1935"/>
                </a:moveTo>
                <a:cubicBezTo>
                  <a:pt x="1932" y="1927"/>
                  <a:pt x="1923" y="1916"/>
                  <a:pt x="1928" y="1909"/>
                </a:cubicBezTo>
                <a:cubicBezTo>
                  <a:pt x="1921" y="1870"/>
                  <a:pt x="1921" y="1860"/>
                  <a:pt x="1919" y="1849"/>
                </a:cubicBezTo>
                <a:cubicBezTo>
                  <a:pt x="1907" y="1800"/>
                  <a:pt x="1907" y="1795"/>
                  <a:pt x="1905" y="1788"/>
                </a:cubicBezTo>
                <a:cubicBezTo>
                  <a:pt x="1878" y="1703"/>
                  <a:pt x="1872" y="1685"/>
                  <a:pt x="1868" y="1667"/>
                </a:cubicBezTo>
                <a:cubicBezTo>
                  <a:pt x="1840" y="1648"/>
                  <a:pt x="1847" y="1654"/>
                  <a:pt x="1843" y="1657"/>
                </a:cubicBezTo>
                <a:cubicBezTo>
                  <a:pt x="1850" y="1680"/>
                  <a:pt x="1862" y="1679"/>
                  <a:pt x="1861" y="1687"/>
                </a:cubicBezTo>
                <a:cubicBezTo>
                  <a:pt x="1877" y="1739"/>
                  <a:pt x="1887" y="1757"/>
                  <a:pt x="1891" y="1772"/>
                </a:cubicBezTo>
                <a:cubicBezTo>
                  <a:pt x="1904" y="1830"/>
                  <a:pt x="1905" y="1839"/>
                  <a:pt x="1907" y="1849"/>
                </a:cubicBezTo>
                <a:cubicBezTo>
                  <a:pt x="1913" y="1917"/>
                  <a:pt x="1923" y="1928"/>
                  <a:pt x="1918" y="1933"/>
                </a:cubicBezTo>
                <a:cubicBezTo>
                  <a:pt x="1922" y="1971"/>
                  <a:pt x="1920" y="1974"/>
                  <a:pt x="1924" y="1979"/>
                </a:cubicBezTo>
                <a:cubicBezTo>
                  <a:pt x="1923" y="2029"/>
                  <a:pt x="1918" y="2034"/>
                  <a:pt x="1924" y="2044"/>
                </a:cubicBezTo>
                <a:cubicBezTo>
                  <a:pt x="1916" y="2092"/>
                  <a:pt x="1921" y="2100"/>
                  <a:pt x="1919" y="2107"/>
                </a:cubicBezTo>
                <a:cubicBezTo>
                  <a:pt x="1914" y="2152"/>
                  <a:pt x="1917" y="2156"/>
                  <a:pt x="1919" y="2160"/>
                </a:cubicBezTo>
                <a:cubicBezTo>
                  <a:pt x="1928" y="2125"/>
                  <a:pt x="1932" y="2109"/>
                  <a:pt x="1931" y="2092"/>
                </a:cubicBezTo>
                <a:cubicBezTo>
                  <a:pt x="1934" y="2023"/>
                  <a:pt x="1934" y="2019"/>
                  <a:pt x="1932" y="2014"/>
                </a:cubicBezTo>
                <a:close/>
                <a:moveTo>
                  <a:pt x="1845" y="2101"/>
                </a:moveTo>
                <a:cubicBezTo>
                  <a:pt x="1851" y="2098"/>
                  <a:pt x="1842" y="2089"/>
                  <a:pt x="1847" y="2085"/>
                </a:cubicBezTo>
                <a:cubicBezTo>
                  <a:pt x="1841" y="2005"/>
                  <a:pt x="1846" y="1984"/>
                  <a:pt x="1840" y="1959"/>
                </a:cubicBezTo>
                <a:cubicBezTo>
                  <a:pt x="1845" y="1920"/>
                  <a:pt x="1838" y="1912"/>
                  <a:pt x="1840" y="1907"/>
                </a:cubicBezTo>
                <a:cubicBezTo>
                  <a:pt x="1836" y="1877"/>
                  <a:pt x="1837" y="1869"/>
                  <a:pt x="1837" y="1860"/>
                </a:cubicBezTo>
                <a:cubicBezTo>
                  <a:pt x="1830" y="1825"/>
                  <a:pt x="1836" y="1823"/>
                  <a:pt x="1832" y="1817"/>
                </a:cubicBezTo>
                <a:cubicBezTo>
                  <a:pt x="1827" y="1785"/>
                  <a:pt x="1824" y="1779"/>
                  <a:pt x="1827" y="1775"/>
                </a:cubicBezTo>
                <a:cubicBezTo>
                  <a:pt x="1816" y="1738"/>
                  <a:pt x="1813" y="1733"/>
                  <a:pt x="1810" y="1728"/>
                </a:cubicBezTo>
                <a:cubicBezTo>
                  <a:pt x="1796" y="1693"/>
                  <a:pt x="1785" y="1669"/>
                  <a:pt x="1773" y="1646"/>
                </a:cubicBezTo>
                <a:cubicBezTo>
                  <a:pt x="1751" y="1605"/>
                  <a:pt x="1740" y="1601"/>
                  <a:pt x="1743" y="1609"/>
                </a:cubicBezTo>
                <a:cubicBezTo>
                  <a:pt x="1766" y="1651"/>
                  <a:pt x="1769" y="1651"/>
                  <a:pt x="1773" y="1665"/>
                </a:cubicBezTo>
                <a:cubicBezTo>
                  <a:pt x="1790" y="1692"/>
                  <a:pt x="1791" y="1707"/>
                  <a:pt x="1799" y="1717"/>
                </a:cubicBezTo>
                <a:cubicBezTo>
                  <a:pt x="1827" y="1832"/>
                  <a:pt x="1822" y="1839"/>
                  <a:pt x="1824" y="1847"/>
                </a:cubicBezTo>
                <a:cubicBezTo>
                  <a:pt x="1828" y="1891"/>
                  <a:pt x="1828" y="1908"/>
                  <a:pt x="1830" y="1925"/>
                </a:cubicBezTo>
                <a:cubicBezTo>
                  <a:pt x="1828" y="2000"/>
                  <a:pt x="1836" y="2007"/>
                  <a:pt x="1833" y="2011"/>
                </a:cubicBezTo>
                <a:cubicBezTo>
                  <a:pt x="1832" y="2090"/>
                  <a:pt x="1836" y="2107"/>
                  <a:pt x="1837" y="2125"/>
                </a:cubicBezTo>
                <a:cubicBezTo>
                  <a:pt x="1846" y="2160"/>
                  <a:pt x="1846" y="2160"/>
                  <a:pt x="1846" y="2160"/>
                </a:cubicBezTo>
                <a:cubicBezTo>
                  <a:pt x="1843" y="2124"/>
                  <a:pt x="1851" y="2115"/>
                  <a:pt x="1845" y="2101"/>
                </a:cubicBezTo>
                <a:close/>
                <a:moveTo>
                  <a:pt x="2127" y="2005"/>
                </a:moveTo>
                <a:cubicBezTo>
                  <a:pt x="2134" y="1993"/>
                  <a:pt x="2129" y="1976"/>
                  <a:pt x="2137" y="1965"/>
                </a:cubicBezTo>
                <a:cubicBezTo>
                  <a:pt x="2135" y="1949"/>
                  <a:pt x="2141" y="1936"/>
                  <a:pt x="2141" y="1921"/>
                </a:cubicBezTo>
                <a:cubicBezTo>
                  <a:pt x="2145" y="1915"/>
                  <a:pt x="2138" y="1905"/>
                  <a:pt x="2144" y="1900"/>
                </a:cubicBezTo>
                <a:cubicBezTo>
                  <a:pt x="2141" y="1891"/>
                  <a:pt x="2146" y="1885"/>
                  <a:pt x="2141" y="1875"/>
                </a:cubicBezTo>
                <a:cubicBezTo>
                  <a:pt x="2145" y="1869"/>
                  <a:pt x="2135" y="1859"/>
                  <a:pt x="2140" y="1853"/>
                </a:cubicBezTo>
                <a:cubicBezTo>
                  <a:pt x="2139" y="1852"/>
                  <a:pt x="2138" y="1850"/>
                  <a:pt x="2138" y="1849"/>
                </a:cubicBezTo>
                <a:cubicBezTo>
                  <a:pt x="2134" y="1841"/>
                  <a:pt x="2137" y="1835"/>
                  <a:pt x="2134" y="1827"/>
                </a:cubicBezTo>
                <a:cubicBezTo>
                  <a:pt x="2129" y="1829"/>
                  <a:pt x="2133" y="1822"/>
                  <a:pt x="2129" y="1823"/>
                </a:cubicBezTo>
                <a:cubicBezTo>
                  <a:pt x="2124" y="1820"/>
                  <a:pt x="2132" y="1811"/>
                  <a:pt x="2124" y="1813"/>
                </a:cubicBezTo>
                <a:cubicBezTo>
                  <a:pt x="2126" y="1825"/>
                  <a:pt x="2128" y="1837"/>
                  <a:pt x="2130" y="1849"/>
                </a:cubicBezTo>
                <a:cubicBezTo>
                  <a:pt x="2134" y="1872"/>
                  <a:pt x="2135" y="1893"/>
                  <a:pt x="2131" y="1913"/>
                </a:cubicBezTo>
                <a:cubicBezTo>
                  <a:pt x="2134" y="1930"/>
                  <a:pt x="2124" y="1942"/>
                  <a:pt x="2128" y="1960"/>
                </a:cubicBezTo>
                <a:cubicBezTo>
                  <a:pt x="2125" y="1967"/>
                  <a:pt x="2125" y="1975"/>
                  <a:pt x="2122" y="1982"/>
                </a:cubicBezTo>
                <a:cubicBezTo>
                  <a:pt x="2125" y="1987"/>
                  <a:pt x="2117" y="1988"/>
                  <a:pt x="2122" y="1995"/>
                </a:cubicBezTo>
                <a:cubicBezTo>
                  <a:pt x="2111" y="1995"/>
                  <a:pt x="2125" y="2004"/>
                  <a:pt x="2118" y="2006"/>
                </a:cubicBezTo>
                <a:cubicBezTo>
                  <a:pt x="2114" y="2013"/>
                  <a:pt x="2120" y="2023"/>
                  <a:pt x="2113" y="2028"/>
                </a:cubicBezTo>
                <a:cubicBezTo>
                  <a:pt x="2116" y="2037"/>
                  <a:pt x="2111" y="2043"/>
                  <a:pt x="2111" y="2052"/>
                </a:cubicBezTo>
                <a:cubicBezTo>
                  <a:pt x="2109" y="2054"/>
                  <a:pt x="2108" y="2057"/>
                  <a:pt x="2110" y="2062"/>
                </a:cubicBezTo>
                <a:cubicBezTo>
                  <a:pt x="2102" y="2064"/>
                  <a:pt x="2108" y="2070"/>
                  <a:pt x="2106" y="2073"/>
                </a:cubicBezTo>
                <a:cubicBezTo>
                  <a:pt x="2103" y="2081"/>
                  <a:pt x="2101" y="2089"/>
                  <a:pt x="2098" y="2097"/>
                </a:cubicBezTo>
                <a:cubicBezTo>
                  <a:pt x="2097" y="2104"/>
                  <a:pt x="2095" y="2112"/>
                  <a:pt x="2093" y="2119"/>
                </a:cubicBezTo>
                <a:cubicBezTo>
                  <a:pt x="2097" y="2124"/>
                  <a:pt x="2087" y="2125"/>
                  <a:pt x="2089" y="2130"/>
                </a:cubicBezTo>
                <a:cubicBezTo>
                  <a:pt x="2089" y="2135"/>
                  <a:pt x="2088" y="2139"/>
                  <a:pt x="2085" y="2142"/>
                </a:cubicBezTo>
                <a:cubicBezTo>
                  <a:pt x="2088" y="2150"/>
                  <a:pt x="2080" y="2154"/>
                  <a:pt x="2079" y="2160"/>
                </a:cubicBezTo>
                <a:cubicBezTo>
                  <a:pt x="2091" y="2160"/>
                  <a:pt x="2091" y="2160"/>
                  <a:pt x="2091" y="2160"/>
                </a:cubicBezTo>
                <a:cubicBezTo>
                  <a:pt x="2095" y="2150"/>
                  <a:pt x="2099" y="2141"/>
                  <a:pt x="2102" y="2131"/>
                </a:cubicBezTo>
                <a:cubicBezTo>
                  <a:pt x="2104" y="2116"/>
                  <a:pt x="2110" y="2103"/>
                  <a:pt x="2110" y="2088"/>
                </a:cubicBezTo>
                <a:cubicBezTo>
                  <a:pt x="2117" y="2076"/>
                  <a:pt x="2118" y="2062"/>
                  <a:pt x="2123" y="2049"/>
                </a:cubicBezTo>
                <a:cubicBezTo>
                  <a:pt x="2124" y="2034"/>
                  <a:pt x="2129" y="2021"/>
                  <a:pt x="2127" y="2005"/>
                </a:cubicBezTo>
                <a:close/>
                <a:moveTo>
                  <a:pt x="2018" y="1939"/>
                </a:moveTo>
                <a:cubicBezTo>
                  <a:pt x="2022" y="1926"/>
                  <a:pt x="2018" y="1909"/>
                  <a:pt x="2022" y="1895"/>
                </a:cubicBezTo>
                <a:cubicBezTo>
                  <a:pt x="2021" y="1835"/>
                  <a:pt x="2020" y="1820"/>
                  <a:pt x="2020" y="1806"/>
                </a:cubicBezTo>
                <a:cubicBezTo>
                  <a:pt x="2012" y="1743"/>
                  <a:pt x="2008" y="1738"/>
                  <a:pt x="2011" y="1736"/>
                </a:cubicBezTo>
                <a:cubicBezTo>
                  <a:pt x="1999" y="1705"/>
                  <a:pt x="1995" y="1696"/>
                  <a:pt x="1991" y="1688"/>
                </a:cubicBezTo>
                <a:cubicBezTo>
                  <a:pt x="1972" y="1682"/>
                  <a:pt x="1974" y="1683"/>
                  <a:pt x="1977" y="1685"/>
                </a:cubicBezTo>
                <a:cubicBezTo>
                  <a:pt x="1992" y="1715"/>
                  <a:pt x="1992" y="1718"/>
                  <a:pt x="1993" y="1722"/>
                </a:cubicBezTo>
                <a:cubicBezTo>
                  <a:pt x="2009" y="1791"/>
                  <a:pt x="2007" y="1800"/>
                  <a:pt x="2009" y="1811"/>
                </a:cubicBezTo>
                <a:cubicBezTo>
                  <a:pt x="2012" y="1853"/>
                  <a:pt x="2012" y="1856"/>
                  <a:pt x="2010" y="1859"/>
                </a:cubicBezTo>
                <a:cubicBezTo>
                  <a:pt x="2014" y="1886"/>
                  <a:pt x="2003" y="1893"/>
                  <a:pt x="2011" y="1907"/>
                </a:cubicBezTo>
                <a:cubicBezTo>
                  <a:pt x="2001" y="1945"/>
                  <a:pt x="2014" y="1960"/>
                  <a:pt x="2006" y="1968"/>
                </a:cubicBezTo>
                <a:cubicBezTo>
                  <a:pt x="1999" y="2038"/>
                  <a:pt x="1997" y="2048"/>
                  <a:pt x="1995" y="2057"/>
                </a:cubicBezTo>
                <a:cubicBezTo>
                  <a:pt x="1989" y="2109"/>
                  <a:pt x="1985" y="2128"/>
                  <a:pt x="1981" y="2148"/>
                </a:cubicBezTo>
                <a:cubicBezTo>
                  <a:pt x="1989" y="2156"/>
                  <a:pt x="1990" y="2151"/>
                  <a:pt x="1990" y="2147"/>
                </a:cubicBezTo>
                <a:cubicBezTo>
                  <a:pt x="1995" y="2119"/>
                  <a:pt x="1999" y="2114"/>
                  <a:pt x="2000" y="2106"/>
                </a:cubicBezTo>
                <a:cubicBezTo>
                  <a:pt x="2008" y="2054"/>
                  <a:pt x="2009" y="2051"/>
                  <a:pt x="2009" y="2047"/>
                </a:cubicBezTo>
                <a:cubicBezTo>
                  <a:pt x="2014" y="1998"/>
                  <a:pt x="2015" y="1991"/>
                  <a:pt x="2017" y="1985"/>
                </a:cubicBezTo>
                <a:close/>
                <a:moveTo>
                  <a:pt x="2080" y="1889"/>
                </a:moveTo>
                <a:cubicBezTo>
                  <a:pt x="2088" y="1882"/>
                  <a:pt x="2078" y="1868"/>
                  <a:pt x="2086" y="1861"/>
                </a:cubicBezTo>
                <a:cubicBezTo>
                  <a:pt x="2090" y="1829"/>
                  <a:pt x="2082" y="1821"/>
                  <a:pt x="2087" y="1818"/>
                </a:cubicBezTo>
                <a:cubicBezTo>
                  <a:pt x="2088" y="1794"/>
                  <a:pt x="2085" y="1795"/>
                  <a:pt x="2084" y="1791"/>
                </a:cubicBezTo>
                <a:cubicBezTo>
                  <a:pt x="2063" y="1749"/>
                  <a:pt x="2067" y="1757"/>
                  <a:pt x="2071" y="1765"/>
                </a:cubicBezTo>
                <a:cubicBezTo>
                  <a:pt x="2080" y="1819"/>
                  <a:pt x="2070" y="1824"/>
                  <a:pt x="2075" y="1833"/>
                </a:cubicBezTo>
                <a:cubicBezTo>
                  <a:pt x="2070" y="1886"/>
                  <a:pt x="2068" y="1895"/>
                  <a:pt x="2068" y="1905"/>
                </a:cubicBezTo>
                <a:cubicBezTo>
                  <a:pt x="2057" y="1967"/>
                  <a:pt x="2058" y="1978"/>
                  <a:pt x="2057" y="1988"/>
                </a:cubicBezTo>
                <a:cubicBezTo>
                  <a:pt x="2040" y="2076"/>
                  <a:pt x="2039" y="2086"/>
                  <a:pt x="2036" y="2095"/>
                </a:cubicBezTo>
                <a:cubicBezTo>
                  <a:pt x="2033" y="2160"/>
                  <a:pt x="2033" y="2160"/>
                  <a:pt x="2033" y="2160"/>
                </a:cubicBezTo>
                <a:cubicBezTo>
                  <a:pt x="2048" y="2084"/>
                  <a:pt x="2050" y="2080"/>
                  <a:pt x="2053" y="2077"/>
                </a:cubicBezTo>
                <a:cubicBezTo>
                  <a:pt x="2063" y="2036"/>
                  <a:pt x="2058" y="2026"/>
                  <a:pt x="2064" y="2020"/>
                </a:cubicBezTo>
                <a:cubicBezTo>
                  <a:pt x="2078" y="1937"/>
                  <a:pt x="2074" y="1925"/>
                  <a:pt x="2077" y="1916"/>
                </a:cubicBezTo>
                <a:close/>
                <a:moveTo>
                  <a:pt x="2870" y="2011"/>
                </a:moveTo>
                <a:cubicBezTo>
                  <a:pt x="2867" y="2008"/>
                  <a:pt x="2863" y="2011"/>
                  <a:pt x="2860" y="2011"/>
                </a:cubicBezTo>
                <a:cubicBezTo>
                  <a:pt x="2824" y="2005"/>
                  <a:pt x="2818" y="2001"/>
                  <a:pt x="2811" y="2003"/>
                </a:cubicBezTo>
                <a:cubicBezTo>
                  <a:pt x="2766" y="1994"/>
                  <a:pt x="2758" y="1998"/>
                  <a:pt x="2752" y="1996"/>
                </a:cubicBezTo>
                <a:cubicBezTo>
                  <a:pt x="2725" y="1992"/>
                  <a:pt x="2718" y="1996"/>
                  <a:pt x="2712" y="1993"/>
                </a:cubicBezTo>
                <a:cubicBezTo>
                  <a:pt x="2637" y="1998"/>
                  <a:pt x="2622" y="2003"/>
                  <a:pt x="2609" y="2002"/>
                </a:cubicBezTo>
                <a:cubicBezTo>
                  <a:pt x="2539" y="2017"/>
                  <a:pt x="2532" y="2019"/>
                  <a:pt x="2525" y="2020"/>
                </a:cubicBezTo>
                <a:cubicBezTo>
                  <a:pt x="2429" y="2058"/>
                  <a:pt x="2419" y="2071"/>
                  <a:pt x="2411" y="2074"/>
                </a:cubicBezTo>
                <a:cubicBezTo>
                  <a:pt x="2494" y="2046"/>
                  <a:pt x="2493" y="2038"/>
                  <a:pt x="2497" y="2041"/>
                </a:cubicBezTo>
                <a:cubicBezTo>
                  <a:pt x="2550" y="2021"/>
                  <a:pt x="2565" y="2023"/>
                  <a:pt x="2583" y="2015"/>
                </a:cubicBezTo>
                <a:cubicBezTo>
                  <a:pt x="2633" y="2014"/>
                  <a:pt x="2639" y="2010"/>
                  <a:pt x="2645" y="2011"/>
                </a:cubicBezTo>
                <a:cubicBezTo>
                  <a:pt x="2741" y="2009"/>
                  <a:pt x="2746" y="2005"/>
                  <a:pt x="2750" y="2010"/>
                </a:cubicBezTo>
                <a:cubicBezTo>
                  <a:pt x="2804" y="2008"/>
                  <a:pt x="2806" y="2021"/>
                  <a:pt x="2812" y="2016"/>
                </a:cubicBezTo>
                <a:cubicBezTo>
                  <a:pt x="2866" y="2021"/>
                  <a:pt x="2874" y="2026"/>
                  <a:pt x="2882" y="2027"/>
                </a:cubicBezTo>
                <a:close/>
                <a:moveTo>
                  <a:pt x="2855" y="1877"/>
                </a:moveTo>
                <a:cubicBezTo>
                  <a:pt x="2842" y="1872"/>
                  <a:pt x="2829" y="1870"/>
                  <a:pt x="2815" y="1867"/>
                </a:cubicBezTo>
                <a:cubicBezTo>
                  <a:pt x="2729" y="1862"/>
                  <a:pt x="2725" y="1865"/>
                  <a:pt x="2721" y="1864"/>
                </a:cubicBezTo>
                <a:cubicBezTo>
                  <a:pt x="2695" y="1863"/>
                  <a:pt x="2692" y="1865"/>
                  <a:pt x="2691" y="1870"/>
                </a:cubicBezTo>
                <a:cubicBezTo>
                  <a:pt x="2635" y="1863"/>
                  <a:pt x="2626" y="1865"/>
                  <a:pt x="2618" y="1863"/>
                </a:cubicBezTo>
                <a:cubicBezTo>
                  <a:pt x="2557" y="1872"/>
                  <a:pt x="2550" y="1866"/>
                  <a:pt x="2540" y="1874"/>
                </a:cubicBezTo>
                <a:cubicBezTo>
                  <a:pt x="2499" y="1881"/>
                  <a:pt x="2485" y="1889"/>
                  <a:pt x="2489" y="1892"/>
                </a:cubicBezTo>
                <a:cubicBezTo>
                  <a:pt x="2558" y="1880"/>
                  <a:pt x="2569" y="1874"/>
                  <a:pt x="2578" y="1875"/>
                </a:cubicBezTo>
                <a:cubicBezTo>
                  <a:pt x="2670" y="1870"/>
                  <a:pt x="2677" y="1880"/>
                  <a:pt x="2687" y="1875"/>
                </a:cubicBezTo>
                <a:cubicBezTo>
                  <a:pt x="2718" y="1880"/>
                  <a:pt x="2720" y="1888"/>
                  <a:pt x="2726" y="1882"/>
                </a:cubicBezTo>
                <a:cubicBezTo>
                  <a:pt x="2774" y="1896"/>
                  <a:pt x="2781" y="1903"/>
                  <a:pt x="2790" y="1904"/>
                </a:cubicBezTo>
                <a:cubicBezTo>
                  <a:pt x="2833" y="1917"/>
                  <a:pt x="2849" y="1925"/>
                  <a:pt x="2866" y="1928"/>
                </a:cubicBezTo>
                <a:cubicBezTo>
                  <a:pt x="2865" y="1918"/>
                  <a:pt x="2848" y="1912"/>
                  <a:pt x="2832" y="1905"/>
                </a:cubicBezTo>
                <a:cubicBezTo>
                  <a:pt x="2755" y="1881"/>
                  <a:pt x="2749" y="1882"/>
                  <a:pt x="2745" y="1880"/>
                </a:cubicBezTo>
                <a:cubicBezTo>
                  <a:pt x="2713" y="1875"/>
                  <a:pt x="2710" y="1872"/>
                  <a:pt x="2707" y="1874"/>
                </a:cubicBezTo>
                <a:cubicBezTo>
                  <a:pt x="2724" y="1876"/>
                  <a:pt x="2731" y="1865"/>
                  <a:pt x="2735" y="1870"/>
                </a:cubicBezTo>
                <a:cubicBezTo>
                  <a:pt x="2774" y="1872"/>
                  <a:pt x="2776" y="1872"/>
                  <a:pt x="2778" y="1873"/>
                </a:cubicBezTo>
                <a:cubicBezTo>
                  <a:pt x="2825" y="1881"/>
                  <a:pt x="2832" y="1873"/>
                  <a:pt x="2835" y="1883"/>
                </a:cubicBezTo>
                <a:cubicBezTo>
                  <a:pt x="2879" y="1891"/>
                  <a:pt x="2880" y="1891"/>
                  <a:pt x="2882" y="1892"/>
                </a:cubicBezTo>
                <a:cubicBezTo>
                  <a:pt x="2868" y="1883"/>
                  <a:pt x="2863" y="1874"/>
                  <a:pt x="2855" y="1877"/>
                </a:cubicBezTo>
                <a:close/>
                <a:moveTo>
                  <a:pt x="2871" y="1775"/>
                </a:moveTo>
                <a:cubicBezTo>
                  <a:pt x="2875" y="1774"/>
                  <a:pt x="2878" y="1773"/>
                  <a:pt x="2882" y="1773"/>
                </a:cubicBezTo>
                <a:cubicBezTo>
                  <a:pt x="2882" y="1769"/>
                  <a:pt x="2882" y="1769"/>
                  <a:pt x="2882" y="1769"/>
                </a:cubicBezTo>
                <a:cubicBezTo>
                  <a:pt x="2877" y="1771"/>
                  <a:pt x="2869" y="1768"/>
                  <a:pt x="2871" y="1775"/>
                </a:cubicBezTo>
                <a:close/>
                <a:moveTo>
                  <a:pt x="2865" y="1849"/>
                </a:moveTo>
                <a:cubicBezTo>
                  <a:pt x="2859" y="1848"/>
                  <a:pt x="2852" y="1848"/>
                  <a:pt x="2845" y="1849"/>
                </a:cubicBezTo>
                <a:cubicBezTo>
                  <a:pt x="2845" y="1849"/>
                  <a:pt x="2845" y="1849"/>
                  <a:pt x="2845" y="1849"/>
                </a:cubicBezTo>
                <a:cubicBezTo>
                  <a:pt x="2842" y="1852"/>
                  <a:pt x="2845" y="1853"/>
                  <a:pt x="2848" y="1854"/>
                </a:cubicBezTo>
                <a:cubicBezTo>
                  <a:pt x="2852" y="1852"/>
                  <a:pt x="2855" y="1856"/>
                  <a:pt x="2858" y="1854"/>
                </a:cubicBezTo>
                <a:cubicBezTo>
                  <a:pt x="2865" y="1858"/>
                  <a:pt x="2871" y="1859"/>
                  <a:pt x="2878" y="1859"/>
                </a:cubicBezTo>
                <a:cubicBezTo>
                  <a:pt x="2880" y="1859"/>
                  <a:pt x="2881" y="1860"/>
                  <a:pt x="2882" y="1860"/>
                </a:cubicBezTo>
                <a:cubicBezTo>
                  <a:pt x="2882" y="1852"/>
                  <a:pt x="2882" y="1852"/>
                  <a:pt x="2882" y="1852"/>
                </a:cubicBezTo>
                <a:cubicBezTo>
                  <a:pt x="2879" y="1852"/>
                  <a:pt x="2876" y="1852"/>
                  <a:pt x="2874" y="1852"/>
                </a:cubicBezTo>
                <a:cubicBezTo>
                  <a:pt x="2871" y="1851"/>
                  <a:pt x="2868" y="1850"/>
                  <a:pt x="2865" y="1849"/>
                </a:cubicBezTo>
                <a:close/>
                <a:moveTo>
                  <a:pt x="2833" y="2099"/>
                </a:moveTo>
                <a:cubicBezTo>
                  <a:pt x="2821" y="2099"/>
                  <a:pt x="2807" y="2105"/>
                  <a:pt x="2796" y="2101"/>
                </a:cubicBezTo>
                <a:cubicBezTo>
                  <a:pt x="2712" y="2106"/>
                  <a:pt x="2701" y="2100"/>
                  <a:pt x="2688" y="2103"/>
                </a:cubicBezTo>
                <a:cubicBezTo>
                  <a:pt x="2631" y="2097"/>
                  <a:pt x="2624" y="2100"/>
                  <a:pt x="2618" y="2099"/>
                </a:cubicBezTo>
                <a:cubicBezTo>
                  <a:pt x="2596" y="2095"/>
                  <a:pt x="2589" y="2097"/>
                  <a:pt x="2582" y="2097"/>
                </a:cubicBezTo>
                <a:cubicBezTo>
                  <a:pt x="2521" y="2104"/>
                  <a:pt x="2497" y="2104"/>
                  <a:pt x="2471" y="2115"/>
                </a:cubicBezTo>
                <a:cubicBezTo>
                  <a:pt x="2420" y="2130"/>
                  <a:pt x="2407" y="2134"/>
                  <a:pt x="2394" y="2139"/>
                </a:cubicBezTo>
                <a:cubicBezTo>
                  <a:pt x="2366" y="2160"/>
                  <a:pt x="2368" y="2159"/>
                  <a:pt x="2369" y="2160"/>
                </a:cubicBezTo>
                <a:cubicBezTo>
                  <a:pt x="2370" y="2161"/>
                  <a:pt x="2370" y="2161"/>
                  <a:pt x="2370" y="2161"/>
                </a:cubicBezTo>
                <a:cubicBezTo>
                  <a:pt x="2391" y="2145"/>
                  <a:pt x="2397" y="2146"/>
                  <a:pt x="2403" y="2143"/>
                </a:cubicBezTo>
                <a:cubicBezTo>
                  <a:pt x="2516" y="2116"/>
                  <a:pt x="2524" y="2108"/>
                  <a:pt x="2529" y="2110"/>
                </a:cubicBezTo>
                <a:cubicBezTo>
                  <a:pt x="2569" y="2108"/>
                  <a:pt x="2575" y="2104"/>
                  <a:pt x="2580" y="2109"/>
                </a:cubicBezTo>
                <a:cubicBezTo>
                  <a:pt x="2655" y="2109"/>
                  <a:pt x="2660" y="2111"/>
                  <a:pt x="2665" y="2114"/>
                </a:cubicBezTo>
                <a:cubicBezTo>
                  <a:pt x="2718" y="2116"/>
                  <a:pt x="2721" y="2113"/>
                  <a:pt x="2723" y="2115"/>
                </a:cubicBezTo>
                <a:cubicBezTo>
                  <a:pt x="2762" y="2117"/>
                  <a:pt x="2773" y="2116"/>
                  <a:pt x="2785" y="2115"/>
                </a:cubicBezTo>
                <a:cubicBezTo>
                  <a:pt x="2861" y="2116"/>
                  <a:pt x="2872" y="2111"/>
                  <a:pt x="2882" y="2111"/>
                </a:cubicBezTo>
                <a:cubicBezTo>
                  <a:pt x="2857" y="2096"/>
                  <a:pt x="2843" y="2104"/>
                  <a:pt x="2833" y="2099"/>
                </a:cubicBezTo>
                <a:close/>
                <a:moveTo>
                  <a:pt x="2880" y="1089"/>
                </a:moveTo>
                <a:cubicBezTo>
                  <a:pt x="2876" y="1077"/>
                  <a:pt x="2874" y="1065"/>
                  <a:pt x="2871" y="1053"/>
                </a:cubicBezTo>
                <a:cubicBezTo>
                  <a:pt x="2861" y="1004"/>
                  <a:pt x="2852" y="993"/>
                  <a:pt x="2853" y="981"/>
                </a:cubicBezTo>
                <a:cubicBezTo>
                  <a:pt x="2841" y="941"/>
                  <a:pt x="2840" y="935"/>
                  <a:pt x="2837" y="929"/>
                </a:cubicBezTo>
                <a:cubicBezTo>
                  <a:pt x="2828" y="864"/>
                  <a:pt x="2834" y="851"/>
                  <a:pt x="2829" y="839"/>
                </a:cubicBezTo>
                <a:cubicBezTo>
                  <a:pt x="2835" y="778"/>
                  <a:pt x="2830" y="773"/>
                  <a:pt x="2834" y="766"/>
                </a:cubicBezTo>
                <a:cubicBezTo>
                  <a:pt x="2828" y="711"/>
                  <a:pt x="2833" y="729"/>
                  <a:pt x="2825" y="748"/>
                </a:cubicBezTo>
                <a:cubicBezTo>
                  <a:pt x="2823" y="814"/>
                  <a:pt x="2821" y="823"/>
                  <a:pt x="2820" y="832"/>
                </a:cubicBezTo>
                <a:cubicBezTo>
                  <a:pt x="2827" y="937"/>
                  <a:pt x="2834" y="954"/>
                  <a:pt x="2837" y="972"/>
                </a:cubicBezTo>
                <a:cubicBezTo>
                  <a:pt x="2843" y="1018"/>
                  <a:pt x="2856" y="1021"/>
                  <a:pt x="2851" y="1026"/>
                </a:cubicBezTo>
                <a:cubicBezTo>
                  <a:pt x="2858" y="1062"/>
                  <a:pt x="2868" y="1070"/>
                  <a:pt x="2864" y="1080"/>
                </a:cubicBezTo>
                <a:cubicBezTo>
                  <a:pt x="2876" y="1143"/>
                  <a:pt x="2883" y="1148"/>
                  <a:pt x="2881" y="1155"/>
                </a:cubicBezTo>
                <a:cubicBezTo>
                  <a:pt x="2882" y="1097"/>
                  <a:pt x="2882" y="1097"/>
                  <a:pt x="2882" y="1097"/>
                </a:cubicBezTo>
                <a:close/>
                <a:moveTo>
                  <a:pt x="2874" y="1437"/>
                </a:moveTo>
                <a:cubicBezTo>
                  <a:pt x="2872" y="1441"/>
                  <a:pt x="2873" y="1455"/>
                  <a:pt x="2866" y="1453"/>
                </a:cubicBezTo>
                <a:cubicBezTo>
                  <a:pt x="2876" y="1367"/>
                  <a:pt x="2877" y="1357"/>
                  <a:pt x="2872" y="1348"/>
                </a:cubicBezTo>
                <a:cubicBezTo>
                  <a:pt x="2866" y="1284"/>
                  <a:pt x="2877" y="1278"/>
                  <a:pt x="2871" y="1274"/>
                </a:cubicBezTo>
                <a:cubicBezTo>
                  <a:pt x="2871" y="1255"/>
                  <a:pt x="2875" y="1249"/>
                  <a:pt x="2871" y="1245"/>
                </a:cubicBezTo>
                <a:cubicBezTo>
                  <a:pt x="2856" y="1166"/>
                  <a:pt x="2858" y="1161"/>
                  <a:pt x="2858" y="1156"/>
                </a:cubicBezTo>
                <a:cubicBezTo>
                  <a:pt x="2848" y="1123"/>
                  <a:pt x="2853" y="1116"/>
                  <a:pt x="2848" y="1112"/>
                </a:cubicBezTo>
                <a:cubicBezTo>
                  <a:pt x="2834" y="1076"/>
                  <a:pt x="2838" y="1072"/>
                  <a:pt x="2836" y="1070"/>
                </a:cubicBezTo>
                <a:cubicBezTo>
                  <a:pt x="2816" y="991"/>
                  <a:pt x="2813" y="987"/>
                  <a:pt x="2812" y="982"/>
                </a:cubicBezTo>
                <a:cubicBezTo>
                  <a:pt x="2804" y="932"/>
                  <a:pt x="2802" y="927"/>
                  <a:pt x="2803" y="921"/>
                </a:cubicBezTo>
                <a:cubicBezTo>
                  <a:pt x="2805" y="845"/>
                  <a:pt x="2807" y="819"/>
                  <a:pt x="2810" y="792"/>
                </a:cubicBezTo>
                <a:cubicBezTo>
                  <a:pt x="2816" y="720"/>
                  <a:pt x="2813" y="728"/>
                  <a:pt x="2817" y="735"/>
                </a:cubicBezTo>
                <a:cubicBezTo>
                  <a:pt x="2804" y="778"/>
                  <a:pt x="2805" y="782"/>
                  <a:pt x="2803" y="787"/>
                </a:cubicBezTo>
                <a:cubicBezTo>
                  <a:pt x="2791" y="877"/>
                  <a:pt x="2795" y="893"/>
                  <a:pt x="2789" y="911"/>
                </a:cubicBezTo>
                <a:cubicBezTo>
                  <a:pt x="2795" y="951"/>
                  <a:pt x="2795" y="955"/>
                  <a:pt x="2796" y="959"/>
                </a:cubicBezTo>
                <a:cubicBezTo>
                  <a:pt x="2815" y="1042"/>
                  <a:pt x="2818" y="1051"/>
                  <a:pt x="2822" y="1059"/>
                </a:cubicBezTo>
                <a:cubicBezTo>
                  <a:pt x="2834" y="1126"/>
                  <a:pt x="2843" y="1129"/>
                  <a:pt x="2839" y="1134"/>
                </a:cubicBezTo>
                <a:cubicBezTo>
                  <a:pt x="2854" y="1175"/>
                  <a:pt x="2847" y="1180"/>
                  <a:pt x="2852" y="1184"/>
                </a:cubicBezTo>
                <a:cubicBezTo>
                  <a:pt x="2863" y="1225"/>
                  <a:pt x="2856" y="1231"/>
                  <a:pt x="2857" y="1235"/>
                </a:cubicBezTo>
                <a:cubicBezTo>
                  <a:pt x="2860" y="1290"/>
                  <a:pt x="2861" y="1294"/>
                  <a:pt x="2859" y="1298"/>
                </a:cubicBezTo>
                <a:cubicBezTo>
                  <a:pt x="2855" y="1306"/>
                  <a:pt x="2861" y="1302"/>
                  <a:pt x="2855" y="1299"/>
                </a:cubicBezTo>
                <a:cubicBezTo>
                  <a:pt x="2845" y="1252"/>
                  <a:pt x="2835" y="1238"/>
                  <a:pt x="2832" y="1223"/>
                </a:cubicBezTo>
                <a:cubicBezTo>
                  <a:pt x="2804" y="1167"/>
                  <a:pt x="2804" y="1151"/>
                  <a:pt x="2792" y="1138"/>
                </a:cubicBezTo>
                <a:cubicBezTo>
                  <a:pt x="2776" y="1073"/>
                  <a:pt x="2772" y="1057"/>
                  <a:pt x="2772" y="1039"/>
                </a:cubicBezTo>
                <a:cubicBezTo>
                  <a:pt x="2762" y="972"/>
                  <a:pt x="2760" y="955"/>
                  <a:pt x="2758" y="938"/>
                </a:cubicBezTo>
                <a:cubicBezTo>
                  <a:pt x="2752" y="930"/>
                  <a:pt x="2753" y="937"/>
                  <a:pt x="2749" y="945"/>
                </a:cubicBezTo>
                <a:cubicBezTo>
                  <a:pt x="2759" y="1022"/>
                  <a:pt x="2757" y="1031"/>
                  <a:pt x="2757" y="1039"/>
                </a:cubicBezTo>
                <a:cubicBezTo>
                  <a:pt x="2761" y="1078"/>
                  <a:pt x="2771" y="1081"/>
                  <a:pt x="2766" y="1086"/>
                </a:cubicBezTo>
                <a:cubicBezTo>
                  <a:pt x="2775" y="1118"/>
                  <a:pt x="2779" y="1125"/>
                  <a:pt x="2781" y="1133"/>
                </a:cubicBezTo>
                <a:cubicBezTo>
                  <a:pt x="2806" y="1186"/>
                  <a:pt x="2801" y="1195"/>
                  <a:pt x="2809" y="1202"/>
                </a:cubicBezTo>
                <a:cubicBezTo>
                  <a:pt x="2835" y="1254"/>
                  <a:pt x="2828" y="1263"/>
                  <a:pt x="2837" y="1270"/>
                </a:cubicBezTo>
                <a:cubicBezTo>
                  <a:pt x="2842" y="1309"/>
                  <a:pt x="2851" y="1319"/>
                  <a:pt x="2843" y="1315"/>
                </a:cubicBezTo>
                <a:cubicBezTo>
                  <a:pt x="2829" y="1276"/>
                  <a:pt x="2821" y="1266"/>
                  <a:pt x="2818" y="1256"/>
                </a:cubicBezTo>
                <a:cubicBezTo>
                  <a:pt x="2783" y="1179"/>
                  <a:pt x="2764" y="1160"/>
                  <a:pt x="2765" y="1140"/>
                </a:cubicBezTo>
                <a:cubicBezTo>
                  <a:pt x="2751" y="1088"/>
                  <a:pt x="2757" y="1082"/>
                  <a:pt x="2750" y="1077"/>
                </a:cubicBezTo>
                <a:cubicBezTo>
                  <a:pt x="2751" y="1131"/>
                  <a:pt x="2753" y="1138"/>
                  <a:pt x="2757" y="1145"/>
                </a:cubicBezTo>
                <a:cubicBezTo>
                  <a:pt x="2771" y="1236"/>
                  <a:pt x="2771" y="1259"/>
                  <a:pt x="2778" y="1281"/>
                </a:cubicBezTo>
                <a:cubicBezTo>
                  <a:pt x="2793" y="1333"/>
                  <a:pt x="2798" y="1335"/>
                  <a:pt x="2797" y="1338"/>
                </a:cubicBezTo>
                <a:cubicBezTo>
                  <a:pt x="2811" y="1369"/>
                  <a:pt x="2810" y="1376"/>
                  <a:pt x="2811" y="1382"/>
                </a:cubicBezTo>
                <a:cubicBezTo>
                  <a:pt x="2825" y="1427"/>
                  <a:pt x="2823" y="1439"/>
                  <a:pt x="2824" y="1450"/>
                </a:cubicBezTo>
                <a:cubicBezTo>
                  <a:pt x="2829" y="1502"/>
                  <a:pt x="2818" y="1508"/>
                  <a:pt x="2825" y="1512"/>
                </a:cubicBezTo>
                <a:cubicBezTo>
                  <a:pt x="2812" y="1572"/>
                  <a:pt x="2810" y="1576"/>
                  <a:pt x="2805" y="1581"/>
                </a:cubicBezTo>
                <a:cubicBezTo>
                  <a:pt x="2798" y="1591"/>
                  <a:pt x="2799" y="1589"/>
                  <a:pt x="2799" y="1587"/>
                </a:cubicBezTo>
                <a:cubicBezTo>
                  <a:pt x="2801" y="1545"/>
                  <a:pt x="2808" y="1541"/>
                  <a:pt x="2805" y="1538"/>
                </a:cubicBezTo>
                <a:cubicBezTo>
                  <a:pt x="2807" y="1487"/>
                  <a:pt x="2810" y="1471"/>
                  <a:pt x="2805" y="1457"/>
                </a:cubicBezTo>
                <a:cubicBezTo>
                  <a:pt x="2789" y="1374"/>
                  <a:pt x="2780" y="1365"/>
                  <a:pt x="2780" y="1355"/>
                </a:cubicBezTo>
                <a:cubicBezTo>
                  <a:pt x="2764" y="1308"/>
                  <a:pt x="2764" y="1295"/>
                  <a:pt x="2756" y="1300"/>
                </a:cubicBezTo>
                <a:cubicBezTo>
                  <a:pt x="2761" y="1338"/>
                  <a:pt x="2769" y="1347"/>
                  <a:pt x="2768" y="1356"/>
                </a:cubicBezTo>
                <a:cubicBezTo>
                  <a:pt x="2786" y="1422"/>
                  <a:pt x="2792" y="1432"/>
                  <a:pt x="2790" y="1442"/>
                </a:cubicBezTo>
                <a:cubicBezTo>
                  <a:pt x="2796" y="1511"/>
                  <a:pt x="2792" y="1522"/>
                  <a:pt x="2792" y="1531"/>
                </a:cubicBezTo>
                <a:cubicBezTo>
                  <a:pt x="2787" y="1569"/>
                  <a:pt x="2787" y="1578"/>
                  <a:pt x="2786" y="1587"/>
                </a:cubicBezTo>
                <a:cubicBezTo>
                  <a:pt x="2766" y="1632"/>
                  <a:pt x="2762" y="1626"/>
                  <a:pt x="2761" y="1620"/>
                </a:cubicBezTo>
                <a:cubicBezTo>
                  <a:pt x="2769" y="1585"/>
                  <a:pt x="2769" y="1584"/>
                  <a:pt x="2768" y="1582"/>
                </a:cubicBezTo>
                <a:cubicBezTo>
                  <a:pt x="2762" y="1581"/>
                  <a:pt x="2760" y="1584"/>
                  <a:pt x="2757" y="1587"/>
                </a:cubicBezTo>
                <a:cubicBezTo>
                  <a:pt x="2749" y="1596"/>
                  <a:pt x="2746" y="1591"/>
                  <a:pt x="2742" y="1587"/>
                </a:cubicBezTo>
                <a:cubicBezTo>
                  <a:pt x="2693" y="1552"/>
                  <a:pt x="2700" y="1564"/>
                  <a:pt x="2715" y="1575"/>
                </a:cubicBezTo>
                <a:cubicBezTo>
                  <a:pt x="2716" y="1588"/>
                  <a:pt x="2716" y="1588"/>
                  <a:pt x="2715" y="1589"/>
                </a:cubicBezTo>
                <a:cubicBezTo>
                  <a:pt x="2729" y="1621"/>
                  <a:pt x="2731" y="1626"/>
                  <a:pt x="2731" y="1631"/>
                </a:cubicBezTo>
                <a:cubicBezTo>
                  <a:pt x="2704" y="1731"/>
                  <a:pt x="2699" y="1740"/>
                  <a:pt x="2692" y="1750"/>
                </a:cubicBezTo>
                <a:cubicBezTo>
                  <a:pt x="2702" y="1791"/>
                  <a:pt x="2707" y="1771"/>
                  <a:pt x="2715" y="1782"/>
                </a:cubicBezTo>
                <a:cubicBezTo>
                  <a:pt x="2728" y="1754"/>
                  <a:pt x="2736" y="1759"/>
                  <a:pt x="2742" y="1755"/>
                </a:cubicBezTo>
                <a:cubicBezTo>
                  <a:pt x="2750" y="1730"/>
                  <a:pt x="2755" y="1727"/>
                  <a:pt x="2760" y="1722"/>
                </a:cubicBezTo>
                <a:cubicBezTo>
                  <a:pt x="2799" y="1687"/>
                  <a:pt x="2806" y="1673"/>
                  <a:pt x="2814" y="1675"/>
                </a:cubicBezTo>
                <a:cubicBezTo>
                  <a:pt x="2868" y="1654"/>
                  <a:pt x="2875" y="1658"/>
                  <a:pt x="2882" y="1655"/>
                </a:cubicBezTo>
                <a:cubicBezTo>
                  <a:pt x="2859" y="1646"/>
                  <a:pt x="2853" y="1651"/>
                  <a:pt x="2846" y="1648"/>
                </a:cubicBezTo>
                <a:cubicBezTo>
                  <a:pt x="2805" y="1669"/>
                  <a:pt x="2798" y="1664"/>
                  <a:pt x="2793" y="1674"/>
                </a:cubicBezTo>
                <a:cubicBezTo>
                  <a:pt x="2789" y="1661"/>
                  <a:pt x="2793" y="1654"/>
                  <a:pt x="2800" y="1646"/>
                </a:cubicBezTo>
                <a:cubicBezTo>
                  <a:pt x="2842" y="1616"/>
                  <a:pt x="2847" y="1620"/>
                  <a:pt x="2851" y="1612"/>
                </a:cubicBezTo>
                <a:cubicBezTo>
                  <a:pt x="2879" y="1599"/>
                  <a:pt x="2881" y="1597"/>
                  <a:pt x="2882" y="1596"/>
                </a:cubicBezTo>
                <a:cubicBezTo>
                  <a:pt x="2877" y="1588"/>
                  <a:pt x="2876" y="1589"/>
                  <a:pt x="2875" y="1590"/>
                </a:cubicBezTo>
                <a:cubicBezTo>
                  <a:pt x="2835" y="1606"/>
                  <a:pt x="2831" y="1612"/>
                  <a:pt x="2826" y="1611"/>
                </a:cubicBezTo>
                <a:cubicBezTo>
                  <a:pt x="2871" y="1575"/>
                  <a:pt x="2876" y="1570"/>
                  <a:pt x="2882" y="1567"/>
                </a:cubicBezTo>
                <a:cubicBezTo>
                  <a:pt x="2867" y="1560"/>
                  <a:pt x="2859" y="1569"/>
                  <a:pt x="2851" y="1569"/>
                </a:cubicBezTo>
                <a:cubicBezTo>
                  <a:pt x="2882" y="1527"/>
                  <a:pt x="2882" y="1527"/>
                  <a:pt x="2882" y="1527"/>
                </a:cubicBezTo>
                <a:cubicBezTo>
                  <a:pt x="2820" y="1568"/>
                  <a:pt x="2837" y="1555"/>
                  <a:pt x="2837" y="1544"/>
                </a:cubicBezTo>
                <a:cubicBezTo>
                  <a:pt x="2862" y="1523"/>
                  <a:pt x="2873" y="1516"/>
                  <a:pt x="2882" y="1508"/>
                </a:cubicBezTo>
                <a:cubicBezTo>
                  <a:pt x="2881" y="1476"/>
                  <a:pt x="2881" y="1475"/>
                  <a:pt x="2882" y="1474"/>
                </a:cubicBezTo>
                <a:cubicBezTo>
                  <a:pt x="2879" y="1425"/>
                  <a:pt x="2878" y="1431"/>
                  <a:pt x="2874" y="1437"/>
                </a:cubicBezTo>
                <a:close/>
                <a:moveTo>
                  <a:pt x="2744" y="1695"/>
                </a:moveTo>
                <a:cubicBezTo>
                  <a:pt x="2740" y="1701"/>
                  <a:pt x="2735" y="1707"/>
                  <a:pt x="2730" y="1713"/>
                </a:cubicBezTo>
                <a:cubicBezTo>
                  <a:pt x="2727" y="1717"/>
                  <a:pt x="2730" y="1719"/>
                  <a:pt x="2727" y="1722"/>
                </a:cubicBezTo>
                <a:cubicBezTo>
                  <a:pt x="2727" y="1722"/>
                  <a:pt x="2727" y="1722"/>
                  <a:pt x="2727" y="1722"/>
                </a:cubicBezTo>
                <a:cubicBezTo>
                  <a:pt x="2726" y="1724"/>
                  <a:pt x="2724" y="1727"/>
                  <a:pt x="2722" y="1729"/>
                </a:cubicBezTo>
                <a:cubicBezTo>
                  <a:pt x="2720" y="1731"/>
                  <a:pt x="2719" y="1734"/>
                  <a:pt x="2717" y="1736"/>
                </a:cubicBezTo>
                <a:cubicBezTo>
                  <a:pt x="2714" y="1733"/>
                  <a:pt x="2719" y="1729"/>
                  <a:pt x="2722" y="1725"/>
                </a:cubicBezTo>
                <a:cubicBezTo>
                  <a:pt x="2722" y="1724"/>
                  <a:pt x="2723" y="1723"/>
                  <a:pt x="2723" y="1722"/>
                </a:cubicBezTo>
                <a:cubicBezTo>
                  <a:pt x="2725" y="1716"/>
                  <a:pt x="2726" y="1711"/>
                  <a:pt x="2725" y="1706"/>
                </a:cubicBezTo>
                <a:cubicBezTo>
                  <a:pt x="2732" y="1700"/>
                  <a:pt x="2729" y="1696"/>
                  <a:pt x="2733" y="1690"/>
                </a:cubicBezTo>
                <a:cubicBezTo>
                  <a:pt x="2735" y="1685"/>
                  <a:pt x="2739" y="1680"/>
                  <a:pt x="2738" y="1675"/>
                </a:cubicBezTo>
                <a:cubicBezTo>
                  <a:pt x="2742" y="1672"/>
                  <a:pt x="2742" y="1678"/>
                  <a:pt x="2744" y="1681"/>
                </a:cubicBezTo>
                <a:cubicBezTo>
                  <a:pt x="2744" y="1685"/>
                  <a:pt x="2743" y="1690"/>
                  <a:pt x="2744" y="1695"/>
                </a:cubicBezTo>
                <a:close/>
                <a:moveTo>
                  <a:pt x="2809" y="1624"/>
                </a:moveTo>
                <a:cubicBezTo>
                  <a:pt x="2804" y="1617"/>
                  <a:pt x="2817" y="1615"/>
                  <a:pt x="2820" y="1610"/>
                </a:cubicBezTo>
                <a:cubicBezTo>
                  <a:pt x="2830" y="1617"/>
                  <a:pt x="2812" y="1620"/>
                  <a:pt x="2809" y="1624"/>
                </a:cubicBezTo>
                <a:close/>
                <a:moveTo>
                  <a:pt x="2842" y="1485"/>
                </a:moveTo>
                <a:cubicBezTo>
                  <a:pt x="2836" y="1490"/>
                  <a:pt x="2840" y="1477"/>
                  <a:pt x="2842" y="1475"/>
                </a:cubicBezTo>
                <a:cubicBezTo>
                  <a:pt x="2843" y="1478"/>
                  <a:pt x="2843" y="1481"/>
                  <a:pt x="2842" y="1485"/>
                </a:cubicBezTo>
                <a:close/>
                <a:moveTo>
                  <a:pt x="2842" y="1470"/>
                </a:moveTo>
                <a:cubicBezTo>
                  <a:pt x="2839" y="1446"/>
                  <a:pt x="2834" y="1422"/>
                  <a:pt x="2832" y="1397"/>
                </a:cubicBezTo>
                <a:cubicBezTo>
                  <a:pt x="2829" y="1392"/>
                  <a:pt x="2825" y="1386"/>
                  <a:pt x="2827" y="1379"/>
                </a:cubicBezTo>
                <a:cubicBezTo>
                  <a:pt x="2823" y="1374"/>
                  <a:pt x="2819" y="1368"/>
                  <a:pt x="2823" y="1361"/>
                </a:cubicBezTo>
                <a:cubicBezTo>
                  <a:pt x="2813" y="1356"/>
                  <a:pt x="2815" y="1350"/>
                  <a:pt x="2814" y="1344"/>
                </a:cubicBezTo>
                <a:cubicBezTo>
                  <a:pt x="2806" y="1340"/>
                  <a:pt x="2813" y="1333"/>
                  <a:pt x="2808" y="1328"/>
                </a:cubicBezTo>
                <a:cubicBezTo>
                  <a:pt x="2809" y="1326"/>
                  <a:pt x="2806" y="1324"/>
                  <a:pt x="2805" y="1322"/>
                </a:cubicBezTo>
                <a:cubicBezTo>
                  <a:pt x="2803" y="1320"/>
                  <a:pt x="2805" y="1320"/>
                  <a:pt x="2804" y="1318"/>
                </a:cubicBezTo>
                <a:cubicBezTo>
                  <a:pt x="2803" y="1316"/>
                  <a:pt x="2802" y="1310"/>
                  <a:pt x="2798" y="1307"/>
                </a:cubicBezTo>
                <a:cubicBezTo>
                  <a:pt x="2796" y="1305"/>
                  <a:pt x="2793" y="1298"/>
                  <a:pt x="2794" y="1293"/>
                </a:cubicBezTo>
                <a:cubicBezTo>
                  <a:pt x="2787" y="1282"/>
                  <a:pt x="2785" y="1271"/>
                  <a:pt x="2784" y="1259"/>
                </a:cubicBezTo>
                <a:cubicBezTo>
                  <a:pt x="2778" y="1257"/>
                  <a:pt x="2784" y="1252"/>
                  <a:pt x="2780" y="1249"/>
                </a:cubicBezTo>
                <a:cubicBezTo>
                  <a:pt x="2779" y="1247"/>
                  <a:pt x="2778" y="1244"/>
                  <a:pt x="2779" y="1241"/>
                </a:cubicBezTo>
                <a:cubicBezTo>
                  <a:pt x="2778" y="1235"/>
                  <a:pt x="2772" y="1230"/>
                  <a:pt x="2774" y="1223"/>
                </a:cubicBezTo>
                <a:cubicBezTo>
                  <a:pt x="2770" y="1218"/>
                  <a:pt x="2774" y="1211"/>
                  <a:pt x="2770" y="1205"/>
                </a:cubicBezTo>
                <a:cubicBezTo>
                  <a:pt x="2771" y="1202"/>
                  <a:pt x="2767" y="1200"/>
                  <a:pt x="2769" y="1197"/>
                </a:cubicBezTo>
                <a:cubicBezTo>
                  <a:pt x="2769" y="1194"/>
                  <a:pt x="2770" y="1191"/>
                  <a:pt x="2768" y="1189"/>
                </a:cubicBezTo>
                <a:cubicBezTo>
                  <a:pt x="2775" y="1185"/>
                  <a:pt x="2774" y="1199"/>
                  <a:pt x="2776" y="1202"/>
                </a:cubicBezTo>
                <a:cubicBezTo>
                  <a:pt x="2778" y="1207"/>
                  <a:pt x="2788" y="1212"/>
                  <a:pt x="2782" y="1218"/>
                </a:cubicBezTo>
                <a:cubicBezTo>
                  <a:pt x="2791" y="1222"/>
                  <a:pt x="2790" y="1228"/>
                  <a:pt x="2792" y="1233"/>
                </a:cubicBezTo>
                <a:cubicBezTo>
                  <a:pt x="2800" y="1238"/>
                  <a:pt x="2796" y="1244"/>
                  <a:pt x="2803" y="1248"/>
                </a:cubicBezTo>
                <a:cubicBezTo>
                  <a:pt x="2802" y="1259"/>
                  <a:pt x="2812" y="1269"/>
                  <a:pt x="2815" y="1280"/>
                </a:cubicBezTo>
                <a:cubicBezTo>
                  <a:pt x="2823" y="1290"/>
                  <a:pt x="2822" y="1301"/>
                  <a:pt x="2832" y="1310"/>
                </a:cubicBezTo>
                <a:cubicBezTo>
                  <a:pt x="2832" y="1326"/>
                  <a:pt x="2838" y="1340"/>
                  <a:pt x="2842" y="1355"/>
                </a:cubicBezTo>
                <a:cubicBezTo>
                  <a:pt x="2841" y="1360"/>
                  <a:pt x="2842" y="1366"/>
                  <a:pt x="2845" y="1371"/>
                </a:cubicBezTo>
                <a:cubicBezTo>
                  <a:pt x="2836" y="1378"/>
                  <a:pt x="2850" y="1381"/>
                  <a:pt x="2843" y="1388"/>
                </a:cubicBezTo>
                <a:cubicBezTo>
                  <a:pt x="2848" y="1398"/>
                  <a:pt x="2848" y="1409"/>
                  <a:pt x="2851" y="1420"/>
                </a:cubicBezTo>
                <a:cubicBezTo>
                  <a:pt x="2844" y="1437"/>
                  <a:pt x="2849" y="1453"/>
                  <a:pt x="2842" y="1470"/>
                </a:cubicBezTo>
                <a:close/>
                <a:moveTo>
                  <a:pt x="2853" y="1519"/>
                </a:moveTo>
                <a:cubicBezTo>
                  <a:pt x="2851" y="1518"/>
                  <a:pt x="2852" y="1513"/>
                  <a:pt x="2854" y="1512"/>
                </a:cubicBezTo>
                <a:cubicBezTo>
                  <a:pt x="2863" y="1507"/>
                  <a:pt x="2855" y="1520"/>
                  <a:pt x="2853" y="1519"/>
                </a:cubicBezTo>
                <a:close/>
                <a:moveTo>
                  <a:pt x="2871" y="1489"/>
                </a:moveTo>
                <a:cubicBezTo>
                  <a:pt x="2870" y="1487"/>
                  <a:pt x="2868" y="1488"/>
                  <a:pt x="2867" y="1490"/>
                </a:cubicBezTo>
                <a:cubicBezTo>
                  <a:pt x="2865" y="1487"/>
                  <a:pt x="2868" y="1484"/>
                  <a:pt x="2870" y="1481"/>
                </a:cubicBezTo>
                <a:cubicBezTo>
                  <a:pt x="2875" y="1483"/>
                  <a:pt x="2873" y="1486"/>
                  <a:pt x="2871" y="1489"/>
                </a:cubicBezTo>
                <a:close/>
                <a:moveTo>
                  <a:pt x="2822" y="1823"/>
                </a:moveTo>
                <a:cubicBezTo>
                  <a:pt x="2816" y="1820"/>
                  <a:pt x="2808" y="1827"/>
                  <a:pt x="2803" y="1820"/>
                </a:cubicBezTo>
                <a:cubicBezTo>
                  <a:pt x="2800" y="1822"/>
                  <a:pt x="2796" y="1825"/>
                  <a:pt x="2794" y="1823"/>
                </a:cubicBezTo>
                <a:cubicBezTo>
                  <a:pt x="2791" y="1826"/>
                  <a:pt x="2786" y="1823"/>
                  <a:pt x="2787" y="1827"/>
                </a:cubicBezTo>
                <a:cubicBezTo>
                  <a:pt x="2799" y="1827"/>
                  <a:pt x="2810" y="1829"/>
                  <a:pt x="2822" y="1829"/>
                </a:cubicBezTo>
                <a:cubicBezTo>
                  <a:pt x="2835" y="1827"/>
                  <a:pt x="2845" y="1833"/>
                  <a:pt x="2858" y="1827"/>
                </a:cubicBezTo>
                <a:cubicBezTo>
                  <a:pt x="2864" y="1830"/>
                  <a:pt x="2869" y="1835"/>
                  <a:pt x="2876" y="1833"/>
                </a:cubicBezTo>
                <a:cubicBezTo>
                  <a:pt x="2878" y="1834"/>
                  <a:pt x="2880" y="1834"/>
                  <a:pt x="2882" y="1834"/>
                </a:cubicBezTo>
                <a:cubicBezTo>
                  <a:pt x="2882" y="1825"/>
                  <a:pt x="2882" y="1825"/>
                  <a:pt x="2882" y="1825"/>
                </a:cubicBezTo>
                <a:cubicBezTo>
                  <a:pt x="2874" y="1825"/>
                  <a:pt x="2867" y="1825"/>
                  <a:pt x="2860" y="1819"/>
                </a:cubicBezTo>
                <a:cubicBezTo>
                  <a:pt x="2846" y="1827"/>
                  <a:pt x="2835" y="1818"/>
                  <a:pt x="2822" y="1823"/>
                </a:cubicBezTo>
                <a:close/>
                <a:moveTo>
                  <a:pt x="2845" y="1938"/>
                </a:moveTo>
                <a:cubicBezTo>
                  <a:pt x="2841" y="1938"/>
                  <a:pt x="2837" y="1938"/>
                  <a:pt x="2833" y="1935"/>
                </a:cubicBezTo>
                <a:cubicBezTo>
                  <a:pt x="2800" y="1931"/>
                  <a:pt x="2796" y="1925"/>
                  <a:pt x="2792" y="1923"/>
                </a:cubicBezTo>
                <a:cubicBezTo>
                  <a:pt x="2761" y="1919"/>
                  <a:pt x="2756" y="1915"/>
                  <a:pt x="2751" y="1918"/>
                </a:cubicBezTo>
                <a:cubicBezTo>
                  <a:pt x="2700" y="1912"/>
                  <a:pt x="2690" y="1915"/>
                  <a:pt x="2681" y="1910"/>
                </a:cubicBezTo>
                <a:cubicBezTo>
                  <a:pt x="2590" y="1921"/>
                  <a:pt x="2576" y="1927"/>
                  <a:pt x="2563" y="1928"/>
                </a:cubicBezTo>
                <a:cubicBezTo>
                  <a:pt x="2542" y="1937"/>
                  <a:pt x="2556" y="1942"/>
                  <a:pt x="2573" y="1933"/>
                </a:cubicBezTo>
                <a:cubicBezTo>
                  <a:pt x="2599" y="1932"/>
                  <a:pt x="2605" y="1925"/>
                  <a:pt x="2607" y="1928"/>
                </a:cubicBezTo>
                <a:cubicBezTo>
                  <a:pt x="2667" y="1921"/>
                  <a:pt x="2678" y="1921"/>
                  <a:pt x="2689" y="1922"/>
                </a:cubicBezTo>
                <a:cubicBezTo>
                  <a:pt x="2763" y="1935"/>
                  <a:pt x="2774" y="1929"/>
                  <a:pt x="2783" y="1936"/>
                </a:cubicBezTo>
                <a:cubicBezTo>
                  <a:pt x="2819" y="1946"/>
                  <a:pt x="2829" y="1948"/>
                  <a:pt x="2838" y="1949"/>
                </a:cubicBezTo>
                <a:cubicBezTo>
                  <a:pt x="2882" y="1949"/>
                  <a:pt x="2882" y="1949"/>
                  <a:pt x="2882" y="1949"/>
                </a:cubicBezTo>
                <a:close/>
                <a:moveTo>
                  <a:pt x="2861" y="2057"/>
                </a:moveTo>
                <a:cubicBezTo>
                  <a:pt x="2852" y="2048"/>
                  <a:pt x="2839" y="2058"/>
                  <a:pt x="2829" y="2050"/>
                </a:cubicBezTo>
                <a:cubicBezTo>
                  <a:pt x="2800" y="2050"/>
                  <a:pt x="2799" y="2043"/>
                  <a:pt x="2794" y="2048"/>
                </a:cubicBezTo>
                <a:cubicBezTo>
                  <a:pt x="2739" y="2043"/>
                  <a:pt x="2736" y="2034"/>
                  <a:pt x="2729" y="2037"/>
                </a:cubicBezTo>
                <a:cubicBezTo>
                  <a:pt x="2708" y="2032"/>
                  <a:pt x="2701" y="2036"/>
                  <a:pt x="2696" y="2033"/>
                </a:cubicBezTo>
                <a:cubicBezTo>
                  <a:pt x="2617" y="2030"/>
                  <a:pt x="2605" y="2033"/>
                  <a:pt x="2594" y="2028"/>
                </a:cubicBezTo>
                <a:cubicBezTo>
                  <a:pt x="2540" y="2039"/>
                  <a:pt x="2542" y="2049"/>
                  <a:pt x="2549" y="2043"/>
                </a:cubicBezTo>
                <a:cubicBezTo>
                  <a:pt x="2615" y="2035"/>
                  <a:pt x="2623" y="2040"/>
                  <a:pt x="2633" y="2035"/>
                </a:cubicBezTo>
                <a:cubicBezTo>
                  <a:pt x="2672" y="2037"/>
                  <a:pt x="2675" y="2045"/>
                  <a:pt x="2682" y="2042"/>
                </a:cubicBezTo>
                <a:cubicBezTo>
                  <a:pt x="2736" y="2050"/>
                  <a:pt x="2741" y="2053"/>
                  <a:pt x="2747" y="2049"/>
                </a:cubicBezTo>
                <a:cubicBezTo>
                  <a:pt x="2776" y="2055"/>
                  <a:pt x="2779" y="2055"/>
                  <a:pt x="2782" y="2055"/>
                </a:cubicBezTo>
                <a:cubicBezTo>
                  <a:pt x="2844" y="2064"/>
                  <a:pt x="2854" y="2068"/>
                  <a:pt x="2865" y="2069"/>
                </a:cubicBezTo>
                <a:cubicBezTo>
                  <a:pt x="2882" y="2058"/>
                  <a:pt x="2882" y="2058"/>
                  <a:pt x="2882" y="2058"/>
                </a:cubicBezTo>
                <a:close/>
                <a:moveTo>
                  <a:pt x="2829" y="2077"/>
                </a:moveTo>
                <a:cubicBezTo>
                  <a:pt x="2823" y="2071"/>
                  <a:pt x="2813" y="2081"/>
                  <a:pt x="2807" y="2074"/>
                </a:cubicBezTo>
                <a:cubicBezTo>
                  <a:pt x="2770" y="2070"/>
                  <a:pt x="2764" y="2078"/>
                  <a:pt x="2761" y="2072"/>
                </a:cubicBezTo>
                <a:cubicBezTo>
                  <a:pt x="2691" y="2067"/>
                  <a:pt x="2685" y="2064"/>
                  <a:pt x="2678" y="2069"/>
                </a:cubicBezTo>
                <a:cubicBezTo>
                  <a:pt x="2613" y="2062"/>
                  <a:pt x="2605" y="2067"/>
                  <a:pt x="2599" y="2063"/>
                </a:cubicBezTo>
                <a:cubicBezTo>
                  <a:pt x="2496" y="2070"/>
                  <a:pt x="2488" y="2086"/>
                  <a:pt x="2486" y="2079"/>
                </a:cubicBezTo>
                <a:cubicBezTo>
                  <a:pt x="2450" y="2085"/>
                  <a:pt x="2442" y="2095"/>
                  <a:pt x="2439" y="2091"/>
                </a:cubicBezTo>
                <a:cubicBezTo>
                  <a:pt x="2375" y="2118"/>
                  <a:pt x="2395" y="2116"/>
                  <a:pt x="2409" y="2109"/>
                </a:cubicBezTo>
                <a:cubicBezTo>
                  <a:pt x="2486" y="2088"/>
                  <a:pt x="2494" y="2086"/>
                  <a:pt x="2502" y="2082"/>
                </a:cubicBezTo>
                <a:cubicBezTo>
                  <a:pt x="2575" y="2079"/>
                  <a:pt x="2583" y="2072"/>
                  <a:pt x="2590" y="2076"/>
                </a:cubicBezTo>
                <a:cubicBezTo>
                  <a:pt x="2642" y="2073"/>
                  <a:pt x="2647" y="2079"/>
                  <a:pt x="2655" y="2076"/>
                </a:cubicBezTo>
                <a:cubicBezTo>
                  <a:pt x="2723" y="2085"/>
                  <a:pt x="2729" y="2081"/>
                  <a:pt x="2732" y="2086"/>
                </a:cubicBezTo>
                <a:cubicBezTo>
                  <a:pt x="2770" y="2092"/>
                  <a:pt x="2778" y="2083"/>
                  <a:pt x="2782" y="2089"/>
                </a:cubicBezTo>
                <a:cubicBezTo>
                  <a:pt x="2858" y="2088"/>
                  <a:pt x="2868" y="2090"/>
                  <a:pt x="2879" y="2091"/>
                </a:cubicBezTo>
                <a:cubicBezTo>
                  <a:pt x="2872" y="2078"/>
                  <a:pt x="2863" y="2076"/>
                  <a:pt x="2853" y="2076"/>
                </a:cubicBezTo>
                <a:close/>
                <a:moveTo>
                  <a:pt x="1792" y="2124"/>
                </a:moveTo>
                <a:cubicBezTo>
                  <a:pt x="1793" y="2111"/>
                  <a:pt x="1788" y="2095"/>
                  <a:pt x="1791" y="2083"/>
                </a:cubicBezTo>
                <a:cubicBezTo>
                  <a:pt x="1790" y="2017"/>
                  <a:pt x="1791" y="2010"/>
                  <a:pt x="1786" y="2001"/>
                </a:cubicBezTo>
                <a:cubicBezTo>
                  <a:pt x="1788" y="1950"/>
                  <a:pt x="1788" y="1937"/>
                  <a:pt x="1787" y="1923"/>
                </a:cubicBezTo>
                <a:cubicBezTo>
                  <a:pt x="1780" y="1828"/>
                  <a:pt x="1778" y="1814"/>
                  <a:pt x="1775" y="1800"/>
                </a:cubicBezTo>
                <a:cubicBezTo>
                  <a:pt x="1766" y="1745"/>
                  <a:pt x="1763" y="1734"/>
                  <a:pt x="1761" y="1722"/>
                </a:cubicBezTo>
                <a:cubicBezTo>
                  <a:pt x="1704" y="1582"/>
                  <a:pt x="1701" y="1576"/>
                  <a:pt x="1698" y="1570"/>
                </a:cubicBezTo>
                <a:cubicBezTo>
                  <a:pt x="1668" y="1538"/>
                  <a:pt x="1663" y="1536"/>
                  <a:pt x="1660" y="1533"/>
                </a:cubicBezTo>
                <a:cubicBezTo>
                  <a:pt x="1682" y="1585"/>
                  <a:pt x="1682" y="1586"/>
                  <a:pt x="1682" y="1587"/>
                </a:cubicBezTo>
                <a:cubicBezTo>
                  <a:pt x="1700" y="1656"/>
                  <a:pt x="1715" y="1668"/>
                  <a:pt x="1710" y="1674"/>
                </a:cubicBezTo>
                <a:cubicBezTo>
                  <a:pt x="1719" y="1719"/>
                  <a:pt x="1720" y="1721"/>
                  <a:pt x="1721" y="1722"/>
                </a:cubicBezTo>
                <a:cubicBezTo>
                  <a:pt x="1733" y="1777"/>
                  <a:pt x="1731" y="1789"/>
                  <a:pt x="1735" y="1804"/>
                </a:cubicBezTo>
                <a:cubicBezTo>
                  <a:pt x="1734" y="1861"/>
                  <a:pt x="1739" y="1875"/>
                  <a:pt x="1737" y="1887"/>
                </a:cubicBezTo>
                <a:cubicBezTo>
                  <a:pt x="1728" y="1905"/>
                  <a:pt x="1728" y="1885"/>
                  <a:pt x="1721" y="1862"/>
                </a:cubicBezTo>
                <a:cubicBezTo>
                  <a:pt x="1699" y="1773"/>
                  <a:pt x="1690" y="1747"/>
                  <a:pt x="1681" y="1722"/>
                </a:cubicBezTo>
                <a:cubicBezTo>
                  <a:pt x="1641" y="1627"/>
                  <a:pt x="1640" y="1618"/>
                  <a:pt x="1632" y="1615"/>
                </a:cubicBezTo>
                <a:cubicBezTo>
                  <a:pt x="1691" y="1782"/>
                  <a:pt x="1701" y="1807"/>
                  <a:pt x="1706" y="1831"/>
                </a:cubicBezTo>
                <a:cubicBezTo>
                  <a:pt x="1718" y="1906"/>
                  <a:pt x="1724" y="1911"/>
                  <a:pt x="1721" y="1914"/>
                </a:cubicBezTo>
                <a:cubicBezTo>
                  <a:pt x="1724" y="1955"/>
                  <a:pt x="1730" y="1965"/>
                  <a:pt x="1727" y="1972"/>
                </a:cubicBezTo>
                <a:cubicBezTo>
                  <a:pt x="1722" y="2031"/>
                  <a:pt x="1736" y="2044"/>
                  <a:pt x="1730" y="2051"/>
                </a:cubicBezTo>
                <a:cubicBezTo>
                  <a:pt x="1738" y="2121"/>
                  <a:pt x="1734" y="2137"/>
                  <a:pt x="1736" y="2155"/>
                </a:cubicBezTo>
                <a:cubicBezTo>
                  <a:pt x="1760" y="2155"/>
                  <a:pt x="1760" y="2149"/>
                  <a:pt x="1759" y="2144"/>
                </a:cubicBezTo>
                <a:cubicBezTo>
                  <a:pt x="1756" y="2037"/>
                  <a:pt x="1750" y="2027"/>
                  <a:pt x="1754" y="2020"/>
                </a:cubicBezTo>
                <a:cubicBezTo>
                  <a:pt x="1749" y="1978"/>
                  <a:pt x="1752" y="1976"/>
                  <a:pt x="1749" y="1971"/>
                </a:cubicBezTo>
                <a:cubicBezTo>
                  <a:pt x="1745" y="1912"/>
                  <a:pt x="1750" y="1906"/>
                  <a:pt x="1744" y="1896"/>
                </a:cubicBezTo>
                <a:cubicBezTo>
                  <a:pt x="1744" y="1832"/>
                  <a:pt x="1745" y="1816"/>
                  <a:pt x="1742" y="1800"/>
                </a:cubicBezTo>
                <a:cubicBezTo>
                  <a:pt x="1742" y="1764"/>
                  <a:pt x="1738" y="1759"/>
                  <a:pt x="1736" y="1754"/>
                </a:cubicBezTo>
                <a:cubicBezTo>
                  <a:pt x="1727" y="1715"/>
                  <a:pt x="1729" y="1709"/>
                  <a:pt x="1726" y="1701"/>
                </a:cubicBezTo>
                <a:cubicBezTo>
                  <a:pt x="1689" y="1593"/>
                  <a:pt x="1688" y="1590"/>
                  <a:pt x="1687" y="1587"/>
                </a:cubicBezTo>
                <a:cubicBezTo>
                  <a:pt x="1676" y="1548"/>
                  <a:pt x="1679" y="1557"/>
                  <a:pt x="1683" y="1561"/>
                </a:cubicBezTo>
                <a:cubicBezTo>
                  <a:pt x="1701" y="1592"/>
                  <a:pt x="1703" y="1596"/>
                  <a:pt x="1709" y="1606"/>
                </a:cubicBezTo>
                <a:cubicBezTo>
                  <a:pt x="1753" y="1723"/>
                  <a:pt x="1753" y="1723"/>
                  <a:pt x="1753" y="1723"/>
                </a:cubicBezTo>
                <a:cubicBezTo>
                  <a:pt x="1764" y="1782"/>
                  <a:pt x="1767" y="1797"/>
                  <a:pt x="1767" y="1810"/>
                </a:cubicBezTo>
                <a:cubicBezTo>
                  <a:pt x="1771" y="1850"/>
                  <a:pt x="1771" y="1850"/>
                  <a:pt x="1771" y="1851"/>
                </a:cubicBezTo>
                <a:cubicBezTo>
                  <a:pt x="1778" y="1964"/>
                  <a:pt x="1773" y="1969"/>
                  <a:pt x="1777" y="1976"/>
                </a:cubicBezTo>
                <a:cubicBezTo>
                  <a:pt x="1779" y="2064"/>
                  <a:pt x="1776" y="2071"/>
                  <a:pt x="1779" y="2079"/>
                </a:cubicBezTo>
                <a:cubicBezTo>
                  <a:pt x="1780" y="2146"/>
                  <a:pt x="1785" y="2154"/>
                  <a:pt x="1784" y="2160"/>
                </a:cubicBezTo>
                <a:close/>
                <a:moveTo>
                  <a:pt x="2874" y="1978"/>
                </a:moveTo>
                <a:cubicBezTo>
                  <a:pt x="2863" y="1971"/>
                  <a:pt x="2849" y="1977"/>
                  <a:pt x="2838" y="1970"/>
                </a:cubicBezTo>
                <a:cubicBezTo>
                  <a:pt x="2813" y="1966"/>
                  <a:pt x="2807" y="1965"/>
                  <a:pt x="2801" y="1965"/>
                </a:cubicBezTo>
                <a:cubicBezTo>
                  <a:pt x="2736" y="1963"/>
                  <a:pt x="2733" y="1951"/>
                  <a:pt x="2725" y="1958"/>
                </a:cubicBezTo>
                <a:cubicBezTo>
                  <a:pt x="2662" y="1954"/>
                  <a:pt x="2655" y="1957"/>
                  <a:pt x="2650" y="1953"/>
                </a:cubicBezTo>
                <a:cubicBezTo>
                  <a:pt x="2595" y="1964"/>
                  <a:pt x="2583" y="1960"/>
                  <a:pt x="2569" y="1966"/>
                </a:cubicBezTo>
                <a:cubicBezTo>
                  <a:pt x="2502" y="1979"/>
                  <a:pt x="2501" y="1992"/>
                  <a:pt x="2493" y="1986"/>
                </a:cubicBezTo>
                <a:cubicBezTo>
                  <a:pt x="2457" y="2002"/>
                  <a:pt x="2451" y="2004"/>
                  <a:pt x="2452" y="2008"/>
                </a:cubicBezTo>
                <a:cubicBezTo>
                  <a:pt x="2532" y="1984"/>
                  <a:pt x="2541" y="1980"/>
                  <a:pt x="2549" y="1978"/>
                </a:cubicBezTo>
                <a:cubicBezTo>
                  <a:pt x="2590" y="1967"/>
                  <a:pt x="2592" y="1975"/>
                  <a:pt x="2597" y="1972"/>
                </a:cubicBezTo>
                <a:cubicBezTo>
                  <a:pt x="2678" y="1966"/>
                  <a:pt x="2686" y="1968"/>
                  <a:pt x="2695" y="1966"/>
                </a:cubicBezTo>
                <a:cubicBezTo>
                  <a:pt x="2776" y="1972"/>
                  <a:pt x="2780" y="1973"/>
                  <a:pt x="2784" y="1976"/>
                </a:cubicBezTo>
                <a:cubicBezTo>
                  <a:pt x="2815" y="1977"/>
                  <a:pt x="2817" y="1985"/>
                  <a:pt x="2823" y="1979"/>
                </a:cubicBezTo>
                <a:cubicBezTo>
                  <a:pt x="2860" y="1987"/>
                  <a:pt x="2871" y="1989"/>
                  <a:pt x="2882" y="1991"/>
                </a:cubicBezTo>
                <a:close/>
                <a:moveTo>
                  <a:pt x="1547" y="2138"/>
                </a:moveTo>
                <a:cubicBezTo>
                  <a:pt x="1540" y="2138"/>
                  <a:pt x="1537" y="2128"/>
                  <a:pt x="1531" y="2126"/>
                </a:cubicBezTo>
                <a:cubicBezTo>
                  <a:pt x="1483" y="2083"/>
                  <a:pt x="1480" y="2073"/>
                  <a:pt x="1473" y="2074"/>
                </a:cubicBezTo>
                <a:cubicBezTo>
                  <a:pt x="1425" y="2031"/>
                  <a:pt x="1422" y="2021"/>
                  <a:pt x="1415" y="2022"/>
                </a:cubicBezTo>
                <a:cubicBezTo>
                  <a:pt x="1352" y="1966"/>
                  <a:pt x="1351" y="1951"/>
                  <a:pt x="1343" y="1954"/>
                </a:cubicBezTo>
                <a:cubicBezTo>
                  <a:pt x="1274" y="1868"/>
                  <a:pt x="1270" y="1859"/>
                  <a:pt x="1266" y="1849"/>
                </a:cubicBezTo>
                <a:cubicBezTo>
                  <a:pt x="1246" y="1802"/>
                  <a:pt x="1244" y="1793"/>
                  <a:pt x="1237" y="1796"/>
                </a:cubicBezTo>
                <a:cubicBezTo>
                  <a:pt x="1241" y="1819"/>
                  <a:pt x="1249" y="1828"/>
                  <a:pt x="1246" y="1834"/>
                </a:cubicBezTo>
                <a:cubicBezTo>
                  <a:pt x="1177" y="1707"/>
                  <a:pt x="1179" y="1693"/>
                  <a:pt x="1170" y="1693"/>
                </a:cubicBezTo>
                <a:cubicBezTo>
                  <a:pt x="1241" y="1843"/>
                  <a:pt x="1245" y="1845"/>
                  <a:pt x="1249" y="1849"/>
                </a:cubicBezTo>
                <a:cubicBezTo>
                  <a:pt x="1278" y="1907"/>
                  <a:pt x="1286" y="1922"/>
                  <a:pt x="1293" y="1937"/>
                </a:cubicBezTo>
                <a:cubicBezTo>
                  <a:pt x="1416" y="2114"/>
                  <a:pt x="1427" y="2122"/>
                  <a:pt x="1435" y="2135"/>
                </a:cubicBezTo>
                <a:cubicBezTo>
                  <a:pt x="1458" y="2160"/>
                  <a:pt x="1462" y="2157"/>
                  <a:pt x="1464" y="2160"/>
                </a:cubicBezTo>
                <a:cubicBezTo>
                  <a:pt x="1444" y="2123"/>
                  <a:pt x="1433" y="2119"/>
                  <a:pt x="1426" y="2103"/>
                </a:cubicBezTo>
                <a:cubicBezTo>
                  <a:pt x="1389" y="2063"/>
                  <a:pt x="1380" y="2053"/>
                  <a:pt x="1372" y="2040"/>
                </a:cubicBezTo>
                <a:cubicBezTo>
                  <a:pt x="1309" y="1936"/>
                  <a:pt x="1307" y="1927"/>
                  <a:pt x="1301" y="1926"/>
                </a:cubicBezTo>
                <a:cubicBezTo>
                  <a:pt x="1313" y="1932"/>
                  <a:pt x="1316" y="1941"/>
                  <a:pt x="1321" y="1942"/>
                </a:cubicBezTo>
                <a:cubicBezTo>
                  <a:pt x="1364" y="1986"/>
                  <a:pt x="1368" y="1992"/>
                  <a:pt x="1372" y="1998"/>
                </a:cubicBezTo>
                <a:cubicBezTo>
                  <a:pt x="1407" y="2021"/>
                  <a:pt x="1408" y="2031"/>
                  <a:pt x="1413" y="2029"/>
                </a:cubicBezTo>
                <a:cubicBezTo>
                  <a:pt x="1476" y="2098"/>
                  <a:pt x="1487" y="2091"/>
                  <a:pt x="1491" y="2104"/>
                </a:cubicBezTo>
                <a:cubicBezTo>
                  <a:pt x="1538" y="2147"/>
                  <a:pt x="1547" y="2153"/>
                  <a:pt x="1556" y="2160"/>
                </a:cubicBezTo>
                <a:cubicBezTo>
                  <a:pt x="1557" y="2143"/>
                  <a:pt x="1550" y="2146"/>
                  <a:pt x="1547" y="2138"/>
                </a:cubicBezTo>
                <a:close/>
                <a:moveTo>
                  <a:pt x="847" y="2089"/>
                </a:moveTo>
                <a:cubicBezTo>
                  <a:pt x="843" y="2073"/>
                  <a:pt x="841" y="2057"/>
                  <a:pt x="838" y="2042"/>
                </a:cubicBezTo>
                <a:cubicBezTo>
                  <a:pt x="839" y="2032"/>
                  <a:pt x="833" y="2027"/>
                  <a:pt x="836" y="2017"/>
                </a:cubicBezTo>
                <a:cubicBezTo>
                  <a:pt x="838" y="2012"/>
                  <a:pt x="834" y="2010"/>
                  <a:pt x="836" y="2005"/>
                </a:cubicBezTo>
                <a:cubicBezTo>
                  <a:pt x="829" y="2004"/>
                  <a:pt x="841" y="1993"/>
                  <a:pt x="830" y="1994"/>
                </a:cubicBezTo>
                <a:cubicBezTo>
                  <a:pt x="829" y="2007"/>
                  <a:pt x="832" y="2017"/>
                  <a:pt x="829" y="2030"/>
                </a:cubicBezTo>
                <a:cubicBezTo>
                  <a:pt x="832" y="2035"/>
                  <a:pt x="830" y="2043"/>
                  <a:pt x="834" y="2046"/>
                </a:cubicBezTo>
                <a:cubicBezTo>
                  <a:pt x="833" y="2054"/>
                  <a:pt x="832" y="2060"/>
                  <a:pt x="835" y="2065"/>
                </a:cubicBezTo>
                <a:cubicBezTo>
                  <a:pt x="837" y="2089"/>
                  <a:pt x="841" y="2112"/>
                  <a:pt x="847" y="2134"/>
                </a:cubicBezTo>
                <a:cubicBezTo>
                  <a:pt x="850" y="2143"/>
                  <a:pt x="853" y="2151"/>
                  <a:pt x="855" y="2160"/>
                </a:cubicBezTo>
                <a:cubicBezTo>
                  <a:pt x="868" y="2160"/>
                  <a:pt x="868" y="2160"/>
                  <a:pt x="868" y="2160"/>
                </a:cubicBezTo>
                <a:cubicBezTo>
                  <a:pt x="865" y="2152"/>
                  <a:pt x="863" y="2142"/>
                  <a:pt x="859" y="2134"/>
                </a:cubicBezTo>
                <a:cubicBezTo>
                  <a:pt x="854" y="2119"/>
                  <a:pt x="850" y="2104"/>
                  <a:pt x="847" y="2089"/>
                </a:cubicBezTo>
                <a:close/>
                <a:moveTo>
                  <a:pt x="721" y="2145"/>
                </a:moveTo>
                <a:cubicBezTo>
                  <a:pt x="714" y="2140"/>
                  <a:pt x="725" y="2124"/>
                  <a:pt x="716" y="2120"/>
                </a:cubicBezTo>
                <a:cubicBezTo>
                  <a:pt x="707" y="2131"/>
                  <a:pt x="713" y="2147"/>
                  <a:pt x="714" y="2160"/>
                </a:cubicBezTo>
                <a:cubicBezTo>
                  <a:pt x="721" y="2160"/>
                  <a:pt x="721" y="2160"/>
                  <a:pt x="721" y="2160"/>
                </a:cubicBezTo>
                <a:cubicBezTo>
                  <a:pt x="721" y="2156"/>
                  <a:pt x="720" y="2151"/>
                  <a:pt x="721" y="2145"/>
                </a:cubicBezTo>
                <a:close/>
                <a:moveTo>
                  <a:pt x="417" y="2054"/>
                </a:moveTo>
                <a:cubicBezTo>
                  <a:pt x="407" y="2054"/>
                  <a:pt x="398" y="2052"/>
                  <a:pt x="389" y="2049"/>
                </a:cubicBezTo>
                <a:cubicBezTo>
                  <a:pt x="365" y="2047"/>
                  <a:pt x="363" y="2042"/>
                  <a:pt x="360" y="2043"/>
                </a:cubicBezTo>
                <a:cubicBezTo>
                  <a:pt x="328" y="2034"/>
                  <a:pt x="323" y="2035"/>
                  <a:pt x="319" y="2033"/>
                </a:cubicBezTo>
                <a:cubicBezTo>
                  <a:pt x="276" y="2016"/>
                  <a:pt x="274" y="2016"/>
                  <a:pt x="272" y="2016"/>
                </a:cubicBezTo>
                <a:cubicBezTo>
                  <a:pt x="226" y="2002"/>
                  <a:pt x="202" y="1998"/>
                  <a:pt x="178" y="1991"/>
                </a:cubicBezTo>
                <a:cubicBezTo>
                  <a:pt x="99" y="1978"/>
                  <a:pt x="92" y="1982"/>
                  <a:pt x="87" y="1979"/>
                </a:cubicBezTo>
                <a:cubicBezTo>
                  <a:pt x="43" y="1979"/>
                  <a:pt x="37" y="1977"/>
                  <a:pt x="30" y="1979"/>
                </a:cubicBezTo>
                <a:cubicBezTo>
                  <a:pt x="2" y="1993"/>
                  <a:pt x="2" y="1993"/>
                  <a:pt x="2" y="1993"/>
                </a:cubicBezTo>
                <a:cubicBezTo>
                  <a:pt x="31" y="1992"/>
                  <a:pt x="38" y="1989"/>
                  <a:pt x="45" y="1990"/>
                </a:cubicBezTo>
                <a:cubicBezTo>
                  <a:pt x="91" y="1989"/>
                  <a:pt x="97" y="1992"/>
                  <a:pt x="103" y="1993"/>
                </a:cubicBezTo>
                <a:cubicBezTo>
                  <a:pt x="136" y="2000"/>
                  <a:pt x="150" y="1992"/>
                  <a:pt x="162" y="2002"/>
                </a:cubicBezTo>
                <a:cubicBezTo>
                  <a:pt x="193" y="2007"/>
                  <a:pt x="197" y="2008"/>
                  <a:pt x="199" y="2012"/>
                </a:cubicBezTo>
                <a:cubicBezTo>
                  <a:pt x="241" y="2012"/>
                  <a:pt x="245" y="2019"/>
                  <a:pt x="250" y="2020"/>
                </a:cubicBezTo>
                <a:cubicBezTo>
                  <a:pt x="306" y="2038"/>
                  <a:pt x="312" y="2038"/>
                  <a:pt x="317" y="2041"/>
                </a:cubicBezTo>
                <a:cubicBezTo>
                  <a:pt x="356" y="2053"/>
                  <a:pt x="364" y="2047"/>
                  <a:pt x="368" y="2055"/>
                </a:cubicBezTo>
                <a:cubicBezTo>
                  <a:pt x="409" y="2057"/>
                  <a:pt x="413" y="2065"/>
                  <a:pt x="420" y="2059"/>
                </a:cubicBezTo>
                <a:cubicBezTo>
                  <a:pt x="444" y="2066"/>
                  <a:pt x="450" y="2067"/>
                  <a:pt x="456" y="2066"/>
                </a:cubicBezTo>
                <a:close/>
                <a:moveTo>
                  <a:pt x="629" y="1975"/>
                </a:moveTo>
                <a:cubicBezTo>
                  <a:pt x="623" y="1970"/>
                  <a:pt x="617" y="1972"/>
                  <a:pt x="610" y="1973"/>
                </a:cubicBezTo>
                <a:cubicBezTo>
                  <a:pt x="529" y="1972"/>
                  <a:pt x="523" y="1971"/>
                  <a:pt x="517" y="1970"/>
                </a:cubicBezTo>
                <a:cubicBezTo>
                  <a:pt x="475" y="1968"/>
                  <a:pt x="469" y="1967"/>
                  <a:pt x="463" y="1967"/>
                </a:cubicBezTo>
                <a:cubicBezTo>
                  <a:pt x="384" y="1953"/>
                  <a:pt x="377" y="1956"/>
                  <a:pt x="372" y="1952"/>
                </a:cubicBezTo>
                <a:cubicBezTo>
                  <a:pt x="290" y="1938"/>
                  <a:pt x="281" y="1936"/>
                  <a:pt x="271" y="1932"/>
                </a:cubicBezTo>
                <a:cubicBezTo>
                  <a:pt x="234" y="1929"/>
                  <a:pt x="226" y="1924"/>
                  <a:pt x="217" y="1923"/>
                </a:cubicBezTo>
                <a:cubicBezTo>
                  <a:pt x="169" y="1917"/>
                  <a:pt x="165" y="1914"/>
                  <a:pt x="160" y="1916"/>
                </a:cubicBezTo>
                <a:cubicBezTo>
                  <a:pt x="94" y="1912"/>
                  <a:pt x="84" y="1915"/>
                  <a:pt x="75" y="1910"/>
                </a:cubicBezTo>
                <a:cubicBezTo>
                  <a:pt x="11" y="1915"/>
                  <a:pt x="7" y="1914"/>
                  <a:pt x="2" y="1915"/>
                </a:cubicBezTo>
                <a:cubicBezTo>
                  <a:pt x="21" y="1926"/>
                  <a:pt x="28" y="1922"/>
                  <a:pt x="33" y="1925"/>
                </a:cubicBezTo>
                <a:cubicBezTo>
                  <a:pt x="53" y="1923"/>
                  <a:pt x="57" y="1921"/>
                  <a:pt x="60" y="1924"/>
                </a:cubicBezTo>
                <a:cubicBezTo>
                  <a:pt x="114" y="1924"/>
                  <a:pt x="130" y="1929"/>
                  <a:pt x="147" y="1929"/>
                </a:cubicBezTo>
                <a:cubicBezTo>
                  <a:pt x="186" y="1931"/>
                  <a:pt x="190" y="1929"/>
                  <a:pt x="194" y="1932"/>
                </a:cubicBezTo>
                <a:cubicBezTo>
                  <a:pt x="227" y="1938"/>
                  <a:pt x="235" y="1939"/>
                  <a:pt x="242" y="1945"/>
                </a:cubicBezTo>
                <a:cubicBezTo>
                  <a:pt x="271" y="1946"/>
                  <a:pt x="275" y="1947"/>
                  <a:pt x="279" y="1948"/>
                </a:cubicBezTo>
                <a:cubicBezTo>
                  <a:pt x="307" y="1954"/>
                  <a:pt x="311" y="1954"/>
                  <a:pt x="315" y="1955"/>
                </a:cubicBezTo>
                <a:cubicBezTo>
                  <a:pt x="357" y="1965"/>
                  <a:pt x="363" y="1957"/>
                  <a:pt x="366" y="1963"/>
                </a:cubicBezTo>
                <a:cubicBezTo>
                  <a:pt x="395" y="1971"/>
                  <a:pt x="401" y="1965"/>
                  <a:pt x="403" y="1973"/>
                </a:cubicBezTo>
                <a:cubicBezTo>
                  <a:pt x="451" y="1977"/>
                  <a:pt x="459" y="1979"/>
                  <a:pt x="468" y="1975"/>
                </a:cubicBezTo>
                <a:cubicBezTo>
                  <a:pt x="520" y="1987"/>
                  <a:pt x="527" y="1972"/>
                  <a:pt x="530" y="1978"/>
                </a:cubicBezTo>
                <a:cubicBezTo>
                  <a:pt x="579" y="1977"/>
                  <a:pt x="587" y="1982"/>
                  <a:pt x="596" y="1979"/>
                </a:cubicBezTo>
                <a:cubicBezTo>
                  <a:pt x="626" y="1977"/>
                  <a:pt x="631" y="1976"/>
                  <a:pt x="634" y="1978"/>
                </a:cubicBezTo>
                <a:close/>
                <a:moveTo>
                  <a:pt x="813" y="2104"/>
                </a:moveTo>
                <a:cubicBezTo>
                  <a:pt x="806" y="2082"/>
                  <a:pt x="799" y="2060"/>
                  <a:pt x="795" y="2036"/>
                </a:cubicBezTo>
                <a:cubicBezTo>
                  <a:pt x="796" y="2029"/>
                  <a:pt x="795" y="2024"/>
                  <a:pt x="794" y="2018"/>
                </a:cubicBezTo>
                <a:cubicBezTo>
                  <a:pt x="795" y="2010"/>
                  <a:pt x="801" y="1999"/>
                  <a:pt x="793" y="1997"/>
                </a:cubicBezTo>
                <a:cubicBezTo>
                  <a:pt x="786" y="2006"/>
                  <a:pt x="789" y="2019"/>
                  <a:pt x="786" y="2037"/>
                </a:cubicBezTo>
                <a:cubicBezTo>
                  <a:pt x="791" y="2043"/>
                  <a:pt x="789" y="2054"/>
                  <a:pt x="791" y="2062"/>
                </a:cubicBezTo>
                <a:cubicBezTo>
                  <a:pt x="791" y="2071"/>
                  <a:pt x="797" y="2078"/>
                  <a:pt x="796" y="2087"/>
                </a:cubicBezTo>
                <a:cubicBezTo>
                  <a:pt x="802" y="2094"/>
                  <a:pt x="800" y="2104"/>
                  <a:pt x="805" y="2111"/>
                </a:cubicBezTo>
                <a:cubicBezTo>
                  <a:pt x="807" y="2120"/>
                  <a:pt x="812" y="2127"/>
                  <a:pt x="813" y="2137"/>
                </a:cubicBezTo>
                <a:cubicBezTo>
                  <a:pt x="817" y="2145"/>
                  <a:pt x="820" y="2152"/>
                  <a:pt x="823" y="2160"/>
                </a:cubicBezTo>
                <a:cubicBezTo>
                  <a:pt x="837" y="2160"/>
                  <a:pt x="837" y="2160"/>
                  <a:pt x="837" y="2160"/>
                </a:cubicBezTo>
                <a:cubicBezTo>
                  <a:pt x="835" y="2152"/>
                  <a:pt x="828" y="2146"/>
                  <a:pt x="829" y="2135"/>
                </a:cubicBezTo>
                <a:cubicBezTo>
                  <a:pt x="820" y="2127"/>
                  <a:pt x="819" y="2113"/>
                  <a:pt x="813" y="2104"/>
                </a:cubicBezTo>
                <a:close/>
                <a:moveTo>
                  <a:pt x="781" y="2110"/>
                </a:moveTo>
                <a:cubicBezTo>
                  <a:pt x="778" y="2102"/>
                  <a:pt x="774" y="2094"/>
                  <a:pt x="770" y="2086"/>
                </a:cubicBezTo>
                <a:cubicBezTo>
                  <a:pt x="769" y="2076"/>
                  <a:pt x="759" y="2071"/>
                  <a:pt x="762" y="2057"/>
                </a:cubicBezTo>
                <a:cubicBezTo>
                  <a:pt x="755" y="2051"/>
                  <a:pt x="757" y="2040"/>
                  <a:pt x="754" y="2031"/>
                </a:cubicBezTo>
                <a:cubicBezTo>
                  <a:pt x="752" y="2021"/>
                  <a:pt x="749" y="2012"/>
                  <a:pt x="750" y="2000"/>
                </a:cubicBezTo>
                <a:cubicBezTo>
                  <a:pt x="746" y="1993"/>
                  <a:pt x="746" y="1982"/>
                  <a:pt x="749" y="1970"/>
                </a:cubicBezTo>
                <a:cubicBezTo>
                  <a:pt x="744" y="1968"/>
                  <a:pt x="752" y="1957"/>
                  <a:pt x="748" y="1954"/>
                </a:cubicBezTo>
                <a:cubicBezTo>
                  <a:pt x="747" y="1949"/>
                  <a:pt x="755" y="1939"/>
                  <a:pt x="749" y="1937"/>
                </a:cubicBezTo>
                <a:cubicBezTo>
                  <a:pt x="746" y="1939"/>
                  <a:pt x="738" y="1955"/>
                  <a:pt x="743" y="1959"/>
                </a:cubicBezTo>
                <a:cubicBezTo>
                  <a:pt x="742" y="1964"/>
                  <a:pt x="742" y="1968"/>
                  <a:pt x="743" y="1971"/>
                </a:cubicBezTo>
                <a:cubicBezTo>
                  <a:pt x="742" y="1976"/>
                  <a:pt x="739" y="1981"/>
                  <a:pt x="743" y="1983"/>
                </a:cubicBezTo>
                <a:cubicBezTo>
                  <a:pt x="742" y="2000"/>
                  <a:pt x="744" y="2014"/>
                  <a:pt x="746" y="2029"/>
                </a:cubicBezTo>
                <a:cubicBezTo>
                  <a:pt x="743" y="2034"/>
                  <a:pt x="736" y="2032"/>
                  <a:pt x="736" y="2042"/>
                </a:cubicBezTo>
                <a:cubicBezTo>
                  <a:pt x="741" y="2047"/>
                  <a:pt x="737" y="2057"/>
                  <a:pt x="740" y="2063"/>
                </a:cubicBezTo>
                <a:cubicBezTo>
                  <a:pt x="738" y="2072"/>
                  <a:pt x="742" y="2078"/>
                  <a:pt x="743" y="2085"/>
                </a:cubicBezTo>
                <a:cubicBezTo>
                  <a:pt x="746" y="2099"/>
                  <a:pt x="746" y="2115"/>
                  <a:pt x="753" y="2127"/>
                </a:cubicBezTo>
                <a:cubicBezTo>
                  <a:pt x="752" y="2140"/>
                  <a:pt x="759" y="2149"/>
                  <a:pt x="761" y="2160"/>
                </a:cubicBezTo>
                <a:cubicBezTo>
                  <a:pt x="772" y="2160"/>
                  <a:pt x="772" y="2160"/>
                  <a:pt x="772" y="2160"/>
                </a:cubicBezTo>
                <a:cubicBezTo>
                  <a:pt x="771" y="2156"/>
                  <a:pt x="770" y="2152"/>
                  <a:pt x="768" y="2149"/>
                </a:cubicBezTo>
                <a:cubicBezTo>
                  <a:pt x="768" y="2143"/>
                  <a:pt x="764" y="2138"/>
                  <a:pt x="763" y="2133"/>
                </a:cubicBezTo>
                <a:cubicBezTo>
                  <a:pt x="766" y="2126"/>
                  <a:pt x="761" y="2123"/>
                  <a:pt x="758" y="2119"/>
                </a:cubicBezTo>
                <a:cubicBezTo>
                  <a:pt x="759" y="2095"/>
                  <a:pt x="746" y="2079"/>
                  <a:pt x="748" y="2054"/>
                </a:cubicBezTo>
                <a:cubicBezTo>
                  <a:pt x="756" y="2055"/>
                  <a:pt x="748" y="2065"/>
                  <a:pt x="754" y="2067"/>
                </a:cubicBezTo>
                <a:cubicBezTo>
                  <a:pt x="757" y="2070"/>
                  <a:pt x="757" y="2074"/>
                  <a:pt x="756" y="2080"/>
                </a:cubicBezTo>
                <a:cubicBezTo>
                  <a:pt x="761" y="2087"/>
                  <a:pt x="765" y="2094"/>
                  <a:pt x="765" y="2103"/>
                </a:cubicBezTo>
                <a:cubicBezTo>
                  <a:pt x="776" y="2121"/>
                  <a:pt x="783" y="2141"/>
                  <a:pt x="791" y="2160"/>
                </a:cubicBezTo>
                <a:cubicBezTo>
                  <a:pt x="801" y="2160"/>
                  <a:pt x="801" y="2160"/>
                  <a:pt x="801" y="2160"/>
                </a:cubicBezTo>
                <a:cubicBezTo>
                  <a:pt x="801" y="2150"/>
                  <a:pt x="794" y="2144"/>
                  <a:pt x="793" y="2134"/>
                </a:cubicBezTo>
                <a:cubicBezTo>
                  <a:pt x="788" y="2127"/>
                  <a:pt x="784" y="2119"/>
                  <a:pt x="781" y="2110"/>
                </a:cubicBezTo>
                <a:close/>
                <a:moveTo>
                  <a:pt x="749" y="2051"/>
                </a:moveTo>
                <a:cubicBezTo>
                  <a:pt x="740" y="2051"/>
                  <a:pt x="746" y="2043"/>
                  <a:pt x="746" y="2038"/>
                </a:cubicBezTo>
                <a:cubicBezTo>
                  <a:pt x="750" y="2041"/>
                  <a:pt x="750" y="2046"/>
                  <a:pt x="749" y="2051"/>
                </a:cubicBezTo>
                <a:close/>
                <a:moveTo>
                  <a:pt x="741" y="2136"/>
                </a:moveTo>
                <a:cubicBezTo>
                  <a:pt x="731" y="2126"/>
                  <a:pt x="731" y="2110"/>
                  <a:pt x="724" y="2098"/>
                </a:cubicBezTo>
                <a:cubicBezTo>
                  <a:pt x="727" y="2092"/>
                  <a:pt x="721" y="2091"/>
                  <a:pt x="725" y="2084"/>
                </a:cubicBezTo>
                <a:cubicBezTo>
                  <a:pt x="721" y="2080"/>
                  <a:pt x="730" y="2070"/>
                  <a:pt x="720" y="2070"/>
                </a:cubicBezTo>
                <a:cubicBezTo>
                  <a:pt x="711" y="2096"/>
                  <a:pt x="725" y="2110"/>
                  <a:pt x="725" y="2131"/>
                </a:cubicBezTo>
                <a:cubicBezTo>
                  <a:pt x="729" y="2139"/>
                  <a:pt x="731" y="2148"/>
                  <a:pt x="733" y="2158"/>
                </a:cubicBezTo>
                <a:cubicBezTo>
                  <a:pt x="733" y="2158"/>
                  <a:pt x="734" y="2159"/>
                  <a:pt x="735" y="2160"/>
                </a:cubicBezTo>
                <a:cubicBezTo>
                  <a:pt x="745" y="2160"/>
                  <a:pt x="745" y="2160"/>
                  <a:pt x="745" y="2160"/>
                </a:cubicBezTo>
                <a:cubicBezTo>
                  <a:pt x="745" y="2159"/>
                  <a:pt x="745" y="2159"/>
                  <a:pt x="745" y="2158"/>
                </a:cubicBezTo>
                <a:cubicBezTo>
                  <a:pt x="745" y="2149"/>
                  <a:pt x="737" y="2146"/>
                  <a:pt x="741" y="2136"/>
                </a:cubicBezTo>
                <a:close/>
                <a:moveTo>
                  <a:pt x="16" y="1968"/>
                </a:moveTo>
                <a:cubicBezTo>
                  <a:pt x="23" y="1969"/>
                  <a:pt x="32" y="1965"/>
                  <a:pt x="38" y="1970"/>
                </a:cubicBezTo>
                <a:cubicBezTo>
                  <a:pt x="160" y="1970"/>
                  <a:pt x="177" y="1972"/>
                  <a:pt x="194" y="1977"/>
                </a:cubicBezTo>
                <a:cubicBezTo>
                  <a:pt x="235" y="1982"/>
                  <a:pt x="240" y="1981"/>
                  <a:pt x="245" y="1981"/>
                </a:cubicBezTo>
                <a:cubicBezTo>
                  <a:pt x="325" y="1989"/>
                  <a:pt x="327" y="1999"/>
                  <a:pt x="332" y="1996"/>
                </a:cubicBezTo>
                <a:cubicBezTo>
                  <a:pt x="378" y="2009"/>
                  <a:pt x="389" y="2003"/>
                  <a:pt x="396" y="2009"/>
                </a:cubicBezTo>
                <a:cubicBezTo>
                  <a:pt x="423" y="2023"/>
                  <a:pt x="428" y="2017"/>
                  <a:pt x="432" y="2020"/>
                </a:cubicBezTo>
                <a:cubicBezTo>
                  <a:pt x="396" y="2010"/>
                  <a:pt x="392" y="1994"/>
                  <a:pt x="384" y="2000"/>
                </a:cubicBezTo>
                <a:cubicBezTo>
                  <a:pt x="356" y="1988"/>
                  <a:pt x="348" y="1994"/>
                  <a:pt x="342" y="1986"/>
                </a:cubicBezTo>
                <a:cubicBezTo>
                  <a:pt x="269" y="1975"/>
                  <a:pt x="261" y="1970"/>
                  <a:pt x="251" y="1974"/>
                </a:cubicBezTo>
                <a:cubicBezTo>
                  <a:pt x="208" y="1967"/>
                  <a:pt x="206" y="1966"/>
                  <a:pt x="205" y="1963"/>
                </a:cubicBezTo>
                <a:cubicBezTo>
                  <a:pt x="188" y="1959"/>
                  <a:pt x="185" y="1963"/>
                  <a:pt x="182" y="1961"/>
                </a:cubicBezTo>
                <a:cubicBezTo>
                  <a:pt x="150" y="1960"/>
                  <a:pt x="146" y="1957"/>
                  <a:pt x="141" y="1957"/>
                </a:cubicBezTo>
                <a:cubicBezTo>
                  <a:pt x="77" y="1950"/>
                  <a:pt x="65" y="1957"/>
                  <a:pt x="57" y="1951"/>
                </a:cubicBezTo>
                <a:cubicBezTo>
                  <a:pt x="6" y="1955"/>
                  <a:pt x="4" y="1955"/>
                  <a:pt x="2" y="1955"/>
                </a:cubicBezTo>
                <a:cubicBezTo>
                  <a:pt x="7" y="1973"/>
                  <a:pt x="12" y="1967"/>
                  <a:pt x="16" y="1968"/>
                </a:cubicBezTo>
                <a:close/>
                <a:moveTo>
                  <a:pt x="56" y="2063"/>
                </a:moveTo>
                <a:cubicBezTo>
                  <a:pt x="59" y="2066"/>
                  <a:pt x="63" y="2067"/>
                  <a:pt x="68" y="2066"/>
                </a:cubicBezTo>
                <a:cubicBezTo>
                  <a:pt x="109" y="2066"/>
                  <a:pt x="112" y="2074"/>
                  <a:pt x="117" y="2071"/>
                </a:cubicBezTo>
                <a:cubicBezTo>
                  <a:pt x="155" y="2088"/>
                  <a:pt x="162" y="2075"/>
                  <a:pt x="164" y="2084"/>
                </a:cubicBezTo>
                <a:cubicBezTo>
                  <a:pt x="194" y="2084"/>
                  <a:pt x="195" y="2101"/>
                  <a:pt x="201" y="2092"/>
                </a:cubicBezTo>
                <a:cubicBezTo>
                  <a:pt x="232" y="2100"/>
                  <a:pt x="240" y="2102"/>
                  <a:pt x="248" y="2105"/>
                </a:cubicBezTo>
                <a:cubicBezTo>
                  <a:pt x="278" y="2104"/>
                  <a:pt x="280" y="2111"/>
                  <a:pt x="285" y="2108"/>
                </a:cubicBezTo>
                <a:cubicBezTo>
                  <a:pt x="254" y="2094"/>
                  <a:pt x="248" y="2096"/>
                  <a:pt x="242" y="2095"/>
                </a:cubicBezTo>
                <a:cubicBezTo>
                  <a:pt x="176" y="2077"/>
                  <a:pt x="165" y="2073"/>
                  <a:pt x="153" y="2068"/>
                </a:cubicBezTo>
                <a:cubicBezTo>
                  <a:pt x="70" y="2057"/>
                  <a:pt x="59" y="2049"/>
                  <a:pt x="45" y="2053"/>
                </a:cubicBezTo>
                <a:cubicBezTo>
                  <a:pt x="6" y="2049"/>
                  <a:pt x="4" y="2049"/>
                  <a:pt x="2" y="2049"/>
                </a:cubicBezTo>
                <a:cubicBezTo>
                  <a:pt x="23" y="2059"/>
                  <a:pt x="39" y="2064"/>
                  <a:pt x="56" y="2063"/>
                </a:cubicBezTo>
                <a:close/>
                <a:moveTo>
                  <a:pt x="429" y="2088"/>
                </a:moveTo>
                <a:cubicBezTo>
                  <a:pt x="422" y="2075"/>
                  <a:pt x="411" y="2088"/>
                  <a:pt x="403" y="2081"/>
                </a:cubicBezTo>
                <a:cubicBezTo>
                  <a:pt x="341" y="2074"/>
                  <a:pt x="330" y="2075"/>
                  <a:pt x="322" y="2069"/>
                </a:cubicBezTo>
                <a:cubicBezTo>
                  <a:pt x="199" y="2033"/>
                  <a:pt x="193" y="2037"/>
                  <a:pt x="189" y="2033"/>
                </a:cubicBezTo>
                <a:cubicBezTo>
                  <a:pt x="152" y="2029"/>
                  <a:pt x="143" y="2024"/>
                  <a:pt x="134" y="2028"/>
                </a:cubicBezTo>
                <a:cubicBezTo>
                  <a:pt x="115" y="2023"/>
                  <a:pt x="110" y="2024"/>
                  <a:pt x="105" y="2023"/>
                </a:cubicBezTo>
                <a:cubicBezTo>
                  <a:pt x="40" y="2023"/>
                  <a:pt x="32" y="2018"/>
                  <a:pt x="23" y="2019"/>
                </a:cubicBezTo>
                <a:cubicBezTo>
                  <a:pt x="11" y="2029"/>
                  <a:pt x="19" y="2032"/>
                  <a:pt x="29" y="2029"/>
                </a:cubicBezTo>
                <a:cubicBezTo>
                  <a:pt x="92" y="2028"/>
                  <a:pt x="97" y="2034"/>
                  <a:pt x="102" y="2039"/>
                </a:cubicBezTo>
                <a:cubicBezTo>
                  <a:pt x="131" y="2037"/>
                  <a:pt x="138" y="2042"/>
                  <a:pt x="146" y="2037"/>
                </a:cubicBezTo>
                <a:cubicBezTo>
                  <a:pt x="195" y="2048"/>
                  <a:pt x="202" y="2050"/>
                  <a:pt x="209" y="2047"/>
                </a:cubicBezTo>
                <a:cubicBezTo>
                  <a:pt x="256" y="2062"/>
                  <a:pt x="259" y="2064"/>
                  <a:pt x="262" y="2064"/>
                </a:cubicBezTo>
                <a:cubicBezTo>
                  <a:pt x="323" y="2079"/>
                  <a:pt x="330" y="2085"/>
                  <a:pt x="338" y="2083"/>
                </a:cubicBezTo>
                <a:cubicBezTo>
                  <a:pt x="407" y="2090"/>
                  <a:pt x="410" y="2090"/>
                  <a:pt x="414" y="2087"/>
                </a:cubicBezTo>
                <a:cubicBezTo>
                  <a:pt x="442" y="2084"/>
                  <a:pt x="445" y="2091"/>
                  <a:pt x="450" y="2088"/>
                </a:cubicBezTo>
                <a:close/>
                <a:moveTo>
                  <a:pt x="240" y="2145"/>
                </a:moveTo>
                <a:cubicBezTo>
                  <a:pt x="233" y="2145"/>
                  <a:pt x="225" y="2146"/>
                  <a:pt x="217" y="2147"/>
                </a:cubicBezTo>
                <a:cubicBezTo>
                  <a:pt x="202" y="2146"/>
                  <a:pt x="188" y="2145"/>
                  <a:pt x="173" y="2149"/>
                </a:cubicBezTo>
                <a:cubicBezTo>
                  <a:pt x="167" y="2140"/>
                  <a:pt x="159" y="2146"/>
                  <a:pt x="153" y="2141"/>
                </a:cubicBezTo>
                <a:cubicBezTo>
                  <a:pt x="145" y="2147"/>
                  <a:pt x="140" y="2136"/>
                  <a:pt x="132" y="2141"/>
                </a:cubicBezTo>
                <a:cubicBezTo>
                  <a:pt x="126" y="2140"/>
                  <a:pt x="119" y="2138"/>
                  <a:pt x="112" y="2137"/>
                </a:cubicBezTo>
                <a:cubicBezTo>
                  <a:pt x="106" y="2135"/>
                  <a:pt x="98" y="2138"/>
                  <a:pt x="92" y="2133"/>
                </a:cubicBezTo>
                <a:cubicBezTo>
                  <a:pt x="84" y="2139"/>
                  <a:pt x="80" y="2125"/>
                  <a:pt x="71" y="2133"/>
                </a:cubicBezTo>
                <a:cubicBezTo>
                  <a:pt x="68" y="2130"/>
                  <a:pt x="65" y="2132"/>
                  <a:pt x="62" y="2129"/>
                </a:cubicBezTo>
                <a:cubicBezTo>
                  <a:pt x="57" y="2133"/>
                  <a:pt x="55" y="2129"/>
                  <a:pt x="51" y="2129"/>
                </a:cubicBezTo>
                <a:cubicBezTo>
                  <a:pt x="37" y="2126"/>
                  <a:pt x="23" y="2125"/>
                  <a:pt x="9" y="2123"/>
                </a:cubicBezTo>
                <a:cubicBezTo>
                  <a:pt x="6" y="2123"/>
                  <a:pt x="4" y="2122"/>
                  <a:pt x="2" y="2122"/>
                </a:cubicBezTo>
                <a:cubicBezTo>
                  <a:pt x="2" y="2134"/>
                  <a:pt x="2" y="2134"/>
                  <a:pt x="2" y="2134"/>
                </a:cubicBezTo>
                <a:cubicBezTo>
                  <a:pt x="7" y="2135"/>
                  <a:pt x="13" y="2136"/>
                  <a:pt x="19" y="2133"/>
                </a:cubicBezTo>
                <a:cubicBezTo>
                  <a:pt x="28" y="2139"/>
                  <a:pt x="37" y="2141"/>
                  <a:pt x="47" y="2139"/>
                </a:cubicBezTo>
                <a:cubicBezTo>
                  <a:pt x="57" y="2140"/>
                  <a:pt x="67" y="2145"/>
                  <a:pt x="78" y="2143"/>
                </a:cubicBezTo>
                <a:cubicBezTo>
                  <a:pt x="82" y="2145"/>
                  <a:pt x="86" y="2148"/>
                  <a:pt x="92" y="2143"/>
                </a:cubicBezTo>
                <a:cubicBezTo>
                  <a:pt x="96" y="2148"/>
                  <a:pt x="101" y="2147"/>
                  <a:pt x="106" y="2148"/>
                </a:cubicBezTo>
                <a:cubicBezTo>
                  <a:pt x="117" y="2146"/>
                  <a:pt x="127" y="2148"/>
                  <a:pt x="136" y="2152"/>
                </a:cubicBezTo>
                <a:cubicBezTo>
                  <a:pt x="157" y="2152"/>
                  <a:pt x="176" y="2156"/>
                  <a:pt x="197" y="2153"/>
                </a:cubicBezTo>
                <a:cubicBezTo>
                  <a:pt x="207" y="2157"/>
                  <a:pt x="219" y="2147"/>
                  <a:pt x="228" y="2153"/>
                </a:cubicBezTo>
                <a:cubicBezTo>
                  <a:pt x="233" y="2151"/>
                  <a:pt x="238" y="2154"/>
                  <a:pt x="243" y="2150"/>
                </a:cubicBezTo>
                <a:cubicBezTo>
                  <a:pt x="250" y="2147"/>
                  <a:pt x="254" y="2155"/>
                  <a:pt x="260" y="2149"/>
                </a:cubicBezTo>
                <a:cubicBezTo>
                  <a:pt x="255" y="2141"/>
                  <a:pt x="246" y="2149"/>
                  <a:pt x="240" y="2145"/>
                </a:cubicBezTo>
                <a:close/>
                <a:moveTo>
                  <a:pt x="321" y="2136"/>
                </a:moveTo>
                <a:cubicBezTo>
                  <a:pt x="313" y="2130"/>
                  <a:pt x="303" y="2136"/>
                  <a:pt x="295" y="2133"/>
                </a:cubicBezTo>
                <a:cubicBezTo>
                  <a:pt x="285" y="2134"/>
                  <a:pt x="278" y="2128"/>
                  <a:pt x="268" y="2130"/>
                </a:cubicBezTo>
                <a:cubicBezTo>
                  <a:pt x="250" y="2125"/>
                  <a:pt x="232" y="2125"/>
                  <a:pt x="213" y="2125"/>
                </a:cubicBezTo>
                <a:cubicBezTo>
                  <a:pt x="209" y="2121"/>
                  <a:pt x="203" y="2123"/>
                  <a:pt x="200" y="2116"/>
                </a:cubicBezTo>
                <a:cubicBezTo>
                  <a:pt x="194" y="2124"/>
                  <a:pt x="191" y="2111"/>
                  <a:pt x="185" y="2116"/>
                </a:cubicBezTo>
                <a:cubicBezTo>
                  <a:pt x="177" y="2109"/>
                  <a:pt x="166" y="2115"/>
                  <a:pt x="158" y="2106"/>
                </a:cubicBezTo>
                <a:cubicBezTo>
                  <a:pt x="147" y="2113"/>
                  <a:pt x="140" y="2100"/>
                  <a:pt x="129" y="2105"/>
                </a:cubicBezTo>
                <a:cubicBezTo>
                  <a:pt x="120" y="2095"/>
                  <a:pt x="108" y="2104"/>
                  <a:pt x="99" y="2097"/>
                </a:cubicBezTo>
                <a:cubicBezTo>
                  <a:pt x="67" y="2092"/>
                  <a:pt x="34" y="2087"/>
                  <a:pt x="2" y="2082"/>
                </a:cubicBezTo>
                <a:cubicBezTo>
                  <a:pt x="2" y="2094"/>
                  <a:pt x="2" y="2094"/>
                  <a:pt x="2" y="2094"/>
                </a:cubicBezTo>
                <a:cubicBezTo>
                  <a:pt x="15" y="2096"/>
                  <a:pt x="28" y="2097"/>
                  <a:pt x="40" y="2102"/>
                </a:cubicBezTo>
                <a:cubicBezTo>
                  <a:pt x="51" y="2095"/>
                  <a:pt x="58" y="2108"/>
                  <a:pt x="69" y="2103"/>
                </a:cubicBezTo>
                <a:cubicBezTo>
                  <a:pt x="78" y="2109"/>
                  <a:pt x="90" y="2102"/>
                  <a:pt x="99" y="2111"/>
                </a:cubicBezTo>
                <a:cubicBezTo>
                  <a:pt x="119" y="2111"/>
                  <a:pt x="138" y="2118"/>
                  <a:pt x="157" y="2121"/>
                </a:cubicBezTo>
                <a:cubicBezTo>
                  <a:pt x="167" y="2119"/>
                  <a:pt x="176" y="2125"/>
                  <a:pt x="185" y="2126"/>
                </a:cubicBezTo>
                <a:cubicBezTo>
                  <a:pt x="188" y="2135"/>
                  <a:pt x="195" y="2127"/>
                  <a:pt x="199" y="2131"/>
                </a:cubicBezTo>
                <a:cubicBezTo>
                  <a:pt x="204" y="2136"/>
                  <a:pt x="210" y="2130"/>
                  <a:pt x="214" y="2138"/>
                </a:cubicBezTo>
                <a:cubicBezTo>
                  <a:pt x="219" y="2134"/>
                  <a:pt x="221" y="2138"/>
                  <a:pt x="225" y="2138"/>
                </a:cubicBezTo>
                <a:cubicBezTo>
                  <a:pt x="231" y="2130"/>
                  <a:pt x="232" y="2145"/>
                  <a:pt x="238" y="2136"/>
                </a:cubicBezTo>
                <a:cubicBezTo>
                  <a:pt x="244" y="2141"/>
                  <a:pt x="253" y="2138"/>
                  <a:pt x="260" y="2139"/>
                </a:cubicBezTo>
                <a:cubicBezTo>
                  <a:pt x="263" y="2142"/>
                  <a:pt x="268" y="2136"/>
                  <a:pt x="270" y="2143"/>
                </a:cubicBezTo>
                <a:cubicBezTo>
                  <a:pt x="275" y="2140"/>
                  <a:pt x="277" y="2147"/>
                  <a:pt x="283" y="2141"/>
                </a:cubicBezTo>
                <a:cubicBezTo>
                  <a:pt x="289" y="2149"/>
                  <a:pt x="298" y="2141"/>
                  <a:pt x="305" y="2147"/>
                </a:cubicBezTo>
                <a:cubicBezTo>
                  <a:pt x="311" y="2144"/>
                  <a:pt x="317" y="2143"/>
                  <a:pt x="321" y="2147"/>
                </a:cubicBezTo>
                <a:cubicBezTo>
                  <a:pt x="328" y="2143"/>
                  <a:pt x="333" y="2145"/>
                  <a:pt x="338" y="2146"/>
                </a:cubicBezTo>
                <a:cubicBezTo>
                  <a:pt x="344" y="2139"/>
                  <a:pt x="348" y="2145"/>
                  <a:pt x="354" y="2138"/>
                </a:cubicBezTo>
                <a:cubicBezTo>
                  <a:pt x="360" y="2140"/>
                  <a:pt x="369" y="2134"/>
                  <a:pt x="365" y="2128"/>
                </a:cubicBezTo>
                <a:cubicBezTo>
                  <a:pt x="350" y="2132"/>
                  <a:pt x="337" y="2129"/>
                  <a:pt x="321" y="2136"/>
                </a:cubicBezTo>
                <a:close/>
                <a:moveTo>
                  <a:pt x="1306" y="2153"/>
                </a:moveTo>
                <a:cubicBezTo>
                  <a:pt x="1303" y="2149"/>
                  <a:pt x="1302" y="2143"/>
                  <a:pt x="1298" y="2144"/>
                </a:cubicBezTo>
                <a:cubicBezTo>
                  <a:pt x="1281" y="2120"/>
                  <a:pt x="1261" y="2107"/>
                  <a:pt x="1245" y="2083"/>
                </a:cubicBezTo>
                <a:cubicBezTo>
                  <a:pt x="1236" y="2077"/>
                  <a:pt x="1229" y="2057"/>
                  <a:pt x="1222" y="2055"/>
                </a:cubicBezTo>
                <a:cubicBezTo>
                  <a:pt x="1220" y="2055"/>
                  <a:pt x="1223" y="2051"/>
                  <a:pt x="1223" y="2051"/>
                </a:cubicBezTo>
                <a:cubicBezTo>
                  <a:pt x="1219" y="2046"/>
                  <a:pt x="1215" y="2044"/>
                  <a:pt x="1210" y="2038"/>
                </a:cubicBezTo>
                <a:cubicBezTo>
                  <a:pt x="1211" y="2039"/>
                  <a:pt x="1213" y="2036"/>
                  <a:pt x="1212" y="2034"/>
                </a:cubicBezTo>
                <a:cubicBezTo>
                  <a:pt x="1212" y="2034"/>
                  <a:pt x="1209" y="2034"/>
                  <a:pt x="1208" y="2033"/>
                </a:cubicBezTo>
                <a:cubicBezTo>
                  <a:pt x="1205" y="2030"/>
                  <a:pt x="1202" y="2030"/>
                  <a:pt x="1200" y="2024"/>
                </a:cubicBezTo>
                <a:cubicBezTo>
                  <a:pt x="1196" y="2013"/>
                  <a:pt x="1186" y="2000"/>
                  <a:pt x="1187" y="1991"/>
                </a:cubicBezTo>
                <a:cubicBezTo>
                  <a:pt x="1182" y="1994"/>
                  <a:pt x="1181" y="1981"/>
                  <a:pt x="1177" y="1977"/>
                </a:cubicBezTo>
                <a:cubicBezTo>
                  <a:pt x="1173" y="1976"/>
                  <a:pt x="1170" y="1969"/>
                  <a:pt x="1167" y="1963"/>
                </a:cubicBezTo>
                <a:cubicBezTo>
                  <a:pt x="1162" y="1946"/>
                  <a:pt x="1153" y="1928"/>
                  <a:pt x="1144" y="1910"/>
                </a:cubicBezTo>
                <a:cubicBezTo>
                  <a:pt x="1141" y="1905"/>
                  <a:pt x="1144" y="1902"/>
                  <a:pt x="1141" y="1898"/>
                </a:cubicBezTo>
                <a:cubicBezTo>
                  <a:pt x="1140" y="1894"/>
                  <a:pt x="1136" y="1889"/>
                  <a:pt x="1139" y="1886"/>
                </a:cubicBezTo>
                <a:cubicBezTo>
                  <a:pt x="1134" y="1879"/>
                  <a:pt x="1132" y="1864"/>
                  <a:pt x="1124" y="1868"/>
                </a:cubicBezTo>
                <a:cubicBezTo>
                  <a:pt x="1122" y="1879"/>
                  <a:pt x="1125" y="1891"/>
                  <a:pt x="1128" y="1904"/>
                </a:cubicBezTo>
                <a:cubicBezTo>
                  <a:pt x="1142" y="1931"/>
                  <a:pt x="1152" y="1951"/>
                  <a:pt x="1158" y="1971"/>
                </a:cubicBezTo>
                <a:cubicBezTo>
                  <a:pt x="1164" y="1979"/>
                  <a:pt x="1171" y="1988"/>
                  <a:pt x="1176" y="2001"/>
                </a:cubicBezTo>
                <a:cubicBezTo>
                  <a:pt x="1183" y="2004"/>
                  <a:pt x="1177" y="2004"/>
                  <a:pt x="1181" y="2011"/>
                </a:cubicBezTo>
                <a:cubicBezTo>
                  <a:pt x="1184" y="2017"/>
                  <a:pt x="1187" y="2023"/>
                  <a:pt x="1190" y="2029"/>
                </a:cubicBezTo>
                <a:cubicBezTo>
                  <a:pt x="1211" y="2055"/>
                  <a:pt x="1228" y="2079"/>
                  <a:pt x="1251" y="2109"/>
                </a:cubicBezTo>
                <a:cubicBezTo>
                  <a:pt x="1259" y="2110"/>
                  <a:pt x="1262" y="2125"/>
                  <a:pt x="1269" y="2126"/>
                </a:cubicBezTo>
                <a:cubicBezTo>
                  <a:pt x="1274" y="2135"/>
                  <a:pt x="1281" y="2139"/>
                  <a:pt x="1286" y="2147"/>
                </a:cubicBezTo>
                <a:cubicBezTo>
                  <a:pt x="1291" y="2150"/>
                  <a:pt x="1295" y="2156"/>
                  <a:pt x="1299" y="2160"/>
                </a:cubicBezTo>
                <a:cubicBezTo>
                  <a:pt x="1313" y="2160"/>
                  <a:pt x="1313" y="2160"/>
                  <a:pt x="1313" y="2160"/>
                </a:cubicBezTo>
                <a:cubicBezTo>
                  <a:pt x="1312" y="2160"/>
                  <a:pt x="1312" y="2160"/>
                  <a:pt x="1312" y="2160"/>
                </a:cubicBezTo>
                <a:cubicBezTo>
                  <a:pt x="1310" y="2157"/>
                  <a:pt x="1309" y="2152"/>
                  <a:pt x="1306" y="2153"/>
                </a:cubicBezTo>
                <a:close/>
                <a:moveTo>
                  <a:pt x="1707" y="2082"/>
                </a:moveTo>
                <a:cubicBezTo>
                  <a:pt x="1704" y="2071"/>
                  <a:pt x="1709" y="2062"/>
                  <a:pt x="1703" y="2048"/>
                </a:cubicBezTo>
                <a:cubicBezTo>
                  <a:pt x="1697" y="1991"/>
                  <a:pt x="1697" y="1985"/>
                  <a:pt x="1695" y="1978"/>
                </a:cubicBezTo>
                <a:cubicBezTo>
                  <a:pt x="1669" y="1845"/>
                  <a:pt x="1668" y="1841"/>
                  <a:pt x="1667" y="1837"/>
                </a:cubicBezTo>
                <a:cubicBezTo>
                  <a:pt x="1606" y="1672"/>
                  <a:pt x="1596" y="1653"/>
                  <a:pt x="1587" y="1634"/>
                </a:cubicBezTo>
                <a:cubicBezTo>
                  <a:pt x="1566" y="1593"/>
                  <a:pt x="1565" y="1590"/>
                  <a:pt x="1564" y="1587"/>
                </a:cubicBezTo>
                <a:cubicBezTo>
                  <a:pt x="1559" y="1590"/>
                  <a:pt x="1560" y="1593"/>
                  <a:pt x="1562" y="1598"/>
                </a:cubicBezTo>
                <a:cubicBezTo>
                  <a:pt x="1584" y="1648"/>
                  <a:pt x="1598" y="1666"/>
                  <a:pt x="1603" y="1681"/>
                </a:cubicBezTo>
                <a:cubicBezTo>
                  <a:pt x="1619" y="1720"/>
                  <a:pt x="1619" y="1721"/>
                  <a:pt x="1619" y="1722"/>
                </a:cubicBezTo>
                <a:cubicBezTo>
                  <a:pt x="1640" y="1772"/>
                  <a:pt x="1636" y="1776"/>
                  <a:pt x="1640" y="1776"/>
                </a:cubicBezTo>
                <a:cubicBezTo>
                  <a:pt x="1666" y="1862"/>
                  <a:pt x="1668" y="1875"/>
                  <a:pt x="1669" y="1887"/>
                </a:cubicBezTo>
                <a:cubicBezTo>
                  <a:pt x="1676" y="1961"/>
                  <a:pt x="1678" y="1953"/>
                  <a:pt x="1669" y="1946"/>
                </a:cubicBezTo>
                <a:cubicBezTo>
                  <a:pt x="1658" y="1893"/>
                  <a:pt x="1647" y="1884"/>
                  <a:pt x="1652" y="1880"/>
                </a:cubicBezTo>
                <a:cubicBezTo>
                  <a:pt x="1587" y="1762"/>
                  <a:pt x="1576" y="1740"/>
                  <a:pt x="1566" y="1722"/>
                </a:cubicBezTo>
                <a:cubicBezTo>
                  <a:pt x="1509" y="1658"/>
                  <a:pt x="1502" y="1648"/>
                  <a:pt x="1493" y="1641"/>
                </a:cubicBezTo>
                <a:cubicBezTo>
                  <a:pt x="1459" y="1605"/>
                  <a:pt x="1450" y="1596"/>
                  <a:pt x="1440" y="1587"/>
                </a:cubicBezTo>
                <a:cubicBezTo>
                  <a:pt x="1391" y="1530"/>
                  <a:pt x="1385" y="1533"/>
                  <a:pt x="1381" y="1525"/>
                </a:cubicBezTo>
                <a:cubicBezTo>
                  <a:pt x="1425" y="1583"/>
                  <a:pt x="1427" y="1585"/>
                  <a:pt x="1429" y="1587"/>
                </a:cubicBezTo>
                <a:cubicBezTo>
                  <a:pt x="1461" y="1624"/>
                  <a:pt x="1472" y="1631"/>
                  <a:pt x="1482" y="1644"/>
                </a:cubicBezTo>
                <a:cubicBezTo>
                  <a:pt x="1499" y="1657"/>
                  <a:pt x="1501" y="1669"/>
                  <a:pt x="1507" y="1670"/>
                </a:cubicBezTo>
                <a:cubicBezTo>
                  <a:pt x="1564" y="1741"/>
                  <a:pt x="1576" y="1762"/>
                  <a:pt x="1588" y="1782"/>
                </a:cubicBezTo>
                <a:cubicBezTo>
                  <a:pt x="1629" y="1864"/>
                  <a:pt x="1636" y="1875"/>
                  <a:pt x="1641" y="1889"/>
                </a:cubicBezTo>
                <a:cubicBezTo>
                  <a:pt x="1666" y="1992"/>
                  <a:pt x="1657" y="1955"/>
                  <a:pt x="1646" y="1918"/>
                </a:cubicBezTo>
                <a:cubicBezTo>
                  <a:pt x="1610" y="1833"/>
                  <a:pt x="1604" y="1820"/>
                  <a:pt x="1597" y="1807"/>
                </a:cubicBezTo>
                <a:cubicBezTo>
                  <a:pt x="1522" y="1698"/>
                  <a:pt x="1519" y="1693"/>
                  <a:pt x="1516" y="1688"/>
                </a:cubicBezTo>
                <a:cubicBezTo>
                  <a:pt x="1488" y="1660"/>
                  <a:pt x="1484" y="1657"/>
                  <a:pt x="1482" y="1650"/>
                </a:cubicBezTo>
                <a:cubicBezTo>
                  <a:pt x="1528" y="1718"/>
                  <a:pt x="1530" y="1720"/>
                  <a:pt x="1532" y="1722"/>
                </a:cubicBezTo>
                <a:cubicBezTo>
                  <a:pt x="1589" y="1815"/>
                  <a:pt x="1597" y="1832"/>
                  <a:pt x="1605" y="1849"/>
                </a:cubicBezTo>
                <a:cubicBezTo>
                  <a:pt x="1648" y="1962"/>
                  <a:pt x="1648" y="1971"/>
                  <a:pt x="1654" y="1982"/>
                </a:cubicBezTo>
                <a:cubicBezTo>
                  <a:pt x="1682" y="2093"/>
                  <a:pt x="1677" y="2096"/>
                  <a:pt x="1682" y="2104"/>
                </a:cubicBezTo>
                <a:cubicBezTo>
                  <a:pt x="1685" y="2146"/>
                  <a:pt x="1698" y="2156"/>
                  <a:pt x="1689" y="2159"/>
                </a:cubicBezTo>
                <a:cubicBezTo>
                  <a:pt x="1671" y="2106"/>
                  <a:pt x="1670" y="2093"/>
                  <a:pt x="1667" y="2079"/>
                </a:cubicBezTo>
                <a:cubicBezTo>
                  <a:pt x="1657" y="2035"/>
                  <a:pt x="1641" y="2025"/>
                  <a:pt x="1649" y="2023"/>
                </a:cubicBezTo>
                <a:cubicBezTo>
                  <a:pt x="1567" y="1870"/>
                  <a:pt x="1561" y="1860"/>
                  <a:pt x="1554" y="1849"/>
                </a:cubicBezTo>
                <a:cubicBezTo>
                  <a:pt x="1517" y="1799"/>
                  <a:pt x="1517" y="1787"/>
                  <a:pt x="1512" y="1790"/>
                </a:cubicBezTo>
                <a:cubicBezTo>
                  <a:pt x="1540" y="1843"/>
                  <a:pt x="1542" y="1846"/>
                  <a:pt x="1544" y="1849"/>
                </a:cubicBezTo>
                <a:cubicBezTo>
                  <a:pt x="1559" y="1875"/>
                  <a:pt x="1562" y="1876"/>
                  <a:pt x="1564" y="1878"/>
                </a:cubicBezTo>
                <a:cubicBezTo>
                  <a:pt x="1606" y="1962"/>
                  <a:pt x="1615" y="1981"/>
                  <a:pt x="1624" y="2000"/>
                </a:cubicBezTo>
                <a:cubicBezTo>
                  <a:pt x="1601" y="1979"/>
                  <a:pt x="1576" y="1939"/>
                  <a:pt x="1545" y="1884"/>
                </a:cubicBezTo>
                <a:cubicBezTo>
                  <a:pt x="1458" y="1761"/>
                  <a:pt x="1446" y="1742"/>
                  <a:pt x="1435" y="1722"/>
                </a:cubicBezTo>
                <a:cubicBezTo>
                  <a:pt x="1372" y="1625"/>
                  <a:pt x="1375" y="1632"/>
                  <a:pt x="1379" y="1639"/>
                </a:cubicBezTo>
                <a:cubicBezTo>
                  <a:pt x="1397" y="1684"/>
                  <a:pt x="1409" y="1694"/>
                  <a:pt x="1410" y="1701"/>
                </a:cubicBezTo>
                <a:cubicBezTo>
                  <a:pt x="1471" y="1795"/>
                  <a:pt x="1487" y="1824"/>
                  <a:pt x="1504" y="1849"/>
                </a:cubicBezTo>
                <a:cubicBezTo>
                  <a:pt x="1593" y="1989"/>
                  <a:pt x="1601" y="2006"/>
                  <a:pt x="1611" y="2019"/>
                </a:cubicBezTo>
                <a:cubicBezTo>
                  <a:pt x="1652" y="2120"/>
                  <a:pt x="1668" y="2130"/>
                  <a:pt x="1660" y="2131"/>
                </a:cubicBezTo>
                <a:cubicBezTo>
                  <a:pt x="1558" y="1989"/>
                  <a:pt x="1532" y="1954"/>
                  <a:pt x="1510" y="1911"/>
                </a:cubicBezTo>
                <a:cubicBezTo>
                  <a:pt x="1467" y="1843"/>
                  <a:pt x="1466" y="1837"/>
                  <a:pt x="1461" y="1831"/>
                </a:cubicBezTo>
                <a:cubicBezTo>
                  <a:pt x="1384" y="1663"/>
                  <a:pt x="1375" y="1652"/>
                  <a:pt x="1372" y="1643"/>
                </a:cubicBezTo>
                <a:cubicBezTo>
                  <a:pt x="1359" y="1607"/>
                  <a:pt x="1358" y="1598"/>
                  <a:pt x="1359" y="1591"/>
                </a:cubicBezTo>
                <a:cubicBezTo>
                  <a:pt x="1352" y="1559"/>
                  <a:pt x="1345" y="1553"/>
                  <a:pt x="1349" y="1551"/>
                </a:cubicBezTo>
                <a:cubicBezTo>
                  <a:pt x="1346" y="1528"/>
                  <a:pt x="1339" y="1519"/>
                  <a:pt x="1337" y="1521"/>
                </a:cubicBezTo>
                <a:cubicBezTo>
                  <a:pt x="1354" y="1623"/>
                  <a:pt x="1362" y="1640"/>
                  <a:pt x="1371" y="1669"/>
                </a:cubicBezTo>
                <a:cubicBezTo>
                  <a:pt x="1451" y="1833"/>
                  <a:pt x="1456" y="1841"/>
                  <a:pt x="1460" y="1849"/>
                </a:cubicBezTo>
                <a:cubicBezTo>
                  <a:pt x="1487" y="1905"/>
                  <a:pt x="1500" y="1910"/>
                  <a:pt x="1498" y="1920"/>
                </a:cubicBezTo>
                <a:cubicBezTo>
                  <a:pt x="1557" y="2000"/>
                  <a:pt x="1558" y="2018"/>
                  <a:pt x="1565" y="2016"/>
                </a:cubicBezTo>
                <a:cubicBezTo>
                  <a:pt x="1488" y="1943"/>
                  <a:pt x="1467" y="1916"/>
                  <a:pt x="1445" y="1891"/>
                </a:cubicBezTo>
                <a:cubicBezTo>
                  <a:pt x="1360" y="1795"/>
                  <a:pt x="1343" y="1761"/>
                  <a:pt x="1320" y="1736"/>
                </a:cubicBezTo>
                <a:cubicBezTo>
                  <a:pt x="1305" y="1717"/>
                  <a:pt x="1313" y="1702"/>
                  <a:pt x="1302" y="1706"/>
                </a:cubicBezTo>
                <a:cubicBezTo>
                  <a:pt x="1362" y="1799"/>
                  <a:pt x="1363" y="1818"/>
                  <a:pt x="1370" y="1818"/>
                </a:cubicBezTo>
                <a:cubicBezTo>
                  <a:pt x="1402" y="1860"/>
                  <a:pt x="1410" y="1869"/>
                  <a:pt x="1419" y="1878"/>
                </a:cubicBezTo>
                <a:cubicBezTo>
                  <a:pt x="1439" y="1895"/>
                  <a:pt x="1440" y="1901"/>
                  <a:pt x="1442" y="1905"/>
                </a:cubicBezTo>
                <a:cubicBezTo>
                  <a:pt x="1463" y="1925"/>
                  <a:pt x="1464" y="1931"/>
                  <a:pt x="1467" y="1935"/>
                </a:cubicBezTo>
                <a:cubicBezTo>
                  <a:pt x="1528" y="2003"/>
                  <a:pt x="1539" y="2015"/>
                  <a:pt x="1549" y="2031"/>
                </a:cubicBezTo>
                <a:cubicBezTo>
                  <a:pt x="1573" y="2044"/>
                  <a:pt x="1575" y="2059"/>
                  <a:pt x="1582" y="2059"/>
                </a:cubicBezTo>
                <a:cubicBezTo>
                  <a:pt x="1717" y="2160"/>
                  <a:pt x="1717" y="2160"/>
                  <a:pt x="1717" y="2160"/>
                </a:cubicBezTo>
                <a:close/>
                <a:moveTo>
                  <a:pt x="1580" y="2041"/>
                </a:moveTo>
                <a:cubicBezTo>
                  <a:pt x="1580" y="2035"/>
                  <a:pt x="1584" y="2041"/>
                  <a:pt x="1585" y="2045"/>
                </a:cubicBezTo>
                <a:cubicBezTo>
                  <a:pt x="1585" y="2051"/>
                  <a:pt x="1582" y="2045"/>
                  <a:pt x="1580" y="2041"/>
                </a:cubicBezTo>
                <a:close/>
                <a:moveTo>
                  <a:pt x="1685" y="2031"/>
                </a:moveTo>
                <a:cubicBezTo>
                  <a:pt x="1689" y="2021"/>
                  <a:pt x="1682" y="2006"/>
                  <a:pt x="1683" y="1994"/>
                </a:cubicBezTo>
                <a:cubicBezTo>
                  <a:pt x="1691" y="1992"/>
                  <a:pt x="1683" y="2001"/>
                  <a:pt x="1688" y="2004"/>
                </a:cubicBezTo>
                <a:cubicBezTo>
                  <a:pt x="1687" y="2008"/>
                  <a:pt x="1688" y="2013"/>
                  <a:pt x="1692" y="2019"/>
                </a:cubicBezTo>
                <a:cubicBezTo>
                  <a:pt x="1687" y="2026"/>
                  <a:pt x="1690" y="2037"/>
                  <a:pt x="1693" y="2047"/>
                </a:cubicBezTo>
                <a:cubicBezTo>
                  <a:pt x="1683" y="2048"/>
                  <a:pt x="1691" y="2037"/>
                  <a:pt x="1685" y="2031"/>
                </a:cubicBezTo>
                <a:close/>
                <a:moveTo>
                  <a:pt x="1689" y="2065"/>
                </a:moveTo>
                <a:cubicBezTo>
                  <a:pt x="1698" y="2058"/>
                  <a:pt x="1693" y="2074"/>
                  <a:pt x="1695" y="2078"/>
                </a:cubicBezTo>
                <a:cubicBezTo>
                  <a:pt x="1686" y="2080"/>
                  <a:pt x="1695" y="2070"/>
                  <a:pt x="1689" y="2065"/>
                </a:cubicBezTo>
                <a:close/>
                <a:moveTo>
                  <a:pt x="1696" y="2107"/>
                </a:moveTo>
                <a:cubicBezTo>
                  <a:pt x="1698" y="2098"/>
                  <a:pt x="1699" y="2111"/>
                  <a:pt x="1700" y="2115"/>
                </a:cubicBezTo>
                <a:cubicBezTo>
                  <a:pt x="1694" y="2115"/>
                  <a:pt x="1697" y="2110"/>
                  <a:pt x="1696" y="2107"/>
                </a:cubicBezTo>
                <a:close/>
                <a:moveTo>
                  <a:pt x="1363" y="2119"/>
                </a:moveTo>
                <a:cubicBezTo>
                  <a:pt x="1349" y="2100"/>
                  <a:pt x="1334" y="2085"/>
                  <a:pt x="1319" y="2069"/>
                </a:cubicBezTo>
                <a:cubicBezTo>
                  <a:pt x="1304" y="2051"/>
                  <a:pt x="1290" y="2031"/>
                  <a:pt x="1274" y="2017"/>
                </a:cubicBezTo>
                <a:cubicBezTo>
                  <a:pt x="1277" y="2008"/>
                  <a:pt x="1265" y="2006"/>
                  <a:pt x="1263" y="1993"/>
                </a:cubicBezTo>
                <a:cubicBezTo>
                  <a:pt x="1255" y="1990"/>
                  <a:pt x="1252" y="1975"/>
                  <a:pt x="1246" y="1966"/>
                </a:cubicBezTo>
                <a:cubicBezTo>
                  <a:pt x="1237" y="1970"/>
                  <a:pt x="1247" y="1955"/>
                  <a:pt x="1240" y="1960"/>
                </a:cubicBezTo>
                <a:cubicBezTo>
                  <a:pt x="1237" y="1954"/>
                  <a:pt x="1234" y="1949"/>
                  <a:pt x="1232" y="1944"/>
                </a:cubicBezTo>
                <a:cubicBezTo>
                  <a:pt x="1228" y="1930"/>
                  <a:pt x="1220" y="1929"/>
                  <a:pt x="1215" y="1917"/>
                </a:cubicBezTo>
                <a:cubicBezTo>
                  <a:pt x="1210" y="1908"/>
                  <a:pt x="1209" y="1901"/>
                  <a:pt x="1208" y="1894"/>
                </a:cubicBezTo>
                <a:cubicBezTo>
                  <a:pt x="1204" y="1887"/>
                  <a:pt x="1201" y="1875"/>
                  <a:pt x="1193" y="1879"/>
                </a:cubicBezTo>
                <a:cubicBezTo>
                  <a:pt x="1194" y="1883"/>
                  <a:pt x="1186" y="1885"/>
                  <a:pt x="1193" y="1892"/>
                </a:cubicBezTo>
                <a:cubicBezTo>
                  <a:pt x="1196" y="1897"/>
                  <a:pt x="1198" y="1902"/>
                  <a:pt x="1201" y="1907"/>
                </a:cubicBezTo>
                <a:cubicBezTo>
                  <a:pt x="1196" y="1908"/>
                  <a:pt x="1203" y="1922"/>
                  <a:pt x="1206" y="1918"/>
                </a:cubicBezTo>
                <a:cubicBezTo>
                  <a:pt x="1210" y="1924"/>
                  <a:pt x="1204" y="1926"/>
                  <a:pt x="1210" y="1932"/>
                </a:cubicBezTo>
                <a:cubicBezTo>
                  <a:pt x="1218" y="1939"/>
                  <a:pt x="1223" y="1953"/>
                  <a:pt x="1229" y="1965"/>
                </a:cubicBezTo>
                <a:cubicBezTo>
                  <a:pt x="1245" y="1982"/>
                  <a:pt x="1258" y="2007"/>
                  <a:pt x="1271" y="2031"/>
                </a:cubicBezTo>
                <a:cubicBezTo>
                  <a:pt x="1283" y="2038"/>
                  <a:pt x="1290" y="2057"/>
                  <a:pt x="1301" y="2065"/>
                </a:cubicBezTo>
                <a:cubicBezTo>
                  <a:pt x="1311" y="2076"/>
                  <a:pt x="1321" y="2088"/>
                  <a:pt x="1331" y="2099"/>
                </a:cubicBezTo>
                <a:cubicBezTo>
                  <a:pt x="1334" y="2109"/>
                  <a:pt x="1341" y="2106"/>
                  <a:pt x="1345" y="2115"/>
                </a:cubicBezTo>
                <a:cubicBezTo>
                  <a:pt x="1350" y="2120"/>
                  <a:pt x="1355" y="2128"/>
                  <a:pt x="1361" y="2129"/>
                </a:cubicBezTo>
                <a:cubicBezTo>
                  <a:pt x="1366" y="2135"/>
                  <a:pt x="1371" y="2139"/>
                  <a:pt x="1377" y="2141"/>
                </a:cubicBezTo>
                <a:cubicBezTo>
                  <a:pt x="1382" y="2146"/>
                  <a:pt x="1387" y="2154"/>
                  <a:pt x="1394" y="2155"/>
                </a:cubicBezTo>
                <a:cubicBezTo>
                  <a:pt x="1395" y="2157"/>
                  <a:pt x="1397" y="2159"/>
                  <a:pt x="1399" y="2160"/>
                </a:cubicBezTo>
                <a:cubicBezTo>
                  <a:pt x="1415" y="2160"/>
                  <a:pt x="1415" y="2160"/>
                  <a:pt x="1415" y="2160"/>
                </a:cubicBezTo>
                <a:cubicBezTo>
                  <a:pt x="1407" y="2156"/>
                  <a:pt x="1401" y="2144"/>
                  <a:pt x="1391" y="2143"/>
                </a:cubicBezTo>
                <a:cubicBezTo>
                  <a:pt x="1383" y="2130"/>
                  <a:pt x="1372" y="2126"/>
                  <a:pt x="1363" y="2119"/>
                </a:cubicBezTo>
                <a:close/>
                <a:moveTo>
                  <a:pt x="1043" y="2096"/>
                </a:moveTo>
                <a:cubicBezTo>
                  <a:pt x="1041" y="2124"/>
                  <a:pt x="1038" y="2141"/>
                  <a:pt x="1034" y="2160"/>
                </a:cubicBezTo>
                <a:cubicBezTo>
                  <a:pt x="1040" y="2160"/>
                  <a:pt x="1040" y="2160"/>
                  <a:pt x="1040" y="2160"/>
                </a:cubicBezTo>
                <a:cubicBezTo>
                  <a:pt x="1041" y="2152"/>
                  <a:pt x="1043" y="2145"/>
                  <a:pt x="1047" y="2139"/>
                </a:cubicBezTo>
                <a:cubicBezTo>
                  <a:pt x="1044" y="2134"/>
                  <a:pt x="1045" y="2125"/>
                  <a:pt x="1046" y="2118"/>
                </a:cubicBezTo>
                <a:cubicBezTo>
                  <a:pt x="1047" y="2109"/>
                  <a:pt x="1049" y="2100"/>
                  <a:pt x="1043" y="2096"/>
                </a:cubicBezTo>
                <a:close/>
                <a:moveTo>
                  <a:pt x="1139" y="1586"/>
                </a:moveTo>
                <a:cubicBezTo>
                  <a:pt x="1143" y="1587"/>
                  <a:pt x="1160" y="1579"/>
                  <a:pt x="1158" y="1573"/>
                </a:cubicBezTo>
                <a:cubicBezTo>
                  <a:pt x="1058" y="1617"/>
                  <a:pt x="1058" y="1625"/>
                  <a:pt x="1055" y="1622"/>
                </a:cubicBezTo>
                <a:cubicBezTo>
                  <a:pt x="1002" y="1644"/>
                  <a:pt x="987" y="1642"/>
                  <a:pt x="970" y="1651"/>
                </a:cubicBezTo>
                <a:cubicBezTo>
                  <a:pt x="920" y="1654"/>
                  <a:pt x="913" y="1658"/>
                  <a:pt x="908" y="1658"/>
                </a:cubicBezTo>
                <a:cubicBezTo>
                  <a:pt x="812" y="1663"/>
                  <a:pt x="807" y="1667"/>
                  <a:pt x="803" y="1662"/>
                </a:cubicBezTo>
                <a:cubicBezTo>
                  <a:pt x="749" y="1666"/>
                  <a:pt x="747" y="1653"/>
                  <a:pt x="741" y="1658"/>
                </a:cubicBezTo>
                <a:cubicBezTo>
                  <a:pt x="685" y="1656"/>
                  <a:pt x="676" y="1648"/>
                  <a:pt x="665" y="1650"/>
                </a:cubicBezTo>
                <a:cubicBezTo>
                  <a:pt x="631" y="1637"/>
                  <a:pt x="624" y="1648"/>
                  <a:pt x="621" y="1641"/>
                </a:cubicBezTo>
                <a:cubicBezTo>
                  <a:pt x="565" y="1638"/>
                  <a:pt x="555" y="1638"/>
                  <a:pt x="544" y="1637"/>
                </a:cubicBezTo>
                <a:cubicBezTo>
                  <a:pt x="508" y="1636"/>
                  <a:pt x="503" y="1640"/>
                  <a:pt x="499" y="1636"/>
                </a:cubicBezTo>
                <a:cubicBezTo>
                  <a:pt x="511" y="1624"/>
                  <a:pt x="533" y="1626"/>
                  <a:pt x="556" y="1622"/>
                </a:cubicBezTo>
                <a:cubicBezTo>
                  <a:pt x="635" y="1615"/>
                  <a:pt x="646" y="1616"/>
                  <a:pt x="657" y="1617"/>
                </a:cubicBezTo>
                <a:cubicBezTo>
                  <a:pt x="699" y="1628"/>
                  <a:pt x="712" y="1618"/>
                  <a:pt x="722" y="1625"/>
                </a:cubicBezTo>
                <a:cubicBezTo>
                  <a:pt x="751" y="1624"/>
                  <a:pt x="753" y="1631"/>
                  <a:pt x="757" y="1626"/>
                </a:cubicBezTo>
                <a:cubicBezTo>
                  <a:pt x="813" y="1629"/>
                  <a:pt x="816" y="1638"/>
                  <a:pt x="823" y="1635"/>
                </a:cubicBezTo>
                <a:cubicBezTo>
                  <a:pt x="844" y="1639"/>
                  <a:pt x="851" y="1634"/>
                  <a:pt x="856" y="1637"/>
                </a:cubicBezTo>
                <a:cubicBezTo>
                  <a:pt x="936" y="1638"/>
                  <a:pt x="947" y="1634"/>
                  <a:pt x="958" y="1638"/>
                </a:cubicBezTo>
                <a:cubicBezTo>
                  <a:pt x="1012" y="1625"/>
                  <a:pt x="1009" y="1615"/>
                  <a:pt x="1003" y="1622"/>
                </a:cubicBezTo>
                <a:cubicBezTo>
                  <a:pt x="937" y="1632"/>
                  <a:pt x="929" y="1628"/>
                  <a:pt x="919" y="1633"/>
                </a:cubicBezTo>
                <a:cubicBezTo>
                  <a:pt x="880" y="1633"/>
                  <a:pt x="876" y="1624"/>
                  <a:pt x="870" y="1627"/>
                </a:cubicBezTo>
                <a:cubicBezTo>
                  <a:pt x="815" y="1621"/>
                  <a:pt x="810" y="1619"/>
                  <a:pt x="804" y="1623"/>
                </a:cubicBezTo>
                <a:cubicBezTo>
                  <a:pt x="775" y="1618"/>
                  <a:pt x="772" y="1618"/>
                  <a:pt x="769" y="1618"/>
                </a:cubicBezTo>
                <a:cubicBezTo>
                  <a:pt x="707" y="1612"/>
                  <a:pt x="697" y="1608"/>
                  <a:pt x="686" y="1608"/>
                </a:cubicBezTo>
                <a:cubicBezTo>
                  <a:pt x="658" y="1604"/>
                  <a:pt x="655" y="1604"/>
                  <a:pt x="651" y="1603"/>
                </a:cubicBezTo>
                <a:cubicBezTo>
                  <a:pt x="728" y="1604"/>
                  <a:pt x="737" y="1594"/>
                  <a:pt x="744" y="1600"/>
                </a:cubicBezTo>
                <a:cubicBezTo>
                  <a:pt x="781" y="1603"/>
                  <a:pt x="787" y="1595"/>
                  <a:pt x="790" y="1601"/>
                </a:cubicBezTo>
                <a:cubicBezTo>
                  <a:pt x="860" y="1603"/>
                  <a:pt x="866" y="1606"/>
                  <a:pt x="873" y="1601"/>
                </a:cubicBezTo>
                <a:cubicBezTo>
                  <a:pt x="938" y="1605"/>
                  <a:pt x="946" y="1600"/>
                  <a:pt x="952" y="1604"/>
                </a:cubicBezTo>
                <a:cubicBezTo>
                  <a:pt x="1050" y="1586"/>
                  <a:pt x="1051" y="1586"/>
                  <a:pt x="1052" y="1585"/>
                </a:cubicBezTo>
                <a:cubicBezTo>
                  <a:pt x="1059" y="1585"/>
                  <a:pt x="1063" y="1579"/>
                  <a:pt x="1064" y="1584"/>
                </a:cubicBezTo>
                <a:cubicBezTo>
                  <a:pt x="1100" y="1576"/>
                  <a:pt x="1107" y="1565"/>
                  <a:pt x="1111" y="1570"/>
                </a:cubicBezTo>
                <a:cubicBezTo>
                  <a:pt x="1209" y="1523"/>
                  <a:pt x="1213" y="1526"/>
                  <a:pt x="1219" y="1522"/>
                </a:cubicBezTo>
                <a:cubicBezTo>
                  <a:pt x="1198" y="1526"/>
                  <a:pt x="1189" y="1531"/>
                  <a:pt x="1182" y="1529"/>
                </a:cubicBezTo>
                <a:cubicBezTo>
                  <a:pt x="1086" y="1567"/>
                  <a:pt x="1077" y="1574"/>
                  <a:pt x="1071" y="1573"/>
                </a:cubicBezTo>
                <a:cubicBezTo>
                  <a:pt x="1010" y="1587"/>
                  <a:pt x="1008" y="1587"/>
                  <a:pt x="1005" y="1587"/>
                </a:cubicBezTo>
                <a:cubicBezTo>
                  <a:pt x="995" y="1588"/>
                  <a:pt x="988" y="1591"/>
                  <a:pt x="982" y="1591"/>
                </a:cubicBezTo>
                <a:cubicBezTo>
                  <a:pt x="933" y="1586"/>
                  <a:pt x="923" y="1596"/>
                  <a:pt x="917" y="1592"/>
                </a:cubicBezTo>
                <a:cubicBezTo>
                  <a:pt x="861" y="1592"/>
                  <a:pt x="847" y="1590"/>
                  <a:pt x="834" y="1587"/>
                </a:cubicBezTo>
                <a:cubicBezTo>
                  <a:pt x="825" y="1587"/>
                  <a:pt x="822" y="1589"/>
                  <a:pt x="819" y="1587"/>
                </a:cubicBezTo>
                <a:cubicBezTo>
                  <a:pt x="812" y="1591"/>
                  <a:pt x="810" y="1588"/>
                  <a:pt x="806" y="1587"/>
                </a:cubicBezTo>
                <a:cubicBezTo>
                  <a:pt x="797" y="1590"/>
                  <a:pt x="795" y="1588"/>
                  <a:pt x="793" y="1587"/>
                </a:cubicBezTo>
                <a:cubicBezTo>
                  <a:pt x="784" y="1587"/>
                  <a:pt x="783" y="1587"/>
                  <a:pt x="783" y="1587"/>
                </a:cubicBezTo>
                <a:cubicBezTo>
                  <a:pt x="741" y="1587"/>
                  <a:pt x="738" y="1587"/>
                  <a:pt x="736" y="1588"/>
                </a:cubicBezTo>
                <a:cubicBezTo>
                  <a:pt x="701" y="1586"/>
                  <a:pt x="700" y="1587"/>
                  <a:pt x="699" y="1587"/>
                </a:cubicBezTo>
                <a:cubicBezTo>
                  <a:pt x="668" y="1586"/>
                  <a:pt x="665" y="1586"/>
                  <a:pt x="662" y="1587"/>
                </a:cubicBezTo>
                <a:cubicBezTo>
                  <a:pt x="595" y="1589"/>
                  <a:pt x="582" y="1597"/>
                  <a:pt x="572" y="1594"/>
                </a:cubicBezTo>
                <a:cubicBezTo>
                  <a:pt x="615" y="1580"/>
                  <a:pt x="619" y="1589"/>
                  <a:pt x="625" y="1586"/>
                </a:cubicBezTo>
                <a:cubicBezTo>
                  <a:pt x="693" y="1581"/>
                  <a:pt x="706" y="1572"/>
                  <a:pt x="717" y="1576"/>
                </a:cubicBezTo>
                <a:cubicBezTo>
                  <a:pt x="802" y="1567"/>
                  <a:pt x="814" y="1567"/>
                  <a:pt x="826" y="1566"/>
                </a:cubicBezTo>
                <a:cubicBezTo>
                  <a:pt x="902" y="1569"/>
                  <a:pt x="908" y="1565"/>
                  <a:pt x="913" y="1567"/>
                </a:cubicBezTo>
                <a:cubicBezTo>
                  <a:pt x="941" y="1569"/>
                  <a:pt x="943" y="1574"/>
                  <a:pt x="949" y="1567"/>
                </a:cubicBezTo>
                <a:cubicBezTo>
                  <a:pt x="990" y="1569"/>
                  <a:pt x="997" y="1564"/>
                  <a:pt x="1003" y="1566"/>
                </a:cubicBezTo>
                <a:cubicBezTo>
                  <a:pt x="1102" y="1541"/>
                  <a:pt x="1109" y="1537"/>
                  <a:pt x="1116" y="1535"/>
                </a:cubicBezTo>
                <a:cubicBezTo>
                  <a:pt x="1210" y="1473"/>
                  <a:pt x="1202" y="1486"/>
                  <a:pt x="1196" y="1488"/>
                </a:cubicBezTo>
                <a:cubicBezTo>
                  <a:pt x="1156" y="1514"/>
                  <a:pt x="1151" y="1513"/>
                  <a:pt x="1145" y="1516"/>
                </a:cubicBezTo>
                <a:cubicBezTo>
                  <a:pt x="1032" y="1548"/>
                  <a:pt x="1025" y="1556"/>
                  <a:pt x="1020" y="1554"/>
                </a:cubicBezTo>
                <a:cubicBezTo>
                  <a:pt x="981" y="1557"/>
                  <a:pt x="974" y="1562"/>
                  <a:pt x="969" y="1557"/>
                </a:cubicBezTo>
                <a:cubicBezTo>
                  <a:pt x="894" y="1560"/>
                  <a:pt x="889" y="1558"/>
                  <a:pt x="884" y="1555"/>
                </a:cubicBezTo>
                <a:cubicBezTo>
                  <a:pt x="831" y="1555"/>
                  <a:pt x="828" y="1558"/>
                  <a:pt x="826" y="1556"/>
                </a:cubicBezTo>
                <a:cubicBezTo>
                  <a:pt x="787" y="1556"/>
                  <a:pt x="776" y="1557"/>
                  <a:pt x="764" y="1559"/>
                </a:cubicBezTo>
                <a:cubicBezTo>
                  <a:pt x="686" y="1559"/>
                  <a:pt x="672" y="1569"/>
                  <a:pt x="661" y="1565"/>
                </a:cubicBezTo>
                <a:cubicBezTo>
                  <a:pt x="697" y="1557"/>
                  <a:pt x="701" y="1553"/>
                  <a:pt x="707" y="1551"/>
                </a:cubicBezTo>
                <a:cubicBezTo>
                  <a:pt x="768" y="1542"/>
                  <a:pt x="775" y="1547"/>
                  <a:pt x="784" y="1546"/>
                </a:cubicBezTo>
                <a:cubicBezTo>
                  <a:pt x="865" y="1549"/>
                  <a:pt x="874" y="1543"/>
                  <a:pt x="882" y="1546"/>
                </a:cubicBezTo>
                <a:cubicBezTo>
                  <a:pt x="924" y="1545"/>
                  <a:pt x="929" y="1537"/>
                  <a:pt x="933" y="1539"/>
                </a:cubicBezTo>
                <a:cubicBezTo>
                  <a:pt x="965" y="1535"/>
                  <a:pt x="973" y="1538"/>
                  <a:pt x="982" y="1534"/>
                </a:cubicBezTo>
                <a:cubicBezTo>
                  <a:pt x="1025" y="1532"/>
                  <a:pt x="1030" y="1523"/>
                  <a:pt x="1034" y="1528"/>
                </a:cubicBezTo>
                <a:cubicBezTo>
                  <a:pt x="1164" y="1466"/>
                  <a:pt x="1177" y="1463"/>
                  <a:pt x="1175" y="1457"/>
                </a:cubicBezTo>
                <a:cubicBezTo>
                  <a:pt x="1023" y="1516"/>
                  <a:pt x="1001" y="1526"/>
                  <a:pt x="981" y="1521"/>
                </a:cubicBezTo>
                <a:cubicBezTo>
                  <a:pt x="937" y="1530"/>
                  <a:pt x="927" y="1526"/>
                  <a:pt x="915" y="1534"/>
                </a:cubicBezTo>
                <a:cubicBezTo>
                  <a:pt x="837" y="1530"/>
                  <a:pt x="828" y="1533"/>
                  <a:pt x="820" y="1532"/>
                </a:cubicBezTo>
                <a:cubicBezTo>
                  <a:pt x="799" y="1531"/>
                  <a:pt x="794" y="1533"/>
                  <a:pt x="797" y="1529"/>
                </a:cubicBezTo>
                <a:cubicBezTo>
                  <a:pt x="911" y="1511"/>
                  <a:pt x="925" y="1512"/>
                  <a:pt x="928" y="1511"/>
                </a:cubicBezTo>
                <a:cubicBezTo>
                  <a:pt x="952" y="1509"/>
                  <a:pt x="957" y="1507"/>
                  <a:pt x="960" y="1507"/>
                </a:cubicBezTo>
                <a:cubicBezTo>
                  <a:pt x="1072" y="1468"/>
                  <a:pt x="1066" y="1472"/>
                  <a:pt x="1061" y="1474"/>
                </a:cubicBezTo>
                <a:cubicBezTo>
                  <a:pt x="987" y="1495"/>
                  <a:pt x="966" y="1492"/>
                  <a:pt x="943" y="1501"/>
                </a:cubicBezTo>
                <a:cubicBezTo>
                  <a:pt x="878" y="1505"/>
                  <a:pt x="863" y="1500"/>
                  <a:pt x="845" y="1508"/>
                </a:cubicBezTo>
                <a:cubicBezTo>
                  <a:pt x="792" y="1518"/>
                  <a:pt x="789" y="1516"/>
                  <a:pt x="784" y="1521"/>
                </a:cubicBezTo>
                <a:cubicBezTo>
                  <a:pt x="760" y="1519"/>
                  <a:pt x="771" y="1512"/>
                  <a:pt x="781" y="1505"/>
                </a:cubicBezTo>
                <a:cubicBezTo>
                  <a:pt x="1074" y="1377"/>
                  <a:pt x="1091" y="1376"/>
                  <a:pt x="1109" y="1365"/>
                </a:cubicBezTo>
                <a:cubicBezTo>
                  <a:pt x="1152" y="1354"/>
                  <a:pt x="1164" y="1354"/>
                  <a:pt x="1161" y="1348"/>
                </a:cubicBezTo>
                <a:cubicBezTo>
                  <a:pt x="924" y="1438"/>
                  <a:pt x="898" y="1441"/>
                  <a:pt x="866" y="1466"/>
                </a:cubicBezTo>
                <a:cubicBezTo>
                  <a:pt x="833" y="1481"/>
                  <a:pt x="830" y="1474"/>
                  <a:pt x="826" y="1479"/>
                </a:cubicBezTo>
                <a:cubicBezTo>
                  <a:pt x="777" y="1496"/>
                  <a:pt x="768" y="1508"/>
                  <a:pt x="763" y="1504"/>
                </a:cubicBezTo>
                <a:cubicBezTo>
                  <a:pt x="757" y="1499"/>
                  <a:pt x="767" y="1506"/>
                  <a:pt x="763" y="1500"/>
                </a:cubicBezTo>
                <a:cubicBezTo>
                  <a:pt x="799" y="1476"/>
                  <a:pt x="820" y="1466"/>
                  <a:pt x="835" y="1455"/>
                </a:cubicBezTo>
                <a:cubicBezTo>
                  <a:pt x="1001" y="1369"/>
                  <a:pt x="1010" y="1365"/>
                  <a:pt x="1021" y="1358"/>
                </a:cubicBezTo>
                <a:cubicBezTo>
                  <a:pt x="1073" y="1338"/>
                  <a:pt x="1093" y="1333"/>
                  <a:pt x="1114" y="1320"/>
                </a:cubicBezTo>
                <a:cubicBezTo>
                  <a:pt x="1157" y="1304"/>
                  <a:pt x="1168" y="1311"/>
                  <a:pt x="1165" y="1303"/>
                </a:cubicBezTo>
                <a:cubicBezTo>
                  <a:pt x="1080" y="1325"/>
                  <a:pt x="1073" y="1332"/>
                  <a:pt x="1068" y="1330"/>
                </a:cubicBezTo>
                <a:cubicBezTo>
                  <a:pt x="1013" y="1356"/>
                  <a:pt x="993" y="1361"/>
                  <a:pt x="973" y="1369"/>
                </a:cubicBezTo>
                <a:cubicBezTo>
                  <a:pt x="880" y="1420"/>
                  <a:pt x="861" y="1414"/>
                  <a:pt x="867" y="1420"/>
                </a:cubicBezTo>
                <a:cubicBezTo>
                  <a:pt x="731" y="1507"/>
                  <a:pt x="718" y="1517"/>
                  <a:pt x="704" y="1526"/>
                </a:cubicBezTo>
                <a:cubicBezTo>
                  <a:pt x="669" y="1546"/>
                  <a:pt x="667" y="1543"/>
                  <a:pt x="667" y="1544"/>
                </a:cubicBezTo>
                <a:cubicBezTo>
                  <a:pt x="644" y="1560"/>
                  <a:pt x="633" y="1563"/>
                  <a:pt x="622" y="1560"/>
                </a:cubicBezTo>
                <a:cubicBezTo>
                  <a:pt x="711" y="1506"/>
                  <a:pt x="729" y="1486"/>
                  <a:pt x="748" y="1472"/>
                </a:cubicBezTo>
                <a:cubicBezTo>
                  <a:pt x="786" y="1446"/>
                  <a:pt x="791" y="1443"/>
                  <a:pt x="796" y="1439"/>
                </a:cubicBezTo>
                <a:cubicBezTo>
                  <a:pt x="897" y="1370"/>
                  <a:pt x="900" y="1376"/>
                  <a:pt x="906" y="1369"/>
                </a:cubicBezTo>
                <a:cubicBezTo>
                  <a:pt x="1008" y="1309"/>
                  <a:pt x="1025" y="1314"/>
                  <a:pt x="1028" y="1301"/>
                </a:cubicBezTo>
                <a:cubicBezTo>
                  <a:pt x="952" y="1334"/>
                  <a:pt x="948" y="1337"/>
                  <a:pt x="943" y="1341"/>
                </a:cubicBezTo>
                <a:cubicBezTo>
                  <a:pt x="894" y="1365"/>
                  <a:pt x="877" y="1376"/>
                  <a:pt x="859" y="1387"/>
                </a:cubicBezTo>
                <a:cubicBezTo>
                  <a:pt x="775" y="1445"/>
                  <a:pt x="759" y="1452"/>
                  <a:pt x="743" y="1465"/>
                </a:cubicBezTo>
                <a:cubicBezTo>
                  <a:pt x="718" y="1484"/>
                  <a:pt x="718" y="1482"/>
                  <a:pt x="707" y="1489"/>
                </a:cubicBezTo>
                <a:cubicBezTo>
                  <a:pt x="679" y="1511"/>
                  <a:pt x="674" y="1508"/>
                  <a:pt x="675" y="1514"/>
                </a:cubicBezTo>
                <a:cubicBezTo>
                  <a:pt x="655" y="1518"/>
                  <a:pt x="662" y="1513"/>
                  <a:pt x="668" y="1508"/>
                </a:cubicBezTo>
                <a:cubicBezTo>
                  <a:pt x="802" y="1403"/>
                  <a:pt x="816" y="1390"/>
                  <a:pt x="838" y="1376"/>
                </a:cubicBezTo>
                <a:cubicBezTo>
                  <a:pt x="904" y="1328"/>
                  <a:pt x="919" y="1318"/>
                  <a:pt x="935" y="1308"/>
                </a:cubicBezTo>
                <a:cubicBezTo>
                  <a:pt x="1007" y="1265"/>
                  <a:pt x="1021" y="1270"/>
                  <a:pt x="1021" y="1260"/>
                </a:cubicBezTo>
                <a:cubicBezTo>
                  <a:pt x="946" y="1294"/>
                  <a:pt x="934" y="1301"/>
                  <a:pt x="923" y="1305"/>
                </a:cubicBezTo>
                <a:cubicBezTo>
                  <a:pt x="852" y="1350"/>
                  <a:pt x="852" y="1353"/>
                  <a:pt x="838" y="1362"/>
                </a:cubicBezTo>
                <a:cubicBezTo>
                  <a:pt x="737" y="1440"/>
                  <a:pt x="709" y="1463"/>
                  <a:pt x="672" y="1488"/>
                </a:cubicBezTo>
                <a:cubicBezTo>
                  <a:pt x="571" y="1564"/>
                  <a:pt x="573" y="1571"/>
                  <a:pt x="566" y="1570"/>
                </a:cubicBezTo>
                <a:cubicBezTo>
                  <a:pt x="618" y="1507"/>
                  <a:pt x="641" y="1505"/>
                  <a:pt x="636" y="1498"/>
                </a:cubicBezTo>
                <a:cubicBezTo>
                  <a:pt x="730" y="1424"/>
                  <a:pt x="759" y="1399"/>
                  <a:pt x="790" y="1373"/>
                </a:cubicBezTo>
                <a:cubicBezTo>
                  <a:pt x="865" y="1320"/>
                  <a:pt x="874" y="1321"/>
                  <a:pt x="874" y="1321"/>
                </a:cubicBezTo>
                <a:cubicBezTo>
                  <a:pt x="909" y="1295"/>
                  <a:pt x="923" y="1292"/>
                  <a:pt x="920" y="1286"/>
                </a:cubicBezTo>
                <a:cubicBezTo>
                  <a:pt x="878" y="1307"/>
                  <a:pt x="871" y="1312"/>
                  <a:pt x="864" y="1317"/>
                </a:cubicBezTo>
                <a:cubicBezTo>
                  <a:pt x="717" y="1422"/>
                  <a:pt x="687" y="1441"/>
                  <a:pt x="635" y="1481"/>
                </a:cubicBezTo>
                <a:cubicBezTo>
                  <a:pt x="582" y="1533"/>
                  <a:pt x="565" y="1547"/>
                  <a:pt x="553" y="1561"/>
                </a:cubicBezTo>
                <a:cubicBezTo>
                  <a:pt x="509" y="1596"/>
                  <a:pt x="498" y="1602"/>
                  <a:pt x="482" y="1612"/>
                </a:cubicBezTo>
                <a:cubicBezTo>
                  <a:pt x="466" y="1610"/>
                  <a:pt x="465" y="1606"/>
                  <a:pt x="482" y="1595"/>
                </a:cubicBezTo>
                <a:cubicBezTo>
                  <a:pt x="493" y="1577"/>
                  <a:pt x="502" y="1573"/>
                  <a:pt x="502" y="1568"/>
                </a:cubicBezTo>
                <a:cubicBezTo>
                  <a:pt x="549" y="1524"/>
                  <a:pt x="560" y="1505"/>
                  <a:pt x="580" y="1487"/>
                </a:cubicBezTo>
                <a:cubicBezTo>
                  <a:pt x="643" y="1414"/>
                  <a:pt x="657" y="1411"/>
                  <a:pt x="654" y="1405"/>
                </a:cubicBezTo>
                <a:cubicBezTo>
                  <a:pt x="776" y="1309"/>
                  <a:pt x="791" y="1299"/>
                  <a:pt x="807" y="1289"/>
                </a:cubicBezTo>
                <a:cubicBezTo>
                  <a:pt x="837" y="1267"/>
                  <a:pt x="831" y="1267"/>
                  <a:pt x="825" y="1270"/>
                </a:cubicBezTo>
                <a:cubicBezTo>
                  <a:pt x="767" y="1308"/>
                  <a:pt x="764" y="1312"/>
                  <a:pt x="758" y="1315"/>
                </a:cubicBezTo>
                <a:cubicBezTo>
                  <a:pt x="675" y="1380"/>
                  <a:pt x="657" y="1387"/>
                  <a:pt x="652" y="1397"/>
                </a:cubicBezTo>
                <a:cubicBezTo>
                  <a:pt x="610" y="1440"/>
                  <a:pt x="602" y="1444"/>
                  <a:pt x="596" y="1448"/>
                </a:cubicBezTo>
                <a:cubicBezTo>
                  <a:pt x="552" y="1495"/>
                  <a:pt x="541" y="1514"/>
                  <a:pt x="519" y="1531"/>
                </a:cubicBezTo>
                <a:cubicBezTo>
                  <a:pt x="461" y="1594"/>
                  <a:pt x="455" y="1600"/>
                  <a:pt x="450" y="1606"/>
                </a:cubicBezTo>
                <a:cubicBezTo>
                  <a:pt x="439" y="1608"/>
                  <a:pt x="448" y="1597"/>
                  <a:pt x="458" y="1587"/>
                </a:cubicBezTo>
                <a:cubicBezTo>
                  <a:pt x="597" y="1417"/>
                  <a:pt x="630" y="1392"/>
                  <a:pt x="656" y="1366"/>
                </a:cubicBezTo>
                <a:cubicBezTo>
                  <a:pt x="675" y="1340"/>
                  <a:pt x="675" y="1347"/>
                  <a:pt x="662" y="1355"/>
                </a:cubicBezTo>
                <a:cubicBezTo>
                  <a:pt x="574" y="1438"/>
                  <a:pt x="565" y="1440"/>
                  <a:pt x="565" y="1444"/>
                </a:cubicBezTo>
                <a:cubicBezTo>
                  <a:pt x="525" y="1490"/>
                  <a:pt x="524" y="1495"/>
                  <a:pt x="515" y="1499"/>
                </a:cubicBezTo>
                <a:cubicBezTo>
                  <a:pt x="511" y="1498"/>
                  <a:pt x="521" y="1486"/>
                  <a:pt x="532" y="1473"/>
                </a:cubicBezTo>
                <a:cubicBezTo>
                  <a:pt x="548" y="1442"/>
                  <a:pt x="554" y="1439"/>
                  <a:pt x="552" y="1436"/>
                </a:cubicBezTo>
                <a:cubicBezTo>
                  <a:pt x="588" y="1385"/>
                  <a:pt x="592" y="1372"/>
                  <a:pt x="603" y="1360"/>
                </a:cubicBezTo>
                <a:cubicBezTo>
                  <a:pt x="671" y="1285"/>
                  <a:pt x="670" y="1279"/>
                  <a:pt x="678" y="1274"/>
                </a:cubicBezTo>
                <a:cubicBezTo>
                  <a:pt x="624" y="1318"/>
                  <a:pt x="617" y="1327"/>
                  <a:pt x="608" y="1336"/>
                </a:cubicBezTo>
                <a:cubicBezTo>
                  <a:pt x="562" y="1397"/>
                  <a:pt x="565" y="1403"/>
                  <a:pt x="558" y="1407"/>
                </a:cubicBezTo>
                <a:cubicBezTo>
                  <a:pt x="524" y="1460"/>
                  <a:pt x="519" y="1470"/>
                  <a:pt x="512" y="1480"/>
                </a:cubicBezTo>
                <a:cubicBezTo>
                  <a:pt x="485" y="1516"/>
                  <a:pt x="482" y="1519"/>
                  <a:pt x="481" y="1522"/>
                </a:cubicBezTo>
                <a:cubicBezTo>
                  <a:pt x="442" y="1574"/>
                  <a:pt x="436" y="1576"/>
                  <a:pt x="432" y="1579"/>
                </a:cubicBezTo>
                <a:cubicBezTo>
                  <a:pt x="424" y="1596"/>
                  <a:pt x="410" y="1601"/>
                  <a:pt x="410" y="1608"/>
                </a:cubicBezTo>
                <a:cubicBezTo>
                  <a:pt x="366" y="1643"/>
                  <a:pt x="359" y="1653"/>
                  <a:pt x="356" y="1648"/>
                </a:cubicBezTo>
                <a:cubicBezTo>
                  <a:pt x="366" y="1635"/>
                  <a:pt x="365" y="1629"/>
                  <a:pt x="376" y="1624"/>
                </a:cubicBezTo>
                <a:cubicBezTo>
                  <a:pt x="393" y="1600"/>
                  <a:pt x="398" y="1594"/>
                  <a:pt x="404" y="1588"/>
                </a:cubicBezTo>
                <a:cubicBezTo>
                  <a:pt x="430" y="1542"/>
                  <a:pt x="442" y="1538"/>
                  <a:pt x="438" y="1530"/>
                </a:cubicBezTo>
                <a:cubicBezTo>
                  <a:pt x="478" y="1464"/>
                  <a:pt x="488" y="1459"/>
                  <a:pt x="487" y="1452"/>
                </a:cubicBezTo>
                <a:cubicBezTo>
                  <a:pt x="520" y="1389"/>
                  <a:pt x="533" y="1384"/>
                  <a:pt x="535" y="1378"/>
                </a:cubicBezTo>
                <a:cubicBezTo>
                  <a:pt x="564" y="1332"/>
                  <a:pt x="579" y="1327"/>
                  <a:pt x="575" y="1319"/>
                </a:cubicBezTo>
                <a:cubicBezTo>
                  <a:pt x="502" y="1413"/>
                  <a:pt x="492" y="1415"/>
                  <a:pt x="497" y="1421"/>
                </a:cubicBezTo>
                <a:cubicBezTo>
                  <a:pt x="471" y="1469"/>
                  <a:pt x="460" y="1477"/>
                  <a:pt x="457" y="1486"/>
                </a:cubicBezTo>
                <a:cubicBezTo>
                  <a:pt x="401" y="1570"/>
                  <a:pt x="395" y="1579"/>
                  <a:pt x="390" y="1587"/>
                </a:cubicBezTo>
                <a:cubicBezTo>
                  <a:pt x="358" y="1624"/>
                  <a:pt x="359" y="1629"/>
                  <a:pt x="353" y="1633"/>
                </a:cubicBezTo>
                <a:cubicBezTo>
                  <a:pt x="272" y="1697"/>
                  <a:pt x="268" y="1702"/>
                  <a:pt x="265" y="1699"/>
                </a:cubicBezTo>
                <a:cubicBezTo>
                  <a:pt x="298" y="1668"/>
                  <a:pt x="304" y="1660"/>
                  <a:pt x="314" y="1652"/>
                </a:cubicBezTo>
                <a:cubicBezTo>
                  <a:pt x="350" y="1604"/>
                  <a:pt x="364" y="1598"/>
                  <a:pt x="366" y="1589"/>
                </a:cubicBezTo>
                <a:cubicBezTo>
                  <a:pt x="389" y="1560"/>
                  <a:pt x="394" y="1551"/>
                  <a:pt x="398" y="1543"/>
                </a:cubicBezTo>
                <a:cubicBezTo>
                  <a:pt x="432" y="1480"/>
                  <a:pt x="435" y="1476"/>
                  <a:pt x="437" y="1471"/>
                </a:cubicBezTo>
                <a:cubicBezTo>
                  <a:pt x="471" y="1422"/>
                  <a:pt x="457" y="1415"/>
                  <a:pt x="467" y="1413"/>
                </a:cubicBezTo>
                <a:cubicBezTo>
                  <a:pt x="504" y="1336"/>
                  <a:pt x="516" y="1320"/>
                  <a:pt x="524" y="1305"/>
                </a:cubicBezTo>
                <a:cubicBezTo>
                  <a:pt x="545" y="1273"/>
                  <a:pt x="557" y="1266"/>
                  <a:pt x="554" y="1256"/>
                </a:cubicBezTo>
                <a:cubicBezTo>
                  <a:pt x="511" y="1306"/>
                  <a:pt x="510" y="1314"/>
                  <a:pt x="504" y="1322"/>
                </a:cubicBezTo>
                <a:cubicBezTo>
                  <a:pt x="483" y="1353"/>
                  <a:pt x="479" y="1361"/>
                  <a:pt x="476" y="1368"/>
                </a:cubicBezTo>
                <a:cubicBezTo>
                  <a:pt x="445" y="1421"/>
                  <a:pt x="447" y="1431"/>
                  <a:pt x="439" y="1438"/>
                </a:cubicBezTo>
                <a:cubicBezTo>
                  <a:pt x="406" y="1499"/>
                  <a:pt x="413" y="1504"/>
                  <a:pt x="405" y="1507"/>
                </a:cubicBezTo>
                <a:cubicBezTo>
                  <a:pt x="370" y="1561"/>
                  <a:pt x="369" y="1569"/>
                  <a:pt x="360" y="1575"/>
                </a:cubicBezTo>
                <a:cubicBezTo>
                  <a:pt x="347" y="1590"/>
                  <a:pt x="351" y="1595"/>
                  <a:pt x="343" y="1597"/>
                </a:cubicBezTo>
                <a:cubicBezTo>
                  <a:pt x="271" y="1672"/>
                  <a:pt x="262" y="1679"/>
                  <a:pt x="257" y="1687"/>
                </a:cubicBezTo>
                <a:cubicBezTo>
                  <a:pt x="236" y="1703"/>
                  <a:pt x="235" y="1698"/>
                  <a:pt x="241" y="1694"/>
                </a:cubicBezTo>
                <a:cubicBezTo>
                  <a:pt x="249" y="1676"/>
                  <a:pt x="266" y="1669"/>
                  <a:pt x="266" y="1659"/>
                </a:cubicBezTo>
                <a:cubicBezTo>
                  <a:pt x="321" y="1593"/>
                  <a:pt x="325" y="1590"/>
                  <a:pt x="327" y="1587"/>
                </a:cubicBezTo>
                <a:cubicBezTo>
                  <a:pt x="347" y="1546"/>
                  <a:pt x="360" y="1539"/>
                  <a:pt x="361" y="1530"/>
                </a:cubicBezTo>
                <a:cubicBezTo>
                  <a:pt x="382" y="1483"/>
                  <a:pt x="395" y="1481"/>
                  <a:pt x="394" y="1476"/>
                </a:cubicBezTo>
                <a:cubicBezTo>
                  <a:pt x="420" y="1415"/>
                  <a:pt x="418" y="1410"/>
                  <a:pt x="424" y="1406"/>
                </a:cubicBezTo>
                <a:cubicBezTo>
                  <a:pt x="416" y="1415"/>
                  <a:pt x="406" y="1417"/>
                  <a:pt x="407" y="1422"/>
                </a:cubicBezTo>
                <a:cubicBezTo>
                  <a:pt x="376" y="1486"/>
                  <a:pt x="373" y="1493"/>
                  <a:pt x="369" y="1500"/>
                </a:cubicBezTo>
                <a:cubicBezTo>
                  <a:pt x="350" y="1530"/>
                  <a:pt x="341" y="1536"/>
                  <a:pt x="343" y="1545"/>
                </a:cubicBezTo>
                <a:cubicBezTo>
                  <a:pt x="298" y="1609"/>
                  <a:pt x="281" y="1631"/>
                  <a:pt x="257" y="1651"/>
                </a:cubicBezTo>
                <a:cubicBezTo>
                  <a:pt x="216" y="1698"/>
                  <a:pt x="217" y="1712"/>
                  <a:pt x="206" y="1710"/>
                </a:cubicBezTo>
                <a:cubicBezTo>
                  <a:pt x="188" y="1726"/>
                  <a:pt x="190" y="1724"/>
                  <a:pt x="192" y="1722"/>
                </a:cubicBezTo>
                <a:cubicBezTo>
                  <a:pt x="264" y="1634"/>
                  <a:pt x="265" y="1626"/>
                  <a:pt x="274" y="1619"/>
                </a:cubicBezTo>
                <a:cubicBezTo>
                  <a:pt x="300" y="1574"/>
                  <a:pt x="316" y="1562"/>
                  <a:pt x="317" y="1548"/>
                </a:cubicBezTo>
                <a:cubicBezTo>
                  <a:pt x="346" y="1489"/>
                  <a:pt x="354" y="1480"/>
                  <a:pt x="360" y="1471"/>
                </a:cubicBezTo>
                <a:cubicBezTo>
                  <a:pt x="382" y="1431"/>
                  <a:pt x="382" y="1418"/>
                  <a:pt x="393" y="1406"/>
                </a:cubicBezTo>
                <a:cubicBezTo>
                  <a:pt x="405" y="1383"/>
                  <a:pt x="413" y="1378"/>
                  <a:pt x="411" y="1370"/>
                </a:cubicBezTo>
                <a:cubicBezTo>
                  <a:pt x="436" y="1329"/>
                  <a:pt x="444" y="1325"/>
                  <a:pt x="442" y="1318"/>
                </a:cubicBezTo>
                <a:cubicBezTo>
                  <a:pt x="415" y="1355"/>
                  <a:pt x="405" y="1362"/>
                  <a:pt x="404" y="1371"/>
                </a:cubicBezTo>
                <a:cubicBezTo>
                  <a:pt x="377" y="1411"/>
                  <a:pt x="372" y="1428"/>
                  <a:pt x="359" y="1444"/>
                </a:cubicBezTo>
                <a:cubicBezTo>
                  <a:pt x="326" y="1501"/>
                  <a:pt x="331" y="1511"/>
                  <a:pt x="321" y="1518"/>
                </a:cubicBezTo>
                <a:cubicBezTo>
                  <a:pt x="300" y="1558"/>
                  <a:pt x="294" y="1562"/>
                  <a:pt x="295" y="1567"/>
                </a:cubicBezTo>
                <a:cubicBezTo>
                  <a:pt x="261" y="1605"/>
                  <a:pt x="259" y="1623"/>
                  <a:pt x="245" y="1639"/>
                </a:cubicBezTo>
                <a:cubicBezTo>
                  <a:pt x="182" y="1710"/>
                  <a:pt x="181" y="1716"/>
                  <a:pt x="177" y="1722"/>
                </a:cubicBezTo>
                <a:cubicBezTo>
                  <a:pt x="131" y="1762"/>
                  <a:pt x="120" y="1777"/>
                  <a:pt x="113" y="1769"/>
                </a:cubicBezTo>
                <a:cubicBezTo>
                  <a:pt x="159" y="1720"/>
                  <a:pt x="161" y="1718"/>
                  <a:pt x="161" y="1716"/>
                </a:cubicBezTo>
                <a:cubicBezTo>
                  <a:pt x="184" y="1687"/>
                  <a:pt x="185" y="1681"/>
                  <a:pt x="188" y="1684"/>
                </a:cubicBezTo>
                <a:cubicBezTo>
                  <a:pt x="232" y="1623"/>
                  <a:pt x="236" y="1610"/>
                  <a:pt x="247" y="1599"/>
                </a:cubicBezTo>
                <a:cubicBezTo>
                  <a:pt x="259" y="1574"/>
                  <a:pt x="266" y="1568"/>
                  <a:pt x="271" y="1562"/>
                </a:cubicBezTo>
                <a:cubicBezTo>
                  <a:pt x="290" y="1513"/>
                  <a:pt x="295" y="1511"/>
                  <a:pt x="294" y="1508"/>
                </a:cubicBezTo>
                <a:cubicBezTo>
                  <a:pt x="319" y="1455"/>
                  <a:pt x="328" y="1445"/>
                  <a:pt x="327" y="1433"/>
                </a:cubicBezTo>
                <a:cubicBezTo>
                  <a:pt x="350" y="1381"/>
                  <a:pt x="358" y="1377"/>
                  <a:pt x="358" y="1370"/>
                </a:cubicBezTo>
                <a:cubicBezTo>
                  <a:pt x="379" y="1312"/>
                  <a:pt x="380" y="1322"/>
                  <a:pt x="373" y="1329"/>
                </a:cubicBezTo>
                <a:cubicBezTo>
                  <a:pt x="340" y="1387"/>
                  <a:pt x="334" y="1396"/>
                  <a:pt x="333" y="1405"/>
                </a:cubicBezTo>
                <a:cubicBezTo>
                  <a:pt x="304" y="1463"/>
                  <a:pt x="302" y="1472"/>
                  <a:pt x="295" y="1479"/>
                </a:cubicBezTo>
                <a:cubicBezTo>
                  <a:pt x="286" y="1497"/>
                  <a:pt x="290" y="1503"/>
                  <a:pt x="286" y="1507"/>
                </a:cubicBezTo>
                <a:cubicBezTo>
                  <a:pt x="254" y="1566"/>
                  <a:pt x="247" y="1577"/>
                  <a:pt x="239" y="1587"/>
                </a:cubicBezTo>
                <a:cubicBezTo>
                  <a:pt x="205" y="1638"/>
                  <a:pt x="200" y="1647"/>
                  <a:pt x="194" y="1656"/>
                </a:cubicBezTo>
                <a:cubicBezTo>
                  <a:pt x="138" y="1725"/>
                  <a:pt x="136" y="1728"/>
                  <a:pt x="133" y="1732"/>
                </a:cubicBezTo>
                <a:cubicBezTo>
                  <a:pt x="45" y="1816"/>
                  <a:pt x="39" y="1820"/>
                  <a:pt x="35" y="1819"/>
                </a:cubicBezTo>
                <a:cubicBezTo>
                  <a:pt x="101" y="1743"/>
                  <a:pt x="102" y="1739"/>
                  <a:pt x="101" y="1736"/>
                </a:cubicBezTo>
                <a:cubicBezTo>
                  <a:pt x="122" y="1716"/>
                  <a:pt x="122" y="1709"/>
                  <a:pt x="132" y="1704"/>
                </a:cubicBezTo>
                <a:cubicBezTo>
                  <a:pt x="167" y="1653"/>
                  <a:pt x="179" y="1648"/>
                  <a:pt x="180" y="1641"/>
                </a:cubicBezTo>
                <a:cubicBezTo>
                  <a:pt x="219" y="1582"/>
                  <a:pt x="221" y="1578"/>
                  <a:pt x="223" y="1574"/>
                </a:cubicBezTo>
                <a:cubicBezTo>
                  <a:pt x="248" y="1539"/>
                  <a:pt x="242" y="1534"/>
                  <a:pt x="250" y="1531"/>
                </a:cubicBezTo>
                <a:cubicBezTo>
                  <a:pt x="273" y="1494"/>
                  <a:pt x="276" y="1490"/>
                  <a:pt x="275" y="1486"/>
                </a:cubicBezTo>
                <a:cubicBezTo>
                  <a:pt x="309" y="1436"/>
                  <a:pt x="302" y="1426"/>
                  <a:pt x="311" y="1420"/>
                </a:cubicBezTo>
                <a:cubicBezTo>
                  <a:pt x="342" y="1336"/>
                  <a:pt x="348" y="1320"/>
                  <a:pt x="352" y="1305"/>
                </a:cubicBezTo>
                <a:cubicBezTo>
                  <a:pt x="324" y="1362"/>
                  <a:pt x="321" y="1371"/>
                  <a:pt x="319" y="1379"/>
                </a:cubicBezTo>
                <a:cubicBezTo>
                  <a:pt x="300" y="1407"/>
                  <a:pt x="306" y="1412"/>
                  <a:pt x="301" y="1416"/>
                </a:cubicBezTo>
                <a:cubicBezTo>
                  <a:pt x="287" y="1441"/>
                  <a:pt x="289" y="1446"/>
                  <a:pt x="282" y="1450"/>
                </a:cubicBezTo>
                <a:cubicBezTo>
                  <a:pt x="262" y="1492"/>
                  <a:pt x="259" y="1497"/>
                  <a:pt x="258" y="1501"/>
                </a:cubicBezTo>
                <a:cubicBezTo>
                  <a:pt x="223" y="1558"/>
                  <a:pt x="215" y="1563"/>
                  <a:pt x="213" y="1570"/>
                </a:cubicBezTo>
                <a:cubicBezTo>
                  <a:pt x="167" y="1646"/>
                  <a:pt x="158" y="1651"/>
                  <a:pt x="156" y="1657"/>
                </a:cubicBezTo>
                <a:cubicBezTo>
                  <a:pt x="107" y="1713"/>
                  <a:pt x="104" y="1718"/>
                  <a:pt x="99" y="1722"/>
                </a:cubicBezTo>
                <a:cubicBezTo>
                  <a:pt x="73" y="1752"/>
                  <a:pt x="73" y="1756"/>
                  <a:pt x="67" y="1758"/>
                </a:cubicBezTo>
                <a:cubicBezTo>
                  <a:pt x="86" y="1724"/>
                  <a:pt x="86" y="1723"/>
                  <a:pt x="86" y="1722"/>
                </a:cubicBezTo>
                <a:cubicBezTo>
                  <a:pt x="106" y="1692"/>
                  <a:pt x="110" y="1684"/>
                  <a:pt x="113" y="1675"/>
                </a:cubicBezTo>
                <a:cubicBezTo>
                  <a:pt x="135" y="1643"/>
                  <a:pt x="140" y="1636"/>
                  <a:pt x="139" y="1626"/>
                </a:cubicBezTo>
                <a:cubicBezTo>
                  <a:pt x="166" y="1583"/>
                  <a:pt x="168" y="1580"/>
                  <a:pt x="168" y="1575"/>
                </a:cubicBezTo>
                <a:cubicBezTo>
                  <a:pt x="198" y="1518"/>
                  <a:pt x="207" y="1511"/>
                  <a:pt x="209" y="1502"/>
                </a:cubicBezTo>
                <a:cubicBezTo>
                  <a:pt x="226" y="1469"/>
                  <a:pt x="231" y="1461"/>
                  <a:pt x="232" y="1452"/>
                </a:cubicBezTo>
                <a:cubicBezTo>
                  <a:pt x="259" y="1398"/>
                  <a:pt x="269" y="1396"/>
                  <a:pt x="267" y="1390"/>
                </a:cubicBezTo>
                <a:cubicBezTo>
                  <a:pt x="261" y="1398"/>
                  <a:pt x="255" y="1402"/>
                  <a:pt x="249" y="1405"/>
                </a:cubicBezTo>
                <a:cubicBezTo>
                  <a:pt x="216" y="1481"/>
                  <a:pt x="204" y="1484"/>
                  <a:pt x="205" y="1491"/>
                </a:cubicBezTo>
                <a:cubicBezTo>
                  <a:pt x="179" y="1544"/>
                  <a:pt x="177" y="1544"/>
                  <a:pt x="176" y="1546"/>
                </a:cubicBezTo>
                <a:cubicBezTo>
                  <a:pt x="152" y="1576"/>
                  <a:pt x="159" y="1583"/>
                  <a:pt x="151" y="1587"/>
                </a:cubicBezTo>
                <a:cubicBezTo>
                  <a:pt x="136" y="1614"/>
                  <a:pt x="130" y="1624"/>
                  <a:pt x="127" y="1634"/>
                </a:cubicBezTo>
                <a:cubicBezTo>
                  <a:pt x="97" y="1675"/>
                  <a:pt x="94" y="1690"/>
                  <a:pt x="82" y="1703"/>
                </a:cubicBezTo>
                <a:cubicBezTo>
                  <a:pt x="51" y="1752"/>
                  <a:pt x="53" y="1760"/>
                  <a:pt x="45" y="1767"/>
                </a:cubicBezTo>
                <a:cubicBezTo>
                  <a:pt x="17" y="1809"/>
                  <a:pt x="7" y="1811"/>
                  <a:pt x="8" y="1816"/>
                </a:cubicBezTo>
                <a:cubicBezTo>
                  <a:pt x="7" y="1875"/>
                  <a:pt x="13" y="1874"/>
                  <a:pt x="19" y="1868"/>
                </a:cubicBezTo>
                <a:cubicBezTo>
                  <a:pt x="68" y="1868"/>
                  <a:pt x="73" y="1861"/>
                  <a:pt x="76" y="1864"/>
                </a:cubicBezTo>
                <a:cubicBezTo>
                  <a:pt x="107" y="1863"/>
                  <a:pt x="120" y="1864"/>
                  <a:pt x="133" y="1861"/>
                </a:cubicBezTo>
                <a:cubicBezTo>
                  <a:pt x="183" y="1863"/>
                  <a:pt x="195" y="1862"/>
                  <a:pt x="207" y="1867"/>
                </a:cubicBezTo>
                <a:cubicBezTo>
                  <a:pt x="249" y="1877"/>
                  <a:pt x="256" y="1872"/>
                  <a:pt x="262" y="1876"/>
                </a:cubicBezTo>
                <a:cubicBezTo>
                  <a:pt x="325" y="1885"/>
                  <a:pt x="330" y="1890"/>
                  <a:pt x="336" y="1888"/>
                </a:cubicBezTo>
                <a:cubicBezTo>
                  <a:pt x="366" y="1893"/>
                  <a:pt x="368" y="1900"/>
                  <a:pt x="373" y="1895"/>
                </a:cubicBezTo>
                <a:cubicBezTo>
                  <a:pt x="402" y="1903"/>
                  <a:pt x="405" y="1907"/>
                  <a:pt x="408" y="1907"/>
                </a:cubicBezTo>
                <a:cubicBezTo>
                  <a:pt x="440" y="1907"/>
                  <a:pt x="452" y="1915"/>
                  <a:pt x="464" y="1918"/>
                </a:cubicBezTo>
                <a:cubicBezTo>
                  <a:pt x="495" y="1918"/>
                  <a:pt x="497" y="1926"/>
                  <a:pt x="501" y="1921"/>
                </a:cubicBezTo>
                <a:cubicBezTo>
                  <a:pt x="550" y="1931"/>
                  <a:pt x="564" y="1923"/>
                  <a:pt x="575" y="1927"/>
                </a:cubicBezTo>
                <a:cubicBezTo>
                  <a:pt x="634" y="1919"/>
                  <a:pt x="640" y="1915"/>
                  <a:pt x="644" y="1919"/>
                </a:cubicBezTo>
                <a:cubicBezTo>
                  <a:pt x="681" y="1904"/>
                  <a:pt x="693" y="1911"/>
                  <a:pt x="691" y="1901"/>
                </a:cubicBezTo>
                <a:cubicBezTo>
                  <a:pt x="605" y="1920"/>
                  <a:pt x="602" y="1914"/>
                  <a:pt x="596" y="1916"/>
                </a:cubicBezTo>
                <a:cubicBezTo>
                  <a:pt x="550" y="1912"/>
                  <a:pt x="543" y="1923"/>
                  <a:pt x="540" y="1916"/>
                </a:cubicBezTo>
                <a:cubicBezTo>
                  <a:pt x="500" y="1905"/>
                  <a:pt x="495" y="1911"/>
                  <a:pt x="491" y="1910"/>
                </a:cubicBezTo>
                <a:cubicBezTo>
                  <a:pt x="424" y="1898"/>
                  <a:pt x="416" y="1892"/>
                  <a:pt x="406" y="1894"/>
                </a:cubicBezTo>
                <a:cubicBezTo>
                  <a:pt x="361" y="1879"/>
                  <a:pt x="355" y="1883"/>
                  <a:pt x="351" y="1879"/>
                </a:cubicBezTo>
                <a:cubicBezTo>
                  <a:pt x="313" y="1873"/>
                  <a:pt x="304" y="1871"/>
                  <a:pt x="295" y="1868"/>
                </a:cubicBezTo>
                <a:cubicBezTo>
                  <a:pt x="261" y="1865"/>
                  <a:pt x="257" y="1862"/>
                  <a:pt x="252" y="1861"/>
                </a:cubicBezTo>
                <a:cubicBezTo>
                  <a:pt x="199" y="1853"/>
                  <a:pt x="189" y="1851"/>
                  <a:pt x="179" y="1849"/>
                </a:cubicBezTo>
                <a:cubicBezTo>
                  <a:pt x="162" y="1849"/>
                  <a:pt x="161" y="1849"/>
                  <a:pt x="160" y="1850"/>
                </a:cubicBezTo>
                <a:cubicBezTo>
                  <a:pt x="149" y="1849"/>
                  <a:pt x="144" y="1848"/>
                  <a:pt x="146" y="1845"/>
                </a:cubicBezTo>
                <a:cubicBezTo>
                  <a:pt x="189" y="1843"/>
                  <a:pt x="202" y="1837"/>
                  <a:pt x="212" y="1843"/>
                </a:cubicBezTo>
                <a:cubicBezTo>
                  <a:pt x="248" y="1846"/>
                  <a:pt x="254" y="1842"/>
                  <a:pt x="260" y="1842"/>
                </a:cubicBezTo>
                <a:cubicBezTo>
                  <a:pt x="355" y="1852"/>
                  <a:pt x="379" y="1858"/>
                  <a:pt x="404" y="1864"/>
                </a:cubicBezTo>
                <a:cubicBezTo>
                  <a:pt x="458" y="1867"/>
                  <a:pt x="462" y="1870"/>
                  <a:pt x="468" y="1866"/>
                </a:cubicBezTo>
                <a:cubicBezTo>
                  <a:pt x="517" y="1875"/>
                  <a:pt x="523" y="1871"/>
                  <a:pt x="527" y="1875"/>
                </a:cubicBezTo>
                <a:cubicBezTo>
                  <a:pt x="548" y="1876"/>
                  <a:pt x="553" y="1875"/>
                  <a:pt x="558" y="1875"/>
                </a:cubicBezTo>
                <a:cubicBezTo>
                  <a:pt x="546" y="1869"/>
                  <a:pt x="539" y="1870"/>
                  <a:pt x="533" y="1868"/>
                </a:cubicBezTo>
                <a:cubicBezTo>
                  <a:pt x="447" y="1854"/>
                  <a:pt x="440" y="1855"/>
                  <a:pt x="433" y="1855"/>
                </a:cubicBezTo>
                <a:cubicBezTo>
                  <a:pt x="404" y="1849"/>
                  <a:pt x="404" y="1849"/>
                  <a:pt x="404" y="1849"/>
                </a:cubicBezTo>
                <a:cubicBezTo>
                  <a:pt x="360" y="1844"/>
                  <a:pt x="347" y="1840"/>
                  <a:pt x="334" y="1838"/>
                </a:cubicBezTo>
                <a:cubicBezTo>
                  <a:pt x="308" y="1827"/>
                  <a:pt x="299" y="1838"/>
                  <a:pt x="293" y="1834"/>
                </a:cubicBezTo>
                <a:cubicBezTo>
                  <a:pt x="233" y="1835"/>
                  <a:pt x="232" y="1825"/>
                  <a:pt x="232" y="1822"/>
                </a:cubicBezTo>
                <a:cubicBezTo>
                  <a:pt x="176" y="1831"/>
                  <a:pt x="161" y="1832"/>
                  <a:pt x="147" y="1830"/>
                </a:cubicBezTo>
                <a:cubicBezTo>
                  <a:pt x="107" y="1834"/>
                  <a:pt x="96" y="1842"/>
                  <a:pt x="87" y="1840"/>
                </a:cubicBezTo>
                <a:cubicBezTo>
                  <a:pt x="32" y="1846"/>
                  <a:pt x="40" y="1839"/>
                  <a:pt x="48" y="1838"/>
                </a:cubicBezTo>
                <a:cubicBezTo>
                  <a:pt x="121" y="1811"/>
                  <a:pt x="132" y="1814"/>
                  <a:pt x="146" y="1807"/>
                </a:cubicBezTo>
                <a:cubicBezTo>
                  <a:pt x="188" y="1804"/>
                  <a:pt x="193" y="1808"/>
                  <a:pt x="201" y="1801"/>
                </a:cubicBezTo>
                <a:cubicBezTo>
                  <a:pt x="242" y="1804"/>
                  <a:pt x="246" y="1798"/>
                  <a:pt x="248" y="1804"/>
                </a:cubicBezTo>
                <a:cubicBezTo>
                  <a:pt x="301" y="1804"/>
                  <a:pt x="305" y="1802"/>
                  <a:pt x="308" y="1799"/>
                </a:cubicBezTo>
                <a:cubicBezTo>
                  <a:pt x="345" y="1802"/>
                  <a:pt x="352" y="1800"/>
                  <a:pt x="357" y="1805"/>
                </a:cubicBezTo>
                <a:cubicBezTo>
                  <a:pt x="423" y="1808"/>
                  <a:pt x="429" y="1812"/>
                  <a:pt x="436" y="1808"/>
                </a:cubicBezTo>
                <a:cubicBezTo>
                  <a:pt x="501" y="1820"/>
                  <a:pt x="508" y="1821"/>
                  <a:pt x="515" y="1821"/>
                </a:cubicBezTo>
                <a:cubicBezTo>
                  <a:pt x="558" y="1832"/>
                  <a:pt x="562" y="1826"/>
                  <a:pt x="565" y="1833"/>
                </a:cubicBezTo>
                <a:cubicBezTo>
                  <a:pt x="620" y="1845"/>
                  <a:pt x="623" y="1846"/>
                  <a:pt x="627" y="1843"/>
                </a:cubicBezTo>
                <a:cubicBezTo>
                  <a:pt x="654" y="1850"/>
                  <a:pt x="656" y="1850"/>
                  <a:pt x="657" y="1851"/>
                </a:cubicBezTo>
                <a:cubicBezTo>
                  <a:pt x="744" y="1854"/>
                  <a:pt x="752" y="1847"/>
                  <a:pt x="757" y="1854"/>
                </a:cubicBezTo>
                <a:cubicBezTo>
                  <a:pt x="772" y="1849"/>
                  <a:pt x="774" y="1849"/>
                  <a:pt x="773" y="1846"/>
                </a:cubicBezTo>
                <a:cubicBezTo>
                  <a:pt x="696" y="1846"/>
                  <a:pt x="690" y="1842"/>
                  <a:pt x="684" y="1844"/>
                </a:cubicBezTo>
                <a:cubicBezTo>
                  <a:pt x="652" y="1839"/>
                  <a:pt x="648" y="1839"/>
                  <a:pt x="645" y="1838"/>
                </a:cubicBezTo>
                <a:cubicBezTo>
                  <a:pt x="599" y="1834"/>
                  <a:pt x="594" y="1822"/>
                  <a:pt x="586" y="1829"/>
                </a:cubicBezTo>
                <a:cubicBezTo>
                  <a:pt x="541" y="1817"/>
                  <a:pt x="535" y="1811"/>
                  <a:pt x="527" y="1813"/>
                </a:cubicBezTo>
                <a:cubicBezTo>
                  <a:pt x="498" y="1809"/>
                  <a:pt x="494" y="1809"/>
                  <a:pt x="490" y="1810"/>
                </a:cubicBezTo>
                <a:cubicBezTo>
                  <a:pt x="461" y="1804"/>
                  <a:pt x="459" y="1797"/>
                  <a:pt x="453" y="1803"/>
                </a:cubicBezTo>
                <a:cubicBezTo>
                  <a:pt x="391" y="1789"/>
                  <a:pt x="374" y="1794"/>
                  <a:pt x="358" y="1790"/>
                </a:cubicBezTo>
                <a:cubicBezTo>
                  <a:pt x="305" y="1795"/>
                  <a:pt x="302" y="1787"/>
                  <a:pt x="297" y="1789"/>
                </a:cubicBezTo>
                <a:cubicBezTo>
                  <a:pt x="270" y="1781"/>
                  <a:pt x="263" y="1796"/>
                  <a:pt x="260" y="1790"/>
                </a:cubicBezTo>
                <a:cubicBezTo>
                  <a:pt x="181" y="1794"/>
                  <a:pt x="177" y="1796"/>
                  <a:pt x="174" y="1792"/>
                </a:cubicBezTo>
                <a:cubicBezTo>
                  <a:pt x="192" y="1783"/>
                  <a:pt x="198" y="1786"/>
                  <a:pt x="204" y="1785"/>
                </a:cubicBezTo>
                <a:cubicBezTo>
                  <a:pt x="257" y="1782"/>
                  <a:pt x="270" y="1778"/>
                  <a:pt x="282" y="1782"/>
                </a:cubicBezTo>
                <a:cubicBezTo>
                  <a:pt x="349" y="1779"/>
                  <a:pt x="367" y="1775"/>
                  <a:pt x="383" y="1780"/>
                </a:cubicBezTo>
                <a:cubicBezTo>
                  <a:pt x="448" y="1789"/>
                  <a:pt x="454" y="1780"/>
                  <a:pt x="457" y="1787"/>
                </a:cubicBezTo>
                <a:cubicBezTo>
                  <a:pt x="485" y="1791"/>
                  <a:pt x="493" y="1792"/>
                  <a:pt x="502" y="1791"/>
                </a:cubicBezTo>
                <a:cubicBezTo>
                  <a:pt x="527" y="1805"/>
                  <a:pt x="534" y="1794"/>
                  <a:pt x="537" y="1802"/>
                </a:cubicBezTo>
                <a:cubicBezTo>
                  <a:pt x="574" y="1815"/>
                  <a:pt x="582" y="1802"/>
                  <a:pt x="585" y="1812"/>
                </a:cubicBezTo>
                <a:cubicBezTo>
                  <a:pt x="632" y="1820"/>
                  <a:pt x="634" y="1819"/>
                  <a:pt x="636" y="1820"/>
                </a:cubicBezTo>
                <a:cubicBezTo>
                  <a:pt x="667" y="1827"/>
                  <a:pt x="676" y="1825"/>
                  <a:pt x="685" y="1825"/>
                </a:cubicBezTo>
                <a:cubicBezTo>
                  <a:pt x="707" y="1823"/>
                  <a:pt x="704" y="1820"/>
                  <a:pt x="700" y="1822"/>
                </a:cubicBezTo>
                <a:cubicBezTo>
                  <a:pt x="635" y="1809"/>
                  <a:pt x="628" y="1811"/>
                  <a:pt x="622" y="1808"/>
                </a:cubicBezTo>
                <a:cubicBezTo>
                  <a:pt x="592" y="1805"/>
                  <a:pt x="585" y="1801"/>
                  <a:pt x="577" y="1800"/>
                </a:cubicBezTo>
                <a:cubicBezTo>
                  <a:pt x="541" y="1791"/>
                  <a:pt x="527" y="1788"/>
                  <a:pt x="514" y="1783"/>
                </a:cubicBezTo>
                <a:cubicBezTo>
                  <a:pt x="417" y="1772"/>
                  <a:pt x="404" y="1771"/>
                  <a:pt x="391" y="1767"/>
                </a:cubicBezTo>
                <a:cubicBezTo>
                  <a:pt x="300" y="1761"/>
                  <a:pt x="286" y="1765"/>
                  <a:pt x="272" y="1767"/>
                </a:cubicBezTo>
                <a:cubicBezTo>
                  <a:pt x="239" y="1769"/>
                  <a:pt x="236" y="1770"/>
                  <a:pt x="232" y="1770"/>
                </a:cubicBezTo>
                <a:cubicBezTo>
                  <a:pt x="184" y="1778"/>
                  <a:pt x="179" y="1770"/>
                  <a:pt x="170" y="1776"/>
                </a:cubicBezTo>
                <a:cubicBezTo>
                  <a:pt x="185" y="1763"/>
                  <a:pt x="199" y="1749"/>
                  <a:pt x="210" y="1753"/>
                </a:cubicBezTo>
                <a:cubicBezTo>
                  <a:pt x="244" y="1750"/>
                  <a:pt x="249" y="1739"/>
                  <a:pt x="256" y="1743"/>
                </a:cubicBezTo>
                <a:cubicBezTo>
                  <a:pt x="282" y="1741"/>
                  <a:pt x="288" y="1742"/>
                  <a:pt x="295" y="1738"/>
                </a:cubicBezTo>
                <a:cubicBezTo>
                  <a:pt x="330" y="1745"/>
                  <a:pt x="342" y="1733"/>
                  <a:pt x="350" y="1743"/>
                </a:cubicBezTo>
                <a:cubicBezTo>
                  <a:pt x="435" y="1748"/>
                  <a:pt x="437" y="1748"/>
                  <a:pt x="440" y="1746"/>
                </a:cubicBezTo>
                <a:cubicBezTo>
                  <a:pt x="466" y="1751"/>
                  <a:pt x="470" y="1752"/>
                  <a:pt x="473" y="1754"/>
                </a:cubicBezTo>
                <a:cubicBezTo>
                  <a:pt x="507" y="1759"/>
                  <a:pt x="511" y="1762"/>
                  <a:pt x="514" y="1769"/>
                </a:cubicBezTo>
                <a:cubicBezTo>
                  <a:pt x="588" y="1779"/>
                  <a:pt x="595" y="1782"/>
                  <a:pt x="602" y="1779"/>
                </a:cubicBezTo>
                <a:cubicBezTo>
                  <a:pt x="648" y="1794"/>
                  <a:pt x="656" y="1788"/>
                  <a:pt x="662" y="1795"/>
                </a:cubicBezTo>
                <a:cubicBezTo>
                  <a:pt x="716" y="1804"/>
                  <a:pt x="729" y="1805"/>
                  <a:pt x="743" y="1807"/>
                </a:cubicBezTo>
                <a:cubicBezTo>
                  <a:pt x="829" y="1810"/>
                  <a:pt x="834" y="1806"/>
                  <a:pt x="837" y="1807"/>
                </a:cubicBezTo>
                <a:cubicBezTo>
                  <a:pt x="863" y="1807"/>
                  <a:pt x="866" y="1805"/>
                  <a:pt x="868" y="1800"/>
                </a:cubicBezTo>
                <a:cubicBezTo>
                  <a:pt x="923" y="1804"/>
                  <a:pt x="932" y="1803"/>
                  <a:pt x="940" y="1804"/>
                </a:cubicBezTo>
                <a:cubicBezTo>
                  <a:pt x="1001" y="1793"/>
                  <a:pt x="1008" y="1799"/>
                  <a:pt x="1018" y="1790"/>
                </a:cubicBezTo>
                <a:cubicBezTo>
                  <a:pt x="1059" y="1782"/>
                  <a:pt x="1072" y="1773"/>
                  <a:pt x="1068" y="1770"/>
                </a:cubicBezTo>
                <a:cubicBezTo>
                  <a:pt x="999" y="1785"/>
                  <a:pt x="989" y="1791"/>
                  <a:pt x="980" y="1791"/>
                </a:cubicBezTo>
                <a:cubicBezTo>
                  <a:pt x="888" y="1799"/>
                  <a:pt x="881" y="1790"/>
                  <a:pt x="871" y="1794"/>
                </a:cubicBezTo>
                <a:cubicBezTo>
                  <a:pt x="840" y="1791"/>
                  <a:pt x="837" y="1783"/>
                  <a:pt x="832" y="1789"/>
                </a:cubicBezTo>
                <a:cubicBezTo>
                  <a:pt x="784" y="1777"/>
                  <a:pt x="776" y="1771"/>
                  <a:pt x="767" y="1770"/>
                </a:cubicBezTo>
                <a:cubicBezTo>
                  <a:pt x="724" y="1758"/>
                  <a:pt x="707" y="1751"/>
                  <a:pt x="690" y="1749"/>
                </a:cubicBezTo>
                <a:cubicBezTo>
                  <a:pt x="629" y="1733"/>
                  <a:pt x="622" y="1723"/>
                  <a:pt x="612" y="1727"/>
                </a:cubicBezTo>
                <a:cubicBezTo>
                  <a:pt x="594" y="1718"/>
                  <a:pt x="589" y="1722"/>
                  <a:pt x="585" y="1718"/>
                </a:cubicBezTo>
                <a:cubicBezTo>
                  <a:pt x="506" y="1708"/>
                  <a:pt x="501" y="1706"/>
                  <a:pt x="495" y="1708"/>
                </a:cubicBezTo>
                <a:cubicBezTo>
                  <a:pt x="470" y="1703"/>
                  <a:pt x="468" y="1701"/>
                  <a:pt x="464" y="1704"/>
                </a:cubicBezTo>
                <a:cubicBezTo>
                  <a:pt x="414" y="1701"/>
                  <a:pt x="408" y="1699"/>
                  <a:pt x="402" y="1701"/>
                </a:cubicBezTo>
                <a:cubicBezTo>
                  <a:pt x="367" y="1697"/>
                  <a:pt x="362" y="1698"/>
                  <a:pt x="357" y="1696"/>
                </a:cubicBezTo>
                <a:cubicBezTo>
                  <a:pt x="406" y="1690"/>
                  <a:pt x="421" y="1695"/>
                  <a:pt x="439" y="1687"/>
                </a:cubicBezTo>
                <a:cubicBezTo>
                  <a:pt x="502" y="1696"/>
                  <a:pt x="512" y="1693"/>
                  <a:pt x="521" y="1695"/>
                </a:cubicBezTo>
                <a:cubicBezTo>
                  <a:pt x="567" y="1702"/>
                  <a:pt x="584" y="1709"/>
                  <a:pt x="603" y="1713"/>
                </a:cubicBezTo>
                <a:cubicBezTo>
                  <a:pt x="634" y="1717"/>
                  <a:pt x="637" y="1723"/>
                  <a:pt x="643" y="1721"/>
                </a:cubicBezTo>
                <a:cubicBezTo>
                  <a:pt x="657" y="1722"/>
                  <a:pt x="657" y="1722"/>
                  <a:pt x="657" y="1721"/>
                </a:cubicBezTo>
                <a:cubicBezTo>
                  <a:pt x="692" y="1733"/>
                  <a:pt x="702" y="1731"/>
                  <a:pt x="710" y="1738"/>
                </a:cubicBezTo>
                <a:cubicBezTo>
                  <a:pt x="742" y="1743"/>
                  <a:pt x="746" y="1746"/>
                  <a:pt x="751" y="1746"/>
                </a:cubicBezTo>
                <a:cubicBezTo>
                  <a:pt x="780" y="1758"/>
                  <a:pt x="787" y="1750"/>
                  <a:pt x="791" y="1754"/>
                </a:cubicBezTo>
                <a:cubicBezTo>
                  <a:pt x="829" y="1757"/>
                  <a:pt x="838" y="1755"/>
                  <a:pt x="846" y="1758"/>
                </a:cubicBezTo>
                <a:cubicBezTo>
                  <a:pt x="926" y="1755"/>
                  <a:pt x="941" y="1745"/>
                  <a:pt x="953" y="1746"/>
                </a:cubicBezTo>
                <a:cubicBezTo>
                  <a:pt x="1016" y="1731"/>
                  <a:pt x="1027" y="1727"/>
                  <a:pt x="1029" y="1722"/>
                </a:cubicBezTo>
                <a:cubicBezTo>
                  <a:pt x="1009" y="1727"/>
                  <a:pt x="997" y="1725"/>
                  <a:pt x="983" y="1733"/>
                </a:cubicBezTo>
                <a:cubicBezTo>
                  <a:pt x="956" y="1735"/>
                  <a:pt x="951" y="1742"/>
                  <a:pt x="948" y="1739"/>
                </a:cubicBezTo>
                <a:cubicBezTo>
                  <a:pt x="890" y="1748"/>
                  <a:pt x="878" y="1749"/>
                  <a:pt x="867" y="1748"/>
                </a:cubicBezTo>
                <a:cubicBezTo>
                  <a:pt x="793" y="1738"/>
                  <a:pt x="782" y="1744"/>
                  <a:pt x="773" y="1738"/>
                </a:cubicBezTo>
                <a:cubicBezTo>
                  <a:pt x="736" y="1729"/>
                  <a:pt x="727" y="1727"/>
                  <a:pt x="717" y="1727"/>
                </a:cubicBezTo>
                <a:cubicBezTo>
                  <a:pt x="679" y="1719"/>
                  <a:pt x="671" y="1714"/>
                  <a:pt x="661" y="1712"/>
                </a:cubicBezTo>
                <a:cubicBezTo>
                  <a:pt x="561" y="1689"/>
                  <a:pt x="544" y="1687"/>
                  <a:pt x="527" y="1683"/>
                </a:cubicBezTo>
                <a:cubicBezTo>
                  <a:pt x="499" y="1677"/>
                  <a:pt x="493" y="1685"/>
                  <a:pt x="490" y="1680"/>
                </a:cubicBezTo>
                <a:cubicBezTo>
                  <a:pt x="441" y="1680"/>
                  <a:pt x="433" y="1675"/>
                  <a:pt x="423" y="1680"/>
                </a:cubicBezTo>
                <a:cubicBezTo>
                  <a:pt x="384" y="1679"/>
                  <a:pt x="382" y="1679"/>
                  <a:pt x="379" y="1682"/>
                </a:cubicBezTo>
                <a:cubicBezTo>
                  <a:pt x="413" y="1670"/>
                  <a:pt x="418" y="1669"/>
                  <a:pt x="423" y="1669"/>
                </a:cubicBezTo>
                <a:cubicBezTo>
                  <a:pt x="502" y="1666"/>
                  <a:pt x="504" y="1669"/>
                  <a:pt x="508" y="1665"/>
                </a:cubicBezTo>
                <a:cubicBezTo>
                  <a:pt x="542" y="1671"/>
                  <a:pt x="548" y="1672"/>
                  <a:pt x="554" y="1672"/>
                </a:cubicBezTo>
                <a:cubicBezTo>
                  <a:pt x="597" y="1675"/>
                  <a:pt x="601" y="1689"/>
                  <a:pt x="608" y="1685"/>
                </a:cubicBezTo>
                <a:cubicBezTo>
                  <a:pt x="647" y="1693"/>
                  <a:pt x="650" y="1693"/>
                  <a:pt x="652" y="1693"/>
                </a:cubicBezTo>
                <a:cubicBezTo>
                  <a:pt x="692" y="1705"/>
                  <a:pt x="706" y="1699"/>
                  <a:pt x="717" y="1706"/>
                </a:cubicBezTo>
                <a:cubicBezTo>
                  <a:pt x="741" y="1708"/>
                  <a:pt x="747" y="1709"/>
                  <a:pt x="754" y="1709"/>
                </a:cubicBezTo>
                <a:cubicBezTo>
                  <a:pt x="819" y="1709"/>
                  <a:pt x="823" y="1720"/>
                  <a:pt x="830" y="1713"/>
                </a:cubicBezTo>
                <a:cubicBezTo>
                  <a:pt x="893" y="1715"/>
                  <a:pt x="900" y="1711"/>
                  <a:pt x="905" y="1716"/>
                </a:cubicBezTo>
                <a:cubicBezTo>
                  <a:pt x="960" y="1702"/>
                  <a:pt x="972" y="1706"/>
                  <a:pt x="985" y="1700"/>
                </a:cubicBezTo>
                <a:cubicBezTo>
                  <a:pt x="1052" y="1684"/>
                  <a:pt x="1053" y="1671"/>
                  <a:pt x="1061" y="1677"/>
                </a:cubicBezTo>
                <a:cubicBezTo>
                  <a:pt x="1096" y="1660"/>
                  <a:pt x="1102" y="1657"/>
                  <a:pt x="1101" y="1654"/>
                </a:cubicBezTo>
                <a:cubicBezTo>
                  <a:pt x="1021" y="1680"/>
                  <a:pt x="1013" y="1684"/>
                  <a:pt x="1005" y="1687"/>
                </a:cubicBezTo>
                <a:cubicBezTo>
                  <a:pt x="965" y="1699"/>
                  <a:pt x="962" y="1691"/>
                  <a:pt x="957" y="1694"/>
                </a:cubicBezTo>
                <a:cubicBezTo>
                  <a:pt x="876" y="1703"/>
                  <a:pt x="868" y="1701"/>
                  <a:pt x="859" y="1704"/>
                </a:cubicBezTo>
                <a:cubicBezTo>
                  <a:pt x="778" y="1701"/>
                  <a:pt x="774" y="1700"/>
                  <a:pt x="771" y="1698"/>
                </a:cubicBezTo>
                <a:cubicBezTo>
                  <a:pt x="739" y="1698"/>
                  <a:pt x="737" y="1690"/>
                  <a:pt x="731" y="1696"/>
                </a:cubicBezTo>
                <a:cubicBezTo>
                  <a:pt x="671" y="1688"/>
                  <a:pt x="638" y="1679"/>
                  <a:pt x="605" y="1669"/>
                </a:cubicBezTo>
                <a:cubicBezTo>
                  <a:pt x="539" y="1655"/>
                  <a:pt x="533" y="1663"/>
                  <a:pt x="530" y="1657"/>
                </a:cubicBezTo>
                <a:cubicBezTo>
                  <a:pt x="510" y="1652"/>
                  <a:pt x="506" y="1654"/>
                  <a:pt x="508" y="1650"/>
                </a:cubicBezTo>
                <a:cubicBezTo>
                  <a:pt x="670" y="1669"/>
                  <a:pt x="678" y="1659"/>
                  <a:pt x="683" y="1666"/>
                </a:cubicBezTo>
                <a:cubicBezTo>
                  <a:pt x="710" y="1668"/>
                  <a:pt x="715" y="1672"/>
                  <a:pt x="722" y="1667"/>
                </a:cubicBezTo>
                <a:cubicBezTo>
                  <a:pt x="768" y="1670"/>
                  <a:pt x="774" y="1678"/>
                  <a:pt x="782" y="1673"/>
                </a:cubicBezTo>
                <a:cubicBezTo>
                  <a:pt x="816" y="1675"/>
                  <a:pt x="819" y="1678"/>
                  <a:pt x="823" y="1676"/>
                </a:cubicBezTo>
                <a:cubicBezTo>
                  <a:pt x="876" y="1677"/>
                  <a:pt x="890" y="1674"/>
                  <a:pt x="903" y="1671"/>
                </a:cubicBezTo>
                <a:cubicBezTo>
                  <a:pt x="991" y="1658"/>
                  <a:pt x="1000" y="1648"/>
                  <a:pt x="1005" y="1652"/>
                </a:cubicBezTo>
                <a:cubicBezTo>
                  <a:pt x="1087" y="1612"/>
                  <a:pt x="1100" y="1611"/>
                  <a:pt x="1116" y="1598"/>
                </a:cubicBezTo>
                <a:close/>
                <a:moveTo>
                  <a:pt x="611" y="1554"/>
                </a:moveTo>
                <a:cubicBezTo>
                  <a:pt x="616" y="1552"/>
                  <a:pt x="611" y="1557"/>
                  <a:pt x="608" y="1559"/>
                </a:cubicBezTo>
                <a:cubicBezTo>
                  <a:pt x="602" y="1560"/>
                  <a:pt x="607" y="1556"/>
                  <a:pt x="611" y="1554"/>
                </a:cubicBezTo>
                <a:close/>
                <a:moveTo>
                  <a:pt x="111" y="1792"/>
                </a:moveTo>
                <a:cubicBezTo>
                  <a:pt x="110" y="1783"/>
                  <a:pt x="125" y="1782"/>
                  <a:pt x="129" y="1783"/>
                </a:cubicBezTo>
                <a:cubicBezTo>
                  <a:pt x="130" y="1793"/>
                  <a:pt x="117" y="1783"/>
                  <a:pt x="111" y="1792"/>
                </a:cubicBezTo>
                <a:close/>
                <a:moveTo>
                  <a:pt x="157" y="1793"/>
                </a:moveTo>
                <a:cubicBezTo>
                  <a:pt x="162" y="1791"/>
                  <a:pt x="157" y="1798"/>
                  <a:pt x="154" y="1794"/>
                </a:cubicBezTo>
                <a:cubicBezTo>
                  <a:pt x="150" y="1797"/>
                  <a:pt x="147" y="1795"/>
                  <a:pt x="143" y="1798"/>
                </a:cubicBezTo>
                <a:cubicBezTo>
                  <a:pt x="134" y="1797"/>
                  <a:pt x="153" y="1792"/>
                  <a:pt x="157" y="1793"/>
                </a:cubicBezTo>
                <a:close/>
                <a:moveTo>
                  <a:pt x="309" y="1697"/>
                </a:moveTo>
                <a:cubicBezTo>
                  <a:pt x="312" y="1711"/>
                  <a:pt x="295" y="1700"/>
                  <a:pt x="286" y="1709"/>
                </a:cubicBezTo>
                <a:cubicBezTo>
                  <a:pt x="287" y="1696"/>
                  <a:pt x="301" y="1708"/>
                  <a:pt x="309" y="1697"/>
                </a:cubicBezTo>
                <a:close/>
                <a:moveTo>
                  <a:pt x="368" y="1706"/>
                </a:moveTo>
                <a:cubicBezTo>
                  <a:pt x="372" y="1712"/>
                  <a:pt x="379" y="1707"/>
                  <a:pt x="384" y="1710"/>
                </a:cubicBezTo>
                <a:cubicBezTo>
                  <a:pt x="439" y="1718"/>
                  <a:pt x="451" y="1709"/>
                  <a:pt x="460" y="1714"/>
                </a:cubicBezTo>
                <a:cubicBezTo>
                  <a:pt x="498" y="1721"/>
                  <a:pt x="508" y="1717"/>
                  <a:pt x="517" y="1722"/>
                </a:cubicBezTo>
                <a:cubicBezTo>
                  <a:pt x="560" y="1729"/>
                  <a:pt x="571" y="1726"/>
                  <a:pt x="580" y="1731"/>
                </a:cubicBezTo>
                <a:cubicBezTo>
                  <a:pt x="630" y="1737"/>
                  <a:pt x="634" y="1743"/>
                  <a:pt x="638" y="1745"/>
                </a:cubicBezTo>
                <a:cubicBezTo>
                  <a:pt x="658" y="1752"/>
                  <a:pt x="664" y="1748"/>
                  <a:pt x="668" y="1753"/>
                </a:cubicBezTo>
                <a:cubicBezTo>
                  <a:pt x="788" y="1787"/>
                  <a:pt x="793" y="1788"/>
                  <a:pt x="798" y="1791"/>
                </a:cubicBezTo>
                <a:cubicBezTo>
                  <a:pt x="833" y="1789"/>
                  <a:pt x="835" y="1802"/>
                  <a:pt x="841" y="1797"/>
                </a:cubicBezTo>
                <a:cubicBezTo>
                  <a:pt x="849" y="1794"/>
                  <a:pt x="842" y="1805"/>
                  <a:pt x="838" y="1803"/>
                </a:cubicBezTo>
                <a:cubicBezTo>
                  <a:pt x="791" y="1804"/>
                  <a:pt x="789" y="1802"/>
                  <a:pt x="786" y="1799"/>
                </a:cubicBezTo>
                <a:cubicBezTo>
                  <a:pt x="755" y="1804"/>
                  <a:pt x="747" y="1793"/>
                  <a:pt x="736" y="1797"/>
                </a:cubicBezTo>
                <a:cubicBezTo>
                  <a:pt x="699" y="1792"/>
                  <a:pt x="690" y="1784"/>
                  <a:pt x="680" y="1786"/>
                </a:cubicBezTo>
                <a:cubicBezTo>
                  <a:pt x="623" y="1766"/>
                  <a:pt x="616" y="1778"/>
                  <a:pt x="613" y="1769"/>
                </a:cubicBezTo>
                <a:cubicBezTo>
                  <a:pt x="558" y="1760"/>
                  <a:pt x="554" y="1760"/>
                  <a:pt x="550" y="1759"/>
                </a:cubicBezTo>
                <a:cubicBezTo>
                  <a:pt x="495" y="1746"/>
                  <a:pt x="490" y="1747"/>
                  <a:pt x="485" y="1746"/>
                </a:cubicBezTo>
                <a:cubicBezTo>
                  <a:pt x="435" y="1735"/>
                  <a:pt x="425" y="1737"/>
                  <a:pt x="418" y="1729"/>
                </a:cubicBezTo>
                <a:cubicBezTo>
                  <a:pt x="335" y="1731"/>
                  <a:pt x="326" y="1726"/>
                  <a:pt x="315" y="1732"/>
                </a:cubicBezTo>
                <a:cubicBezTo>
                  <a:pt x="253" y="1724"/>
                  <a:pt x="255" y="1723"/>
                  <a:pt x="256" y="1722"/>
                </a:cubicBezTo>
                <a:cubicBezTo>
                  <a:pt x="304" y="1714"/>
                  <a:pt x="316" y="1713"/>
                  <a:pt x="328" y="1715"/>
                </a:cubicBezTo>
                <a:close/>
                <a:moveTo>
                  <a:pt x="325" y="1690"/>
                </a:moveTo>
                <a:cubicBezTo>
                  <a:pt x="327" y="1681"/>
                  <a:pt x="344" y="1685"/>
                  <a:pt x="353" y="1674"/>
                </a:cubicBezTo>
                <a:cubicBezTo>
                  <a:pt x="351" y="1684"/>
                  <a:pt x="333" y="1687"/>
                  <a:pt x="325" y="1690"/>
                </a:cubicBezTo>
                <a:close/>
                <a:moveTo>
                  <a:pt x="371" y="1659"/>
                </a:moveTo>
                <a:cubicBezTo>
                  <a:pt x="368" y="1653"/>
                  <a:pt x="382" y="1650"/>
                  <a:pt x="386" y="1645"/>
                </a:cubicBezTo>
                <a:cubicBezTo>
                  <a:pt x="390" y="1656"/>
                  <a:pt x="378" y="1651"/>
                  <a:pt x="371" y="1659"/>
                </a:cubicBezTo>
                <a:close/>
                <a:moveTo>
                  <a:pt x="483" y="1654"/>
                </a:moveTo>
                <a:cubicBezTo>
                  <a:pt x="476" y="1652"/>
                  <a:pt x="468" y="1655"/>
                  <a:pt x="462" y="1654"/>
                </a:cubicBezTo>
                <a:cubicBezTo>
                  <a:pt x="461" y="1644"/>
                  <a:pt x="474" y="1653"/>
                  <a:pt x="479" y="1649"/>
                </a:cubicBezTo>
                <a:cubicBezTo>
                  <a:pt x="486" y="1651"/>
                  <a:pt x="493" y="1650"/>
                  <a:pt x="500" y="1649"/>
                </a:cubicBezTo>
                <a:cubicBezTo>
                  <a:pt x="501" y="1658"/>
                  <a:pt x="488" y="1650"/>
                  <a:pt x="483" y="1654"/>
                </a:cubicBezTo>
                <a:close/>
                <a:moveTo>
                  <a:pt x="38" y="1897"/>
                </a:moveTo>
                <a:cubicBezTo>
                  <a:pt x="47" y="1900"/>
                  <a:pt x="57" y="1895"/>
                  <a:pt x="65" y="1896"/>
                </a:cubicBezTo>
                <a:cubicBezTo>
                  <a:pt x="160" y="1899"/>
                  <a:pt x="167" y="1895"/>
                  <a:pt x="174" y="1896"/>
                </a:cubicBezTo>
                <a:cubicBezTo>
                  <a:pt x="212" y="1897"/>
                  <a:pt x="227" y="1901"/>
                  <a:pt x="242" y="1899"/>
                </a:cubicBezTo>
                <a:cubicBezTo>
                  <a:pt x="287" y="1911"/>
                  <a:pt x="291" y="1911"/>
                  <a:pt x="294" y="1913"/>
                </a:cubicBezTo>
                <a:cubicBezTo>
                  <a:pt x="319" y="1915"/>
                  <a:pt x="321" y="1924"/>
                  <a:pt x="326" y="1920"/>
                </a:cubicBezTo>
                <a:cubicBezTo>
                  <a:pt x="439" y="1938"/>
                  <a:pt x="446" y="1942"/>
                  <a:pt x="453" y="1943"/>
                </a:cubicBezTo>
                <a:cubicBezTo>
                  <a:pt x="510" y="1949"/>
                  <a:pt x="525" y="1951"/>
                  <a:pt x="540" y="1947"/>
                </a:cubicBezTo>
                <a:cubicBezTo>
                  <a:pt x="578" y="1945"/>
                  <a:pt x="582" y="1944"/>
                  <a:pt x="588" y="1940"/>
                </a:cubicBezTo>
                <a:cubicBezTo>
                  <a:pt x="560" y="1933"/>
                  <a:pt x="550" y="1944"/>
                  <a:pt x="544" y="1937"/>
                </a:cubicBezTo>
                <a:cubicBezTo>
                  <a:pt x="448" y="1933"/>
                  <a:pt x="442" y="1929"/>
                  <a:pt x="435" y="1927"/>
                </a:cubicBezTo>
                <a:cubicBezTo>
                  <a:pt x="389" y="1922"/>
                  <a:pt x="387" y="1917"/>
                  <a:pt x="383" y="1916"/>
                </a:cubicBezTo>
                <a:cubicBezTo>
                  <a:pt x="342" y="1918"/>
                  <a:pt x="337" y="1905"/>
                  <a:pt x="328" y="1908"/>
                </a:cubicBezTo>
                <a:cubicBezTo>
                  <a:pt x="217" y="1884"/>
                  <a:pt x="209" y="1886"/>
                  <a:pt x="201" y="1885"/>
                </a:cubicBezTo>
                <a:cubicBezTo>
                  <a:pt x="171" y="1882"/>
                  <a:pt x="163" y="1885"/>
                  <a:pt x="156" y="1880"/>
                </a:cubicBezTo>
                <a:cubicBezTo>
                  <a:pt x="128" y="1888"/>
                  <a:pt x="125" y="1880"/>
                  <a:pt x="120" y="1884"/>
                </a:cubicBezTo>
                <a:cubicBezTo>
                  <a:pt x="76" y="1886"/>
                  <a:pt x="68" y="1881"/>
                  <a:pt x="59" y="1886"/>
                </a:cubicBezTo>
                <a:cubicBezTo>
                  <a:pt x="2" y="1901"/>
                  <a:pt x="2" y="1901"/>
                  <a:pt x="2" y="1901"/>
                </a:cubicBezTo>
                <a:close/>
                <a:moveTo>
                  <a:pt x="1574" y="2083"/>
                </a:moveTo>
                <a:cubicBezTo>
                  <a:pt x="1563" y="2071"/>
                  <a:pt x="1553" y="2057"/>
                  <a:pt x="1541" y="2047"/>
                </a:cubicBezTo>
                <a:cubicBezTo>
                  <a:pt x="1469" y="1977"/>
                  <a:pt x="1464" y="1972"/>
                  <a:pt x="1459" y="1965"/>
                </a:cubicBezTo>
                <a:cubicBezTo>
                  <a:pt x="1392" y="1891"/>
                  <a:pt x="1377" y="1870"/>
                  <a:pt x="1362" y="1849"/>
                </a:cubicBezTo>
                <a:cubicBezTo>
                  <a:pt x="1302" y="1734"/>
                  <a:pt x="1296" y="1734"/>
                  <a:pt x="1294" y="1729"/>
                </a:cubicBezTo>
                <a:cubicBezTo>
                  <a:pt x="1289" y="1713"/>
                  <a:pt x="1292" y="1709"/>
                  <a:pt x="1288" y="1710"/>
                </a:cubicBezTo>
                <a:cubicBezTo>
                  <a:pt x="1286" y="1693"/>
                  <a:pt x="1285" y="1690"/>
                  <a:pt x="1283" y="1686"/>
                </a:cubicBezTo>
                <a:cubicBezTo>
                  <a:pt x="1285" y="1700"/>
                  <a:pt x="1278" y="1702"/>
                  <a:pt x="1284" y="1708"/>
                </a:cubicBezTo>
                <a:cubicBezTo>
                  <a:pt x="1287" y="1727"/>
                  <a:pt x="1288" y="1731"/>
                  <a:pt x="1292" y="1737"/>
                </a:cubicBezTo>
                <a:cubicBezTo>
                  <a:pt x="1334" y="1832"/>
                  <a:pt x="1341" y="1841"/>
                  <a:pt x="1343" y="1849"/>
                </a:cubicBezTo>
                <a:cubicBezTo>
                  <a:pt x="1356" y="1877"/>
                  <a:pt x="1360" y="1884"/>
                  <a:pt x="1363" y="1883"/>
                </a:cubicBezTo>
                <a:cubicBezTo>
                  <a:pt x="1414" y="1963"/>
                  <a:pt x="1431" y="1985"/>
                  <a:pt x="1453" y="2013"/>
                </a:cubicBezTo>
                <a:cubicBezTo>
                  <a:pt x="1493" y="2045"/>
                  <a:pt x="1496" y="2058"/>
                  <a:pt x="1502" y="2060"/>
                </a:cubicBezTo>
                <a:cubicBezTo>
                  <a:pt x="1587" y="2152"/>
                  <a:pt x="1592" y="2156"/>
                  <a:pt x="1597" y="2160"/>
                </a:cubicBezTo>
                <a:cubicBezTo>
                  <a:pt x="1591" y="2152"/>
                  <a:pt x="1587" y="2136"/>
                  <a:pt x="1579" y="2132"/>
                </a:cubicBezTo>
                <a:cubicBezTo>
                  <a:pt x="1516" y="2069"/>
                  <a:pt x="1515" y="2056"/>
                  <a:pt x="1510" y="2056"/>
                </a:cubicBezTo>
                <a:cubicBezTo>
                  <a:pt x="1488" y="2030"/>
                  <a:pt x="1483" y="2033"/>
                  <a:pt x="1482" y="2025"/>
                </a:cubicBezTo>
                <a:cubicBezTo>
                  <a:pt x="1446" y="1996"/>
                  <a:pt x="1446" y="1984"/>
                  <a:pt x="1440" y="1987"/>
                </a:cubicBezTo>
                <a:cubicBezTo>
                  <a:pt x="1364" y="1877"/>
                  <a:pt x="1360" y="1870"/>
                  <a:pt x="1357" y="1863"/>
                </a:cubicBezTo>
                <a:cubicBezTo>
                  <a:pt x="1403" y="1921"/>
                  <a:pt x="1406" y="1927"/>
                  <a:pt x="1411" y="1927"/>
                </a:cubicBezTo>
                <a:cubicBezTo>
                  <a:pt x="1435" y="1953"/>
                  <a:pt x="1435" y="1963"/>
                  <a:pt x="1440" y="1961"/>
                </a:cubicBezTo>
                <a:cubicBezTo>
                  <a:pt x="1509" y="2034"/>
                  <a:pt x="1516" y="2043"/>
                  <a:pt x="1524" y="2046"/>
                </a:cubicBezTo>
                <a:cubicBezTo>
                  <a:pt x="1571" y="2088"/>
                  <a:pt x="1572" y="2101"/>
                  <a:pt x="1577" y="2101"/>
                </a:cubicBezTo>
                <a:cubicBezTo>
                  <a:pt x="1599" y="2131"/>
                  <a:pt x="1604" y="2128"/>
                  <a:pt x="1606" y="2135"/>
                </a:cubicBezTo>
                <a:cubicBezTo>
                  <a:pt x="1631" y="2146"/>
                  <a:pt x="1619" y="2132"/>
                  <a:pt x="1608" y="2118"/>
                </a:cubicBezTo>
                <a:close/>
                <a:moveTo>
                  <a:pt x="895" y="2102"/>
                </a:moveTo>
                <a:cubicBezTo>
                  <a:pt x="894" y="2095"/>
                  <a:pt x="896" y="2087"/>
                  <a:pt x="894" y="2080"/>
                </a:cubicBezTo>
                <a:cubicBezTo>
                  <a:pt x="894" y="2069"/>
                  <a:pt x="900" y="2068"/>
                  <a:pt x="893" y="2062"/>
                </a:cubicBezTo>
                <a:cubicBezTo>
                  <a:pt x="889" y="2072"/>
                  <a:pt x="889" y="2080"/>
                  <a:pt x="889" y="2088"/>
                </a:cubicBezTo>
                <a:cubicBezTo>
                  <a:pt x="888" y="2093"/>
                  <a:pt x="887" y="2097"/>
                  <a:pt x="889" y="2100"/>
                </a:cubicBezTo>
                <a:cubicBezTo>
                  <a:pt x="888" y="2104"/>
                  <a:pt x="885" y="2110"/>
                  <a:pt x="889" y="2112"/>
                </a:cubicBezTo>
                <a:cubicBezTo>
                  <a:pt x="884" y="2123"/>
                  <a:pt x="887" y="2129"/>
                  <a:pt x="885" y="2138"/>
                </a:cubicBezTo>
                <a:cubicBezTo>
                  <a:pt x="882" y="2145"/>
                  <a:pt x="891" y="2156"/>
                  <a:pt x="882" y="2158"/>
                </a:cubicBezTo>
                <a:cubicBezTo>
                  <a:pt x="885" y="2152"/>
                  <a:pt x="881" y="2147"/>
                  <a:pt x="880" y="2146"/>
                </a:cubicBezTo>
                <a:cubicBezTo>
                  <a:pt x="879" y="2145"/>
                  <a:pt x="881" y="2141"/>
                  <a:pt x="881" y="2140"/>
                </a:cubicBezTo>
                <a:cubicBezTo>
                  <a:pt x="881" y="2140"/>
                  <a:pt x="879" y="2140"/>
                  <a:pt x="878" y="2139"/>
                </a:cubicBezTo>
                <a:cubicBezTo>
                  <a:pt x="878" y="2138"/>
                  <a:pt x="878" y="2131"/>
                  <a:pt x="878" y="2130"/>
                </a:cubicBezTo>
                <a:cubicBezTo>
                  <a:pt x="877" y="2126"/>
                  <a:pt x="876" y="2117"/>
                  <a:pt x="876" y="2115"/>
                </a:cubicBezTo>
                <a:cubicBezTo>
                  <a:pt x="877" y="2112"/>
                  <a:pt x="874" y="2113"/>
                  <a:pt x="874" y="2111"/>
                </a:cubicBezTo>
                <a:cubicBezTo>
                  <a:pt x="872" y="2096"/>
                  <a:pt x="870" y="2079"/>
                  <a:pt x="869" y="2062"/>
                </a:cubicBezTo>
                <a:cubicBezTo>
                  <a:pt x="870" y="2044"/>
                  <a:pt x="864" y="2030"/>
                  <a:pt x="868" y="2010"/>
                </a:cubicBezTo>
                <a:cubicBezTo>
                  <a:pt x="868" y="2006"/>
                  <a:pt x="865" y="2004"/>
                  <a:pt x="868" y="1998"/>
                </a:cubicBezTo>
                <a:cubicBezTo>
                  <a:pt x="860" y="1998"/>
                  <a:pt x="873" y="1986"/>
                  <a:pt x="865" y="1986"/>
                </a:cubicBezTo>
                <a:cubicBezTo>
                  <a:pt x="868" y="1976"/>
                  <a:pt x="869" y="1966"/>
                  <a:pt x="863" y="1961"/>
                </a:cubicBezTo>
                <a:cubicBezTo>
                  <a:pt x="857" y="2001"/>
                  <a:pt x="862" y="2034"/>
                  <a:pt x="860" y="2071"/>
                </a:cubicBezTo>
                <a:cubicBezTo>
                  <a:pt x="865" y="2073"/>
                  <a:pt x="861" y="2079"/>
                  <a:pt x="860" y="2083"/>
                </a:cubicBezTo>
                <a:cubicBezTo>
                  <a:pt x="865" y="2085"/>
                  <a:pt x="860" y="2093"/>
                  <a:pt x="863" y="2096"/>
                </a:cubicBezTo>
                <a:cubicBezTo>
                  <a:pt x="868" y="2103"/>
                  <a:pt x="860" y="2117"/>
                  <a:pt x="868" y="2122"/>
                </a:cubicBezTo>
                <a:cubicBezTo>
                  <a:pt x="869" y="2131"/>
                  <a:pt x="869" y="2140"/>
                  <a:pt x="870" y="2149"/>
                </a:cubicBezTo>
                <a:cubicBezTo>
                  <a:pt x="872" y="2152"/>
                  <a:pt x="873" y="2156"/>
                  <a:pt x="873" y="2160"/>
                </a:cubicBezTo>
                <a:cubicBezTo>
                  <a:pt x="898" y="2160"/>
                  <a:pt x="898" y="2160"/>
                  <a:pt x="898" y="2160"/>
                </a:cubicBezTo>
                <a:cubicBezTo>
                  <a:pt x="895" y="2154"/>
                  <a:pt x="895" y="2146"/>
                  <a:pt x="893" y="2140"/>
                </a:cubicBezTo>
                <a:cubicBezTo>
                  <a:pt x="895" y="2129"/>
                  <a:pt x="894" y="2118"/>
                  <a:pt x="895" y="2102"/>
                </a:cubicBezTo>
                <a:close/>
                <a:moveTo>
                  <a:pt x="937" y="2053"/>
                </a:moveTo>
                <a:cubicBezTo>
                  <a:pt x="934" y="2066"/>
                  <a:pt x="930" y="2079"/>
                  <a:pt x="927" y="2092"/>
                </a:cubicBezTo>
                <a:cubicBezTo>
                  <a:pt x="925" y="2111"/>
                  <a:pt x="922" y="2131"/>
                  <a:pt x="917" y="2152"/>
                </a:cubicBezTo>
                <a:cubicBezTo>
                  <a:pt x="918" y="2155"/>
                  <a:pt x="918" y="2157"/>
                  <a:pt x="918" y="2160"/>
                </a:cubicBezTo>
                <a:cubicBezTo>
                  <a:pt x="927" y="2160"/>
                  <a:pt x="927" y="2160"/>
                  <a:pt x="927" y="2160"/>
                </a:cubicBezTo>
                <a:cubicBezTo>
                  <a:pt x="930" y="2134"/>
                  <a:pt x="935" y="2109"/>
                  <a:pt x="936" y="2082"/>
                </a:cubicBezTo>
                <a:cubicBezTo>
                  <a:pt x="937" y="2072"/>
                  <a:pt x="947" y="2057"/>
                  <a:pt x="937" y="2053"/>
                </a:cubicBezTo>
                <a:close/>
                <a:moveTo>
                  <a:pt x="965" y="2075"/>
                </a:moveTo>
                <a:cubicBezTo>
                  <a:pt x="962" y="2069"/>
                  <a:pt x="966" y="2058"/>
                  <a:pt x="965" y="2051"/>
                </a:cubicBezTo>
                <a:cubicBezTo>
                  <a:pt x="965" y="2042"/>
                  <a:pt x="969" y="2031"/>
                  <a:pt x="962" y="2027"/>
                </a:cubicBezTo>
                <a:cubicBezTo>
                  <a:pt x="956" y="2047"/>
                  <a:pt x="958" y="2062"/>
                  <a:pt x="957" y="2079"/>
                </a:cubicBezTo>
                <a:cubicBezTo>
                  <a:pt x="954" y="2098"/>
                  <a:pt x="951" y="2116"/>
                  <a:pt x="949" y="2134"/>
                </a:cubicBezTo>
                <a:cubicBezTo>
                  <a:pt x="947" y="2143"/>
                  <a:pt x="944" y="2151"/>
                  <a:pt x="942" y="2160"/>
                </a:cubicBezTo>
                <a:cubicBezTo>
                  <a:pt x="950" y="2160"/>
                  <a:pt x="950" y="2160"/>
                  <a:pt x="950" y="2160"/>
                </a:cubicBezTo>
                <a:cubicBezTo>
                  <a:pt x="951" y="2159"/>
                  <a:pt x="951" y="2157"/>
                  <a:pt x="952" y="2156"/>
                </a:cubicBezTo>
                <a:cubicBezTo>
                  <a:pt x="955" y="2146"/>
                  <a:pt x="957" y="2137"/>
                  <a:pt x="960" y="2128"/>
                </a:cubicBezTo>
                <a:cubicBezTo>
                  <a:pt x="959" y="2112"/>
                  <a:pt x="967" y="2090"/>
                  <a:pt x="965" y="2075"/>
                </a:cubicBezTo>
                <a:close/>
                <a:moveTo>
                  <a:pt x="1008" y="2060"/>
                </a:moveTo>
                <a:cubicBezTo>
                  <a:pt x="1003" y="2056"/>
                  <a:pt x="1012" y="2044"/>
                  <a:pt x="1007" y="2041"/>
                </a:cubicBezTo>
                <a:cubicBezTo>
                  <a:pt x="1007" y="2034"/>
                  <a:pt x="1011" y="2024"/>
                  <a:pt x="1003" y="2022"/>
                </a:cubicBezTo>
                <a:cubicBezTo>
                  <a:pt x="1000" y="2040"/>
                  <a:pt x="1002" y="2054"/>
                  <a:pt x="1002" y="2070"/>
                </a:cubicBezTo>
                <a:cubicBezTo>
                  <a:pt x="997" y="2081"/>
                  <a:pt x="1000" y="2087"/>
                  <a:pt x="998" y="2096"/>
                </a:cubicBezTo>
                <a:cubicBezTo>
                  <a:pt x="994" y="2112"/>
                  <a:pt x="990" y="2128"/>
                  <a:pt x="985" y="2144"/>
                </a:cubicBezTo>
                <a:cubicBezTo>
                  <a:pt x="989" y="2145"/>
                  <a:pt x="986" y="2147"/>
                  <a:pt x="984" y="2149"/>
                </a:cubicBezTo>
                <a:cubicBezTo>
                  <a:pt x="983" y="2153"/>
                  <a:pt x="982" y="2157"/>
                  <a:pt x="981" y="2160"/>
                </a:cubicBezTo>
                <a:cubicBezTo>
                  <a:pt x="990" y="2160"/>
                  <a:pt x="990" y="2160"/>
                  <a:pt x="990" y="2160"/>
                </a:cubicBezTo>
                <a:cubicBezTo>
                  <a:pt x="992" y="2152"/>
                  <a:pt x="994" y="2144"/>
                  <a:pt x="997" y="2135"/>
                </a:cubicBezTo>
                <a:cubicBezTo>
                  <a:pt x="1000" y="2121"/>
                  <a:pt x="1003" y="2107"/>
                  <a:pt x="1006" y="2098"/>
                </a:cubicBezTo>
                <a:cubicBezTo>
                  <a:pt x="1004" y="2087"/>
                  <a:pt x="1008" y="2072"/>
                  <a:pt x="1008" y="2060"/>
                </a:cubicBezTo>
                <a:close/>
                <a:moveTo>
                  <a:pt x="981" y="2092"/>
                </a:moveTo>
                <a:cubicBezTo>
                  <a:pt x="985" y="2083"/>
                  <a:pt x="983" y="2078"/>
                  <a:pt x="984" y="2071"/>
                </a:cubicBezTo>
                <a:cubicBezTo>
                  <a:pt x="985" y="2064"/>
                  <a:pt x="986" y="2057"/>
                  <a:pt x="982" y="2053"/>
                </a:cubicBezTo>
                <a:cubicBezTo>
                  <a:pt x="976" y="2057"/>
                  <a:pt x="982" y="2057"/>
                  <a:pt x="979" y="2064"/>
                </a:cubicBezTo>
                <a:cubicBezTo>
                  <a:pt x="976" y="2069"/>
                  <a:pt x="985" y="2078"/>
                  <a:pt x="976" y="2078"/>
                </a:cubicBezTo>
                <a:cubicBezTo>
                  <a:pt x="976" y="2089"/>
                  <a:pt x="973" y="2102"/>
                  <a:pt x="972" y="2113"/>
                </a:cubicBezTo>
                <a:cubicBezTo>
                  <a:pt x="967" y="2124"/>
                  <a:pt x="969" y="2123"/>
                  <a:pt x="966" y="2136"/>
                </a:cubicBezTo>
                <a:cubicBezTo>
                  <a:pt x="965" y="2144"/>
                  <a:pt x="960" y="2154"/>
                  <a:pt x="962" y="2160"/>
                </a:cubicBezTo>
                <a:cubicBezTo>
                  <a:pt x="969" y="2160"/>
                  <a:pt x="969" y="2160"/>
                  <a:pt x="969" y="2160"/>
                </a:cubicBezTo>
                <a:cubicBezTo>
                  <a:pt x="971" y="2148"/>
                  <a:pt x="973" y="2137"/>
                  <a:pt x="977" y="2129"/>
                </a:cubicBezTo>
                <a:cubicBezTo>
                  <a:pt x="976" y="2119"/>
                  <a:pt x="980" y="2104"/>
                  <a:pt x="981" y="2092"/>
                </a:cubicBezTo>
                <a:close/>
                <a:moveTo>
                  <a:pt x="1023" y="2091"/>
                </a:moveTo>
                <a:cubicBezTo>
                  <a:pt x="1018" y="2104"/>
                  <a:pt x="1018" y="2105"/>
                  <a:pt x="1016" y="2119"/>
                </a:cubicBezTo>
                <a:cubicBezTo>
                  <a:pt x="1018" y="2131"/>
                  <a:pt x="1008" y="2136"/>
                  <a:pt x="1011" y="2148"/>
                </a:cubicBezTo>
                <a:cubicBezTo>
                  <a:pt x="1011" y="2153"/>
                  <a:pt x="1009" y="2157"/>
                  <a:pt x="1008" y="2160"/>
                </a:cubicBezTo>
                <a:cubicBezTo>
                  <a:pt x="1016" y="2160"/>
                  <a:pt x="1016" y="2160"/>
                  <a:pt x="1016" y="2160"/>
                </a:cubicBezTo>
                <a:cubicBezTo>
                  <a:pt x="1016" y="2156"/>
                  <a:pt x="1014" y="2153"/>
                  <a:pt x="1018" y="2146"/>
                </a:cubicBezTo>
                <a:cubicBezTo>
                  <a:pt x="1017" y="2141"/>
                  <a:pt x="1025" y="2131"/>
                  <a:pt x="1019" y="2129"/>
                </a:cubicBezTo>
                <a:cubicBezTo>
                  <a:pt x="1019" y="2123"/>
                  <a:pt x="1027" y="2113"/>
                  <a:pt x="1021" y="2111"/>
                </a:cubicBezTo>
                <a:cubicBezTo>
                  <a:pt x="1021" y="2105"/>
                  <a:pt x="1029" y="2094"/>
                  <a:pt x="1023" y="2091"/>
                </a:cubicBezTo>
                <a:close/>
              </a:path>
            </a:pathLst>
          </a:custGeom>
          <a:solidFill>
            <a:schemeClr val="accent1">
              <a:lumMod val="75000"/>
            </a:schemeClr>
          </a:solidFill>
          <a:ln>
            <a:noFill/>
          </a:ln>
        </p:spPr>
      </p:sp>
      <p:grpSp>
        <p:nvGrpSpPr>
          <p:cNvPr id="13" name="Group 12"/>
          <p:cNvGrpSpPr/>
          <p:nvPr/>
        </p:nvGrpSpPr>
        <p:grpSpPr>
          <a:xfrm>
            <a:off x="1838325" y="1262063"/>
            <a:ext cx="5486400" cy="4333875"/>
            <a:chOff x="1838325" y="1262063"/>
            <a:chExt cx="5486400" cy="4333875"/>
          </a:xfrm>
        </p:grpSpPr>
        <p:sp>
          <p:nvSpPr>
            <p:cNvPr id="12" name="Freeform 9"/>
            <p:cNvSpPr/>
            <p:nvPr/>
          </p:nvSpPr>
          <p:spPr bwMode="auto">
            <a:xfrm>
              <a:off x="1838325" y="1262063"/>
              <a:ext cx="5486400" cy="4333875"/>
            </a:xfrm>
            <a:custGeom>
              <a:avLst/>
              <a:gdLst/>
              <a:ahLst/>
              <a:cxnLst/>
              <a:rect l="0" t="0" r="r" b="b"/>
              <a:pathLst>
                <a:path w="1728" h="1364">
                  <a:moveTo>
                    <a:pt x="1628" y="0"/>
                  </a:moveTo>
                  <a:cubicBezTo>
                    <a:pt x="100" y="0"/>
                    <a:pt x="100" y="0"/>
                    <a:pt x="100" y="0"/>
                  </a:cubicBezTo>
                  <a:cubicBezTo>
                    <a:pt x="100" y="0"/>
                    <a:pt x="100" y="0"/>
                    <a:pt x="100" y="0"/>
                  </a:cubicBezTo>
                  <a:cubicBezTo>
                    <a:pt x="45" y="0"/>
                    <a:pt x="0" y="45"/>
                    <a:pt x="0" y="100"/>
                  </a:cubicBezTo>
                  <a:cubicBezTo>
                    <a:pt x="0" y="1264"/>
                    <a:pt x="0" y="1264"/>
                    <a:pt x="0" y="1264"/>
                  </a:cubicBezTo>
                  <a:cubicBezTo>
                    <a:pt x="0" y="1319"/>
                    <a:pt x="45" y="1364"/>
                    <a:pt x="100" y="1364"/>
                  </a:cubicBezTo>
                  <a:cubicBezTo>
                    <a:pt x="100" y="1364"/>
                    <a:pt x="100" y="1364"/>
                    <a:pt x="100" y="1364"/>
                  </a:cubicBezTo>
                  <a:cubicBezTo>
                    <a:pt x="1628" y="1364"/>
                    <a:pt x="1628" y="1364"/>
                    <a:pt x="1628" y="1364"/>
                  </a:cubicBezTo>
                  <a:cubicBezTo>
                    <a:pt x="1683" y="1364"/>
                    <a:pt x="1728" y="1319"/>
                    <a:pt x="1728" y="1264"/>
                  </a:cubicBezTo>
                  <a:cubicBezTo>
                    <a:pt x="1728" y="100"/>
                    <a:pt x="1728" y="100"/>
                    <a:pt x="1728" y="100"/>
                  </a:cubicBezTo>
                  <a:cubicBezTo>
                    <a:pt x="1728" y="45"/>
                    <a:pt x="1683" y="0"/>
                    <a:pt x="1628" y="0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</p:sp>
        <p:cxnSp>
          <p:nvCxnSpPr>
            <p:cNvPr id="185" name="Straight Connector 184"/>
            <p:cNvCxnSpPr/>
            <p:nvPr/>
          </p:nvCxnSpPr>
          <p:spPr>
            <a:xfrm>
              <a:off x="4057650" y="3862794"/>
              <a:ext cx="1028700" cy="0"/>
            </a:xfrm>
            <a:prstGeom prst="line">
              <a:avLst/>
            </a:prstGeom>
            <a:ln w="3810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" name="Freeform 5"/>
            <p:cNvSpPr>
              <a:spLocks noEditPoints="1"/>
            </p:cNvSpPr>
            <p:nvPr/>
          </p:nvSpPr>
          <p:spPr bwMode="auto">
            <a:xfrm>
              <a:off x="2030413" y="1454150"/>
              <a:ext cx="5102225" cy="3949700"/>
            </a:xfrm>
            <a:custGeom>
              <a:avLst/>
              <a:gdLst/>
              <a:ahLst/>
              <a:cxnLst/>
              <a:rect l="0" t="0" r="r" b="b"/>
              <a:pathLst>
                <a:path w="1608" h="1244">
                  <a:moveTo>
                    <a:pt x="1568" y="0"/>
                  </a:moveTo>
                  <a:cubicBezTo>
                    <a:pt x="40" y="0"/>
                    <a:pt x="40" y="0"/>
                    <a:pt x="40" y="0"/>
                  </a:cubicBezTo>
                  <a:cubicBezTo>
                    <a:pt x="19" y="0"/>
                    <a:pt x="0" y="18"/>
                    <a:pt x="0" y="40"/>
                  </a:cubicBezTo>
                  <a:cubicBezTo>
                    <a:pt x="0" y="1204"/>
                    <a:pt x="0" y="1204"/>
                    <a:pt x="0" y="1204"/>
                  </a:cubicBezTo>
                  <a:cubicBezTo>
                    <a:pt x="0" y="1225"/>
                    <a:pt x="19" y="1244"/>
                    <a:pt x="40" y="1244"/>
                  </a:cubicBezTo>
                  <a:cubicBezTo>
                    <a:pt x="1568" y="1244"/>
                    <a:pt x="1568" y="1244"/>
                    <a:pt x="1568" y="1244"/>
                  </a:cubicBezTo>
                  <a:cubicBezTo>
                    <a:pt x="1590" y="1244"/>
                    <a:pt x="1608" y="1225"/>
                    <a:pt x="1608" y="1204"/>
                  </a:cubicBezTo>
                  <a:cubicBezTo>
                    <a:pt x="1608" y="40"/>
                    <a:pt x="1608" y="40"/>
                    <a:pt x="1608" y="40"/>
                  </a:cubicBezTo>
                  <a:cubicBezTo>
                    <a:pt x="1608" y="18"/>
                    <a:pt x="1590" y="0"/>
                    <a:pt x="1568" y="0"/>
                  </a:cubicBezTo>
                  <a:close/>
                  <a:moveTo>
                    <a:pt x="1594" y="1204"/>
                  </a:moveTo>
                  <a:cubicBezTo>
                    <a:pt x="1594" y="1218"/>
                    <a:pt x="1583" y="1230"/>
                    <a:pt x="1568" y="1230"/>
                  </a:cubicBezTo>
                  <a:cubicBezTo>
                    <a:pt x="40" y="1230"/>
                    <a:pt x="40" y="1230"/>
                    <a:pt x="40" y="1230"/>
                  </a:cubicBezTo>
                  <a:cubicBezTo>
                    <a:pt x="26" y="1230"/>
                    <a:pt x="14" y="1218"/>
                    <a:pt x="14" y="1204"/>
                  </a:cubicBezTo>
                  <a:cubicBezTo>
                    <a:pt x="14" y="40"/>
                    <a:pt x="14" y="40"/>
                    <a:pt x="14" y="40"/>
                  </a:cubicBezTo>
                  <a:cubicBezTo>
                    <a:pt x="14" y="26"/>
                    <a:pt x="26" y="14"/>
                    <a:pt x="40" y="14"/>
                  </a:cubicBezTo>
                  <a:cubicBezTo>
                    <a:pt x="1568" y="14"/>
                    <a:pt x="1568" y="14"/>
                    <a:pt x="1568" y="14"/>
                  </a:cubicBezTo>
                  <a:cubicBezTo>
                    <a:pt x="1583" y="14"/>
                    <a:pt x="1594" y="26"/>
                    <a:pt x="1594" y="40"/>
                  </a:cubicBezTo>
                  <a:lnTo>
                    <a:pt x="1594" y="1204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</p:grpSp>
      <p:cxnSp>
        <p:nvCxnSpPr>
          <p:cNvPr id="14" name="Straight Connector 13"/>
          <p:cNvCxnSpPr/>
          <p:nvPr/>
        </p:nvCxnSpPr>
        <p:spPr>
          <a:xfrm>
            <a:off x="4057650" y="3862794"/>
            <a:ext cx="1028700" cy="0"/>
          </a:xfrm>
          <a:prstGeom prst="line">
            <a:avLst/>
          </a:prstGeom>
          <a:ln w="381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738557" y="6296731"/>
            <a:ext cx="2057400" cy="365125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DDD8C408-DE1F-4D75-8DC5-070CF04CB49E}" type="datetimeFigureOut">
              <a:rPr lang="id-ID" smtClean="0"/>
              <a:pPr/>
              <a:t>08/12/2019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30683" y="6296731"/>
            <a:ext cx="3086100" cy="365125"/>
          </a:xfrm>
        </p:spPr>
        <p:txBody>
          <a:bodyPr/>
          <a:lstStyle>
            <a:lvl1pPr algn="ctr">
              <a:defRPr>
                <a:solidFill>
                  <a:schemeClr val="bg2"/>
                </a:solidFill>
              </a:defRPr>
            </a:lvl1pPr>
          </a:lstStyle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348057" y="6296731"/>
            <a:ext cx="2086157" cy="365125"/>
          </a:xfrm>
        </p:spPr>
        <p:txBody>
          <a:bodyPr anchor="ctr"/>
          <a:lstStyle>
            <a:lvl1pPr algn="l">
              <a:defRPr sz="900">
                <a:solidFill>
                  <a:schemeClr val="bg2"/>
                </a:solidFill>
              </a:defRPr>
            </a:lvl1pPr>
          </a:lstStyle>
          <a:p>
            <a:fld id="{DE5EF56F-A1E0-47C6-80D1-08E3AFA7EB4C}" type="slidenum">
              <a:rPr lang="id-ID" smtClean="0"/>
              <a:pPr/>
              <a:t>‹#›</a:t>
            </a:fld>
            <a:endParaRPr lang="id-ID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71726" y="1830580"/>
            <a:ext cx="4394793" cy="1841715"/>
          </a:xfrm>
        </p:spPr>
        <p:txBody>
          <a:bodyPr anchor="t">
            <a:normAutofit/>
          </a:bodyPr>
          <a:lstStyle>
            <a:lvl1pPr algn="ctr">
              <a:lnSpc>
                <a:spcPct val="105000"/>
              </a:lnSpc>
              <a:defRPr sz="3300" baseline="0">
                <a:solidFill>
                  <a:schemeClr val="tx2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860938" y="4176132"/>
            <a:ext cx="3424856" cy="1038807"/>
          </a:xfrm>
        </p:spPr>
        <p:txBody>
          <a:bodyPr>
            <a:normAutofit/>
          </a:bodyPr>
          <a:lstStyle>
            <a:lvl1pPr marL="0" indent="0" algn="ctr">
              <a:lnSpc>
                <a:spcPct val="130000"/>
              </a:lnSpc>
              <a:spcBef>
                <a:spcPts val="0"/>
              </a:spcBef>
              <a:buNone/>
              <a:defRPr sz="1800" baseline="0">
                <a:solidFill>
                  <a:schemeClr val="tx2">
                    <a:lumMod val="75000"/>
                    <a:lumOff val="2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92162999"/>
      </p:ext>
    </p:extLst>
  </p:cSld>
  <p:clrMapOvr>
    <a:masterClrMapping/>
  </p:clrMapOvr>
</p:sldLayout>
</file>

<file path=ppt/slideLayouts/slideLayout13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212609" y="2438400"/>
            <a:ext cx="3127248" cy="3657601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650955" y="2438400"/>
            <a:ext cx="3127248" cy="3657601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D8C408-DE1F-4D75-8DC5-070CF04CB49E}" type="datetimeFigureOut">
              <a:rPr lang="id-ID" smtClean="0"/>
              <a:pPr/>
              <a:t>08/12/2019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5EF56F-A1E0-47C6-80D1-08E3AFA7EB4C}" type="slidenum">
              <a:rPr lang="id-ID" smtClean="0"/>
              <a:pPr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659422148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13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04338" y="566928"/>
            <a:ext cx="6673866" cy="1563624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00276" y="2456408"/>
            <a:ext cx="3136392" cy="823912"/>
          </a:xfrm>
        </p:spPr>
        <p:txBody>
          <a:bodyPr anchor="b">
            <a:normAutofit/>
          </a:bodyPr>
          <a:lstStyle>
            <a:lvl1pPr marL="0" indent="0">
              <a:lnSpc>
                <a:spcPct val="99000"/>
              </a:lnSpc>
              <a:buNone/>
              <a:defRPr sz="2100" b="0" baseline="0">
                <a:solidFill>
                  <a:schemeClr val="accent2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200276" y="3316640"/>
            <a:ext cx="3136392" cy="2779361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41811" y="2456408"/>
            <a:ext cx="3136392" cy="823912"/>
          </a:xfrm>
        </p:spPr>
        <p:txBody>
          <a:bodyPr anchor="b">
            <a:normAutofit/>
          </a:bodyPr>
          <a:lstStyle>
            <a:lvl1pPr marL="0" indent="0">
              <a:lnSpc>
                <a:spcPct val="99000"/>
              </a:lnSpc>
              <a:buNone/>
              <a:defRPr sz="2100" b="0" baseline="0">
                <a:solidFill>
                  <a:schemeClr val="accent2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641811" y="3316640"/>
            <a:ext cx="3136392" cy="2779361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D8C408-DE1F-4D75-8DC5-070CF04CB49E}" type="datetimeFigureOut">
              <a:rPr lang="id-ID" smtClean="0"/>
              <a:pPr/>
              <a:t>08/12/2019</a:t>
            </a:fld>
            <a:endParaRPr lang="id-ID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5EF56F-A1E0-47C6-80D1-08E3AFA7EB4C}" type="slidenum">
              <a:rPr lang="id-ID" smtClean="0"/>
              <a:pPr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728248786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13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D8C408-DE1F-4D75-8DC5-070CF04CB49E}" type="datetimeFigureOut">
              <a:rPr lang="id-ID" smtClean="0"/>
              <a:pPr/>
              <a:t>08/12/2019</a:t>
            </a:fld>
            <a:endParaRPr lang="id-ID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5EF56F-A1E0-47C6-80D1-08E3AFA7EB4C}" type="slidenum">
              <a:rPr lang="id-ID" smtClean="0"/>
              <a:pPr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066090942"/>
      </p:ext>
    </p:extLst>
  </p:cSld>
  <p:clrMapOvr>
    <a:masterClrMapping/>
  </p:clrMapOvr>
</p:sldLayout>
</file>

<file path=ppt/slideLayouts/slideLayout13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 title="Feathers"/>
          <p:cNvGrpSpPr/>
          <p:nvPr/>
        </p:nvGrpSpPr>
        <p:grpSpPr>
          <a:xfrm>
            <a:off x="242422" y="723329"/>
            <a:ext cx="3173440" cy="5631971"/>
            <a:chOff x="400714" y="362425"/>
            <a:chExt cx="3495979" cy="6204388"/>
          </a:xfrm>
        </p:grpSpPr>
        <p:sp>
          <p:nvSpPr>
            <p:cNvPr id="6" name="Freeform 5"/>
            <p:cNvSpPr>
              <a:spLocks noEditPoints="1"/>
            </p:cNvSpPr>
            <p:nvPr/>
          </p:nvSpPr>
          <p:spPr bwMode="auto">
            <a:xfrm>
              <a:off x="400714" y="362425"/>
              <a:ext cx="2218442" cy="6204388"/>
            </a:xfrm>
            <a:custGeom>
              <a:avLst/>
              <a:gdLst/>
              <a:ahLst/>
              <a:cxnLst/>
              <a:rect l="0" t="0" r="r" b="b"/>
              <a:pathLst>
                <a:path w="697" h="1954">
                  <a:moveTo>
                    <a:pt x="251" y="1472"/>
                  </a:moveTo>
                  <a:cubicBezTo>
                    <a:pt x="258" y="1472"/>
                    <a:pt x="252" y="1463"/>
                    <a:pt x="251" y="1462"/>
                  </a:cubicBezTo>
                  <a:cubicBezTo>
                    <a:pt x="248" y="1422"/>
                    <a:pt x="241" y="1424"/>
                    <a:pt x="241" y="1419"/>
                  </a:cubicBezTo>
                  <a:cubicBezTo>
                    <a:pt x="227" y="1388"/>
                    <a:pt x="226" y="1380"/>
                    <a:pt x="221" y="1376"/>
                  </a:cubicBezTo>
                  <a:cubicBezTo>
                    <a:pt x="209" y="1355"/>
                    <a:pt x="209" y="1347"/>
                    <a:pt x="203" y="1344"/>
                  </a:cubicBezTo>
                  <a:cubicBezTo>
                    <a:pt x="169" y="1285"/>
                    <a:pt x="162" y="1275"/>
                    <a:pt x="156" y="1263"/>
                  </a:cubicBezTo>
                  <a:cubicBezTo>
                    <a:pt x="144" y="1242"/>
                    <a:pt x="141" y="1236"/>
                    <a:pt x="138" y="1231"/>
                  </a:cubicBezTo>
                  <a:cubicBezTo>
                    <a:pt x="107" y="1177"/>
                    <a:pt x="108" y="1168"/>
                    <a:pt x="103" y="1165"/>
                  </a:cubicBezTo>
                  <a:cubicBezTo>
                    <a:pt x="90" y="1142"/>
                    <a:pt x="83" y="1131"/>
                    <a:pt x="82" y="1127"/>
                  </a:cubicBezTo>
                  <a:cubicBezTo>
                    <a:pt x="66" y="1090"/>
                    <a:pt x="67" y="1081"/>
                    <a:pt x="62" y="1077"/>
                  </a:cubicBezTo>
                  <a:cubicBezTo>
                    <a:pt x="57" y="1049"/>
                    <a:pt x="51" y="1046"/>
                    <a:pt x="52" y="1037"/>
                  </a:cubicBezTo>
                  <a:cubicBezTo>
                    <a:pt x="48" y="1016"/>
                    <a:pt x="44" y="1007"/>
                    <a:pt x="42" y="1002"/>
                  </a:cubicBezTo>
                  <a:cubicBezTo>
                    <a:pt x="32" y="970"/>
                    <a:pt x="24" y="961"/>
                    <a:pt x="22" y="946"/>
                  </a:cubicBezTo>
                  <a:cubicBezTo>
                    <a:pt x="13" y="922"/>
                    <a:pt x="11" y="916"/>
                    <a:pt x="9" y="909"/>
                  </a:cubicBezTo>
                  <a:cubicBezTo>
                    <a:pt x="5" y="889"/>
                    <a:pt x="11" y="888"/>
                    <a:pt x="9" y="896"/>
                  </a:cubicBezTo>
                  <a:cubicBezTo>
                    <a:pt x="25" y="935"/>
                    <a:pt x="22" y="943"/>
                    <a:pt x="27" y="944"/>
                  </a:cubicBezTo>
                  <a:cubicBezTo>
                    <a:pt x="47" y="979"/>
                    <a:pt x="44" y="987"/>
                    <a:pt x="45" y="992"/>
                  </a:cubicBezTo>
                  <a:cubicBezTo>
                    <a:pt x="78" y="1045"/>
                    <a:pt x="85" y="1060"/>
                    <a:pt x="95" y="1072"/>
                  </a:cubicBezTo>
                  <a:cubicBezTo>
                    <a:pt x="141" y="1130"/>
                    <a:pt x="141" y="1136"/>
                    <a:pt x="140" y="1142"/>
                  </a:cubicBezTo>
                  <a:cubicBezTo>
                    <a:pt x="159" y="1162"/>
                    <a:pt x="156" y="1170"/>
                    <a:pt x="160" y="1170"/>
                  </a:cubicBezTo>
                  <a:cubicBezTo>
                    <a:pt x="198" y="1238"/>
                    <a:pt x="204" y="1243"/>
                    <a:pt x="206" y="1251"/>
                  </a:cubicBezTo>
                  <a:cubicBezTo>
                    <a:pt x="218" y="1278"/>
                    <a:pt x="219" y="1288"/>
                    <a:pt x="226" y="1291"/>
                  </a:cubicBezTo>
                  <a:cubicBezTo>
                    <a:pt x="231" y="1298"/>
                    <a:pt x="231" y="1292"/>
                    <a:pt x="228" y="1288"/>
                  </a:cubicBezTo>
                  <a:cubicBezTo>
                    <a:pt x="196" y="1218"/>
                    <a:pt x="198" y="1206"/>
                    <a:pt x="191" y="1203"/>
                  </a:cubicBezTo>
                  <a:cubicBezTo>
                    <a:pt x="168" y="1159"/>
                    <a:pt x="164" y="1153"/>
                    <a:pt x="160" y="1147"/>
                  </a:cubicBezTo>
                  <a:cubicBezTo>
                    <a:pt x="114" y="1068"/>
                    <a:pt x="104" y="1068"/>
                    <a:pt x="105" y="1057"/>
                  </a:cubicBezTo>
                  <a:cubicBezTo>
                    <a:pt x="67" y="1000"/>
                    <a:pt x="58" y="1000"/>
                    <a:pt x="57" y="992"/>
                  </a:cubicBezTo>
                  <a:cubicBezTo>
                    <a:pt x="80" y="1011"/>
                    <a:pt x="81" y="1021"/>
                    <a:pt x="87" y="1024"/>
                  </a:cubicBezTo>
                  <a:cubicBezTo>
                    <a:pt x="103" y="1041"/>
                    <a:pt x="100" y="1049"/>
                    <a:pt x="105" y="1049"/>
                  </a:cubicBezTo>
                  <a:cubicBezTo>
                    <a:pt x="129" y="1079"/>
                    <a:pt x="130" y="1087"/>
                    <a:pt x="135" y="1092"/>
                  </a:cubicBezTo>
                  <a:cubicBezTo>
                    <a:pt x="163" y="1128"/>
                    <a:pt x="159" y="1136"/>
                    <a:pt x="163" y="1137"/>
                  </a:cubicBezTo>
                  <a:cubicBezTo>
                    <a:pt x="199" y="1191"/>
                    <a:pt x="204" y="1205"/>
                    <a:pt x="211" y="1218"/>
                  </a:cubicBezTo>
                  <a:cubicBezTo>
                    <a:pt x="232" y="1237"/>
                    <a:pt x="226" y="1238"/>
                    <a:pt x="228" y="1230"/>
                  </a:cubicBezTo>
                  <a:cubicBezTo>
                    <a:pt x="202" y="1163"/>
                    <a:pt x="196" y="1163"/>
                    <a:pt x="198" y="1155"/>
                  </a:cubicBezTo>
                  <a:cubicBezTo>
                    <a:pt x="171" y="1106"/>
                    <a:pt x="167" y="1104"/>
                    <a:pt x="165" y="1100"/>
                  </a:cubicBezTo>
                  <a:cubicBezTo>
                    <a:pt x="140" y="1062"/>
                    <a:pt x="138" y="1052"/>
                    <a:pt x="133" y="1047"/>
                  </a:cubicBezTo>
                  <a:cubicBezTo>
                    <a:pt x="76" y="924"/>
                    <a:pt x="76" y="918"/>
                    <a:pt x="75" y="913"/>
                  </a:cubicBezTo>
                  <a:cubicBezTo>
                    <a:pt x="53" y="840"/>
                    <a:pt x="56" y="836"/>
                    <a:pt x="57" y="830"/>
                  </a:cubicBezTo>
                  <a:cubicBezTo>
                    <a:pt x="36" y="706"/>
                    <a:pt x="30" y="721"/>
                    <a:pt x="34" y="725"/>
                  </a:cubicBezTo>
                  <a:cubicBezTo>
                    <a:pt x="45" y="767"/>
                    <a:pt x="46" y="774"/>
                    <a:pt x="49" y="778"/>
                  </a:cubicBezTo>
                  <a:cubicBezTo>
                    <a:pt x="70" y="833"/>
                    <a:pt x="67" y="843"/>
                    <a:pt x="72" y="846"/>
                  </a:cubicBezTo>
                  <a:cubicBezTo>
                    <a:pt x="94" y="887"/>
                    <a:pt x="97" y="899"/>
                    <a:pt x="102" y="908"/>
                  </a:cubicBezTo>
                  <a:cubicBezTo>
                    <a:pt x="143" y="980"/>
                    <a:pt x="154" y="992"/>
                    <a:pt x="160" y="1007"/>
                  </a:cubicBezTo>
                  <a:cubicBezTo>
                    <a:pt x="212" y="1106"/>
                    <a:pt x="218" y="1122"/>
                    <a:pt x="223" y="1137"/>
                  </a:cubicBezTo>
                  <a:cubicBezTo>
                    <a:pt x="218" y="1115"/>
                    <a:pt x="222" y="1106"/>
                    <a:pt x="221" y="1102"/>
                  </a:cubicBezTo>
                  <a:cubicBezTo>
                    <a:pt x="210" y="1080"/>
                    <a:pt x="213" y="1072"/>
                    <a:pt x="208" y="1072"/>
                  </a:cubicBezTo>
                  <a:cubicBezTo>
                    <a:pt x="195" y="1023"/>
                    <a:pt x="188" y="1020"/>
                    <a:pt x="188" y="1012"/>
                  </a:cubicBezTo>
                  <a:cubicBezTo>
                    <a:pt x="149" y="930"/>
                    <a:pt x="144" y="927"/>
                    <a:pt x="145" y="918"/>
                  </a:cubicBezTo>
                  <a:cubicBezTo>
                    <a:pt x="125" y="876"/>
                    <a:pt x="120" y="873"/>
                    <a:pt x="117" y="868"/>
                  </a:cubicBezTo>
                  <a:cubicBezTo>
                    <a:pt x="102" y="832"/>
                    <a:pt x="100" y="833"/>
                    <a:pt x="100" y="830"/>
                  </a:cubicBezTo>
                  <a:cubicBezTo>
                    <a:pt x="80" y="793"/>
                    <a:pt x="77" y="788"/>
                    <a:pt x="75" y="783"/>
                  </a:cubicBezTo>
                  <a:cubicBezTo>
                    <a:pt x="45" y="730"/>
                    <a:pt x="43" y="716"/>
                    <a:pt x="34" y="710"/>
                  </a:cubicBezTo>
                  <a:cubicBezTo>
                    <a:pt x="25" y="678"/>
                    <a:pt x="34" y="684"/>
                    <a:pt x="32" y="690"/>
                  </a:cubicBezTo>
                  <a:cubicBezTo>
                    <a:pt x="50" y="733"/>
                    <a:pt x="60" y="733"/>
                    <a:pt x="59" y="745"/>
                  </a:cubicBezTo>
                  <a:cubicBezTo>
                    <a:pt x="80" y="780"/>
                    <a:pt x="81" y="783"/>
                    <a:pt x="85" y="785"/>
                  </a:cubicBezTo>
                  <a:cubicBezTo>
                    <a:pt x="113" y="833"/>
                    <a:pt x="115" y="842"/>
                    <a:pt x="117" y="851"/>
                  </a:cubicBezTo>
                  <a:cubicBezTo>
                    <a:pt x="147" y="899"/>
                    <a:pt x="151" y="907"/>
                    <a:pt x="153" y="916"/>
                  </a:cubicBezTo>
                  <a:cubicBezTo>
                    <a:pt x="168" y="945"/>
                    <a:pt x="171" y="952"/>
                    <a:pt x="173" y="961"/>
                  </a:cubicBezTo>
                  <a:cubicBezTo>
                    <a:pt x="190" y="999"/>
                    <a:pt x="200" y="1010"/>
                    <a:pt x="203" y="1029"/>
                  </a:cubicBezTo>
                  <a:cubicBezTo>
                    <a:pt x="198" y="998"/>
                    <a:pt x="198" y="994"/>
                    <a:pt x="196" y="994"/>
                  </a:cubicBezTo>
                  <a:cubicBezTo>
                    <a:pt x="175" y="911"/>
                    <a:pt x="168" y="909"/>
                    <a:pt x="170" y="898"/>
                  </a:cubicBezTo>
                  <a:cubicBezTo>
                    <a:pt x="131" y="811"/>
                    <a:pt x="131" y="802"/>
                    <a:pt x="125" y="800"/>
                  </a:cubicBezTo>
                  <a:cubicBezTo>
                    <a:pt x="105" y="747"/>
                    <a:pt x="103" y="742"/>
                    <a:pt x="100" y="740"/>
                  </a:cubicBezTo>
                  <a:cubicBezTo>
                    <a:pt x="82" y="701"/>
                    <a:pt x="78" y="699"/>
                    <a:pt x="77" y="695"/>
                  </a:cubicBezTo>
                  <a:cubicBezTo>
                    <a:pt x="67" y="672"/>
                    <a:pt x="60" y="674"/>
                    <a:pt x="62" y="667"/>
                  </a:cubicBezTo>
                  <a:cubicBezTo>
                    <a:pt x="44" y="641"/>
                    <a:pt x="39" y="635"/>
                    <a:pt x="34" y="629"/>
                  </a:cubicBezTo>
                  <a:cubicBezTo>
                    <a:pt x="21" y="597"/>
                    <a:pt x="29" y="609"/>
                    <a:pt x="37" y="622"/>
                  </a:cubicBezTo>
                  <a:cubicBezTo>
                    <a:pt x="75" y="681"/>
                    <a:pt x="85" y="681"/>
                    <a:pt x="85" y="692"/>
                  </a:cubicBezTo>
                  <a:cubicBezTo>
                    <a:pt x="108" y="731"/>
                    <a:pt x="109" y="735"/>
                    <a:pt x="110" y="740"/>
                  </a:cubicBezTo>
                  <a:cubicBezTo>
                    <a:pt x="123" y="777"/>
                    <a:pt x="130" y="775"/>
                    <a:pt x="130" y="780"/>
                  </a:cubicBezTo>
                  <a:cubicBezTo>
                    <a:pt x="151" y="822"/>
                    <a:pt x="153" y="840"/>
                    <a:pt x="163" y="851"/>
                  </a:cubicBezTo>
                  <a:cubicBezTo>
                    <a:pt x="179" y="903"/>
                    <a:pt x="184" y="907"/>
                    <a:pt x="185" y="916"/>
                  </a:cubicBezTo>
                  <a:cubicBezTo>
                    <a:pt x="203" y="963"/>
                    <a:pt x="199" y="973"/>
                    <a:pt x="201" y="976"/>
                  </a:cubicBezTo>
                  <a:cubicBezTo>
                    <a:pt x="236" y="1076"/>
                    <a:pt x="226" y="1071"/>
                    <a:pt x="228" y="1064"/>
                  </a:cubicBezTo>
                  <a:cubicBezTo>
                    <a:pt x="218" y="972"/>
                    <a:pt x="212" y="965"/>
                    <a:pt x="213" y="951"/>
                  </a:cubicBezTo>
                  <a:cubicBezTo>
                    <a:pt x="185" y="862"/>
                    <a:pt x="181" y="854"/>
                    <a:pt x="178" y="845"/>
                  </a:cubicBezTo>
                  <a:cubicBezTo>
                    <a:pt x="145" y="767"/>
                    <a:pt x="139" y="762"/>
                    <a:pt x="135" y="755"/>
                  </a:cubicBezTo>
                  <a:cubicBezTo>
                    <a:pt x="119" y="717"/>
                    <a:pt x="114" y="719"/>
                    <a:pt x="112" y="717"/>
                  </a:cubicBezTo>
                  <a:cubicBezTo>
                    <a:pt x="92" y="686"/>
                    <a:pt x="92" y="676"/>
                    <a:pt x="87" y="669"/>
                  </a:cubicBezTo>
                  <a:cubicBezTo>
                    <a:pt x="56" y="621"/>
                    <a:pt x="53" y="614"/>
                    <a:pt x="49" y="607"/>
                  </a:cubicBezTo>
                  <a:cubicBezTo>
                    <a:pt x="41" y="564"/>
                    <a:pt x="41" y="578"/>
                    <a:pt x="47" y="586"/>
                  </a:cubicBezTo>
                  <a:cubicBezTo>
                    <a:pt x="72" y="633"/>
                    <a:pt x="77" y="635"/>
                    <a:pt x="77" y="642"/>
                  </a:cubicBezTo>
                  <a:cubicBezTo>
                    <a:pt x="117" y="700"/>
                    <a:pt x="120" y="711"/>
                    <a:pt x="125" y="720"/>
                  </a:cubicBezTo>
                  <a:cubicBezTo>
                    <a:pt x="136" y="738"/>
                    <a:pt x="138" y="743"/>
                    <a:pt x="143" y="745"/>
                  </a:cubicBezTo>
                  <a:cubicBezTo>
                    <a:pt x="165" y="796"/>
                    <a:pt x="169" y="801"/>
                    <a:pt x="173" y="805"/>
                  </a:cubicBezTo>
                  <a:cubicBezTo>
                    <a:pt x="198" y="877"/>
                    <a:pt x="205" y="880"/>
                    <a:pt x="206" y="888"/>
                  </a:cubicBezTo>
                  <a:cubicBezTo>
                    <a:pt x="210" y="912"/>
                    <a:pt x="215" y="915"/>
                    <a:pt x="216" y="923"/>
                  </a:cubicBezTo>
                  <a:cubicBezTo>
                    <a:pt x="239" y="982"/>
                    <a:pt x="234" y="967"/>
                    <a:pt x="238" y="961"/>
                  </a:cubicBezTo>
                  <a:cubicBezTo>
                    <a:pt x="220" y="890"/>
                    <a:pt x="217" y="886"/>
                    <a:pt x="218" y="876"/>
                  </a:cubicBezTo>
                  <a:cubicBezTo>
                    <a:pt x="175" y="774"/>
                    <a:pt x="176" y="763"/>
                    <a:pt x="173" y="755"/>
                  </a:cubicBezTo>
                  <a:cubicBezTo>
                    <a:pt x="155" y="729"/>
                    <a:pt x="156" y="717"/>
                    <a:pt x="150" y="712"/>
                  </a:cubicBezTo>
                  <a:cubicBezTo>
                    <a:pt x="123" y="663"/>
                    <a:pt x="122" y="653"/>
                    <a:pt x="115" y="649"/>
                  </a:cubicBezTo>
                  <a:cubicBezTo>
                    <a:pt x="86" y="590"/>
                    <a:pt x="85" y="586"/>
                    <a:pt x="85" y="581"/>
                  </a:cubicBezTo>
                  <a:cubicBezTo>
                    <a:pt x="60" y="516"/>
                    <a:pt x="65" y="519"/>
                    <a:pt x="64" y="528"/>
                  </a:cubicBezTo>
                  <a:cubicBezTo>
                    <a:pt x="82" y="567"/>
                    <a:pt x="89" y="567"/>
                    <a:pt x="87" y="576"/>
                  </a:cubicBezTo>
                  <a:cubicBezTo>
                    <a:pt x="102" y="603"/>
                    <a:pt x="102" y="606"/>
                    <a:pt x="105" y="606"/>
                  </a:cubicBezTo>
                  <a:cubicBezTo>
                    <a:pt x="133" y="652"/>
                    <a:pt x="128" y="663"/>
                    <a:pt x="135" y="662"/>
                  </a:cubicBezTo>
                  <a:cubicBezTo>
                    <a:pt x="162" y="716"/>
                    <a:pt x="168" y="721"/>
                    <a:pt x="170" y="730"/>
                  </a:cubicBezTo>
                  <a:cubicBezTo>
                    <a:pt x="201" y="805"/>
                    <a:pt x="206" y="810"/>
                    <a:pt x="208" y="818"/>
                  </a:cubicBezTo>
                  <a:cubicBezTo>
                    <a:pt x="243" y="905"/>
                    <a:pt x="235" y="893"/>
                    <a:pt x="233" y="888"/>
                  </a:cubicBezTo>
                  <a:cubicBezTo>
                    <a:pt x="221" y="836"/>
                    <a:pt x="220" y="828"/>
                    <a:pt x="216" y="823"/>
                  </a:cubicBezTo>
                  <a:cubicBezTo>
                    <a:pt x="173" y="707"/>
                    <a:pt x="173" y="697"/>
                    <a:pt x="170" y="689"/>
                  </a:cubicBezTo>
                  <a:cubicBezTo>
                    <a:pt x="157" y="663"/>
                    <a:pt x="154" y="657"/>
                    <a:pt x="150" y="652"/>
                  </a:cubicBezTo>
                  <a:cubicBezTo>
                    <a:pt x="119" y="602"/>
                    <a:pt x="122" y="594"/>
                    <a:pt x="117" y="594"/>
                  </a:cubicBezTo>
                  <a:cubicBezTo>
                    <a:pt x="119" y="590"/>
                    <a:pt x="124" y="592"/>
                    <a:pt x="125" y="596"/>
                  </a:cubicBezTo>
                  <a:cubicBezTo>
                    <a:pt x="159" y="641"/>
                    <a:pt x="154" y="651"/>
                    <a:pt x="163" y="649"/>
                  </a:cubicBezTo>
                  <a:cubicBezTo>
                    <a:pt x="185" y="694"/>
                    <a:pt x="183" y="708"/>
                    <a:pt x="190" y="712"/>
                  </a:cubicBezTo>
                  <a:cubicBezTo>
                    <a:pt x="211" y="753"/>
                    <a:pt x="208" y="762"/>
                    <a:pt x="213" y="762"/>
                  </a:cubicBezTo>
                  <a:cubicBezTo>
                    <a:pt x="237" y="847"/>
                    <a:pt x="238" y="850"/>
                    <a:pt x="238" y="853"/>
                  </a:cubicBezTo>
                  <a:cubicBezTo>
                    <a:pt x="246" y="870"/>
                    <a:pt x="242" y="860"/>
                    <a:pt x="243" y="855"/>
                  </a:cubicBezTo>
                  <a:cubicBezTo>
                    <a:pt x="231" y="791"/>
                    <a:pt x="232" y="779"/>
                    <a:pt x="228" y="757"/>
                  </a:cubicBezTo>
                  <a:cubicBezTo>
                    <a:pt x="212" y="721"/>
                    <a:pt x="215" y="712"/>
                    <a:pt x="210" y="712"/>
                  </a:cubicBezTo>
                  <a:cubicBezTo>
                    <a:pt x="190" y="661"/>
                    <a:pt x="188" y="652"/>
                    <a:pt x="183" y="647"/>
                  </a:cubicBezTo>
                  <a:cubicBezTo>
                    <a:pt x="162" y="617"/>
                    <a:pt x="161" y="598"/>
                    <a:pt x="150" y="589"/>
                  </a:cubicBezTo>
                  <a:cubicBezTo>
                    <a:pt x="126" y="540"/>
                    <a:pt x="121" y="535"/>
                    <a:pt x="117" y="528"/>
                  </a:cubicBezTo>
                  <a:cubicBezTo>
                    <a:pt x="101" y="492"/>
                    <a:pt x="98" y="489"/>
                    <a:pt x="97" y="486"/>
                  </a:cubicBezTo>
                  <a:cubicBezTo>
                    <a:pt x="80" y="432"/>
                    <a:pt x="73" y="429"/>
                    <a:pt x="74" y="418"/>
                  </a:cubicBezTo>
                  <a:cubicBezTo>
                    <a:pt x="93" y="455"/>
                    <a:pt x="94" y="458"/>
                    <a:pt x="94" y="463"/>
                  </a:cubicBezTo>
                  <a:cubicBezTo>
                    <a:pt x="143" y="547"/>
                    <a:pt x="140" y="555"/>
                    <a:pt x="145" y="556"/>
                  </a:cubicBezTo>
                  <a:cubicBezTo>
                    <a:pt x="164" y="593"/>
                    <a:pt x="170" y="599"/>
                    <a:pt x="173" y="606"/>
                  </a:cubicBezTo>
                  <a:cubicBezTo>
                    <a:pt x="191" y="642"/>
                    <a:pt x="200" y="654"/>
                    <a:pt x="205" y="669"/>
                  </a:cubicBezTo>
                  <a:cubicBezTo>
                    <a:pt x="228" y="720"/>
                    <a:pt x="226" y="733"/>
                    <a:pt x="233" y="737"/>
                  </a:cubicBezTo>
                  <a:cubicBezTo>
                    <a:pt x="244" y="794"/>
                    <a:pt x="247" y="802"/>
                    <a:pt x="246" y="815"/>
                  </a:cubicBezTo>
                  <a:cubicBezTo>
                    <a:pt x="257" y="840"/>
                    <a:pt x="255" y="834"/>
                    <a:pt x="256" y="830"/>
                  </a:cubicBezTo>
                  <a:cubicBezTo>
                    <a:pt x="249" y="738"/>
                    <a:pt x="244" y="737"/>
                    <a:pt x="243" y="732"/>
                  </a:cubicBezTo>
                  <a:cubicBezTo>
                    <a:pt x="217" y="655"/>
                    <a:pt x="208" y="642"/>
                    <a:pt x="203" y="624"/>
                  </a:cubicBezTo>
                  <a:cubicBezTo>
                    <a:pt x="179" y="566"/>
                    <a:pt x="170" y="562"/>
                    <a:pt x="170" y="551"/>
                  </a:cubicBezTo>
                  <a:cubicBezTo>
                    <a:pt x="156" y="511"/>
                    <a:pt x="145" y="501"/>
                    <a:pt x="142" y="483"/>
                  </a:cubicBezTo>
                  <a:cubicBezTo>
                    <a:pt x="140" y="458"/>
                    <a:pt x="142" y="465"/>
                    <a:pt x="145" y="471"/>
                  </a:cubicBezTo>
                  <a:cubicBezTo>
                    <a:pt x="163" y="523"/>
                    <a:pt x="171" y="533"/>
                    <a:pt x="175" y="546"/>
                  </a:cubicBezTo>
                  <a:cubicBezTo>
                    <a:pt x="196" y="591"/>
                    <a:pt x="206" y="598"/>
                    <a:pt x="208" y="614"/>
                  </a:cubicBezTo>
                  <a:cubicBezTo>
                    <a:pt x="231" y="662"/>
                    <a:pt x="236" y="674"/>
                    <a:pt x="241" y="687"/>
                  </a:cubicBezTo>
                  <a:cubicBezTo>
                    <a:pt x="252" y="718"/>
                    <a:pt x="249" y="725"/>
                    <a:pt x="253" y="725"/>
                  </a:cubicBezTo>
                  <a:cubicBezTo>
                    <a:pt x="268" y="760"/>
                    <a:pt x="259" y="754"/>
                    <a:pt x="261" y="750"/>
                  </a:cubicBezTo>
                  <a:cubicBezTo>
                    <a:pt x="260" y="703"/>
                    <a:pt x="254" y="700"/>
                    <a:pt x="258" y="692"/>
                  </a:cubicBezTo>
                  <a:cubicBezTo>
                    <a:pt x="248" y="658"/>
                    <a:pt x="249" y="652"/>
                    <a:pt x="246" y="652"/>
                  </a:cubicBezTo>
                  <a:cubicBezTo>
                    <a:pt x="229" y="597"/>
                    <a:pt x="228" y="593"/>
                    <a:pt x="228" y="589"/>
                  </a:cubicBezTo>
                  <a:cubicBezTo>
                    <a:pt x="211" y="547"/>
                    <a:pt x="207" y="538"/>
                    <a:pt x="203" y="528"/>
                  </a:cubicBezTo>
                  <a:cubicBezTo>
                    <a:pt x="186" y="481"/>
                    <a:pt x="179" y="480"/>
                    <a:pt x="180" y="473"/>
                  </a:cubicBezTo>
                  <a:cubicBezTo>
                    <a:pt x="156" y="407"/>
                    <a:pt x="153" y="397"/>
                    <a:pt x="150" y="387"/>
                  </a:cubicBezTo>
                  <a:cubicBezTo>
                    <a:pt x="147" y="345"/>
                    <a:pt x="152" y="348"/>
                    <a:pt x="150" y="357"/>
                  </a:cubicBezTo>
                  <a:cubicBezTo>
                    <a:pt x="176" y="446"/>
                    <a:pt x="183" y="456"/>
                    <a:pt x="188" y="468"/>
                  </a:cubicBezTo>
                  <a:cubicBezTo>
                    <a:pt x="206" y="507"/>
                    <a:pt x="205" y="512"/>
                    <a:pt x="205" y="516"/>
                  </a:cubicBezTo>
                  <a:cubicBezTo>
                    <a:pt x="224" y="553"/>
                    <a:pt x="228" y="566"/>
                    <a:pt x="233" y="579"/>
                  </a:cubicBezTo>
                  <a:cubicBezTo>
                    <a:pt x="232" y="555"/>
                    <a:pt x="229" y="552"/>
                    <a:pt x="228" y="546"/>
                  </a:cubicBezTo>
                  <a:cubicBezTo>
                    <a:pt x="212" y="499"/>
                    <a:pt x="215" y="491"/>
                    <a:pt x="210" y="491"/>
                  </a:cubicBezTo>
                  <a:cubicBezTo>
                    <a:pt x="198" y="374"/>
                    <a:pt x="193" y="371"/>
                    <a:pt x="198" y="360"/>
                  </a:cubicBezTo>
                  <a:cubicBezTo>
                    <a:pt x="209" y="429"/>
                    <a:pt x="211" y="465"/>
                    <a:pt x="223" y="491"/>
                  </a:cubicBezTo>
                  <a:cubicBezTo>
                    <a:pt x="280" y="680"/>
                    <a:pt x="276" y="677"/>
                    <a:pt x="276" y="674"/>
                  </a:cubicBezTo>
                  <a:cubicBezTo>
                    <a:pt x="265" y="621"/>
                    <a:pt x="263" y="596"/>
                    <a:pt x="256" y="576"/>
                  </a:cubicBezTo>
                  <a:cubicBezTo>
                    <a:pt x="238" y="489"/>
                    <a:pt x="237" y="484"/>
                    <a:pt x="233" y="481"/>
                  </a:cubicBezTo>
                  <a:cubicBezTo>
                    <a:pt x="229" y="441"/>
                    <a:pt x="223" y="426"/>
                    <a:pt x="223" y="415"/>
                  </a:cubicBezTo>
                  <a:cubicBezTo>
                    <a:pt x="215" y="326"/>
                    <a:pt x="215" y="313"/>
                    <a:pt x="215" y="299"/>
                  </a:cubicBezTo>
                  <a:cubicBezTo>
                    <a:pt x="216" y="264"/>
                    <a:pt x="215" y="246"/>
                    <a:pt x="215" y="229"/>
                  </a:cubicBezTo>
                  <a:cubicBezTo>
                    <a:pt x="220" y="243"/>
                    <a:pt x="217" y="244"/>
                    <a:pt x="220" y="252"/>
                  </a:cubicBezTo>
                  <a:cubicBezTo>
                    <a:pt x="227" y="394"/>
                    <a:pt x="231" y="403"/>
                    <a:pt x="230" y="418"/>
                  </a:cubicBezTo>
                  <a:cubicBezTo>
                    <a:pt x="241" y="471"/>
                    <a:pt x="249" y="489"/>
                    <a:pt x="253" y="511"/>
                  </a:cubicBezTo>
                  <a:cubicBezTo>
                    <a:pt x="269" y="599"/>
                    <a:pt x="275" y="599"/>
                    <a:pt x="273" y="606"/>
                  </a:cubicBezTo>
                  <a:cubicBezTo>
                    <a:pt x="283" y="651"/>
                    <a:pt x="286" y="652"/>
                    <a:pt x="286" y="672"/>
                  </a:cubicBezTo>
                  <a:cubicBezTo>
                    <a:pt x="296" y="620"/>
                    <a:pt x="298" y="608"/>
                    <a:pt x="293" y="589"/>
                  </a:cubicBezTo>
                  <a:cubicBezTo>
                    <a:pt x="280" y="509"/>
                    <a:pt x="286" y="493"/>
                    <a:pt x="281" y="488"/>
                  </a:cubicBezTo>
                  <a:cubicBezTo>
                    <a:pt x="267" y="299"/>
                    <a:pt x="263" y="266"/>
                    <a:pt x="268" y="241"/>
                  </a:cubicBezTo>
                  <a:cubicBezTo>
                    <a:pt x="274" y="196"/>
                    <a:pt x="264" y="191"/>
                    <a:pt x="270" y="186"/>
                  </a:cubicBezTo>
                  <a:cubicBezTo>
                    <a:pt x="277" y="197"/>
                    <a:pt x="273" y="206"/>
                    <a:pt x="273" y="216"/>
                  </a:cubicBezTo>
                  <a:cubicBezTo>
                    <a:pt x="276" y="229"/>
                    <a:pt x="273" y="230"/>
                    <a:pt x="273" y="239"/>
                  </a:cubicBezTo>
                  <a:cubicBezTo>
                    <a:pt x="284" y="423"/>
                    <a:pt x="283" y="439"/>
                    <a:pt x="286" y="453"/>
                  </a:cubicBezTo>
                  <a:cubicBezTo>
                    <a:pt x="292" y="522"/>
                    <a:pt x="304" y="540"/>
                    <a:pt x="303" y="574"/>
                  </a:cubicBezTo>
                  <a:cubicBezTo>
                    <a:pt x="306" y="533"/>
                    <a:pt x="306" y="521"/>
                    <a:pt x="306" y="508"/>
                  </a:cubicBezTo>
                  <a:cubicBezTo>
                    <a:pt x="292" y="325"/>
                    <a:pt x="289" y="308"/>
                    <a:pt x="291" y="292"/>
                  </a:cubicBezTo>
                  <a:cubicBezTo>
                    <a:pt x="285" y="226"/>
                    <a:pt x="289" y="223"/>
                    <a:pt x="288" y="209"/>
                  </a:cubicBezTo>
                  <a:cubicBezTo>
                    <a:pt x="293" y="131"/>
                    <a:pt x="295" y="122"/>
                    <a:pt x="296" y="111"/>
                  </a:cubicBezTo>
                  <a:cubicBezTo>
                    <a:pt x="296" y="107"/>
                    <a:pt x="305" y="125"/>
                    <a:pt x="298" y="126"/>
                  </a:cubicBezTo>
                  <a:cubicBezTo>
                    <a:pt x="292" y="226"/>
                    <a:pt x="298" y="243"/>
                    <a:pt x="296" y="259"/>
                  </a:cubicBezTo>
                  <a:cubicBezTo>
                    <a:pt x="303" y="366"/>
                    <a:pt x="309" y="397"/>
                    <a:pt x="308" y="435"/>
                  </a:cubicBezTo>
                  <a:cubicBezTo>
                    <a:pt x="323" y="474"/>
                    <a:pt x="314" y="470"/>
                    <a:pt x="316" y="465"/>
                  </a:cubicBezTo>
                  <a:cubicBezTo>
                    <a:pt x="318" y="444"/>
                    <a:pt x="318" y="439"/>
                    <a:pt x="318" y="435"/>
                  </a:cubicBezTo>
                  <a:cubicBezTo>
                    <a:pt x="316" y="396"/>
                    <a:pt x="316" y="392"/>
                    <a:pt x="316" y="387"/>
                  </a:cubicBezTo>
                  <a:cubicBezTo>
                    <a:pt x="315" y="330"/>
                    <a:pt x="313" y="324"/>
                    <a:pt x="313" y="319"/>
                  </a:cubicBezTo>
                  <a:cubicBezTo>
                    <a:pt x="318" y="200"/>
                    <a:pt x="323" y="199"/>
                    <a:pt x="321" y="191"/>
                  </a:cubicBezTo>
                  <a:cubicBezTo>
                    <a:pt x="325" y="160"/>
                    <a:pt x="320" y="150"/>
                    <a:pt x="326" y="151"/>
                  </a:cubicBezTo>
                  <a:cubicBezTo>
                    <a:pt x="333" y="137"/>
                    <a:pt x="331" y="147"/>
                    <a:pt x="328" y="156"/>
                  </a:cubicBezTo>
                  <a:cubicBezTo>
                    <a:pt x="322" y="246"/>
                    <a:pt x="326" y="266"/>
                    <a:pt x="321" y="277"/>
                  </a:cubicBezTo>
                  <a:cubicBezTo>
                    <a:pt x="324" y="351"/>
                    <a:pt x="322" y="357"/>
                    <a:pt x="326" y="357"/>
                  </a:cubicBezTo>
                  <a:cubicBezTo>
                    <a:pt x="328" y="453"/>
                    <a:pt x="326" y="458"/>
                    <a:pt x="326" y="463"/>
                  </a:cubicBezTo>
                  <a:cubicBezTo>
                    <a:pt x="338" y="484"/>
                    <a:pt x="338" y="481"/>
                    <a:pt x="339" y="478"/>
                  </a:cubicBezTo>
                  <a:cubicBezTo>
                    <a:pt x="339" y="467"/>
                    <a:pt x="338" y="461"/>
                    <a:pt x="339" y="453"/>
                  </a:cubicBezTo>
                  <a:cubicBezTo>
                    <a:pt x="339" y="390"/>
                    <a:pt x="345" y="391"/>
                    <a:pt x="344" y="385"/>
                  </a:cubicBezTo>
                  <a:cubicBezTo>
                    <a:pt x="344" y="252"/>
                    <a:pt x="346" y="241"/>
                    <a:pt x="346" y="229"/>
                  </a:cubicBezTo>
                  <a:cubicBezTo>
                    <a:pt x="373" y="110"/>
                    <a:pt x="371" y="102"/>
                    <a:pt x="374" y="98"/>
                  </a:cubicBezTo>
                  <a:cubicBezTo>
                    <a:pt x="379" y="60"/>
                    <a:pt x="385" y="60"/>
                    <a:pt x="384" y="53"/>
                  </a:cubicBezTo>
                  <a:cubicBezTo>
                    <a:pt x="397" y="11"/>
                    <a:pt x="405" y="24"/>
                    <a:pt x="399" y="22"/>
                  </a:cubicBezTo>
                  <a:cubicBezTo>
                    <a:pt x="374" y="102"/>
                    <a:pt x="383" y="117"/>
                    <a:pt x="376" y="116"/>
                  </a:cubicBezTo>
                  <a:cubicBezTo>
                    <a:pt x="367" y="192"/>
                    <a:pt x="355" y="232"/>
                    <a:pt x="351" y="272"/>
                  </a:cubicBezTo>
                  <a:cubicBezTo>
                    <a:pt x="351" y="359"/>
                    <a:pt x="355" y="369"/>
                    <a:pt x="354" y="372"/>
                  </a:cubicBezTo>
                  <a:cubicBezTo>
                    <a:pt x="351" y="399"/>
                    <a:pt x="351" y="403"/>
                    <a:pt x="351" y="407"/>
                  </a:cubicBezTo>
                  <a:cubicBezTo>
                    <a:pt x="362" y="364"/>
                    <a:pt x="358" y="351"/>
                    <a:pt x="364" y="347"/>
                  </a:cubicBezTo>
                  <a:cubicBezTo>
                    <a:pt x="368" y="321"/>
                    <a:pt x="368" y="314"/>
                    <a:pt x="371" y="314"/>
                  </a:cubicBezTo>
                  <a:cubicBezTo>
                    <a:pt x="390" y="172"/>
                    <a:pt x="402" y="149"/>
                    <a:pt x="404" y="116"/>
                  </a:cubicBezTo>
                  <a:cubicBezTo>
                    <a:pt x="432" y="41"/>
                    <a:pt x="427" y="40"/>
                    <a:pt x="429" y="48"/>
                  </a:cubicBezTo>
                  <a:cubicBezTo>
                    <a:pt x="403" y="151"/>
                    <a:pt x="400" y="182"/>
                    <a:pt x="396" y="221"/>
                  </a:cubicBezTo>
                  <a:cubicBezTo>
                    <a:pt x="369" y="402"/>
                    <a:pt x="368" y="392"/>
                    <a:pt x="374" y="387"/>
                  </a:cubicBezTo>
                  <a:cubicBezTo>
                    <a:pt x="381" y="362"/>
                    <a:pt x="384" y="355"/>
                    <a:pt x="386" y="347"/>
                  </a:cubicBezTo>
                  <a:cubicBezTo>
                    <a:pt x="421" y="286"/>
                    <a:pt x="421" y="276"/>
                    <a:pt x="426" y="272"/>
                  </a:cubicBezTo>
                  <a:cubicBezTo>
                    <a:pt x="463" y="190"/>
                    <a:pt x="470" y="184"/>
                    <a:pt x="472" y="173"/>
                  </a:cubicBezTo>
                  <a:cubicBezTo>
                    <a:pt x="478" y="175"/>
                    <a:pt x="469" y="199"/>
                    <a:pt x="462" y="224"/>
                  </a:cubicBezTo>
                  <a:cubicBezTo>
                    <a:pt x="446" y="260"/>
                    <a:pt x="442" y="261"/>
                    <a:pt x="442" y="261"/>
                  </a:cubicBezTo>
                  <a:cubicBezTo>
                    <a:pt x="417" y="299"/>
                    <a:pt x="417" y="319"/>
                    <a:pt x="406" y="329"/>
                  </a:cubicBezTo>
                  <a:cubicBezTo>
                    <a:pt x="393" y="372"/>
                    <a:pt x="394" y="370"/>
                    <a:pt x="396" y="370"/>
                  </a:cubicBezTo>
                  <a:cubicBezTo>
                    <a:pt x="423" y="330"/>
                    <a:pt x="433" y="319"/>
                    <a:pt x="437" y="302"/>
                  </a:cubicBezTo>
                  <a:cubicBezTo>
                    <a:pt x="464" y="262"/>
                    <a:pt x="464" y="255"/>
                    <a:pt x="467" y="251"/>
                  </a:cubicBezTo>
                  <a:cubicBezTo>
                    <a:pt x="504" y="170"/>
                    <a:pt x="509" y="151"/>
                    <a:pt x="512" y="128"/>
                  </a:cubicBezTo>
                  <a:cubicBezTo>
                    <a:pt x="522" y="92"/>
                    <a:pt x="522" y="99"/>
                    <a:pt x="522" y="105"/>
                  </a:cubicBezTo>
                  <a:cubicBezTo>
                    <a:pt x="496" y="217"/>
                    <a:pt x="493" y="220"/>
                    <a:pt x="492" y="224"/>
                  </a:cubicBezTo>
                  <a:cubicBezTo>
                    <a:pt x="470" y="268"/>
                    <a:pt x="468" y="270"/>
                    <a:pt x="467" y="274"/>
                  </a:cubicBezTo>
                  <a:cubicBezTo>
                    <a:pt x="460" y="300"/>
                    <a:pt x="449" y="294"/>
                    <a:pt x="452" y="302"/>
                  </a:cubicBezTo>
                  <a:cubicBezTo>
                    <a:pt x="426" y="346"/>
                    <a:pt x="419" y="348"/>
                    <a:pt x="419" y="357"/>
                  </a:cubicBezTo>
                  <a:cubicBezTo>
                    <a:pt x="377" y="415"/>
                    <a:pt x="378" y="425"/>
                    <a:pt x="369" y="425"/>
                  </a:cubicBezTo>
                  <a:cubicBezTo>
                    <a:pt x="358" y="467"/>
                    <a:pt x="351" y="467"/>
                    <a:pt x="354" y="475"/>
                  </a:cubicBezTo>
                  <a:cubicBezTo>
                    <a:pt x="367" y="453"/>
                    <a:pt x="377" y="450"/>
                    <a:pt x="379" y="438"/>
                  </a:cubicBezTo>
                  <a:cubicBezTo>
                    <a:pt x="409" y="380"/>
                    <a:pt x="416" y="379"/>
                    <a:pt x="417" y="372"/>
                  </a:cubicBezTo>
                  <a:cubicBezTo>
                    <a:pt x="432" y="354"/>
                    <a:pt x="437" y="346"/>
                    <a:pt x="442" y="337"/>
                  </a:cubicBezTo>
                  <a:cubicBezTo>
                    <a:pt x="466" y="307"/>
                    <a:pt x="467" y="295"/>
                    <a:pt x="477" y="292"/>
                  </a:cubicBezTo>
                  <a:cubicBezTo>
                    <a:pt x="499" y="244"/>
                    <a:pt x="508" y="247"/>
                    <a:pt x="507" y="239"/>
                  </a:cubicBezTo>
                  <a:cubicBezTo>
                    <a:pt x="524" y="202"/>
                    <a:pt x="526" y="190"/>
                    <a:pt x="532" y="183"/>
                  </a:cubicBezTo>
                  <a:cubicBezTo>
                    <a:pt x="548" y="92"/>
                    <a:pt x="554" y="90"/>
                    <a:pt x="550" y="85"/>
                  </a:cubicBezTo>
                  <a:cubicBezTo>
                    <a:pt x="558" y="74"/>
                    <a:pt x="553" y="90"/>
                    <a:pt x="555" y="113"/>
                  </a:cubicBezTo>
                  <a:cubicBezTo>
                    <a:pt x="542" y="172"/>
                    <a:pt x="541" y="178"/>
                    <a:pt x="537" y="181"/>
                  </a:cubicBezTo>
                  <a:cubicBezTo>
                    <a:pt x="505" y="263"/>
                    <a:pt x="501" y="266"/>
                    <a:pt x="499" y="271"/>
                  </a:cubicBezTo>
                  <a:cubicBezTo>
                    <a:pt x="484" y="295"/>
                    <a:pt x="484" y="297"/>
                    <a:pt x="482" y="297"/>
                  </a:cubicBezTo>
                  <a:cubicBezTo>
                    <a:pt x="457" y="329"/>
                    <a:pt x="455" y="341"/>
                    <a:pt x="447" y="347"/>
                  </a:cubicBezTo>
                  <a:cubicBezTo>
                    <a:pt x="407" y="407"/>
                    <a:pt x="403" y="417"/>
                    <a:pt x="399" y="428"/>
                  </a:cubicBezTo>
                  <a:cubicBezTo>
                    <a:pt x="366" y="495"/>
                    <a:pt x="355" y="497"/>
                    <a:pt x="354" y="511"/>
                  </a:cubicBezTo>
                  <a:cubicBezTo>
                    <a:pt x="335" y="549"/>
                    <a:pt x="325" y="553"/>
                    <a:pt x="326" y="569"/>
                  </a:cubicBezTo>
                  <a:cubicBezTo>
                    <a:pt x="362" y="513"/>
                    <a:pt x="363" y="500"/>
                    <a:pt x="369" y="493"/>
                  </a:cubicBezTo>
                  <a:cubicBezTo>
                    <a:pt x="404" y="438"/>
                    <a:pt x="412" y="433"/>
                    <a:pt x="414" y="423"/>
                  </a:cubicBezTo>
                  <a:cubicBezTo>
                    <a:pt x="432" y="393"/>
                    <a:pt x="442" y="397"/>
                    <a:pt x="439" y="387"/>
                  </a:cubicBezTo>
                  <a:cubicBezTo>
                    <a:pt x="476" y="345"/>
                    <a:pt x="475" y="336"/>
                    <a:pt x="482" y="334"/>
                  </a:cubicBezTo>
                  <a:cubicBezTo>
                    <a:pt x="503" y="295"/>
                    <a:pt x="509" y="292"/>
                    <a:pt x="512" y="287"/>
                  </a:cubicBezTo>
                  <a:cubicBezTo>
                    <a:pt x="539" y="245"/>
                    <a:pt x="539" y="228"/>
                    <a:pt x="547" y="219"/>
                  </a:cubicBezTo>
                  <a:cubicBezTo>
                    <a:pt x="562" y="165"/>
                    <a:pt x="567" y="153"/>
                    <a:pt x="570" y="138"/>
                  </a:cubicBezTo>
                  <a:cubicBezTo>
                    <a:pt x="577" y="72"/>
                    <a:pt x="586" y="67"/>
                    <a:pt x="585" y="57"/>
                  </a:cubicBezTo>
                  <a:cubicBezTo>
                    <a:pt x="585" y="94"/>
                    <a:pt x="579" y="99"/>
                    <a:pt x="580" y="110"/>
                  </a:cubicBezTo>
                  <a:cubicBezTo>
                    <a:pt x="567" y="189"/>
                    <a:pt x="560" y="188"/>
                    <a:pt x="562" y="196"/>
                  </a:cubicBezTo>
                  <a:cubicBezTo>
                    <a:pt x="550" y="239"/>
                    <a:pt x="538" y="250"/>
                    <a:pt x="535" y="269"/>
                  </a:cubicBezTo>
                  <a:cubicBezTo>
                    <a:pt x="506" y="321"/>
                    <a:pt x="500" y="322"/>
                    <a:pt x="500" y="329"/>
                  </a:cubicBezTo>
                  <a:cubicBezTo>
                    <a:pt x="467" y="374"/>
                    <a:pt x="461" y="376"/>
                    <a:pt x="457" y="380"/>
                  </a:cubicBezTo>
                  <a:cubicBezTo>
                    <a:pt x="427" y="424"/>
                    <a:pt x="425" y="427"/>
                    <a:pt x="424" y="430"/>
                  </a:cubicBezTo>
                  <a:cubicBezTo>
                    <a:pt x="401" y="471"/>
                    <a:pt x="394" y="474"/>
                    <a:pt x="391" y="480"/>
                  </a:cubicBezTo>
                  <a:cubicBezTo>
                    <a:pt x="381" y="509"/>
                    <a:pt x="381" y="506"/>
                    <a:pt x="381" y="503"/>
                  </a:cubicBezTo>
                  <a:cubicBezTo>
                    <a:pt x="415" y="463"/>
                    <a:pt x="421" y="454"/>
                    <a:pt x="429" y="448"/>
                  </a:cubicBezTo>
                  <a:cubicBezTo>
                    <a:pt x="442" y="427"/>
                    <a:pt x="447" y="428"/>
                    <a:pt x="447" y="425"/>
                  </a:cubicBezTo>
                  <a:cubicBezTo>
                    <a:pt x="472" y="394"/>
                    <a:pt x="479" y="387"/>
                    <a:pt x="484" y="380"/>
                  </a:cubicBezTo>
                  <a:cubicBezTo>
                    <a:pt x="504" y="353"/>
                    <a:pt x="508" y="349"/>
                    <a:pt x="512" y="347"/>
                  </a:cubicBezTo>
                  <a:cubicBezTo>
                    <a:pt x="538" y="309"/>
                    <a:pt x="541" y="301"/>
                    <a:pt x="545" y="294"/>
                  </a:cubicBezTo>
                  <a:cubicBezTo>
                    <a:pt x="559" y="253"/>
                    <a:pt x="562" y="251"/>
                    <a:pt x="567" y="251"/>
                  </a:cubicBezTo>
                  <a:cubicBezTo>
                    <a:pt x="523" y="343"/>
                    <a:pt x="520" y="354"/>
                    <a:pt x="512" y="360"/>
                  </a:cubicBezTo>
                  <a:cubicBezTo>
                    <a:pt x="483" y="397"/>
                    <a:pt x="482" y="399"/>
                    <a:pt x="482" y="402"/>
                  </a:cubicBezTo>
                  <a:cubicBezTo>
                    <a:pt x="463" y="420"/>
                    <a:pt x="460" y="424"/>
                    <a:pt x="459" y="430"/>
                  </a:cubicBezTo>
                  <a:cubicBezTo>
                    <a:pt x="433" y="460"/>
                    <a:pt x="432" y="462"/>
                    <a:pt x="429" y="463"/>
                  </a:cubicBezTo>
                  <a:cubicBezTo>
                    <a:pt x="403" y="503"/>
                    <a:pt x="395" y="502"/>
                    <a:pt x="394" y="508"/>
                  </a:cubicBezTo>
                  <a:cubicBezTo>
                    <a:pt x="360" y="548"/>
                    <a:pt x="356" y="558"/>
                    <a:pt x="351" y="566"/>
                  </a:cubicBezTo>
                  <a:cubicBezTo>
                    <a:pt x="315" y="653"/>
                    <a:pt x="316" y="649"/>
                    <a:pt x="319" y="649"/>
                  </a:cubicBezTo>
                  <a:cubicBezTo>
                    <a:pt x="332" y="628"/>
                    <a:pt x="333" y="622"/>
                    <a:pt x="336" y="619"/>
                  </a:cubicBezTo>
                  <a:cubicBezTo>
                    <a:pt x="367" y="582"/>
                    <a:pt x="371" y="575"/>
                    <a:pt x="376" y="568"/>
                  </a:cubicBezTo>
                  <a:cubicBezTo>
                    <a:pt x="394" y="542"/>
                    <a:pt x="402" y="543"/>
                    <a:pt x="402" y="536"/>
                  </a:cubicBezTo>
                  <a:cubicBezTo>
                    <a:pt x="438" y="505"/>
                    <a:pt x="438" y="494"/>
                    <a:pt x="447" y="490"/>
                  </a:cubicBezTo>
                  <a:cubicBezTo>
                    <a:pt x="471" y="464"/>
                    <a:pt x="471" y="452"/>
                    <a:pt x="479" y="448"/>
                  </a:cubicBezTo>
                  <a:cubicBezTo>
                    <a:pt x="500" y="419"/>
                    <a:pt x="504" y="411"/>
                    <a:pt x="510" y="405"/>
                  </a:cubicBezTo>
                  <a:cubicBezTo>
                    <a:pt x="544" y="340"/>
                    <a:pt x="544" y="334"/>
                    <a:pt x="547" y="332"/>
                  </a:cubicBezTo>
                  <a:cubicBezTo>
                    <a:pt x="576" y="260"/>
                    <a:pt x="573" y="249"/>
                    <a:pt x="577" y="244"/>
                  </a:cubicBezTo>
                  <a:cubicBezTo>
                    <a:pt x="586" y="197"/>
                    <a:pt x="588" y="164"/>
                    <a:pt x="595" y="135"/>
                  </a:cubicBezTo>
                  <a:cubicBezTo>
                    <a:pt x="594" y="196"/>
                    <a:pt x="589" y="206"/>
                    <a:pt x="590" y="224"/>
                  </a:cubicBezTo>
                  <a:cubicBezTo>
                    <a:pt x="572" y="286"/>
                    <a:pt x="575" y="297"/>
                    <a:pt x="570" y="299"/>
                  </a:cubicBezTo>
                  <a:cubicBezTo>
                    <a:pt x="537" y="378"/>
                    <a:pt x="533" y="389"/>
                    <a:pt x="525" y="397"/>
                  </a:cubicBezTo>
                  <a:cubicBezTo>
                    <a:pt x="506" y="431"/>
                    <a:pt x="503" y="431"/>
                    <a:pt x="502" y="435"/>
                  </a:cubicBezTo>
                  <a:cubicBezTo>
                    <a:pt x="485" y="464"/>
                    <a:pt x="476" y="464"/>
                    <a:pt x="477" y="473"/>
                  </a:cubicBezTo>
                  <a:cubicBezTo>
                    <a:pt x="452" y="503"/>
                    <a:pt x="446" y="505"/>
                    <a:pt x="442" y="508"/>
                  </a:cubicBezTo>
                  <a:cubicBezTo>
                    <a:pt x="424" y="523"/>
                    <a:pt x="427" y="534"/>
                    <a:pt x="419" y="533"/>
                  </a:cubicBezTo>
                  <a:cubicBezTo>
                    <a:pt x="337" y="645"/>
                    <a:pt x="338" y="641"/>
                    <a:pt x="341" y="641"/>
                  </a:cubicBezTo>
                  <a:cubicBezTo>
                    <a:pt x="357" y="630"/>
                    <a:pt x="354" y="622"/>
                    <a:pt x="359" y="621"/>
                  </a:cubicBezTo>
                  <a:cubicBezTo>
                    <a:pt x="419" y="562"/>
                    <a:pt x="442" y="543"/>
                    <a:pt x="459" y="518"/>
                  </a:cubicBezTo>
                  <a:cubicBezTo>
                    <a:pt x="475" y="496"/>
                    <a:pt x="482" y="498"/>
                    <a:pt x="482" y="493"/>
                  </a:cubicBezTo>
                  <a:cubicBezTo>
                    <a:pt x="501" y="474"/>
                    <a:pt x="503" y="471"/>
                    <a:pt x="505" y="468"/>
                  </a:cubicBezTo>
                  <a:cubicBezTo>
                    <a:pt x="547" y="407"/>
                    <a:pt x="552" y="402"/>
                    <a:pt x="557" y="397"/>
                  </a:cubicBezTo>
                  <a:cubicBezTo>
                    <a:pt x="585" y="334"/>
                    <a:pt x="592" y="336"/>
                    <a:pt x="590" y="329"/>
                  </a:cubicBezTo>
                  <a:cubicBezTo>
                    <a:pt x="604" y="294"/>
                    <a:pt x="606" y="286"/>
                    <a:pt x="610" y="281"/>
                  </a:cubicBezTo>
                  <a:cubicBezTo>
                    <a:pt x="629" y="217"/>
                    <a:pt x="627" y="222"/>
                    <a:pt x="628" y="226"/>
                  </a:cubicBezTo>
                  <a:cubicBezTo>
                    <a:pt x="614" y="259"/>
                    <a:pt x="624" y="266"/>
                    <a:pt x="618" y="269"/>
                  </a:cubicBezTo>
                  <a:cubicBezTo>
                    <a:pt x="600" y="334"/>
                    <a:pt x="592" y="341"/>
                    <a:pt x="590" y="354"/>
                  </a:cubicBezTo>
                  <a:cubicBezTo>
                    <a:pt x="569" y="389"/>
                    <a:pt x="569" y="396"/>
                    <a:pt x="565" y="400"/>
                  </a:cubicBezTo>
                  <a:cubicBezTo>
                    <a:pt x="539" y="449"/>
                    <a:pt x="528" y="446"/>
                    <a:pt x="530" y="455"/>
                  </a:cubicBezTo>
                  <a:cubicBezTo>
                    <a:pt x="494" y="498"/>
                    <a:pt x="491" y="501"/>
                    <a:pt x="487" y="505"/>
                  </a:cubicBezTo>
                  <a:cubicBezTo>
                    <a:pt x="467" y="523"/>
                    <a:pt x="465" y="536"/>
                    <a:pt x="454" y="541"/>
                  </a:cubicBezTo>
                  <a:cubicBezTo>
                    <a:pt x="435" y="560"/>
                    <a:pt x="434" y="562"/>
                    <a:pt x="434" y="566"/>
                  </a:cubicBezTo>
                  <a:cubicBezTo>
                    <a:pt x="409" y="593"/>
                    <a:pt x="397" y="589"/>
                    <a:pt x="399" y="599"/>
                  </a:cubicBezTo>
                  <a:cubicBezTo>
                    <a:pt x="371" y="623"/>
                    <a:pt x="367" y="627"/>
                    <a:pt x="364" y="631"/>
                  </a:cubicBezTo>
                  <a:cubicBezTo>
                    <a:pt x="347" y="653"/>
                    <a:pt x="344" y="654"/>
                    <a:pt x="341" y="654"/>
                  </a:cubicBezTo>
                  <a:cubicBezTo>
                    <a:pt x="306" y="715"/>
                    <a:pt x="304" y="720"/>
                    <a:pt x="301" y="722"/>
                  </a:cubicBezTo>
                  <a:cubicBezTo>
                    <a:pt x="296" y="747"/>
                    <a:pt x="297" y="745"/>
                    <a:pt x="299" y="745"/>
                  </a:cubicBezTo>
                  <a:cubicBezTo>
                    <a:pt x="318" y="708"/>
                    <a:pt x="325" y="704"/>
                    <a:pt x="329" y="697"/>
                  </a:cubicBezTo>
                  <a:cubicBezTo>
                    <a:pt x="354" y="669"/>
                    <a:pt x="351" y="661"/>
                    <a:pt x="356" y="662"/>
                  </a:cubicBezTo>
                  <a:cubicBezTo>
                    <a:pt x="380" y="634"/>
                    <a:pt x="389" y="622"/>
                    <a:pt x="399" y="611"/>
                  </a:cubicBezTo>
                  <a:cubicBezTo>
                    <a:pt x="461" y="555"/>
                    <a:pt x="469" y="552"/>
                    <a:pt x="472" y="543"/>
                  </a:cubicBezTo>
                  <a:cubicBezTo>
                    <a:pt x="512" y="507"/>
                    <a:pt x="513" y="503"/>
                    <a:pt x="520" y="503"/>
                  </a:cubicBezTo>
                  <a:cubicBezTo>
                    <a:pt x="550" y="469"/>
                    <a:pt x="557" y="461"/>
                    <a:pt x="565" y="455"/>
                  </a:cubicBezTo>
                  <a:cubicBezTo>
                    <a:pt x="598" y="394"/>
                    <a:pt x="603" y="386"/>
                    <a:pt x="610" y="380"/>
                  </a:cubicBezTo>
                  <a:cubicBezTo>
                    <a:pt x="617" y="354"/>
                    <a:pt x="618" y="350"/>
                    <a:pt x="623" y="349"/>
                  </a:cubicBezTo>
                  <a:cubicBezTo>
                    <a:pt x="643" y="301"/>
                    <a:pt x="640" y="315"/>
                    <a:pt x="638" y="317"/>
                  </a:cubicBezTo>
                  <a:cubicBezTo>
                    <a:pt x="614" y="376"/>
                    <a:pt x="614" y="391"/>
                    <a:pt x="605" y="397"/>
                  </a:cubicBezTo>
                  <a:cubicBezTo>
                    <a:pt x="571" y="455"/>
                    <a:pt x="568" y="462"/>
                    <a:pt x="565" y="470"/>
                  </a:cubicBezTo>
                  <a:cubicBezTo>
                    <a:pt x="543" y="489"/>
                    <a:pt x="545" y="498"/>
                    <a:pt x="537" y="495"/>
                  </a:cubicBezTo>
                  <a:cubicBezTo>
                    <a:pt x="520" y="516"/>
                    <a:pt x="516" y="518"/>
                    <a:pt x="512" y="521"/>
                  </a:cubicBezTo>
                  <a:cubicBezTo>
                    <a:pt x="488" y="541"/>
                    <a:pt x="485" y="549"/>
                    <a:pt x="477" y="553"/>
                  </a:cubicBezTo>
                  <a:cubicBezTo>
                    <a:pt x="451" y="584"/>
                    <a:pt x="445" y="583"/>
                    <a:pt x="444" y="589"/>
                  </a:cubicBezTo>
                  <a:cubicBezTo>
                    <a:pt x="416" y="615"/>
                    <a:pt x="402" y="624"/>
                    <a:pt x="392" y="636"/>
                  </a:cubicBezTo>
                  <a:cubicBezTo>
                    <a:pt x="369" y="660"/>
                    <a:pt x="366" y="668"/>
                    <a:pt x="359" y="672"/>
                  </a:cubicBezTo>
                  <a:cubicBezTo>
                    <a:pt x="326" y="726"/>
                    <a:pt x="315" y="734"/>
                    <a:pt x="309" y="747"/>
                  </a:cubicBezTo>
                  <a:cubicBezTo>
                    <a:pt x="299" y="770"/>
                    <a:pt x="301" y="766"/>
                    <a:pt x="304" y="762"/>
                  </a:cubicBezTo>
                  <a:cubicBezTo>
                    <a:pt x="323" y="737"/>
                    <a:pt x="326" y="734"/>
                    <a:pt x="329" y="730"/>
                  </a:cubicBezTo>
                  <a:cubicBezTo>
                    <a:pt x="353" y="695"/>
                    <a:pt x="356" y="695"/>
                    <a:pt x="359" y="694"/>
                  </a:cubicBezTo>
                  <a:cubicBezTo>
                    <a:pt x="373" y="674"/>
                    <a:pt x="377" y="671"/>
                    <a:pt x="379" y="667"/>
                  </a:cubicBezTo>
                  <a:cubicBezTo>
                    <a:pt x="427" y="618"/>
                    <a:pt x="427" y="612"/>
                    <a:pt x="432" y="611"/>
                  </a:cubicBezTo>
                  <a:cubicBezTo>
                    <a:pt x="465" y="583"/>
                    <a:pt x="468" y="575"/>
                    <a:pt x="477" y="573"/>
                  </a:cubicBezTo>
                  <a:cubicBezTo>
                    <a:pt x="532" y="525"/>
                    <a:pt x="537" y="523"/>
                    <a:pt x="540" y="521"/>
                  </a:cubicBezTo>
                  <a:cubicBezTo>
                    <a:pt x="572" y="493"/>
                    <a:pt x="577" y="488"/>
                    <a:pt x="583" y="483"/>
                  </a:cubicBezTo>
                  <a:cubicBezTo>
                    <a:pt x="603" y="467"/>
                    <a:pt x="601" y="462"/>
                    <a:pt x="603" y="460"/>
                  </a:cubicBezTo>
                  <a:cubicBezTo>
                    <a:pt x="640" y="421"/>
                    <a:pt x="644" y="403"/>
                    <a:pt x="656" y="392"/>
                  </a:cubicBezTo>
                  <a:cubicBezTo>
                    <a:pt x="677" y="336"/>
                    <a:pt x="684" y="332"/>
                    <a:pt x="686" y="322"/>
                  </a:cubicBezTo>
                  <a:cubicBezTo>
                    <a:pt x="694" y="312"/>
                    <a:pt x="693" y="316"/>
                    <a:pt x="691" y="319"/>
                  </a:cubicBezTo>
                  <a:cubicBezTo>
                    <a:pt x="672" y="371"/>
                    <a:pt x="672" y="380"/>
                    <a:pt x="666" y="385"/>
                  </a:cubicBezTo>
                  <a:cubicBezTo>
                    <a:pt x="638" y="427"/>
                    <a:pt x="637" y="437"/>
                    <a:pt x="630" y="440"/>
                  </a:cubicBezTo>
                  <a:cubicBezTo>
                    <a:pt x="614" y="466"/>
                    <a:pt x="617" y="473"/>
                    <a:pt x="613" y="473"/>
                  </a:cubicBezTo>
                  <a:cubicBezTo>
                    <a:pt x="599" y="501"/>
                    <a:pt x="588" y="506"/>
                    <a:pt x="585" y="521"/>
                  </a:cubicBezTo>
                  <a:cubicBezTo>
                    <a:pt x="536" y="580"/>
                    <a:pt x="527" y="580"/>
                    <a:pt x="527" y="589"/>
                  </a:cubicBezTo>
                  <a:cubicBezTo>
                    <a:pt x="498" y="618"/>
                    <a:pt x="489" y="617"/>
                    <a:pt x="490" y="626"/>
                  </a:cubicBezTo>
                  <a:cubicBezTo>
                    <a:pt x="455" y="659"/>
                    <a:pt x="447" y="668"/>
                    <a:pt x="437" y="674"/>
                  </a:cubicBezTo>
                  <a:cubicBezTo>
                    <a:pt x="408" y="701"/>
                    <a:pt x="406" y="706"/>
                    <a:pt x="404" y="709"/>
                  </a:cubicBezTo>
                  <a:cubicBezTo>
                    <a:pt x="384" y="728"/>
                    <a:pt x="380" y="730"/>
                    <a:pt x="377" y="732"/>
                  </a:cubicBezTo>
                  <a:cubicBezTo>
                    <a:pt x="365" y="749"/>
                    <a:pt x="359" y="754"/>
                    <a:pt x="354" y="760"/>
                  </a:cubicBezTo>
                  <a:cubicBezTo>
                    <a:pt x="309" y="824"/>
                    <a:pt x="309" y="830"/>
                    <a:pt x="304" y="830"/>
                  </a:cubicBezTo>
                  <a:cubicBezTo>
                    <a:pt x="289" y="858"/>
                    <a:pt x="285" y="858"/>
                    <a:pt x="286" y="863"/>
                  </a:cubicBezTo>
                  <a:cubicBezTo>
                    <a:pt x="270" y="881"/>
                    <a:pt x="270" y="888"/>
                    <a:pt x="266" y="891"/>
                  </a:cubicBezTo>
                  <a:cubicBezTo>
                    <a:pt x="252" y="942"/>
                    <a:pt x="260" y="953"/>
                    <a:pt x="253" y="961"/>
                  </a:cubicBezTo>
                  <a:cubicBezTo>
                    <a:pt x="275" y="924"/>
                    <a:pt x="276" y="916"/>
                    <a:pt x="281" y="913"/>
                  </a:cubicBezTo>
                  <a:cubicBezTo>
                    <a:pt x="296" y="889"/>
                    <a:pt x="296" y="885"/>
                    <a:pt x="296" y="881"/>
                  </a:cubicBezTo>
                  <a:cubicBezTo>
                    <a:pt x="328" y="826"/>
                    <a:pt x="337" y="820"/>
                    <a:pt x="341" y="808"/>
                  </a:cubicBezTo>
                  <a:cubicBezTo>
                    <a:pt x="391" y="746"/>
                    <a:pt x="402" y="741"/>
                    <a:pt x="407" y="730"/>
                  </a:cubicBezTo>
                  <a:cubicBezTo>
                    <a:pt x="466" y="676"/>
                    <a:pt x="464" y="669"/>
                    <a:pt x="472" y="672"/>
                  </a:cubicBezTo>
                  <a:cubicBezTo>
                    <a:pt x="497" y="651"/>
                    <a:pt x="495" y="644"/>
                    <a:pt x="500" y="644"/>
                  </a:cubicBezTo>
                  <a:cubicBezTo>
                    <a:pt x="524" y="614"/>
                    <a:pt x="532" y="607"/>
                    <a:pt x="540" y="599"/>
                  </a:cubicBezTo>
                  <a:cubicBezTo>
                    <a:pt x="560" y="577"/>
                    <a:pt x="562" y="575"/>
                    <a:pt x="563" y="578"/>
                  </a:cubicBezTo>
                  <a:cubicBezTo>
                    <a:pt x="532" y="621"/>
                    <a:pt x="526" y="621"/>
                    <a:pt x="525" y="626"/>
                  </a:cubicBezTo>
                  <a:cubicBezTo>
                    <a:pt x="515" y="645"/>
                    <a:pt x="502" y="643"/>
                    <a:pt x="502" y="654"/>
                  </a:cubicBezTo>
                  <a:cubicBezTo>
                    <a:pt x="477" y="678"/>
                    <a:pt x="473" y="681"/>
                    <a:pt x="467" y="682"/>
                  </a:cubicBezTo>
                  <a:cubicBezTo>
                    <a:pt x="440" y="699"/>
                    <a:pt x="454" y="709"/>
                    <a:pt x="442" y="707"/>
                  </a:cubicBezTo>
                  <a:cubicBezTo>
                    <a:pt x="411" y="729"/>
                    <a:pt x="426" y="737"/>
                    <a:pt x="417" y="737"/>
                  </a:cubicBezTo>
                  <a:cubicBezTo>
                    <a:pt x="405" y="760"/>
                    <a:pt x="394" y="754"/>
                    <a:pt x="397" y="762"/>
                  </a:cubicBezTo>
                  <a:cubicBezTo>
                    <a:pt x="340" y="837"/>
                    <a:pt x="330" y="837"/>
                    <a:pt x="331" y="848"/>
                  </a:cubicBezTo>
                  <a:cubicBezTo>
                    <a:pt x="298" y="899"/>
                    <a:pt x="301" y="909"/>
                    <a:pt x="294" y="911"/>
                  </a:cubicBezTo>
                  <a:cubicBezTo>
                    <a:pt x="276" y="946"/>
                    <a:pt x="271" y="948"/>
                    <a:pt x="271" y="956"/>
                  </a:cubicBezTo>
                  <a:cubicBezTo>
                    <a:pt x="289" y="939"/>
                    <a:pt x="287" y="927"/>
                    <a:pt x="294" y="923"/>
                  </a:cubicBezTo>
                  <a:cubicBezTo>
                    <a:pt x="324" y="876"/>
                    <a:pt x="325" y="872"/>
                    <a:pt x="329" y="871"/>
                  </a:cubicBezTo>
                  <a:cubicBezTo>
                    <a:pt x="345" y="847"/>
                    <a:pt x="350" y="842"/>
                    <a:pt x="351" y="833"/>
                  </a:cubicBezTo>
                  <a:cubicBezTo>
                    <a:pt x="391" y="775"/>
                    <a:pt x="403" y="777"/>
                    <a:pt x="404" y="767"/>
                  </a:cubicBezTo>
                  <a:cubicBezTo>
                    <a:pt x="425" y="740"/>
                    <a:pt x="432" y="742"/>
                    <a:pt x="434" y="740"/>
                  </a:cubicBezTo>
                  <a:cubicBezTo>
                    <a:pt x="450" y="719"/>
                    <a:pt x="452" y="717"/>
                    <a:pt x="455" y="714"/>
                  </a:cubicBezTo>
                  <a:cubicBezTo>
                    <a:pt x="479" y="688"/>
                    <a:pt x="486" y="686"/>
                    <a:pt x="490" y="682"/>
                  </a:cubicBezTo>
                  <a:cubicBezTo>
                    <a:pt x="517" y="654"/>
                    <a:pt x="523" y="652"/>
                    <a:pt x="525" y="646"/>
                  </a:cubicBezTo>
                  <a:cubicBezTo>
                    <a:pt x="547" y="627"/>
                    <a:pt x="547" y="624"/>
                    <a:pt x="548" y="621"/>
                  </a:cubicBezTo>
                  <a:cubicBezTo>
                    <a:pt x="574" y="586"/>
                    <a:pt x="584" y="581"/>
                    <a:pt x="588" y="571"/>
                  </a:cubicBezTo>
                  <a:cubicBezTo>
                    <a:pt x="602" y="554"/>
                    <a:pt x="603" y="558"/>
                    <a:pt x="603" y="561"/>
                  </a:cubicBezTo>
                  <a:cubicBezTo>
                    <a:pt x="564" y="608"/>
                    <a:pt x="562" y="624"/>
                    <a:pt x="553" y="631"/>
                  </a:cubicBezTo>
                  <a:cubicBezTo>
                    <a:pt x="533" y="653"/>
                    <a:pt x="531" y="655"/>
                    <a:pt x="527" y="656"/>
                  </a:cubicBezTo>
                  <a:cubicBezTo>
                    <a:pt x="489" y="688"/>
                    <a:pt x="491" y="694"/>
                    <a:pt x="487" y="694"/>
                  </a:cubicBezTo>
                  <a:cubicBezTo>
                    <a:pt x="459" y="725"/>
                    <a:pt x="455" y="729"/>
                    <a:pt x="450" y="732"/>
                  </a:cubicBezTo>
                  <a:cubicBezTo>
                    <a:pt x="414" y="777"/>
                    <a:pt x="409" y="779"/>
                    <a:pt x="404" y="782"/>
                  </a:cubicBezTo>
                  <a:cubicBezTo>
                    <a:pt x="368" y="827"/>
                    <a:pt x="367" y="833"/>
                    <a:pt x="364" y="838"/>
                  </a:cubicBezTo>
                  <a:cubicBezTo>
                    <a:pt x="347" y="861"/>
                    <a:pt x="347" y="865"/>
                    <a:pt x="344" y="865"/>
                  </a:cubicBezTo>
                  <a:cubicBezTo>
                    <a:pt x="316" y="902"/>
                    <a:pt x="318" y="908"/>
                    <a:pt x="314" y="908"/>
                  </a:cubicBezTo>
                  <a:cubicBezTo>
                    <a:pt x="297" y="944"/>
                    <a:pt x="292" y="947"/>
                    <a:pt x="289" y="951"/>
                  </a:cubicBezTo>
                  <a:cubicBezTo>
                    <a:pt x="272" y="991"/>
                    <a:pt x="265" y="999"/>
                    <a:pt x="264" y="1012"/>
                  </a:cubicBezTo>
                  <a:cubicBezTo>
                    <a:pt x="246" y="1070"/>
                    <a:pt x="247" y="1080"/>
                    <a:pt x="243" y="1084"/>
                  </a:cubicBezTo>
                  <a:cubicBezTo>
                    <a:pt x="275" y="1031"/>
                    <a:pt x="275" y="1019"/>
                    <a:pt x="281" y="1014"/>
                  </a:cubicBezTo>
                  <a:cubicBezTo>
                    <a:pt x="300" y="980"/>
                    <a:pt x="306" y="968"/>
                    <a:pt x="311" y="956"/>
                  </a:cubicBezTo>
                  <a:cubicBezTo>
                    <a:pt x="329" y="925"/>
                    <a:pt x="336" y="929"/>
                    <a:pt x="334" y="921"/>
                  </a:cubicBezTo>
                  <a:cubicBezTo>
                    <a:pt x="370" y="883"/>
                    <a:pt x="367" y="872"/>
                    <a:pt x="377" y="873"/>
                  </a:cubicBezTo>
                  <a:cubicBezTo>
                    <a:pt x="395" y="849"/>
                    <a:pt x="404" y="842"/>
                    <a:pt x="412" y="833"/>
                  </a:cubicBezTo>
                  <a:cubicBezTo>
                    <a:pt x="432" y="811"/>
                    <a:pt x="434" y="810"/>
                    <a:pt x="434" y="808"/>
                  </a:cubicBezTo>
                  <a:cubicBezTo>
                    <a:pt x="468" y="774"/>
                    <a:pt x="473" y="764"/>
                    <a:pt x="482" y="757"/>
                  </a:cubicBezTo>
                  <a:cubicBezTo>
                    <a:pt x="518" y="710"/>
                    <a:pt x="527" y="711"/>
                    <a:pt x="525" y="702"/>
                  </a:cubicBezTo>
                  <a:cubicBezTo>
                    <a:pt x="512" y="725"/>
                    <a:pt x="513" y="729"/>
                    <a:pt x="512" y="732"/>
                  </a:cubicBezTo>
                  <a:cubicBezTo>
                    <a:pt x="497" y="756"/>
                    <a:pt x="486" y="759"/>
                    <a:pt x="482" y="767"/>
                  </a:cubicBezTo>
                  <a:cubicBezTo>
                    <a:pt x="463" y="791"/>
                    <a:pt x="457" y="793"/>
                    <a:pt x="452" y="795"/>
                  </a:cubicBezTo>
                  <a:cubicBezTo>
                    <a:pt x="362" y="908"/>
                    <a:pt x="358" y="911"/>
                    <a:pt x="354" y="913"/>
                  </a:cubicBezTo>
                  <a:cubicBezTo>
                    <a:pt x="338" y="944"/>
                    <a:pt x="330" y="941"/>
                    <a:pt x="331" y="948"/>
                  </a:cubicBezTo>
                  <a:cubicBezTo>
                    <a:pt x="305" y="988"/>
                    <a:pt x="305" y="994"/>
                    <a:pt x="301" y="996"/>
                  </a:cubicBezTo>
                  <a:cubicBezTo>
                    <a:pt x="313" y="984"/>
                    <a:pt x="317" y="981"/>
                    <a:pt x="319" y="976"/>
                  </a:cubicBezTo>
                  <a:cubicBezTo>
                    <a:pt x="362" y="938"/>
                    <a:pt x="357" y="928"/>
                    <a:pt x="364" y="928"/>
                  </a:cubicBezTo>
                  <a:cubicBezTo>
                    <a:pt x="379" y="903"/>
                    <a:pt x="390" y="907"/>
                    <a:pt x="389" y="901"/>
                  </a:cubicBezTo>
                  <a:cubicBezTo>
                    <a:pt x="416" y="869"/>
                    <a:pt x="427" y="873"/>
                    <a:pt x="424" y="865"/>
                  </a:cubicBezTo>
                  <a:cubicBezTo>
                    <a:pt x="450" y="844"/>
                    <a:pt x="454" y="836"/>
                    <a:pt x="462" y="833"/>
                  </a:cubicBezTo>
                  <a:cubicBezTo>
                    <a:pt x="510" y="785"/>
                    <a:pt x="513" y="782"/>
                    <a:pt x="515" y="780"/>
                  </a:cubicBezTo>
                  <a:cubicBezTo>
                    <a:pt x="536" y="752"/>
                    <a:pt x="545" y="755"/>
                    <a:pt x="543" y="747"/>
                  </a:cubicBezTo>
                  <a:cubicBezTo>
                    <a:pt x="566" y="714"/>
                    <a:pt x="568" y="710"/>
                    <a:pt x="570" y="707"/>
                  </a:cubicBezTo>
                  <a:cubicBezTo>
                    <a:pt x="591" y="657"/>
                    <a:pt x="601" y="647"/>
                    <a:pt x="605" y="631"/>
                  </a:cubicBezTo>
                  <a:cubicBezTo>
                    <a:pt x="597" y="662"/>
                    <a:pt x="596" y="668"/>
                    <a:pt x="595" y="674"/>
                  </a:cubicBezTo>
                  <a:cubicBezTo>
                    <a:pt x="577" y="704"/>
                    <a:pt x="573" y="716"/>
                    <a:pt x="568" y="727"/>
                  </a:cubicBezTo>
                  <a:cubicBezTo>
                    <a:pt x="537" y="772"/>
                    <a:pt x="532" y="774"/>
                    <a:pt x="528" y="777"/>
                  </a:cubicBezTo>
                  <a:cubicBezTo>
                    <a:pt x="516" y="796"/>
                    <a:pt x="509" y="797"/>
                    <a:pt x="507" y="802"/>
                  </a:cubicBezTo>
                  <a:cubicBezTo>
                    <a:pt x="475" y="834"/>
                    <a:pt x="473" y="835"/>
                    <a:pt x="472" y="838"/>
                  </a:cubicBezTo>
                  <a:cubicBezTo>
                    <a:pt x="458" y="853"/>
                    <a:pt x="452" y="855"/>
                    <a:pt x="447" y="858"/>
                  </a:cubicBezTo>
                  <a:cubicBezTo>
                    <a:pt x="430" y="871"/>
                    <a:pt x="434" y="882"/>
                    <a:pt x="424" y="881"/>
                  </a:cubicBezTo>
                  <a:cubicBezTo>
                    <a:pt x="388" y="922"/>
                    <a:pt x="381" y="923"/>
                    <a:pt x="379" y="928"/>
                  </a:cubicBezTo>
                  <a:cubicBezTo>
                    <a:pt x="356" y="958"/>
                    <a:pt x="346" y="955"/>
                    <a:pt x="347" y="964"/>
                  </a:cubicBezTo>
                  <a:cubicBezTo>
                    <a:pt x="311" y="1003"/>
                    <a:pt x="313" y="1013"/>
                    <a:pt x="306" y="1014"/>
                  </a:cubicBezTo>
                  <a:cubicBezTo>
                    <a:pt x="282" y="1051"/>
                    <a:pt x="281" y="1054"/>
                    <a:pt x="281" y="1057"/>
                  </a:cubicBezTo>
                  <a:cubicBezTo>
                    <a:pt x="263" y="1076"/>
                    <a:pt x="266" y="1095"/>
                    <a:pt x="256" y="1100"/>
                  </a:cubicBezTo>
                  <a:cubicBezTo>
                    <a:pt x="251" y="1150"/>
                    <a:pt x="250" y="1138"/>
                    <a:pt x="256" y="1135"/>
                  </a:cubicBezTo>
                  <a:cubicBezTo>
                    <a:pt x="289" y="1070"/>
                    <a:pt x="297" y="1067"/>
                    <a:pt x="299" y="1059"/>
                  </a:cubicBezTo>
                  <a:cubicBezTo>
                    <a:pt x="316" y="1029"/>
                    <a:pt x="323" y="1031"/>
                    <a:pt x="321" y="1024"/>
                  </a:cubicBezTo>
                  <a:cubicBezTo>
                    <a:pt x="338" y="1004"/>
                    <a:pt x="340" y="996"/>
                    <a:pt x="344" y="991"/>
                  </a:cubicBezTo>
                  <a:cubicBezTo>
                    <a:pt x="361" y="971"/>
                    <a:pt x="363" y="965"/>
                    <a:pt x="369" y="961"/>
                  </a:cubicBezTo>
                  <a:cubicBezTo>
                    <a:pt x="436" y="888"/>
                    <a:pt x="448" y="891"/>
                    <a:pt x="447" y="880"/>
                  </a:cubicBezTo>
                  <a:cubicBezTo>
                    <a:pt x="469" y="858"/>
                    <a:pt x="474" y="859"/>
                    <a:pt x="475" y="855"/>
                  </a:cubicBezTo>
                  <a:cubicBezTo>
                    <a:pt x="505" y="824"/>
                    <a:pt x="511" y="822"/>
                    <a:pt x="512" y="815"/>
                  </a:cubicBezTo>
                  <a:cubicBezTo>
                    <a:pt x="568" y="753"/>
                    <a:pt x="565" y="741"/>
                    <a:pt x="573" y="739"/>
                  </a:cubicBezTo>
                  <a:cubicBezTo>
                    <a:pt x="584" y="730"/>
                    <a:pt x="582" y="734"/>
                    <a:pt x="580" y="737"/>
                  </a:cubicBezTo>
                  <a:cubicBezTo>
                    <a:pt x="561" y="775"/>
                    <a:pt x="553" y="785"/>
                    <a:pt x="545" y="795"/>
                  </a:cubicBezTo>
                  <a:cubicBezTo>
                    <a:pt x="516" y="828"/>
                    <a:pt x="510" y="830"/>
                    <a:pt x="507" y="838"/>
                  </a:cubicBezTo>
                  <a:cubicBezTo>
                    <a:pt x="443" y="909"/>
                    <a:pt x="435" y="906"/>
                    <a:pt x="435" y="911"/>
                  </a:cubicBezTo>
                  <a:cubicBezTo>
                    <a:pt x="419" y="924"/>
                    <a:pt x="417" y="927"/>
                    <a:pt x="417" y="931"/>
                  </a:cubicBezTo>
                  <a:cubicBezTo>
                    <a:pt x="381" y="966"/>
                    <a:pt x="371" y="974"/>
                    <a:pt x="364" y="986"/>
                  </a:cubicBezTo>
                  <a:cubicBezTo>
                    <a:pt x="347" y="1005"/>
                    <a:pt x="346" y="1013"/>
                    <a:pt x="339" y="1014"/>
                  </a:cubicBezTo>
                  <a:cubicBezTo>
                    <a:pt x="294" y="1085"/>
                    <a:pt x="293" y="1095"/>
                    <a:pt x="286" y="1100"/>
                  </a:cubicBezTo>
                  <a:cubicBezTo>
                    <a:pt x="259" y="1148"/>
                    <a:pt x="259" y="1154"/>
                    <a:pt x="256" y="1157"/>
                  </a:cubicBezTo>
                  <a:cubicBezTo>
                    <a:pt x="241" y="1199"/>
                    <a:pt x="246" y="1208"/>
                    <a:pt x="241" y="1218"/>
                  </a:cubicBezTo>
                  <a:cubicBezTo>
                    <a:pt x="260" y="1178"/>
                    <a:pt x="260" y="1172"/>
                    <a:pt x="264" y="1170"/>
                  </a:cubicBezTo>
                  <a:cubicBezTo>
                    <a:pt x="290" y="1114"/>
                    <a:pt x="297" y="1109"/>
                    <a:pt x="301" y="1102"/>
                  </a:cubicBezTo>
                  <a:cubicBezTo>
                    <a:pt x="336" y="1056"/>
                    <a:pt x="339" y="1048"/>
                    <a:pt x="344" y="1042"/>
                  </a:cubicBezTo>
                  <a:cubicBezTo>
                    <a:pt x="367" y="1006"/>
                    <a:pt x="373" y="1006"/>
                    <a:pt x="374" y="1001"/>
                  </a:cubicBezTo>
                  <a:cubicBezTo>
                    <a:pt x="410" y="964"/>
                    <a:pt x="416" y="964"/>
                    <a:pt x="417" y="959"/>
                  </a:cubicBezTo>
                  <a:cubicBezTo>
                    <a:pt x="453" y="919"/>
                    <a:pt x="467" y="910"/>
                    <a:pt x="475" y="896"/>
                  </a:cubicBezTo>
                  <a:cubicBezTo>
                    <a:pt x="505" y="865"/>
                    <a:pt x="517" y="863"/>
                    <a:pt x="520" y="850"/>
                  </a:cubicBezTo>
                  <a:cubicBezTo>
                    <a:pt x="554" y="810"/>
                    <a:pt x="558" y="807"/>
                    <a:pt x="560" y="802"/>
                  </a:cubicBezTo>
                  <a:cubicBezTo>
                    <a:pt x="584" y="766"/>
                    <a:pt x="596" y="762"/>
                    <a:pt x="598" y="750"/>
                  </a:cubicBezTo>
                  <a:cubicBezTo>
                    <a:pt x="627" y="704"/>
                    <a:pt x="632" y="702"/>
                    <a:pt x="633" y="697"/>
                  </a:cubicBezTo>
                  <a:cubicBezTo>
                    <a:pt x="623" y="720"/>
                    <a:pt x="626" y="728"/>
                    <a:pt x="621" y="727"/>
                  </a:cubicBezTo>
                  <a:cubicBezTo>
                    <a:pt x="597" y="761"/>
                    <a:pt x="596" y="771"/>
                    <a:pt x="588" y="772"/>
                  </a:cubicBezTo>
                  <a:cubicBezTo>
                    <a:pt x="575" y="802"/>
                    <a:pt x="566" y="803"/>
                    <a:pt x="565" y="812"/>
                  </a:cubicBezTo>
                  <a:cubicBezTo>
                    <a:pt x="538" y="856"/>
                    <a:pt x="525" y="854"/>
                    <a:pt x="525" y="865"/>
                  </a:cubicBezTo>
                  <a:cubicBezTo>
                    <a:pt x="510" y="886"/>
                    <a:pt x="501" y="883"/>
                    <a:pt x="500" y="888"/>
                  </a:cubicBezTo>
                  <a:cubicBezTo>
                    <a:pt x="481" y="905"/>
                    <a:pt x="479" y="907"/>
                    <a:pt x="477" y="911"/>
                  </a:cubicBezTo>
                  <a:cubicBezTo>
                    <a:pt x="449" y="935"/>
                    <a:pt x="452" y="943"/>
                    <a:pt x="447" y="943"/>
                  </a:cubicBezTo>
                  <a:cubicBezTo>
                    <a:pt x="429" y="962"/>
                    <a:pt x="427" y="963"/>
                    <a:pt x="425" y="966"/>
                  </a:cubicBezTo>
                  <a:cubicBezTo>
                    <a:pt x="401" y="992"/>
                    <a:pt x="398" y="995"/>
                    <a:pt x="394" y="996"/>
                  </a:cubicBezTo>
                  <a:cubicBezTo>
                    <a:pt x="379" y="1017"/>
                    <a:pt x="373" y="1015"/>
                    <a:pt x="374" y="1021"/>
                  </a:cubicBezTo>
                  <a:cubicBezTo>
                    <a:pt x="331" y="1077"/>
                    <a:pt x="326" y="1081"/>
                    <a:pt x="324" y="1089"/>
                  </a:cubicBezTo>
                  <a:cubicBezTo>
                    <a:pt x="309" y="1105"/>
                    <a:pt x="309" y="1109"/>
                    <a:pt x="309" y="1112"/>
                  </a:cubicBezTo>
                  <a:cubicBezTo>
                    <a:pt x="293" y="1133"/>
                    <a:pt x="293" y="1139"/>
                    <a:pt x="289" y="1142"/>
                  </a:cubicBezTo>
                  <a:cubicBezTo>
                    <a:pt x="272" y="1170"/>
                    <a:pt x="273" y="1176"/>
                    <a:pt x="271" y="1180"/>
                  </a:cubicBezTo>
                  <a:cubicBezTo>
                    <a:pt x="246" y="1241"/>
                    <a:pt x="246" y="1250"/>
                    <a:pt x="246" y="1258"/>
                  </a:cubicBezTo>
                  <a:cubicBezTo>
                    <a:pt x="257" y="1254"/>
                    <a:pt x="254" y="1246"/>
                    <a:pt x="259" y="1246"/>
                  </a:cubicBezTo>
                  <a:cubicBezTo>
                    <a:pt x="274" y="1211"/>
                    <a:pt x="275" y="1207"/>
                    <a:pt x="279" y="1205"/>
                  </a:cubicBezTo>
                  <a:cubicBezTo>
                    <a:pt x="320" y="1146"/>
                    <a:pt x="319" y="1135"/>
                    <a:pt x="327" y="1132"/>
                  </a:cubicBezTo>
                  <a:cubicBezTo>
                    <a:pt x="353" y="1085"/>
                    <a:pt x="363" y="1084"/>
                    <a:pt x="364" y="1074"/>
                  </a:cubicBezTo>
                  <a:cubicBezTo>
                    <a:pt x="392" y="1044"/>
                    <a:pt x="389" y="1036"/>
                    <a:pt x="394" y="1037"/>
                  </a:cubicBezTo>
                  <a:cubicBezTo>
                    <a:pt x="409" y="1021"/>
                    <a:pt x="409" y="1018"/>
                    <a:pt x="409" y="1016"/>
                  </a:cubicBezTo>
                  <a:cubicBezTo>
                    <a:pt x="421" y="1005"/>
                    <a:pt x="423" y="1003"/>
                    <a:pt x="427" y="1001"/>
                  </a:cubicBezTo>
                  <a:cubicBezTo>
                    <a:pt x="466" y="955"/>
                    <a:pt x="477" y="948"/>
                    <a:pt x="485" y="938"/>
                  </a:cubicBezTo>
                  <a:cubicBezTo>
                    <a:pt x="518" y="914"/>
                    <a:pt x="515" y="906"/>
                    <a:pt x="520" y="906"/>
                  </a:cubicBezTo>
                  <a:cubicBezTo>
                    <a:pt x="551" y="882"/>
                    <a:pt x="558" y="873"/>
                    <a:pt x="568" y="865"/>
                  </a:cubicBezTo>
                  <a:cubicBezTo>
                    <a:pt x="556" y="886"/>
                    <a:pt x="553" y="888"/>
                    <a:pt x="548" y="888"/>
                  </a:cubicBezTo>
                  <a:cubicBezTo>
                    <a:pt x="519" y="917"/>
                    <a:pt x="514" y="922"/>
                    <a:pt x="508" y="926"/>
                  </a:cubicBezTo>
                  <a:cubicBezTo>
                    <a:pt x="486" y="947"/>
                    <a:pt x="481" y="952"/>
                    <a:pt x="477" y="958"/>
                  </a:cubicBezTo>
                  <a:cubicBezTo>
                    <a:pt x="437" y="1004"/>
                    <a:pt x="435" y="1006"/>
                    <a:pt x="432" y="1009"/>
                  </a:cubicBezTo>
                  <a:cubicBezTo>
                    <a:pt x="378" y="1069"/>
                    <a:pt x="375" y="1086"/>
                    <a:pt x="362" y="1094"/>
                  </a:cubicBezTo>
                  <a:cubicBezTo>
                    <a:pt x="324" y="1152"/>
                    <a:pt x="326" y="1159"/>
                    <a:pt x="319" y="1157"/>
                  </a:cubicBezTo>
                  <a:cubicBezTo>
                    <a:pt x="305" y="1192"/>
                    <a:pt x="293" y="1190"/>
                    <a:pt x="294" y="1200"/>
                  </a:cubicBezTo>
                  <a:cubicBezTo>
                    <a:pt x="266" y="1260"/>
                    <a:pt x="259" y="1258"/>
                    <a:pt x="259" y="1263"/>
                  </a:cubicBezTo>
                  <a:cubicBezTo>
                    <a:pt x="251" y="1298"/>
                    <a:pt x="251" y="1292"/>
                    <a:pt x="246" y="1291"/>
                  </a:cubicBezTo>
                  <a:cubicBezTo>
                    <a:pt x="271" y="1295"/>
                    <a:pt x="258" y="1283"/>
                    <a:pt x="271" y="1283"/>
                  </a:cubicBezTo>
                  <a:cubicBezTo>
                    <a:pt x="326" y="1167"/>
                    <a:pt x="332" y="1165"/>
                    <a:pt x="334" y="1160"/>
                  </a:cubicBezTo>
                  <a:cubicBezTo>
                    <a:pt x="350" y="1123"/>
                    <a:pt x="361" y="1126"/>
                    <a:pt x="359" y="1117"/>
                  </a:cubicBezTo>
                  <a:cubicBezTo>
                    <a:pt x="387" y="1084"/>
                    <a:pt x="394" y="1076"/>
                    <a:pt x="399" y="1067"/>
                  </a:cubicBezTo>
                  <a:cubicBezTo>
                    <a:pt x="475" y="1001"/>
                    <a:pt x="472" y="992"/>
                    <a:pt x="480" y="994"/>
                  </a:cubicBezTo>
                  <a:cubicBezTo>
                    <a:pt x="497" y="981"/>
                    <a:pt x="502" y="975"/>
                    <a:pt x="510" y="971"/>
                  </a:cubicBezTo>
                  <a:cubicBezTo>
                    <a:pt x="532" y="952"/>
                    <a:pt x="534" y="948"/>
                    <a:pt x="540" y="948"/>
                  </a:cubicBezTo>
                  <a:cubicBezTo>
                    <a:pt x="553" y="931"/>
                    <a:pt x="556" y="931"/>
                    <a:pt x="558" y="931"/>
                  </a:cubicBezTo>
                  <a:cubicBezTo>
                    <a:pt x="594" y="891"/>
                    <a:pt x="607" y="882"/>
                    <a:pt x="613" y="865"/>
                  </a:cubicBezTo>
                  <a:cubicBezTo>
                    <a:pt x="599" y="896"/>
                    <a:pt x="595" y="896"/>
                    <a:pt x="596" y="901"/>
                  </a:cubicBezTo>
                  <a:cubicBezTo>
                    <a:pt x="577" y="920"/>
                    <a:pt x="574" y="924"/>
                    <a:pt x="568" y="926"/>
                  </a:cubicBezTo>
                  <a:cubicBezTo>
                    <a:pt x="544" y="951"/>
                    <a:pt x="537" y="951"/>
                    <a:pt x="538" y="958"/>
                  </a:cubicBezTo>
                  <a:cubicBezTo>
                    <a:pt x="508" y="985"/>
                    <a:pt x="498" y="990"/>
                    <a:pt x="490" y="996"/>
                  </a:cubicBezTo>
                  <a:cubicBezTo>
                    <a:pt x="458" y="1014"/>
                    <a:pt x="462" y="1026"/>
                    <a:pt x="455" y="1026"/>
                  </a:cubicBezTo>
                  <a:cubicBezTo>
                    <a:pt x="438" y="1046"/>
                    <a:pt x="433" y="1046"/>
                    <a:pt x="432" y="1049"/>
                  </a:cubicBezTo>
                  <a:cubicBezTo>
                    <a:pt x="398" y="1090"/>
                    <a:pt x="392" y="1088"/>
                    <a:pt x="392" y="1092"/>
                  </a:cubicBezTo>
                  <a:cubicBezTo>
                    <a:pt x="371" y="1115"/>
                    <a:pt x="368" y="1120"/>
                    <a:pt x="367" y="1127"/>
                  </a:cubicBezTo>
                  <a:cubicBezTo>
                    <a:pt x="343" y="1159"/>
                    <a:pt x="343" y="1167"/>
                    <a:pt x="339" y="1170"/>
                  </a:cubicBezTo>
                  <a:cubicBezTo>
                    <a:pt x="304" y="1239"/>
                    <a:pt x="296" y="1239"/>
                    <a:pt x="296" y="1248"/>
                  </a:cubicBezTo>
                  <a:cubicBezTo>
                    <a:pt x="278" y="1277"/>
                    <a:pt x="287" y="1279"/>
                    <a:pt x="281" y="1281"/>
                  </a:cubicBezTo>
                  <a:cubicBezTo>
                    <a:pt x="246" y="1371"/>
                    <a:pt x="256" y="1372"/>
                    <a:pt x="254" y="1386"/>
                  </a:cubicBezTo>
                  <a:cubicBezTo>
                    <a:pt x="266" y="1357"/>
                    <a:pt x="266" y="1353"/>
                    <a:pt x="266" y="1349"/>
                  </a:cubicBezTo>
                  <a:cubicBezTo>
                    <a:pt x="293" y="1281"/>
                    <a:pt x="296" y="1281"/>
                    <a:pt x="299" y="1281"/>
                  </a:cubicBezTo>
                  <a:cubicBezTo>
                    <a:pt x="308" y="1258"/>
                    <a:pt x="314" y="1259"/>
                    <a:pt x="312" y="1251"/>
                  </a:cubicBezTo>
                  <a:cubicBezTo>
                    <a:pt x="332" y="1226"/>
                    <a:pt x="333" y="1221"/>
                    <a:pt x="334" y="1215"/>
                  </a:cubicBezTo>
                  <a:cubicBezTo>
                    <a:pt x="360" y="1186"/>
                    <a:pt x="360" y="1174"/>
                    <a:pt x="367" y="1170"/>
                  </a:cubicBezTo>
                  <a:cubicBezTo>
                    <a:pt x="400" y="1124"/>
                    <a:pt x="404" y="1118"/>
                    <a:pt x="410" y="1112"/>
                  </a:cubicBezTo>
                  <a:cubicBezTo>
                    <a:pt x="423" y="1096"/>
                    <a:pt x="424" y="1094"/>
                    <a:pt x="427" y="1094"/>
                  </a:cubicBezTo>
                  <a:cubicBezTo>
                    <a:pt x="449" y="1060"/>
                    <a:pt x="460" y="1065"/>
                    <a:pt x="457" y="1057"/>
                  </a:cubicBezTo>
                  <a:cubicBezTo>
                    <a:pt x="497" y="1018"/>
                    <a:pt x="528" y="1004"/>
                    <a:pt x="548" y="979"/>
                  </a:cubicBezTo>
                  <a:cubicBezTo>
                    <a:pt x="588" y="940"/>
                    <a:pt x="590" y="931"/>
                    <a:pt x="596" y="926"/>
                  </a:cubicBezTo>
                  <a:cubicBezTo>
                    <a:pt x="623" y="900"/>
                    <a:pt x="616" y="899"/>
                    <a:pt x="618" y="906"/>
                  </a:cubicBezTo>
                  <a:cubicBezTo>
                    <a:pt x="606" y="925"/>
                    <a:pt x="604" y="927"/>
                    <a:pt x="601" y="928"/>
                  </a:cubicBezTo>
                  <a:cubicBezTo>
                    <a:pt x="563" y="980"/>
                    <a:pt x="555" y="982"/>
                    <a:pt x="553" y="989"/>
                  </a:cubicBezTo>
                  <a:cubicBezTo>
                    <a:pt x="513" y="1021"/>
                    <a:pt x="511" y="1023"/>
                    <a:pt x="508" y="1024"/>
                  </a:cubicBezTo>
                  <a:cubicBezTo>
                    <a:pt x="476" y="1056"/>
                    <a:pt x="471" y="1060"/>
                    <a:pt x="465" y="1062"/>
                  </a:cubicBezTo>
                  <a:cubicBezTo>
                    <a:pt x="439" y="1098"/>
                    <a:pt x="432" y="1100"/>
                    <a:pt x="427" y="1104"/>
                  </a:cubicBezTo>
                  <a:cubicBezTo>
                    <a:pt x="413" y="1124"/>
                    <a:pt x="407" y="1124"/>
                    <a:pt x="407" y="1132"/>
                  </a:cubicBezTo>
                  <a:cubicBezTo>
                    <a:pt x="374" y="1182"/>
                    <a:pt x="363" y="1186"/>
                    <a:pt x="359" y="1198"/>
                  </a:cubicBezTo>
                  <a:cubicBezTo>
                    <a:pt x="344" y="1221"/>
                    <a:pt x="342" y="1223"/>
                    <a:pt x="342" y="1225"/>
                  </a:cubicBezTo>
                  <a:cubicBezTo>
                    <a:pt x="314" y="1273"/>
                    <a:pt x="309" y="1276"/>
                    <a:pt x="309" y="1283"/>
                  </a:cubicBezTo>
                  <a:cubicBezTo>
                    <a:pt x="299" y="1304"/>
                    <a:pt x="294" y="1306"/>
                    <a:pt x="294" y="1313"/>
                  </a:cubicBezTo>
                  <a:cubicBezTo>
                    <a:pt x="281" y="1340"/>
                    <a:pt x="281" y="1342"/>
                    <a:pt x="279" y="1341"/>
                  </a:cubicBezTo>
                  <a:cubicBezTo>
                    <a:pt x="272" y="1377"/>
                    <a:pt x="264" y="1384"/>
                    <a:pt x="266" y="1402"/>
                  </a:cubicBezTo>
                  <a:cubicBezTo>
                    <a:pt x="266" y="1422"/>
                    <a:pt x="267" y="1407"/>
                    <a:pt x="274" y="1399"/>
                  </a:cubicBezTo>
                  <a:cubicBezTo>
                    <a:pt x="295" y="1345"/>
                    <a:pt x="300" y="1321"/>
                    <a:pt x="314" y="1306"/>
                  </a:cubicBezTo>
                  <a:cubicBezTo>
                    <a:pt x="332" y="1263"/>
                    <a:pt x="339" y="1255"/>
                    <a:pt x="347" y="1248"/>
                  </a:cubicBezTo>
                  <a:cubicBezTo>
                    <a:pt x="384" y="1190"/>
                    <a:pt x="386" y="1184"/>
                    <a:pt x="392" y="1182"/>
                  </a:cubicBezTo>
                  <a:cubicBezTo>
                    <a:pt x="430" y="1138"/>
                    <a:pt x="434" y="1127"/>
                    <a:pt x="445" y="1122"/>
                  </a:cubicBezTo>
                  <a:cubicBezTo>
                    <a:pt x="500" y="1074"/>
                    <a:pt x="508" y="1067"/>
                    <a:pt x="515" y="1059"/>
                  </a:cubicBezTo>
                  <a:cubicBezTo>
                    <a:pt x="543" y="1027"/>
                    <a:pt x="554" y="1024"/>
                    <a:pt x="558" y="1014"/>
                  </a:cubicBezTo>
                  <a:cubicBezTo>
                    <a:pt x="546" y="1032"/>
                    <a:pt x="548" y="1039"/>
                    <a:pt x="545" y="1041"/>
                  </a:cubicBezTo>
                  <a:cubicBezTo>
                    <a:pt x="519" y="1066"/>
                    <a:pt x="517" y="1068"/>
                    <a:pt x="515" y="1072"/>
                  </a:cubicBezTo>
                  <a:cubicBezTo>
                    <a:pt x="498" y="1090"/>
                    <a:pt x="490" y="1087"/>
                    <a:pt x="490" y="1092"/>
                  </a:cubicBezTo>
                  <a:cubicBezTo>
                    <a:pt x="467" y="1109"/>
                    <a:pt x="464" y="1117"/>
                    <a:pt x="457" y="1120"/>
                  </a:cubicBezTo>
                  <a:cubicBezTo>
                    <a:pt x="439" y="1141"/>
                    <a:pt x="434" y="1146"/>
                    <a:pt x="430" y="1152"/>
                  </a:cubicBezTo>
                  <a:cubicBezTo>
                    <a:pt x="407" y="1180"/>
                    <a:pt x="396" y="1189"/>
                    <a:pt x="389" y="1203"/>
                  </a:cubicBezTo>
                  <a:cubicBezTo>
                    <a:pt x="340" y="1277"/>
                    <a:pt x="340" y="1283"/>
                    <a:pt x="334" y="1283"/>
                  </a:cubicBezTo>
                  <a:cubicBezTo>
                    <a:pt x="311" y="1324"/>
                    <a:pt x="312" y="1337"/>
                    <a:pt x="304" y="1341"/>
                  </a:cubicBezTo>
                  <a:cubicBezTo>
                    <a:pt x="283" y="1403"/>
                    <a:pt x="280" y="1411"/>
                    <a:pt x="276" y="1419"/>
                  </a:cubicBezTo>
                  <a:cubicBezTo>
                    <a:pt x="267" y="1456"/>
                    <a:pt x="262" y="1466"/>
                    <a:pt x="264" y="1469"/>
                  </a:cubicBezTo>
                  <a:cubicBezTo>
                    <a:pt x="279" y="1429"/>
                    <a:pt x="286" y="1428"/>
                    <a:pt x="284" y="1419"/>
                  </a:cubicBezTo>
                  <a:cubicBezTo>
                    <a:pt x="311" y="1363"/>
                    <a:pt x="316" y="1353"/>
                    <a:pt x="322" y="1344"/>
                  </a:cubicBezTo>
                  <a:cubicBezTo>
                    <a:pt x="341" y="1299"/>
                    <a:pt x="344" y="1299"/>
                    <a:pt x="347" y="1298"/>
                  </a:cubicBezTo>
                  <a:cubicBezTo>
                    <a:pt x="377" y="1253"/>
                    <a:pt x="377" y="1246"/>
                    <a:pt x="382" y="1243"/>
                  </a:cubicBezTo>
                  <a:cubicBezTo>
                    <a:pt x="470" y="1149"/>
                    <a:pt x="469" y="1136"/>
                    <a:pt x="480" y="1135"/>
                  </a:cubicBezTo>
                  <a:cubicBezTo>
                    <a:pt x="514" y="1093"/>
                    <a:pt x="525" y="1097"/>
                    <a:pt x="523" y="1089"/>
                  </a:cubicBezTo>
                  <a:cubicBezTo>
                    <a:pt x="569" y="1039"/>
                    <a:pt x="577" y="1036"/>
                    <a:pt x="581" y="1029"/>
                  </a:cubicBezTo>
                  <a:cubicBezTo>
                    <a:pt x="617" y="976"/>
                    <a:pt x="617" y="985"/>
                    <a:pt x="613" y="989"/>
                  </a:cubicBezTo>
                  <a:cubicBezTo>
                    <a:pt x="598" y="1018"/>
                    <a:pt x="597" y="1023"/>
                    <a:pt x="596" y="1029"/>
                  </a:cubicBezTo>
                  <a:cubicBezTo>
                    <a:pt x="570" y="1050"/>
                    <a:pt x="572" y="1056"/>
                    <a:pt x="568" y="1057"/>
                  </a:cubicBezTo>
                  <a:cubicBezTo>
                    <a:pt x="549" y="1084"/>
                    <a:pt x="545" y="1084"/>
                    <a:pt x="545" y="1089"/>
                  </a:cubicBezTo>
                  <a:cubicBezTo>
                    <a:pt x="517" y="1111"/>
                    <a:pt x="509" y="1114"/>
                    <a:pt x="505" y="1122"/>
                  </a:cubicBezTo>
                  <a:cubicBezTo>
                    <a:pt x="448" y="1187"/>
                    <a:pt x="435" y="1186"/>
                    <a:pt x="435" y="1198"/>
                  </a:cubicBezTo>
                  <a:cubicBezTo>
                    <a:pt x="358" y="1294"/>
                    <a:pt x="359" y="1303"/>
                    <a:pt x="352" y="1303"/>
                  </a:cubicBezTo>
                  <a:cubicBezTo>
                    <a:pt x="338" y="1342"/>
                    <a:pt x="332" y="1344"/>
                    <a:pt x="329" y="1349"/>
                  </a:cubicBezTo>
                  <a:cubicBezTo>
                    <a:pt x="294" y="1419"/>
                    <a:pt x="294" y="1435"/>
                    <a:pt x="287" y="1442"/>
                  </a:cubicBezTo>
                  <a:cubicBezTo>
                    <a:pt x="275" y="1485"/>
                    <a:pt x="278" y="1489"/>
                    <a:pt x="279" y="1495"/>
                  </a:cubicBezTo>
                  <a:cubicBezTo>
                    <a:pt x="284" y="1538"/>
                    <a:pt x="280" y="1529"/>
                    <a:pt x="282" y="1525"/>
                  </a:cubicBezTo>
                  <a:cubicBezTo>
                    <a:pt x="295" y="1474"/>
                    <a:pt x="302" y="1461"/>
                    <a:pt x="307" y="1447"/>
                  </a:cubicBezTo>
                  <a:cubicBezTo>
                    <a:pt x="319" y="1424"/>
                    <a:pt x="316" y="1416"/>
                    <a:pt x="319" y="1414"/>
                  </a:cubicBezTo>
                  <a:cubicBezTo>
                    <a:pt x="344" y="1364"/>
                    <a:pt x="347" y="1363"/>
                    <a:pt x="347" y="1359"/>
                  </a:cubicBezTo>
                  <a:cubicBezTo>
                    <a:pt x="359" y="1339"/>
                    <a:pt x="361" y="1336"/>
                    <a:pt x="362" y="1334"/>
                  </a:cubicBezTo>
                  <a:cubicBezTo>
                    <a:pt x="386" y="1299"/>
                    <a:pt x="387" y="1292"/>
                    <a:pt x="392" y="1288"/>
                  </a:cubicBezTo>
                  <a:cubicBezTo>
                    <a:pt x="420" y="1249"/>
                    <a:pt x="427" y="1239"/>
                    <a:pt x="435" y="1230"/>
                  </a:cubicBezTo>
                  <a:cubicBezTo>
                    <a:pt x="468" y="1194"/>
                    <a:pt x="469" y="1191"/>
                    <a:pt x="473" y="1190"/>
                  </a:cubicBezTo>
                  <a:cubicBezTo>
                    <a:pt x="499" y="1158"/>
                    <a:pt x="504" y="1154"/>
                    <a:pt x="508" y="1150"/>
                  </a:cubicBezTo>
                  <a:cubicBezTo>
                    <a:pt x="538" y="1112"/>
                    <a:pt x="545" y="1102"/>
                    <a:pt x="553" y="1092"/>
                  </a:cubicBezTo>
                  <a:cubicBezTo>
                    <a:pt x="577" y="1069"/>
                    <a:pt x="569" y="1068"/>
                    <a:pt x="568" y="1074"/>
                  </a:cubicBezTo>
                  <a:cubicBezTo>
                    <a:pt x="540" y="1125"/>
                    <a:pt x="527" y="1138"/>
                    <a:pt x="518" y="1152"/>
                  </a:cubicBezTo>
                  <a:cubicBezTo>
                    <a:pt x="491" y="1186"/>
                    <a:pt x="486" y="1188"/>
                    <a:pt x="483" y="1190"/>
                  </a:cubicBezTo>
                  <a:cubicBezTo>
                    <a:pt x="445" y="1238"/>
                    <a:pt x="436" y="1241"/>
                    <a:pt x="432" y="1250"/>
                  </a:cubicBezTo>
                  <a:cubicBezTo>
                    <a:pt x="381" y="1320"/>
                    <a:pt x="378" y="1330"/>
                    <a:pt x="372" y="1336"/>
                  </a:cubicBezTo>
                  <a:cubicBezTo>
                    <a:pt x="342" y="1391"/>
                    <a:pt x="337" y="1398"/>
                    <a:pt x="332" y="1404"/>
                  </a:cubicBezTo>
                  <a:cubicBezTo>
                    <a:pt x="297" y="1512"/>
                    <a:pt x="299" y="1511"/>
                    <a:pt x="297" y="1517"/>
                  </a:cubicBezTo>
                  <a:cubicBezTo>
                    <a:pt x="285" y="1562"/>
                    <a:pt x="292" y="1562"/>
                    <a:pt x="292" y="1570"/>
                  </a:cubicBezTo>
                  <a:cubicBezTo>
                    <a:pt x="308" y="1526"/>
                    <a:pt x="315" y="1528"/>
                    <a:pt x="312" y="1520"/>
                  </a:cubicBezTo>
                  <a:cubicBezTo>
                    <a:pt x="334" y="1475"/>
                    <a:pt x="332" y="1464"/>
                    <a:pt x="339" y="1462"/>
                  </a:cubicBezTo>
                  <a:cubicBezTo>
                    <a:pt x="371" y="1397"/>
                    <a:pt x="376" y="1392"/>
                    <a:pt x="380" y="1386"/>
                  </a:cubicBezTo>
                  <a:cubicBezTo>
                    <a:pt x="418" y="1328"/>
                    <a:pt x="420" y="1321"/>
                    <a:pt x="425" y="1316"/>
                  </a:cubicBezTo>
                  <a:cubicBezTo>
                    <a:pt x="441" y="1283"/>
                    <a:pt x="447" y="1285"/>
                    <a:pt x="447" y="1281"/>
                  </a:cubicBezTo>
                  <a:cubicBezTo>
                    <a:pt x="479" y="1240"/>
                    <a:pt x="484" y="1230"/>
                    <a:pt x="493" y="1225"/>
                  </a:cubicBezTo>
                  <a:cubicBezTo>
                    <a:pt x="510" y="1208"/>
                    <a:pt x="509" y="1213"/>
                    <a:pt x="513" y="1213"/>
                  </a:cubicBezTo>
                  <a:cubicBezTo>
                    <a:pt x="523" y="1194"/>
                    <a:pt x="525" y="1193"/>
                    <a:pt x="525" y="1190"/>
                  </a:cubicBezTo>
                  <a:cubicBezTo>
                    <a:pt x="562" y="1144"/>
                    <a:pt x="564" y="1140"/>
                    <a:pt x="563" y="1135"/>
                  </a:cubicBezTo>
                  <a:cubicBezTo>
                    <a:pt x="582" y="1095"/>
                    <a:pt x="589" y="1084"/>
                    <a:pt x="596" y="1072"/>
                  </a:cubicBezTo>
                  <a:cubicBezTo>
                    <a:pt x="579" y="1116"/>
                    <a:pt x="576" y="1130"/>
                    <a:pt x="571" y="1142"/>
                  </a:cubicBezTo>
                  <a:cubicBezTo>
                    <a:pt x="549" y="1177"/>
                    <a:pt x="552" y="1188"/>
                    <a:pt x="545" y="1190"/>
                  </a:cubicBezTo>
                  <a:cubicBezTo>
                    <a:pt x="519" y="1245"/>
                    <a:pt x="511" y="1246"/>
                    <a:pt x="513" y="1255"/>
                  </a:cubicBezTo>
                  <a:cubicBezTo>
                    <a:pt x="489" y="1289"/>
                    <a:pt x="487" y="1295"/>
                    <a:pt x="485" y="1301"/>
                  </a:cubicBezTo>
                  <a:cubicBezTo>
                    <a:pt x="460" y="1334"/>
                    <a:pt x="463" y="1345"/>
                    <a:pt x="458" y="1349"/>
                  </a:cubicBezTo>
                  <a:cubicBezTo>
                    <a:pt x="437" y="1384"/>
                    <a:pt x="437" y="1392"/>
                    <a:pt x="432" y="1396"/>
                  </a:cubicBezTo>
                  <a:cubicBezTo>
                    <a:pt x="427" y="1433"/>
                    <a:pt x="425" y="1426"/>
                    <a:pt x="427" y="1424"/>
                  </a:cubicBezTo>
                  <a:cubicBezTo>
                    <a:pt x="443" y="1405"/>
                    <a:pt x="440" y="1397"/>
                    <a:pt x="445" y="1396"/>
                  </a:cubicBezTo>
                  <a:cubicBezTo>
                    <a:pt x="475" y="1348"/>
                    <a:pt x="476" y="1344"/>
                    <a:pt x="475" y="1338"/>
                  </a:cubicBezTo>
                  <a:cubicBezTo>
                    <a:pt x="497" y="1313"/>
                    <a:pt x="494" y="1305"/>
                    <a:pt x="498" y="1303"/>
                  </a:cubicBezTo>
                  <a:cubicBezTo>
                    <a:pt x="497" y="1315"/>
                    <a:pt x="494" y="1322"/>
                    <a:pt x="490" y="1328"/>
                  </a:cubicBezTo>
                  <a:cubicBezTo>
                    <a:pt x="462" y="1378"/>
                    <a:pt x="460" y="1382"/>
                    <a:pt x="460" y="1386"/>
                  </a:cubicBezTo>
                  <a:cubicBezTo>
                    <a:pt x="425" y="1445"/>
                    <a:pt x="428" y="1453"/>
                    <a:pt x="425" y="1454"/>
                  </a:cubicBezTo>
                  <a:cubicBezTo>
                    <a:pt x="405" y="1499"/>
                    <a:pt x="398" y="1512"/>
                    <a:pt x="392" y="1525"/>
                  </a:cubicBezTo>
                  <a:cubicBezTo>
                    <a:pt x="371" y="1599"/>
                    <a:pt x="365" y="1598"/>
                    <a:pt x="367" y="1605"/>
                  </a:cubicBezTo>
                  <a:cubicBezTo>
                    <a:pt x="354" y="1641"/>
                    <a:pt x="358" y="1653"/>
                    <a:pt x="352" y="1656"/>
                  </a:cubicBezTo>
                  <a:cubicBezTo>
                    <a:pt x="346" y="1759"/>
                    <a:pt x="343" y="1757"/>
                    <a:pt x="342" y="1754"/>
                  </a:cubicBezTo>
                  <a:cubicBezTo>
                    <a:pt x="349" y="1713"/>
                    <a:pt x="354" y="1702"/>
                    <a:pt x="357" y="1691"/>
                  </a:cubicBezTo>
                  <a:cubicBezTo>
                    <a:pt x="378" y="1637"/>
                    <a:pt x="375" y="1627"/>
                    <a:pt x="380" y="1625"/>
                  </a:cubicBezTo>
                  <a:cubicBezTo>
                    <a:pt x="393" y="1579"/>
                    <a:pt x="398" y="1569"/>
                    <a:pt x="402" y="1560"/>
                  </a:cubicBezTo>
                  <a:cubicBezTo>
                    <a:pt x="415" y="1520"/>
                    <a:pt x="417" y="1514"/>
                    <a:pt x="422" y="1512"/>
                  </a:cubicBezTo>
                  <a:cubicBezTo>
                    <a:pt x="438" y="1477"/>
                    <a:pt x="435" y="1466"/>
                    <a:pt x="440" y="1464"/>
                  </a:cubicBezTo>
                  <a:cubicBezTo>
                    <a:pt x="491" y="1374"/>
                    <a:pt x="493" y="1369"/>
                    <a:pt x="493" y="1361"/>
                  </a:cubicBezTo>
                  <a:cubicBezTo>
                    <a:pt x="533" y="1307"/>
                    <a:pt x="537" y="1281"/>
                    <a:pt x="551" y="1265"/>
                  </a:cubicBezTo>
                  <a:cubicBezTo>
                    <a:pt x="567" y="1213"/>
                    <a:pt x="572" y="1200"/>
                    <a:pt x="576" y="1187"/>
                  </a:cubicBezTo>
                  <a:cubicBezTo>
                    <a:pt x="570" y="1224"/>
                    <a:pt x="567" y="1232"/>
                    <a:pt x="566" y="1243"/>
                  </a:cubicBezTo>
                  <a:cubicBezTo>
                    <a:pt x="527" y="1322"/>
                    <a:pt x="522" y="1329"/>
                    <a:pt x="520" y="1338"/>
                  </a:cubicBezTo>
                  <a:cubicBezTo>
                    <a:pt x="499" y="1364"/>
                    <a:pt x="499" y="1376"/>
                    <a:pt x="493" y="1381"/>
                  </a:cubicBezTo>
                  <a:cubicBezTo>
                    <a:pt x="498" y="1392"/>
                    <a:pt x="498" y="1398"/>
                    <a:pt x="498" y="1404"/>
                  </a:cubicBezTo>
                  <a:cubicBezTo>
                    <a:pt x="532" y="1330"/>
                    <a:pt x="532" y="1345"/>
                    <a:pt x="528" y="1343"/>
                  </a:cubicBezTo>
                  <a:cubicBezTo>
                    <a:pt x="511" y="1391"/>
                    <a:pt x="508" y="1400"/>
                    <a:pt x="505" y="1409"/>
                  </a:cubicBezTo>
                  <a:cubicBezTo>
                    <a:pt x="497" y="1445"/>
                    <a:pt x="494" y="1455"/>
                    <a:pt x="493" y="1467"/>
                  </a:cubicBezTo>
                  <a:cubicBezTo>
                    <a:pt x="496" y="1535"/>
                    <a:pt x="492" y="1549"/>
                    <a:pt x="490" y="1567"/>
                  </a:cubicBezTo>
                  <a:cubicBezTo>
                    <a:pt x="476" y="1593"/>
                    <a:pt x="479" y="1606"/>
                    <a:pt x="473" y="1610"/>
                  </a:cubicBezTo>
                  <a:cubicBezTo>
                    <a:pt x="427" y="1706"/>
                    <a:pt x="422" y="1720"/>
                    <a:pt x="413" y="1731"/>
                  </a:cubicBezTo>
                  <a:cubicBezTo>
                    <a:pt x="408" y="1755"/>
                    <a:pt x="414" y="1746"/>
                    <a:pt x="415" y="1744"/>
                  </a:cubicBezTo>
                  <a:cubicBezTo>
                    <a:pt x="452" y="1724"/>
                    <a:pt x="461" y="1714"/>
                    <a:pt x="468" y="1718"/>
                  </a:cubicBezTo>
                  <a:cubicBezTo>
                    <a:pt x="439" y="1738"/>
                    <a:pt x="429" y="1744"/>
                    <a:pt x="423" y="1754"/>
                  </a:cubicBezTo>
                  <a:cubicBezTo>
                    <a:pt x="390" y="1807"/>
                    <a:pt x="394" y="1818"/>
                    <a:pt x="390" y="1819"/>
                  </a:cubicBezTo>
                  <a:cubicBezTo>
                    <a:pt x="387" y="1852"/>
                    <a:pt x="390" y="1857"/>
                    <a:pt x="393" y="1864"/>
                  </a:cubicBezTo>
                  <a:cubicBezTo>
                    <a:pt x="395" y="1893"/>
                    <a:pt x="401" y="1904"/>
                    <a:pt x="405" y="1917"/>
                  </a:cubicBezTo>
                  <a:cubicBezTo>
                    <a:pt x="418" y="1937"/>
                    <a:pt x="423" y="1944"/>
                    <a:pt x="418" y="1950"/>
                  </a:cubicBezTo>
                  <a:cubicBezTo>
                    <a:pt x="398" y="1927"/>
                    <a:pt x="390" y="1922"/>
                    <a:pt x="388" y="1912"/>
                  </a:cubicBezTo>
                  <a:cubicBezTo>
                    <a:pt x="371" y="1883"/>
                    <a:pt x="363" y="1883"/>
                    <a:pt x="357" y="1880"/>
                  </a:cubicBezTo>
                  <a:cubicBezTo>
                    <a:pt x="325" y="1849"/>
                    <a:pt x="317" y="1848"/>
                    <a:pt x="315" y="1842"/>
                  </a:cubicBezTo>
                  <a:cubicBezTo>
                    <a:pt x="284" y="1820"/>
                    <a:pt x="288" y="1832"/>
                    <a:pt x="299" y="1829"/>
                  </a:cubicBezTo>
                  <a:cubicBezTo>
                    <a:pt x="296" y="1823"/>
                    <a:pt x="286" y="1823"/>
                    <a:pt x="282" y="1817"/>
                  </a:cubicBezTo>
                  <a:cubicBezTo>
                    <a:pt x="235" y="1800"/>
                    <a:pt x="246" y="1796"/>
                    <a:pt x="252" y="1802"/>
                  </a:cubicBezTo>
                  <a:cubicBezTo>
                    <a:pt x="301" y="1810"/>
                    <a:pt x="324" y="1818"/>
                    <a:pt x="342" y="1829"/>
                  </a:cubicBezTo>
                  <a:cubicBezTo>
                    <a:pt x="332" y="1811"/>
                    <a:pt x="328" y="1807"/>
                    <a:pt x="325" y="1802"/>
                  </a:cubicBezTo>
                  <a:cubicBezTo>
                    <a:pt x="300" y="1767"/>
                    <a:pt x="291" y="1768"/>
                    <a:pt x="292" y="1759"/>
                  </a:cubicBezTo>
                  <a:cubicBezTo>
                    <a:pt x="254" y="1707"/>
                    <a:pt x="246" y="1698"/>
                    <a:pt x="239" y="1688"/>
                  </a:cubicBezTo>
                  <a:cubicBezTo>
                    <a:pt x="214" y="1649"/>
                    <a:pt x="204" y="1642"/>
                    <a:pt x="201" y="1628"/>
                  </a:cubicBezTo>
                  <a:cubicBezTo>
                    <a:pt x="178" y="1567"/>
                    <a:pt x="173" y="1562"/>
                    <a:pt x="168" y="1558"/>
                  </a:cubicBezTo>
                  <a:cubicBezTo>
                    <a:pt x="153" y="1520"/>
                    <a:pt x="151" y="1514"/>
                    <a:pt x="146" y="1512"/>
                  </a:cubicBezTo>
                  <a:cubicBezTo>
                    <a:pt x="133" y="1472"/>
                    <a:pt x="123" y="1469"/>
                    <a:pt x="123" y="1457"/>
                  </a:cubicBezTo>
                  <a:cubicBezTo>
                    <a:pt x="108" y="1419"/>
                    <a:pt x="98" y="1416"/>
                    <a:pt x="100" y="1402"/>
                  </a:cubicBezTo>
                  <a:cubicBezTo>
                    <a:pt x="109" y="1417"/>
                    <a:pt x="115" y="1416"/>
                    <a:pt x="113" y="1424"/>
                  </a:cubicBezTo>
                  <a:cubicBezTo>
                    <a:pt x="141" y="1468"/>
                    <a:pt x="143" y="1471"/>
                    <a:pt x="146" y="1475"/>
                  </a:cubicBezTo>
                  <a:cubicBezTo>
                    <a:pt x="184" y="1527"/>
                    <a:pt x="192" y="1530"/>
                    <a:pt x="196" y="1537"/>
                  </a:cubicBezTo>
                  <a:cubicBezTo>
                    <a:pt x="219" y="1559"/>
                    <a:pt x="223" y="1568"/>
                    <a:pt x="231" y="1573"/>
                  </a:cubicBezTo>
                  <a:cubicBezTo>
                    <a:pt x="246" y="1588"/>
                    <a:pt x="247" y="1590"/>
                    <a:pt x="249" y="1590"/>
                  </a:cubicBezTo>
                  <a:cubicBezTo>
                    <a:pt x="274" y="1624"/>
                    <a:pt x="278" y="1626"/>
                    <a:pt x="282" y="1628"/>
                  </a:cubicBezTo>
                  <a:cubicBezTo>
                    <a:pt x="265" y="1589"/>
                    <a:pt x="257" y="1590"/>
                    <a:pt x="259" y="1580"/>
                  </a:cubicBezTo>
                  <a:cubicBezTo>
                    <a:pt x="203" y="1511"/>
                    <a:pt x="196" y="1509"/>
                    <a:pt x="193" y="1502"/>
                  </a:cubicBezTo>
                  <a:cubicBezTo>
                    <a:pt x="172" y="1477"/>
                    <a:pt x="168" y="1477"/>
                    <a:pt x="168" y="1472"/>
                  </a:cubicBezTo>
                  <a:cubicBezTo>
                    <a:pt x="147" y="1441"/>
                    <a:pt x="145" y="1442"/>
                    <a:pt x="146" y="1439"/>
                  </a:cubicBezTo>
                  <a:cubicBezTo>
                    <a:pt x="127" y="1411"/>
                    <a:pt x="130" y="1404"/>
                    <a:pt x="125" y="1404"/>
                  </a:cubicBezTo>
                  <a:cubicBezTo>
                    <a:pt x="102" y="1363"/>
                    <a:pt x="100" y="1355"/>
                    <a:pt x="95" y="1351"/>
                  </a:cubicBezTo>
                  <a:cubicBezTo>
                    <a:pt x="61" y="1229"/>
                    <a:pt x="62" y="1234"/>
                    <a:pt x="62" y="1241"/>
                  </a:cubicBezTo>
                  <a:cubicBezTo>
                    <a:pt x="80" y="1283"/>
                    <a:pt x="77" y="1293"/>
                    <a:pt x="83" y="1293"/>
                  </a:cubicBezTo>
                  <a:cubicBezTo>
                    <a:pt x="100" y="1336"/>
                    <a:pt x="98" y="1345"/>
                    <a:pt x="105" y="1344"/>
                  </a:cubicBezTo>
                  <a:cubicBezTo>
                    <a:pt x="128" y="1387"/>
                    <a:pt x="129" y="1398"/>
                    <a:pt x="135" y="1404"/>
                  </a:cubicBezTo>
                  <a:cubicBezTo>
                    <a:pt x="148" y="1422"/>
                    <a:pt x="148" y="1425"/>
                    <a:pt x="148" y="1427"/>
                  </a:cubicBezTo>
                  <a:cubicBezTo>
                    <a:pt x="176" y="1460"/>
                    <a:pt x="173" y="1469"/>
                    <a:pt x="178" y="1470"/>
                  </a:cubicBezTo>
                  <a:cubicBezTo>
                    <a:pt x="203" y="1506"/>
                    <a:pt x="213" y="1502"/>
                    <a:pt x="211" y="1510"/>
                  </a:cubicBezTo>
                  <a:cubicBezTo>
                    <a:pt x="240" y="1542"/>
                    <a:pt x="244" y="1544"/>
                    <a:pt x="244" y="1550"/>
                  </a:cubicBezTo>
                  <a:cubicBezTo>
                    <a:pt x="270" y="1548"/>
                    <a:pt x="267" y="1546"/>
                    <a:pt x="264" y="1545"/>
                  </a:cubicBezTo>
                  <a:cubicBezTo>
                    <a:pt x="251" y="1520"/>
                    <a:pt x="247" y="1516"/>
                    <a:pt x="249" y="1507"/>
                  </a:cubicBezTo>
                  <a:cubicBezTo>
                    <a:pt x="229" y="1481"/>
                    <a:pt x="225" y="1479"/>
                    <a:pt x="221" y="1477"/>
                  </a:cubicBezTo>
                  <a:cubicBezTo>
                    <a:pt x="196" y="1426"/>
                    <a:pt x="189" y="1427"/>
                    <a:pt x="188" y="1422"/>
                  </a:cubicBezTo>
                  <a:cubicBezTo>
                    <a:pt x="166" y="1386"/>
                    <a:pt x="161" y="1384"/>
                    <a:pt x="161" y="1379"/>
                  </a:cubicBezTo>
                  <a:cubicBezTo>
                    <a:pt x="153" y="1363"/>
                    <a:pt x="149" y="1362"/>
                    <a:pt x="151" y="1354"/>
                  </a:cubicBezTo>
                  <a:cubicBezTo>
                    <a:pt x="119" y="1295"/>
                    <a:pt x="118" y="1290"/>
                    <a:pt x="113" y="1288"/>
                  </a:cubicBezTo>
                  <a:cubicBezTo>
                    <a:pt x="97" y="1255"/>
                    <a:pt x="100" y="1245"/>
                    <a:pt x="95" y="1243"/>
                  </a:cubicBezTo>
                  <a:cubicBezTo>
                    <a:pt x="70" y="1172"/>
                    <a:pt x="70" y="1159"/>
                    <a:pt x="62" y="1153"/>
                  </a:cubicBezTo>
                  <a:cubicBezTo>
                    <a:pt x="55" y="1121"/>
                    <a:pt x="45" y="1115"/>
                    <a:pt x="52" y="1112"/>
                  </a:cubicBezTo>
                  <a:cubicBezTo>
                    <a:pt x="42" y="1090"/>
                    <a:pt x="43" y="1087"/>
                    <a:pt x="42" y="1085"/>
                  </a:cubicBezTo>
                  <a:cubicBezTo>
                    <a:pt x="59" y="1118"/>
                    <a:pt x="61" y="1122"/>
                    <a:pt x="60" y="1127"/>
                  </a:cubicBezTo>
                  <a:cubicBezTo>
                    <a:pt x="83" y="1168"/>
                    <a:pt x="78" y="1179"/>
                    <a:pt x="85" y="1178"/>
                  </a:cubicBezTo>
                  <a:cubicBezTo>
                    <a:pt x="124" y="1262"/>
                    <a:pt x="134" y="1265"/>
                    <a:pt x="135" y="1276"/>
                  </a:cubicBezTo>
                  <a:cubicBezTo>
                    <a:pt x="156" y="1299"/>
                    <a:pt x="155" y="1305"/>
                    <a:pt x="161" y="1306"/>
                  </a:cubicBezTo>
                  <a:cubicBezTo>
                    <a:pt x="182" y="1344"/>
                    <a:pt x="191" y="1353"/>
                    <a:pt x="196" y="1366"/>
                  </a:cubicBezTo>
                  <a:cubicBezTo>
                    <a:pt x="224" y="1410"/>
                    <a:pt x="227" y="1424"/>
                    <a:pt x="236" y="1434"/>
                  </a:cubicBezTo>
                  <a:close/>
                  <a:moveTo>
                    <a:pt x="176" y="1565"/>
                  </a:moveTo>
                  <a:cubicBezTo>
                    <a:pt x="182" y="1568"/>
                    <a:pt x="180" y="1578"/>
                    <a:pt x="186" y="1580"/>
                  </a:cubicBezTo>
                  <a:cubicBezTo>
                    <a:pt x="184" y="1591"/>
                    <a:pt x="194" y="1591"/>
                    <a:pt x="194" y="1600"/>
                  </a:cubicBezTo>
                  <a:cubicBezTo>
                    <a:pt x="200" y="1612"/>
                    <a:pt x="206" y="1624"/>
                    <a:pt x="214" y="1633"/>
                  </a:cubicBezTo>
                  <a:cubicBezTo>
                    <a:pt x="215" y="1640"/>
                    <a:pt x="219" y="1645"/>
                    <a:pt x="224" y="1648"/>
                  </a:cubicBezTo>
                  <a:cubicBezTo>
                    <a:pt x="223" y="1658"/>
                    <a:pt x="232" y="1658"/>
                    <a:pt x="234" y="1666"/>
                  </a:cubicBezTo>
                  <a:cubicBezTo>
                    <a:pt x="240" y="1679"/>
                    <a:pt x="253" y="1684"/>
                    <a:pt x="257" y="1699"/>
                  </a:cubicBezTo>
                  <a:cubicBezTo>
                    <a:pt x="263" y="1700"/>
                    <a:pt x="262" y="1710"/>
                    <a:pt x="269" y="1711"/>
                  </a:cubicBezTo>
                  <a:cubicBezTo>
                    <a:pt x="268" y="1721"/>
                    <a:pt x="280" y="1719"/>
                    <a:pt x="279" y="1729"/>
                  </a:cubicBezTo>
                  <a:cubicBezTo>
                    <a:pt x="290" y="1736"/>
                    <a:pt x="296" y="1747"/>
                    <a:pt x="304" y="1756"/>
                  </a:cubicBezTo>
                  <a:cubicBezTo>
                    <a:pt x="310" y="1768"/>
                    <a:pt x="321" y="1775"/>
                    <a:pt x="327" y="1787"/>
                  </a:cubicBezTo>
                  <a:cubicBezTo>
                    <a:pt x="332" y="1791"/>
                    <a:pt x="334" y="1798"/>
                    <a:pt x="340" y="1802"/>
                  </a:cubicBezTo>
                  <a:cubicBezTo>
                    <a:pt x="340" y="1806"/>
                    <a:pt x="342" y="1808"/>
                    <a:pt x="345" y="1809"/>
                  </a:cubicBezTo>
                  <a:cubicBezTo>
                    <a:pt x="344" y="1812"/>
                    <a:pt x="352" y="1818"/>
                    <a:pt x="352" y="1812"/>
                  </a:cubicBezTo>
                  <a:cubicBezTo>
                    <a:pt x="345" y="1803"/>
                    <a:pt x="341" y="1791"/>
                    <a:pt x="337" y="1779"/>
                  </a:cubicBezTo>
                  <a:cubicBezTo>
                    <a:pt x="333" y="1767"/>
                    <a:pt x="322" y="1762"/>
                    <a:pt x="319" y="1749"/>
                  </a:cubicBezTo>
                  <a:cubicBezTo>
                    <a:pt x="311" y="1741"/>
                    <a:pt x="309" y="1727"/>
                    <a:pt x="299" y="1721"/>
                  </a:cubicBezTo>
                  <a:cubicBezTo>
                    <a:pt x="294" y="1710"/>
                    <a:pt x="284" y="1703"/>
                    <a:pt x="282" y="1688"/>
                  </a:cubicBezTo>
                  <a:cubicBezTo>
                    <a:pt x="273" y="1689"/>
                    <a:pt x="274" y="1681"/>
                    <a:pt x="269" y="1678"/>
                  </a:cubicBezTo>
                  <a:cubicBezTo>
                    <a:pt x="267" y="1672"/>
                    <a:pt x="260" y="1670"/>
                    <a:pt x="256" y="1666"/>
                  </a:cubicBezTo>
                  <a:cubicBezTo>
                    <a:pt x="257" y="1662"/>
                    <a:pt x="255" y="1660"/>
                    <a:pt x="254" y="1658"/>
                  </a:cubicBezTo>
                  <a:cubicBezTo>
                    <a:pt x="254" y="1654"/>
                    <a:pt x="248" y="1656"/>
                    <a:pt x="249" y="1651"/>
                  </a:cubicBezTo>
                  <a:cubicBezTo>
                    <a:pt x="242" y="1650"/>
                    <a:pt x="245" y="1640"/>
                    <a:pt x="236" y="1641"/>
                  </a:cubicBezTo>
                  <a:cubicBezTo>
                    <a:pt x="236" y="1638"/>
                    <a:pt x="236" y="1635"/>
                    <a:pt x="231" y="1636"/>
                  </a:cubicBezTo>
                  <a:cubicBezTo>
                    <a:pt x="231" y="1631"/>
                    <a:pt x="229" y="1629"/>
                    <a:pt x="226" y="1628"/>
                  </a:cubicBezTo>
                  <a:cubicBezTo>
                    <a:pt x="223" y="1623"/>
                    <a:pt x="218" y="1620"/>
                    <a:pt x="216" y="1613"/>
                  </a:cubicBezTo>
                  <a:cubicBezTo>
                    <a:pt x="209" y="1604"/>
                    <a:pt x="202" y="1595"/>
                    <a:pt x="196" y="1585"/>
                  </a:cubicBezTo>
                  <a:cubicBezTo>
                    <a:pt x="189" y="1576"/>
                    <a:pt x="185" y="1565"/>
                    <a:pt x="176" y="1558"/>
                  </a:cubicBezTo>
                  <a:cubicBezTo>
                    <a:pt x="176" y="1560"/>
                    <a:pt x="176" y="1563"/>
                    <a:pt x="176" y="1565"/>
                  </a:cubicBezTo>
                  <a:close/>
                  <a:moveTo>
                    <a:pt x="301" y="820"/>
                  </a:moveTo>
                  <a:cubicBezTo>
                    <a:pt x="302" y="810"/>
                    <a:pt x="310" y="806"/>
                    <a:pt x="311" y="795"/>
                  </a:cubicBezTo>
                  <a:cubicBezTo>
                    <a:pt x="358" y="743"/>
                    <a:pt x="361" y="735"/>
                    <a:pt x="366" y="730"/>
                  </a:cubicBezTo>
                  <a:cubicBezTo>
                    <a:pt x="397" y="702"/>
                    <a:pt x="399" y="697"/>
                    <a:pt x="402" y="694"/>
                  </a:cubicBezTo>
                  <a:cubicBezTo>
                    <a:pt x="437" y="662"/>
                    <a:pt x="439" y="659"/>
                    <a:pt x="442" y="657"/>
                  </a:cubicBezTo>
                  <a:cubicBezTo>
                    <a:pt x="480" y="626"/>
                    <a:pt x="475" y="615"/>
                    <a:pt x="485" y="619"/>
                  </a:cubicBezTo>
                  <a:cubicBezTo>
                    <a:pt x="521" y="575"/>
                    <a:pt x="530" y="573"/>
                    <a:pt x="535" y="566"/>
                  </a:cubicBezTo>
                  <a:cubicBezTo>
                    <a:pt x="554" y="538"/>
                    <a:pt x="566" y="538"/>
                    <a:pt x="568" y="528"/>
                  </a:cubicBezTo>
                  <a:cubicBezTo>
                    <a:pt x="581" y="513"/>
                    <a:pt x="584" y="512"/>
                    <a:pt x="583" y="508"/>
                  </a:cubicBezTo>
                  <a:cubicBezTo>
                    <a:pt x="609" y="476"/>
                    <a:pt x="605" y="465"/>
                    <a:pt x="613" y="468"/>
                  </a:cubicBezTo>
                  <a:cubicBezTo>
                    <a:pt x="604" y="479"/>
                    <a:pt x="593" y="475"/>
                    <a:pt x="595" y="483"/>
                  </a:cubicBezTo>
                  <a:cubicBezTo>
                    <a:pt x="573" y="503"/>
                    <a:pt x="570" y="506"/>
                    <a:pt x="568" y="510"/>
                  </a:cubicBezTo>
                  <a:cubicBezTo>
                    <a:pt x="482" y="577"/>
                    <a:pt x="482" y="583"/>
                    <a:pt x="477" y="584"/>
                  </a:cubicBezTo>
                  <a:cubicBezTo>
                    <a:pt x="464" y="596"/>
                    <a:pt x="458" y="596"/>
                    <a:pt x="457" y="601"/>
                  </a:cubicBezTo>
                  <a:cubicBezTo>
                    <a:pt x="421" y="633"/>
                    <a:pt x="418" y="642"/>
                    <a:pt x="412" y="649"/>
                  </a:cubicBezTo>
                  <a:cubicBezTo>
                    <a:pt x="371" y="689"/>
                    <a:pt x="369" y="694"/>
                    <a:pt x="366" y="697"/>
                  </a:cubicBezTo>
                  <a:cubicBezTo>
                    <a:pt x="338" y="737"/>
                    <a:pt x="331" y="742"/>
                    <a:pt x="326" y="750"/>
                  </a:cubicBezTo>
                  <a:cubicBezTo>
                    <a:pt x="309" y="785"/>
                    <a:pt x="297" y="788"/>
                    <a:pt x="296" y="803"/>
                  </a:cubicBezTo>
                  <a:cubicBezTo>
                    <a:pt x="266" y="851"/>
                    <a:pt x="266" y="857"/>
                    <a:pt x="266" y="863"/>
                  </a:cubicBezTo>
                  <a:close/>
                  <a:moveTo>
                    <a:pt x="318" y="526"/>
                  </a:moveTo>
                  <a:cubicBezTo>
                    <a:pt x="319" y="522"/>
                    <a:pt x="318" y="516"/>
                    <a:pt x="316" y="521"/>
                  </a:cubicBezTo>
                  <a:cubicBezTo>
                    <a:pt x="316" y="524"/>
                    <a:pt x="317" y="530"/>
                    <a:pt x="318" y="526"/>
                  </a:cubicBezTo>
                  <a:close/>
                  <a:moveTo>
                    <a:pt x="321" y="662"/>
                  </a:moveTo>
                  <a:cubicBezTo>
                    <a:pt x="322" y="667"/>
                    <a:pt x="309" y="673"/>
                    <a:pt x="316" y="677"/>
                  </a:cubicBezTo>
                  <a:cubicBezTo>
                    <a:pt x="320" y="673"/>
                    <a:pt x="322" y="665"/>
                    <a:pt x="326" y="662"/>
                  </a:cubicBezTo>
                  <a:cubicBezTo>
                    <a:pt x="326" y="656"/>
                    <a:pt x="338" y="651"/>
                    <a:pt x="331" y="647"/>
                  </a:cubicBezTo>
                  <a:cubicBezTo>
                    <a:pt x="328" y="652"/>
                    <a:pt x="325" y="658"/>
                    <a:pt x="321" y="662"/>
                  </a:cubicBezTo>
                  <a:close/>
                  <a:moveTo>
                    <a:pt x="276" y="745"/>
                  </a:moveTo>
                  <a:cubicBezTo>
                    <a:pt x="274" y="736"/>
                    <a:pt x="283" y="730"/>
                    <a:pt x="273" y="727"/>
                  </a:cubicBezTo>
                  <a:cubicBezTo>
                    <a:pt x="275" y="732"/>
                    <a:pt x="270" y="744"/>
                    <a:pt x="276" y="745"/>
                  </a:cubicBezTo>
                  <a:close/>
                  <a:moveTo>
                    <a:pt x="276" y="793"/>
                  </a:moveTo>
                  <a:cubicBezTo>
                    <a:pt x="277" y="785"/>
                    <a:pt x="285" y="771"/>
                    <a:pt x="278" y="765"/>
                  </a:cubicBezTo>
                  <a:cubicBezTo>
                    <a:pt x="281" y="776"/>
                    <a:pt x="270" y="787"/>
                    <a:pt x="276" y="793"/>
                  </a:cubicBezTo>
                  <a:close/>
                  <a:moveTo>
                    <a:pt x="271" y="830"/>
                  </a:moveTo>
                  <a:cubicBezTo>
                    <a:pt x="268" y="819"/>
                    <a:pt x="285" y="812"/>
                    <a:pt x="273" y="808"/>
                  </a:cubicBezTo>
                  <a:cubicBezTo>
                    <a:pt x="277" y="818"/>
                    <a:pt x="262" y="823"/>
                    <a:pt x="271" y="830"/>
                  </a:cubicBezTo>
                  <a:close/>
                  <a:moveTo>
                    <a:pt x="70" y="883"/>
                  </a:moveTo>
                  <a:cubicBezTo>
                    <a:pt x="75" y="887"/>
                    <a:pt x="73" y="896"/>
                    <a:pt x="77" y="901"/>
                  </a:cubicBezTo>
                  <a:cubicBezTo>
                    <a:pt x="117" y="1000"/>
                    <a:pt x="122" y="1004"/>
                    <a:pt x="123" y="1012"/>
                  </a:cubicBezTo>
                  <a:cubicBezTo>
                    <a:pt x="141" y="1040"/>
                    <a:pt x="140" y="1043"/>
                    <a:pt x="140" y="1044"/>
                  </a:cubicBezTo>
                  <a:cubicBezTo>
                    <a:pt x="173" y="1100"/>
                    <a:pt x="181" y="1101"/>
                    <a:pt x="181" y="1110"/>
                  </a:cubicBezTo>
                  <a:cubicBezTo>
                    <a:pt x="212" y="1160"/>
                    <a:pt x="210" y="1167"/>
                    <a:pt x="213" y="1168"/>
                  </a:cubicBezTo>
                  <a:cubicBezTo>
                    <a:pt x="227" y="1183"/>
                    <a:pt x="222" y="1175"/>
                    <a:pt x="218" y="1168"/>
                  </a:cubicBezTo>
                  <a:cubicBezTo>
                    <a:pt x="214" y="1136"/>
                    <a:pt x="209" y="1137"/>
                    <a:pt x="211" y="1130"/>
                  </a:cubicBezTo>
                  <a:cubicBezTo>
                    <a:pt x="190" y="1087"/>
                    <a:pt x="191" y="1077"/>
                    <a:pt x="186" y="1072"/>
                  </a:cubicBezTo>
                  <a:cubicBezTo>
                    <a:pt x="164" y="1046"/>
                    <a:pt x="172" y="1032"/>
                    <a:pt x="165" y="1034"/>
                  </a:cubicBezTo>
                  <a:cubicBezTo>
                    <a:pt x="130" y="971"/>
                    <a:pt x="123" y="968"/>
                    <a:pt x="123" y="959"/>
                  </a:cubicBezTo>
                  <a:cubicBezTo>
                    <a:pt x="98" y="914"/>
                    <a:pt x="92" y="910"/>
                    <a:pt x="90" y="903"/>
                  </a:cubicBezTo>
                  <a:cubicBezTo>
                    <a:pt x="61" y="859"/>
                    <a:pt x="68" y="868"/>
                    <a:pt x="70" y="883"/>
                  </a:cubicBezTo>
                  <a:close/>
                  <a:moveTo>
                    <a:pt x="266" y="976"/>
                  </a:moveTo>
                  <a:cubicBezTo>
                    <a:pt x="265" y="972"/>
                    <a:pt x="269" y="971"/>
                    <a:pt x="269" y="966"/>
                  </a:cubicBezTo>
                  <a:cubicBezTo>
                    <a:pt x="272" y="966"/>
                    <a:pt x="270" y="959"/>
                    <a:pt x="269" y="964"/>
                  </a:cubicBezTo>
                  <a:cubicBezTo>
                    <a:pt x="266" y="966"/>
                    <a:pt x="260" y="982"/>
                    <a:pt x="266" y="976"/>
                  </a:cubicBezTo>
                  <a:close/>
                  <a:moveTo>
                    <a:pt x="246" y="996"/>
                  </a:moveTo>
                  <a:cubicBezTo>
                    <a:pt x="243" y="988"/>
                    <a:pt x="256" y="983"/>
                    <a:pt x="248" y="979"/>
                  </a:cubicBezTo>
                  <a:cubicBezTo>
                    <a:pt x="246" y="981"/>
                    <a:pt x="239" y="993"/>
                    <a:pt x="246" y="996"/>
                  </a:cubicBezTo>
                  <a:close/>
                  <a:moveTo>
                    <a:pt x="62" y="1039"/>
                  </a:moveTo>
                  <a:cubicBezTo>
                    <a:pt x="61" y="1036"/>
                    <a:pt x="60" y="1034"/>
                    <a:pt x="57" y="1032"/>
                  </a:cubicBezTo>
                  <a:cubicBezTo>
                    <a:pt x="57" y="1035"/>
                    <a:pt x="61" y="1046"/>
                    <a:pt x="62" y="1039"/>
                  </a:cubicBezTo>
                  <a:close/>
                  <a:moveTo>
                    <a:pt x="77" y="1095"/>
                  </a:moveTo>
                  <a:cubicBezTo>
                    <a:pt x="82" y="1101"/>
                    <a:pt x="83" y="1111"/>
                    <a:pt x="87" y="1117"/>
                  </a:cubicBezTo>
                  <a:cubicBezTo>
                    <a:pt x="124" y="1184"/>
                    <a:pt x="126" y="1187"/>
                    <a:pt x="128" y="1190"/>
                  </a:cubicBezTo>
                  <a:cubicBezTo>
                    <a:pt x="146" y="1213"/>
                    <a:pt x="141" y="1224"/>
                    <a:pt x="145" y="1225"/>
                  </a:cubicBezTo>
                  <a:cubicBezTo>
                    <a:pt x="170" y="1271"/>
                    <a:pt x="171" y="1275"/>
                    <a:pt x="176" y="1276"/>
                  </a:cubicBezTo>
                  <a:cubicBezTo>
                    <a:pt x="198" y="1315"/>
                    <a:pt x="204" y="1320"/>
                    <a:pt x="206" y="1329"/>
                  </a:cubicBezTo>
                  <a:cubicBezTo>
                    <a:pt x="220" y="1358"/>
                    <a:pt x="231" y="1358"/>
                    <a:pt x="229" y="1371"/>
                  </a:cubicBezTo>
                  <a:cubicBezTo>
                    <a:pt x="241" y="1386"/>
                    <a:pt x="240" y="1376"/>
                    <a:pt x="239" y="1366"/>
                  </a:cubicBezTo>
                  <a:cubicBezTo>
                    <a:pt x="220" y="1308"/>
                    <a:pt x="214" y="1302"/>
                    <a:pt x="213" y="1291"/>
                  </a:cubicBezTo>
                  <a:cubicBezTo>
                    <a:pt x="199" y="1268"/>
                    <a:pt x="202" y="1260"/>
                    <a:pt x="198" y="1258"/>
                  </a:cubicBezTo>
                  <a:cubicBezTo>
                    <a:pt x="180" y="1215"/>
                    <a:pt x="168" y="1215"/>
                    <a:pt x="168" y="1203"/>
                  </a:cubicBezTo>
                  <a:cubicBezTo>
                    <a:pt x="145" y="1172"/>
                    <a:pt x="150" y="1162"/>
                    <a:pt x="143" y="1163"/>
                  </a:cubicBezTo>
                  <a:cubicBezTo>
                    <a:pt x="113" y="1114"/>
                    <a:pt x="107" y="1108"/>
                    <a:pt x="105" y="1100"/>
                  </a:cubicBezTo>
                  <a:cubicBezTo>
                    <a:pt x="89" y="1081"/>
                    <a:pt x="86" y="1078"/>
                    <a:pt x="85" y="1075"/>
                  </a:cubicBezTo>
                  <a:cubicBezTo>
                    <a:pt x="71" y="1059"/>
                    <a:pt x="73" y="1055"/>
                    <a:pt x="70" y="1054"/>
                  </a:cubicBezTo>
                  <a:close/>
                  <a:moveTo>
                    <a:pt x="332" y="1623"/>
                  </a:moveTo>
                  <a:cubicBezTo>
                    <a:pt x="339" y="1624"/>
                    <a:pt x="330" y="1609"/>
                    <a:pt x="337" y="1610"/>
                  </a:cubicBezTo>
                  <a:cubicBezTo>
                    <a:pt x="359" y="1560"/>
                    <a:pt x="356" y="1544"/>
                    <a:pt x="365" y="1540"/>
                  </a:cubicBezTo>
                  <a:cubicBezTo>
                    <a:pt x="401" y="1455"/>
                    <a:pt x="401" y="1449"/>
                    <a:pt x="402" y="1444"/>
                  </a:cubicBezTo>
                  <a:cubicBezTo>
                    <a:pt x="418" y="1396"/>
                    <a:pt x="424" y="1396"/>
                    <a:pt x="425" y="1391"/>
                  </a:cubicBezTo>
                  <a:cubicBezTo>
                    <a:pt x="450" y="1344"/>
                    <a:pt x="454" y="1335"/>
                    <a:pt x="458" y="1326"/>
                  </a:cubicBezTo>
                  <a:cubicBezTo>
                    <a:pt x="490" y="1276"/>
                    <a:pt x="490" y="1269"/>
                    <a:pt x="493" y="1265"/>
                  </a:cubicBezTo>
                  <a:cubicBezTo>
                    <a:pt x="508" y="1240"/>
                    <a:pt x="511" y="1239"/>
                    <a:pt x="513" y="1238"/>
                  </a:cubicBezTo>
                  <a:cubicBezTo>
                    <a:pt x="521" y="1225"/>
                    <a:pt x="520" y="1221"/>
                    <a:pt x="523" y="1220"/>
                  </a:cubicBezTo>
                  <a:cubicBezTo>
                    <a:pt x="527" y="1215"/>
                    <a:pt x="518" y="1212"/>
                    <a:pt x="520" y="1220"/>
                  </a:cubicBezTo>
                  <a:cubicBezTo>
                    <a:pt x="481" y="1266"/>
                    <a:pt x="469" y="1280"/>
                    <a:pt x="460" y="1296"/>
                  </a:cubicBezTo>
                  <a:cubicBezTo>
                    <a:pt x="412" y="1376"/>
                    <a:pt x="407" y="1384"/>
                    <a:pt x="405" y="1394"/>
                  </a:cubicBezTo>
                  <a:cubicBezTo>
                    <a:pt x="376" y="1447"/>
                    <a:pt x="378" y="1450"/>
                    <a:pt x="377" y="1452"/>
                  </a:cubicBezTo>
                  <a:cubicBezTo>
                    <a:pt x="371" y="1467"/>
                    <a:pt x="366" y="1465"/>
                    <a:pt x="367" y="1472"/>
                  </a:cubicBezTo>
                  <a:cubicBezTo>
                    <a:pt x="344" y="1511"/>
                    <a:pt x="348" y="1521"/>
                    <a:pt x="342" y="1522"/>
                  </a:cubicBezTo>
                  <a:cubicBezTo>
                    <a:pt x="323" y="1591"/>
                    <a:pt x="318" y="1593"/>
                    <a:pt x="317" y="1598"/>
                  </a:cubicBezTo>
                  <a:cubicBezTo>
                    <a:pt x="309" y="1646"/>
                    <a:pt x="309" y="1656"/>
                    <a:pt x="309" y="1666"/>
                  </a:cubicBezTo>
                  <a:close/>
                  <a:moveTo>
                    <a:pt x="115" y="1273"/>
                  </a:moveTo>
                  <a:cubicBezTo>
                    <a:pt x="122" y="1281"/>
                    <a:pt x="126" y="1292"/>
                    <a:pt x="130" y="1301"/>
                  </a:cubicBezTo>
                  <a:cubicBezTo>
                    <a:pt x="136" y="1302"/>
                    <a:pt x="130" y="1315"/>
                    <a:pt x="138" y="1314"/>
                  </a:cubicBezTo>
                  <a:cubicBezTo>
                    <a:pt x="137" y="1322"/>
                    <a:pt x="142" y="1324"/>
                    <a:pt x="145" y="1329"/>
                  </a:cubicBezTo>
                  <a:cubicBezTo>
                    <a:pt x="152" y="1351"/>
                    <a:pt x="166" y="1365"/>
                    <a:pt x="176" y="1384"/>
                  </a:cubicBezTo>
                  <a:cubicBezTo>
                    <a:pt x="182" y="1392"/>
                    <a:pt x="186" y="1402"/>
                    <a:pt x="193" y="1409"/>
                  </a:cubicBezTo>
                  <a:cubicBezTo>
                    <a:pt x="198" y="1412"/>
                    <a:pt x="198" y="1418"/>
                    <a:pt x="201" y="1422"/>
                  </a:cubicBezTo>
                  <a:cubicBezTo>
                    <a:pt x="204" y="1426"/>
                    <a:pt x="207" y="1431"/>
                    <a:pt x="211" y="1434"/>
                  </a:cubicBezTo>
                  <a:cubicBezTo>
                    <a:pt x="214" y="1446"/>
                    <a:pt x="223" y="1451"/>
                    <a:pt x="226" y="1462"/>
                  </a:cubicBezTo>
                  <a:cubicBezTo>
                    <a:pt x="229" y="1467"/>
                    <a:pt x="233" y="1470"/>
                    <a:pt x="236" y="1475"/>
                  </a:cubicBezTo>
                  <a:cubicBezTo>
                    <a:pt x="241" y="1475"/>
                    <a:pt x="241" y="1491"/>
                    <a:pt x="246" y="1482"/>
                  </a:cubicBezTo>
                  <a:cubicBezTo>
                    <a:pt x="241" y="1479"/>
                    <a:pt x="241" y="1471"/>
                    <a:pt x="239" y="1464"/>
                  </a:cubicBezTo>
                  <a:cubicBezTo>
                    <a:pt x="234" y="1460"/>
                    <a:pt x="231" y="1455"/>
                    <a:pt x="229" y="1449"/>
                  </a:cubicBezTo>
                  <a:cubicBezTo>
                    <a:pt x="229" y="1447"/>
                    <a:pt x="229" y="1444"/>
                    <a:pt x="229" y="1442"/>
                  </a:cubicBezTo>
                  <a:cubicBezTo>
                    <a:pt x="221" y="1436"/>
                    <a:pt x="220" y="1425"/>
                    <a:pt x="214" y="1419"/>
                  </a:cubicBezTo>
                  <a:cubicBezTo>
                    <a:pt x="216" y="1411"/>
                    <a:pt x="210" y="1411"/>
                    <a:pt x="208" y="1407"/>
                  </a:cubicBezTo>
                  <a:cubicBezTo>
                    <a:pt x="205" y="1404"/>
                    <a:pt x="205" y="1397"/>
                    <a:pt x="201" y="1394"/>
                  </a:cubicBezTo>
                  <a:cubicBezTo>
                    <a:pt x="197" y="1385"/>
                    <a:pt x="194" y="1376"/>
                    <a:pt x="186" y="1371"/>
                  </a:cubicBezTo>
                  <a:cubicBezTo>
                    <a:pt x="182" y="1362"/>
                    <a:pt x="179" y="1352"/>
                    <a:pt x="171" y="1346"/>
                  </a:cubicBezTo>
                  <a:cubicBezTo>
                    <a:pt x="166" y="1338"/>
                    <a:pt x="163" y="1329"/>
                    <a:pt x="156" y="1324"/>
                  </a:cubicBezTo>
                  <a:cubicBezTo>
                    <a:pt x="157" y="1316"/>
                    <a:pt x="149" y="1319"/>
                    <a:pt x="151" y="1311"/>
                  </a:cubicBezTo>
                  <a:cubicBezTo>
                    <a:pt x="147" y="1311"/>
                    <a:pt x="145" y="1310"/>
                    <a:pt x="145" y="1306"/>
                  </a:cubicBezTo>
                  <a:cubicBezTo>
                    <a:pt x="145" y="1303"/>
                    <a:pt x="141" y="1304"/>
                    <a:pt x="140" y="1301"/>
                  </a:cubicBezTo>
                  <a:cubicBezTo>
                    <a:pt x="139" y="1290"/>
                    <a:pt x="129" y="1287"/>
                    <a:pt x="128" y="1276"/>
                  </a:cubicBezTo>
                  <a:cubicBezTo>
                    <a:pt x="119" y="1278"/>
                    <a:pt x="126" y="1265"/>
                    <a:pt x="118" y="1266"/>
                  </a:cubicBezTo>
                  <a:cubicBezTo>
                    <a:pt x="118" y="1262"/>
                    <a:pt x="117" y="1260"/>
                    <a:pt x="115" y="1258"/>
                  </a:cubicBezTo>
                  <a:cubicBezTo>
                    <a:pt x="112" y="1258"/>
                    <a:pt x="111" y="1255"/>
                    <a:pt x="110" y="1258"/>
                  </a:cubicBezTo>
                  <a:cubicBezTo>
                    <a:pt x="114" y="1261"/>
                    <a:pt x="115" y="1267"/>
                    <a:pt x="115" y="1273"/>
                  </a:cubicBezTo>
                  <a:close/>
                  <a:moveTo>
                    <a:pt x="427" y="1331"/>
                  </a:moveTo>
                  <a:cubicBezTo>
                    <a:pt x="427" y="1327"/>
                    <a:pt x="436" y="1326"/>
                    <a:pt x="430" y="1323"/>
                  </a:cubicBezTo>
                  <a:cubicBezTo>
                    <a:pt x="422" y="1329"/>
                    <a:pt x="427" y="1338"/>
                    <a:pt x="427" y="1331"/>
                  </a:cubicBezTo>
                  <a:close/>
                  <a:moveTo>
                    <a:pt x="402" y="1371"/>
                  </a:moveTo>
                  <a:cubicBezTo>
                    <a:pt x="394" y="1377"/>
                    <a:pt x="392" y="1390"/>
                    <a:pt x="385" y="1396"/>
                  </a:cubicBezTo>
                  <a:cubicBezTo>
                    <a:pt x="374" y="1414"/>
                    <a:pt x="363" y="1432"/>
                    <a:pt x="357" y="1454"/>
                  </a:cubicBezTo>
                  <a:cubicBezTo>
                    <a:pt x="353" y="1459"/>
                    <a:pt x="347" y="1461"/>
                    <a:pt x="347" y="1469"/>
                  </a:cubicBezTo>
                  <a:cubicBezTo>
                    <a:pt x="342" y="1473"/>
                    <a:pt x="341" y="1480"/>
                    <a:pt x="337" y="1485"/>
                  </a:cubicBezTo>
                  <a:cubicBezTo>
                    <a:pt x="333" y="1498"/>
                    <a:pt x="325" y="1508"/>
                    <a:pt x="322" y="1522"/>
                  </a:cubicBezTo>
                  <a:cubicBezTo>
                    <a:pt x="321" y="1526"/>
                    <a:pt x="319" y="1527"/>
                    <a:pt x="322" y="1530"/>
                  </a:cubicBezTo>
                  <a:cubicBezTo>
                    <a:pt x="319" y="1531"/>
                    <a:pt x="317" y="1533"/>
                    <a:pt x="317" y="1537"/>
                  </a:cubicBezTo>
                  <a:cubicBezTo>
                    <a:pt x="313" y="1542"/>
                    <a:pt x="314" y="1551"/>
                    <a:pt x="309" y="1555"/>
                  </a:cubicBezTo>
                  <a:cubicBezTo>
                    <a:pt x="307" y="1561"/>
                    <a:pt x="308" y="1570"/>
                    <a:pt x="304" y="1575"/>
                  </a:cubicBezTo>
                  <a:cubicBezTo>
                    <a:pt x="303" y="1580"/>
                    <a:pt x="298" y="1594"/>
                    <a:pt x="304" y="1598"/>
                  </a:cubicBezTo>
                  <a:cubicBezTo>
                    <a:pt x="320" y="1574"/>
                    <a:pt x="321" y="1536"/>
                    <a:pt x="337" y="1512"/>
                  </a:cubicBezTo>
                  <a:cubicBezTo>
                    <a:pt x="341" y="1497"/>
                    <a:pt x="349" y="1486"/>
                    <a:pt x="354" y="1472"/>
                  </a:cubicBezTo>
                  <a:cubicBezTo>
                    <a:pt x="359" y="1472"/>
                    <a:pt x="356" y="1463"/>
                    <a:pt x="359" y="1462"/>
                  </a:cubicBezTo>
                  <a:cubicBezTo>
                    <a:pt x="361" y="1458"/>
                    <a:pt x="363" y="1456"/>
                    <a:pt x="365" y="1452"/>
                  </a:cubicBezTo>
                  <a:cubicBezTo>
                    <a:pt x="369" y="1446"/>
                    <a:pt x="371" y="1438"/>
                    <a:pt x="372" y="1429"/>
                  </a:cubicBezTo>
                  <a:cubicBezTo>
                    <a:pt x="377" y="1429"/>
                    <a:pt x="374" y="1421"/>
                    <a:pt x="380" y="1422"/>
                  </a:cubicBezTo>
                  <a:cubicBezTo>
                    <a:pt x="381" y="1417"/>
                    <a:pt x="381" y="1411"/>
                    <a:pt x="385" y="1409"/>
                  </a:cubicBezTo>
                  <a:cubicBezTo>
                    <a:pt x="388" y="1401"/>
                    <a:pt x="392" y="1393"/>
                    <a:pt x="395" y="1384"/>
                  </a:cubicBezTo>
                  <a:cubicBezTo>
                    <a:pt x="401" y="1379"/>
                    <a:pt x="404" y="1371"/>
                    <a:pt x="407" y="1364"/>
                  </a:cubicBezTo>
                  <a:cubicBezTo>
                    <a:pt x="411" y="1361"/>
                    <a:pt x="412" y="1357"/>
                    <a:pt x="415" y="1354"/>
                  </a:cubicBezTo>
                  <a:cubicBezTo>
                    <a:pt x="414" y="1350"/>
                    <a:pt x="423" y="1344"/>
                    <a:pt x="417" y="1344"/>
                  </a:cubicBezTo>
                  <a:cubicBezTo>
                    <a:pt x="414" y="1355"/>
                    <a:pt x="403" y="1358"/>
                    <a:pt x="402" y="1371"/>
                  </a:cubicBezTo>
                  <a:close/>
                  <a:moveTo>
                    <a:pt x="483" y="1406"/>
                  </a:moveTo>
                  <a:cubicBezTo>
                    <a:pt x="475" y="1408"/>
                    <a:pt x="479" y="1423"/>
                    <a:pt x="470" y="1424"/>
                  </a:cubicBezTo>
                  <a:cubicBezTo>
                    <a:pt x="466" y="1429"/>
                    <a:pt x="467" y="1440"/>
                    <a:pt x="460" y="1442"/>
                  </a:cubicBezTo>
                  <a:cubicBezTo>
                    <a:pt x="460" y="1452"/>
                    <a:pt x="454" y="1456"/>
                    <a:pt x="450" y="1462"/>
                  </a:cubicBezTo>
                  <a:cubicBezTo>
                    <a:pt x="449" y="1483"/>
                    <a:pt x="435" y="1492"/>
                    <a:pt x="433" y="1512"/>
                  </a:cubicBezTo>
                  <a:cubicBezTo>
                    <a:pt x="425" y="1516"/>
                    <a:pt x="426" y="1527"/>
                    <a:pt x="422" y="1535"/>
                  </a:cubicBezTo>
                  <a:cubicBezTo>
                    <a:pt x="425" y="1543"/>
                    <a:pt x="419" y="1543"/>
                    <a:pt x="417" y="1547"/>
                  </a:cubicBezTo>
                  <a:cubicBezTo>
                    <a:pt x="425" y="1550"/>
                    <a:pt x="412" y="1551"/>
                    <a:pt x="415" y="1557"/>
                  </a:cubicBezTo>
                  <a:cubicBezTo>
                    <a:pt x="410" y="1558"/>
                    <a:pt x="413" y="1566"/>
                    <a:pt x="410" y="1568"/>
                  </a:cubicBezTo>
                  <a:cubicBezTo>
                    <a:pt x="412" y="1575"/>
                    <a:pt x="403" y="1572"/>
                    <a:pt x="405" y="1580"/>
                  </a:cubicBezTo>
                  <a:cubicBezTo>
                    <a:pt x="402" y="1583"/>
                    <a:pt x="402" y="1589"/>
                    <a:pt x="400" y="1593"/>
                  </a:cubicBezTo>
                  <a:cubicBezTo>
                    <a:pt x="398" y="1597"/>
                    <a:pt x="399" y="1603"/>
                    <a:pt x="395" y="1605"/>
                  </a:cubicBezTo>
                  <a:cubicBezTo>
                    <a:pt x="395" y="1616"/>
                    <a:pt x="389" y="1621"/>
                    <a:pt x="387" y="1630"/>
                  </a:cubicBezTo>
                  <a:cubicBezTo>
                    <a:pt x="386" y="1635"/>
                    <a:pt x="386" y="1641"/>
                    <a:pt x="382" y="1643"/>
                  </a:cubicBezTo>
                  <a:cubicBezTo>
                    <a:pt x="384" y="1648"/>
                    <a:pt x="375" y="1654"/>
                    <a:pt x="382" y="1656"/>
                  </a:cubicBezTo>
                  <a:cubicBezTo>
                    <a:pt x="386" y="1646"/>
                    <a:pt x="390" y="1637"/>
                    <a:pt x="395" y="1628"/>
                  </a:cubicBezTo>
                  <a:cubicBezTo>
                    <a:pt x="397" y="1623"/>
                    <a:pt x="401" y="1621"/>
                    <a:pt x="402" y="1615"/>
                  </a:cubicBezTo>
                  <a:cubicBezTo>
                    <a:pt x="402" y="1608"/>
                    <a:pt x="410" y="1608"/>
                    <a:pt x="407" y="1598"/>
                  </a:cubicBezTo>
                  <a:cubicBezTo>
                    <a:pt x="417" y="1594"/>
                    <a:pt x="412" y="1576"/>
                    <a:pt x="422" y="1573"/>
                  </a:cubicBezTo>
                  <a:cubicBezTo>
                    <a:pt x="425" y="1568"/>
                    <a:pt x="422" y="1559"/>
                    <a:pt x="430" y="1560"/>
                  </a:cubicBezTo>
                  <a:cubicBezTo>
                    <a:pt x="430" y="1552"/>
                    <a:pt x="430" y="1545"/>
                    <a:pt x="438" y="1545"/>
                  </a:cubicBezTo>
                  <a:cubicBezTo>
                    <a:pt x="436" y="1537"/>
                    <a:pt x="439" y="1533"/>
                    <a:pt x="440" y="1527"/>
                  </a:cubicBezTo>
                  <a:cubicBezTo>
                    <a:pt x="446" y="1526"/>
                    <a:pt x="443" y="1516"/>
                    <a:pt x="448" y="1515"/>
                  </a:cubicBezTo>
                  <a:cubicBezTo>
                    <a:pt x="450" y="1503"/>
                    <a:pt x="457" y="1495"/>
                    <a:pt x="460" y="1484"/>
                  </a:cubicBezTo>
                  <a:cubicBezTo>
                    <a:pt x="465" y="1483"/>
                    <a:pt x="462" y="1473"/>
                    <a:pt x="468" y="1472"/>
                  </a:cubicBezTo>
                  <a:cubicBezTo>
                    <a:pt x="469" y="1465"/>
                    <a:pt x="471" y="1460"/>
                    <a:pt x="475" y="1457"/>
                  </a:cubicBezTo>
                  <a:cubicBezTo>
                    <a:pt x="478" y="1446"/>
                    <a:pt x="485" y="1438"/>
                    <a:pt x="488" y="1427"/>
                  </a:cubicBezTo>
                  <a:cubicBezTo>
                    <a:pt x="492" y="1421"/>
                    <a:pt x="490" y="1410"/>
                    <a:pt x="493" y="1404"/>
                  </a:cubicBezTo>
                  <a:cubicBezTo>
                    <a:pt x="491" y="1399"/>
                    <a:pt x="496" y="1387"/>
                    <a:pt x="490" y="1386"/>
                  </a:cubicBezTo>
                  <a:cubicBezTo>
                    <a:pt x="490" y="1395"/>
                    <a:pt x="483" y="1398"/>
                    <a:pt x="483" y="1406"/>
                  </a:cubicBezTo>
                  <a:close/>
                  <a:moveTo>
                    <a:pt x="415" y="1444"/>
                  </a:moveTo>
                  <a:cubicBezTo>
                    <a:pt x="417" y="1454"/>
                    <a:pt x="421" y="1430"/>
                    <a:pt x="417" y="1439"/>
                  </a:cubicBezTo>
                  <a:cubicBezTo>
                    <a:pt x="417" y="1441"/>
                    <a:pt x="414" y="1440"/>
                    <a:pt x="415" y="1444"/>
                  </a:cubicBezTo>
                  <a:close/>
                  <a:moveTo>
                    <a:pt x="402" y="1477"/>
                  </a:moveTo>
                  <a:cubicBezTo>
                    <a:pt x="397" y="1479"/>
                    <a:pt x="396" y="1484"/>
                    <a:pt x="395" y="1490"/>
                  </a:cubicBezTo>
                  <a:cubicBezTo>
                    <a:pt x="400" y="1488"/>
                    <a:pt x="398" y="1478"/>
                    <a:pt x="405" y="1477"/>
                  </a:cubicBezTo>
                  <a:cubicBezTo>
                    <a:pt x="403" y="1470"/>
                    <a:pt x="408" y="1470"/>
                    <a:pt x="407" y="1464"/>
                  </a:cubicBezTo>
                  <a:cubicBezTo>
                    <a:pt x="409" y="1464"/>
                    <a:pt x="410" y="1462"/>
                    <a:pt x="410" y="1459"/>
                  </a:cubicBezTo>
                  <a:cubicBezTo>
                    <a:pt x="410" y="1456"/>
                    <a:pt x="413" y="1455"/>
                    <a:pt x="410" y="1454"/>
                  </a:cubicBezTo>
                  <a:cubicBezTo>
                    <a:pt x="407" y="1461"/>
                    <a:pt x="402" y="1467"/>
                    <a:pt x="402" y="1477"/>
                  </a:cubicBezTo>
                  <a:close/>
                  <a:moveTo>
                    <a:pt x="470" y="1484"/>
                  </a:moveTo>
                  <a:cubicBezTo>
                    <a:pt x="470" y="1498"/>
                    <a:pt x="461" y="1502"/>
                    <a:pt x="460" y="1515"/>
                  </a:cubicBezTo>
                  <a:cubicBezTo>
                    <a:pt x="437" y="1576"/>
                    <a:pt x="431" y="1575"/>
                    <a:pt x="430" y="1580"/>
                  </a:cubicBezTo>
                  <a:cubicBezTo>
                    <a:pt x="411" y="1635"/>
                    <a:pt x="400" y="1637"/>
                    <a:pt x="397" y="1648"/>
                  </a:cubicBezTo>
                  <a:cubicBezTo>
                    <a:pt x="386" y="1684"/>
                    <a:pt x="383" y="1687"/>
                    <a:pt x="382" y="1693"/>
                  </a:cubicBezTo>
                  <a:cubicBezTo>
                    <a:pt x="371" y="1730"/>
                    <a:pt x="371" y="1738"/>
                    <a:pt x="367" y="1741"/>
                  </a:cubicBezTo>
                  <a:cubicBezTo>
                    <a:pt x="361" y="1788"/>
                    <a:pt x="357" y="1799"/>
                    <a:pt x="362" y="1799"/>
                  </a:cubicBezTo>
                  <a:cubicBezTo>
                    <a:pt x="379" y="1754"/>
                    <a:pt x="376" y="1747"/>
                    <a:pt x="380" y="1746"/>
                  </a:cubicBezTo>
                  <a:cubicBezTo>
                    <a:pt x="391" y="1697"/>
                    <a:pt x="403" y="1699"/>
                    <a:pt x="400" y="1688"/>
                  </a:cubicBezTo>
                  <a:cubicBezTo>
                    <a:pt x="430" y="1632"/>
                    <a:pt x="427" y="1621"/>
                    <a:pt x="433" y="1618"/>
                  </a:cubicBezTo>
                  <a:cubicBezTo>
                    <a:pt x="459" y="1557"/>
                    <a:pt x="462" y="1552"/>
                    <a:pt x="465" y="1547"/>
                  </a:cubicBezTo>
                  <a:cubicBezTo>
                    <a:pt x="482" y="1493"/>
                    <a:pt x="477" y="1484"/>
                    <a:pt x="483" y="1484"/>
                  </a:cubicBezTo>
                  <a:close/>
                  <a:moveTo>
                    <a:pt x="166" y="1522"/>
                  </a:moveTo>
                  <a:cubicBezTo>
                    <a:pt x="169" y="1533"/>
                    <a:pt x="177" y="1538"/>
                    <a:pt x="181" y="1548"/>
                  </a:cubicBezTo>
                  <a:cubicBezTo>
                    <a:pt x="187" y="1555"/>
                    <a:pt x="191" y="1564"/>
                    <a:pt x="199" y="1570"/>
                  </a:cubicBezTo>
                  <a:cubicBezTo>
                    <a:pt x="197" y="1578"/>
                    <a:pt x="205" y="1577"/>
                    <a:pt x="206" y="1583"/>
                  </a:cubicBezTo>
                  <a:cubicBezTo>
                    <a:pt x="209" y="1583"/>
                    <a:pt x="208" y="1587"/>
                    <a:pt x="211" y="1588"/>
                  </a:cubicBezTo>
                  <a:cubicBezTo>
                    <a:pt x="210" y="1593"/>
                    <a:pt x="215" y="1593"/>
                    <a:pt x="216" y="1595"/>
                  </a:cubicBezTo>
                  <a:cubicBezTo>
                    <a:pt x="220" y="1604"/>
                    <a:pt x="227" y="1611"/>
                    <a:pt x="234" y="1618"/>
                  </a:cubicBezTo>
                  <a:cubicBezTo>
                    <a:pt x="240" y="1626"/>
                    <a:pt x="247" y="1633"/>
                    <a:pt x="254" y="1641"/>
                  </a:cubicBezTo>
                  <a:cubicBezTo>
                    <a:pt x="260" y="1648"/>
                    <a:pt x="265" y="1657"/>
                    <a:pt x="272" y="1663"/>
                  </a:cubicBezTo>
                  <a:cubicBezTo>
                    <a:pt x="275" y="1667"/>
                    <a:pt x="278" y="1670"/>
                    <a:pt x="282" y="1673"/>
                  </a:cubicBezTo>
                  <a:cubicBezTo>
                    <a:pt x="283" y="1680"/>
                    <a:pt x="288" y="1682"/>
                    <a:pt x="292" y="1686"/>
                  </a:cubicBezTo>
                  <a:cubicBezTo>
                    <a:pt x="293" y="1695"/>
                    <a:pt x="300" y="1698"/>
                    <a:pt x="302" y="1706"/>
                  </a:cubicBezTo>
                  <a:cubicBezTo>
                    <a:pt x="309" y="1709"/>
                    <a:pt x="309" y="1719"/>
                    <a:pt x="317" y="1721"/>
                  </a:cubicBezTo>
                  <a:cubicBezTo>
                    <a:pt x="317" y="1715"/>
                    <a:pt x="317" y="1709"/>
                    <a:pt x="314" y="1706"/>
                  </a:cubicBezTo>
                  <a:cubicBezTo>
                    <a:pt x="311" y="1705"/>
                    <a:pt x="313" y="1703"/>
                    <a:pt x="314" y="1701"/>
                  </a:cubicBezTo>
                  <a:cubicBezTo>
                    <a:pt x="311" y="1701"/>
                    <a:pt x="312" y="1697"/>
                    <a:pt x="312" y="1693"/>
                  </a:cubicBezTo>
                  <a:cubicBezTo>
                    <a:pt x="303" y="1693"/>
                    <a:pt x="307" y="1680"/>
                    <a:pt x="299" y="1678"/>
                  </a:cubicBezTo>
                  <a:cubicBezTo>
                    <a:pt x="302" y="1670"/>
                    <a:pt x="291" y="1676"/>
                    <a:pt x="294" y="1668"/>
                  </a:cubicBezTo>
                  <a:cubicBezTo>
                    <a:pt x="293" y="1665"/>
                    <a:pt x="290" y="1662"/>
                    <a:pt x="287" y="1661"/>
                  </a:cubicBezTo>
                  <a:cubicBezTo>
                    <a:pt x="281" y="1646"/>
                    <a:pt x="269" y="1638"/>
                    <a:pt x="264" y="1623"/>
                  </a:cubicBezTo>
                  <a:cubicBezTo>
                    <a:pt x="254" y="1618"/>
                    <a:pt x="249" y="1607"/>
                    <a:pt x="241" y="1600"/>
                  </a:cubicBezTo>
                  <a:cubicBezTo>
                    <a:pt x="239" y="1595"/>
                    <a:pt x="235" y="1592"/>
                    <a:pt x="231" y="1588"/>
                  </a:cubicBezTo>
                  <a:cubicBezTo>
                    <a:pt x="227" y="1584"/>
                    <a:pt x="225" y="1577"/>
                    <a:pt x="219" y="1575"/>
                  </a:cubicBezTo>
                  <a:cubicBezTo>
                    <a:pt x="215" y="1571"/>
                    <a:pt x="210" y="1568"/>
                    <a:pt x="209" y="1563"/>
                  </a:cubicBezTo>
                  <a:cubicBezTo>
                    <a:pt x="203" y="1560"/>
                    <a:pt x="199" y="1555"/>
                    <a:pt x="196" y="1550"/>
                  </a:cubicBezTo>
                  <a:cubicBezTo>
                    <a:pt x="188" y="1542"/>
                    <a:pt x="180" y="1534"/>
                    <a:pt x="171" y="1527"/>
                  </a:cubicBezTo>
                  <a:cubicBezTo>
                    <a:pt x="171" y="1518"/>
                    <a:pt x="164" y="1516"/>
                    <a:pt x="161" y="1510"/>
                  </a:cubicBezTo>
                  <a:cubicBezTo>
                    <a:pt x="160" y="1506"/>
                    <a:pt x="157" y="1506"/>
                    <a:pt x="156" y="1502"/>
                  </a:cubicBezTo>
                  <a:cubicBezTo>
                    <a:pt x="152" y="1504"/>
                    <a:pt x="150" y="1492"/>
                    <a:pt x="148" y="1500"/>
                  </a:cubicBezTo>
                  <a:cubicBezTo>
                    <a:pt x="157" y="1504"/>
                    <a:pt x="157" y="1518"/>
                    <a:pt x="166" y="1522"/>
                  </a:cubicBezTo>
                  <a:close/>
                  <a:moveTo>
                    <a:pt x="465" y="1575"/>
                  </a:moveTo>
                  <a:cubicBezTo>
                    <a:pt x="457" y="1583"/>
                    <a:pt x="454" y="1598"/>
                    <a:pt x="448" y="1608"/>
                  </a:cubicBezTo>
                  <a:cubicBezTo>
                    <a:pt x="445" y="1613"/>
                    <a:pt x="444" y="1620"/>
                    <a:pt x="440" y="1625"/>
                  </a:cubicBezTo>
                  <a:cubicBezTo>
                    <a:pt x="437" y="1631"/>
                    <a:pt x="440" y="1642"/>
                    <a:pt x="433" y="1643"/>
                  </a:cubicBezTo>
                  <a:cubicBezTo>
                    <a:pt x="434" y="1653"/>
                    <a:pt x="426" y="1653"/>
                    <a:pt x="425" y="1661"/>
                  </a:cubicBezTo>
                  <a:cubicBezTo>
                    <a:pt x="424" y="1668"/>
                    <a:pt x="419" y="1671"/>
                    <a:pt x="418" y="1678"/>
                  </a:cubicBezTo>
                  <a:cubicBezTo>
                    <a:pt x="414" y="1683"/>
                    <a:pt x="413" y="1690"/>
                    <a:pt x="410" y="1696"/>
                  </a:cubicBezTo>
                  <a:cubicBezTo>
                    <a:pt x="405" y="1696"/>
                    <a:pt x="411" y="1700"/>
                    <a:pt x="407" y="1701"/>
                  </a:cubicBezTo>
                  <a:cubicBezTo>
                    <a:pt x="407" y="1704"/>
                    <a:pt x="404" y="1705"/>
                    <a:pt x="407" y="1708"/>
                  </a:cubicBezTo>
                  <a:cubicBezTo>
                    <a:pt x="401" y="1710"/>
                    <a:pt x="401" y="1719"/>
                    <a:pt x="397" y="1724"/>
                  </a:cubicBezTo>
                  <a:cubicBezTo>
                    <a:pt x="399" y="1734"/>
                    <a:pt x="389" y="1732"/>
                    <a:pt x="392" y="1744"/>
                  </a:cubicBezTo>
                  <a:cubicBezTo>
                    <a:pt x="390" y="1749"/>
                    <a:pt x="388" y="1756"/>
                    <a:pt x="385" y="1761"/>
                  </a:cubicBezTo>
                  <a:cubicBezTo>
                    <a:pt x="384" y="1766"/>
                    <a:pt x="376" y="1775"/>
                    <a:pt x="382" y="1779"/>
                  </a:cubicBezTo>
                  <a:cubicBezTo>
                    <a:pt x="389" y="1772"/>
                    <a:pt x="391" y="1760"/>
                    <a:pt x="395" y="1751"/>
                  </a:cubicBezTo>
                  <a:cubicBezTo>
                    <a:pt x="398" y="1741"/>
                    <a:pt x="404" y="1733"/>
                    <a:pt x="405" y="1721"/>
                  </a:cubicBezTo>
                  <a:cubicBezTo>
                    <a:pt x="421" y="1704"/>
                    <a:pt x="428" y="1679"/>
                    <a:pt x="443" y="1661"/>
                  </a:cubicBezTo>
                  <a:cubicBezTo>
                    <a:pt x="445" y="1648"/>
                    <a:pt x="451" y="1638"/>
                    <a:pt x="455" y="1628"/>
                  </a:cubicBezTo>
                  <a:cubicBezTo>
                    <a:pt x="459" y="1624"/>
                    <a:pt x="459" y="1616"/>
                    <a:pt x="463" y="1613"/>
                  </a:cubicBezTo>
                  <a:cubicBezTo>
                    <a:pt x="463" y="1609"/>
                    <a:pt x="464" y="1607"/>
                    <a:pt x="465" y="1605"/>
                  </a:cubicBezTo>
                  <a:cubicBezTo>
                    <a:pt x="469" y="1605"/>
                    <a:pt x="467" y="1598"/>
                    <a:pt x="470" y="1598"/>
                  </a:cubicBezTo>
                  <a:cubicBezTo>
                    <a:pt x="468" y="1588"/>
                    <a:pt x="478" y="1590"/>
                    <a:pt x="475" y="1580"/>
                  </a:cubicBezTo>
                  <a:cubicBezTo>
                    <a:pt x="476" y="1573"/>
                    <a:pt x="480" y="1570"/>
                    <a:pt x="480" y="1562"/>
                  </a:cubicBezTo>
                  <a:cubicBezTo>
                    <a:pt x="485" y="1559"/>
                    <a:pt x="482" y="1549"/>
                    <a:pt x="485" y="1545"/>
                  </a:cubicBezTo>
                  <a:cubicBezTo>
                    <a:pt x="489" y="1540"/>
                    <a:pt x="488" y="1530"/>
                    <a:pt x="490" y="1525"/>
                  </a:cubicBezTo>
                  <a:cubicBezTo>
                    <a:pt x="490" y="1522"/>
                    <a:pt x="490" y="1520"/>
                    <a:pt x="490" y="1517"/>
                  </a:cubicBezTo>
                  <a:cubicBezTo>
                    <a:pt x="490" y="1514"/>
                    <a:pt x="494" y="1513"/>
                    <a:pt x="490" y="1512"/>
                  </a:cubicBezTo>
                  <a:cubicBezTo>
                    <a:pt x="489" y="1508"/>
                    <a:pt x="493" y="1497"/>
                    <a:pt x="488" y="1497"/>
                  </a:cubicBezTo>
                  <a:cubicBezTo>
                    <a:pt x="484" y="1527"/>
                    <a:pt x="474" y="1550"/>
                    <a:pt x="465" y="1575"/>
                  </a:cubicBezTo>
                  <a:close/>
                  <a:moveTo>
                    <a:pt x="337" y="1693"/>
                  </a:moveTo>
                  <a:cubicBezTo>
                    <a:pt x="336" y="1689"/>
                    <a:pt x="340" y="1688"/>
                    <a:pt x="340" y="1683"/>
                  </a:cubicBezTo>
                  <a:cubicBezTo>
                    <a:pt x="340" y="1680"/>
                    <a:pt x="339" y="1674"/>
                    <a:pt x="342" y="1673"/>
                  </a:cubicBezTo>
                  <a:cubicBezTo>
                    <a:pt x="337" y="1663"/>
                    <a:pt x="347" y="1649"/>
                    <a:pt x="347" y="1636"/>
                  </a:cubicBezTo>
                  <a:cubicBezTo>
                    <a:pt x="350" y="1635"/>
                    <a:pt x="350" y="1632"/>
                    <a:pt x="350" y="1628"/>
                  </a:cubicBezTo>
                  <a:cubicBezTo>
                    <a:pt x="350" y="1625"/>
                    <a:pt x="353" y="1623"/>
                    <a:pt x="352" y="1618"/>
                  </a:cubicBezTo>
                  <a:cubicBezTo>
                    <a:pt x="356" y="1613"/>
                    <a:pt x="354" y="1604"/>
                    <a:pt x="357" y="1598"/>
                  </a:cubicBezTo>
                  <a:cubicBezTo>
                    <a:pt x="359" y="1591"/>
                    <a:pt x="360" y="1584"/>
                    <a:pt x="365" y="1580"/>
                  </a:cubicBezTo>
                  <a:cubicBezTo>
                    <a:pt x="369" y="1576"/>
                    <a:pt x="366" y="1565"/>
                    <a:pt x="372" y="1563"/>
                  </a:cubicBezTo>
                  <a:cubicBezTo>
                    <a:pt x="372" y="1557"/>
                    <a:pt x="372" y="1552"/>
                    <a:pt x="372" y="1547"/>
                  </a:cubicBezTo>
                  <a:cubicBezTo>
                    <a:pt x="380" y="1547"/>
                    <a:pt x="370" y="1537"/>
                    <a:pt x="372" y="1547"/>
                  </a:cubicBezTo>
                  <a:cubicBezTo>
                    <a:pt x="368" y="1551"/>
                    <a:pt x="369" y="1560"/>
                    <a:pt x="365" y="1563"/>
                  </a:cubicBezTo>
                  <a:cubicBezTo>
                    <a:pt x="363" y="1568"/>
                    <a:pt x="362" y="1575"/>
                    <a:pt x="360" y="1580"/>
                  </a:cubicBezTo>
                  <a:cubicBezTo>
                    <a:pt x="356" y="1584"/>
                    <a:pt x="357" y="1593"/>
                    <a:pt x="352" y="1595"/>
                  </a:cubicBezTo>
                  <a:cubicBezTo>
                    <a:pt x="352" y="1604"/>
                    <a:pt x="349" y="1609"/>
                    <a:pt x="345" y="1613"/>
                  </a:cubicBezTo>
                  <a:cubicBezTo>
                    <a:pt x="342" y="1647"/>
                    <a:pt x="327" y="1669"/>
                    <a:pt x="330" y="1708"/>
                  </a:cubicBezTo>
                  <a:cubicBezTo>
                    <a:pt x="338" y="1709"/>
                    <a:pt x="334" y="1698"/>
                    <a:pt x="337" y="1693"/>
                  </a:cubicBezTo>
                  <a:close/>
                  <a:moveTo>
                    <a:pt x="299" y="1623"/>
                  </a:moveTo>
                  <a:cubicBezTo>
                    <a:pt x="299" y="1618"/>
                    <a:pt x="306" y="1608"/>
                    <a:pt x="299" y="1605"/>
                  </a:cubicBezTo>
                  <a:cubicBezTo>
                    <a:pt x="299" y="1610"/>
                    <a:pt x="292" y="1620"/>
                    <a:pt x="299" y="1623"/>
                  </a:cubicBezTo>
                  <a:close/>
                  <a:moveTo>
                    <a:pt x="372" y="1678"/>
                  </a:moveTo>
                  <a:cubicBezTo>
                    <a:pt x="367" y="1681"/>
                    <a:pt x="371" y="1692"/>
                    <a:pt x="365" y="1693"/>
                  </a:cubicBezTo>
                  <a:cubicBezTo>
                    <a:pt x="366" y="1702"/>
                    <a:pt x="363" y="1705"/>
                    <a:pt x="362" y="1711"/>
                  </a:cubicBezTo>
                  <a:cubicBezTo>
                    <a:pt x="363" y="1715"/>
                    <a:pt x="355" y="1724"/>
                    <a:pt x="362" y="1726"/>
                  </a:cubicBezTo>
                  <a:cubicBezTo>
                    <a:pt x="367" y="1717"/>
                    <a:pt x="364" y="1701"/>
                    <a:pt x="372" y="1696"/>
                  </a:cubicBezTo>
                  <a:cubicBezTo>
                    <a:pt x="370" y="1686"/>
                    <a:pt x="375" y="1684"/>
                    <a:pt x="375" y="1676"/>
                  </a:cubicBezTo>
                  <a:cubicBezTo>
                    <a:pt x="375" y="1672"/>
                    <a:pt x="386" y="1660"/>
                    <a:pt x="375" y="1661"/>
                  </a:cubicBezTo>
                  <a:cubicBezTo>
                    <a:pt x="376" y="1669"/>
                    <a:pt x="370" y="1670"/>
                    <a:pt x="372" y="1678"/>
                  </a:cubicBezTo>
                  <a:close/>
                  <a:moveTo>
                    <a:pt x="352" y="1776"/>
                  </a:moveTo>
                  <a:cubicBezTo>
                    <a:pt x="352" y="1773"/>
                    <a:pt x="352" y="1770"/>
                    <a:pt x="352" y="1766"/>
                  </a:cubicBezTo>
                  <a:cubicBezTo>
                    <a:pt x="350" y="1766"/>
                    <a:pt x="347" y="1766"/>
                    <a:pt x="345" y="1766"/>
                  </a:cubicBezTo>
                  <a:cubicBezTo>
                    <a:pt x="346" y="1771"/>
                    <a:pt x="346" y="1777"/>
                    <a:pt x="352" y="1776"/>
                  </a:cubicBezTo>
                  <a:close/>
                  <a:moveTo>
                    <a:pt x="375" y="1804"/>
                  </a:moveTo>
                  <a:cubicBezTo>
                    <a:pt x="376" y="1799"/>
                    <a:pt x="383" y="1788"/>
                    <a:pt x="377" y="1784"/>
                  </a:cubicBezTo>
                  <a:cubicBezTo>
                    <a:pt x="378" y="1791"/>
                    <a:pt x="368" y="1799"/>
                    <a:pt x="375" y="1804"/>
                  </a:cubicBezTo>
                  <a:close/>
                </a:path>
              </a:pathLst>
            </a:custGeom>
            <a:solidFill>
              <a:schemeClr val="accent3">
                <a:lumMod val="60000"/>
                <a:lumOff val="40000"/>
                <a:alpha val="75000"/>
              </a:schemeClr>
            </a:solidFill>
            <a:ln>
              <a:noFill/>
            </a:ln>
          </p:spPr>
        </p:sp>
        <p:sp>
          <p:nvSpPr>
            <p:cNvPr id="7" name="Freeform 6"/>
            <p:cNvSpPr>
              <a:spLocks noEditPoints="1"/>
            </p:cNvSpPr>
            <p:nvPr/>
          </p:nvSpPr>
          <p:spPr bwMode="auto">
            <a:xfrm>
              <a:off x="1133752" y="1810138"/>
              <a:ext cx="2762941" cy="4746626"/>
            </a:xfrm>
            <a:custGeom>
              <a:avLst/>
              <a:gdLst/>
              <a:ahLst/>
              <a:cxnLst/>
              <a:rect l="0" t="0" r="r" b="b"/>
              <a:pathLst>
                <a:path w="869" h="1495">
                  <a:moveTo>
                    <a:pt x="865" y="156"/>
                  </a:moveTo>
                  <a:cubicBezTo>
                    <a:pt x="856" y="165"/>
                    <a:pt x="851" y="173"/>
                    <a:pt x="844" y="182"/>
                  </a:cubicBezTo>
                  <a:cubicBezTo>
                    <a:pt x="804" y="216"/>
                    <a:pt x="802" y="216"/>
                    <a:pt x="800" y="216"/>
                  </a:cubicBezTo>
                  <a:cubicBezTo>
                    <a:pt x="775" y="232"/>
                    <a:pt x="768" y="237"/>
                    <a:pt x="760" y="239"/>
                  </a:cubicBezTo>
                  <a:cubicBezTo>
                    <a:pt x="699" y="279"/>
                    <a:pt x="696" y="275"/>
                    <a:pt x="693" y="278"/>
                  </a:cubicBezTo>
                  <a:cubicBezTo>
                    <a:pt x="706" y="270"/>
                    <a:pt x="707" y="266"/>
                    <a:pt x="714" y="263"/>
                  </a:cubicBezTo>
                  <a:cubicBezTo>
                    <a:pt x="766" y="230"/>
                    <a:pt x="774" y="225"/>
                    <a:pt x="782" y="219"/>
                  </a:cubicBezTo>
                  <a:cubicBezTo>
                    <a:pt x="830" y="181"/>
                    <a:pt x="830" y="177"/>
                    <a:pt x="834" y="174"/>
                  </a:cubicBezTo>
                  <a:cubicBezTo>
                    <a:pt x="831" y="170"/>
                    <a:pt x="831" y="178"/>
                    <a:pt x="827" y="175"/>
                  </a:cubicBezTo>
                  <a:cubicBezTo>
                    <a:pt x="792" y="205"/>
                    <a:pt x="784" y="209"/>
                    <a:pt x="783" y="213"/>
                  </a:cubicBezTo>
                  <a:cubicBezTo>
                    <a:pt x="763" y="227"/>
                    <a:pt x="760" y="223"/>
                    <a:pt x="757" y="227"/>
                  </a:cubicBezTo>
                  <a:cubicBezTo>
                    <a:pt x="776" y="212"/>
                    <a:pt x="774" y="208"/>
                    <a:pt x="780" y="206"/>
                  </a:cubicBezTo>
                  <a:cubicBezTo>
                    <a:pt x="824" y="164"/>
                    <a:pt x="830" y="160"/>
                    <a:pt x="833" y="155"/>
                  </a:cubicBezTo>
                  <a:cubicBezTo>
                    <a:pt x="806" y="176"/>
                    <a:pt x="797" y="184"/>
                    <a:pt x="788" y="193"/>
                  </a:cubicBezTo>
                  <a:cubicBezTo>
                    <a:pt x="731" y="226"/>
                    <a:pt x="724" y="237"/>
                    <a:pt x="720" y="234"/>
                  </a:cubicBezTo>
                  <a:cubicBezTo>
                    <a:pt x="766" y="194"/>
                    <a:pt x="786" y="180"/>
                    <a:pt x="803" y="159"/>
                  </a:cubicBezTo>
                  <a:cubicBezTo>
                    <a:pt x="785" y="170"/>
                    <a:pt x="775" y="180"/>
                    <a:pt x="763" y="188"/>
                  </a:cubicBezTo>
                  <a:cubicBezTo>
                    <a:pt x="736" y="208"/>
                    <a:pt x="735" y="202"/>
                    <a:pt x="737" y="200"/>
                  </a:cubicBezTo>
                  <a:cubicBezTo>
                    <a:pt x="749" y="181"/>
                    <a:pt x="754" y="177"/>
                    <a:pt x="756" y="172"/>
                  </a:cubicBezTo>
                  <a:cubicBezTo>
                    <a:pt x="787" y="134"/>
                    <a:pt x="791" y="136"/>
                    <a:pt x="790" y="130"/>
                  </a:cubicBezTo>
                  <a:cubicBezTo>
                    <a:pt x="769" y="150"/>
                    <a:pt x="765" y="152"/>
                    <a:pt x="766" y="155"/>
                  </a:cubicBezTo>
                  <a:cubicBezTo>
                    <a:pt x="746" y="174"/>
                    <a:pt x="746" y="170"/>
                    <a:pt x="746" y="169"/>
                  </a:cubicBezTo>
                  <a:cubicBezTo>
                    <a:pt x="748" y="164"/>
                    <a:pt x="752" y="160"/>
                    <a:pt x="752" y="160"/>
                  </a:cubicBezTo>
                  <a:cubicBezTo>
                    <a:pt x="764" y="139"/>
                    <a:pt x="770" y="129"/>
                    <a:pt x="777" y="119"/>
                  </a:cubicBezTo>
                  <a:cubicBezTo>
                    <a:pt x="800" y="82"/>
                    <a:pt x="812" y="81"/>
                    <a:pt x="808" y="77"/>
                  </a:cubicBezTo>
                  <a:cubicBezTo>
                    <a:pt x="770" y="123"/>
                    <a:pt x="765" y="125"/>
                    <a:pt x="763" y="127"/>
                  </a:cubicBezTo>
                  <a:cubicBezTo>
                    <a:pt x="747" y="156"/>
                    <a:pt x="743" y="161"/>
                    <a:pt x="740" y="166"/>
                  </a:cubicBezTo>
                  <a:cubicBezTo>
                    <a:pt x="744" y="144"/>
                    <a:pt x="749" y="134"/>
                    <a:pt x="753" y="124"/>
                  </a:cubicBezTo>
                  <a:cubicBezTo>
                    <a:pt x="782" y="79"/>
                    <a:pt x="781" y="77"/>
                    <a:pt x="784" y="75"/>
                  </a:cubicBezTo>
                  <a:cubicBezTo>
                    <a:pt x="769" y="89"/>
                    <a:pt x="765" y="92"/>
                    <a:pt x="765" y="96"/>
                  </a:cubicBezTo>
                  <a:cubicBezTo>
                    <a:pt x="728" y="162"/>
                    <a:pt x="722" y="177"/>
                    <a:pt x="718" y="191"/>
                  </a:cubicBezTo>
                  <a:cubicBezTo>
                    <a:pt x="710" y="205"/>
                    <a:pt x="719" y="210"/>
                    <a:pt x="712" y="213"/>
                  </a:cubicBezTo>
                  <a:cubicBezTo>
                    <a:pt x="703" y="240"/>
                    <a:pt x="708" y="247"/>
                    <a:pt x="697" y="251"/>
                  </a:cubicBezTo>
                  <a:cubicBezTo>
                    <a:pt x="699" y="232"/>
                    <a:pt x="702" y="230"/>
                    <a:pt x="701" y="228"/>
                  </a:cubicBezTo>
                  <a:cubicBezTo>
                    <a:pt x="714" y="177"/>
                    <a:pt x="714" y="170"/>
                    <a:pt x="714" y="162"/>
                  </a:cubicBezTo>
                  <a:cubicBezTo>
                    <a:pt x="735" y="103"/>
                    <a:pt x="740" y="88"/>
                    <a:pt x="749" y="73"/>
                  </a:cubicBezTo>
                  <a:cubicBezTo>
                    <a:pt x="757" y="53"/>
                    <a:pt x="753" y="62"/>
                    <a:pt x="744" y="70"/>
                  </a:cubicBezTo>
                  <a:cubicBezTo>
                    <a:pt x="727" y="107"/>
                    <a:pt x="722" y="112"/>
                    <a:pt x="722" y="118"/>
                  </a:cubicBezTo>
                  <a:cubicBezTo>
                    <a:pt x="706" y="172"/>
                    <a:pt x="705" y="175"/>
                    <a:pt x="703" y="177"/>
                  </a:cubicBezTo>
                  <a:cubicBezTo>
                    <a:pt x="696" y="206"/>
                    <a:pt x="696" y="209"/>
                    <a:pt x="696" y="212"/>
                  </a:cubicBezTo>
                  <a:cubicBezTo>
                    <a:pt x="687" y="247"/>
                    <a:pt x="685" y="253"/>
                    <a:pt x="684" y="260"/>
                  </a:cubicBezTo>
                  <a:cubicBezTo>
                    <a:pt x="671" y="275"/>
                    <a:pt x="673" y="272"/>
                    <a:pt x="677" y="270"/>
                  </a:cubicBezTo>
                  <a:cubicBezTo>
                    <a:pt x="682" y="240"/>
                    <a:pt x="681" y="234"/>
                    <a:pt x="684" y="229"/>
                  </a:cubicBezTo>
                  <a:cubicBezTo>
                    <a:pt x="694" y="189"/>
                    <a:pt x="690" y="182"/>
                    <a:pt x="693" y="177"/>
                  </a:cubicBezTo>
                  <a:cubicBezTo>
                    <a:pt x="706" y="119"/>
                    <a:pt x="707" y="113"/>
                    <a:pt x="709" y="107"/>
                  </a:cubicBezTo>
                  <a:cubicBezTo>
                    <a:pt x="721" y="64"/>
                    <a:pt x="727" y="59"/>
                    <a:pt x="729" y="53"/>
                  </a:cubicBezTo>
                  <a:cubicBezTo>
                    <a:pt x="751" y="15"/>
                    <a:pt x="760" y="13"/>
                    <a:pt x="759" y="10"/>
                  </a:cubicBezTo>
                  <a:cubicBezTo>
                    <a:pt x="752" y="12"/>
                    <a:pt x="750" y="14"/>
                    <a:pt x="749" y="17"/>
                  </a:cubicBezTo>
                  <a:cubicBezTo>
                    <a:pt x="722" y="50"/>
                    <a:pt x="719" y="46"/>
                    <a:pt x="715" y="51"/>
                  </a:cubicBezTo>
                  <a:cubicBezTo>
                    <a:pt x="696" y="86"/>
                    <a:pt x="689" y="94"/>
                    <a:pt x="687" y="103"/>
                  </a:cubicBezTo>
                  <a:cubicBezTo>
                    <a:pt x="667" y="145"/>
                    <a:pt x="670" y="146"/>
                    <a:pt x="670" y="148"/>
                  </a:cubicBezTo>
                  <a:cubicBezTo>
                    <a:pt x="662" y="166"/>
                    <a:pt x="660" y="175"/>
                    <a:pt x="659" y="185"/>
                  </a:cubicBezTo>
                  <a:cubicBezTo>
                    <a:pt x="655" y="217"/>
                    <a:pt x="655" y="222"/>
                    <a:pt x="653" y="226"/>
                  </a:cubicBezTo>
                  <a:cubicBezTo>
                    <a:pt x="646" y="259"/>
                    <a:pt x="650" y="265"/>
                    <a:pt x="650" y="270"/>
                  </a:cubicBezTo>
                  <a:cubicBezTo>
                    <a:pt x="632" y="316"/>
                    <a:pt x="637" y="319"/>
                    <a:pt x="630" y="321"/>
                  </a:cubicBezTo>
                  <a:cubicBezTo>
                    <a:pt x="630" y="285"/>
                    <a:pt x="633" y="283"/>
                    <a:pt x="633" y="280"/>
                  </a:cubicBezTo>
                  <a:cubicBezTo>
                    <a:pt x="637" y="248"/>
                    <a:pt x="637" y="243"/>
                    <a:pt x="639" y="238"/>
                  </a:cubicBezTo>
                  <a:cubicBezTo>
                    <a:pt x="639" y="222"/>
                    <a:pt x="641" y="220"/>
                    <a:pt x="641" y="217"/>
                  </a:cubicBezTo>
                  <a:cubicBezTo>
                    <a:pt x="649" y="175"/>
                    <a:pt x="652" y="166"/>
                    <a:pt x="654" y="157"/>
                  </a:cubicBezTo>
                  <a:cubicBezTo>
                    <a:pt x="673" y="112"/>
                    <a:pt x="670" y="107"/>
                    <a:pt x="677" y="103"/>
                  </a:cubicBezTo>
                  <a:cubicBezTo>
                    <a:pt x="690" y="65"/>
                    <a:pt x="699" y="63"/>
                    <a:pt x="694" y="59"/>
                  </a:cubicBezTo>
                  <a:cubicBezTo>
                    <a:pt x="663" y="118"/>
                    <a:pt x="658" y="124"/>
                    <a:pt x="654" y="130"/>
                  </a:cubicBezTo>
                  <a:cubicBezTo>
                    <a:pt x="644" y="160"/>
                    <a:pt x="640" y="163"/>
                    <a:pt x="644" y="166"/>
                  </a:cubicBezTo>
                  <a:cubicBezTo>
                    <a:pt x="632" y="198"/>
                    <a:pt x="638" y="202"/>
                    <a:pt x="632" y="204"/>
                  </a:cubicBezTo>
                  <a:cubicBezTo>
                    <a:pt x="630" y="226"/>
                    <a:pt x="628" y="229"/>
                    <a:pt x="630" y="233"/>
                  </a:cubicBezTo>
                  <a:cubicBezTo>
                    <a:pt x="624" y="286"/>
                    <a:pt x="621" y="292"/>
                    <a:pt x="621" y="298"/>
                  </a:cubicBezTo>
                  <a:cubicBezTo>
                    <a:pt x="622" y="314"/>
                    <a:pt x="617" y="316"/>
                    <a:pt x="621" y="318"/>
                  </a:cubicBezTo>
                  <a:cubicBezTo>
                    <a:pt x="615" y="341"/>
                    <a:pt x="613" y="344"/>
                    <a:pt x="612" y="347"/>
                  </a:cubicBezTo>
                  <a:cubicBezTo>
                    <a:pt x="610" y="337"/>
                    <a:pt x="612" y="332"/>
                    <a:pt x="615" y="327"/>
                  </a:cubicBezTo>
                  <a:cubicBezTo>
                    <a:pt x="612" y="290"/>
                    <a:pt x="621" y="286"/>
                    <a:pt x="616" y="280"/>
                  </a:cubicBezTo>
                  <a:cubicBezTo>
                    <a:pt x="615" y="259"/>
                    <a:pt x="621" y="255"/>
                    <a:pt x="620" y="250"/>
                  </a:cubicBezTo>
                  <a:cubicBezTo>
                    <a:pt x="624" y="201"/>
                    <a:pt x="625" y="198"/>
                    <a:pt x="626" y="196"/>
                  </a:cubicBezTo>
                  <a:cubicBezTo>
                    <a:pt x="635" y="171"/>
                    <a:pt x="633" y="168"/>
                    <a:pt x="634" y="166"/>
                  </a:cubicBezTo>
                  <a:cubicBezTo>
                    <a:pt x="642" y="141"/>
                    <a:pt x="642" y="139"/>
                    <a:pt x="642" y="136"/>
                  </a:cubicBezTo>
                  <a:cubicBezTo>
                    <a:pt x="655" y="109"/>
                    <a:pt x="657" y="104"/>
                    <a:pt x="662" y="99"/>
                  </a:cubicBezTo>
                  <a:cubicBezTo>
                    <a:pt x="645" y="113"/>
                    <a:pt x="645" y="122"/>
                    <a:pt x="637" y="130"/>
                  </a:cubicBezTo>
                  <a:cubicBezTo>
                    <a:pt x="617" y="197"/>
                    <a:pt x="614" y="202"/>
                    <a:pt x="614" y="207"/>
                  </a:cubicBezTo>
                  <a:cubicBezTo>
                    <a:pt x="613" y="227"/>
                    <a:pt x="609" y="228"/>
                    <a:pt x="612" y="231"/>
                  </a:cubicBezTo>
                  <a:cubicBezTo>
                    <a:pt x="612" y="251"/>
                    <a:pt x="612" y="254"/>
                    <a:pt x="608" y="256"/>
                  </a:cubicBezTo>
                  <a:cubicBezTo>
                    <a:pt x="608" y="278"/>
                    <a:pt x="607" y="283"/>
                    <a:pt x="607" y="289"/>
                  </a:cubicBezTo>
                  <a:cubicBezTo>
                    <a:pt x="595" y="363"/>
                    <a:pt x="592" y="374"/>
                    <a:pt x="587" y="384"/>
                  </a:cubicBezTo>
                  <a:cubicBezTo>
                    <a:pt x="589" y="326"/>
                    <a:pt x="592" y="323"/>
                    <a:pt x="592" y="319"/>
                  </a:cubicBezTo>
                  <a:cubicBezTo>
                    <a:pt x="594" y="243"/>
                    <a:pt x="593" y="240"/>
                    <a:pt x="594" y="237"/>
                  </a:cubicBezTo>
                  <a:cubicBezTo>
                    <a:pt x="597" y="223"/>
                    <a:pt x="596" y="219"/>
                    <a:pt x="596" y="216"/>
                  </a:cubicBezTo>
                  <a:cubicBezTo>
                    <a:pt x="608" y="177"/>
                    <a:pt x="610" y="170"/>
                    <a:pt x="614" y="163"/>
                  </a:cubicBezTo>
                  <a:cubicBezTo>
                    <a:pt x="624" y="125"/>
                    <a:pt x="623" y="130"/>
                    <a:pt x="621" y="134"/>
                  </a:cubicBezTo>
                  <a:cubicBezTo>
                    <a:pt x="598" y="185"/>
                    <a:pt x="595" y="190"/>
                    <a:pt x="594" y="195"/>
                  </a:cubicBezTo>
                  <a:cubicBezTo>
                    <a:pt x="583" y="227"/>
                    <a:pt x="590" y="232"/>
                    <a:pt x="586" y="235"/>
                  </a:cubicBezTo>
                  <a:cubicBezTo>
                    <a:pt x="585" y="269"/>
                    <a:pt x="583" y="276"/>
                    <a:pt x="584" y="284"/>
                  </a:cubicBezTo>
                  <a:cubicBezTo>
                    <a:pt x="583" y="334"/>
                    <a:pt x="581" y="338"/>
                    <a:pt x="584" y="342"/>
                  </a:cubicBezTo>
                  <a:cubicBezTo>
                    <a:pt x="578" y="377"/>
                    <a:pt x="579" y="381"/>
                    <a:pt x="575" y="384"/>
                  </a:cubicBezTo>
                  <a:cubicBezTo>
                    <a:pt x="572" y="368"/>
                    <a:pt x="578" y="365"/>
                    <a:pt x="575" y="361"/>
                  </a:cubicBezTo>
                  <a:cubicBezTo>
                    <a:pt x="580" y="316"/>
                    <a:pt x="571" y="307"/>
                    <a:pt x="578" y="300"/>
                  </a:cubicBezTo>
                  <a:cubicBezTo>
                    <a:pt x="572" y="220"/>
                    <a:pt x="574" y="213"/>
                    <a:pt x="573" y="205"/>
                  </a:cubicBezTo>
                  <a:cubicBezTo>
                    <a:pt x="581" y="177"/>
                    <a:pt x="576" y="169"/>
                    <a:pt x="580" y="163"/>
                  </a:cubicBezTo>
                  <a:cubicBezTo>
                    <a:pt x="594" y="117"/>
                    <a:pt x="601" y="111"/>
                    <a:pt x="598" y="103"/>
                  </a:cubicBezTo>
                  <a:cubicBezTo>
                    <a:pt x="577" y="151"/>
                    <a:pt x="576" y="154"/>
                    <a:pt x="573" y="156"/>
                  </a:cubicBezTo>
                  <a:cubicBezTo>
                    <a:pt x="562" y="241"/>
                    <a:pt x="563" y="252"/>
                    <a:pt x="564" y="263"/>
                  </a:cubicBezTo>
                  <a:cubicBezTo>
                    <a:pt x="569" y="302"/>
                    <a:pt x="564" y="307"/>
                    <a:pt x="568" y="312"/>
                  </a:cubicBezTo>
                  <a:cubicBezTo>
                    <a:pt x="566" y="341"/>
                    <a:pt x="565" y="352"/>
                    <a:pt x="568" y="364"/>
                  </a:cubicBezTo>
                  <a:cubicBezTo>
                    <a:pt x="553" y="423"/>
                    <a:pt x="553" y="420"/>
                    <a:pt x="555" y="417"/>
                  </a:cubicBezTo>
                  <a:cubicBezTo>
                    <a:pt x="556" y="394"/>
                    <a:pt x="560" y="392"/>
                    <a:pt x="558" y="388"/>
                  </a:cubicBezTo>
                  <a:cubicBezTo>
                    <a:pt x="561" y="333"/>
                    <a:pt x="563" y="331"/>
                    <a:pt x="562" y="329"/>
                  </a:cubicBezTo>
                  <a:cubicBezTo>
                    <a:pt x="559" y="274"/>
                    <a:pt x="553" y="255"/>
                    <a:pt x="554" y="236"/>
                  </a:cubicBezTo>
                  <a:cubicBezTo>
                    <a:pt x="554" y="218"/>
                    <a:pt x="555" y="214"/>
                    <a:pt x="554" y="209"/>
                  </a:cubicBezTo>
                  <a:cubicBezTo>
                    <a:pt x="559" y="193"/>
                    <a:pt x="557" y="190"/>
                    <a:pt x="559" y="188"/>
                  </a:cubicBezTo>
                  <a:cubicBezTo>
                    <a:pt x="569" y="145"/>
                    <a:pt x="573" y="136"/>
                    <a:pt x="573" y="126"/>
                  </a:cubicBezTo>
                  <a:cubicBezTo>
                    <a:pt x="557" y="167"/>
                    <a:pt x="554" y="173"/>
                    <a:pt x="555" y="179"/>
                  </a:cubicBezTo>
                  <a:cubicBezTo>
                    <a:pt x="548" y="204"/>
                    <a:pt x="545" y="211"/>
                    <a:pt x="547" y="219"/>
                  </a:cubicBezTo>
                  <a:cubicBezTo>
                    <a:pt x="545" y="249"/>
                    <a:pt x="547" y="257"/>
                    <a:pt x="548" y="265"/>
                  </a:cubicBezTo>
                  <a:cubicBezTo>
                    <a:pt x="553" y="302"/>
                    <a:pt x="551" y="305"/>
                    <a:pt x="550" y="308"/>
                  </a:cubicBezTo>
                  <a:cubicBezTo>
                    <a:pt x="556" y="350"/>
                    <a:pt x="553" y="352"/>
                    <a:pt x="554" y="354"/>
                  </a:cubicBezTo>
                  <a:cubicBezTo>
                    <a:pt x="551" y="391"/>
                    <a:pt x="544" y="394"/>
                    <a:pt x="549" y="399"/>
                  </a:cubicBezTo>
                  <a:cubicBezTo>
                    <a:pt x="548" y="423"/>
                    <a:pt x="541" y="425"/>
                    <a:pt x="543" y="428"/>
                  </a:cubicBezTo>
                  <a:cubicBezTo>
                    <a:pt x="534" y="435"/>
                    <a:pt x="534" y="428"/>
                    <a:pt x="538" y="422"/>
                  </a:cubicBezTo>
                  <a:cubicBezTo>
                    <a:pt x="537" y="386"/>
                    <a:pt x="541" y="383"/>
                    <a:pt x="540" y="379"/>
                  </a:cubicBezTo>
                  <a:cubicBezTo>
                    <a:pt x="538" y="342"/>
                    <a:pt x="537" y="338"/>
                    <a:pt x="538" y="333"/>
                  </a:cubicBezTo>
                  <a:cubicBezTo>
                    <a:pt x="535" y="297"/>
                    <a:pt x="532" y="288"/>
                    <a:pt x="531" y="280"/>
                  </a:cubicBezTo>
                  <a:cubicBezTo>
                    <a:pt x="528" y="237"/>
                    <a:pt x="531" y="236"/>
                    <a:pt x="530" y="234"/>
                  </a:cubicBezTo>
                  <a:cubicBezTo>
                    <a:pt x="531" y="195"/>
                    <a:pt x="535" y="192"/>
                    <a:pt x="534" y="187"/>
                  </a:cubicBezTo>
                  <a:cubicBezTo>
                    <a:pt x="537" y="169"/>
                    <a:pt x="538" y="165"/>
                    <a:pt x="539" y="161"/>
                  </a:cubicBezTo>
                  <a:cubicBezTo>
                    <a:pt x="534" y="156"/>
                    <a:pt x="534" y="160"/>
                    <a:pt x="532" y="164"/>
                  </a:cubicBezTo>
                  <a:cubicBezTo>
                    <a:pt x="527" y="184"/>
                    <a:pt x="527" y="187"/>
                    <a:pt x="528" y="189"/>
                  </a:cubicBezTo>
                  <a:cubicBezTo>
                    <a:pt x="521" y="228"/>
                    <a:pt x="522" y="230"/>
                    <a:pt x="522" y="232"/>
                  </a:cubicBezTo>
                  <a:cubicBezTo>
                    <a:pt x="521" y="256"/>
                    <a:pt x="520" y="257"/>
                    <a:pt x="522" y="259"/>
                  </a:cubicBezTo>
                  <a:cubicBezTo>
                    <a:pt x="527" y="285"/>
                    <a:pt x="520" y="288"/>
                    <a:pt x="524" y="293"/>
                  </a:cubicBezTo>
                  <a:cubicBezTo>
                    <a:pt x="532" y="343"/>
                    <a:pt x="530" y="351"/>
                    <a:pt x="534" y="361"/>
                  </a:cubicBezTo>
                  <a:cubicBezTo>
                    <a:pt x="531" y="378"/>
                    <a:pt x="529" y="380"/>
                    <a:pt x="532" y="382"/>
                  </a:cubicBezTo>
                  <a:cubicBezTo>
                    <a:pt x="530" y="417"/>
                    <a:pt x="530" y="421"/>
                    <a:pt x="528" y="424"/>
                  </a:cubicBezTo>
                  <a:cubicBezTo>
                    <a:pt x="523" y="442"/>
                    <a:pt x="525" y="445"/>
                    <a:pt x="522" y="444"/>
                  </a:cubicBezTo>
                  <a:cubicBezTo>
                    <a:pt x="523" y="396"/>
                    <a:pt x="516" y="383"/>
                    <a:pt x="519" y="372"/>
                  </a:cubicBezTo>
                  <a:cubicBezTo>
                    <a:pt x="517" y="348"/>
                    <a:pt x="514" y="341"/>
                    <a:pt x="515" y="335"/>
                  </a:cubicBezTo>
                  <a:cubicBezTo>
                    <a:pt x="506" y="291"/>
                    <a:pt x="509" y="286"/>
                    <a:pt x="507" y="280"/>
                  </a:cubicBezTo>
                  <a:cubicBezTo>
                    <a:pt x="508" y="220"/>
                    <a:pt x="509" y="215"/>
                    <a:pt x="510" y="209"/>
                  </a:cubicBezTo>
                  <a:cubicBezTo>
                    <a:pt x="513" y="185"/>
                    <a:pt x="512" y="178"/>
                    <a:pt x="516" y="173"/>
                  </a:cubicBezTo>
                  <a:cubicBezTo>
                    <a:pt x="515" y="159"/>
                    <a:pt x="514" y="162"/>
                    <a:pt x="512" y="164"/>
                  </a:cubicBezTo>
                  <a:cubicBezTo>
                    <a:pt x="505" y="191"/>
                    <a:pt x="507" y="196"/>
                    <a:pt x="504" y="201"/>
                  </a:cubicBezTo>
                  <a:cubicBezTo>
                    <a:pt x="500" y="221"/>
                    <a:pt x="502" y="226"/>
                    <a:pt x="501" y="230"/>
                  </a:cubicBezTo>
                  <a:cubicBezTo>
                    <a:pt x="498" y="248"/>
                    <a:pt x="500" y="251"/>
                    <a:pt x="500" y="253"/>
                  </a:cubicBezTo>
                  <a:cubicBezTo>
                    <a:pt x="496" y="271"/>
                    <a:pt x="502" y="275"/>
                    <a:pt x="498" y="277"/>
                  </a:cubicBezTo>
                  <a:cubicBezTo>
                    <a:pt x="497" y="300"/>
                    <a:pt x="497" y="294"/>
                    <a:pt x="497" y="290"/>
                  </a:cubicBezTo>
                  <a:cubicBezTo>
                    <a:pt x="494" y="271"/>
                    <a:pt x="495" y="268"/>
                    <a:pt x="495" y="266"/>
                  </a:cubicBezTo>
                  <a:cubicBezTo>
                    <a:pt x="494" y="202"/>
                    <a:pt x="495" y="187"/>
                    <a:pt x="499" y="173"/>
                  </a:cubicBezTo>
                  <a:cubicBezTo>
                    <a:pt x="501" y="135"/>
                    <a:pt x="510" y="133"/>
                    <a:pt x="503" y="128"/>
                  </a:cubicBezTo>
                  <a:cubicBezTo>
                    <a:pt x="490" y="173"/>
                    <a:pt x="490" y="178"/>
                    <a:pt x="489" y="183"/>
                  </a:cubicBezTo>
                  <a:cubicBezTo>
                    <a:pt x="485" y="220"/>
                    <a:pt x="485" y="223"/>
                    <a:pt x="485" y="225"/>
                  </a:cubicBezTo>
                  <a:cubicBezTo>
                    <a:pt x="484" y="256"/>
                    <a:pt x="483" y="258"/>
                    <a:pt x="486" y="261"/>
                  </a:cubicBezTo>
                  <a:cubicBezTo>
                    <a:pt x="484" y="277"/>
                    <a:pt x="489" y="280"/>
                    <a:pt x="487" y="282"/>
                  </a:cubicBezTo>
                  <a:cubicBezTo>
                    <a:pt x="498" y="337"/>
                    <a:pt x="496" y="347"/>
                    <a:pt x="502" y="357"/>
                  </a:cubicBezTo>
                  <a:cubicBezTo>
                    <a:pt x="506" y="408"/>
                    <a:pt x="505" y="413"/>
                    <a:pt x="503" y="418"/>
                  </a:cubicBezTo>
                  <a:cubicBezTo>
                    <a:pt x="505" y="450"/>
                    <a:pt x="505" y="453"/>
                    <a:pt x="503" y="455"/>
                  </a:cubicBezTo>
                  <a:cubicBezTo>
                    <a:pt x="499" y="471"/>
                    <a:pt x="503" y="479"/>
                    <a:pt x="498" y="475"/>
                  </a:cubicBezTo>
                  <a:cubicBezTo>
                    <a:pt x="493" y="426"/>
                    <a:pt x="495" y="423"/>
                    <a:pt x="495" y="419"/>
                  </a:cubicBezTo>
                  <a:cubicBezTo>
                    <a:pt x="485" y="375"/>
                    <a:pt x="480" y="366"/>
                    <a:pt x="483" y="359"/>
                  </a:cubicBezTo>
                  <a:cubicBezTo>
                    <a:pt x="470" y="321"/>
                    <a:pt x="476" y="319"/>
                    <a:pt x="470" y="314"/>
                  </a:cubicBezTo>
                  <a:cubicBezTo>
                    <a:pt x="459" y="218"/>
                    <a:pt x="466" y="212"/>
                    <a:pt x="462" y="204"/>
                  </a:cubicBezTo>
                  <a:cubicBezTo>
                    <a:pt x="457" y="195"/>
                    <a:pt x="457" y="204"/>
                    <a:pt x="457" y="213"/>
                  </a:cubicBezTo>
                  <a:cubicBezTo>
                    <a:pt x="457" y="232"/>
                    <a:pt x="452" y="236"/>
                    <a:pt x="455" y="241"/>
                  </a:cubicBezTo>
                  <a:cubicBezTo>
                    <a:pt x="454" y="275"/>
                    <a:pt x="459" y="280"/>
                    <a:pt x="456" y="285"/>
                  </a:cubicBezTo>
                  <a:cubicBezTo>
                    <a:pt x="462" y="317"/>
                    <a:pt x="462" y="322"/>
                    <a:pt x="465" y="327"/>
                  </a:cubicBezTo>
                  <a:cubicBezTo>
                    <a:pt x="475" y="362"/>
                    <a:pt x="473" y="368"/>
                    <a:pt x="475" y="375"/>
                  </a:cubicBezTo>
                  <a:cubicBezTo>
                    <a:pt x="478" y="394"/>
                    <a:pt x="483" y="397"/>
                    <a:pt x="481" y="400"/>
                  </a:cubicBezTo>
                  <a:cubicBezTo>
                    <a:pt x="484" y="436"/>
                    <a:pt x="490" y="444"/>
                    <a:pt x="487" y="449"/>
                  </a:cubicBezTo>
                  <a:cubicBezTo>
                    <a:pt x="483" y="480"/>
                    <a:pt x="490" y="485"/>
                    <a:pt x="488" y="488"/>
                  </a:cubicBezTo>
                  <a:cubicBezTo>
                    <a:pt x="483" y="503"/>
                    <a:pt x="485" y="499"/>
                    <a:pt x="485" y="495"/>
                  </a:cubicBezTo>
                  <a:cubicBezTo>
                    <a:pt x="486" y="464"/>
                    <a:pt x="482" y="459"/>
                    <a:pt x="483" y="454"/>
                  </a:cubicBezTo>
                  <a:cubicBezTo>
                    <a:pt x="474" y="394"/>
                    <a:pt x="466" y="388"/>
                    <a:pt x="469" y="384"/>
                  </a:cubicBezTo>
                  <a:cubicBezTo>
                    <a:pt x="462" y="348"/>
                    <a:pt x="459" y="346"/>
                    <a:pt x="457" y="346"/>
                  </a:cubicBezTo>
                  <a:cubicBezTo>
                    <a:pt x="449" y="328"/>
                    <a:pt x="460" y="322"/>
                    <a:pt x="453" y="324"/>
                  </a:cubicBezTo>
                  <a:cubicBezTo>
                    <a:pt x="446" y="286"/>
                    <a:pt x="449" y="281"/>
                    <a:pt x="445" y="276"/>
                  </a:cubicBezTo>
                  <a:cubicBezTo>
                    <a:pt x="449" y="241"/>
                    <a:pt x="443" y="235"/>
                    <a:pt x="444" y="230"/>
                  </a:cubicBezTo>
                  <a:cubicBezTo>
                    <a:pt x="450" y="210"/>
                    <a:pt x="442" y="203"/>
                    <a:pt x="449" y="199"/>
                  </a:cubicBezTo>
                  <a:cubicBezTo>
                    <a:pt x="454" y="163"/>
                    <a:pt x="461" y="159"/>
                    <a:pt x="458" y="153"/>
                  </a:cubicBezTo>
                  <a:cubicBezTo>
                    <a:pt x="444" y="191"/>
                    <a:pt x="439" y="200"/>
                    <a:pt x="440" y="211"/>
                  </a:cubicBezTo>
                  <a:cubicBezTo>
                    <a:pt x="435" y="250"/>
                    <a:pt x="436" y="261"/>
                    <a:pt x="437" y="271"/>
                  </a:cubicBezTo>
                  <a:cubicBezTo>
                    <a:pt x="442" y="313"/>
                    <a:pt x="444" y="323"/>
                    <a:pt x="448" y="335"/>
                  </a:cubicBezTo>
                  <a:cubicBezTo>
                    <a:pt x="458" y="387"/>
                    <a:pt x="461" y="393"/>
                    <a:pt x="460" y="398"/>
                  </a:cubicBezTo>
                  <a:cubicBezTo>
                    <a:pt x="473" y="464"/>
                    <a:pt x="476" y="471"/>
                    <a:pt x="475" y="477"/>
                  </a:cubicBezTo>
                  <a:cubicBezTo>
                    <a:pt x="472" y="519"/>
                    <a:pt x="470" y="522"/>
                    <a:pt x="473" y="526"/>
                  </a:cubicBezTo>
                  <a:cubicBezTo>
                    <a:pt x="466" y="546"/>
                    <a:pt x="465" y="547"/>
                    <a:pt x="465" y="548"/>
                  </a:cubicBezTo>
                  <a:cubicBezTo>
                    <a:pt x="459" y="507"/>
                    <a:pt x="462" y="504"/>
                    <a:pt x="463" y="501"/>
                  </a:cubicBezTo>
                  <a:cubicBezTo>
                    <a:pt x="458" y="462"/>
                    <a:pt x="451" y="454"/>
                    <a:pt x="451" y="448"/>
                  </a:cubicBezTo>
                  <a:cubicBezTo>
                    <a:pt x="436" y="412"/>
                    <a:pt x="440" y="409"/>
                    <a:pt x="436" y="405"/>
                  </a:cubicBezTo>
                  <a:cubicBezTo>
                    <a:pt x="427" y="372"/>
                    <a:pt x="429" y="369"/>
                    <a:pt x="426" y="365"/>
                  </a:cubicBezTo>
                  <a:cubicBezTo>
                    <a:pt x="421" y="351"/>
                    <a:pt x="423" y="350"/>
                    <a:pt x="421" y="347"/>
                  </a:cubicBezTo>
                  <a:cubicBezTo>
                    <a:pt x="417" y="313"/>
                    <a:pt x="414" y="309"/>
                    <a:pt x="415" y="305"/>
                  </a:cubicBezTo>
                  <a:cubicBezTo>
                    <a:pt x="416" y="260"/>
                    <a:pt x="418" y="257"/>
                    <a:pt x="414" y="253"/>
                  </a:cubicBezTo>
                  <a:cubicBezTo>
                    <a:pt x="416" y="237"/>
                    <a:pt x="416" y="229"/>
                    <a:pt x="414" y="222"/>
                  </a:cubicBezTo>
                  <a:cubicBezTo>
                    <a:pt x="416" y="200"/>
                    <a:pt x="418" y="197"/>
                    <a:pt x="418" y="194"/>
                  </a:cubicBezTo>
                  <a:cubicBezTo>
                    <a:pt x="414" y="206"/>
                    <a:pt x="410" y="211"/>
                    <a:pt x="412" y="216"/>
                  </a:cubicBezTo>
                  <a:cubicBezTo>
                    <a:pt x="409" y="236"/>
                    <a:pt x="410" y="242"/>
                    <a:pt x="410" y="247"/>
                  </a:cubicBezTo>
                  <a:cubicBezTo>
                    <a:pt x="407" y="327"/>
                    <a:pt x="412" y="332"/>
                    <a:pt x="410" y="335"/>
                  </a:cubicBezTo>
                  <a:cubicBezTo>
                    <a:pt x="414" y="368"/>
                    <a:pt x="422" y="373"/>
                    <a:pt x="420" y="377"/>
                  </a:cubicBezTo>
                  <a:cubicBezTo>
                    <a:pt x="438" y="439"/>
                    <a:pt x="445" y="459"/>
                    <a:pt x="448" y="477"/>
                  </a:cubicBezTo>
                  <a:cubicBezTo>
                    <a:pt x="451" y="509"/>
                    <a:pt x="452" y="514"/>
                    <a:pt x="453" y="518"/>
                  </a:cubicBezTo>
                  <a:cubicBezTo>
                    <a:pt x="449" y="518"/>
                    <a:pt x="452" y="515"/>
                    <a:pt x="448" y="512"/>
                  </a:cubicBezTo>
                  <a:cubicBezTo>
                    <a:pt x="443" y="484"/>
                    <a:pt x="442" y="477"/>
                    <a:pt x="441" y="470"/>
                  </a:cubicBezTo>
                  <a:cubicBezTo>
                    <a:pt x="432" y="436"/>
                    <a:pt x="429" y="432"/>
                    <a:pt x="428" y="428"/>
                  </a:cubicBezTo>
                  <a:cubicBezTo>
                    <a:pt x="416" y="393"/>
                    <a:pt x="413" y="389"/>
                    <a:pt x="414" y="386"/>
                  </a:cubicBezTo>
                  <a:cubicBezTo>
                    <a:pt x="407" y="359"/>
                    <a:pt x="405" y="356"/>
                    <a:pt x="403" y="350"/>
                  </a:cubicBezTo>
                  <a:cubicBezTo>
                    <a:pt x="401" y="334"/>
                    <a:pt x="403" y="333"/>
                    <a:pt x="403" y="333"/>
                  </a:cubicBezTo>
                  <a:cubicBezTo>
                    <a:pt x="401" y="321"/>
                    <a:pt x="400" y="317"/>
                    <a:pt x="399" y="314"/>
                  </a:cubicBezTo>
                  <a:cubicBezTo>
                    <a:pt x="395" y="298"/>
                    <a:pt x="397" y="295"/>
                    <a:pt x="396" y="293"/>
                  </a:cubicBezTo>
                  <a:cubicBezTo>
                    <a:pt x="390" y="256"/>
                    <a:pt x="396" y="250"/>
                    <a:pt x="392" y="243"/>
                  </a:cubicBezTo>
                  <a:cubicBezTo>
                    <a:pt x="394" y="217"/>
                    <a:pt x="395" y="215"/>
                    <a:pt x="395" y="213"/>
                  </a:cubicBezTo>
                  <a:cubicBezTo>
                    <a:pt x="388" y="211"/>
                    <a:pt x="391" y="212"/>
                    <a:pt x="391" y="214"/>
                  </a:cubicBezTo>
                  <a:cubicBezTo>
                    <a:pt x="386" y="231"/>
                    <a:pt x="389" y="235"/>
                    <a:pt x="386" y="237"/>
                  </a:cubicBezTo>
                  <a:cubicBezTo>
                    <a:pt x="387" y="268"/>
                    <a:pt x="385" y="271"/>
                    <a:pt x="388" y="275"/>
                  </a:cubicBezTo>
                  <a:cubicBezTo>
                    <a:pt x="391" y="325"/>
                    <a:pt x="397" y="338"/>
                    <a:pt x="393" y="350"/>
                  </a:cubicBezTo>
                  <a:cubicBezTo>
                    <a:pt x="405" y="382"/>
                    <a:pt x="403" y="390"/>
                    <a:pt x="408" y="398"/>
                  </a:cubicBezTo>
                  <a:cubicBezTo>
                    <a:pt x="419" y="430"/>
                    <a:pt x="421" y="438"/>
                    <a:pt x="423" y="446"/>
                  </a:cubicBezTo>
                  <a:cubicBezTo>
                    <a:pt x="436" y="483"/>
                    <a:pt x="432" y="487"/>
                    <a:pt x="436" y="491"/>
                  </a:cubicBezTo>
                  <a:cubicBezTo>
                    <a:pt x="440" y="554"/>
                    <a:pt x="443" y="558"/>
                    <a:pt x="443" y="562"/>
                  </a:cubicBezTo>
                  <a:cubicBezTo>
                    <a:pt x="428" y="572"/>
                    <a:pt x="429" y="568"/>
                    <a:pt x="430" y="564"/>
                  </a:cubicBezTo>
                  <a:cubicBezTo>
                    <a:pt x="417" y="498"/>
                    <a:pt x="416" y="485"/>
                    <a:pt x="415" y="472"/>
                  </a:cubicBezTo>
                  <a:cubicBezTo>
                    <a:pt x="409" y="449"/>
                    <a:pt x="405" y="442"/>
                    <a:pt x="406" y="436"/>
                  </a:cubicBezTo>
                  <a:cubicBezTo>
                    <a:pt x="401" y="421"/>
                    <a:pt x="398" y="415"/>
                    <a:pt x="398" y="411"/>
                  </a:cubicBezTo>
                  <a:cubicBezTo>
                    <a:pt x="393" y="374"/>
                    <a:pt x="387" y="375"/>
                    <a:pt x="389" y="372"/>
                  </a:cubicBezTo>
                  <a:cubicBezTo>
                    <a:pt x="382" y="312"/>
                    <a:pt x="377" y="293"/>
                    <a:pt x="381" y="275"/>
                  </a:cubicBezTo>
                  <a:cubicBezTo>
                    <a:pt x="385" y="244"/>
                    <a:pt x="380" y="238"/>
                    <a:pt x="383" y="234"/>
                  </a:cubicBezTo>
                  <a:cubicBezTo>
                    <a:pt x="377" y="239"/>
                    <a:pt x="376" y="242"/>
                    <a:pt x="376" y="244"/>
                  </a:cubicBezTo>
                  <a:cubicBezTo>
                    <a:pt x="375" y="300"/>
                    <a:pt x="373" y="312"/>
                    <a:pt x="372" y="324"/>
                  </a:cubicBezTo>
                  <a:cubicBezTo>
                    <a:pt x="386" y="402"/>
                    <a:pt x="389" y="407"/>
                    <a:pt x="389" y="412"/>
                  </a:cubicBezTo>
                  <a:cubicBezTo>
                    <a:pt x="411" y="512"/>
                    <a:pt x="416" y="522"/>
                    <a:pt x="416" y="532"/>
                  </a:cubicBezTo>
                  <a:cubicBezTo>
                    <a:pt x="418" y="573"/>
                    <a:pt x="419" y="584"/>
                    <a:pt x="420" y="595"/>
                  </a:cubicBezTo>
                  <a:cubicBezTo>
                    <a:pt x="411" y="622"/>
                    <a:pt x="419" y="616"/>
                    <a:pt x="413" y="608"/>
                  </a:cubicBezTo>
                  <a:cubicBezTo>
                    <a:pt x="406" y="541"/>
                    <a:pt x="407" y="534"/>
                    <a:pt x="403" y="527"/>
                  </a:cubicBezTo>
                  <a:cubicBezTo>
                    <a:pt x="394" y="499"/>
                    <a:pt x="398" y="493"/>
                    <a:pt x="395" y="486"/>
                  </a:cubicBezTo>
                  <a:cubicBezTo>
                    <a:pt x="376" y="417"/>
                    <a:pt x="378" y="413"/>
                    <a:pt x="374" y="408"/>
                  </a:cubicBezTo>
                  <a:cubicBezTo>
                    <a:pt x="370" y="378"/>
                    <a:pt x="365" y="372"/>
                    <a:pt x="367" y="369"/>
                  </a:cubicBezTo>
                  <a:cubicBezTo>
                    <a:pt x="363" y="308"/>
                    <a:pt x="356" y="298"/>
                    <a:pt x="360" y="290"/>
                  </a:cubicBezTo>
                  <a:cubicBezTo>
                    <a:pt x="362" y="248"/>
                    <a:pt x="362" y="244"/>
                    <a:pt x="362" y="239"/>
                  </a:cubicBezTo>
                  <a:cubicBezTo>
                    <a:pt x="363" y="220"/>
                    <a:pt x="361" y="223"/>
                    <a:pt x="360" y="226"/>
                  </a:cubicBezTo>
                  <a:cubicBezTo>
                    <a:pt x="358" y="241"/>
                    <a:pt x="353" y="244"/>
                    <a:pt x="357" y="248"/>
                  </a:cubicBezTo>
                  <a:cubicBezTo>
                    <a:pt x="352" y="267"/>
                    <a:pt x="356" y="270"/>
                    <a:pt x="351" y="272"/>
                  </a:cubicBezTo>
                  <a:cubicBezTo>
                    <a:pt x="350" y="303"/>
                    <a:pt x="355" y="306"/>
                    <a:pt x="353" y="308"/>
                  </a:cubicBezTo>
                  <a:cubicBezTo>
                    <a:pt x="351" y="332"/>
                    <a:pt x="356" y="338"/>
                    <a:pt x="353" y="342"/>
                  </a:cubicBezTo>
                  <a:cubicBezTo>
                    <a:pt x="363" y="389"/>
                    <a:pt x="362" y="393"/>
                    <a:pt x="367" y="398"/>
                  </a:cubicBezTo>
                  <a:cubicBezTo>
                    <a:pt x="367" y="433"/>
                    <a:pt x="379" y="443"/>
                    <a:pt x="375" y="451"/>
                  </a:cubicBezTo>
                  <a:cubicBezTo>
                    <a:pt x="395" y="536"/>
                    <a:pt x="399" y="541"/>
                    <a:pt x="399" y="545"/>
                  </a:cubicBezTo>
                  <a:cubicBezTo>
                    <a:pt x="400" y="576"/>
                    <a:pt x="402" y="581"/>
                    <a:pt x="406" y="586"/>
                  </a:cubicBezTo>
                  <a:cubicBezTo>
                    <a:pt x="406" y="605"/>
                    <a:pt x="405" y="608"/>
                    <a:pt x="404" y="610"/>
                  </a:cubicBezTo>
                  <a:cubicBezTo>
                    <a:pt x="402" y="627"/>
                    <a:pt x="408" y="632"/>
                    <a:pt x="403" y="635"/>
                  </a:cubicBezTo>
                  <a:cubicBezTo>
                    <a:pt x="396" y="601"/>
                    <a:pt x="401" y="597"/>
                    <a:pt x="398" y="592"/>
                  </a:cubicBezTo>
                  <a:cubicBezTo>
                    <a:pt x="383" y="512"/>
                    <a:pt x="375" y="506"/>
                    <a:pt x="377" y="501"/>
                  </a:cubicBezTo>
                  <a:cubicBezTo>
                    <a:pt x="354" y="435"/>
                    <a:pt x="354" y="416"/>
                    <a:pt x="344" y="395"/>
                  </a:cubicBezTo>
                  <a:cubicBezTo>
                    <a:pt x="338" y="338"/>
                    <a:pt x="338" y="335"/>
                    <a:pt x="339" y="333"/>
                  </a:cubicBezTo>
                  <a:cubicBezTo>
                    <a:pt x="340" y="299"/>
                    <a:pt x="336" y="293"/>
                    <a:pt x="338" y="287"/>
                  </a:cubicBezTo>
                  <a:cubicBezTo>
                    <a:pt x="331" y="289"/>
                    <a:pt x="332" y="300"/>
                    <a:pt x="330" y="310"/>
                  </a:cubicBezTo>
                  <a:cubicBezTo>
                    <a:pt x="334" y="336"/>
                    <a:pt x="329" y="338"/>
                    <a:pt x="333" y="342"/>
                  </a:cubicBezTo>
                  <a:cubicBezTo>
                    <a:pt x="337" y="378"/>
                    <a:pt x="335" y="383"/>
                    <a:pt x="337" y="388"/>
                  </a:cubicBezTo>
                  <a:cubicBezTo>
                    <a:pt x="337" y="409"/>
                    <a:pt x="345" y="415"/>
                    <a:pt x="343" y="420"/>
                  </a:cubicBezTo>
                  <a:cubicBezTo>
                    <a:pt x="357" y="454"/>
                    <a:pt x="351" y="461"/>
                    <a:pt x="357" y="467"/>
                  </a:cubicBezTo>
                  <a:cubicBezTo>
                    <a:pt x="369" y="497"/>
                    <a:pt x="364" y="504"/>
                    <a:pt x="368" y="506"/>
                  </a:cubicBezTo>
                  <a:cubicBezTo>
                    <a:pt x="379" y="543"/>
                    <a:pt x="382" y="551"/>
                    <a:pt x="384" y="558"/>
                  </a:cubicBezTo>
                  <a:cubicBezTo>
                    <a:pt x="390" y="600"/>
                    <a:pt x="393" y="605"/>
                    <a:pt x="388" y="609"/>
                  </a:cubicBezTo>
                  <a:cubicBezTo>
                    <a:pt x="376" y="559"/>
                    <a:pt x="371" y="556"/>
                    <a:pt x="373" y="554"/>
                  </a:cubicBezTo>
                  <a:cubicBezTo>
                    <a:pt x="357" y="504"/>
                    <a:pt x="350" y="497"/>
                    <a:pt x="350" y="491"/>
                  </a:cubicBezTo>
                  <a:cubicBezTo>
                    <a:pt x="323" y="433"/>
                    <a:pt x="327" y="431"/>
                    <a:pt x="324" y="427"/>
                  </a:cubicBezTo>
                  <a:cubicBezTo>
                    <a:pt x="313" y="386"/>
                    <a:pt x="309" y="374"/>
                    <a:pt x="308" y="362"/>
                  </a:cubicBezTo>
                  <a:cubicBezTo>
                    <a:pt x="306" y="320"/>
                    <a:pt x="303" y="314"/>
                    <a:pt x="304" y="308"/>
                  </a:cubicBezTo>
                  <a:cubicBezTo>
                    <a:pt x="303" y="284"/>
                    <a:pt x="306" y="279"/>
                    <a:pt x="306" y="273"/>
                  </a:cubicBezTo>
                  <a:cubicBezTo>
                    <a:pt x="300" y="263"/>
                    <a:pt x="301" y="273"/>
                    <a:pt x="300" y="282"/>
                  </a:cubicBezTo>
                  <a:cubicBezTo>
                    <a:pt x="298" y="301"/>
                    <a:pt x="297" y="305"/>
                    <a:pt x="295" y="310"/>
                  </a:cubicBezTo>
                  <a:cubicBezTo>
                    <a:pt x="307" y="382"/>
                    <a:pt x="302" y="391"/>
                    <a:pt x="310" y="402"/>
                  </a:cubicBezTo>
                  <a:cubicBezTo>
                    <a:pt x="317" y="439"/>
                    <a:pt x="325" y="446"/>
                    <a:pt x="323" y="450"/>
                  </a:cubicBezTo>
                  <a:cubicBezTo>
                    <a:pt x="337" y="478"/>
                    <a:pt x="337" y="489"/>
                    <a:pt x="345" y="500"/>
                  </a:cubicBezTo>
                  <a:cubicBezTo>
                    <a:pt x="352" y="526"/>
                    <a:pt x="359" y="530"/>
                    <a:pt x="355" y="532"/>
                  </a:cubicBezTo>
                  <a:cubicBezTo>
                    <a:pt x="378" y="589"/>
                    <a:pt x="373" y="597"/>
                    <a:pt x="377" y="600"/>
                  </a:cubicBezTo>
                  <a:cubicBezTo>
                    <a:pt x="374" y="595"/>
                    <a:pt x="367" y="591"/>
                    <a:pt x="366" y="588"/>
                  </a:cubicBezTo>
                  <a:cubicBezTo>
                    <a:pt x="355" y="552"/>
                    <a:pt x="348" y="544"/>
                    <a:pt x="350" y="538"/>
                  </a:cubicBezTo>
                  <a:cubicBezTo>
                    <a:pt x="324" y="484"/>
                    <a:pt x="321" y="468"/>
                    <a:pt x="311" y="451"/>
                  </a:cubicBezTo>
                  <a:cubicBezTo>
                    <a:pt x="301" y="423"/>
                    <a:pt x="301" y="419"/>
                    <a:pt x="300" y="415"/>
                  </a:cubicBezTo>
                  <a:cubicBezTo>
                    <a:pt x="290" y="374"/>
                    <a:pt x="287" y="369"/>
                    <a:pt x="289" y="366"/>
                  </a:cubicBezTo>
                  <a:cubicBezTo>
                    <a:pt x="286" y="345"/>
                    <a:pt x="285" y="337"/>
                    <a:pt x="285" y="330"/>
                  </a:cubicBezTo>
                  <a:cubicBezTo>
                    <a:pt x="278" y="309"/>
                    <a:pt x="280" y="316"/>
                    <a:pt x="280" y="319"/>
                  </a:cubicBezTo>
                  <a:cubicBezTo>
                    <a:pt x="279" y="330"/>
                    <a:pt x="279" y="333"/>
                    <a:pt x="279" y="334"/>
                  </a:cubicBezTo>
                  <a:cubicBezTo>
                    <a:pt x="276" y="357"/>
                    <a:pt x="284" y="362"/>
                    <a:pt x="281" y="365"/>
                  </a:cubicBezTo>
                  <a:cubicBezTo>
                    <a:pt x="287" y="400"/>
                    <a:pt x="290" y="404"/>
                    <a:pt x="290" y="407"/>
                  </a:cubicBezTo>
                  <a:cubicBezTo>
                    <a:pt x="314" y="477"/>
                    <a:pt x="313" y="479"/>
                    <a:pt x="313" y="481"/>
                  </a:cubicBezTo>
                  <a:cubicBezTo>
                    <a:pt x="324" y="507"/>
                    <a:pt x="331" y="514"/>
                    <a:pt x="329" y="519"/>
                  </a:cubicBezTo>
                  <a:cubicBezTo>
                    <a:pt x="359" y="601"/>
                    <a:pt x="365" y="601"/>
                    <a:pt x="364" y="609"/>
                  </a:cubicBezTo>
                  <a:cubicBezTo>
                    <a:pt x="371" y="640"/>
                    <a:pt x="372" y="643"/>
                    <a:pt x="374" y="646"/>
                  </a:cubicBezTo>
                  <a:cubicBezTo>
                    <a:pt x="376" y="667"/>
                    <a:pt x="377" y="669"/>
                    <a:pt x="374" y="671"/>
                  </a:cubicBezTo>
                  <a:cubicBezTo>
                    <a:pt x="375" y="687"/>
                    <a:pt x="374" y="690"/>
                    <a:pt x="375" y="692"/>
                  </a:cubicBezTo>
                  <a:cubicBezTo>
                    <a:pt x="370" y="713"/>
                    <a:pt x="369" y="717"/>
                    <a:pt x="367" y="715"/>
                  </a:cubicBezTo>
                  <a:cubicBezTo>
                    <a:pt x="363" y="675"/>
                    <a:pt x="362" y="670"/>
                    <a:pt x="363" y="666"/>
                  </a:cubicBezTo>
                  <a:cubicBezTo>
                    <a:pt x="352" y="608"/>
                    <a:pt x="345" y="610"/>
                    <a:pt x="346" y="605"/>
                  </a:cubicBezTo>
                  <a:cubicBezTo>
                    <a:pt x="334" y="572"/>
                    <a:pt x="329" y="574"/>
                    <a:pt x="329" y="568"/>
                  </a:cubicBezTo>
                  <a:cubicBezTo>
                    <a:pt x="310" y="526"/>
                    <a:pt x="303" y="521"/>
                    <a:pt x="305" y="517"/>
                  </a:cubicBezTo>
                  <a:cubicBezTo>
                    <a:pt x="290" y="492"/>
                    <a:pt x="293" y="489"/>
                    <a:pt x="289" y="484"/>
                  </a:cubicBezTo>
                  <a:cubicBezTo>
                    <a:pt x="272" y="442"/>
                    <a:pt x="272" y="433"/>
                    <a:pt x="267" y="424"/>
                  </a:cubicBezTo>
                  <a:cubicBezTo>
                    <a:pt x="263" y="382"/>
                    <a:pt x="261" y="377"/>
                    <a:pt x="262" y="373"/>
                  </a:cubicBezTo>
                  <a:cubicBezTo>
                    <a:pt x="263" y="332"/>
                    <a:pt x="259" y="327"/>
                    <a:pt x="260" y="323"/>
                  </a:cubicBezTo>
                  <a:cubicBezTo>
                    <a:pt x="255" y="324"/>
                    <a:pt x="255" y="328"/>
                    <a:pt x="258" y="332"/>
                  </a:cubicBezTo>
                  <a:cubicBezTo>
                    <a:pt x="253" y="357"/>
                    <a:pt x="255" y="358"/>
                    <a:pt x="255" y="359"/>
                  </a:cubicBezTo>
                  <a:cubicBezTo>
                    <a:pt x="256" y="372"/>
                    <a:pt x="254" y="373"/>
                    <a:pt x="255" y="376"/>
                  </a:cubicBezTo>
                  <a:cubicBezTo>
                    <a:pt x="262" y="413"/>
                    <a:pt x="257" y="421"/>
                    <a:pt x="262" y="430"/>
                  </a:cubicBezTo>
                  <a:cubicBezTo>
                    <a:pt x="271" y="463"/>
                    <a:pt x="270" y="468"/>
                    <a:pt x="276" y="474"/>
                  </a:cubicBezTo>
                  <a:cubicBezTo>
                    <a:pt x="293" y="525"/>
                    <a:pt x="305" y="537"/>
                    <a:pt x="308" y="549"/>
                  </a:cubicBezTo>
                  <a:cubicBezTo>
                    <a:pt x="326" y="593"/>
                    <a:pt x="338" y="598"/>
                    <a:pt x="333" y="600"/>
                  </a:cubicBezTo>
                  <a:cubicBezTo>
                    <a:pt x="344" y="639"/>
                    <a:pt x="350" y="643"/>
                    <a:pt x="348" y="645"/>
                  </a:cubicBezTo>
                  <a:cubicBezTo>
                    <a:pt x="360" y="675"/>
                    <a:pt x="349" y="681"/>
                    <a:pt x="356" y="679"/>
                  </a:cubicBezTo>
                  <a:cubicBezTo>
                    <a:pt x="356" y="718"/>
                    <a:pt x="357" y="722"/>
                    <a:pt x="358" y="727"/>
                  </a:cubicBezTo>
                  <a:cubicBezTo>
                    <a:pt x="355" y="728"/>
                    <a:pt x="353" y="720"/>
                    <a:pt x="355" y="712"/>
                  </a:cubicBezTo>
                  <a:cubicBezTo>
                    <a:pt x="344" y="656"/>
                    <a:pt x="337" y="650"/>
                    <a:pt x="339" y="647"/>
                  </a:cubicBezTo>
                  <a:cubicBezTo>
                    <a:pt x="327" y="614"/>
                    <a:pt x="329" y="612"/>
                    <a:pt x="327" y="609"/>
                  </a:cubicBezTo>
                  <a:cubicBezTo>
                    <a:pt x="296" y="547"/>
                    <a:pt x="292" y="535"/>
                    <a:pt x="286" y="521"/>
                  </a:cubicBezTo>
                  <a:cubicBezTo>
                    <a:pt x="264" y="475"/>
                    <a:pt x="265" y="471"/>
                    <a:pt x="260" y="465"/>
                  </a:cubicBezTo>
                  <a:cubicBezTo>
                    <a:pt x="247" y="411"/>
                    <a:pt x="246" y="405"/>
                    <a:pt x="244" y="399"/>
                  </a:cubicBezTo>
                  <a:cubicBezTo>
                    <a:pt x="237" y="392"/>
                    <a:pt x="243" y="396"/>
                    <a:pt x="240" y="399"/>
                  </a:cubicBezTo>
                  <a:cubicBezTo>
                    <a:pt x="245" y="450"/>
                    <a:pt x="252" y="456"/>
                    <a:pt x="251" y="460"/>
                  </a:cubicBezTo>
                  <a:cubicBezTo>
                    <a:pt x="278" y="524"/>
                    <a:pt x="284" y="536"/>
                    <a:pt x="288" y="548"/>
                  </a:cubicBezTo>
                  <a:cubicBezTo>
                    <a:pt x="302" y="574"/>
                    <a:pt x="305" y="577"/>
                    <a:pt x="303" y="579"/>
                  </a:cubicBezTo>
                  <a:cubicBezTo>
                    <a:pt x="316" y="612"/>
                    <a:pt x="323" y="618"/>
                    <a:pt x="323" y="624"/>
                  </a:cubicBezTo>
                  <a:cubicBezTo>
                    <a:pt x="325" y="635"/>
                    <a:pt x="328" y="634"/>
                    <a:pt x="329" y="635"/>
                  </a:cubicBezTo>
                  <a:cubicBezTo>
                    <a:pt x="329" y="647"/>
                    <a:pt x="332" y="649"/>
                    <a:pt x="330" y="651"/>
                  </a:cubicBezTo>
                  <a:cubicBezTo>
                    <a:pt x="342" y="695"/>
                    <a:pt x="341" y="702"/>
                    <a:pt x="346" y="710"/>
                  </a:cubicBezTo>
                  <a:cubicBezTo>
                    <a:pt x="344" y="729"/>
                    <a:pt x="346" y="732"/>
                    <a:pt x="343" y="730"/>
                  </a:cubicBezTo>
                  <a:cubicBezTo>
                    <a:pt x="342" y="696"/>
                    <a:pt x="336" y="691"/>
                    <a:pt x="340" y="688"/>
                  </a:cubicBezTo>
                  <a:cubicBezTo>
                    <a:pt x="322" y="644"/>
                    <a:pt x="323" y="635"/>
                    <a:pt x="319" y="625"/>
                  </a:cubicBezTo>
                  <a:cubicBezTo>
                    <a:pt x="304" y="603"/>
                    <a:pt x="309" y="596"/>
                    <a:pt x="304" y="598"/>
                  </a:cubicBezTo>
                  <a:cubicBezTo>
                    <a:pt x="283" y="562"/>
                    <a:pt x="281" y="562"/>
                    <a:pt x="280" y="557"/>
                  </a:cubicBezTo>
                  <a:cubicBezTo>
                    <a:pt x="239" y="483"/>
                    <a:pt x="234" y="468"/>
                    <a:pt x="227" y="453"/>
                  </a:cubicBezTo>
                  <a:cubicBezTo>
                    <a:pt x="222" y="406"/>
                    <a:pt x="214" y="401"/>
                    <a:pt x="217" y="399"/>
                  </a:cubicBezTo>
                  <a:cubicBezTo>
                    <a:pt x="210" y="368"/>
                    <a:pt x="206" y="371"/>
                    <a:pt x="209" y="374"/>
                  </a:cubicBezTo>
                  <a:cubicBezTo>
                    <a:pt x="211" y="412"/>
                    <a:pt x="214" y="416"/>
                    <a:pt x="212" y="419"/>
                  </a:cubicBezTo>
                  <a:cubicBezTo>
                    <a:pt x="217" y="447"/>
                    <a:pt x="220" y="451"/>
                    <a:pt x="218" y="454"/>
                  </a:cubicBezTo>
                  <a:cubicBezTo>
                    <a:pt x="237" y="486"/>
                    <a:pt x="228" y="488"/>
                    <a:pt x="233" y="492"/>
                  </a:cubicBezTo>
                  <a:cubicBezTo>
                    <a:pt x="243" y="506"/>
                    <a:pt x="241" y="507"/>
                    <a:pt x="243" y="510"/>
                  </a:cubicBezTo>
                  <a:cubicBezTo>
                    <a:pt x="273" y="563"/>
                    <a:pt x="281" y="573"/>
                    <a:pt x="290" y="592"/>
                  </a:cubicBezTo>
                  <a:cubicBezTo>
                    <a:pt x="313" y="641"/>
                    <a:pt x="320" y="646"/>
                    <a:pt x="317" y="650"/>
                  </a:cubicBezTo>
                  <a:cubicBezTo>
                    <a:pt x="324" y="674"/>
                    <a:pt x="328" y="677"/>
                    <a:pt x="326" y="679"/>
                  </a:cubicBezTo>
                  <a:cubicBezTo>
                    <a:pt x="331" y="728"/>
                    <a:pt x="335" y="734"/>
                    <a:pt x="335" y="739"/>
                  </a:cubicBezTo>
                  <a:cubicBezTo>
                    <a:pt x="329" y="772"/>
                    <a:pt x="335" y="778"/>
                    <a:pt x="329" y="782"/>
                  </a:cubicBezTo>
                  <a:cubicBezTo>
                    <a:pt x="329" y="760"/>
                    <a:pt x="324" y="756"/>
                    <a:pt x="326" y="754"/>
                  </a:cubicBezTo>
                  <a:cubicBezTo>
                    <a:pt x="316" y="694"/>
                    <a:pt x="311" y="688"/>
                    <a:pt x="312" y="684"/>
                  </a:cubicBezTo>
                  <a:cubicBezTo>
                    <a:pt x="303" y="664"/>
                    <a:pt x="300" y="660"/>
                    <a:pt x="297" y="655"/>
                  </a:cubicBezTo>
                  <a:cubicBezTo>
                    <a:pt x="277" y="614"/>
                    <a:pt x="276" y="603"/>
                    <a:pt x="266" y="592"/>
                  </a:cubicBezTo>
                  <a:cubicBezTo>
                    <a:pt x="229" y="512"/>
                    <a:pt x="224" y="509"/>
                    <a:pt x="226" y="507"/>
                  </a:cubicBezTo>
                  <a:cubicBezTo>
                    <a:pt x="219" y="487"/>
                    <a:pt x="218" y="484"/>
                    <a:pt x="215" y="481"/>
                  </a:cubicBezTo>
                  <a:cubicBezTo>
                    <a:pt x="207" y="434"/>
                    <a:pt x="204" y="427"/>
                    <a:pt x="203" y="421"/>
                  </a:cubicBezTo>
                  <a:cubicBezTo>
                    <a:pt x="200" y="407"/>
                    <a:pt x="202" y="403"/>
                    <a:pt x="198" y="400"/>
                  </a:cubicBezTo>
                  <a:cubicBezTo>
                    <a:pt x="196" y="424"/>
                    <a:pt x="202" y="423"/>
                    <a:pt x="200" y="426"/>
                  </a:cubicBezTo>
                  <a:cubicBezTo>
                    <a:pt x="204" y="466"/>
                    <a:pt x="207" y="469"/>
                    <a:pt x="205" y="471"/>
                  </a:cubicBezTo>
                  <a:cubicBezTo>
                    <a:pt x="232" y="535"/>
                    <a:pt x="234" y="550"/>
                    <a:pt x="247" y="566"/>
                  </a:cubicBezTo>
                  <a:cubicBezTo>
                    <a:pt x="301" y="688"/>
                    <a:pt x="306" y="693"/>
                    <a:pt x="305" y="698"/>
                  </a:cubicBezTo>
                  <a:cubicBezTo>
                    <a:pt x="318" y="764"/>
                    <a:pt x="321" y="768"/>
                    <a:pt x="316" y="771"/>
                  </a:cubicBezTo>
                  <a:cubicBezTo>
                    <a:pt x="320" y="797"/>
                    <a:pt x="318" y="798"/>
                    <a:pt x="320" y="800"/>
                  </a:cubicBezTo>
                  <a:cubicBezTo>
                    <a:pt x="311" y="765"/>
                    <a:pt x="308" y="755"/>
                    <a:pt x="311" y="746"/>
                  </a:cubicBezTo>
                  <a:cubicBezTo>
                    <a:pt x="292" y="699"/>
                    <a:pt x="295" y="695"/>
                    <a:pt x="291" y="689"/>
                  </a:cubicBezTo>
                  <a:cubicBezTo>
                    <a:pt x="279" y="664"/>
                    <a:pt x="281" y="659"/>
                    <a:pt x="274" y="652"/>
                  </a:cubicBezTo>
                  <a:cubicBezTo>
                    <a:pt x="272" y="634"/>
                    <a:pt x="265" y="630"/>
                    <a:pt x="264" y="627"/>
                  </a:cubicBezTo>
                  <a:cubicBezTo>
                    <a:pt x="258" y="606"/>
                    <a:pt x="250" y="601"/>
                    <a:pt x="253" y="598"/>
                  </a:cubicBezTo>
                  <a:cubicBezTo>
                    <a:pt x="219" y="535"/>
                    <a:pt x="210" y="531"/>
                    <a:pt x="213" y="526"/>
                  </a:cubicBezTo>
                  <a:cubicBezTo>
                    <a:pt x="196" y="496"/>
                    <a:pt x="200" y="495"/>
                    <a:pt x="199" y="493"/>
                  </a:cubicBezTo>
                  <a:cubicBezTo>
                    <a:pt x="188" y="444"/>
                    <a:pt x="183" y="435"/>
                    <a:pt x="184" y="427"/>
                  </a:cubicBezTo>
                  <a:cubicBezTo>
                    <a:pt x="176" y="409"/>
                    <a:pt x="175" y="415"/>
                    <a:pt x="176" y="421"/>
                  </a:cubicBezTo>
                  <a:cubicBezTo>
                    <a:pt x="180" y="443"/>
                    <a:pt x="180" y="448"/>
                    <a:pt x="180" y="452"/>
                  </a:cubicBezTo>
                  <a:cubicBezTo>
                    <a:pt x="181" y="498"/>
                    <a:pt x="184" y="526"/>
                    <a:pt x="195" y="545"/>
                  </a:cubicBezTo>
                  <a:cubicBezTo>
                    <a:pt x="206" y="572"/>
                    <a:pt x="208" y="569"/>
                    <a:pt x="211" y="577"/>
                  </a:cubicBezTo>
                  <a:cubicBezTo>
                    <a:pt x="236" y="627"/>
                    <a:pt x="240" y="630"/>
                    <a:pt x="238" y="632"/>
                  </a:cubicBezTo>
                  <a:cubicBezTo>
                    <a:pt x="260" y="671"/>
                    <a:pt x="263" y="679"/>
                    <a:pt x="270" y="687"/>
                  </a:cubicBezTo>
                  <a:cubicBezTo>
                    <a:pt x="277" y="703"/>
                    <a:pt x="278" y="705"/>
                    <a:pt x="280" y="707"/>
                  </a:cubicBezTo>
                  <a:cubicBezTo>
                    <a:pt x="284" y="736"/>
                    <a:pt x="293" y="745"/>
                    <a:pt x="290" y="751"/>
                  </a:cubicBezTo>
                  <a:cubicBezTo>
                    <a:pt x="300" y="786"/>
                    <a:pt x="298" y="788"/>
                    <a:pt x="301" y="790"/>
                  </a:cubicBezTo>
                  <a:cubicBezTo>
                    <a:pt x="285" y="760"/>
                    <a:pt x="280" y="751"/>
                    <a:pt x="281" y="743"/>
                  </a:cubicBezTo>
                  <a:cubicBezTo>
                    <a:pt x="267" y="717"/>
                    <a:pt x="263" y="712"/>
                    <a:pt x="264" y="709"/>
                  </a:cubicBezTo>
                  <a:cubicBezTo>
                    <a:pt x="248" y="682"/>
                    <a:pt x="246" y="670"/>
                    <a:pt x="242" y="658"/>
                  </a:cubicBezTo>
                  <a:cubicBezTo>
                    <a:pt x="179" y="534"/>
                    <a:pt x="172" y="518"/>
                    <a:pt x="162" y="502"/>
                  </a:cubicBezTo>
                  <a:cubicBezTo>
                    <a:pt x="145" y="444"/>
                    <a:pt x="148" y="430"/>
                    <a:pt x="143" y="415"/>
                  </a:cubicBezTo>
                  <a:cubicBezTo>
                    <a:pt x="140" y="444"/>
                    <a:pt x="143" y="452"/>
                    <a:pt x="143" y="459"/>
                  </a:cubicBezTo>
                  <a:cubicBezTo>
                    <a:pt x="153" y="499"/>
                    <a:pt x="156" y="503"/>
                    <a:pt x="155" y="507"/>
                  </a:cubicBezTo>
                  <a:cubicBezTo>
                    <a:pt x="184" y="563"/>
                    <a:pt x="185" y="565"/>
                    <a:pt x="185" y="569"/>
                  </a:cubicBezTo>
                  <a:cubicBezTo>
                    <a:pt x="202" y="603"/>
                    <a:pt x="208" y="605"/>
                    <a:pt x="207" y="612"/>
                  </a:cubicBezTo>
                  <a:cubicBezTo>
                    <a:pt x="217" y="641"/>
                    <a:pt x="230" y="639"/>
                    <a:pt x="224" y="644"/>
                  </a:cubicBezTo>
                  <a:cubicBezTo>
                    <a:pt x="287" y="796"/>
                    <a:pt x="292" y="802"/>
                    <a:pt x="291" y="807"/>
                  </a:cubicBezTo>
                  <a:cubicBezTo>
                    <a:pt x="298" y="844"/>
                    <a:pt x="299" y="847"/>
                    <a:pt x="297" y="849"/>
                  </a:cubicBezTo>
                  <a:cubicBezTo>
                    <a:pt x="295" y="844"/>
                    <a:pt x="294" y="840"/>
                    <a:pt x="292" y="836"/>
                  </a:cubicBezTo>
                  <a:cubicBezTo>
                    <a:pt x="285" y="809"/>
                    <a:pt x="281" y="804"/>
                    <a:pt x="278" y="799"/>
                  </a:cubicBezTo>
                  <a:cubicBezTo>
                    <a:pt x="255" y="746"/>
                    <a:pt x="249" y="747"/>
                    <a:pt x="250" y="741"/>
                  </a:cubicBezTo>
                  <a:cubicBezTo>
                    <a:pt x="223" y="694"/>
                    <a:pt x="225" y="692"/>
                    <a:pt x="223" y="689"/>
                  </a:cubicBezTo>
                  <a:cubicBezTo>
                    <a:pt x="216" y="674"/>
                    <a:pt x="215" y="671"/>
                    <a:pt x="212" y="667"/>
                  </a:cubicBezTo>
                  <a:cubicBezTo>
                    <a:pt x="201" y="644"/>
                    <a:pt x="195" y="640"/>
                    <a:pt x="198" y="638"/>
                  </a:cubicBezTo>
                  <a:cubicBezTo>
                    <a:pt x="149" y="549"/>
                    <a:pt x="156" y="559"/>
                    <a:pt x="157" y="567"/>
                  </a:cubicBezTo>
                  <a:cubicBezTo>
                    <a:pt x="160" y="580"/>
                    <a:pt x="164" y="583"/>
                    <a:pt x="165" y="586"/>
                  </a:cubicBezTo>
                  <a:cubicBezTo>
                    <a:pt x="177" y="613"/>
                    <a:pt x="172" y="614"/>
                    <a:pt x="179" y="618"/>
                  </a:cubicBezTo>
                  <a:cubicBezTo>
                    <a:pt x="187" y="642"/>
                    <a:pt x="191" y="644"/>
                    <a:pt x="192" y="647"/>
                  </a:cubicBezTo>
                  <a:cubicBezTo>
                    <a:pt x="208" y="677"/>
                    <a:pt x="206" y="681"/>
                    <a:pt x="209" y="680"/>
                  </a:cubicBezTo>
                  <a:cubicBezTo>
                    <a:pt x="229" y="715"/>
                    <a:pt x="236" y="735"/>
                    <a:pt x="245" y="754"/>
                  </a:cubicBezTo>
                  <a:cubicBezTo>
                    <a:pt x="265" y="789"/>
                    <a:pt x="268" y="793"/>
                    <a:pt x="268" y="796"/>
                  </a:cubicBezTo>
                  <a:cubicBezTo>
                    <a:pt x="284" y="831"/>
                    <a:pt x="281" y="834"/>
                    <a:pt x="283" y="837"/>
                  </a:cubicBezTo>
                  <a:cubicBezTo>
                    <a:pt x="287" y="855"/>
                    <a:pt x="283" y="857"/>
                    <a:pt x="287" y="859"/>
                  </a:cubicBezTo>
                  <a:cubicBezTo>
                    <a:pt x="285" y="886"/>
                    <a:pt x="282" y="878"/>
                    <a:pt x="285" y="870"/>
                  </a:cubicBezTo>
                  <a:cubicBezTo>
                    <a:pt x="268" y="821"/>
                    <a:pt x="270" y="819"/>
                    <a:pt x="268" y="816"/>
                  </a:cubicBezTo>
                  <a:cubicBezTo>
                    <a:pt x="259" y="786"/>
                    <a:pt x="252" y="782"/>
                    <a:pt x="251" y="779"/>
                  </a:cubicBezTo>
                  <a:cubicBezTo>
                    <a:pt x="234" y="751"/>
                    <a:pt x="238" y="749"/>
                    <a:pt x="234" y="745"/>
                  </a:cubicBezTo>
                  <a:cubicBezTo>
                    <a:pt x="205" y="692"/>
                    <a:pt x="202" y="688"/>
                    <a:pt x="199" y="684"/>
                  </a:cubicBezTo>
                  <a:cubicBezTo>
                    <a:pt x="177" y="630"/>
                    <a:pt x="166" y="611"/>
                    <a:pt x="158" y="593"/>
                  </a:cubicBezTo>
                  <a:cubicBezTo>
                    <a:pt x="147" y="546"/>
                    <a:pt x="142" y="548"/>
                    <a:pt x="140" y="540"/>
                  </a:cubicBezTo>
                  <a:cubicBezTo>
                    <a:pt x="140" y="522"/>
                    <a:pt x="138" y="522"/>
                    <a:pt x="136" y="521"/>
                  </a:cubicBezTo>
                  <a:cubicBezTo>
                    <a:pt x="130" y="496"/>
                    <a:pt x="129" y="493"/>
                    <a:pt x="131" y="490"/>
                  </a:cubicBezTo>
                  <a:cubicBezTo>
                    <a:pt x="122" y="493"/>
                    <a:pt x="128" y="497"/>
                    <a:pt x="125" y="499"/>
                  </a:cubicBezTo>
                  <a:cubicBezTo>
                    <a:pt x="131" y="527"/>
                    <a:pt x="132" y="536"/>
                    <a:pt x="136" y="545"/>
                  </a:cubicBezTo>
                  <a:cubicBezTo>
                    <a:pt x="139" y="569"/>
                    <a:pt x="140" y="574"/>
                    <a:pt x="139" y="580"/>
                  </a:cubicBezTo>
                  <a:cubicBezTo>
                    <a:pt x="160" y="639"/>
                    <a:pt x="161" y="642"/>
                    <a:pt x="159" y="645"/>
                  </a:cubicBezTo>
                  <a:cubicBezTo>
                    <a:pt x="169" y="668"/>
                    <a:pt x="176" y="672"/>
                    <a:pt x="172" y="674"/>
                  </a:cubicBezTo>
                  <a:cubicBezTo>
                    <a:pt x="200" y="724"/>
                    <a:pt x="201" y="738"/>
                    <a:pt x="214" y="755"/>
                  </a:cubicBezTo>
                  <a:cubicBezTo>
                    <a:pt x="236" y="805"/>
                    <a:pt x="246" y="814"/>
                    <a:pt x="247" y="821"/>
                  </a:cubicBezTo>
                  <a:cubicBezTo>
                    <a:pt x="268" y="868"/>
                    <a:pt x="261" y="870"/>
                    <a:pt x="266" y="874"/>
                  </a:cubicBezTo>
                  <a:cubicBezTo>
                    <a:pt x="224" y="800"/>
                    <a:pt x="220" y="795"/>
                    <a:pt x="217" y="789"/>
                  </a:cubicBezTo>
                  <a:cubicBezTo>
                    <a:pt x="185" y="740"/>
                    <a:pt x="190" y="733"/>
                    <a:pt x="185" y="736"/>
                  </a:cubicBezTo>
                  <a:cubicBezTo>
                    <a:pt x="171" y="702"/>
                    <a:pt x="168" y="697"/>
                    <a:pt x="166" y="693"/>
                  </a:cubicBezTo>
                  <a:cubicBezTo>
                    <a:pt x="134" y="606"/>
                    <a:pt x="125" y="601"/>
                    <a:pt x="129" y="597"/>
                  </a:cubicBezTo>
                  <a:cubicBezTo>
                    <a:pt x="119" y="542"/>
                    <a:pt x="118" y="540"/>
                    <a:pt x="116" y="538"/>
                  </a:cubicBezTo>
                  <a:cubicBezTo>
                    <a:pt x="111" y="539"/>
                    <a:pt x="113" y="558"/>
                    <a:pt x="117" y="576"/>
                  </a:cubicBezTo>
                  <a:cubicBezTo>
                    <a:pt x="141" y="650"/>
                    <a:pt x="140" y="667"/>
                    <a:pt x="151" y="685"/>
                  </a:cubicBezTo>
                  <a:cubicBezTo>
                    <a:pt x="194" y="767"/>
                    <a:pt x="201" y="774"/>
                    <a:pt x="207" y="789"/>
                  </a:cubicBezTo>
                  <a:cubicBezTo>
                    <a:pt x="228" y="836"/>
                    <a:pt x="240" y="840"/>
                    <a:pt x="235" y="842"/>
                  </a:cubicBezTo>
                  <a:cubicBezTo>
                    <a:pt x="251" y="882"/>
                    <a:pt x="258" y="889"/>
                    <a:pt x="255" y="894"/>
                  </a:cubicBezTo>
                  <a:cubicBezTo>
                    <a:pt x="228" y="846"/>
                    <a:pt x="227" y="844"/>
                    <a:pt x="225" y="842"/>
                  </a:cubicBezTo>
                  <a:cubicBezTo>
                    <a:pt x="212" y="821"/>
                    <a:pt x="210" y="822"/>
                    <a:pt x="209" y="820"/>
                  </a:cubicBezTo>
                  <a:cubicBezTo>
                    <a:pt x="166" y="769"/>
                    <a:pt x="157" y="757"/>
                    <a:pt x="144" y="743"/>
                  </a:cubicBezTo>
                  <a:cubicBezTo>
                    <a:pt x="123" y="700"/>
                    <a:pt x="116" y="696"/>
                    <a:pt x="115" y="693"/>
                  </a:cubicBezTo>
                  <a:cubicBezTo>
                    <a:pt x="107" y="669"/>
                    <a:pt x="105" y="663"/>
                    <a:pt x="101" y="657"/>
                  </a:cubicBezTo>
                  <a:cubicBezTo>
                    <a:pt x="96" y="630"/>
                    <a:pt x="93" y="623"/>
                    <a:pt x="91" y="615"/>
                  </a:cubicBezTo>
                  <a:cubicBezTo>
                    <a:pt x="87" y="604"/>
                    <a:pt x="82" y="608"/>
                    <a:pt x="85" y="614"/>
                  </a:cubicBezTo>
                  <a:cubicBezTo>
                    <a:pt x="95" y="654"/>
                    <a:pt x="92" y="660"/>
                    <a:pt x="95" y="666"/>
                  </a:cubicBezTo>
                  <a:cubicBezTo>
                    <a:pt x="154" y="770"/>
                    <a:pt x="155" y="771"/>
                    <a:pt x="161" y="778"/>
                  </a:cubicBezTo>
                  <a:cubicBezTo>
                    <a:pt x="204" y="829"/>
                    <a:pt x="208" y="830"/>
                    <a:pt x="211" y="836"/>
                  </a:cubicBezTo>
                  <a:cubicBezTo>
                    <a:pt x="249" y="919"/>
                    <a:pt x="255" y="928"/>
                    <a:pt x="253" y="935"/>
                  </a:cubicBezTo>
                  <a:cubicBezTo>
                    <a:pt x="253" y="956"/>
                    <a:pt x="256" y="954"/>
                    <a:pt x="252" y="951"/>
                  </a:cubicBezTo>
                  <a:cubicBezTo>
                    <a:pt x="255" y="941"/>
                    <a:pt x="249" y="937"/>
                    <a:pt x="247" y="934"/>
                  </a:cubicBezTo>
                  <a:cubicBezTo>
                    <a:pt x="223" y="877"/>
                    <a:pt x="219" y="872"/>
                    <a:pt x="216" y="866"/>
                  </a:cubicBezTo>
                  <a:cubicBezTo>
                    <a:pt x="166" y="796"/>
                    <a:pt x="160" y="792"/>
                    <a:pt x="155" y="782"/>
                  </a:cubicBezTo>
                  <a:cubicBezTo>
                    <a:pt x="107" y="716"/>
                    <a:pt x="103" y="719"/>
                    <a:pt x="103" y="714"/>
                  </a:cubicBezTo>
                  <a:cubicBezTo>
                    <a:pt x="85" y="675"/>
                    <a:pt x="83" y="673"/>
                    <a:pt x="82" y="671"/>
                  </a:cubicBezTo>
                  <a:cubicBezTo>
                    <a:pt x="79" y="658"/>
                    <a:pt x="74" y="655"/>
                    <a:pt x="76" y="653"/>
                  </a:cubicBezTo>
                  <a:cubicBezTo>
                    <a:pt x="72" y="651"/>
                    <a:pt x="73" y="653"/>
                    <a:pt x="70" y="654"/>
                  </a:cubicBezTo>
                  <a:cubicBezTo>
                    <a:pt x="78" y="674"/>
                    <a:pt x="75" y="677"/>
                    <a:pt x="80" y="682"/>
                  </a:cubicBezTo>
                  <a:cubicBezTo>
                    <a:pt x="93" y="713"/>
                    <a:pt x="99" y="721"/>
                    <a:pt x="102" y="730"/>
                  </a:cubicBezTo>
                  <a:cubicBezTo>
                    <a:pt x="168" y="818"/>
                    <a:pt x="173" y="816"/>
                    <a:pt x="176" y="821"/>
                  </a:cubicBezTo>
                  <a:cubicBezTo>
                    <a:pt x="206" y="868"/>
                    <a:pt x="208" y="871"/>
                    <a:pt x="210" y="875"/>
                  </a:cubicBezTo>
                  <a:cubicBezTo>
                    <a:pt x="237" y="926"/>
                    <a:pt x="238" y="934"/>
                    <a:pt x="240" y="942"/>
                  </a:cubicBezTo>
                  <a:cubicBezTo>
                    <a:pt x="254" y="974"/>
                    <a:pt x="251" y="976"/>
                    <a:pt x="252" y="978"/>
                  </a:cubicBezTo>
                  <a:cubicBezTo>
                    <a:pt x="244" y="978"/>
                    <a:pt x="245" y="972"/>
                    <a:pt x="245" y="965"/>
                  </a:cubicBezTo>
                  <a:cubicBezTo>
                    <a:pt x="220" y="909"/>
                    <a:pt x="215" y="897"/>
                    <a:pt x="207" y="885"/>
                  </a:cubicBezTo>
                  <a:cubicBezTo>
                    <a:pt x="195" y="866"/>
                    <a:pt x="195" y="864"/>
                    <a:pt x="193" y="865"/>
                  </a:cubicBezTo>
                  <a:cubicBezTo>
                    <a:pt x="179" y="855"/>
                    <a:pt x="185" y="844"/>
                    <a:pt x="180" y="848"/>
                  </a:cubicBezTo>
                  <a:cubicBezTo>
                    <a:pt x="148" y="807"/>
                    <a:pt x="140" y="795"/>
                    <a:pt x="131" y="783"/>
                  </a:cubicBezTo>
                  <a:cubicBezTo>
                    <a:pt x="118" y="762"/>
                    <a:pt x="110" y="755"/>
                    <a:pt x="106" y="749"/>
                  </a:cubicBezTo>
                  <a:cubicBezTo>
                    <a:pt x="80" y="696"/>
                    <a:pt x="80" y="694"/>
                    <a:pt x="80" y="692"/>
                  </a:cubicBezTo>
                  <a:cubicBezTo>
                    <a:pt x="71" y="664"/>
                    <a:pt x="69" y="658"/>
                    <a:pt x="65" y="661"/>
                  </a:cubicBezTo>
                  <a:cubicBezTo>
                    <a:pt x="71" y="688"/>
                    <a:pt x="73" y="693"/>
                    <a:pt x="76" y="697"/>
                  </a:cubicBezTo>
                  <a:cubicBezTo>
                    <a:pt x="113" y="772"/>
                    <a:pt x="120" y="781"/>
                    <a:pt x="125" y="789"/>
                  </a:cubicBezTo>
                  <a:cubicBezTo>
                    <a:pt x="135" y="803"/>
                    <a:pt x="136" y="809"/>
                    <a:pt x="140" y="813"/>
                  </a:cubicBezTo>
                  <a:cubicBezTo>
                    <a:pt x="178" y="859"/>
                    <a:pt x="181" y="858"/>
                    <a:pt x="179" y="860"/>
                  </a:cubicBezTo>
                  <a:cubicBezTo>
                    <a:pt x="193" y="881"/>
                    <a:pt x="195" y="882"/>
                    <a:pt x="198" y="889"/>
                  </a:cubicBezTo>
                  <a:cubicBezTo>
                    <a:pt x="227" y="944"/>
                    <a:pt x="231" y="952"/>
                    <a:pt x="235" y="961"/>
                  </a:cubicBezTo>
                  <a:cubicBezTo>
                    <a:pt x="244" y="999"/>
                    <a:pt x="243" y="1002"/>
                    <a:pt x="242" y="1005"/>
                  </a:cubicBezTo>
                  <a:cubicBezTo>
                    <a:pt x="238" y="996"/>
                    <a:pt x="233" y="991"/>
                    <a:pt x="234" y="988"/>
                  </a:cubicBezTo>
                  <a:cubicBezTo>
                    <a:pt x="225" y="962"/>
                    <a:pt x="224" y="959"/>
                    <a:pt x="222" y="957"/>
                  </a:cubicBezTo>
                  <a:cubicBezTo>
                    <a:pt x="210" y="930"/>
                    <a:pt x="207" y="921"/>
                    <a:pt x="204" y="912"/>
                  </a:cubicBezTo>
                  <a:cubicBezTo>
                    <a:pt x="190" y="898"/>
                    <a:pt x="190" y="892"/>
                    <a:pt x="189" y="891"/>
                  </a:cubicBezTo>
                  <a:cubicBezTo>
                    <a:pt x="171" y="869"/>
                    <a:pt x="172" y="868"/>
                    <a:pt x="171" y="866"/>
                  </a:cubicBezTo>
                  <a:cubicBezTo>
                    <a:pt x="166" y="860"/>
                    <a:pt x="165" y="861"/>
                    <a:pt x="164" y="859"/>
                  </a:cubicBezTo>
                  <a:cubicBezTo>
                    <a:pt x="156" y="850"/>
                    <a:pt x="152" y="845"/>
                    <a:pt x="148" y="841"/>
                  </a:cubicBezTo>
                  <a:cubicBezTo>
                    <a:pt x="65" y="711"/>
                    <a:pt x="53" y="694"/>
                    <a:pt x="50" y="678"/>
                  </a:cubicBezTo>
                  <a:cubicBezTo>
                    <a:pt x="50" y="701"/>
                    <a:pt x="55" y="704"/>
                    <a:pt x="53" y="706"/>
                  </a:cubicBezTo>
                  <a:cubicBezTo>
                    <a:pt x="169" y="875"/>
                    <a:pt x="172" y="884"/>
                    <a:pt x="197" y="919"/>
                  </a:cubicBezTo>
                  <a:cubicBezTo>
                    <a:pt x="218" y="976"/>
                    <a:pt x="221" y="979"/>
                    <a:pt x="224" y="983"/>
                  </a:cubicBezTo>
                  <a:cubicBezTo>
                    <a:pt x="228" y="1009"/>
                    <a:pt x="232" y="1014"/>
                    <a:pt x="228" y="1017"/>
                  </a:cubicBezTo>
                  <a:cubicBezTo>
                    <a:pt x="224" y="1004"/>
                    <a:pt x="219" y="996"/>
                    <a:pt x="221" y="990"/>
                  </a:cubicBezTo>
                  <a:cubicBezTo>
                    <a:pt x="201" y="949"/>
                    <a:pt x="198" y="938"/>
                    <a:pt x="196" y="934"/>
                  </a:cubicBezTo>
                  <a:cubicBezTo>
                    <a:pt x="166" y="892"/>
                    <a:pt x="165" y="887"/>
                    <a:pt x="163" y="885"/>
                  </a:cubicBezTo>
                  <a:cubicBezTo>
                    <a:pt x="129" y="843"/>
                    <a:pt x="120" y="840"/>
                    <a:pt x="115" y="826"/>
                  </a:cubicBezTo>
                  <a:cubicBezTo>
                    <a:pt x="95" y="810"/>
                    <a:pt x="100" y="803"/>
                    <a:pt x="95" y="801"/>
                  </a:cubicBezTo>
                  <a:cubicBezTo>
                    <a:pt x="58" y="746"/>
                    <a:pt x="61" y="750"/>
                    <a:pt x="63" y="753"/>
                  </a:cubicBezTo>
                  <a:cubicBezTo>
                    <a:pt x="73" y="778"/>
                    <a:pt x="76" y="782"/>
                    <a:pt x="79" y="786"/>
                  </a:cubicBezTo>
                  <a:cubicBezTo>
                    <a:pt x="96" y="817"/>
                    <a:pt x="95" y="817"/>
                    <a:pt x="101" y="826"/>
                  </a:cubicBezTo>
                  <a:cubicBezTo>
                    <a:pt x="112" y="844"/>
                    <a:pt x="119" y="843"/>
                    <a:pt x="118" y="851"/>
                  </a:cubicBezTo>
                  <a:cubicBezTo>
                    <a:pt x="187" y="941"/>
                    <a:pt x="193" y="948"/>
                    <a:pt x="198" y="955"/>
                  </a:cubicBezTo>
                  <a:cubicBezTo>
                    <a:pt x="206" y="972"/>
                    <a:pt x="204" y="974"/>
                    <a:pt x="206" y="976"/>
                  </a:cubicBezTo>
                  <a:cubicBezTo>
                    <a:pt x="210" y="996"/>
                    <a:pt x="210" y="999"/>
                    <a:pt x="212" y="1001"/>
                  </a:cubicBezTo>
                  <a:cubicBezTo>
                    <a:pt x="219" y="1030"/>
                    <a:pt x="221" y="1035"/>
                    <a:pt x="219" y="1038"/>
                  </a:cubicBezTo>
                  <a:cubicBezTo>
                    <a:pt x="213" y="1023"/>
                    <a:pt x="208" y="1019"/>
                    <a:pt x="207" y="1015"/>
                  </a:cubicBezTo>
                  <a:cubicBezTo>
                    <a:pt x="176" y="958"/>
                    <a:pt x="173" y="948"/>
                    <a:pt x="164" y="941"/>
                  </a:cubicBezTo>
                  <a:cubicBezTo>
                    <a:pt x="138" y="898"/>
                    <a:pt x="141" y="893"/>
                    <a:pt x="136" y="892"/>
                  </a:cubicBezTo>
                  <a:cubicBezTo>
                    <a:pt x="80" y="806"/>
                    <a:pt x="75" y="794"/>
                    <a:pt x="68" y="781"/>
                  </a:cubicBezTo>
                  <a:cubicBezTo>
                    <a:pt x="55" y="735"/>
                    <a:pt x="49" y="731"/>
                    <a:pt x="52" y="729"/>
                  </a:cubicBezTo>
                  <a:cubicBezTo>
                    <a:pt x="46" y="719"/>
                    <a:pt x="43" y="724"/>
                    <a:pt x="46" y="731"/>
                  </a:cubicBezTo>
                  <a:cubicBezTo>
                    <a:pt x="61" y="773"/>
                    <a:pt x="58" y="778"/>
                    <a:pt x="63" y="785"/>
                  </a:cubicBezTo>
                  <a:cubicBezTo>
                    <a:pt x="108" y="861"/>
                    <a:pt x="106" y="867"/>
                    <a:pt x="113" y="874"/>
                  </a:cubicBezTo>
                  <a:cubicBezTo>
                    <a:pt x="153" y="937"/>
                    <a:pt x="160" y="950"/>
                    <a:pt x="170" y="963"/>
                  </a:cubicBezTo>
                  <a:cubicBezTo>
                    <a:pt x="201" y="1018"/>
                    <a:pt x="197" y="1023"/>
                    <a:pt x="203" y="1030"/>
                  </a:cubicBezTo>
                  <a:cubicBezTo>
                    <a:pt x="212" y="1054"/>
                    <a:pt x="211" y="1060"/>
                    <a:pt x="215" y="1066"/>
                  </a:cubicBezTo>
                  <a:cubicBezTo>
                    <a:pt x="213" y="1076"/>
                    <a:pt x="211" y="1072"/>
                    <a:pt x="209" y="1068"/>
                  </a:cubicBezTo>
                  <a:cubicBezTo>
                    <a:pt x="192" y="1018"/>
                    <a:pt x="185" y="1004"/>
                    <a:pt x="179" y="986"/>
                  </a:cubicBezTo>
                  <a:cubicBezTo>
                    <a:pt x="167" y="965"/>
                    <a:pt x="163" y="959"/>
                    <a:pt x="162" y="959"/>
                  </a:cubicBezTo>
                  <a:cubicBezTo>
                    <a:pt x="150" y="943"/>
                    <a:pt x="146" y="939"/>
                    <a:pt x="143" y="936"/>
                  </a:cubicBezTo>
                  <a:cubicBezTo>
                    <a:pt x="94" y="874"/>
                    <a:pt x="79" y="852"/>
                    <a:pt x="64" y="833"/>
                  </a:cubicBezTo>
                  <a:cubicBezTo>
                    <a:pt x="39" y="757"/>
                    <a:pt x="29" y="752"/>
                    <a:pt x="35" y="749"/>
                  </a:cubicBezTo>
                  <a:cubicBezTo>
                    <a:pt x="29" y="755"/>
                    <a:pt x="31" y="759"/>
                    <a:pt x="33" y="763"/>
                  </a:cubicBezTo>
                  <a:cubicBezTo>
                    <a:pt x="44" y="793"/>
                    <a:pt x="39" y="799"/>
                    <a:pt x="45" y="807"/>
                  </a:cubicBezTo>
                  <a:cubicBezTo>
                    <a:pt x="89" y="874"/>
                    <a:pt x="113" y="915"/>
                    <a:pt x="129" y="931"/>
                  </a:cubicBezTo>
                  <a:cubicBezTo>
                    <a:pt x="153" y="967"/>
                    <a:pt x="164" y="977"/>
                    <a:pt x="170" y="987"/>
                  </a:cubicBezTo>
                  <a:cubicBezTo>
                    <a:pt x="186" y="1036"/>
                    <a:pt x="176" y="1025"/>
                    <a:pt x="171" y="1012"/>
                  </a:cubicBezTo>
                  <a:cubicBezTo>
                    <a:pt x="150" y="985"/>
                    <a:pt x="142" y="980"/>
                    <a:pt x="145" y="976"/>
                  </a:cubicBezTo>
                  <a:cubicBezTo>
                    <a:pt x="89" y="910"/>
                    <a:pt x="75" y="887"/>
                    <a:pt x="51" y="850"/>
                  </a:cubicBezTo>
                  <a:cubicBezTo>
                    <a:pt x="32" y="802"/>
                    <a:pt x="32" y="799"/>
                    <a:pt x="33" y="797"/>
                  </a:cubicBezTo>
                  <a:cubicBezTo>
                    <a:pt x="29" y="798"/>
                    <a:pt x="29" y="800"/>
                    <a:pt x="29" y="802"/>
                  </a:cubicBezTo>
                  <a:cubicBezTo>
                    <a:pt x="34" y="829"/>
                    <a:pt x="41" y="834"/>
                    <a:pt x="38" y="838"/>
                  </a:cubicBezTo>
                  <a:cubicBezTo>
                    <a:pt x="56" y="874"/>
                    <a:pt x="56" y="876"/>
                    <a:pt x="56" y="876"/>
                  </a:cubicBezTo>
                  <a:cubicBezTo>
                    <a:pt x="77" y="905"/>
                    <a:pt x="93" y="930"/>
                    <a:pt x="103" y="938"/>
                  </a:cubicBezTo>
                  <a:cubicBezTo>
                    <a:pt x="143" y="990"/>
                    <a:pt x="145" y="993"/>
                    <a:pt x="147" y="997"/>
                  </a:cubicBezTo>
                  <a:cubicBezTo>
                    <a:pt x="170" y="1023"/>
                    <a:pt x="170" y="1030"/>
                    <a:pt x="170" y="1032"/>
                  </a:cubicBezTo>
                  <a:cubicBezTo>
                    <a:pt x="192" y="1072"/>
                    <a:pt x="200" y="1081"/>
                    <a:pt x="202" y="1090"/>
                  </a:cubicBezTo>
                  <a:cubicBezTo>
                    <a:pt x="202" y="1098"/>
                    <a:pt x="196" y="1094"/>
                    <a:pt x="199" y="1092"/>
                  </a:cubicBezTo>
                  <a:cubicBezTo>
                    <a:pt x="171" y="1039"/>
                    <a:pt x="164" y="1029"/>
                    <a:pt x="160" y="1024"/>
                  </a:cubicBezTo>
                  <a:cubicBezTo>
                    <a:pt x="153" y="1014"/>
                    <a:pt x="150" y="1010"/>
                    <a:pt x="146" y="1005"/>
                  </a:cubicBezTo>
                  <a:cubicBezTo>
                    <a:pt x="40" y="864"/>
                    <a:pt x="36" y="858"/>
                    <a:pt x="31" y="852"/>
                  </a:cubicBezTo>
                  <a:cubicBezTo>
                    <a:pt x="22" y="845"/>
                    <a:pt x="25" y="854"/>
                    <a:pt x="29" y="863"/>
                  </a:cubicBezTo>
                  <a:cubicBezTo>
                    <a:pt x="50" y="911"/>
                    <a:pt x="48" y="916"/>
                    <a:pt x="54" y="922"/>
                  </a:cubicBezTo>
                  <a:cubicBezTo>
                    <a:pt x="84" y="967"/>
                    <a:pt x="81" y="972"/>
                    <a:pt x="86" y="972"/>
                  </a:cubicBezTo>
                  <a:cubicBezTo>
                    <a:pt x="97" y="985"/>
                    <a:pt x="95" y="988"/>
                    <a:pt x="95" y="988"/>
                  </a:cubicBezTo>
                  <a:cubicBezTo>
                    <a:pt x="134" y="1039"/>
                    <a:pt x="133" y="1041"/>
                    <a:pt x="134" y="1043"/>
                  </a:cubicBezTo>
                  <a:cubicBezTo>
                    <a:pt x="154" y="1066"/>
                    <a:pt x="152" y="1068"/>
                    <a:pt x="153" y="1069"/>
                  </a:cubicBezTo>
                  <a:cubicBezTo>
                    <a:pt x="163" y="1084"/>
                    <a:pt x="168" y="1094"/>
                    <a:pt x="176" y="1104"/>
                  </a:cubicBezTo>
                  <a:cubicBezTo>
                    <a:pt x="193" y="1150"/>
                    <a:pt x="191" y="1152"/>
                    <a:pt x="193" y="1155"/>
                  </a:cubicBezTo>
                  <a:cubicBezTo>
                    <a:pt x="174" y="1126"/>
                    <a:pt x="178" y="1120"/>
                    <a:pt x="173" y="1121"/>
                  </a:cubicBezTo>
                  <a:cubicBezTo>
                    <a:pt x="150" y="1085"/>
                    <a:pt x="146" y="1076"/>
                    <a:pt x="137" y="1068"/>
                  </a:cubicBezTo>
                  <a:cubicBezTo>
                    <a:pt x="122" y="1043"/>
                    <a:pt x="118" y="1038"/>
                    <a:pt x="116" y="1034"/>
                  </a:cubicBezTo>
                  <a:cubicBezTo>
                    <a:pt x="107" y="1023"/>
                    <a:pt x="105" y="1016"/>
                    <a:pt x="100" y="1009"/>
                  </a:cubicBezTo>
                  <a:cubicBezTo>
                    <a:pt x="90" y="998"/>
                    <a:pt x="92" y="997"/>
                    <a:pt x="89" y="997"/>
                  </a:cubicBezTo>
                  <a:cubicBezTo>
                    <a:pt x="85" y="986"/>
                    <a:pt x="82" y="987"/>
                    <a:pt x="82" y="987"/>
                  </a:cubicBezTo>
                  <a:cubicBezTo>
                    <a:pt x="53" y="952"/>
                    <a:pt x="52" y="942"/>
                    <a:pt x="49" y="942"/>
                  </a:cubicBezTo>
                  <a:cubicBezTo>
                    <a:pt x="31" y="899"/>
                    <a:pt x="22" y="894"/>
                    <a:pt x="26" y="890"/>
                  </a:cubicBezTo>
                  <a:cubicBezTo>
                    <a:pt x="40" y="944"/>
                    <a:pt x="46" y="951"/>
                    <a:pt x="50" y="957"/>
                  </a:cubicBezTo>
                  <a:cubicBezTo>
                    <a:pt x="55" y="964"/>
                    <a:pt x="54" y="966"/>
                    <a:pt x="55" y="967"/>
                  </a:cubicBezTo>
                  <a:cubicBezTo>
                    <a:pt x="62" y="976"/>
                    <a:pt x="63" y="974"/>
                    <a:pt x="64" y="976"/>
                  </a:cubicBezTo>
                  <a:cubicBezTo>
                    <a:pt x="71" y="991"/>
                    <a:pt x="75" y="992"/>
                    <a:pt x="75" y="992"/>
                  </a:cubicBezTo>
                  <a:cubicBezTo>
                    <a:pt x="87" y="1006"/>
                    <a:pt x="91" y="1013"/>
                    <a:pt x="94" y="1018"/>
                  </a:cubicBezTo>
                  <a:cubicBezTo>
                    <a:pt x="102" y="1029"/>
                    <a:pt x="101" y="1031"/>
                    <a:pt x="102" y="1032"/>
                  </a:cubicBezTo>
                  <a:cubicBezTo>
                    <a:pt x="136" y="1079"/>
                    <a:pt x="145" y="1091"/>
                    <a:pt x="153" y="1103"/>
                  </a:cubicBezTo>
                  <a:cubicBezTo>
                    <a:pt x="187" y="1163"/>
                    <a:pt x="182" y="1168"/>
                    <a:pt x="186" y="1173"/>
                  </a:cubicBezTo>
                  <a:cubicBezTo>
                    <a:pt x="178" y="1170"/>
                    <a:pt x="174" y="1167"/>
                    <a:pt x="173" y="1165"/>
                  </a:cubicBezTo>
                  <a:cubicBezTo>
                    <a:pt x="155" y="1142"/>
                    <a:pt x="146" y="1120"/>
                    <a:pt x="135" y="1111"/>
                  </a:cubicBezTo>
                  <a:cubicBezTo>
                    <a:pt x="110" y="1078"/>
                    <a:pt x="102" y="1080"/>
                    <a:pt x="106" y="1076"/>
                  </a:cubicBezTo>
                  <a:cubicBezTo>
                    <a:pt x="83" y="1057"/>
                    <a:pt x="75" y="1040"/>
                    <a:pt x="65" y="1032"/>
                  </a:cubicBezTo>
                  <a:cubicBezTo>
                    <a:pt x="32" y="978"/>
                    <a:pt x="31" y="976"/>
                    <a:pt x="24" y="965"/>
                  </a:cubicBezTo>
                  <a:cubicBezTo>
                    <a:pt x="9" y="949"/>
                    <a:pt x="15" y="952"/>
                    <a:pt x="15" y="957"/>
                  </a:cubicBezTo>
                  <a:cubicBezTo>
                    <a:pt x="47" y="1023"/>
                    <a:pt x="52" y="1028"/>
                    <a:pt x="57" y="1035"/>
                  </a:cubicBezTo>
                  <a:cubicBezTo>
                    <a:pt x="102" y="1083"/>
                    <a:pt x="107" y="1092"/>
                    <a:pt x="113" y="1095"/>
                  </a:cubicBezTo>
                  <a:cubicBezTo>
                    <a:pt x="149" y="1143"/>
                    <a:pt x="150" y="1151"/>
                    <a:pt x="154" y="1149"/>
                  </a:cubicBezTo>
                  <a:cubicBezTo>
                    <a:pt x="174" y="1202"/>
                    <a:pt x="185" y="1210"/>
                    <a:pt x="182" y="1215"/>
                  </a:cubicBezTo>
                  <a:cubicBezTo>
                    <a:pt x="168" y="1179"/>
                    <a:pt x="159" y="1180"/>
                    <a:pt x="162" y="1177"/>
                  </a:cubicBezTo>
                  <a:cubicBezTo>
                    <a:pt x="140" y="1153"/>
                    <a:pt x="142" y="1142"/>
                    <a:pt x="135" y="1136"/>
                  </a:cubicBezTo>
                  <a:cubicBezTo>
                    <a:pt x="98" y="1090"/>
                    <a:pt x="95" y="1086"/>
                    <a:pt x="92" y="1086"/>
                  </a:cubicBezTo>
                  <a:cubicBezTo>
                    <a:pt x="82" y="1073"/>
                    <a:pt x="82" y="1071"/>
                    <a:pt x="82" y="1069"/>
                  </a:cubicBezTo>
                  <a:cubicBezTo>
                    <a:pt x="44" y="1034"/>
                    <a:pt x="41" y="1030"/>
                    <a:pt x="39" y="1026"/>
                  </a:cubicBezTo>
                  <a:cubicBezTo>
                    <a:pt x="13" y="992"/>
                    <a:pt x="16" y="996"/>
                    <a:pt x="17" y="1000"/>
                  </a:cubicBezTo>
                  <a:cubicBezTo>
                    <a:pt x="48" y="1041"/>
                    <a:pt x="46" y="1053"/>
                    <a:pt x="55" y="1056"/>
                  </a:cubicBezTo>
                  <a:cubicBezTo>
                    <a:pt x="80" y="1083"/>
                    <a:pt x="81" y="1085"/>
                    <a:pt x="83" y="1087"/>
                  </a:cubicBezTo>
                  <a:cubicBezTo>
                    <a:pt x="89" y="1101"/>
                    <a:pt x="103" y="1099"/>
                    <a:pt x="97" y="1104"/>
                  </a:cubicBezTo>
                  <a:cubicBezTo>
                    <a:pt x="125" y="1140"/>
                    <a:pt x="131" y="1145"/>
                    <a:pt x="130" y="1149"/>
                  </a:cubicBezTo>
                  <a:cubicBezTo>
                    <a:pt x="93" y="1107"/>
                    <a:pt x="89" y="1106"/>
                    <a:pt x="86" y="1102"/>
                  </a:cubicBezTo>
                  <a:cubicBezTo>
                    <a:pt x="63" y="1079"/>
                    <a:pt x="59" y="1075"/>
                    <a:pt x="55" y="1073"/>
                  </a:cubicBezTo>
                  <a:cubicBezTo>
                    <a:pt x="0" y="1009"/>
                    <a:pt x="9" y="1016"/>
                    <a:pt x="8" y="1021"/>
                  </a:cubicBezTo>
                  <a:cubicBezTo>
                    <a:pt x="27" y="1050"/>
                    <a:pt x="29" y="1050"/>
                    <a:pt x="30" y="1052"/>
                  </a:cubicBezTo>
                  <a:cubicBezTo>
                    <a:pt x="33" y="1062"/>
                    <a:pt x="38" y="1060"/>
                    <a:pt x="41" y="1066"/>
                  </a:cubicBezTo>
                  <a:cubicBezTo>
                    <a:pt x="86" y="1110"/>
                    <a:pt x="90" y="1120"/>
                    <a:pt x="96" y="1122"/>
                  </a:cubicBezTo>
                  <a:cubicBezTo>
                    <a:pt x="118" y="1149"/>
                    <a:pt x="127" y="1163"/>
                    <a:pt x="137" y="1176"/>
                  </a:cubicBezTo>
                  <a:cubicBezTo>
                    <a:pt x="148" y="1204"/>
                    <a:pt x="162" y="1211"/>
                    <a:pt x="158" y="1215"/>
                  </a:cubicBezTo>
                  <a:cubicBezTo>
                    <a:pt x="165" y="1240"/>
                    <a:pt x="164" y="1234"/>
                    <a:pt x="163" y="1229"/>
                  </a:cubicBezTo>
                  <a:cubicBezTo>
                    <a:pt x="151" y="1205"/>
                    <a:pt x="144" y="1201"/>
                    <a:pt x="143" y="1199"/>
                  </a:cubicBezTo>
                  <a:cubicBezTo>
                    <a:pt x="118" y="1171"/>
                    <a:pt x="122" y="1166"/>
                    <a:pt x="116" y="1164"/>
                  </a:cubicBezTo>
                  <a:cubicBezTo>
                    <a:pt x="82" y="1123"/>
                    <a:pt x="68" y="1114"/>
                    <a:pt x="60" y="1107"/>
                  </a:cubicBezTo>
                  <a:cubicBezTo>
                    <a:pt x="19" y="1050"/>
                    <a:pt x="22" y="1042"/>
                    <a:pt x="13" y="1042"/>
                  </a:cubicBezTo>
                  <a:cubicBezTo>
                    <a:pt x="62" y="1117"/>
                    <a:pt x="74" y="1136"/>
                    <a:pt x="95" y="1152"/>
                  </a:cubicBezTo>
                  <a:cubicBezTo>
                    <a:pt x="135" y="1204"/>
                    <a:pt x="140" y="1211"/>
                    <a:pt x="145" y="1217"/>
                  </a:cubicBezTo>
                  <a:cubicBezTo>
                    <a:pt x="170" y="1269"/>
                    <a:pt x="166" y="1271"/>
                    <a:pt x="171" y="1274"/>
                  </a:cubicBezTo>
                  <a:cubicBezTo>
                    <a:pt x="178" y="1302"/>
                    <a:pt x="178" y="1304"/>
                    <a:pt x="177" y="1307"/>
                  </a:cubicBezTo>
                  <a:cubicBezTo>
                    <a:pt x="169" y="1297"/>
                    <a:pt x="173" y="1295"/>
                    <a:pt x="168" y="1291"/>
                  </a:cubicBezTo>
                  <a:cubicBezTo>
                    <a:pt x="133" y="1236"/>
                    <a:pt x="128" y="1228"/>
                    <a:pt x="116" y="1208"/>
                  </a:cubicBezTo>
                  <a:cubicBezTo>
                    <a:pt x="41" y="1115"/>
                    <a:pt x="40" y="1112"/>
                    <a:pt x="37" y="1109"/>
                  </a:cubicBezTo>
                  <a:cubicBezTo>
                    <a:pt x="25" y="1086"/>
                    <a:pt x="30" y="1079"/>
                    <a:pt x="24" y="1081"/>
                  </a:cubicBezTo>
                  <a:cubicBezTo>
                    <a:pt x="59" y="1159"/>
                    <a:pt x="64" y="1161"/>
                    <a:pt x="69" y="1166"/>
                  </a:cubicBezTo>
                  <a:cubicBezTo>
                    <a:pt x="116" y="1220"/>
                    <a:pt x="123" y="1241"/>
                    <a:pt x="133" y="1245"/>
                  </a:cubicBezTo>
                  <a:cubicBezTo>
                    <a:pt x="146" y="1275"/>
                    <a:pt x="149" y="1274"/>
                    <a:pt x="153" y="1283"/>
                  </a:cubicBezTo>
                  <a:cubicBezTo>
                    <a:pt x="167" y="1322"/>
                    <a:pt x="173" y="1328"/>
                    <a:pt x="172" y="1333"/>
                  </a:cubicBezTo>
                  <a:cubicBezTo>
                    <a:pt x="172" y="1344"/>
                    <a:pt x="171" y="1342"/>
                    <a:pt x="167" y="1341"/>
                  </a:cubicBezTo>
                  <a:cubicBezTo>
                    <a:pt x="163" y="1322"/>
                    <a:pt x="155" y="1318"/>
                    <a:pt x="159" y="1315"/>
                  </a:cubicBezTo>
                  <a:cubicBezTo>
                    <a:pt x="128" y="1261"/>
                    <a:pt x="129" y="1259"/>
                    <a:pt x="117" y="1247"/>
                  </a:cubicBezTo>
                  <a:cubicBezTo>
                    <a:pt x="67" y="1189"/>
                    <a:pt x="67" y="1186"/>
                    <a:pt x="62" y="1181"/>
                  </a:cubicBezTo>
                  <a:cubicBezTo>
                    <a:pt x="50" y="1165"/>
                    <a:pt x="47" y="1166"/>
                    <a:pt x="49" y="1163"/>
                  </a:cubicBezTo>
                  <a:cubicBezTo>
                    <a:pt x="12" y="1111"/>
                    <a:pt x="15" y="1107"/>
                    <a:pt x="9" y="1101"/>
                  </a:cubicBezTo>
                  <a:cubicBezTo>
                    <a:pt x="13" y="1122"/>
                    <a:pt x="19" y="1126"/>
                    <a:pt x="16" y="1128"/>
                  </a:cubicBezTo>
                  <a:cubicBezTo>
                    <a:pt x="47" y="1180"/>
                    <a:pt x="52" y="1178"/>
                    <a:pt x="54" y="1184"/>
                  </a:cubicBezTo>
                  <a:cubicBezTo>
                    <a:pt x="108" y="1249"/>
                    <a:pt x="110" y="1258"/>
                    <a:pt x="114" y="1257"/>
                  </a:cubicBezTo>
                  <a:cubicBezTo>
                    <a:pt x="108" y="1251"/>
                    <a:pt x="101" y="1249"/>
                    <a:pt x="97" y="1247"/>
                  </a:cubicBezTo>
                  <a:cubicBezTo>
                    <a:pt x="70" y="1217"/>
                    <a:pt x="67" y="1206"/>
                    <a:pt x="63" y="1203"/>
                  </a:cubicBezTo>
                  <a:cubicBezTo>
                    <a:pt x="43" y="1184"/>
                    <a:pt x="42" y="1180"/>
                    <a:pt x="40" y="1177"/>
                  </a:cubicBezTo>
                  <a:cubicBezTo>
                    <a:pt x="2" y="1139"/>
                    <a:pt x="9" y="1144"/>
                    <a:pt x="8" y="1147"/>
                  </a:cubicBezTo>
                  <a:cubicBezTo>
                    <a:pt x="31" y="1180"/>
                    <a:pt x="28" y="1183"/>
                    <a:pt x="34" y="1187"/>
                  </a:cubicBezTo>
                  <a:cubicBezTo>
                    <a:pt x="104" y="1266"/>
                    <a:pt x="106" y="1270"/>
                    <a:pt x="109" y="1273"/>
                  </a:cubicBezTo>
                  <a:cubicBezTo>
                    <a:pt x="130" y="1308"/>
                    <a:pt x="136" y="1314"/>
                    <a:pt x="138" y="1320"/>
                  </a:cubicBezTo>
                  <a:cubicBezTo>
                    <a:pt x="148" y="1353"/>
                    <a:pt x="160" y="1358"/>
                    <a:pt x="154" y="1360"/>
                  </a:cubicBezTo>
                  <a:cubicBezTo>
                    <a:pt x="143" y="1349"/>
                    <a:pt x="143" y="1342"/>
                    <a:pt x="136" y="1334"/>
                  </a:cubicBezTo>
                  <a:cubicBezTo>
                    <a:pt x="102" y="1286"/>
                    <a:pt x="93" y="1279"/>
                    <a:pt x="95" y="1275"/>
                  </a:cubicBezTo>
                  <a:cubicBezTo>
                    <a:pt x="30" y="1202"/>
                    <a:pt x="24" y="1194"/>
                    <a:pt x="18" y="1185"/>
                  </a:cubicBezTo>
                  <a:cubicBezTo>
                    <a:pt x="17" y="1202"/>
                    <a:pt x="20" y="1204"/>
                    <a:pt x="22" y="1205"/>
                  </a:cubicBezTo>
                  <a:cubicBezTo>
                    <a:pt x="28" y="1233"/>
                    <a:pt x="31" y="1245"/>
                    <a:pt x="36" y="1247"/>
                  </a:cubicBezTo>
                  <a:cubicBezTo>
                    <a:pt x="44" y="1265"/>
                    <a:pt x="42" y="1268"/>
                    <a:pt x="45" y="1267"/>
                  </a:cubicBezTo>
                  <a:cubicBezTo>
                    <a:pt x="78" y="1315"/>
                    <a:pt x="77" y="1317"/>
                    <a:pt x="84" y="1325"/>
                  </a:cubicBezTo>
                  <a:cubicBezTo>
                    <a:pt x="106" y="1353"/>
                    <a:pt x="114" y="1357"/>
                    <a:pt x="107" y="1360"/>
                  </a:cubicBezTo>
                  <a:cubicBezTo>
                    <a:pt x="74" y="1315"/>
                    <a:pt x="69" y="1314"/>
                    <a:pt x="66" y="1306"/>
                  </a:cubicBezTo>
                  <a:cubicBezTo>
                    <a:pt x="42" y="1273"/>
                    <a:pt x="39" y="1262"/>
                    <a:pt x="33" y="1256"/>
                  </a:cubicBezTo>
                  <a:cubicBezTo>
                    <a:pt x="26" y="1249"/>
                    <a:pt x="31" y="1241"/>
                    <a:pt x="27" y="1238"/>
                  </a:cubicBezTo>
                  <a:cubicBezTo>
                    <a:pt x="23" y="1255"/>
                    <a:pt x="30" y="1264"/>
                    <a:pt x="33" y="1273"/>
                  </a:cubicBezTo>
                  <a:cubicBezTo>
                    <a:pt x="72" y="1327"/>
                    <a:pt x="77" y="1337"/>
                    <a:pt x="86" y="1343"/>
                  </a:cubicBezTo>
                  <a:cubicBezTo>
                    <a:pt x="91" y="1356"/>
                    <a:pt x="95" y="1356"/>
                    <a:pt x="95" y="1356"/>
                  </a:cubicBezTo>
                  <a:cubicBezTo>
                    <a:pt x="113" y="1378"/>
                    <a:pt x="122" y="1391"/>
                    <a:pt x="131" y="1399"/>
                  </a:cubicBezTo>
                  <a:cubicBezTo>
                    <a:pt x="141" y="1414"/>
                    <a:pt x="144" y="1416"/>
                    <a:pt x="146" y="1420"/>
                  </a:cubicBezTo>
                  <a:cubicBezTo>
                    <a:pt x="142" y="1419"/>
                    <a:pt x="139" y="1422"/>
                    <a:pt x="137" y="1417"/>
                  </a:cubicBezTo>
                  <a:cubicBezTo>
                    <a:pt x="104" y="1393"/>
                    <a:pt x="99" y="1389"/>
                    <a:pt x="94" y="1389"/>
                  </a:cubicBezTo>
                  <a:cubicBezTo>
                    <a:pt x="39" y="1357"/>
                    <a:pt x="44" y="1357"/>
                    <a:pt x="47" y="1361"/>
                  </a:cubicBezTo>
                  <a:cubicBezTo>
                    <a:pt x="73" y="1381"/>
                    <a:pt x="77" y="1386"/>
                    <a:pt x="82" y="1385"/>
                  </a:cubicBezTo>
                  <a:cubicBezTo>
                    <a:pt x="123" y="1414"/>
                    <a:pt x="127" y="1423"/>
                    <a:pt x="131" y="1423"/>
                  </a:cubicBezTo>
                  <a:cubicBezTo>
                    <a:pt x="163" y="1460"/>
                    <a:pt x="167" y="1459"/>
                    <a:pt x="169" y="1462"/>
                  </a:cubicBezTo>
                  <a:cubicBezTo>
                    <a:pt x="183" y="1480"/>
                    <a:pt x="180" y="1489"/>
                    <a:pt x="185" y="1495"/>
                  </a:cubicBezTo>
                  <a:cubicBezTo>
                    <a:pt x="198" y="1470"/>
                    <a:pt x="199" y="1467"/>
                    <a:pt x="200" y="1465"/>
                  </a:cubicBezTo>
                  <a:cubicBezTo>
                    <a:pt x="239" y="1447"/>
                    <a:pt x="243" y="1445"/>
                    <a:pt x="246" y="1443"/>
                  </a:cubicBezTo>
                  <a:cubicBezTo>
                    <a:pt x="237" y="1440"/>
                    <a:pt x="233" y="1441"/>
                    <a:pt x="230" y="1441"/>
                  </a:cubicBezTo>
                  <a:cubicBezTo>
                    <a:pt x="214" y="1443"/>
                    <a:pt x="212" y="1436"/>
                    <a:pt x="217" y="1430"/>
                  </a:cubicBezTo>
                  <a:cubicBezTo>
                    <a:pt x="295" y="1389"/>
                    <a:pt x="303" y="1382"/>
                    <a:pt x="310" y="1385"/>
                  </a:cubicBezTo>
                  <a:cubicBezTo>
                    <a:pt x="381" y="1375"/>
                    <a:pt x="383" y="1379"/>
                    <a:pt x="388" y="1373"/>
                  </a:cubicBezTo>
                  <a:cubicBezTo>
                    <a:pt x="426" y="1368"/>
                    <a:pt x="430" y="1366"/>
                    <a:pt x="433" y="1365"/>
                  </a:cubicBezTo>
                  <a:cubicBezTo>
                    <a:pt x="449" y="1360"/>
                    <a:pt x="453" y="1363"/>
                    <a:pt x="457" y="1358"/>
                  </a:cubicBezTo>
                  <a:cubicBezTo>
                    <a:pt x="441" y="1356"/>
                    <a:pt x="440" y="1359"/>
                    <a:pt x="438" y="1359"/>
                  </a:cubicBezTo>
                  <a:cubicBezTo>
                    <a:pt x="426" y="1362"/>
                    <a:pt x="425" y="1358"/>
                    <a:pt x="421" y="1362"/>
                  </a:cubicBezTo>
                  <a:cubicBezTo>
                    <a:pt x="371" y="1366"/>
                    <a:pt x="364" y="1369"/>
                    <a:pt x="357" y="1369"/>
                  </a:cubicBezTo>
                  <a:cubicBezTo>
                    <a:pt x="338" y="1375"/>
                    <a:pt x="337" y="1371"/>
                    <a:pt x="335" y="1372"/>
                  </a:cubicBezTo>
                  <a:cubicBezTo>
                    <a:pt x="307" y="1376"/>
                    <a:pt x="306" y="1372"/>
                    <a:pt x="303" y="1376"/>
                  </a:cubicBezTo>
                  <a:cubicBezTo>
                    <a:pt x="270" y="1383"/>
                    <a:pt x="263" y="1389"/>
                    <a:pt x="258" y="1388"/>
                  </a:cubicBezTo>
                  <a:cubicBezTo>
                    <a:pt x="202" y="1433"/>
                    <a:pt x="200" y="1437"/>
                    <a:pt x="196" y="1441"/>
                  </a:cubicBezTo>
                  <a:cubicBezTo>
                    <a:pt x="185" y="1441"/>
                    <a:pt x="190" y="1433"/>
                    <a:pt x="197" y="1425"/>
                  </a:cubicBezTo>
                  <a:cubicBezTo>
                    <a:pt x="279" y="1366"/>
                    <a:pt x="282" y="1364"/>
                    <a:pt x="284" y="1362"/>
                  </a:cubicBezTo>
                  <a:cubicBezTo>
                    <a:pt x="315" y="1356"/>
                    <a:pt x="324" y="1356"/>
                    <a:pt x="334" y="1353"/>
                  </a:cubicBezTo>
                  <a:cubicBezTo>
                    <a:pt x="381" y="1350"/>
                    <a:pt x="385" y="1350"/>
                    <a:pt x="390" y="1350"/>
                  </a:cubicBezTo>
                  <a:cubicBezTo>
                    <a:pt x="436" y="1341"/>
                    <a:pt x="441" y="1339"/>
                    <a:pt x="446" y="1339"/>
                  </a:cubicBezTo>
                  <a:cubicBezTo>
                    <a:pt x="489" y="1324"/>
                    <a:pt x="486" y="1320"/>
                    <a:pt x="481" y="1326"/>
                  </a:cubicBezTo>
                  <a:cubicBezTo>
                    <a:pt x="445" y="1330"/>
                    <a:pt x="442" y="1333"/>
                    <a:pt x="438" y="1335"/>
                  </a:cubicBezTo>
                  <a:cubicBezTo>
                    <a:pt x="414" y="1334"/>
                    <a:pt x="409" y="1345"/>
                    <a:pt x="406" y="1338"/>
                  </a:cubicBezTo>
                  <a:cubicBezTo>
                    <a:pt x="436" y="1330"/>
                    <a:pt x="444" y="1327"/>
                    <a:pt x="451" y="1328"/>
                  </a:cubicBezTo>
                  <a:cubicBezTo>
                    <a:pt x="502" y="1292"/>
                    <a:pt x="500" y="1297"/>
                    <a:pt x="495" y="1301"/>
                  </a:cubicBezTo>
                  <a:cubicBezTo>
                    <a:pt x="463" y="1311"/>
                    <a:pt x="458" y="1319"/>
                    <a:pt x="455" y="1320"/>
                  </a:cubicBezTo>
                  <a:cubicBezTo>
                    <a:pt x="410" y="1329"/>
                    <a:pt x="405" y="1329"/>
                    <a:pt x="400" y="1333"/>
                  </a:cubicBezTo>
                  <a:cubicBezTo>
                    <a:pt x="380" y="1333"/>
                    <a:pt x="378" y="1331"/>
                    <a:pt x="376" y="1333"/>
                  </a:cubicBezTo>
                  <a:cubicBezTo>
                    <a:pt x="356" y="1334"/>
                    <a:pt x="353" y="1333"/>
                    <a:pt x="355" y="1331"/>
                  </a:cubicBezTo>
                  <a:cubicBezTo>
                    <a:pt x="400" y="1320"/>
                    <a:pt x="402" y="1322"/>
                    <a:pt x="405" y="1319"/>
                  </a:cubicBezTo>
                  <a:cubicBezTo>
                    <a:pt x="429" y="1309"/>
                    <a:pt x="438" y="1305"/>
                    <a:pt x="450" y="1297"/>
                  </a:cubicBezTo>
                  <a:cubicBezTo>
                    <a:pt x="498" y="1254"/>
                    <a:pt x="508" y="1256"/>
                    <a:pt x="503" y="1248"/>
                  </a:cubicBezTo>
                  <a:cubicBezTo>
                    <a:pt x="391" y="1316"/>
                    <a:pt x="387" y="1317"/>
                    <a:pt x="384" y="1317"/>
                  </a:cubicBezTo>
                  <a:cubicBezTo>
                    <a:pt x="365" y="1320"/>
                    <a:pt x="363" y="1321"/>
                    <a:pt x="360" y="1322"/>
                  </a:cubicBezTo>
                  <a:cubicBezTo>
                    <a:pt x="345" y="1324"/>
                    <a:pt x="344" y="1319"/>
                    <a:pt x="342" y="1323"/>
                  </a:cubicBezTo>
                  <a:cubicBezTo>
                    <a:pt x="303" y="1328"/>
                    <a:pt x="296" y="1326"/>
                    <a:pt x="290" y="1326"/>
                  </a:cubicBezTo>
                  <a:cubicBezTo>
                    <a:pt x="244" y="1332"/>
                    <a:pt x="240" y="1335"/>
                    <a:pt x="237" y="1335"/>
                  </a:cubicBezTo>
                  <a:cubicBezTo>
                    <a:pt x="200" y="1351"/>
                    <a:pt x="199" y="1362"/>
                    <a:pt x="193" y="1356"/>
                  </a:cubicBezTo>
                  <a:cubicBezTo>
                    <a:pt x="222" y="1332"/>
                    <a:pt x="227" y="1334"/>
                    <a:pt x="232" y="1328"/>
                  </a:cubicBezTo>
                  <a:cubicBezTo>
                    <a:pt x="257" y="1323"/>
                    <a:pt x="260" y="1322"/>
                    <a:pt x="262" y="1322"/>
                  </a:cubicBezTo>
                  <a:cubicBezTo>
                    <a:pt x="340" y="1309"/>
                    <a:pt x="350" y="1304"/>
                    <a:pt x="360" y="1305"/>
                  </a:cubicBezTo>
                  <a:cubicBezTo>
                    <a:pt x="414" y="1282"/>
                    <a:pt x="428" y="1278"/>
                    <a:pt x="443" y="1270"/>
                  </a:cubicBezTo>
                  <a:cubicBezTo>
                    <a:pt x="485" y="1238"/>
                    <a:pt x="488" y="1241"/>
                    <a:pt x="493" y="1236"/>
                  </a:cubicBezTo>
                  <a:cubicBezTo>
                    <a:pt x="503" y="1226"/>
                    <a:pt x="507" y="1224"/>
                    <a:pt x="512" y="1220"/>
                  </a:cubicBezTo>
                  <a:cubicBezTo>
                    <a:pt x="513" y="1206"/>
                    <a:pt x="509" y="1214"/>
                    <a:pt x="502" y="1222"/>
                  </a:cubicBezTo>
                  <a:cubicBezTo>
                    <a:pt x="460" y="1250"/>
                    <a:pt x="445" y="1261"/>
                    <a:pt x="435" y="1266"/>
                  </a:cubicBezTo>
                  <a:cubicBezTo>
                    <a:pt x="399" y="1282"/>
                    <a:pt x="395" y="1285"/>
                    <a:pt x="392" y="1284"/>
                  </a:cubicBezTo>
                  <a:cubicBezTo>
                    <a:pt x="323" y="1300"/>
                    <a:pt x="316" y="1303"/>
                    <a:pt x="308" y="1308"/>
                  </a:cubicBezTo>
                  <a:cubicBezTo>
                    <a:pt x="286" y="1307"/>
                    <a:pt x="284" y="1307"/>
                    <a:pt x="281" y="1308"/>
                  </a:cubicBezTo>
                  <a:cubicBezTo>
                    <a:pt x="265" y="1315"/>
                    <a:pt x="263" y="1313"/>
                    <a:pt x="260" y="1316"/>
                  </a:cubicBezTo>
                  <a:cubicBezTo>
                    <a:pt x="276" y="1302"/>
                    <a:pt x="278" y="1307"/>
                    <a:pt x="282" y="1305"/>
                  </a:cubicBezTo>
                  <a:cubicBezTo>
                    <a:pt x="318" y="1297"/>
                    <a:pt x="324" y="1295"/>
                    <a:pt x="330" y="1297"/>
                  </a:cubicBezTo>
                  <a:cubicBezTo>
                    <a:pt x="385" y="1284"/>
                    <a:pt x="390" y="1272"/>
                    <a:pt x="392" y="1277"/>
                  </a:cubicBezTo>
                  <a:cubicBezTo>
                    <a:pt x="458" y="1239"/>
                    <a:pt x="469" y="1229"/>
                    <a:pt x="477" y="1218"/>
                  </a:cubicBezTo>
                  <a:cubicBezTo>
                    <a:pt x="489" y="1197"/>
                    <a:pt x="479" y="1209"/>
                    <a:pt x="469" y="1221"/>
                  </a:cubicBezTo>
                  <a:cubicBezTo>
                    <a:pt x="433" y="1250"/>
                    <a:pt x="428" y="1253"/>
                    <a:pt x="424" y="1257"/>
                  </a:cubicBezTo>
                  <a:cubicBezTo>
                    <a:pt x="379" y="1272"/>
                    <a:pt x="373" y="1275"/>
                    <a:pt x="368" y="1275"/>
                  </a:cubicBezTo>
                  <a:cubicBezTo>
                    <a:pt x="317" y="1286"/>
                    <a:pt x="313" y="1290"/>
                    <a:pt x="308" y="1294"/>
                  </a:cubicBezTo>
                  <a:cubicBezTo>
                    <a:pt x="276" y="1296"/>
                    <a:pt x="268" y="1298"/>
                    <a:pt x="259" y="1301"/>
                  </a:cubicBezTo>
                  <a:cubicBezTo>
                    <a:pt x="226" y="1315"/>
                    <a:pt x="218" y="1314"/>
                    <a:pt x="210" y="1318"/>
                  </a:cubicBezTo>
                  <a:cubicBezTo>
                    <a:pt x="188" y="1324"/>
                    <a:pt x="198" y="1326"/>
                    <a:pt x="196" y="1323"/>
                  </a:cubicBezTo>
                  <a:cubicBezTo>
                    <a:pt x="245" y="1292"/>
                    <a:pt x="250" y="1296"/>
                    <a:pt x="257" y="1291"/>
                  </a:cubicBezTo>
                  <a:cubicBezTo>
                    <a:pt x="286" y="1281"/>
                    <a:pt x="297" y="1283"/>
                    <a:pt x="309" y="1278"/>
                  </a:cubicBezTo>
                  <a:cubicBezTo>
                    <a:pt x="360" y="1270"/>
                    <a:pt x="377" y="1254"/>
                    <a:pt x="392" y="1257"/>
                  </a:cubicBezTo>
                  <a:cubicBezTo>
                    <a:pt x="464" y="1216"/>
                    <a:pt x="478" y="1201"/>
                    <a:pt x="492" y="1188"/>
                  </a:cubicBezTo>
                  <a:cubicBezTo>
                    <a:pt x="510" y="1153"/>
                    <a:pt x="511" y="1156"/>
                    <a:pt x="505" y="1158"/>
                  </a:cubicBezTo>
                  <a:cubicBezTo>
                    <a:pt x="490" y="1176"/>
                    <a:pt x="487" y="1180"/>
                    <a:pt x="487" y="1184"/>
                  </a:cubicBezTo>
                  <a:cubicBezTo>
                    <a:pt x="443" y="1223"/>
                    <a:pt x="444" y="1226"/>
                    <a:pt x="442" y="1224"/>
                  </a:cubicBezTo>
                  <a:cubicBezTo>
                    <a:pt x="413" y="1237"/>
                    <a:pt x="407" y="1243"/>
                    <a:pt x="403" y="1242"/>
                  </a:cubicBezTo>
                  <a:cubicBezTo>
                    <a:pt x="325" y="1267"/>
                    <a:pt x="322" y="1265"/>
                    <a:pt x="318" y="1267"/>
                  </a:cubicBezTo>
                  <a:cubicBezTo>
                    <a:pt x="273" y="1273"/>
                    <a:pt x="263" y="1283"/>
                    <a:pt x="256" y="1279"/>
                  </a:cubicBezTo>
                  <a:cubicBezTo>
                    <a:pt x="295" y="1265"/>
                    <a:pt x="305" y="1261"/>
                    <a:pt x="314" y="1262"/>
                  </a:cubicBezTo>
                  <a:cubicBezTo>
                    <a:pt x="363" y="1241"/>
                    <a:pt x="375" y="1239"/>
                    <a:pt x="387" y="1234"/>
                  </a:cubicBezTo>
                  <a:cubicBezTo>
                    <a:pt x="479" y="1164"/>
                    <a:pt x="483" y="1161"/>
                    <a:pt x="485" y="1158"/>
                  </a:cubicBezTo>
                  <a:cubicBezTo>
                    <a:pt x="512" y="1124"/>
                    <a:pt x="513" y="1117"/>
                    <a:pt x="520" y="1111"/>
                  </a:cubicBezTo>
                  <a:cubicBezTo>
                    <a:pt x="509" y="1116"/>
                    <a:pt x="505" y="1120"/>
                    <a:pt x="502" y="1124"/>
                  </a:cubicBezTo>
                  <a:cubicBezTo>
                    <a:pt x="478" y="1160"/>
                    <a:pt x="470" y="1160"/>
                    <a:pt x="471" y="1166"/>
                  </a:cubicBezTo>
                  <a:cubicBezTo>
                    <a:pt x="431" y="1191"/>
                    <a:pt x="426" y="1200"/>
                    <a:pt x="421" y="1202"/>
                  </a:cubicBezTo>
                  <a:cubicBezTo>
                    <a:pt x="378" y="1227"/>
                    <a:pt x="371" y="1230"/>
                    <a:pt x="363" y="1234"/>
                  </a:cubicBezTo>
                  <a:cubicBezTo>
                    <a:pt x="322" y="1251"/>
                    <a:pt x="307" y="1250"/>
                    <a:pt x="290" y="1259"/>
                  </a:cubicBezTo>
                  <a:cubicBezTo>
                    <a:pt x="246" y="1271"/>
                    <a:pt x="237" y="1279"/>
                    <a:pt x="231" y="1275"/>
                  </a:cubicBezTo>
                  <a:cubicBezTo>
                    <a:pt x="290" y="1254"/>
                    <a:pt x="296" y="1241"/>
                    <a:pt x="298" y="1246"/>
                  </a:cubicBezTo>
                  <a:cubicBezTo>
                    <a:pt x="362" y="1221"/>
                    <a:pt x="377" y="1211"/>
                    <a:pt x="391" y="1204"/>
                  </a:cubicBezTo>
                  <a:cubicBezTo>
                    <a:pt x="515" y="1103"/>
                    <a:pt x="512" y="1098"/>
                    <a:pt x="518" y="1095"/>
                  </a:cubicBezTo>
                  <a:cubicBezTo>
                    <a:pt x="532" y="1075"/>
                    <a:pt x="536" y="1073"/>
                    <a:pt x="535" y="1071"/>
                  </a:cubicBezTo>
                  <a:cubicBezTo>
                    <a:pt x="539" y="1064"/>
                    <a:pt x="536" y="1067"/>
                    <a:pt x="532" y="1070"/>
                  </a:cubicBezTo>
                  <a:cubicBezTo>
                    <a:pt x="497" y="1109"/>
                    <a:pt x="495" y="1119"/>
                    <a:pt x="485" y="1121"/>
                  </a:cubicBezTo>
                  <a:cubicBezTo>
                    <a:pt x="453" y="1152"/>
                    <a:pt x="442" y="1160"/>
                    <a:pt x="431" y="1168"/>
                  </a:cubicBezTo>
                  <a:cubicBezTo>
                    <a:pt x="397" y="1193"/>
                    <a:pt x="389" y="1191"/>
                    <a:pt x="388" y="1197"/>
                  </a:cubicBezTo>
                  <a:cubicBezTo>
                    <a:pt x="367" y="1206"/>
                    <a:pt x="360" y="1215"/>
                    <a:pt x="356" y="1210"/>
                  </a:cubicBezTo>
                  <a:cubicBezTo>
                    <a:pt x="315" y="1230"/>
                    <a:pt x="305" y="1233"/>
                    <a:pt x="294" y="1240"/>
                  </a:cubicBezTo>
                  <a:cubicBezTo>
                    <a:pt x="262" y="1252"/>
                    <a:pt x="260" y="1251"/>
                    <a:pt x="257" y="1254"/>
                  </a:cubicBezTo>
                  <a:cubicBezTo>
                    <a:pt x="237" y="1263"/>
                    <a:pt x="233" y="1265"/>
                    <a:pt x="229" y="1267"/>
                  </a:cubicBezTo>
                  <a:cubicBezTo>
                    <a:pt x="218" y="1271"/>
                    <a:pt x="214" y="1278"/>
                    <a:pt x="211" y="1275"/>
                  </a:cubicBezTo>
                  <a:cubicBezTo>
                    <a:pt x="241" y="1245"/>
                    <a:pt x="262" y="1234"/>
                    <a:pt x="291" y="1222"/>
                  </a:cubicBezTo>
                  <a:cubicBezTo>
                    <a:pt x="352" y="1187"/>
                    <a:pt x="356" y="1194"/>
                    <a:pt x="360" y="1189"/>
                  </a:cubicBezTo>
                  <a:cubicBezTo>
                    <a:pt x="397" y="1173"/>
                    <a:pt x="401" y="1169"/>
                    <a:pt x="405" y="1169"/>
                  </a:cubicBezTo>
                  <a:cubicBezTo>
                    <a:pt x="461" y="1128"/>
                    <a:pt x="482" y="1115"/>
                    <a:pt x="495" y="1100"/>
                  </a:cubicBezTo>
                  <a:cubicBezTo>
                    <a:pt x="532" y="1063"/>
                    <a:pt x="536" y="1059"/>
                    <a:pt x="536" y="1055"/>
                  </a:cubicBezTo>
                  <a:cubicBezTo>
                    <a:pt x="492" y="1093"/>
                    <a:pt x="491" y="1097"/>
                    <a:pt x="486" y="1101"/>
                  </a:cubicBezTo>
                  <a:cubicBezTo>
                    <a:pt x="470" y="1111"/>
                    <a:pt x="468" y="1118"/>
                    <a:pt x="461" y="1121"/>
                  </a:cubicBezTo>
                  <a:cubicBezTo>
                    <a:pt x="441" y="1135"/>
                    <a:pt x="439" y="1138"/>
                    <a:pt x="438" y="1141"/>
                  </a:cubicBezTo>
                  <a:cubicBezTo>
                    <a:pt x="395" y="1165"/>
                    <a:pt x="389" y="1166"/>
                    <a:pt x="384" y="1167"/>
                  </a:cubicBezTo>
                  <a:cubicBezTo>
                    <a:pt x="366" y="1175"/>
                    <a:pt x="360" y="1181"/>
                    <a:pt x="354" y="1181"/>
                  </a:cubicBezTo>
                  <a:cubicBezTo>
                    <a:pt x="336" y="1190"/>
                    <a:pt x="330" y="1193"/>
                    <a:pt x="324" y="1196"/>
                  </a:cubicBezTo>
                  <a:cubicBezTo>
                    <a:pt x="289" y="1212"/>
                    <a:pt x="274" y="1219"/>
                    <a:pt x="259" y="1226"/>
                  </a:cubicBezTo>
                  <a:cubicBezTo>
                    <a:pt x="235" y="1240"/>
                    <a:pt x="227" y="1244"/>
                    <a:pt x="224" y="1249"/>
                  </a:cubicBezTo>
                  <a:cubicBezTo>
                    <a:pt x="202" y="1270"/>
                    <a:pt x="193" y="1272"/>
                    <a:pt x="192" y="1269"/>
                  </a:cubicBezTo>
                  <a:cubicBezTo>
                    <a:pt x="215" y="1249"/>
                    <a:pt x="212" y="1245"/>
                    <a:pt x="217" y="1243"/>
                  </a:cubicBezTo>
                  <a:cubicBezTo>
                    <a:pt x="243" y="1226"/>
                    <a:pt x="244" y="1223"/>
                    <a:pt x="250" y="1220"/>
                  </a:cubicBezTo>
                  <a:cubicBezTo>
                    <a:pt x="326" y="1181"/>
                    <a:pt x="340" y="1175"/>
                    <a:pt x="358" y="1169"/>
                  </a:cubicBezTo>
                  <a:cubicBezTo>
                    <a:pt x="494" y="1080"/>
                    <a:pt x="512" y="1077"/>
                    <a:pt x="512" y="1063"/>
                  </a:cubicBezTo>
                  <a:cubicBezTo>
                    <a:pt x="460" y="1106"/>
                    <a:pt x="454" y="1105"/>
                    <a:pt x="447" y="1112"/>
                  </a:cubicBezTo>
                  <a:cubicBezTo>
                    <a:pt x="401" y="1139"/>
                    <a:pt x="397" y="1141"/>
                    <a:pt x="392" y="1144"/>
                  </a:cubicBezTo>
                  <a:cubicBezTo>
                    <a:pt x="299" y="1182"/>
                    <a:pt x="278" y="1194"/>
                    <a:pt x="258" y="1204"/>
                  </a:cubicBezTo>
                  <a:cubicBezTo>
                    <a:pt x="222" y="1232"/>
                    <a:pt x="219" y="1228"/>
                    <a:pt x="215" y="1233"/>
                  </a:cubicBezTo>
                  <a:cubicBezTo>
                    <a:pt x="191" y="1248"/>
                    <a:pt x="198" y="1246"/>
                    <a:pt x="198" y="1243"/>
                  </a:cubicBezTo>
                  <a:cubicBezTo>
                    <a:pt x="210" y="1232"/>
                    <a:pt x="218" y="1227"/>
                    <a:pt x="221" y="1221"/>
                  </a:cubicBezTo>
                  <a:cubicBezTo>
                    <a:pt x="275" y="1187"/>
                    <a:pt x="293" y="1174"/>
                    <a:pt x="310" y="1167"/>
                  </a:cubicBezTo>
                  <a:cubicBezTo>
                    <a:pt x="378" y="1137"/>
                    <a:pt x="377" y="1130"/>
                    <a:pt x="382" y="1132"/>
                  </a:cubicBezTo>
                  <a:cubicBezTo>
                    <a:pt x="433" y="1103"/>
                    <a:pt x="436" y="1100"/>
                    <a:pt x="437" y="1102"/>
                  </a:cubicBezTo>
                  <a:cubicBezTo>
                    <a:pt x="461" y="1086"/>
                    <a:pt x="465" y="1087"/>
                    <a:pt x="471" y="1080"/>
                  </a:cubicBezTo>
                  <a:cubicBezTo>
                    <a:pt x="502" y="1058"/>
                    <a:pt x="506" y="1058"/>
                    <a:pt x="511" y="1054"/>
                  </a:cubicBezTo>
                  <a:cubicBezTo>
                    <a:pt x="567" y="1001"/>
                    <a:pt x="569" y="996"/>
                    <a:pt x="573" y="991"/>
                  </a:cubicBezTo>
                  <a:cubicBezTo>
                    <a:pt x="512" y="1042"/>
                    <a:pt x="492" y="1060"/>
                    <a:pt x="472" y="1069"/>
                  </a:cubicBezTo>
                  <a:cubicBezTo>
                    <a:pt x="445" y="1085"/>
                    <a:pt x="440" y="1093"/>
                    <a:pt x="436" y="1090"/>
                  </a:cubicBezTo>
                  <a:cubicBezTo>
                    <a:pt x="383" y="1123"/>
                    <a:pt x="380" y="1120"/>
                    <a:pt x="375" y="1125"/>
                  </a:cubicBezTo>
                  <a:cubicBezTo>
                    <a:pt x="301" y="1163"/>
                    <a:pt x="285" y="1166"/>
                    <a:pt x="266" y="1181"/>
                  </a:cubicBezTo>
                  <a:cubicBezTo>
                    <a:pt x="238" y="1199"/>
                    <a:pt x="226" y="1210"/>
                    <a:pt x="218" y="1211"/>
                  </a:cubicBezTo>
                  <a:cubicBezTo>
                    <a:pt x="195" y="1226"/>
                    <a:pt x="199" y="1221"/>
                    <a:pt x="198" y="1216"/>
                  </a:cubicBezTo>
                  <a:cubicBezTo>
                    <a:pt x="230" y="1183"/>
                    <a:pt x="233" y="1182"/>
                    <a:pt x="238" y="1177"/>
                  </a:cubicBezTo>
                  <a:cubicBezTo>
                    <a:pt x="319" y="1129"/>
                    <a:pt x="328" y="1123"/>
                    <a:pt x="336" y="1121"/>
                  </a:cubicBezTo>
                  <a:cubicBezTo>
                    <a:pt x="493" y="1012"/>
                    <a:pt x="511" y="1000"/>
                    <a:pt x="526" y="986"/>
                  </a:cubicBezTo>
                  <a:cubicBezTo>
                    <a:pt x="552" y="958"/>
                    <a:pt x="551" y="956"/>
                    <a:pt x="554" y="954"/>
                  </a:cubicBezTo>
                  <a:cubicBezTo>
                    <a:pt x="522" y="977"/>
                    <a:pt x="521" y="987"/>
                    <a:pt x="507" y="995"/>
                  </a:cubicBezTo>
                  <a:cubicBezTo>
                    <a:pt x="490" y="1009"/>
                    <a:pt x="487" y="1013"/>
                    <a:pt x="482" y="1018"/>
                  </a:cubicBezTo>
                  <a:cubicBezTo>
                    <a:pt x="358" y="1100"/>
                    <a:pt x="341" y="1103"/>
                    <a:pt x="333" y="1113"/>
                  </a:cubicBezTo>
                  <a:cubicBezTo>
                    <a:pt x="251" y="1161"/>
                    <a:pt x="227" y="1171"/>
                    <a:pt x="214" y="1187"/>
                  </a:cubicBezTo>
                  <a:cubicBezTo>
                    <a:pt x="211" y="1186"/>
                    <a:pt x="210" y="1183"/>
                    <a:pt x="213" y="1180"/>
                  </a:cubicBezTo>
                  <a:cubicBezTo>
                    <a:pt x="242" y="1151"/>
                    <a:pt x="248" y="1147"/>
                    <a:pt x="259" y="1137"/>
                  </a:cubicBezTo>
                  <a:cubicBezTo>
                    <a:pt x="360" y="1078"/>
                    <a:pt x="373" y="1070"/>
                    <a:pt x="393" y="1055"/>
                  </a:cubicBezTo>
                  <a:cubicBezTo>
                    <a:pt x="452" y="1010"/>
                    <a:pt x="460" y="1010"/>
                    <a:pt x="463" y="1005"/>
                  </a:cubicBezTo>
                  <a:cubicBezTo>
                    <a:pt x="524" y="947"/>
                    <a:pt x="530" y="944"/>
                    <a:pt x="532" y="940"/>
                  </a:cubicBezTo>
                  <a:cubicBezTo>
                    <a:pt x="561" y="903"/>
                    <a:pt x="566" y="896"/>
                    <a:pt x="574" y="890"/>
                  </a:cubicBezTo>
                  <a:cubicBezTo>
                    <a:pt x="547" y="899"/>
                    <a:pt x="543" y="903"/>
                    <a:pt x="537" y="907"/>
                  </a:cubicBezTo>
                  <a:cubicBezTo>
                    <a:pt x="522" y="918"/>
                    <a:pt x="523" y="921"/>
                    <a:pt x="519" y="922"/>
                  </a:cubicBezTo>
                  <a:cubicBezTo>
                    <a:pt x="491" y="945"/>
                    <a:pt x="485" y="954"/>
                    <a:pt x="474" y="962"/>
                  </a:cubicBezTo>
                  <a:cubicBezTo>
                    <a:pt x="396" y="1023"/>
                    <a:pt x="387" y="1030"/>
                    <a:pt x="378" y="1037"/>
                  </a:cubicBezTo>
                  <a:cubicBezTo>
                    <a:pt x="323" y="1067"/>
                    <a:pt x="317" y="1067"/>
                    <a:pt x="311" y="1070"/>
                  </a:cubicBezTo>
                  <a:cubicBezTo>
                    <a:pt x="262" y="1102"/>
                    <a:pt x="259" y="1103"/>
                    <a:pt x="256" y="1103"/>
                  </a:cubicBezTo>
                  <a:cubicBezTo>
                    <a:pt x="244" y="1115"/>
                    <a:pt x="236" y="1116"/>
                    <a:pt x="239" y="1120"/>
                  </a:cubicBezTo>
                  <a:cubicBezTo>
                    <a:pt x="222" y="1136"/>
                    <a:pt x="217" y="1144"/>
                    <a:pt x="214" y="1140"/>
                  </a:cubicBezTo>
                  <a:cubicBezTo>
                    <a:pt x="260" y="1090"/>
                    <a:pt x="271" y="1086"/>
                    <a:pt x="296" y="1066"/>
                  </a:cubicBezTo>
                  <a:cubicBezTo>
                    <a:pt x="418" y="989"/>
                    <a:pt x="425" y="977"/>
                    <a:pt x="430" y="979"/>
                  </a:cubicBezTo>
                  <a:cubicBezTo>
                    <a:pt x="451" y="961"/>
                    <a:pt x="456" y="956"/>
                    <a:pt x="465" y="947"/>
                  </a:cubicBezTo>
                  <a:cubicBezTo>
                    <a:pt x="540" y="892"/>
                    <a:pt x="549" y="886"/>
                    <a:pt x="560" y="878"/>
                  </a:cubicBezTo>
                  <a:cubicBezTo>
                    <a:pt x="587" y="870"/>
                    <a:pt x="592" y="858"/>
                    <a:pt x="594" y="863"/>
                  </a:cubicBezTo>
                  <a:cubicBezTo>
                    <a:pt x="625" y="848"/>
                    <a:pt x="636" y="854"/>
                    <a:pt x="633" y="845"/>
                  </a:cubicBezTo>
                  <a:cubicBezTo>
                    <a:pt x="574" y="858"/>
                    <a:pt x="566" y="857"/>
                    <a:pt x="557" y="863"/>
                  </a:cubicBezTo>
                  <a:cubicBezTo>
                    <a:pt x="523" y="876"/>
                    <a:pt x="515" y="880"/>
                    <a:pt x="508" y="884"/>
                  </a:cubicBezTo>
                  <a:cubicBezTo>
                    <a:pt x="420" y="945"/>
                    <a:pt x="411" y="951"/>
                    <a:pt x="402" y="958"/>
                  </a:cubicBezTo>
                  <a:cubicBezTo>
                    <a:pt x="299" y="1027"/>
                    <a:pt x="297" y="1029"/>
                    <a:pt x="295" y="1030"/>
                  </a:cubicBezTo>
                  <a:cubicBezTo>
                    <a:pt x="255" y="1062"/>
                    <a:pt x="252" y="1067"/>
                    <a:pt x="244" y="1072"/>
                  </a:cubicBezTo>
                  <a:cubicBezTo>
                    <a:pt x="230" y="1081"/>
                    <a:pt x="230" y="1077"/>
                    <a:pt x="232" y="1073"/>
                  </a:cubicBezTo>
                  <a:cubicBezTo>
                    <a:pt x="251" y="1057"/>
                    <a:pt x="253" y="1055"/>
                    <a:pt x="257" y="1053"/>
                  </a:cubicBezTo>
                  <a:cubicBezTo>
                    <a:pt x="293" y="1015"/>
                    <a:pt x="296" y="1017"/>
                    <a:pt x="300" y="1014"/>
                  </a:cubicBezTo>
                  <a:cubicBezTo>
                    <a:pt x="333" y="985"/>
                    <a:pt x="335" y="986"/>
                    <a:pt x="336" y="986"/>
                  </a:cubicBezTo>
                  <a:cubicBezTo>
                    <a:pt x="380" y="950"/>
                    <a:pt x="404" y="938"/>
                    <a:pt x="433" y="916"/>
                  </a:cubicBezTo>
                  <a:cubicBezTo>
                    <a:pt x="492" y="885"/>
                    <a:pt x="501" y="881"/>
                    <a:pt x="511" y="874"/>
                  </a:cubicBezTo>
                  <a:cubicBezTo>
                    <a:pt x="540" y="857"/>
                    <a:pt x="552" y="855"/>
                    <a:pt x="561" y="848"/>
                  </a:cubicBezTo>
                  <a:cubicBezTo>
                    <a:pt x="574" y="833"/>
                    <a:pt x="569" y="837"/>
                    <a:pt x="565" y="840"/>
                  </a:cubicBezTo>
                  <a:cubicBezTo>
                    <a:pt x="512" y="866"/>
                    <a:pt x="509" y="864"/>
                    <a:pt x="505" y="869"/>
                  </a:cubicBezTo>
                  <a:cubicBezTo>
                    <a:pt x="416" y="917"/>
                    <a:pt x="406" y="926"/>
                    <a:pt x="373" y="944"/>
                  </a:cubicBezTo>
                  <a:cubicBezTo>
                    <a:pt x="332" y="978"/>
                    <a:pt x="317" y="986"/>
                    <a:pt x="306" y="995"/>
                  </a:cubicBezTo>
                  <a:cubicBezTo>
                    <a:pt x="253" y="1040"/>
                    <a:pt x="256" y="1048"/>
                    <a:pt x="251" y="1045"/>
                  </a:cubicBezTo>
                  <a:cubicBezTo>
                    <a:pt x="235" y="1052"/>
                    <a:pt x="237" y="1048"/>
                    <a:pt x="241" y="1044"/>
                  </a:cubicBezTo>
                  <a:cubicBezTo>
                    <a:pt x="310" y="977"/>
                    <a:pt x="362" y="934"/>
                    <a:pt x="419" y="899"/>
                  </a:cubicBezTo>
                  <a:cubicBezTo>
                    <a:pt x="482" y="869"/>
                    <a:pt x="481" y="865"/>
                    <a:pt x="487" y="864"/>
                  </a:cubicBezTo>
                  <a:cubicBezTo>
                    <a:pt x="513" y="858"/>
                    <a:pt x="519" y="848"/>
                    <a:pt x="522" y="852"/>
                  </a:cubicBezTo>
                  <a:cubicBezTo>
                    <a:pt x="583" y="826"/>
                    <a:pt x="598" y="821"/>
                    <a:pt x="613" y="815"/>
                  </a:cubicBezTo>
                  <a:cubicBezTo>
                    <a:pt x="578" y="820"/>
                    <a:pt x="572" y="828"/>
                    <a:pt x="567" y="826"/>
                  </a:cubicBezTo>
                  <a:cubicBezTo>
                    <a:pt x="541" y="835"/>
                    <a:pt x="538" y="835"/>
                    <a:pt x="536" y="837"/>
                  </a:cubicBezTo>
                  <a:cubicBezTo>
                    <a:pt x="509" y="843"/>
                    <a:pt x="505" y="850"/>
                    <a:pt x="502" y="851"/>
                  </a:cubicBezTo>
                  <a:cubicBezTo>
                    <a:pt x="480" y="859"/>
                    <a:pt x="474" y="860"/>
                    <a:pt x="468" y="866"/>
                  </a:cubicBezTo>
                  <a:cubicBezTo>
                    <a:pt x="423" y="890"/>
                    <a:pt x="421" y="886"/>
                    <a:pt x="417" y="890"/>
                  </a:cubicBezTo>
                  <a:cubicBezTo>
                    <a:pt x="390" y="907"/>
                    <a:pt x="385" y="911"/>
                    <a:pt x="380" y="914"/>
                  </a:cubicBezTo>
                  <a:cubicBezTo>
                    <a:pt x="361" y="927"/>
                    <a:pt x="350" y="937"/>
                    <a:pt x="335" y="947"/>
                  </a:cubicBezTo>
                  <a:cubicBezTo>
                    <a:pt x="277" y="996"/>
                    <a:pt x="275" y="1001"/>
                    <a:pt x="266" y="1004"/>
                  </a:cubicBezTo>
                  <a:cubicBezTo>
                    <a:pt x="252" y="1019"/>
                    <a:pt x="249" y="1014"/>
                    <a:pt x="250" y="1013"/>
                  </a:cubicBezTo>
                  <a:cubicBezTo>
                    <a:pt x="261" y="1003"/>
                    <a:pt x="262" y="1003"/>
                    <a:pt x="262" y="1002"/>
                  </a:cubicBezTo>
                  <a:cubicBezTo>
                    <a:pt x="283" y="983"/>
                    <a:pt x="288" y="972"/>
                    <a:pt x="297" y="962"/>
                  </a:cubicBezTo>
                  <a:cubicBezTo>
                    <a:pt x="358" y="911"/>
                    <a:pt x="362" y="915"/>
                    <a:pt x="367" y="909"/>
                  </a:cubicBezTo>
                  <a:cubicBezTo>
                    <a:pt x="396" y="889"/>
                    <a:pt x="399" y="896"/>
                    <a:pt x="403" y="891"/>
                  </a:cubicBezTo>
                  <a:cubicBezTo>
                    <a:pt x="418" y="884"/>
                    <a:pt x="423" y="872"/>
                    <a:pt x="425" y="877"/>
                  </a:cubicBezTo>
                  <a:cubicBezTo>
                    <a:pt x="466" y="855"/>
                    <a:pt x="478" y="855"/>
                    <a:pt x="492" y="844"/>
                  </a:cubicBezTo>
                  <a:cubicBezTo>
                    <a:pt x="573" y="801"/>
                    <a:pt x="571" y="802"/>
                    <a:pt x="578" y="796"/>
                  </a:cubicBezTo>
                  <a:cubicBezTo>
                    <a:pt x="604" y="774"/>
                    <a:pt x="612" y="772"/>
                    <a:pt x="609" y="769"/>
                  </a:cubicBezTo>
                  <a:cubicBezTo>
                    <a:pt x="526" y="821"/>
                    <a:pt x="519" y="826"/>
                    <a:pt x="513" y="829"/>
                  </a:cubicBezTo>
                  <a:cubicBezTo>
                    <a:pt x="463" y="847"/>
                    <a:pt x="455" y="856"/>
                    <a:pt x="450" y="854"/>
                  </a:cubicBezTo>
                  <a:cubicBezTo>
                    <a:pt x="390" y="884"/>
                    <a:pt x="378" y="893"/>
                    <a:pt x="368" y="897"/>
                  </a:cubicBezTo>
                  <a:cubicBezTo>
                    <a:pt x="338" y="920"/>
                    <a:pt x="335" y="923"/>
                    <a:pt x="332" y="925"/>
                  </a:cubicBezTo>
                  <a:cubicBezTo>
                    <a:pt x="316" y="936"/>
                    <a:pt x="308" y="942"/>
                    <a:pt x="301" y="947"/>
                  </a:cubicBezTo>
                  <a:cubicBezTo>
                    <a:pt x="265" y="982"/>
                    <a:pt x="261" y="986"/>
                    <a:pt x="258" y="990"/>
                  </a:cubicBezTo>
                  <a:cubicBezTo>
                    <a:pt x="267" y="967"/>
                    <a:pt x="265" y="971"/>
                    <a:pt x="270" y="972"/>
                  </a:cubicBezTo>
                  <a:cubicBezTo>
                    <a:pt x="317" y="926"/>
                    <a:pt x="316" y="922"/>
                    <a:pt x="337" y="912"/>
                  </a:cubicBezTo>
                  <a:cubicBezTo>
                    <a:pt x="446" y="842"/>
                    <a:pt x="455" y="842"/>
                    <a:pt x="463" y="838"/>
                  </a:cubicBezTo>
                  <a:cubicBezTo>
                    <a:pt x="475" y="832"/>
                    <a:pt x="476" y="831"/>
                    <a:pt x="477" y="830"/>
                  </a:cubicBezTo>
                  <a:cubicBezTo>
                    <a:pt x="595" y="755"/>
                    <a:pt x="608" y="750"/>
                    <a:pt x="608" y="743"/>
                  </a:cubicBezTo>
                  <a:cubicBezTo>
                    <a:pt x="591" y="754"/>
                    <a:pt x="593" y="752"/>
                    <a:pt x="587" y="758"/>
                  </a:cubicBezTo>
                  <a:cubicBezTo>
                    <a:pt x="552" y="781"/>
                    <a:pt x="553" y="785"/>
                    <a:pt x="549" y="783"/>
                  </a:cubicBezTo>
                  <a:cubicBezTo>
                    <a:pt x="516" y="799"/>
                    <a:pt x="510" y="807"/>
                    <a:pt x="506" y="809"/>
                  </a:cubicBezTo>
                  <a:cubicBezTo>
                    <a:pt x="432" y="848"/>
                    <a:pt x="425" y="843"/>
                    <a:pt x="423" y="847"/>
                  </a:cubicBezTo>
                  <a:cubicBezTo>
                    <a:pt x="403" y="861"/>
                    <a:pt x="400" y="858"/>
                    <a:pt x="396" y="861"/>
                  </a:cubicBezTo>
                  <a:cubicBezTo>
                    <a:pt x="290" y="934"/>
                    <a:pt x="289" y="937"/>
                    <a:pt x="284" y="940"/>
                  </a:cubicBezTo>
                  <a:cubicBezTo>
                    <a:pt x="283" y="932"/>
                    <a:pt x="287" y="928"/>
                    <a:pt x="289" y="924"/>
                  </a:cubicBezTo>
                  <a:cubicBezTo>
                    <a:pt x="318" y="903"/>
                    <a:pt x="325" y="895"/>
                    <a:pt x="335" y="888"/>
                  </a:cubicBezTo>
                  <a:cubicBezTo>
                    <a:pt x="381" y="857"/>
                    <a:pt x="388" y="853"/>
                    <a:pt x="394" y="848"/>
                  </a:cubicBezTo>
                  <a:cubicBezTo>
                    <a:pt x="445" y="830"/>
                    <a:pt x="450" y="818"/>
                    <a:pt x="452" y="823"/>
                  </a:cubicBezTo>
                  <a:cubicBezTo>
                    <a:pt x="472" y="813"/>
                    <a:pt x="472" y="811"/>
                    <a:pt x="474" y="812"/>
                  </a:cubicBezTo>
                  <a:cubicBezTo>
                    <a:pt x="492" y="804"/>
                    <a:pt x="496" y="802"/>
                    <a:pt x="499" y="799"/>
                  </a:cubicBezTo>
                  <a:cubicBezTo>
                    <a:pt x="522" y="787"/>
                    <a:pt x="529" y="784"/>
                    <a:pt x="536" y="782"/>
                  </a:cubicBezTo>
                  <a:cubicBezTo>
                    <a:pt x="594" y="740"/>
                    <a:pt x="604" y="733"/>
                    <a:pt x="613" y="727"/>
                  </a:cubicBezTo>
                  <a:cubicBezTo>
                    <a:pt x="629" y="708"/>
                    <a:pt x="626" y="710"/>
                    <a:pt x="623" y="712"/>
                  </a:cubicBezTo>
                  <a:cubicBezTo>
                    <a:pt x="614" y="719"/>
                    <a:pt x="612" y="720"/>
                    <a:pt x="611" y="720"/>
                  </a:cubicBezTo>
                  <a:cubicBezTo>
                    <a:pt x="602" y="727"/>
                    <a:pt x="602" y="731"/>
                    <a:pt x="598" y="733"/>
                  </a:cubicBezTo>
                  <a:cubicBezTo>
                    <a:pt x="578" y="747"/>
                    <a:pt x="571" y="752"/>
                    <a:pt x="564" y="757"/>
                  </a:cubicBezTo>
                  <a:cubicBezTo>
                    <a:pt x="528" y="774"/>
                    <a:pt x="524" y="782"/>
                    <a:pt x="521" y="779"/>
                  </a:cubicBezTo>
                  <a:cubicBezTo>
                    <a:pt x="466" y="806"/>
                    <a:pt x="462" y="809"/>
                    <a:pt x="459" y="809"/>
                  </a:cubicBezTo>
                  <a:cubicBezTo>
                    <a:pt x="423" y="827"/>
                    <a:pt x="420" y="825"/>
                    <a:pt x="416" y="827"/>
                  </a:cubicBezTo>
                  <a:cubicBezTo>
                    <a:pt x="347" y="870"/>
                    <a:pt x="336" y="878"/>
                    <a:pt x="325" y="885"/>
                  </a:cubicBezTo>
                  <a:cubicBezTo>
                    <a:pt x="302" y="902"/>
                    <a:pt x="299" y="905"/>
                    <a:pt x="297" y="904"/>
                  </a:cubicBezTo>
                  <a:cubicBezTo>
                    <a:pt x="342" y="859"/>
                    <a:pt x="352" y="856"/>
                    <a:pt x="352" y="851"/>
                  </a:cubicBezTo>
                  <a:cubicBezTo>
                    <a:pt x="384" y="833"/>
                    <a:pt x="390" y="829"/>
                    <a:pt x="403" y="820"/>
                  </a:cubicBezTo>
                  <a:cubicBezTo>
                    <a:pt x="434" y="799"/>
                    <a:pt x="448" y="797"/>
                    <a:pt x="456" y="791"/>
                  </a:cubicBezTo>
                  <a:cubicBezTo>
                    <a:pt x="491" y="772"/>
                    <a:pt x="498" y="776"/>
                    <a:pt x="509" y="765"/>
                  </a:cubicBezTo>
                  <a:cubicBezTo>
                    <a:pt x="550" y="750"/>
                    <a:pt x="561" y="743"/>
                    <a:pt x="571" y="740"/>
                  </a:cubicBezTo>
                  <a:cubicBezTo>
                    <a:pt x="650" y="685"/>
                    <a:pt x="651" y="680"/>
                    <a:pt x="658" y="677"/>
                  </a:cubicBezTo>
                  <a:cubicBezTo>
                    <a:pt x="663" y="670"/>
                    <a:pt x="651" y="676"/>
                    <a:pt x="643" y="686"/>
                  </a:cubicBezTo>
                  <a:cubicBezTo>
                    <a:pt x="557" y="738"/>
                    <a:pt x="549" y="738"/>
                    <a:pt x="541" y="745"/>
                  </a:cubicBezTo>
                  <a:cubicBezTo>
                    <a:pt x="457" y="783"/>
                    <a:pt x="447" y="787"/>
                    <a:pt x="438" y="789"/>
                  </a:cubicBezTo>
                  <a:cubicBezTo>
                    <a:pt x="417" y="807"/>
                    <a:pt x="409" y="804"/>
                    <a:pt x="401" y="811"/>
                  </a:cubicBezTo>
                  <a:cubicBezTo>
                    <a:pt x="339" y="851"/>
                    <a:pt x="338" y="856"/>
                    <a:pt x="329" y="860"/>
                  </a:cubicBezTo>
                  <a:cubicBezTo>
                    <a:pt x="311" y="871"/>
                    <a:pt x="311" y="863"/>
                    <a:pt x="308" y="866"/>
                  </a:cubicBezTo>
                  <a:cubicBezTo>
                    <a:pt x="324" y="849"/>
                    <a:pt x="327" y="851"/>
                    <a:pt x="327" y="847"/>
                  </a:cubicBezTo>
                  <a:cubicBezTo>
                    <a:pt x="429" y="785"/>
                    <a:pt x="430" y="783"/>
                    <a:pt x="438" y="779"/>
                  </a:cubicBezTo>
                  <a:cubicBezTo>
                    <a:pt x="489" y="753"/>
                    <a:pt x="491" y="753"/>
                    <a:pt x="494" y="751"/>
                  </a:cubicBezTo>
                  <a:cubicBezTo>
                    <a:pt x="546" y="730"/>
                    <a:pt x="551" y="722"/>
                    <a:pt x="554" y="725"/>
                  </a:cubicBezTo>
                  <a:cubicBezTo>
                    <a:pt x="553" y="723"/>
                    <a:pt x="551" y="717"/>
                    <a:pt x="547" y="723"/>
                  </a:cubicBezTo>
                  <a:cubicBezTo>
                    <a:pt x="515" y="736"/>
                    <a:pt x="513" y="732"/>
                    <a:pt x="509" y="735"/>
                  </a:cubicBezTo>
                  <a:cubicBezTo>
                    <a:pt x="487" y="740"/>
                    <a:pt x="482" y="748"/>
                    <a:pt x="479" y="745"/>
                  </a:cubicBezTo>
                  <a:cubicBezTo>
                    <a:pt x="397" y="793"/>
                    <a:pt x="390" y="796"/>
                    <a:pt x="382" y="800"/>
                  </a:cubicBezTo>
                  <a:cubicBezTo>
                    <a:pt x="344" y="825"/>
                    <a:pt x="339" y="829"/>
                    <a:pt x="334" y="833"/>
                  </a:cubicBezTo>
                  <a:cubicBezTo>
                    <a:pt x="346" y="804"/>
                    <a:pt x="361" y="789"/>
                    <a:pt x="375" y="781"/>
                  </a:cubicBezTo>
                  <a:cubicBezTo>
                    <a:pt x="397" y="767"/>
                    <a:pt x="400" y="765"/>
                    <a:pt x="404" y="763"/>
                  </a:cubicBezTo>
                  <a:cubicBezTo>
                    <a:pt x="478" y="727"/>
                    <a:pt x="484" y="727"/>
                    <a:pt x="492" y="721"/>
                  </a:cubicBezTo>
                  <a:cubicBezTo>
                    <a:pt x="514" y="719"/>
                    <a:pt x="521" y="711"/>
                    <a:pt x="527" y="713"/>
                  </a:cubicBezTo>
                  <a:cubicBezTo>
                    <a:pt x="573" y="696"/>
                    <a:pt x="580" y="692"/>
                    <a:pt x="587" y="689"/>
                  </a:cubicBezTo>
                  <a:cubicBezTo>
                    <a:pt x="627" y="664"/>
                    <a:pt x="637" y="667"/>
                    <a:pt x="634" y="660"/>
                  </a:cubicBezTo>
                  <a:cubicBezTo>
                    <a:pt x="534" y="701"/>
                    <a:pt x="528" y="701"/>
                    <a:pt x="521" y="705"/>
                  </a:cubicBezTo>
                  <a:cubicBezTo>
                    <a:pt x="490" y="707"/>
                    <a:pt x="495" y="713"/>
                    <a:pt x="501" y="707"/>
                  </a:cubicBezTo>
                  <a:cubicBezTo>
                    <a:pt x="543" y="697"/>
                    <a:pt x="550" y="686"/>
                    <a:pt x="556" y="687"/>
                  </a:cubicBezTo>
                  <a:cubicBezTo>
                    <a:pt x="578" y="682"/>
                    <a:pt x="584" y="677"/>
                    <a:pt x="590" y="677"/>
                  </a:cubicBezTo>
                  <a:cubicBezTo>
                    <a:pt x="643" y="648"/>
                    <a:pt x="657" y="643"/>
                    <a:pt x="673" y="629"/>
                  </a:cubicBezTo>
                  <a:cubicBezTo>
                    <a:pt x="647" y="645"/>
                    <a:pt x="643" y="645"/>
                    <a:pt x="641" y="645"/>
                  </a:cubicBezTo>
                  <a:cubicBezTo>
                    <a:pt x="611" y="659"/>
                    <a:pt x="604" y="666"/>
                    <a:pt x="597" y="667"/>
                  </a:cubicBezTo>
                  <a:cubicBezTo>
                    <a:pt x="556" y="675"/>
                    <a:pt x="551" y="687"/>
                    <a:pt x="549" y="682"/>
                  </a:cubicBezTo>
                  <a:cubicBezTo>
                    <a:pt x="516" y="695"/>
                    <a:pt x="514" y="691"/>
                    <a:pt x="510" y="696"/>
                  </a:cubicBezTo>
                  <a:cubicBezTo>
                    <a:pt x="487" y="704"/>
                    <a:pt x="483" y="706"/>
                    <a:pt x="480" y="705"/>
                  </a:cubicBezTo>
                  <a:cubicBezTo>
                    <a:pt x="454" y="716"/>
                    <a:pt x="446" y="720"/>
                    <a:pt x="441" y="723"/>
                  </a:cubicBezTo>
                  <a:cubicBezTo>
                    <a:pt x="430" y="731"/>
                    <a:pt x="427" y="727"/>
                    <a:pt x="423" y="731"/>
                  </a:cubicBezTo>
                  <a:cubicBezTo>
                    <a:pt x="386" y="755"/>
                    <a:pt x="382" y="753"/>
                    <a:pt x="377" y="757"/>
                  </a:cubicBezTo>
                  <a:cubicBezTo>
                    <a:pt x="347" y="769"/>
                    <a:pt x="358" y="764"/>
                    <a:pt x="366" y="758"/>
                  </a:cubicBezTo>
                  <a:cubicBezTo>
                    <a:pt x="409" y="728"/>
                    <a:pt x="417" y="725"/>
                    <a:pt x="425" y="718"/>
                  </a:cubicBezTo>
                  <a:cubicBezTo>
                    <a:pt x="571" y="656"/>
                    <a:pt x="601" y="640"/>
                    <a:pt x="630" y="626"/>
                  </a:cubicBezTo>
                  <a:cubicBezTo>
                    <a:pt x="661" y="605"/>
                    <a:pt x="663" y="601"/>
                    <a:pt x="664" y="599"/>
                  </a:cubicBezTo>
                  <a:cubicBezTo>
                    <a:pt x="642" y="607"/>
                    <a:pt x="637" y="615"/>
                    <a:pt x="632" y="617"/>
                  </a:cubicBezTo>
                  <a:cubicBezTo>
                    <a:pt x="575" y="644"/>
                    <a:pt x="557" y="653"/>
                    <a:pt x="540" y="659"/>
                  </a:cubicBezTo>
                  <a:cubicBezTo>
                    <a:pt x="479" y="687"/>
                    <a:pt x="471" y="684"/>
                    <a:pt x="462" y="691"/>
                  </a:cubicBezTo>
                  <a:cubicBezTo>
                    <a:pt x="418" y="713"/>
                    <a:pt x="415" y="715"/>
                    <a:pt x="412" y="717"/>
                  </a:cubicBezTo>
                  <a:cubicBezTo>
                    <a:pt x="381" y="734"/>
                    <a:pt x="377" y="737"/>
                    <a:pt x="373" y="740"/>
                  </a:cubicBezTo>
                  <a:cubicBezTo>
                    <a:pt x="385" y="720"/>
                    <a:pt x="404" y="707"/>
                    <a:pt x="421" y="696"/>
                  </a:cubicBezTo>
                  <a:cubicBezTo>
                    <a:pt x="473" y="672"/>
                    <a:pt x="478" y="677"/>
                    <a:pt x="484" y="670"/>
                  </a:cubicBezTo>
                  <a:cubicBezTo>
                    <a:pt x="519" y="657"/>
                    <a:pt x="524" y="659"/>
                    <a:pt x="529" y="654"/>
                  </a:cubicBezTo>
                  <a:cubicBezTo>
                    <a:pt x="603" y="622"/>
                    <a:pt x="611" y="619"/>
                    <a:pt x="619" y="615"/>
                  </a:cubicBezTo>
                  <a:cubicBezTo>
                    <a:pt x="667" y="570"/>
                    <a:pt x="677" y="568"/>
                    <a:pt x="675" y="564"/>
                  </a:cubicBezTo>
                  <a:cubicBezTo>
                    <a:pt x="719" y="542"/>
                    <a:pt x="725" y="539"/>
                    <a:pt x="730" y="537"/>
                  </a:cubicBezTo>
                  <a:cubicBezTo>
                    <a:pt x="742" y="527"/>
                    <a:pt x="737" y="530"/>
                    <a:pt x="732" y="533"/>
                  </a:cubicBezTo>
                  <a:cubicBezTo>
                    <a:pt x="706" y="538"/>
                    <a:pt x="703" y="542"/>
                    <a:pt x="700" y="544"/>
                  </a:cubicBezTo>
                  <a:cubicBezTo>
                    <a:pt x="637" y="575"/>
                    <a:pt x="629" y="578"/>
                    <a:pt x="622" y="585"/>
                  </a:cubicBezTo>
                  <a:cubicBezTo>
                    <a:pt x="557" y="616"/>
                    <a:pt x="550" y="611"/>
                    <a:pt x="543" y="615"/>
                  </a:cubicBezTo>
                  <a:cubicBezTo>
                    <a:pt x="514" y="623"/>
                    <a:pt x="507" y="625"/>
                    <a:pt x="499" y="630"/>
                  </a:cubicBezTo>
                  <a:cubicBezTo>
                    <a:pt x="469" y="641"/>
                    <a:pt x="463" y="637"/>
                    <a:pt x="455" y="644"/>
                  </a:cubicBezTo>
                  <a:cubicBezTo>
                    <a:pt x="432" y="653"/>
                    <a:pt x="426" y="659"/>
                    <a:pt x="422" y="658"/>
                  </a:cubicBezTo>
                  <a:cubicBezTo>
                    <a:pt x="410" y="660"/>
                    <a:pt x="410" y="653"/>
                    <a:pt x="416" y="648"/>
                  </a:cubicBezTo>
                  <a:cubicBezTo>
                    <a:pt x="439" y="640"/>
                    <a:pt x="445" y="628"/>
                    <a:pt x="447" y="633"/>
                  </a:cubicBezTo>
                  <a:cubicBezTo>
                    <a:pt x="502" y="611"/>
                    <a:pt x="513" y="606"/>
                    <a:pt x="523" y="605"/>
                  </a:cubicBezTo>
                  <a:cubicBezTo>
                    <a:pt x="597" y="583"/>
                    <a:pt x="606" y="581"/>
                    <a:pt x="615" y="576"/>
                  </a:cubicBezTo>
                  <a:cubicBezTo>
                    <a:pt x="655" y="561"/>
                    <a:pt x="660" y="548"/>
                    <a:pt x="663" y="553"/>
                  </a:cubicBezTo>
                  <a:cubicBezTo>
                    <a:pt x="715" y="530"/>
                    <a:pt x="721" y="528"/>
                    <a:pt x="727" y="527"/>
                  </a:cubicBezTo>
                  <a:cubicBezTo>
                    <a:pt x="736" y="512"/>
                    <a:pt x="727" y="524"/>
                    <a:pt x="720" y="520"/>
                  </a:cubicBezTo>
                  <a:cubicBezTo>
                    <a:pt x="677" y="533"/>
                    <a:pt x="673" y="536"/>
                    <a:pt x="668" y="537"/>
                  </a:cubicBezTo>
                  <a:cubicBezTo>
                    <a:pt x="603" y="571"/>
                    <a:pt x="600" y="575"/>
                    <a:pt x="598" y="573"/>
                  </a:cubicBezTo>
                  <a:cubicBezTo>
                    <a:pt x="555" y="592"/>
                    <a:pt x="552" y="588"/>
                    <a:pt x="549" y="589"/>
                  </a:cubicBezTo>
                  <a:cubicBezTo>
                    <a:pt x="507" y="600"/>
                    <a:pt x="504" y="601"/>
                    <a:pt x="501" y="601"/>
                  </a:cubicBezTo>
                  <a:cubicBezTo>
                    <a:pt x="462" y="618"/>
                    <a:pt x="456" y="620"/>
                    <a:pt x="449" y="622"/>
                  </a:cubicBezTo>
                  <a:cubicBezTo>
                    <a:pt x="427" y="627"/>
                    <a:pt x="429" y="624"/>
                    <a:pt x="432" y="622"/>
                  </a:cubicBezTo>
                  <a:cubicBezTo>
                    <a:pt x="464" y="601"/>
                    <a:pt x="476" y="596"/>
                    <a:pt x="488" y="594"/>
                  </a:cubicBezTo>
                  <a:cubicBezTo>
                    <a:pt x="519" y="583"/>
                    <a:pt x="522" y="582"/>
                    <a:pt x="525" y="584"/>
                  </a:cubicBezTo>
                  <a:cubicBezTo>
                    <a:pt x="550" y="574"/>
                    <a:pt x="557" y="572"/>
                    <a:pt x="563" y="571"/>
                  </a:cubicBezTo>
                  <a:cubicBezTo>
                    <a:pt x="588" y="560"/>
                    <a:pt x="594" y="562"/>
                    <a:pt x="600" y="559"/>
                  </a:cubicBezTo>
                  <a:cubicBezTo>
                    <a:pt x="645" y="537"/>
                    <a:pt x="651" y="541"/>
                    <a:pt x="657" y="535"/>
                  </a:cubicBezTo>
                  <a:cubicBezTo>
                    <a:pt x="670" y="528"/>
                    <a:pt x="672" y="530"/>
                    <a:pt x="671" y="528"/>
                  </a:cubicBezTo>
                  <a:cubicBezTo>
                    <a:pt x="707" y="510"/>
                    <a:pt x="711" y="502"/>
                    <a:pt x="714" y="502"/>
                  </a:cubicBezTo>
                  <a:cubicBezTo>
                    <a:pt x="729" y="486"/>
                    <a:pt x="743" y="485"/>
                    <a:pt x="736" y="481"/>
                  </a:cubicBezTo>
                  <a:cubicBezTo>
                    <a:pt x="686" y="515"/>
                    <a:pt x="684" y="515"/>
                    <a:pt x="682" y="515"/>
                  </a:cubicBezTo>
                  <a:cubicBezTo>
                    <a:pt x="660" y="525"/>
                    <a:pt x="654" y="529"/>
                    <a:pt x="648" y="532"/>
                  </a:cubicBezTo>
                  <a:cubicBezTo>
                    <a:pt x="622" y="542"/>
                    <a:pt x="616" y="542"/>
                    <a:pt x="609" y="548"/>
                  </a:cubicBezTo>
                  <a:cubicBezTo>
                    <a:pt x="569" y="562"/>
                    <a:pt x="566" y="558"/>
                    <a:pt x="563" y="561"/>
                  </a:cubicBezTo>
                  <a:cubicBezTo>
                    <a:pt x="541" y="567"/>
                    <a:pt x="537" y="572"/>
                    <a:pt x="535" y="570"/>
                  </a:cubicBezTo>
                  <a:cubicBezTo>
                    <a:pt x="474" y="591"/>
                    <a:pt x="469" y="587"/>
                    <a:pt x="462" y="592"/>
                  </a:cubicBezTo>
                  <a:cubicBezTo>
                    <a:pt x="459" y="582"/>
                    <a:pt x="465" y="573"/>
                    <a:pt x="468" y="576"/>
                  </a:cubicBezTo>
                  <a:cubicBezTo>
                    <a:pt x="497" y="562"/>
                    <a:pt x="501" y="567"/>
                    <a:pt x="506" y="564"/>
                  </a:cubicBezTo>
                  <a:cubicBezTo>
                    <a:pt x="546" y="554"/>
                    <a:pt x="550" y="555"/>
                    <a:pt x="555" y="550"/>
                  </a:cubicBezTo>
                  <a:cubicBezTo>
                    <a:pt x="621" y="530"/>
                    <a:pt x="639" y="521"/>
                    <a:pt x="656" y="514"/>
                  </a:cubicBezTo>
                  <a:cubicBezTo>
                    <a:pt x="724" y="468"/>
                    <a:pt x="727" y="472"/>
                    <a:pt x="731" y="467"/>
                  </a:cubicBezTo>
                  <a:cubicBezTo>
                    <a:pt x="698" y="479"/>
                    <a:pt x="675" y="497"/>
                    <a:pt x="653" y="506"/>
                  </a:cubicBezTo>
                  <a:cubicBezTo>
                    <a:pt x="569" y="540"/>
                    <a:pt x="564" y="539"/>
                    <a:pt x="557" y="543"/>
                  </a:cubicBezTo>
                  <a:cubicBezTo>
                    <a:pt x="520" y="547"/>
                    <a:pt x="515" y="554"/>
                    <a:pt x="512" y="552"/>
                  </a:cubicBezTo>
                  <a:cubicBezTo>
                    <a:pt x="473" y="562"/>
                    <a:pt x="469" y="568"/>
                    <a:pt x="466" y="563"/>
                  </a:cubicBezTo>
                  <a:cubicBezTo>
                    <a:pt x="498" y="545"/>
                    <a:pt x="497" y="541"/>
                    <a:pt x="502" y="539"/>
                  </a:cubicBezTo>
                  <a:cubicBezTo>
                    <a:pt x="563" y="520"/>
                    <a:pt x="573" y="516"/>
                    <a:pt x="581" y="519"/>
                  </a:cubicBezTo>
                  <a:cubicBezTo>
                    <a:pt x="612" y="506"/>
                    <a:pt x="616" y="505"/>
                    <a:pt x="619" y="506"/>
                  </a:cubicBezTo>
                  <a:cubicBezTo>
                    <a:pt x="736" y="443"/>
                    <a:pt x="752" y="427"/>
                    <a:pt x="767" y="422"/>
                  </a:cubicBezTo>
                  <a:cubicBezTo>
                    <a:pt x="792" y="398"/>
                    <a:pt x="801" y="398"/>
                    <a:pt x="799" y="388"/>
                  </a:cubicBezTo>
                  <a:cubicBezTo>
                    <a:pt x="779" y="406"/>
                    <a:pt x="773" y="410"/>
                    <a:pt x="771" y="411"/>
                  </a:cubicBezTo>
                  <a:cubicBezTo>
                    <a:pt x="764" y="417"/>
                    <a:pt x="760" y="419"/>
                    <a:pt x="757" y="421"/>
                  </a:cubicBezTo>
                  <a:cubicBezTo>
                    <a:pt x="698" y="461"/>
                    <a:pt x="694" y="459"/>
                    <a:pt x="692" y="461"/>
                  </a:cubicBezTo>
                  <a:cubicBezTo>
                    <a:pt x="645" y="481"/>
                    <a:pt x="642" y="485"/>
                    <a:pt x="639" y="487"/>
                  </a:cubicBezTo>
                  <a:cubicBezTo>
                    <a:pt x="607" y="499"/>
                    <a:pt x="602" y="499"/>
                    <a:pt x="597" y="503"/>
                  </a:cubicBezTo>
                  <a:cubicBezTo>
                    <a:pt x="580" y="505"/>
                    <a:pt x="572" y="510"/>
                    <a:pt x="564" y="509"/>
                  </a:cubicBezTo>
                  <a:cubicBezTo>
                    <a:pt x="507" y="529"/>
                    <a:pt x="504" y="529"/>
                    <a:pt x="501" y="530"/>
                  </a:cubicBezTo>
                  <a:cubicBezTo>
                    <a:pt x="511" y="516"/>
                    <a:pt x="516" y="516"/>
                    <a:pt x="521" y="510"/>
                  </a:cubicBezTo>
                  <a:cubicBezTo>
                    <a:pt x="560" y="498"/>
                    <a:pt x="569" y="498"/>
                    <a:pt x="580" y="493"/>
                  </a:cubicBezTo>
                  <a:cubicBezTo>
                    <a:pt x="646" y="472"/>
                    <a:pt x="652" y="467"/>
                    <a:pt x="658" y="468"/>
                  </a:cubicBezTo>
                  <a:cubicBezTo>
                    <a:pt x="762" y="408"/>
                    <a:pt x="771" y="401"/>
                    <a:pt x="780" y="395"/>
                  </a:cubicBezTo>
                  <a:cubicBezTo>
                    <a:pt x="794" y="385"/>
                    <a:pt x="799" y="381"/>
                    <a:pt x="804" y="378"/>
                  </a:cubicBezTo>
                  <a:cubicBezTo>
                    <a:pt x="816" y="362"/>
                    <a:pt x="807" y="368"/>
                    <a:pt x="799" y="374"/>
                  </a:cubicBezTo>
                  <a:cubicBezTo>
                    <a:pt x="785" y="381"/>
                    <a:pt x="780" y="387"/>
                    <a:pt x="777" y="392"/>
                  </a:cubicBezTo>
                  <a:cubicBezTo>
                    <a:pt x="741" y="412"/>
                    <a:pt x="732" y="416"/>
                    <a:pt x="722" y="424"/>
                  </a:cubicBezTo>
                  <a:cubicBezTo>
                    <a:pt x="700" y="442"/>
                    <a:pt x="692" y="439"/>
                    <a:pt x="689" y="441"/>
                  </a:cubicBezTo>
                  <a:cubicBezTo>
                    <a:pt x="614" y="471"/>
                    <a:pt x="613" y="473"/>
                    <a:pt x="607" y="476"/>
                  </a:cubicBezTo>
                  <a:cubicBezTo>
                    <a:pt x="566" y="485"/>
                    <a:pt x="556" y="494"/>
                    <a:pt x="549" y="491"/>
                  </a:cubicBezTo>
                  <a:cubicBezTo>
                    <a:pt x="513" y="502"/>
                    <a:pt x="508" y="511"/>
                    <a:pt x="505" y="508"/>
                  </a:cubicBezTo>
                  <a:cubicBezTo>
                    <a:pt x="524" y="490"/>
                    <a:pt x="526" y="487"/>
                    <a:pt x="528" y="486"/>
                  </a:cubicBezTo>
                  <a:cubicBezTo>
                    <a:pt x="546" y="478"/>
                    <a:pt x="555" y="473"/>
                    <a:pt x="564" y="467"/>
                  </a:cubicBezTo>
                  <a:cubicBezTo>
                    <a:pt x="585" y="466"/>
                    <a:pt x="592" y="460"/>
                    <a:pt x="598" y="460"/>
                  </a:cubicBezTo>
                  <a:cubicBezTo>
                    <a:pt x="650" y="440"/>
                    <a:pt x="653" y="444"/>
                    <a:pt x="657" y="440"/>
                  </a:cubicBezTo>
                  <a:cubicBezTo>
                    <a:pt x="729" y="408"/>
                    <a:pt x="743" y="399"/>
                    <a:pt x="758" y="389"/>
                  </a:cubicBezTo>
                  <a:cubicBezTo>
                    <a:pt x="794" y="357"/>
                    <a:pt x="790" y="359"/>
                    <a:pt x="778" y="369"/>
                  </a:cubicBezTo>
                  <a:cubicBezTo>
                    <a:pt x="742" y="393"/>
                    <a:pt x="737" y="396"/>
                    <a:pt x="732" y="400"/>
                  </a:cubicBezTo>
                  <a:cubicBezTo>
                    <a:pt x="693" y="417"/>
                    <a:pt x="690" y="418"/>
                    <a:pt x="687" y="420"/>
                  </a:cubicBezTo>
                  <a:cubicBezTo>
                    <a:pt x="629" y="438"/>
                    <a:pt x="622" y="447"/>
                    <a:pt x="618" y="443"/>
                  </a:cubicBezTo>
                  <a:cubicBezTo>
                    <a:pt x="587" y="455"/>
                    <a:pt x="575" y="459"/>
                    <a:pt x="564" y="457"/>
                  </a:cubicBezTo>
                  <a:cubicBezTo>
                    <a:pt x="544" y="467"/>
                    <a:pt x="539" y="470"/>
                    <a:pt x="534" y="470"/>
                  </a:cubicBezTo>
                  <a:cubicBezTo>
                    <a:pt x="590" y="434"/>
                    <a:pt x="594" y="439"/>
                    <a:pt x="599" y="435"/>
                  </a:cubicBezTo>
                  <a:cubicBezTo>
                    <a:pt x="658" y="416"/>
                    <a:pt x="669" y="411"/>
                    <a:pt x="679" y="409"/>
                  </a:cubicBezTo>
                  <a:cubicBezTo>
                    <a:pt x="766" y="359"/>
                    <a:pt x="770" y="356"/>
                    <a:pt x="786" y="346"/>
                  </a:cubicBezTo>
                  <a:cubicBezTo>
                    <a:pt x="788" y="337"/>
                    <a:pt x="773" y="348"/>
                    <a:pt x="758" y="359"/>
                  </a:cubicBezTo>
                  <a:cubicBezTo>
                    <a:pt x="666" y="405"/>
                    <a:pt x="659" y="405"/>
                    <a:pt x="650" y="410"/>
                  </a:cubicBezTo>
                  <a:cubicBezTo>
                    <a:pt x="579" y="427"/>
                    <a:pt x="571" y="435"/>
                    <a:pt x="566" y="429"/>
                  </a:cubicBezTo>
                  <a:cubicBezTo>
                    <a:pt x="586" y="418"/>
                    <a:pt x="591" y="422"/>
                    <a:pt x="597" y="419"/>
                  </a:cubicBezTo>
                  <a:cubicBezTo>
                    <a:pt x="623" y="411"/>
                    <a:pt x="627" y="405"/>
                    <a:pt x="629" y="408"/>
                  </a:cubicBezTo>
                  <a:cubicBezTo>
                    <a:pt x="674" y="391"/>
                    <a:pt x="674" y="383"/>
                    <a:pt x="679" y="385"/>
                  </a:cubicBezTo>
                  <a:cubicBezTo>
                    <a:pt x="709" y="372"/>
                    <a:pt x="714" y="369"/>
                    <a:pt x="719" y="365"/>
                  </a:cubicBezTo>
                  <a:cubicBezTo>
                    <a:pt x="790" y="326"/>
                    <a:pt x="800" y="319"/>
                    <a:pt x="808" y="316"/>
                  </a:cubicBezTo>
                  <a:cubicBezTo>
                    <a:pt x="851" y="294"/>
                    <a:pt x="848" y="291"/>
                    <a:pt x="852" y="289"/>
                  </a:cubicBezTo>
                  <a:cubicBezTo>
                    <a:pt x="847" y="287"/>
                    <a:pt x="848" y="290"/>
                    <a:pt x="845" y="292"/>
                  </a:cubicBezTo>
                  <a:cubicBezTo>
                    <a:pt x="796" y="312"/>
                    <a:pt x="785" y="320"/>
                    <a:pt x="775" y="325"/>
                  </a:cubicBezTo>
                  <a:cubicBezTo>
                    <a:pt x="686" y="371"/>
                    <a:pt x="681" y="378"/>
                    <a:pt x="677" y="376"/>
                  </a:cubicBezTo>
                  <a:cubicBezTo>
                    <a:pt x="647" y="386"/>
                    <a:pt x="644" y="390"/>
                    <a:pt x="642" y="391"/>
                  </a:cubicBezTo>
                  <a:cubicBezTo>
                    <a:pt x="602" y="407"/>
                    <a:pt x="598" y="406"/>
                    <a:pt x="593" y="409"/>
                  </a:cubicBezTo>
                  <a:cubicBezTo>
                    <a:pt x="585" y="406"/>
                    <a:pt x="586" y="411"/>
                    <a:pt x="589" y="407"/>
                  </a:cubicBezTo>
                  <a:cubicBezTo>
                    <a:pt x="637" y="379"/>
                    <a:pt x="661" y="368"/>
                    <a:pt x="684" y="361"/>
                  </a:cubicBezTo>
                  <a:cubicBezTo>
                    <a:pt x="714" y="348"/>
                    <a:pt x="717" y="344"/>
                    <a:pt x="720" y="343"/>
                  </a:cubicBezTo>
                  <a:cubicBezTo>
                    <a:pt x="761" y="318"/>
                    <a:pt x="780" y="313"/>
                    <a:pt x="794" y="303"/>
                  </a:cubicBezTo>
                  <a:cubicBezTo>
                    <a:pt x="837" y="288"/>
                    <a:pt x="847" y="283"/>
                    <a:pt x="845" y="279"/>
                  </a:cubicBezTo>
                  <a:cubicBezTo>
                    <a:pt x="748" y="324"/>
                    <a:pt x="743" y="322"/>
                    <a:pt x="738" y="327"/>
                  </a:cubicBezTo>
                  <a:cubicBezTo>
                    <a:pt x="712" y="340"/>
                    <a:pt x="702" y="341"/>
                    <a:pt x="692" y="348"/>
                  </a:cubicBezTo>
                  <a:cubicBezTo>
                    <a:pt x="671" y="360"/>
                    <a:pt x="667" y="355"/>
                    <a:pt x="661" y="360"/>
                  </a:cubicBezTo>
                  <a:cubicBezTo>
                    <a:pt x="628" y="371"/>
                    <a:pt x="625" y="375"/>
                    <a:pt x="623" y="373"/>
                  </a:cubicBezTo>
                  <a:cubicBezTo>
                    <a:pt x="602" y="380"/>
                    <a:pt x="603" y="375"/>
                    <a:pt x="608" y="379"/>
                  </a:cubicBezTo>
                  <a:cubicBezTo>
                    <a:pt x="635" y="363"/>
                    <a:pt x="640" y="358"/>
                    <a:pt x="645" y="355"/>
                  </a:cubicBezTo>
                  <a:cubicBezTo>
                    <a:pt x="690" y="337"/>
                    <a:pt x="695" y="339"/>
                    <a:pt x="702" y="336"/>
                  </a:cubicBezTo>
                  <a:cubicBezTo>
                    <a:pt x="778" y="299"/>
                    <a:pt x="789" y="291"/>
                    <a:pt x="800" y="284"/>
                  </a:cubicBezTo>
                  <a:cubicBezTo>
                    <a:pt x="823" y="265"/>
                    <a:pt x="817" y="270"/>
                    <a:pt x="810" y="275"/>
                  </a:cubicBezTo>
                  <a:cubicBezTo>
                    <a:pt x="745" y="308"/>
                    <a:pt x="744" y="312"/>
                    <a:pt x="735" y="317"/>
                  </a:cubicBezTo>
                  <a:cubicBezTo>
                    <a:pt x="706" y="325"/>
                    <a:pt x="698" y="329"/>
                    <a:pt x="692" y="328"/>
                  </a:cubicBezTo>
                  <a:cubicBezTo>
                    <a:pt x="631" y="353"/>
                    <a:pt x="625" y="359"/>
                    <a:pt x="621" y="355"/>
                  </a:cubicBezTo>
                  <a:cubicBezTo>
                    <a:pt x="645" y="341"/>
                    <a:pt x="649" y="339"/>
                    <a:pt x="654" y="336"/>
                  </a:cubicBezTo>
                  <a:cubicBezTo>
                    <a:pt x="697" y="321"/>
                    <a:pt x="705" y="316"/>
                    <a:pt x="713" y="313"/>
                  </a:cubicBezTo>
                  <a:cubicBezTo>
                    <a:pt x="745" y="297"/>
                    <a:pt x="753" y="295"/>
                    <a:pt x="761" y="291"/>
                  </a:cubicBezTo>
                  <a:cubicBezTo>
                    <a:pt x="803" y="262"/>
                    <a:pt x="807" y="264"/>
                    <a:pt x="806" y="261"/>
                  </a:cubicBezTo>
                  <a:cubicBezTo>
                    <a:pt x="839" y="233"/>
                    <a:pt x="843" y="230"/>
                    <a:pt x="847" y="226"/>
                  </a:cubicBezTo>
                  <a:cubicBezTo>
                    <a:pt x="796" y="261"/>
                    <a:pt x="788" y="266"/>
                    <a:pt x="779" y="272"/>
                  </a:cubicBezTo>
                  <a:cubicBezTo>
                    <a:pt x="668" y="319"/>
                    <a:pt x="661" y="325"/>
                    <a:pt x="655" y="325"/>
                  </a:cubicBezTo>
                  <a:cubicBezTo>
                    <a:pt x="643" y="332"/>
                    <a:pt x="643" y="326"/>
                    <a:pt x="646" y="322"/>
                  </a:cubicBezTo>
                  <a:cubicBezTo>
                    <a:pt x="668" y="316"/>
                    <a:pt x="674" y="313"/>
                    <a:pt x="679" y="313"/>
                  </a:cubicBezTo>
                  <a:cubicBezTo>
                    <a:pt x="789" y="253"/>
                    <a:pt x="800" y="245"/>
                    <a:pt x="811" y="238"/>
                  </a:cubicBezTo>
                  <a:cubicBezTo>
                    <a:pt x="830" y="217"/>
                    <a:pt x="839" y="215"/>
                    <a:pt x="836" y="212"/>
                  </a:cubicBezTo>
                  <a:cubicBezTo>
                    <a:pt x="826" y="221"/>
                    <a:pt x="818" y="219"/>
                    <a:pt x="815" y="227"/>
                  </a:cubicBezTo>
                  <a:cubicBezTo>
                    <a:pt x="759" y="262"/>
                    <a:pt x="739" y="275"/>
                    <a:pt x="719" y="284"/>
                  </a:cubicBezTo>
                  <a:cubicBezTo>
                    <a:pt x="673" y="305"/>
                    <a:pt x="671" y="306"/>
                    <a:pt x="668" y="306"/>
                  </a:cubicBezTo>
                  <a:cubicBezTo>
                    <a:pt x="711" y="282"/>
                    <a:pt x="719" y="273"/>
                    <a:pt x="727" y="271"/>
                  </a:cubicBezTo>
                  <a:cubicBezTo>
                    <a:pt x="797" y="226"/>
                    <a:pt x="805" y="220"/>
                    <a:pt x="813" y="214"/>
                  </a:cubicBezTo>
                  <a:cubicBezTo>
                    <a:pt x="850" y="175"/>
                    <a:pt x="861" y="172"/>
                    <a:pt x="859" y="168"/>
                  </a:cubicBezTo>
                  <a:close/>
                  <a:moveTo>
                    <a:pt x="743" y="232"/>
                  </a:moveTo>
                  <a:cubicBezTo>
                    <a:pt x="748" y="239"/>
                    <a:pt x="733" y="238"/>
                    <a:pt x="728" y="246"/>
                  </a:cubicBezTo>
                  <a:cubicBezTo>
                    <a:pt x="725" y="238"/>
                    <a:pt x="737" y="240"/>
                    <a:pt x="743" y="232"/>
                  </a:cubicBezTo>
                  <a:close/>
                  <a:moveTo>
                    <a:pt x="723" y="245"/>
                  </a:moveTo>
                  <a:cubicBezTo>
                    <a:pt x="723" y="251"/>
                    <a:pt x="713" y="252"/>
                    <a:pt x="710" y="254"/>
                  </a:cubicBezTo>
                  <a:cubicBezTo>
                    <a:pt x="709" y="248"/>
                    <a:pt x="719" y="247"/>
                    <a:pt x="723" y="245"/>
                  </a:cubicBezTo>
                  <a:close/>
                  <a:moveTo>
                    <a:pt x="265" y="659"/>
                  </a:moveTo>
                  <a:cubicBezTo>
                    <a:pt x="262" y="656"/>
                    <a:pt x="263" y="654"/>
                    <a:pt x="262" y="651"/>
                  </a:cubicBezTo>
                  <a:cubicBezTo>
                    <a:pt x="260" y="649"/>
                    <a:pt x="256" y="646"/>
                    <a:pt x="259" y="644"/>
                  </a:cubicBezTo>
                  <a:cubicBezTo>
                    <a:pt x="256" y="643"/>
                    <a:pt x="254" y="641"/>
                    <a:pt x="252" y="638"/>
                  </a:cubicBezTo>
                  <a:cubicBezTo>
                    <a:pt x="252" y="636"/>
                    <a:pt x="252" y="634"/>
                    <a:pt x="250" y="635"/>
                  </a:cubicBezTo>
                  <a:cubicBezTo>
                    <a:pt x="248" y="631"/>
                    <a:pt x="248" y="627"/>
                    <a:pt x="243" y="623"/>
                  </a:cubicBezTo>
                  <a:cubicBezTo>
                    <a:pt x="245" y="617"/>
                    <a:pt x="243" y="617"/>
                    <a:pt x="239" y="613"/>
                  </a:cubicBezTo>
                  <a:cubicBezTo>
                    <a:pt x="241" y="610"/>
                    <a:pt x="236" y="605"/>
                    <a:pt x="236" y="601"/>
                  </a:cubicBezTo>
                  <a:cubicBezTo>
                    <a:pt x="231" y="592"/>
                    <a:pt x="230" y="592"/>
                    <a:pt x="223" y="581"/>
                  </a:cubicBezTo>
                  <a:cubicBezTo>
                    <a:pt x="215" y="572"/>
                    <a:pt x="216" y="564"/>
                    <a:pt x="207" y="555"/>
                  </a:cubicBezTo>
                  <a:cubicBezTo>
                    <a:pt x="203" y="545"/>
                    <a:pt x="204" y="543"/>
                    <a:pt x="195" y="532"/>
                  </a:cubicBezTo>
                  <a:cubicBezTo>
                    <a:pt x="199" y="528"/>
                    <a:pt x="191" y="523"/>
                    <a:pt x="193" y="519"/>
                  </a:cubicBezTo>
                  <a:cubicBezTo>
                    <a:pt x="188" y="514"/>
                    <a:pt x="192" y="510"/>
                    <a:pt x="188" y="505"/>
                  </a:cubicBezTo>
                  <a:cubicBezTo>
                    <a:pt x="187" y="496"/>
                    <a:pt x="184" y="487"/>
                    <a:pt x="181" y="478"/>
                  </a:cubicBezTo>
                  <a:cubicBezTo>
                    <a:pt x="189" y="478"/>
                    <a:pt x="185" y="488"/>
                    <a:pt x="189" y="492"/>
                  </a:cubicBezTo>
                  <a:cubicBezTo>
                    <a:pt x="191" y="498"/>
                    <a:pt x="194" y="504"/>
                    <a:pt x="193" y="509"/>
                  </a:cubicBezTo>
                  <a:cubicBezTo>
                    <a:pt x="200" y="517"/>
                    <a:pt x="199" y="523"/>
                    <a:pt x="207" y="531"/>
                  </a:cubicBezTo>
                  <a:cubicBezTo>
                    <a:pt x="210" y="535"/>
                    <a:pt x="208" y="538"/>
                    <a:pt x="209" y="541"/>
                  </a:cubicBezTo>
                  <a:cubicBezTo>
                    <a:pt x="213" y="542"/>
                    <a:pt x="214" y="546"/>
                    <a:pt x="213" y="549"/>
                  </a:cubicBezTo>
                  <a:cubicBezTo>
                    <a:pt x="220" y="554"/>
                    <a:pt x="218" y="557"/>
                    <a:pt x="224" y="565"/>
                  </a:cubicBezTo>
                  <a:cubicBezTo>
                    <a:pt x="227" y="574"/>
                    <a:pt x="233" y="584"/>
                    <a:pt x="237" y="593"/>
                  </a:cubicBezTo>
                  <a:cubicBezTo>
                    <a:pt x="239" y="596"/>
                    <a:pt x="241" y="598"/>
                    <a:pt x="243" y="601"/>
                  </a:cubicBezTo>
                  <a:cubicBezTo>
                    <a:pt x="243" y="603"/>
                    <a:pt x="243" y="605"/>
                    <a:pt x="245" y="604"/>
                  </a:cubicBezTo>
                  <a:cubicBezTo>
                    <a:pt x="246" y="609"/>
                    <a:pt x="245" y="613"/>
                    <a:pt x="250" y="618"/>
                  </a:cubicBezTo>
                  <a:cubicBezTo>
                    <a:pt x="253" y="627"/>
                    <a:pt x="261" y="637"/>
                    <a:pt x="263" y="646"/>
                  </a:cubicBezTo>
                  <a:cubicBezTo>
                    <a:pt x="271" y="655"/>
                    <a:pt x="270" y="664"/>
                    <a:pt x="275" y="673"/>
                  </a:cubicBezTo>
                  <a:cubicBezTo>
                    <a:pt x="268" y="673"/>
                    <a:pt x="271" y="663"/>
                    <a:pt x="265" y="659"/>
                  </a:cubicBezTo>
                  <a:close/>
                  <a:moveTo>
                    <a:pt x="279" y="685"/>
                  </a:moveTo>
                  <a:cubicBezTo>
                    <a:pt x="279" y="692"/>
                    <a:pt x="278" y="682"/>
                    <a:pt x="274" y="679"/>
                  </a:cubicBezTo>
                  <a:cubicBezTo>
                    <a:pt x="273" y="676"/>
                    <a:pt x="276" y="678"/>
                    <a:pt x="277" y="679"/>
                  </a:cubicBezTo>
                  <a:cubicBezTo>
                    <a:pt x="278" y="681"/>
                    <a:pt x="279" y="683"/>
                    <a:pt x="281" y="684"/>
                  </a:cubicBezTo>
                  <a:cubicBezTo>
                    <a:pt x="280" y="685"/>
                    <a:pt x="280" y="685"/>
                    <a:pt x="279" y="685"/>
                  </a:cubicBezTo>
                  <a:close/>
                  <a:moveTo>
                    <a:pt x="166" y="634"/>
                  </a:moveTo>
                  <a:cubicBezTo>
                    <a:pt x="162" y="637"/>
                    <a:pt x="166" y="630"/>
                    <a:pt x="161" y="628"/>
                  </a:cubicBezTo>
                  <a:cubicBezTo>
                    <a:pt x="168" y="628"/>
                    <a:pt x="168" y="638"/>
                    <a:pt x="172" y="642"/>
                  </a:cubicBezTo>
                  <a:cubicBezTo>
                    <a:pt x="168" y="645"/>
                    <a:pt x="166" y="636"/>
                    <a:pt x="166" y="634"/>
                  </a:cubicBezTo>
                  <a:close/>
                  <a:moveTo>
                    <a:pt x="192" y="691"/>
                  </a:moveTo>
                  <a:cubicBezTo>
                    <a:pt x="192" y="690"/>
                    <a:pt x="191" y="690"/>
                    <a:pt x="190" y="691"/>
                  </a:cubicBezTo>
                  <a:cubicBezTo>
                    <a:pt x="187" y="685"/>
                    <a:pt x="184" y="679"/>
                    <a:pt x="184" y="673"/>
                  </a:cubicBezTo>
                  <a:cubicBezTo>
                    <a:pt x="190" y="669"/>
                    <a:pt x="184" y="681"/>
                    <a:pt x="189" y="677"/>
                  </a:cubicBezTo>
                  <a:cubicBezTo>
                    <a:pt x="189" y="682"/>
                    <a:pt x="193" y="688"/>
                    <a:pt x="194" y="693"/>
                  </a:cubicBezTo>
                  <a:cubicBezTo>
                    <a:pt x="195" y="695"/>
                    <a:pt x="196" y="696"/>
                    <a:pt x="197" y="698"/>
                  </a:cubicBezTo>
                  <a:cubicBezTo>
                    <a:pt x="200" y="705"/>
                    <a:pt x="188" y="693"/>
                    <a:pt x="192" y="691"/>
                  </a:cubicBezTo>
                  <a:close/>
                  <a:moveTo>
                    <a:pt x="259" y="828"/>
                  </a:moveTo>
                  <a:cubicBezTo>
                    <a:pt x="258" y="824"/>
                    <a:pt x="255" y="820"/>
                    <a:pt x="256" y="817"/>
                  </a:cubicBezTo>
                  <a:cubicBezTo>
                    <a:pt x="247" y="810"/>
                    <a:pt x="247" y="797"/>
                    <a:pt x="241" y="789"/>
                  </a:cubicBezTo>
                  <a:cubicBezTo>
                    <a:pt x="233" y="777"/>
                    <a:pt x="228" y="766"/>
                    <a:pt x="224" y="755"/>
                  </a:cubicBezTo>
                  <a:cubicBezTo>
                    <a:pt x="220" y="751"/>
                    <a:pt x="217" y="746"/>
                    <a:pt x="214" y="742"/>
                  </a:cubicBezTo>
                  <a:cubicBezTo>
                    <a:pt x="212" y="737"/>
                    <a:pt x="211" y="732"/>
                    <a:pt x="208" y="727"/>
                  </a:cubicBezTo>
                  <a:cubicBezTo>
                    <a:pt x="206" y="724"/>
                    <a:pt x="208" y="722"/>
                    <a:pt x="205" y="719"/>
                  </a:cubicBezTo>
                  <a:cubicBezTo>
                    <a:pt x="202" y="720"/>
                    <a:pt x="204" y="715"/>
                    <a:pt x="201" y="717"/>
                  </a:cubicBezTo>
                  <a:cubicBezTo>
                    <a:pt x="203" y="712"/>
                    <a:pt x="194" y="705"/>
                    <a:pt x="199" y="701"/>
                  </a:cubicBezTo>
                  <a:cubicBezTo>
                    <a:pt x="207" y="710"/>
                    <a:pt x="207" y="720"/>
                    <a:pt x="217" y="725"/>
                  </a:cubicBezTo>
                  <a:cubicBezTo>
                    <a:pt x="214" y="728"/>
                    <a:pt x="222" y="733"/>
                    <a:pt x="220" y="736"/>
                  </a:cubicBezTo>
                  <a:cubicBezTo>
                    <a:pt x="220" y="739"/>
                    <a:pt x="227" y="743"/>
                    <a:pt x="224" y="745"/>
                  </a:cubicBezTo>
                  <a:cubicBezTo>
                    <a:pt x="228" y="751"/>
                    <a:pt x="231" y="757"/>
                    <a:pt x="232" y="763"/>
                  </a:cubicBezTo>
                  <a:cubicBezTo>
                    <a:pt x="242" y="777"/>
                    <a:pt x="242" y="783"/>
                    <a:pt x="252" y="798"/>
                  </a:cubicBezTo>
                  <a:cubicBezTo>
                    <a:pt x="255" y="807"/>
                    <a:pt x="256" y="808"/>
                    <a:pt x="261" y="817"/>
                  </a:cubicBezTo>
                  <a:cubicBezTo>
                    <a:pt x="258" y="822"/>
                    <a:pt x="264" y="829"/>
                    <a:pt x="265" y="836"/>
                  </a:cubicBezTo>
                  <a:cubicBezTo>
                    <a:pt x="259" y="838"/>
                    <a:pt x="262" y="830"/>
                    <a:pt x="259" y="828"/>
                  </a:cubicBezTo>
                  <a:close/>
                  <a:moveTo>
                    <a:pt x="195" y="1053"/>
                  </a:moveTo>
                  <a:cubicBezTo>
                    <a:pt x="187" y="1053"/>
                    <a:pt x="194" y="1042"/>
                    <a:pt x="195" y="1053"/>
                  </a:cubicBezTo>
                  <a:close/>
                  <a:moveTo>
                    <a:pt x="139" y="1162"/>
                  </a:moveTo>
                  <a:cubicBezTo>
                    <a:pt x="139" y="1162"/>
                    <a:pt x="135" y="1161"/>
                    <a:pt x="135" y="1160"/>
                  </a:cubicBezTo>
                  <a:cubicBezTo>
                    <a:pt x="135" y="1160"/>
                    <a:pt x="137" y="1159"/>
                    <a:pt x="137" y="1159"/>
                  </a:cubicBezTo>
                  <a:cubicBezTo>
                    <a:pt x="135" y="1156"/>
                    <a:pt x="134" y="1152"/>
                    <a:pt x="136" y="1155"/>
                  </a:cubicBezTo>
                  <a:cubicBezTo>
                    <a:pt x="138" y="1157"/>
                    <a:pt x="136" y="1158"/>
                    <a:pt x="137" y="1159"/>
                  </a:cubicBezTo>
                  <a:cubicBezTo>
                    <a:pt x="137" y="1159"/>
                    <a:pt x="146" y="1164"/>
                    <a:pt x="139" y="1162"/>
                  </a:cubicBezTo>
                  <a:close/>
                  <a:moveTo>
                    <a:pt x="157" y="1194"/>
                  </a:moveTo>
                  <a:cubicBezTo>
                    <a:pt x="156" y="1188"/>
                    <a:pt x="151" y="1181"/>
                    <a:pt x="146" y="1175"/>
                  </a:cubicBezTo>
                  <a:cubicBezTo>
                    <a:pt x="148" y="1173"/>
                    <a:pt x="150" y="1179"/>
                    <a:pt x="153" y="1177"/>
                  </a:cubicBezTo>
                  <a:cubicBezTo>
                    <a:pt x="149" y="1182"/>
                    <a:pt x="165" y="1190"/>
                    <a:pt x="157" y="1194"/>
                  </a:cubicBezTo>
                  <a:close/>
                  <a:moveTo>
                    <a:pt x="160" y="1194"/>
                  </a:moveTo>
                  <a:cubicBezTo>
                    <a:pt x="165" y="1194"/>
                    <a:pt x="164" y="1204"/>
                    <a:pt x="167" y="1208"/>
                  </a:cubicBezTo>
                  <a:cubicBezTo>
                    <a:pt x="161" y="1208"/>
                    <a:pt x="161" y="1198"/>
                    <a:pt x="160" y="1194"/>
                  </a:cubicBezTo>
                  <a:close/>
                  <a:moveTo>
                    <a:pt x="120" y="1272"/>
                  </a:moveTo>
                  <a:cubicBezTo>
                    <a:pt x="122" y="1271"/>
                    <a:pt x="129" y="1274"/>
                    <a:pt x="125" y="1275"/>
                  </a:cubicBezTo>
                  <a:cubicBezTo>
                    <a:pt x="136" y="1289"/>
                    <a:pt x="127" y="1283"/>
                    <a:pt x="120" y="1272"/>
                  </a:cubicBezTo>
                  <a:close/>
                  <a:moveTo>
                    <a:pt x="25" y="1215"/>
                  </a:moveTo>
                  <a:cubicBezTo>
                    <a:pt x="26" y="1214"/>
                    <a:pt x="27" y="1214"/>
                    <a:pt x="28" y="1213"/>
                  </a:cubicBezTo>
                  <a:cubicBezTo>
                    <a:pt x="29" y="1214"/>
                    <a:pt x="31" y="1216"/>
                    <a:pt x="32" y="1218"/>
                  </a:cubicBezTo>
                  <a:cubicBezTo>
                    <a:pt x="31" y="1218"/>
                    <a:pt x="30" y="1219"/>
                    <a:pt x="29" y="1220"/>
                  </a:cubicBezTo>
                  <a:cubicBezTo>
                    <a:pt x="27" y="1218"/>
                    <a:pt x="26" y="1217"/>
                    <a:pt x="25" y="1215"/>
                  </a:cubicBezTo>
                  <a:close/>
                  <a:moveTo>
                    <a:pt x="121" y="1375"/>
                  </a:moveTo>
                  <a:cubicBezTo>
                    <a:pt x="117" y="1370"/>
                    <a:pt x="114" y="1365"/>
                    <a:pt x="110" y="1360"/>
                  </a:cubicBezTo>
                  <a:cubicBezTo>
                    <a:pt x="113" y="1358"/>
                    <a:pt x="116" y="1360"/>
                    <a:pt x="118" y="1364"/>
                  </a:cubicBezTo>
                  <a:cubicBezTo>
                    <a:pt x="122" y="1365"/>
                    <a:pt x="127" y="1372"/>
                    <a:pt x="121" y="1375"/>
                  </a:cubicBezTo>
                  <a:close/>
                  <a:moveTo>
                    <a:pt x="156" y="1400"/>
                  </a:moveTo>
                  <a:cubicBezTo>
                    <a:pt x="154" y="1401"/>
                    <a:pt x="156" y="1399"/>
                    <a:pt x="154" y="1397"/>
                  </a:cubicBezTo>
                  <a:cubicBezTo>
                    <a:pt x="129" y="1364"/>
                    <a:pt x="125" y="1355"/>
                    <a:pt x="120" y="1353"/>
                  </a:cubicBezTo>
                  <a:cubicBezTo>
                    <a:pt x="103" y="1335"/>
                    <a:pt x="105" y="1329"/>
                    <a:pt x="98" y="1330"/>
                  </a:cubicBezTo>
                  <a:cubicBezTo>
                    <a:pt x="80" y="1305"/>
                    <a:pt x="82" y="1304"/>
                    <a:pt x="82" y="1304"/>
                  </a:cubicBezTo>
                  <a:cubicBezTo>
                    <a:pt x="72" y="1293"/>
                    <a:pt x="73" y="1290"/>
                    <a:pt x="72" y="1290"/>
                  </a:cubicBezTo>
                  <a:cubicBezTo>
                    <a:pt x="60" y="1278"/>
                    <a:pt x="63" y="1277"/>
                    <a:pt x="61" y="1275"/>
                  </a:cubicBezTo>
                  <a:cubicBezTo>
                    <a:pt x="44" y="1247"/>
                    <a:pt x="37" y="1241"/>
                    <a:pt x="37" y="1236"/>
                  </a:cubicBezTo>
                  <a:cubicBezTo>
                    <a:pt x="33" y="1223"/>
                    <a:pt x="41" y="1230"/>
                    <a:pt x="45" y="1233"/>
                  </a:cubicBezTo>
                  <a:cubicBezTo>
                    <a:pt x="83" y="1280"/>
                    <a:pt x="94" y="1291"/>
                    <a:pt x="101" y="1303"/>
                  </a:cubicBezTo>
                  <a:cubicBezTo>
                    <a:pt x="106" y="1310"/>
                    <a:pt x="104" y="1311"/>
                    <a:pt x="105" y="1312"/>
                  </a:cubicBezTo>
                  <a:cubicBezTo>
                    <a:pt x="117" y="1329"/>
                    <a:pt x="118" y="1327"/>
                    <a:pt x="119" y="1329"/>
                  </a:cubicBezTo>
                  <a:cubicBezTo>
                    <a:pt x="159" y="1413"/>
                    <a:pt x="159" y="1403"/>
                    <a:pt x="156" y="1400"/>
                  </a:cubicBezTo>
                  <a:close/>
                  <a:moveTo>
                    <a:pt x="217" y="1325"/>
                  </a:moveTo>
                  <a:cubicBezTo>
                    <a:pt x="220" y="1327"/>
                    <a:pt x="210" y="1334"/>
                    <a:pt x="210" y="1328"/>
                  </a:cubicBezTo>
                  <a:cubicBezTo>
                    <a:pt x="212" y="1325"/>
                    <a:pt x="214" y="1327"/>
                    <a:pt x="217" y="1325"/>
                  </a:cubicBezTo>
                  <a:close/>
                  <a:moveTo>
                    <a:pt x="182" y="1218"/>
                  </a:moveTo>
                  <a:cubicBezTo>
                    <a:pt x="188" y="1216"/>
                    <a:pt x="184" y="1224"/>
                    <a:pt x="189" y="1227"/>
                  </a:cubicBezTo>
                  <a:cubicBezTo>
                    <a:pt x="183" y="1229"/>
                    <a:pt x="184" y="1220"/>
                    <a:pt x="182" y="1218"/>
                  </a:cubicBezTo>
                  <a:close/>
                  <a:moveTo>
                    <a:pt x="339" y="1330"/>
                  </a:moveTo>
                  <a:cubicBezTo>
                    <a:pt x="343" y="1334"/>
                    <a:pt x="348" y="1326"/>
                    <a:pt x="351" y="1333"/>
                  </a:cubicBezTo>
                  <a:cubicBezTo>
                    <a:pt x="345" y="1334"/>
                    <a:pt x="340" y="1333"/>
                    <a:pt x="334" y="1333"/>
                  </a:cubicBezTo>
                  <a:cubicBezTo>
                    <a:pt x="333" y="1331"/>
                    <a:pt x="337" y="1333"/>
                    <a:pt x="339" y="1330"/>
                  </a:cubicBezTo>
                  <a:close/>
                  <a:moveTo>
                    <a:pt x="334" y="1341"/>
                  </a:moveTo>
                  <a:cubicBezTo>
                    <a:pt x="336" y="1340"/>
                    <a:pt x="338" y="1342"/>
                    <a:pt x="340" y="1342"/>
                  </a:cubicBezTo>
                  <a:cubicBezTo>
                    <a:pt x="342" y="1341"/>
                    <a:pt x="344" y="1342"/>
                    <a:pt x="346" y="1340"/>
                  </a:cubicBezTo>
                  <a:cubicBezTo>
                    <a:pt x="357" y="1342"/>
                    <a:pt x="367" y="1347"/>
                    <a:pt x="379" y="1338"/>
                  </a:cubicBezTo>
                  <a:cubicBezTo>
                    <a:pt x="387" y="1341"/>
                    <a:pt x="395" y="1339"/>
                    <a:pt x="403" y="1338"/>
                  </a:cubicBezTo>
                  <a:cubicBezTo>
                    <a:pt x="406" y="1343"/>
                    <a:pt x="399" y="1338"/>
                    <a:pt x="397" y="1342"/>
                  </a:cubicBezTo>
                  <a:cubicBezTo>
                    <a:pt x="395" y="1339"/>
                    <a:pt x="391" y="1345"/>
                    <a:pt x="389" y="1341"/>
                  </a:cubicBezTo>
                  <a:cubicBezTo>
                    <a:pt x="383" y="1345"/>
                    <a:pt x="378" y="1341"/>
                    <a:pt x="372" y="1345"/>
                  </a:cubicBezTo>
                  <a:cubicBezTo>
                    <a:pt x="367" y="1342"/>
                    <a:pt x="362" y="1346"/>
                    <a:pt x="357" y="1344"/>
                  </a:cubicBezTo>
                  <a:cubicBezTo>
                    <a:pt x="352" y="1342"/>
                    <a:pt x="346" y="1348"/>
                    <a:pt x="341" y="1343"/>
                  </a:cubicBezTo>
                  <a:cubicBezTo>
                    <a:pt x="335" y="1345"/>
                    <a:pt x="329" y="1350"/>
                    <a:pt x="324" y="1343"/>
                  </a:cubicBezTo>
                  <a:cubicBezTo>
                    <a:pt x="328" y="1342"/>
                    <a:pt x="330" y="1346"/>
                    <a:pt x="334" y="1341"/>
                  </a:cubicBezTo>
                  <a:close/>
                  <a:moveTo>
                    <a:pt x="321" y="1343"/>
                  </a:moveTo>
                  <a:cubicBezTo>
                    <a:pt x="321" y="1351"/>
                    <a:pt x="310" y="1347"/>
                    <a:pt x="306" y="1349"/>
                  </a:cubicBezTo>
                  <a:cubicBezTo>
                    <a:pt x="300" y="1351"/>
                    <a:pt x="295" y="1352"/>
                    <a:pt x="290" y="1353"/>
                  </a:cubicBezTo>
                  <a:cubicBezTo>
                    <a:pt x="284" y="1355"/>
                    <a:pt x="278" y="1355"/>
                    <a:pt x="272" y="1359"/>
                  </a:cubicBezTo>
                  <a:cubicBezTo>
                    <a:pt x="267" y="1360"/>
                    <a:pt x="265" y="1364"/>
                    <a:pt x="258" y="1364"/>
                  </a:cubicBezTo>
                  <a:cubicBezTo>
                    <a:pt x="249" y="1371"/>
                    <a:pt x="241" y="1374"/>
                    <a:pt x="233" y="1377"/>
                  </a:cubicBezTo>
                  <a:cubicBezTo>
                    <a:pt x="216" y="1388"/>
                    <a:pt x="203" y="1400"/>
                    <a:pt x="192" y="1412"/>
                  </a:cubicBezTo>
                  <a:cubicBezTo>
                    <a:pt x="191" y="1414"/>
                    <a:pt x="190" y="1415"/>
                    <a:pt x="191" y="1417"/>
                  </a:cubicBezTo>
                  <a:cubicBezTo>
                    <a:pt x="188" y="1420"/>
                    <a:pt x="186" y="1418"/>
                    <a:pt x="188" y="1417"/>
                  </a:cubicBezTo>
                  <a:cubicBezTo>
                    <a:pt x="190" y="1412"/>
                    <a:pt x="191" y="1406"/>
                    <a:pt x="196" y="1401"/>
                  </a:cubicBezTo>
                  <a:cubicBezTo>
                    <a:pt x="197" y="1396"/>
                    <a:pt x="204" y="1391"/>
                    <a:pt x="205" y="1385"/>
                  </a:cubicBezTo>
                  <a:cubicBezTo>
                    <a:pt x="211" y="1384"/>
                    <a:pt x="216" y="1375"/>
                    <a:pt x="225" y="1370"/>
                  </a:cubicBezTo>
                  <a:cubicBezTo>
                    <a:pt x="235" y="1364"/>
                    <a:pt x="236" y="1365"/>
                    <a:pt x="246" y="1358"/>
                  </a:cubicBezTo>
                  <a:cubicBezTo>
                    <a:pt x="248" y="1361"/>
                    <a:pt x="252" y="1355"/>
                    <a:pt x="255" y="1356"/>
                  </a:cubicBezTo>
                  <a:cubicBezTo>
                    <a:pt x="258" y="1356"/>
                    <a:pt x="261" y="1355"/>
                    <a:pt x="264" y="1352"/>
                  </a:cubicBezTo>
                  <a:cubicBezTo>
                    <a:pt x="267" y="1356"/>
                    <a:pt x="272" y="1352"/>
                    <a:pt x="275" y="1354"/>
                  </a:cubicBezTo>
                  <a:cubicBezTo>
                    <a:pt x="291" y="1345"/>
                    <a:pt x="306" y="1348"/>
                    <a:pt x="321" y="1343"/>
                  </a:cubicBezTo>
                  <a:close/>
                  <a:moveTo>
                    <a:pt x="193" y="1379"/>
                  </a:moveTo>
                  <a:cubicBezTo>
                    <a:pt x="192" y="1377"/>
                    <a:pt x="196" y="1374"/>
                    <a:pt x="198" y="1376"/>
                  </a:cubicBezTo>
                  <a:cubicBezTo>
                    <a:pt x="198" y="1371"/>
                    <a:pt x="203" y="1367"/>
                    <a:pt x="205" y="1363"/>
                  </a:cubicBezTo>
                  <a:cubicBezTo>
                    <a:pt x="211" y="1359"/>
                    <a:pt x="216" y="1355"/>
                    <a:pt x="221" y="1351"/>
                  </a:cubicBezTo>
                  <a:cubicBezTo>
                    <a:pt x="230" y="1347"/>
                    <a:pt x="237" y="1348"/>
                    <a:pt x="246" y="1341"/>
                  </a:cubicBezTo>
                  <a:cubicBezTo>
                    <a:pt x="251" y="1345"/>
                    <a:pt x="256" y="1336"/>
                    <a:pt x="262" y="1339"/>
                  </a:cubicBezTo>
                  <a:cubicBezTo>
                    <a:pt x="267" y="1334"/>
                    <a:pt x="271" y="1340"/>
                    <a:pt x="277" y="1336"/>
                  </a:cubicBezTo>
                  <a:cubicBezTo>
                    <a:pt x="286" y="1336"/>
                    <a:pt x="296" y="1336"/>
                    <a:pt x="305" y="1335"/>
                  </a:cubicBezTo>
                  <a:cubicBezTo>
                    <a:pt x="306" y="1338"/>
                    <a:pt x="303" y="1337"/>
                    <a:pt x="301" y="1338"/>
                  </a:cubicBezTo>
                  <a:cubicBezTo>
                    <a:pt x="298" y="1342"/>
                    <a:pt x="296" y="1337"/>
                    <a:pt x="293" y="1338"/>
                  </a:cubicBezTo>
                  <a:cubicBezTo>
                    <a:pt x="291" y="1341"/>
                    <a:pt x="290" y="1339"/>
                    <a:pt x="287" y="1340"/>
                  </a:cubicBezTo>
                  <a:cubicBezTo>
                    <a:pt x="284" y="1339"/>
                    <a:pt x="280" y="1341"/>
                    <a:pt x="275" y="1344"/>
                  </a:cubicBezTo>
                  <a:cubicBezTo>
                    <a:pt x="268" y="1341"/>
                    <a:pt x="260" y="1348"/>
                    <a:pt x="252" y="1346"/>
                  </a:cubicBezTo>
                  <a:cubicBezTo>
                    <a:pt x="250" y="1348"/>
                    <a:pt x="248" y="1349"/>
                    <a:pt x="246" y="1348"/>
                  </a:cubicBezTo>
                  <a:cubicBezTo>
                    <a:pt x="236" y="1354"/>
                    <a:pt x="235" y="1357"/>
                    <a:pt x="226" y="1357"/>
                  </a:cubicBezTo>
                  <a:cubicBezTo>
                    <a:pt x="224" y="1364"/>
                    <a:pt x="216" y="1364"/>
                    <a:pt x="214" y="1368"/>
                  </a:cubicBezTo>
                  <a:cubicBezTo>
                    <a:pt x="207" y="1371"/>
                    <a:pt x="208" y="1375"/>
                    <a:pt x="200" y="1376"/>
                  </a:cubicBezTo>
                  <a:cubicBezTo>
                    <a:pt x="199" y="1380"/>
                    <a:pt x="194" y="1384"/>
                    <a:pt x="191" y="1387"/>
                  </a:cubicBezTo>
                  <a:cubicBezTo>
                    <a:pt x="188" y="1384"/>
                    <a:pt x="189" y="1381"/>
                    <a:pt x="193" y="1379"/>
                  </a:cubicBezTo>
                  <a:close/>
                  <a:moveTo>
                    <a:pt x="199" y="1139"/>
                  </a:moveTo>
                  <a:cubicBezTo>
                    <a:pt x="195" y="1136"/>
                    <a:pt x="199" y="1133"/>
                    <a:pt x="194" y="1130"/>
                  </a:cubicBezTo>
                  <a:cubicBezTo>
                    <a:pt x="196" y="1124"/>
                    <a:pt x="191" y="1118"/>
                    <a:pt x="192" y="1112"/>
                  </a:cubicBezTo>
                  <a:cubicBezTo>
                    <a:pt x="172" y="1082"/>
                    <a:pt x="156" y="1052"/>
                    <a:pt x="135" y="1027"/>
                  </a:cubicBezTo>
                  <a:cubicBezTo>
                    <a:pt x="131" y="1022"/>
                    <a:pt x="125" y="1019"/>
                    <a:pt x="121" y="1011"/>
                  </a:cubicBezTo>
                  <a:cubicBezTo>
                    <a:pt x="118" y="1006"/>
                    <a:pt x="120" y="1008"/>
                    <a:pt x="116" y="1004"/>
                  </a:cubicBezTo>
                  <a:cubicBezTo>
                    <a:pt x="114" y="1002"/>
                    <a:pt x="115" y="999"/>
                    <a:pt x="113" y="997"/>
                  </a:cubicBezTo>
                  <a:cubicBezTo>
                    <a:pt x="111" y="993"/>
                    <a:pt x="107" y="991"/>
                    <a:pt x="105" y="988"/>
                  </a:cubicBezTo>
                  <a:cubicBezTo>
                    <a:pt x="105" y="989"/>
                    <a:pt x="106" y="986"/>
                    <a:pt x="105" y="985"/>
                  </a:cubicBezTo>
                  <a:cubicBezTo>
                    <a:pt x="105" y="985"/>
                    <a:pt x="99" y="984"/>
                    <a:pt x="100" y="982"/>
                  </a:cubicBezTo>
                  <a:cubicBezTo>
                    <a:pt x="102" y="976"/>
                    <a:pt x="85" y="961"/>
                    <a:pt x="80" y="952"/>
                  </a:cubicBezTo>
                  <a:cubicBezTo>
                    <a:pt x="80" y="951"/>
                    <a:pt x="78" y="949"/>
                    <a:pt x="78" y="948"/>
                  </a:cubicBezTo>
                  <a:cubicBezTo>
                    <a:pt x="79" y="945"/>
                    <a:pt x="77" y="947"/>
                    <a:pt x="75" y="943"/>
                  </a:cubicBezTo>
                  <a:cubicBezTo>
                    <a:pt x="75" y="943"/>
                    <a:pt x="76" y="942"/>
                    <a:pt x="75" y="941"/>
                  </a:cubicBezTo>
                  <a:cubicBezTo>
                    <a:pt x="70" y="932"/>
                    <a:pt x="58" y="920"/>
                    <a:pt x="53" y="907"/>
                  </a:cubicBezTo>
                  <a:cubicBezTo>
                    <a:pt x="58" y="904"/>
                    <a:pt x="61" y="910"/>
                    <a:pt x="64" y="915"/>
                  </a:cubicBezTo>
                  <a:cubicBezTo>
                    <a:pt x="65" y="919"/>
                    <a:pt x="73" y="924"/>
                    <a:pt x="70" y="927"/>
                  </a:cubicBezTo>
                  <a:cubicBezTo>
                    <a:pt x="77" y="930"/>
                    <a:pt x="83" y="943"/>
                    <a:pt x="90" y="947"/>
                  </a:cubicBezTo>
                  <a:cubicBezTo>
                    <a:pt x="93" y="952"/>
                    <a:pt x="96" y="956"/>
                    <a:pt x="99" y="960"/>
                  </a:cubicBezTo>
                  <a:cubicBezTo>
                    <a:pt x="97" y="963"/>
                    <a:pt x="100" y="962"/>
                    <a:pt x="101" y="963"/>
                  </a:cubicBezTo>
                  <a:cubicBezTo>
                    <a:pt x="101" y="966"/>
                    <a:pt x="102" y="968"/>
                    <a:pt x="104" y="967"/>
                  </a:cubicBezTo>
                  <a:cubicBezTo>
                    <a:pt x="107" y="969"/>
                    <a:pt x="109" y="979"/>
                    <a:pt x="114" y="977"/>
                  </a:cubicBezTo>
                  <a:cubicBezTo>
                    <a:pt x="113" y="980"/>
                    <a:pt x="116" y="984"/>
                    <a:pt x="119" y="985"/>
                  </a:cubicBezTo>
                  <a:cubicBezTo>
                    <a:pt x="124" y="994"/>
                    <a:pt x="128" y="995"/>
                    <a:pt x="134" y="1006"/>
                  </a:cubicBezTo>
                  <a:cubicBezTo>
                    <a:pt x="140" y="1014"/>
                    <a:pt x="146" y="1022"/>
                    <a:pt x="152" y="1030"/>
                  </a:cubicBezTo>
                  <a:cubicBezTo>
                    <a:pt x="154" y="1034"/>
                    <a:pt x="156" y="1034"/>
                    <a:pt x="158" y="1035"/>
                  </a:cubicBezTo>
                  <a:cubicBezTo>
                    <a:pt x="159" y="1040"/>
                    <a:pt x="167" y="1051"/>
                    <a:pt x="174" y="1061"/>
                  </a:cubicBezTo>
                  <a:cubicBezTo>
                    <a:pt x="180" y="1075"/>
                    <a:pt x="188" y="1090"/>
                    <a:pt x="193" y="1104"/>
                  </a:cubicBezTo>
                  <a:cubicBezTo>
                    <a:pt x="196" y="1111"/>
                    <a:pt x="198" y="1118"/>
                    <a:pt x="198" y="1125"/>
                  </a:cubicBezTo>
                  <a:cubicBezTo>
                    <a:pt x="203" y="1132"/>
                    <a:pt x="203" y="1139"/>
                    <a:pt x="203" y="1145"/>
                  </a:cubicBezTo>
                  <a:cubicBezTo>
                    <a:pt x="199" y="1148"/>
                    <a:pt x="199" y="1140"/>
                    <a:pt x="199" y="1139"/>
                  </a:cubicBezTo>
                  <a:close/>
                  <a:moveTo>
                    <a:pt x="228" y="1142"/>
                  </a:moveTo>
                  <a:cubicBezTo>
                    <a:pt x="236" y="1134"/>
                    <a:pt x="246" y="1126"/>
                    <a:pt x="252" y="1118"/>
                  </a:cubicBezTo>
                  <a:cubicBezTo>
                    <a:pt x="300" y="1093"/>
                    <a:pt x="301" y="1085"/>
                    <a:pt x="309" y="1081"/>
                  </a:cubicBezTo>
                  <a:cubicBezTo>
                    <a:pt x="462" y="985"/>
                    <a:pt x="471" y="976"/>
                    <a:pt x="485" y="967"/>
                  </a:cubicBezTo>
                  <a:cubicBezTo>
                    <a:pt x="503" y="945"/>
                    <a:pt x="507" y="947"/>
                    <a:pt x="510" y="941"/>
                  </a:cubicBezTo>
                  <a:cubicBezTo>
                    <a:pt x="557" y="905"/>
                    <a:pt x="553" y="907"/>
                    <a:pt x="551" y="909"/>
                  </a:cubicBezTo>
                  <a:cubicBezTo>
                    <a:pt x="517" y="950"/>
                    <a:pt x="499" y="964"/>
                    <a:pt x="486" y="978"/>
                  </a:cubicBezTo>
                  <a:cubicBezTo>
                    <a:pt x="437" y="1016"/>
                    <a:pt x="427" y="1019"/>
                    <a:pt x="415" y="1030"/>
                  </a:cubicBezTo>
                  <a:cubicBezTo>
                    <a:pt x="412" y="1032"/>
                    <a:pt x="412" y="1035"/>
                    <a:pt x="411" y="1035"/>
                  </a:cubicBezTo>
                  <a:cubicBezTo>
                    <a:pt x="371" y="1063"/>
                    <a:pt x="358" y="1069"/>
                    <a:pt x="346" y="1077"/>
                  </a:cubicBezTo>
                  <a:cubicBezTo>
                    <a:pt x="251" y="1133"/>
                    <a:pt x="244" y="1138"/>
                    <a:pt x="238" y="1142"/>
                  </a:cubicBezTo>
                  <a:cubicBezTo>
                    <a:pt x="217" y="1159"/>
                    <a:pt x="213" y="1164"/>
                    <a:pt x="208" y="1169"/>
                  </a:cubicBezTo>
                  <a:close/>
                  <a:moveTo>
                    <a:pt x="223" y="1067"/>
                  </a:moveTo>
                  <a:cubicBezTo>
                    <a:pt x="223" y="1065"/>
                    <a:pt x="223" y="1063"/>
                    <a:pt x="221" y="1061"/>
                  </a:cubicBezTo>
                  <a:cubicBezTo>
                    <a:pt x="226" y="1059"/>
                    <a:pt x="229" y="1064"/>
                    <a:pt x="223" y="1067"/>
                  </a:cubicBezTo>
                  <a:close/>
                  <a:moveTo>
                    <a:pt x="232" y="1100"/>
                  </a:moveTo>
                  <a:cubicBezTo>
                    <a:pt x="230" y="1094"/>
                    <a:pt x="242" y="1090"/>
                    <a:pt x="243" y="1085"/>
                  </a:cubicBezTo>
                  <a:cubicBezTo>
                    <a:pt x="362" y="999"/>
                    <a:pt x="360" y="990"/>
                    <a:pt x="366" y="989"/>
                  </a:cubicBezTo>
                  <a:cubicBezTo>
                    <a:pt x="390" y="969"/>
                    <a:pt x="398" y="972"/>
                    <a:pt x="400" y="969"/>
                  </a:cubicBezTo>
                  <a:cubicBezTo>
                    <a:pt x="434" y="942"/>
                    <a:pt x="438" y="946"/>
                    <a:pt x="443" y="940"/>
                  </a:cubicBezTo>
                  <a:cubicBezTo>
                    <a:pt x="503" y="895"/>
                    <a:pt x="520" y="886"/>
                    <a:pt x="537" y="875"/>
                  </a:cubicBezTo>
                  <a:cubicBezTo>
                    <a:pt x="594" y="856"/>
                    <a:pt x="595" y="858"/>
                    <a:pt x="592" y="860"/>
                  </a:cubicBezTo>
                  <a:cubicBezTo>
                    <a:pt x="575" y="865"/>
                    <a:pt x="573" y="867"/>
                    <a:pt x="571" y="865"/>
                  </a:cubicBezTo>
                  <a:cubicBezTo>
                    <a:pt x="463" y="940"/>
                    <a:pt x="448" y="949"/>
                    <a:pt x="432" y="965"/>
                  </a:cubicBezTo>
                  <a:cubicBezTo>
                    <a:pt x="322" y="1042"/>
                    <a:pt x="316" y="1041"/>
                    <a:pt x="309" y="1047"/>
                  </a:cubicBezTo>
                  <a:cubicBezTo>
                    <a:pt x="287" y="1062"/>
                    <a:pt x="287" y="1060"/>
                    <a:pt x="285" y="1062"/>
                  </a:cubicBezTo>
                  <a:cubicBezTo>
                    <a:pt x="261" y="1080"/>
                    <a:pt x="257" y="1087"/>
                    <a:pt x="255" y="1084"/>
                  </a:cubicBezTo>
                  <a:close/>
                  <a:moveTo>
                    <a:pt x="231" y="1037"/>
                  </a:moveTo>
                  <a:cubicBezTo>
                    <a:pt x="230" y="1036"/>
                    <a:pt x="229" y="1035"/>
                    <a:pt x="228" y="1034"/>
                  </a:cubicBezTo>
                  <a:cubicBezTo>
                    <a:pt x="230" y="1033"/>
                    <a:pt x="231" y="1032"/>
                    <a:pt x="232" y="1032"/>
                  </a:cubicBezTo>
                  <a:cubicBezTo>
                    <a:pt x="232" y="1033"/>
                    <a:pt x="233" y="1034"/>
                    <a:pt x="234" y="1035"/>
                  </a:cubicBezTo>
                  <a:cubicBezTo>
                    <a:pt x="233" y="1036"/>
                    <a:pt x="232" y="1036"/>
                    <a:pt x="231" y="1037"/>
                  </a:cubicBezTo>
                  <a:close/>
                  <a:moveTo>
                    <a:pt x="269" y="855"/>
                  </a:moveTo>
                  <a:cubicBezTo>
                    <a:pt x="270" y="855"/>
                    <a:pt x="267" y="849"/>
                    <a:pt x="267" y="849"/>
                  </a:cubicBezTo>
                  <a:cubicBezTo>
                    <a:pt x="269" y="847"/>
                    <a:pt x="275" y="856"/>
                    <a:pt x="269" y="855"/>
                  </a:cubicBezTo>
                  <a:close/>
                  <a:moveTo>
                    <a:pt x="301" y="886"/>
                  </a:moveTo>
                  <a:cubicBezTo>
                    <a:pt x="298" y="882"/>
                    <a:pt x="298" y="880"/>
                    <a:pt x="302" y="877"/>
                  </a:cubicBezTo>
                  <a:cubicBezTo>
                    <a:pt x="305" y="881"/>
                    <a:pt x="305" y="884"/>
                    <a:pt x="301" y="886"/>
                  </a:cubicBezTo>
                  <a:close/>
                  <a:moveTo>
                    <a:pt x="301" y="817"/>
                  </a:moveTo>
                  <a:cubicBezTo>
                    <a:pt x="301" y="815"/>
                    <a:pt x="302" y="814"/>
                    <a:pt x="301" y="812"/>
                  </a:cubicBezTo>
                  <a:cubicBezTo>
                    <a:pt x="300" y="808"/>
                    <a:pt x="305" y="812"/>
                    <a:pt x="303" y="813"/>
                  </a:cubicBezTo>
                  <a:cubicBezTo>
                    <a:pt x="305" y="816"/>
                    <a:pt x="303" y="818"/>
                    <a:pt x="306" y="821"/>
                  </a:cubicBezTo>
                  <a:cubicBezTo>
                    <a:pt x="305" y="825"/>
                    <a:pt x="306" y="829"/>
                    <a:pt x="308" y="834"/>
                  </a:cubicBezTo>
                  <a:cubicBezTo>
                    <a:pt x="300" y="833"/>
                    <a:pt x="306" y="822"/>
                    <a:pt x="301" y="817"/>
                  </a:cubicBezTo>
                  <a:close/>
                  <a:moveTo>
                    <a:pt x="481" y="717"/>
                  </a:moveTo>
                  <a:cubicBezTo>
                    <a:pt x="482" y="721"/>
                    <a:pt x="472" y="722"/>
                    <a:pt x="468" y="723"/>
                  </a:cubicBezTo>
                  <a:cubicBezTo>
                    <a:pt x="467" y="719"/>
                    <a:pt x="478" y="718"/>
                    <a:pt x="481" y="717"/>
                  </a:cubicBezTo>
                  <a:close/>
                  <a:moveTo>
                    <a:pt x="463" y="722"/>
                  </a:moveTo>
                  <a:cubicBezTo>
                    <a:pt x="465" y="726"/>
                    <a:pt x="456" y="728"/>
                    <a:pt x="455" y="728"/>
                  </a:cubicBezTo>
                  <a:cubicBezTo>
                    <a:pt x="452" y="724"/>
                    <a:pt x="461" y="722"/>
                    <a:pt x="463" y="722"/>
                  </a:cubicBezTo>
                  <a:close/>
                  <a:moveTo>
                    <a:pt x="356" y="782"/>
                  </a:moveTo>
                  <a:cubicBezTo>
                    <a:pt x="358" y="781"/>
                    <a:pt x="359" y="780"/>
                    <a:pt x="361" y="778"/>
                  </a:cubicBezTo>
                  <a:cubicBezTo>
                    <a:pt x="368" y="777"/>
                    <a:pt x="358" y="783"/>
                    <a:pt x="356" y="785"/>
                  </a:cubicBezTo>
                  <a:cubicBezTo>
                    <a:pt x="353" y="786"/>
                    <a:pt x="354" y="783"/>
                    <a:pt x="356" y="782"/>
                  </a:cubicBezTo>
                  <a:close/>
                  <a:moveTo>
                    <a:pt x="393" y="618"/>
                  </a:moveTo>
                  <a:cubicBezTo>
                    <a:pt x="387" y="621"/>
                    <a:pt x="392" y="614"/>
                    <a:pt x="388" y="612"/>
                  </a:cubicBezTo>
                  <a:cubicBezTo>
                    <a:pt x="392" y="609"/>
                    <a:pt x="392" y="617"/>
                    <a:pt x="393" y="618"/>
                  </a:cubicBezTo>
                  <a:close/>
                  <a:moveTo>
                    <a:pt x="407" y="682"/>
                  </a:moveTo>
                  <a:cubicBezTo>
                    <a:pt x="410" y="678"/>
                    <a:pt x="412" y="674"/>
                    <a:pt x="418" y="671"/>
                  </a:cubicBezTo>
                  <a:cubicBezTo>
                    <a:pt x="450" y="660"/>
                    <a:pt x="454" y="654"/>
                    <a:pt x="457" y="653"/>
                  </a:cubicBezTo>
                  <a:cubicBezTo>
                    <a:pt x="483" y="644"/>
                    <a:pt x="490" y="641"/>
                    <a:pt x="496" y="639"/>
                  </a:cubicBezTo>
                  <a:cubicBezTo>
                    <a:pt x="536" y="628"/>
                    <a:pt x="539" y="625"/>
                    <a:pt x="543" y="625"/>
                  </a:cubicBezTo>
                  <a:cubicBezTo>
                    <a:pt x="574" y="618"/>
                    <a:pt x="580" y="613"/>
                    <a:pt x="586" y="614"/>
                  </a:cubicBezTo>
                  <a:cubicBezTo>
                    <a:pt x="673" y="563"/>
                    <a:pt x="672" y="564"/>
                    <a:pt x="671" y="565"/>
                  </a:cubicBezTo>
                  <a:cubicBezTo>
                    <a:pt x="622" y="601"/>
                    <a:pt x="616" y="610"/>
                    <a:pt x="597" y="618"/>
                  </a:cubicBezTo>
                  <a:cubicBezTo>
                    <a:pt x="544" y="639"/>
                    <a:pt x="541" y="643"/>
                    <a:pt x="537" y="644"/>
                  </a:cubicBezTo>
                  <a:cubicBezTo>
                    <a:pt x="519" y="649"/>
                    <a:pt x="512" y="654"/>
                    <a:pt x="505" y="655"/>
                  </a:cubicBezTo>
                  <a:cubicBezTo>
                    <a:pt x="445" y="679"/>
                    <a:pt x="427" y="685"/>
                    <a:pt x="408" y="693"/>
                  </a:cubicBezTo>
                  <a:cubicBezTo>
                    <a:pt x="383" y="709"/>
                    <a:pt x="384" y="706"/>
                    <a:pt x="383" y="704"/>
                  </a:cubicBezTo>
                  <a:cubicBezTo>
                    <a:pt x="397" y="688"/>
                    <a:pt x="401" y="686"/>
                    <a:pt x="403" y="684"/>
                  </a:cubicBezTo>
                  <a:close/>
                  <a:moveTo>
                    <a:pt x="532" y="454"/>
                  </a:moveTo>
                  <a:cubicBezTo>
                    <a:pt x="532" y="450"/>
                    <a:pt x="531" y="447"/>
                    <a:pt x="535" y="444"/>
                  </a:cubicBezTo>
                  <a:cubicBezTo>
                    <a:pt x="538" y="448"/>
                    <a:pt x="536" y="451"/>
                    <a:pt x="532" y="454"/>
                  </a:cubicBezTo>
                  <a:close/>
                  <a:moveTo>
                    <a:pt x="627" y="333"/>
                  </a:moveTo>
                  <a:cubicBezTo>
                    <a:pt x="626" y="331"/>
                    <a:pt x="628" y="329"/>
                    <a:pt x="627" y="326"/>
                  </a:cubicBezTo>
                  <a:cubicBezTo>
                    <a:pt x="631" y="324"/>
                    <a:pt x="631" y="332"/>
                    <a:pt x="627" y="333"/>
                  </a:cubicBezTo>
                  <a:close/>
                  <a:moveTo>
                    <a:pt x="722" y="53"/>
                  </a:moveTo>
                  <a:cubicBezTo>
                    <a:pt x="723" y="56"/>
                    <a:pt x="721" y="59"/>
                    <a:pt x="718" y="61"/>
                  </a:cubicBezTo>
                  <a:cubicBezTo>
                    <a:pt x="713" y="58"/>
                    <a:pt x="719" y="56"/>
                    <a:pt x="722" y="53"/>
                  </a:cubicBezTo>
                  <a:close/>
                  <a:moveTo>
                    <a:pt x="670" y="251"/>
                  </a:moveTo>
                  <a:cubicBezTo>
                    <a:pt x="668" y="255"/>
                    <a:pt x="668" y="260"/>
                    <a:pt x="668" y="264"/>
                  </a:cubicBezTo>
                  <a:cubicBezTo>
                    <a:pt x="664" y="281"/>
                    <a:pt x="657" y="284"/>
                    <a:pt x="658" y="289"/>
                  </a:cubicBezTo>
                  <a:cubicBezTo>
                    <a:pt x="652" y="296"/>
                    <a:pt x="652" y="292"/>
                    <a:pt x="653" y="288"/>
                  </a:cubicBezTo>
                  <a:cubicBezTo>
                    <a:pt x="661" y="245"/>
                    <a:pt x="661" y="237"/>
                    <a:pt x="665" y="230"/>
                  </a:cubicBezTo>
                  <a:cubicBezTo>
                    <a:pt x="666" y="215"/>
                    <a:pt x="662" y="210"/>
                    <a:pt x="666" y="207"/>
                  </a:cubicBezTo>
                  <a:cubicBezTo>
                    <a:pt x="670" y="171"/>
                    <a:pt x="675" y="168"/>
                    <a:pt x="674" y="164"/>
                  </a:cubicBezTo>
                  <a:cubicBezTo>
                    <a:pt x="679" y="136"/>
                    <a:pt x="684" y="129"/>
                    <a:pt x="685" y="122"/>
                  </a:cubicBezTo>
                  <a:cubicBezTo>
                    <a:pt x="704" y="89"/>
                    <a:pt x="704" y="75"/>
                    <a:pt x="716" y="63"/>
                  </a:cubicBezTo>
                  <a:cubicBezTo>
                    <a:pt x="709" y="86"/>
                    <a:pt x="708" y="91"/>
                    <a:pt x="704" y="96"/>
                  </a:cubicBezTo>
                  <a:cubicBezTo>
                    <a:pt x="684" y="166"/>
                    <a:pt x="687" y="171"/>
                    <a:pt x="684" y="174"/>
                  </a:cubicBezTo>
                  <a:cubicBezTo>
                    <a:pt x="678" y="204"/>
                    <a:pt x="677" y="208"/>
                    <a:pt x="678" y="213"/>
                  </a:cubicBezTo>
                  <a:cubicBezTo>
                    <a:pt x="672" y="242"/>
                    <a:pt x="669" y="246"/>
                    <a:pt x="670" y="251"/>
                  </a:cubicBezTo>
                  <a:close/>
                </a:path>
              </a:pathLst>
            </a:custGeom>
            <a:solidFill>
              <a:schemeClr val="accent3">
                <a:lumMod val="60000"/>
                <a:lumOff val="40000"/>
                <a:alpha val="50000"/>
              </a:schemeClr>
            </a:solidFill>
            <a:ln>
              <a:noFill/>
            </a:ln>
          </p:spPr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D8C408-DE1F-4D75-8DC5-070CF04CB49E}" type="datetimeFigureOut">
              <a:rPr lang="id-ID" smtClean="0"/>
              <a:pPr/>
              <a:t>08/12/2019</a:t>
            </a:fld>
            <a:endParaRPr lang="id-ID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5EF56F-A1E0-47C6-80D1-08E3AFA7EB4C}" type="slidenum">
              <a:rPr lang="id-ID" smtClean="0"/>
              <a:pPr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682692378"/>
      </p:ext>
    </p:extLst>
  </p:cSld>
  <p:clrMapOvr>
    <a:masterClrMapping/>
  </p:clrMapOvr>
  <p:extLst mod="1">
    <p:ext uri="{DCECCB84-F9BA-43D5-87BE-67443E8EF086}">
      <p15:sldGuideLst xmlns:p15="http://schemas.microsoft.com/office/powerpoint/2012/main">
        <p15:guide id="1" pos="5400">
          <p15:clr>
            <a:srgbClr val="FBAE40"/>
          </p15:clr>
        </p15:guide>
        <p15:guide id="2" pos="4050">
          <p15:clr>
            <a:srgbClr val="FBAE40"/>
          </p15:clr>
        </p15:guide>
      </p15:sldGuideLst>
    </p:ext>
  </p:extLst>
</p:sldLayout>
</file>

<file path=ppt/slideLayouts/slideLayout14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 15" title="Feather"/>
          <p:cNvSpPr>
            <a:spLocks noEditPoints="1"/>
          </p:cNvSpPr>
          <p:nvPr/>
        </p:nvSpPr>
        <p:spPr bwMode="auto">
          <a:xfrm rot="2047334" flipH="1">
            <a:off x="5964933" y="777673"/>
            <a:ext cx="3075493" cy="5283579"/>
          </a:xfrm>
          <a:custGeom>
            <a:avLst/>
            <a:gdLst/>
            <a:ahLst/>
            <a:cxnLst/>
            <a:rect l="0" t="0" r="r" b="b"/>
            <a:pathLst>
              <a:path w="869" h="1495">
                <a:moveTo>
                  <a:pt x="865" y="156"/>
                </a:moveTo>
                <a:cubicBezTo>
                  <a:pt x="856" y="165"/>
                  <a:pt x="851" y="173"/>
                  <a:pt x="844" y="182"/>
                </a:cubicBezTo>
                <a:cubicBezTo>
                  <a:pt x="804" y="216"/>
                  <a:pt x="802" y="216"/>
                  <a:pt x="800" y="216"/>
                </a:cubicBezTo>
                <a:cubicBezTo>
                  <a:pt x="775" y="232"/>
                  <a:pt x="768" y="237"/>
                  <a:pt x="760" y="239"/>
                </a:cubicBezTo>
                <a:cubicBezTo>
                  <a:pt x="699" y="279"/>
                  <a:pt x="696" y="275"/>
                  <a:pt x="693" y="278"/>
                </a:cubicBezTo>
                <a:cubicBezTo>
                  <a:pt x="706" y="270"/>
                  <a:pt x="707" y="266"/>
                  <a:pt x="714" y="263"/>
                </a:cubicBezTo>
                <a:cubicBezTo>
                  <a:pt x="766" y="230"/>
                  <a:pt x="774" y="225"/>
                  <a:pt x="782" y="219"/>
                </a:cubicBezTo>
                <a:cubicBezTo>
                  <a:pt x="830" y="181"/>
                  <a:pt x="830" y="177"/>
                  <a:pt x="834" y="174"/>
                </a:cubicBezTo>
                <a:cubicBezTo>
                  <a:pt x="831" y="170"/>
                  <a:pt x="831" y="178"/>
                  <a:pt x="827" y="175"/>
                </a:cubicBezTo>
                <a:cubicBezTo>
                  <a:pt x="792" y="205"/>
                  <a:pt x="784" y="209"/>
                  <a:pt x="783" y="213"/>
                </a:cubicBezTo>
                <a:cubicBezTo>
                  <a:pt x="763" y="227"/>
                  <a:pt x="760" y="223"/>
                  <a:pt x="757" y="227"/>
                </a:cubicBezTo>
                <a:cubicBezTo>
                  <a:pt x="776" y="212"/>
                  <a:pt x="774" y="208"/>
                  <a:pt x="780" y="206"/>
                </a:cubicBezTo>
                <a:cubicBezTo>
                  <a:pt x="824" y="164"/>
                  <a:pt x="830" y="160"/>
                  <a:pt x="833" y="155"/>
                </a:cubicBezTo>
                <a:cubicBezTo>
                  <a:pt x="806" y="176"/>
                  <a:pt x="797" y="184"/>
                  <a:pt x="788" y="193"/>
                </a:cubicBezTo>
                <a:cubicBezTo>
                  <a:pt x="731" y="226"/>
                  <a:pt x="724" y="237"/>
                  <a:pt x="720" y="234"/>
                </a:cubicBezTo>
                <a:cubicBezTo>
                  <a:pt x="766" y="194"/>
                  <a:pt x="786" y="180"/>
                  <a:pt x="803" y="159"/>
                </a:cubicBezTo>
                <a:cubicBezTo>
                  <a:pt x="785" y="170"/>
                  <a:pt x="775" y="180"/>
                  <a:pt x="763" y="188"/>
                </a:cubicBezTo>
                <a:cubicBezTo>
                  <a:pt x="736" y="208"/>
                  <a:pt x="735" y="202"/>
                  <a:pt x="737" y="200"/>
                </a:cubicBezTo>
                <a:cubicBezTo>
                  <a:pt x="749" y="181"/>
                  <a:pt x="754" y="177"/>
                  <a:pt x="756" y="172"/>
                </a:cubicBezTo>
                <a:cubicBezTo>
                  <a:pt x="787" y="134"/>
                  <a:pt x="791" y="136"/>
                  <a:pt x="790" y="130"/>
                </a:cubicBezTo>
                <a:cubicBezTo>
                  <a:pt x="769" y="150"/>
                  <a:pt x="765" y="152"/>
                  <a:pt x="766" y="155"/>
                </a:cubicBezTo>
                <a:cubicBezTo>
                  <a:pt x="746" y="174"/>
                  <a:pt x="746" y="170"/>
                  <a:pt x="746" y="169"/>
                </a:cubicBezTo>
                <a:cubicBezTo>
                  <a:pt x="748" y="164"/>
                  <a:pt x="752" y="160"/>
                  <a:pt x="752" y="160"/>
                </a:cubicBezTo>
                <a:cubicBezTo>
                  <a:pt x="764" y="139"/>
                  <a:pt x="770" y="129"/>
                  <a:pt x="777" y="119"/>
                </a:cubicBezTo>
                <a:cubicBezTo>
                  <a:pt x="800" y="82"/>
                  <a:pt x="812" y="81"/>
                  <a:pt x="808" y="77"/>
                </a:cubicBezTo>
                <a:cubicBezTo>
                  <a:pt x="770" y="123"/>
                  <a:pt x="765" y="125"/>
                  <a:pt x="763" y="127"/>
                </a:cubicBezTo>
                <a:cubicBezTo>
                  <a:pt x="747" y="156"/>
                  <a:pt x="743" y="161"/>
                  <a:pt x="740" y="166"/>
                </a:cubicBezTo>
                <a:cubicBezTo>
                  <a:pt x="744" y="144"/>
                  <a:pt x="749" y="134"/>
                  <a:pt x="753" y="124"/>
                </a:cubicBezTo>
                <a:cubicBezTo>
                  <a:pt x="782" y="79"/>
                  <a:pt x="781" y="77"/>
                  <a:pt x="784" y="75"/>
                </a:cubicBezTo>
                <a:cubicBezTo>
                  <a:pt x="769" y="89"/>
                  <a:pt x="765" y="92"/>
                  <a:pt x="765" y="96"/>
                </a:cubicBezTo>
                <a:cubicBezTo>
                  <a:pt x="728" y="162"/>
                  <a:pt x="722" y="177"/>
                  <a:pt x="718" y="191"/>
                </a:cubicBezTo>
                <a:cubicBezTo>
                  <a:pt x="710" y="205"/>
                  <a:pt x="719" y="210"/>
                  <a:pt x="712" y="213"/>
                </a:cubicBezTo>
                <a:cubicBezTo>
                  <a:pt x="703" y="240"/>
                  <a:pt x="708" y="247"/>
                  <a:pt x="697" y="251"/>
                </a:cubicBezTo>
                <a:cubicBezTo>
                  <a:pt x="699" y="232"/>
                  <a:pt x="702" y="230"/>
                  <a:pt x="701" y="228"/>
                </a:cubicBezTo>
                <a:cubicBezTo>
                  <a:pt x="714" y="177"/>
                  <a:pt x="714" y="170"/>
                  <a:pt x="714" y="162"/>
                </a:cubicBezTo>
                <a:cubicBezTo>
                  <a:pt x="735" y="103"/>
                  <a:pt x="740" y="88"/>
                  <a:pt x="749" y="73"/>
                </a:cubicBezTo>
                <a:cubicBezTo>
                  <a:pt x="757" y="53"/>
                  <a:pt x="753" y="62"/>
                  <a:pt x="744" y="70"/>
                </a:cubicBezTo>
                <a:cubicBezTo>
                  <a:pt x="727" y="107"/>
                  <a:pt x="722" y="112"/>
                  <a:pt x="722" y="118"/>
                </a:cubicBezTo>
                <a:cubicBezTo>
                  <a:pt x="706" y="172"/>
                  <a:pt x="705" y="175"/>
                  <a:pt x="703" y="177"/>
                </a:cubicBezTo>
                <a:cubicBezTo>
                  <a:pt x="696" y="206"/>
                  <a:pt x="696" y="209"/>
                  <a:pt x="696" y="212"/>
                </a:cubicBezTo>
                <a:cubicBezTo>
                  <a:pt x="687" y="247"/>
                  <a:pt x="685" y="253"/>
                  <a:pt x="684" y="260"/>
                </a:cubicBezTo>
                <a:cubicBezTo>
                  <a:pt x="671" y="275"/>
                  <a:pt x="673" y="272"/>
                  <a:pt x="677" y="270"/>
                </a:cubicBezTo>
                <a:cubicBezTo>
                  <a:pt x="682" y="240"/>
                  <a:pt x="681" y="234"/>
                  <a:pt x="684" y="229"/>
                </a:cubicBezTo>
                <a:cubicBezTo>
                  <a:pt x="694" y="189"/>
                  <a:pt x="690" y="182"/>
                  <a:pt x="693" y="177"/>
                </a:cubicBezTo>
                <a:cubicBezTo>
                  <a:pt x="706" y="119"/>
                  <a:pt x="707" y="113"/>
                  <a:pt x="709" y="107"/>
                </a:cubicBezTo>
                <a:cubicBezTo>
                  <a:pt x="721" y="64"/>
                  <a:pt x="727" y="59"/>
                  <a:pt x="729" y="53"/>
                </a:cubicBezTo>
                <a:cubicBezTo>
                  <a:pt x="751" y="15"/>
                  <a:pt x="760" y="13"/>
                  <a:pt x="759" y="10"/>
                </a:cubicBezTo>
                <a:cubicBezTo>
                  <a:pt x="752" y="12"/>
                  <a:pt x="750" y="14"/>
                  <a:pt x="749" y="17"/>
                </a:cubicBezTo>
                <a:cubicBezTo>
                  <a:pt x="722" y="50"/>
                  <a:pt x="719" y="46"/>
                  <a:pt x="715" y="51"/>
                </a:cubicBezTo>
                <a:cubicBezTo>
                  <a:pt x="696" y="86"/>
                  <a:pt x="689" y="94"/>
                  <a:pt x="687" y="103"/>
                </a:cubicBezTo>
                <a:cubicBezTo>
                  <a:pt x="667" y="145"/>
                  <a:pt x="670" y="146"/>
                  <a:pt x="670" y="148"/>
                </a:cubicBezTo>
                <a:cubicBezTo>
                  <a:pt x="662" y="166"/>
                  <a:pt x="660" y="175"/>
                  <a:pt x="659" y="185"/>
                </a:cubicBezTo>
                <a:cubicBezTo>
                  <a:pt x="655" y="217"/>
                  <a:pt x="655" y="222"/>
                  <a:pt x="653" y="226"/>
                </a:cubicBezTo>
                <a:cubicBezTo>
                  <a:pt x="646" y="259"/>
                  <a:pt x="650" y="265"/>
                  <a:pt x="650" y="270"/>
                </a:cubicBezTo>
                <a:cubicBezTo>
                  <a:pt x="632" y="316"/>
                  <a:pt x="637" y="319"/>
                  <a:pt x="630" y="321"/>
                </a:cubicBezTo>
                <a:cubicBezTo>
                  <a:pt x="630" y="285"/>
                  <a:pt x="633" y="283"/>
                  <a:pt x="633" y="280"/>
                </a:cubicBezTo>
                <a:cubicBezTo>
                  <a:pt x="637" y="248"/>
                  <a:pt x="637" y="243"/>
                  <a:pt x="639" y="238"/>
                </a:cubicBezTo>
                <a:cubicBezTo>
                  <a:pt x="639" y="222"/>
                  <a:pt x="641" y="220"/>
                  <a:pt x="641" y="217"/>
                </a:cubicBezTo>
                <a:cubicBezTo>
                  <a:pt x="649" y="175"/>
                  <a:pt x="652" y="166"/>
                  <a:pt x="654" y="157"/>
                </a:cubicBezTo>
                <a:cubicBezTo>
                  <a:pt x="673" y="112"/>
                  <a:pt x="670" y="107"/>
                  <a:pt x="677" y="103"/>
                </a:cubicBezTo>
                <a:cubicBezTo>
                  <a:pt x="690" y="65"/>
                  <a:pt x="699" y="63"/>
                  <a:pt x="694" y="59"/>
                </a:cubicBezTo>
                <a:cubicBezTo>
                  <a:pt x="663" y="118"/>
                  <a:pt x="658" y="124"/>
                  <a:pt x="654" y="130"/>
                </a:cubicBezTo>
                <a:cubicBezTo>
                  <a:pt x="644" y="160"/>
                  <a:pt x="640" y="163"/>
                  <a:pt x="644" y="166"/>
                </a:cubicBezTo>
                <a:cubicBezTo>
                  <a:pt x="632" y="198"/>
                  <a:pt x="638" y="202"/>
                  <a:pt x="632" y="204"/>
                </a:cubicBezTo>
                <a:cubicBezTo>
                  <a:pt x="630" y="226"/>
                  <a:pt x="628" y="229"/>
                  <a:pt x="630" y="233"/>
                </a:cubicBezTo>
                <a:cubicBezTo>
                  <a:pt x="624" y="286"/>
                  <a:pt x="621" y="292"/>
                  <a:pt x="621" y="298"/>
                </a:cubicBezTo>
                <a:cubicBezTo>
                  <a:pt x="622" y="314"/>
                  <a:pt x="617" y="316"/>
                  <a:pt x="621" y="318"/>
                </a:cubicBezTo>
                <a:cubicBezTo>
                  <a:pt x="615" y="341"/>
                  <a:pt x="613" y="344"/>
                  <a:pt x="612" y="347"/>
                </a:cubicBezTo>
                <a:cubicBezTo>
                  <a:pt x="610" y="337"/>
                  <a:pt x="612" y="332"/>
                  <a:pt x="615" y="327"/>
                </a:cubicBezTo>
                <a:cubicBezTo>
                  <a:pt x="612" y="290"/>
                  <a:pt x="621" y="286"/>
                  <a:pt x="616" y="280"/>
                </a:cubicBezTo>
                <a:cubicBezTo>
                  <a:pt x="615" y="259"/>
                  <a:pt x="621" y="255"/>
                  <a:pt x="620" y="250"/>
                </a:cubicBezTo>
                <a:cubicBezTo>
                  <a:pt x="624" y="201"/>
                  <a:pt x="625" y="198"/>
                  <a:pt x="626" y="196"/>
                </a:cubicBezTo>
                <a:cubicBezTo>
                  <a:pt x="635" y="171"/>
                  <a:pt x="633" y="168"/>
                  <a:pt x="634" y="166"/>
                </a:cubicBezTo>
                <a:cubicBezTo>
                  <a:pt x="642" y="141"/>
                  <a:pt x="642" y="139"/>
                  <a:pt x="642" y="136"/>
                </a:cubicBezTo>
                <a:cubicBezTo>
                  <a:pt x="655" y="109"/>
                  <a:pt x="657" y="104"/>
                  <a:pt x="662" y="99"/>
                </a:cubicBezTo>
                <a:cubicBezTo>
                  <a:pt x="645" y="113"/>
                  <a:pt x="645" y="122"/>
                  <a:pt x="637" y="130"/>
                </a:cubicBezTo>
                <a:cubicBezTo>
                  <a:pt x="617" y="197"/>
                  <a:pt x="614" y="202"/>
                  <a:pt x="614" y="207"/>
                </a:cubicBezTo>
                <a:cubicBezTo>
                  <a:pt x="613" y="227"/>
                  <a:pt x="609" y="228"/>
                  <a:pt x="612" y="231"/>
                </a:cubicBezTo>
                <a:cubicBezTo>
                  <a:pt x="612" y="251"/>
                  <a:pt x="612" y="254"/>
                  <a:pt x="608" y="256"/>
                </a:cubicBezTo>
                <a:cubicBezTo>
                  <a:pt x="608" y="278"/>
                  <a:pt x="607" y="283"/>
                  <a:pt x="607" y="289"/>
                </a:cubicBezTo>
                <a:cubicBezTo>
                  <a:pt x="595" y="363"/>
                  <a:pt x="592" y="374"/>
                  <a:pt x="587" y="384"/>
                </a:cubicBezTo>
                <a:cubicBezTo>
                  <a:pt x="589" y="326"/>
                  <a:pt x="592" y="323"/>
                  <a:pt x="592" y="319"/>
                </a:cubicBezTo>
                <a:cubicBezTo>
                  <a:pt x="594" y="243"/>
                  <a:pt x="593" y="240"/>
                  <a:pt x="594" y="237"/>
                </a:cubicBezTo>
                <a:cubicBezTo>
                  <a:pt x="597" y="223"/>
                  <a:pt x="596" y="219"/>
                  <a:pt x="596" y="216"/>
                </a:cubicBezTo>
                <a:cubicBezTo>
                  <a:pt x="608" y="177"/>
                  <a:pt x="610" y="170"/>
                  <a:pt x="614" y="163"/>
                </a:cubicBezTo>
                <a:cubicBezTo>
                  <a:pt x="624" y="125"/>
                  <a:pt x="623" y="130"/>
                  <a:pt x="621" y="134"/>
                </a:cubicBezTo>
                <a:cubicBezTo>
                  <a:pt x="598" y="185"/>
                  <a:pt x="595" y="190"/>
                  <a:pt x="594" y="195"/>
                </a:cubicBezTo>
                <a:cubicBezTo>
                  <a:pt x="583" y="227"/>
                  <a:pt x="590" y="232"/>
                  <a:pt x="586" y="235"/>
                </a:cubicBezTo>
                <a:cubicBezTo>
                  <a:pt x="585" y="269"/>
                  <a:pt x="583" y="276"/>
                  <a:pt x="584" y="284"/>
                </a:cubicBezTo>
                <a:cubicBezTo>
                  <a:pt x="583" y="334"/>
                  <a:pt x="581" y="338"/>
                  <a:pt x="584" y="342"/>
                </a:cubicBezTo>
                <a:cubicBezTo>
                  <a:pt x="578" y="377"/>
                  <a:pt x="579" y="381"/>
                  <a:pt x="575" y="384"/>
                </a:cubicBezTo>
                <a:cubicBezTo>
                  <a:pt x="572" y="368"/>
                  <a:pt x="578" y="365"/>
                  <a:pt x="575" y="361"/>
                </a:cubicBezTo>
                <a:cubicBezTo>
                  <a:pt x="580" y="316"/>
                  <a:pt x="571" y="307"/>
                  <a:pt x="578" y="300"/>
                </a:cubicBezTo>
                <a:cubicBezTo>
                  <a:pt x="572" y="220"/>
                  <a:pt x="574" y="213"/>
                  <a:pt x="573" y="205"/>
                </a:cubicBezTo>
                <a:cubicBezTo>
                  <a:pt x="581" y="177"/>
                  <a:pt x="576" y="169"/>
                  <a:pt x="580" y="163"/>
                </a:cubicBezTo>
                <a:cubicBezTo>
                  <a:pt x="594" y="117"/>
                  <a:pt x="601" y="111"/>
                  <a:pt x="598" y="103"/>
                </a:cubicBezTo>
                <a:cubicBezTo>
                  <a:pt x="577" y="151"/>
                  <a:pt x="576" y="154"/>
                  <a:pt x="573" y="156"/>
                </a:cubicBezTo>
                <a:cubicBezTo>
                  <a:pt x="562" y="241"/>
                  <a:pt x="563" y="252"/>
                  <a:pt x="564" y="263"/>
                </a:cubicBezTo>
                <a:cubicBezTo>
                  <a:pt x="569" y="302"/>
                  <a:pt x="564" y="307"/>
                  <a:pt x="568" y="312"/>
                </a:cubicBezTo>
                <a:cubicBezTo>
                  <a:pt x="566" y="341"/>
                  <a:pt x="565" y="352"/>
                  <a:pt x="568" y="364"/>
                </a:cubicBezTo>
                <a:cubicBezTo>
                  <a:pt x="553" y="423"/>
                  <a:pt x="553" y="420"/>
                  <a:pt x="555" y="417"/>
                </a:cubicBezTo>
                <a:cubicBezTo>
                  <a:pt x="556" y="394"/>
                  <a:pt x="560" y="392"/>
                  <a:pt x="558" y="388"/>
                </a:cubicBezTo>
                <a:cubicBezTo>
                  <a:pt x="561" y="333"/>
                  <a:pt x="563" y="331"/>
                  <a:pt x="562" y="329"/>
                </a:cubicBezTo>
                <a:cubicBezTo>
                  <a:pt x="559" y="274"/>
                  <a:pt x="553" y="255"/>
                  <a:pt x="554" y="236"/>
                </a:cubicBezTo>
                <a:cubicBezTo>
                  <a:pt x="554" y="218"/>
                  <a:pt x="555" y="214"/>
                  <a:pt x="554" y="209"/>
                </a:cubicBezTo>
                <a:cubicBezTo>
                  <a:pt x="559" y="193"/>
                  <a:pt x="557" y="190"/>
                  <a:pt x="559" y="188"/>
                </a:cubicBezTo>
                <a:cubicBezTo>
                  <a:pt x="569" y="145"/>
                  <a:pt x="573" y="136"/>
                  <a:pt x="573" y="126"/>
                </a:cubicBezTo>
                <a:cubicBezTo>
                  <a:pt x="557" y="167"/>
                  <a:pt x="554" y="173"/>
                  <a:pt x="555" y="179"/>
                </a:cubicBezTo>
                <a:cubicBezTo>
                  <a:pt x="548" y="204"/>
                  <a:pt x="545" y="211"/>
                  <a:pt x="547" y="219"/>
                </a:cubicBezTo>
                <a:cubicBezTo>
                  <a:pt x="545" y="249"/>
                  <a:pt x="547" y="257"/>
                  <a:pt x="548" y="265"/>
                </a:cubicBezTo>
                <a:cubicBezTo>
                  <a:pt x="553" y="302"/>
                  <a:pt x="551" y="305"/>
                  <a:pt x="550" y="308"/>
                </a:cubicBezTo>
                <a:cubicBezTo>
                  <a:pt x="556" y="350"/>
                  <a:pt x="553" y="352"/>
                  <a:pt x="554" y="354"/>
                </a:cubicBezTo>
                <a:cubicBezTo>
                  <a:pt x="551" y="391"/>
                  <a:pt x="544" y="394"/>
                  <a:pt x="549" y="399"/>
                </a:cubicBezTo>
                <a:cubicBezTo>
                  <a:pt x="548" y="423"/>
                  <a:pt x="541" y="425"/>
                  <a:pt x="543" y="428"/>
                </a:cubicBezTo>
                <a:cubicBezTo>
                  <a:pt x="534" y="435"/>
                  <a:pt x="534" y="428"/>
                  <a:pt x="538" y="422"/>
                </a:cubicBezTo>
                <a:cubicBezTo>
                  <a:pt x="537" y="386"/>
                  <a:pt x="541" y="383"/>
                  <a:pt x="540" y="379"/>
                </a:cubicBezTo>
                <a:cubicBezTo>
                  <a:pt x="538" y="342"/>
                  <a:pt x="537" y="338"/>
                  <a:pt x="538" y="333"/>
                </a:cubicBezTo>
                <a:cubicBezTo>
                  <a:pt x="535" y="297"/>
                  <a:pt x="532" y="288"/>
                  <a:pt x="531" y="280"/>
                </a:cubicBezTo>
                <a:cubicBezTo>
                  <a:pt x="528" y="237"/>
                  <a:pt x="531" y="236"/>
                  <a:pt x="530" y="234"/>
                </a:cubicBezTo>
                <a:cubicBezTo>
                  <a:pt x="531" y="195"/>
                  <a:pt x="535" y="192"/>
                  <a:pt x="534" y="187"/>
                </a:cubicBezTo>
                <a:cubicBezTo>
                  <a:pt x="537" y="169"/>
                  <a:pt x="538" y="165"/>
                  <a:pt x="539" y="161"/>
                </a:cubicBezTo>
                <a:cubicBezTo>
                  <a:pt x="534" y="156"/>
                  <a:pt x="534" y="160"/>
                  <a:pt x="532" y="164"/>
                </a:cubicBezTo>
                <a:cubicBezTo>
                  <a:pt x="527" y="184"/>
                  <a:pt x="527" y="187"/>
                  <a:pt x="528" y="189"/>
                </a:cubicBezTo>
                <a:cubicBezTo>
                  <a:pt x="521" y="228"/>
                  <a:pt x="522" y="230"/>
                  <a:pt x="522" y="232"/>
                </a:cubicBezTo>
                <a:cubicBezTo>
                  <a:pt x="521" y="256"/>
                  <a:pt x="520" y="257"/>
                  <a:pt x="522" y="259"/>
                </a:cubicBezTo>
                <a:cubicBezTo>
                  <a:pt x="527" y="285"/>
                  <a:pt x="520" y="288"/>
                  <a:pt x="524" y="293"/>
                </a:cubicBezTo>
                <a:cubicBezTo>
                  <a:pt x="532" y="343"/>
                  <a:pt x="530" y="351"/>
                  <a:pt x="534" y="361"/>
                </a:cubicBezTo>
                <a:cubicBezTo>
                  <a:pt x="531" y="378"/>
                  <a:pt x="529" y="380"/>
                  <a:pt x="532" y="382"/>
                </a:cubicBezTo>
                <a:cubicBezTo>
                  <a:pt x="530" y="417"/>
                  <a:pt x="530" y="421"/>
                  <a:pt x="528" y="424"/>
                </a:cubicBezTo>
                <a:cubicBezTo>
                  <a:pt x="523" y="442"/>
                  <a:pt x="525" y="445"/>
                  <a:pt x="522" y="444"/>
                </a:cubicBezTo>
                <a:cubicBezTo>
                  <a:pt x="523" y="396"/>
                  <a:pt x="516" y="383"/>
                  <a:pt x="519" y="372"/>
                </a:cubicBezTo>
                <a:cubicBezTo>
                  <a:pt x="517" y="348"/>
                  <a:pt x="514" y="341"/>
                  <a:pt x="515" y="335"/>
                </a:cubicBezTo>
                <a:cubicBezTo>
                  <a:pt x="506" y="291"/>
                  <a:pt x="509" y="286"/>
                  <a:pt x="507" y="280"/>
                </a:cubicBezTo>
                <a:cubicBezTo>
                  <a:pt x="508" y="220"/>
                  <a:pt x="509" y="215"/>
                  <a:pt x="510" y="209"/>
                </a:cubicBezTo>
                <a:cubicBezTo>
                  <a:pt x="513" y="185"/>
                  <a:pt x="512" y="178"/>
                  <a:pt x="516" y="173"/>
                </a:cubicBezTo>
                <a:cubicBezTo>
                  <a:pt x="515" y="159"/>
                  <a:pt x="514" y="162"/>
                  <a:pt x="512" y="164"/>
                </a:cubicBezTo>
                <a:cubicBezTo>
                  <a:pt x="505" y="191"/>
                  <a:pt x="507" y="196"/>
                  <a:pt x="504" y="201"/>
                </a:cubicBezTo>
                <a:cubicBezTo>
                  <a:pt x="500" y="221"/>
                  <a:pt x="502" y="226"/>
                  <a:pt x="501" y="230"/>
                </a:cubicBezTo>
                <a:cubicBezTo>
                  <a:pt x="498" y="248"/>
                  <a:pt x="500" y="251"/>
                  <a:pt x="500" y="253"/>
                </a:cubicBezTo>
                <a:cubicBezTo>
                  <a:pt x="496" y="271"/>
                  <a:pt x="502" y="275"/>
                  <a:pt x="498" y="277"/>
                </a:cubicBezTo>
                <a:cubicBezTo>
                  <a:pt x="497" y="300"/>
                  <a:pt x="497" y="294"/>
                  <a:pt x="497" y="290"/>
                </a:cubicBezTo>
                <a:cubicBezTo>
                  <a:pt x="494" y="271"/>
                  <a:pt x="495" y="268"/>
                  <a:pt x="495" y="266"/>
                </a:cubicBezTo>
                <a:cubicBezTo>
                  <a:pt x="494" y="202"/>
                  <a:pt x="495" y="187"/>
                  <a:pt x="499" y="173"/>
                </a:cubicBezTo>
                <a:cubicBezTo>
                  <a:pt x="501" y="135"/>
                  <a:pt x="510" y="133"/>
                  <a:pt x="503" y="128"/>
                </a:cubicBezTo>
                <a:cubicBezTo>
                  <a:pt x="490" y="173"/>
                  <a:pt x="490" y="178"/>
                  <a:pt x="489" y="183"/>
                </a:cubicBezTo>
                <a:cubicBezTo>
                  <a:pt x="485" y="220"/>
                  <a:pt x="485" y="223"/>
                  <a:pt x="485" y="225"/>
                </a:cubicBezTo>
                <a:cubicBezTo>
                  <a:pt x="484" y="256"/>
                  <a:pt x="483" y="258"/>
                  <a:pt x="486" y="261"/>
                </a:cubicBezTo>
                <a:cubicBezTo>
                  <a:pt x="484" y="277"/>
                  <a:pt x="489" y="280"/>
                  <a:pt x="487" y="282"/>
                </a:cubicBezTo>
                <a:cubicBezTo>
                  <a:pt x="498" y="337"/>
                  <a:pt x="496" y="347"/>
                  <a:pt x="502" y="357"/>
                </a:cubicBezTo>
                <a:cubicBezTo>
                  <a:pt x="506" y="408"/>
                  <a:pt x="505" y="413"/>
                  <a:pt x="503" y="418"/>
                </a:cubicBezTo>
                <a:cubicBezTo>
                  <a:pt x="505" y="450"/>
                  <a:pt x="505" y="453"/>
                  <a:pt x="503" y="455"/>
                </a:cubicBezTo>
                <a:cubicBezTo>
                  <a:pt x="499" y="471"/>
                  <a:pt x="503" y="479"/>
                  <a:pt x="498" y="475"/>
                </a:cubicBezTo>
                <a:cubicBezTo>
                  <a:pt x="493" y="426"/>
                  <a:pt x="495" y="423"/>
                  <a:pt x="495" y="419"/>
                </a:cubicBezTo>
                <a:cubicBezTo>
                  <a:pt x="485" y="375"/>
                  <a:pt x="480" y="366"/>
                  <a:pt x="483" y="359"/>
                </a:cubicBezTo>
                <a:cubicBezTo>
                  <a:pt x="470" y="321"/>
                  <a:pt x="476" y="319"/>
                  <a:pt x="470" y="314"/>
                </a:cubicBezTo>
                <a:cubicBezTo>
                  <a:pt x="459" y="218"/>
                  <a:pt x="466" y="212"/>
                  <a:pt x="462" y="204"/>
                </a:cubicBezTo>
                <a:cubicBezTo>
                  <a:pt x="457" y="195"/>
                  <a:pt x="457" y="204"/>
                  <a:pt x="457" y="213"/>
                </a:cubicBezTo>
                <a:cubicBezTo>
                  <a:pt x="457" y="232"/>
                  <a:pt x="452" y="236"/>
                  <a:pt x="455" y="241"/>
                </a:cubicBezTo>
                <a:cubicBezTo>
                  <a:pt x="454" y="275"/>
                  <a:pt x="459" y="280"/>
                  <a:pt x="456" y="285"/>
                </a:cubicBezTo>
                <a:cubicBezTo>
                  <a:pt x="462" y="317"/>
                  <a:pt x="462" y="322"/>
                  <a:pt x="465" y="327"/>
                </a:cubicBezTo>
                <a:cubicBezTo>
                  <a:pt x="475" y="362"/>
                  <a:pt x="473" y="368"/>
                  <a:pt x="475" y="375"/>
                </a:cubicBezTo>
                <a:cubicBezTo>
                  <a:pt x="478" y="394"/>
                  <a:pt x="483" y="397"/>
                  <a:pt x="481" y="400"/>
                </a:cubicBezTo>
                <a:cubicBezTo>
                  <a:pt x="484" y="436"/>
                  <a:pt x="490" y="444"/>
                  <a:pt x="487" y="449"/>
                </a:cubicBezTo>
                <a:cubicBezTo>
                  <a:pt x="483" y="480"/>
                  <a:pt x="490" y="485"/>
                  <a:pt x="488" y="488"/>
                </a:cubicBezTo>
                <a:cubicBezTo>
                  <a:pt x="483" y="503"/>
                  <a:pt x="485" y="499"/>
                  <a:pt x="485" y="495"/>
                </a:cubicBezTo>
                <a:cubicBezTo>
                  <a:pt x="486" y="464"/>
                  <a:pt x="482" y="459"/>
                  <a:pt x="483" y="454"/>
                </a:cubicBezTo>
                <a:cubicBezTo>
                  <a:pt x="474" y="394"/>
                  <a:pt x="466" y="388"/>
                  <a:pt x="469" y="384"/>
                </a:cubicBezTo>
                <a:cubicBezTo>
                  <a:pt x="462" y="348"/>
                  <a:pt x="459" y="346"/>
                  <a:pt x="457" y="346"/>
                </a:cubicBezTo>
                <a:cubicBezTo>
                  <a:pt x="449" y="328"/>
                  <a:pt x="460" y="322"/>
                  <a:pt x="453" y="324"/>
                </a:cubicBezTo>
                <a:cubicBezTo>
                  <a:pt x="446" y="286"/>
                  <a:pt x="449" y="281"/>
                  <a:pt x="445" y="276"/>
                </a:cubicBezTo>
                <a:cubicBezTo>
                  <a:pt x="449" y="241"/>
                  <a:pt x="443" y="235"/>
                  <a:pt x="444" y="230"/>
                </a:cubicBezTo>
                <a:cubicBezTo>
                  <a:pt x="450" y="210"/>
                  <a:pt x="442" y="203"/>
                  <a:pt x="449" y="199"/>
                </a:cubicBezTo>
                <a:cubicBezTo>
                  <a:pt x="454" y="163"/>
                  <a:pt x="461" y="159"/>
                  <a:pt x="458" y="153"/>
                </a:cubicBezTo>
                <a:cubicBezTo>
                  <a:pt x="444" y="191"/>
                  <a:pt x="439" y="200"/>
                  <a:pt x="440" y="211"/>
                </a:cubicBezTo>
                <a:cubicBezTo>
                  <a:pt x="435" y="250"/>
                  <a:pt x="436" y="261"/>
                  <a:pt x="437" y="271"/>
                </a:cubicBezTo>
                <a:cubicBezTo>
                  <a:pt x="442" y="313"/>
                  <a:pt x="444" y="323"/>
                  <a:pt x="448" y="335"/>
                </a:cubicBezTo>
                <a:cubicBezTo>
                  <a:pt x="458" y="387"/>
                  <a:pt x="461" y="393"/>
                  <a:pt x="460" y="398"/>
                </a:cubicBezTo>
                <a:cubicBezTo>
                  <a:pt x="473" y="464"/>
                  <a:pt x="476" y="471"/>
                  <a:pt x="475" y="477"/>
                </a:cubicBezTo>
                <a:cubicBezTo>
                  <a:pt x="472" y="519"/>
                  <a:pt x="470" y="522"/>
                  <a:pt x="473" y="526"/>
                </a:cubicBezTo>
                <a:cubicBezTo>
                  <a:pt x="466" y="546"/>
                  <a:pt x="465" y="547"/>
                  <a:pt x="465" y="548"/>
                </a:cubicBezTo>
                <a:cubicBezTo>
                  <a:pt x="459" y="507"/>
                  <a:pt x="462" y="504"/>
                  <a:pt x="463" y="501"/>
                </a:cubicBezTo>
                <a:cubicBezTo>
                  <a:pt x="458" y="462"/>
                  <a:pt x="451" y="454"/>
                  <a:pt x="451" y="448"/>
                </a:cubicBezTo>
                <a:cubicBezTo>
                  <a:pt x="436" y="412"/>
                  <a:pt x="440" y="409"/>
                  <a:pt x="436" y="405"/>
                </a:cubicBezTo>
                <a:cubicBezTo>
                  <a:pt x="427" y="372"/>
                  <a:pt x="429" y="369"/>
                  <a:pt x="426" y="365"/>
                </a:cubicBezTo>
                <a:cubicBezTo>
                  <a:pt x="421" y="351"/>
                  <a:pt x="423" y="350"/>
                  <a:pt x="421" y="347"/>
                </a:cubicBezTo>
                <a:cubicBezTo>
                  <a:pt x="417" y="313"/>
                  <a:pt x="414" y="309"/>
                  <a:pt x="415" y="305"/>
                </a:cubicBezTo>
                <a:cubicBezTo>
                  <a:pt x="416" y="260"/>
                  <a:pt x="418" y="257"/>
                  <a:pt x="414" y="253"/>
                </a:cubicBezTo>
                <a:cubicBezTo>
                  <a:pt x="416" y="237"/>
                  <a:pt x="416" y="229"/>
                  <a:pt x="414" y="222"/>
                </a:cubicBezTo>
                <a:cubicBezTo>
                  <a:pt x="416" y="200"/>
                  <a:pt x="418" y="197"/>
                  <a:pt x="418" y="194"/>
                </a:cubicBezTo>
                <a:cubicBezTo>
                  <a:pt x="414" y="206"/>
                  <a:pt x="410" y="211"/>
                  <a:pt x="412" y="216"/>
                </a:cubicBezTo>
                <a:cubicBezTo>
                  <a:pt x="409" y="236"/>
                  <a:pt x="410" y="242"/>
                  <a:pt x="410" y="247"/>
                </a:cubicBezTo>
                <a:cubicBezTo>
                  <a:pt x="407" y="327"/>
                  <a:pt x="412" y="332"/>
                  <a:pt x="410" y="335"/>
                </a:cubicBezTo>
                <a:cubicBezTo>
                  <a:pt x="414" y="368"/>
                  <a:pt x="422" y="373"/>
                  <a:pt x="420" y="377"/>
                </a:cubicBezTo>
                <a:cubicBezTo>
                  <a:pt x="438" y="439"/>
                  <a:pt x="445" y="459"/>
                  <a:pt x="448" y="477"/>
                </a:cubicBezTo>
                <a:cubicBezTo>
                  <a:pt x="451" y="509"/>
                  <a:pt x="452" y="514"/>
                  <a:pt x="453" y="518"/>
                </a:cubicBezTo>
                <a:cubicBezTo>
                  <a:pt x="449" y="518"/>
                  <a:pt x="452" y="515"/>
                  <a:pt x="448" y="512"/>
                </a:cubicBezTo>
                <a:cubicBezTo>
                  <a:pt x="443" y="484"/>
                  <a:pt x="442" y="477"/>
                  <a:pt x="441" y="470"/>
                </a:cubicBezTo>
                <a:cubicBezTo>
                  <a:pt x="432" y="436"/>
                  <a:pt x="429" y="432"/>
                  <a:pt x="428" y="428"/>
                </a:cubicBezTo>
                <a:cubicBezTo>
                  <a:pt x="416" y="393"/>
                  <a:pt x="413" y="389"/>
                  <a:pt x="414" y="386"/>
                </a:cubicBezTo>
                <a:cubicBezTo>
                  <a:pt x="407" y="359"/>
                  <a:pt x="405" y="356"/>
                  <a:pt x="403" y="350"/>
                </a:cubicBezTo>
                <a:cubicBezTo>
                  <a:pt x="401" y="334"/>
                  <a:pt x="403" y="333"/>
                  <a:pt x="403" y="333"/>
                </a:cubicBezTo>
                <a:cubicBezTo>
                  <a:pt x="401" y="321"/>
                  <a:pt x="400" y="317"/>
                  <a:pt x="399" y="314"/>
                </a:cubicBezTo>
                <a:cubicBezTo>
                  <a:pt x="395" y="298"/>
                  <a:pt x="397" y="295"/>
                  <a:pt x="396" y="293"/>
                </a:cubicBezTo>
                <a:cubicBezTo>
                  <a:pt x="390" y="256"/>
                  <a:pt x="396" y="250"/>
                  <a:pt x="392" y="243"/>
                </a:cubicBezTo>
                <a:cubicBezTo>
                  <a:pt x="394" y="217"/>
                  <a:pt x="395" y="215"/>
                  <a:pt x="395" y="213"/>
                </a:cubicBezTo>
                <a:cubicBezTo>
                  <a:pt x="388" y="211"/>
                  <a:pt x="391" y="212"/>
                  <a:pt x="391" y="214"/>
                </a:cubicBezTo>
                <a:cubicBezTo>
                  <a:pt x="386" y="231"/>
                  <a:pt x="389" y="235"/>
                  <a:pt x="386" y="237"/>
                </a:cubicBezTo>
                <a:cubicBezTo>
                  <a:pt x="387" y="268"/>
                  <a:pt x="385" y="271"/>
                  <a:pt x="388" y="275"/>
                </a:cubicBezTo>
                <a:cubicBezTo>
                  <a:pt x="391" y="325"/>
                  <a:pt x="397" y="338"/>
                  <a:pt x="393" y="350"/>
                </a:cubicBezTo>
                <a:cubicBezTo>
                  <a:pt x="405" y="382"/>
                  <a:pt x="403" y="390"/>
                  <a:pt x="408" y="398"/>
                </a:cubicBezTo>
                <a:cubicBezTo>
                  <a:pt x="419" y="430"/>
                  <a:pt x="421" y="438"/>
                  <a:pt x="423" y="446"/>
                </a:cubicBezTo>
                <a:cubicBezTo>
                  <a:pt x="436" y="483"/>
                  <a:pt x="432" y="487"/>
                  <a:pt x="436" y="491"/>
                </a:cubicBezTo>
                <a:cubicBezTo>
                  <a:pt x="440" y="554"/>
                  <a:pt x="443" y="558"/>
                  <a:pt x="443" y="562"/>
                </a:cubicBezTo>
                <a:cubicBezTo>
                  <a:pt x="428" y="572"/>
                  <a:pt x="429" y="568"/>
                  <a:pt x="430" y="564"/>
                </a:cubicBezTo>
                <a:cubicBezTo>
                  <a:pt x="417" y="498"/>
                  <a:pt x="416" y="485"/>
                  <a:pt x="415" y="472"/>
                </a:cubicBezTo>
                <a:cubicBezTo>
                  <a:pt x="409" y="449"/>
                  <a:pt x="405" y="442"/>
                  <a:pt x="406" y="436"/>
                </a:cubicBezTo>
                <a:cubicBezTo>
                  <a:pt x="401" y="421"/>
                  <a:pt x="398" y="415"/>
                  <a:pt x="398" y="411"/>
                </a:cubicBezTo>
                <a:cubicBezTo>
                  <a:pt x="393" y="374"/>
                  <a:pt x="387" y="375"/>
                  <a:pt x="389" y="372"/>
                </a:cubicBezTo>
                <a:cubicBezTo>
                  <a:pt x="382" y="312"/>
                  <a:pt x="377" y="293"/>
                  <a:pt x="381" y="275"/>
                </a:cubicBezTo>
                <a:cubicBezTo>
                  <a:pt x="385" y="244"/>
                  <a:pt x="380" y="238"/>
                  <a:pt x="383" y="234"/>
                </a:cubicBezTo>
                <a:cubicBezTo>
                  <a:pt x="377" y="239"/>
                  <a:pt x="376" y="242"/>
                  <a:pt x="376" y="244"/>
                </a:cubicBezTo>
                <a:cubicBezTo>
                  <a:pt x="375" y="300"/>
                  <a:pt x="373" y="312"/>
                  <a:pt x="372" y="324"/>
                </a:cubicBezTo>
                <a:cubicBezTo>
                  <a:pt x="386" y="402"/>
                  <a:pt x="389" y="407"/>
                  <a:pt x="389" y="412"/>
                </a:cubicBezTo>
                <a:cubicBezTo>
                  <a:pt x="411" y="512"/>
                  <a:pt x="416" y="522"/>
                  <a:pt x="416" y="532"/>
                </a:cubicBezTo>
                <a:cubicBezTo>
                  <a:pt x="418" y="573"/>
                  <a:pt x="419" y="584"/>
                  <a:pt x="420" y="595"/>
                </a:cubicBezTo>
                <a:cubicBezTo>
                  <a:pt x="411" y="622"/>
                  <a:pt x="419" y="616"/>
                  <a:pt x="413" y="608"/>
                </a:cubicBezTo>
                <a:cubicBezTo>
                  <a:pt x="406" y="541"/>
                  <a:pt x="407" y="534"/>
                  <a:pt x="403" y="527"/>
                </a:cubicBezTo>
                <a:cubicBezTo>
                  <a:pt x="394" y="499"/>
                  <a:pt x="398" y="493"/>
                  <a:pt x="395" y="486"/>
                </a:cubicBezTo>
                <a:cubicBezTo>
                  <a:pt x="376" y="417"/>
                  <a:pt x="378" y="413"/>
                  <a:pt x="374" y="408"/>
                </a:cubicBezTo>
                <a:cubicBezTo>
                  <a:pt x="370" y="378"/>
                  <a:pt x="365" y="372"/>
                  <a:pt x="367" y="369"/>
                </a:cubicBezTo>
                <a:cubicBezTo>
                  <a:pt x="363" y="308"/>
                  <a:pt x="356" y="298"/>
                  <a:pt x="360" y="290"/>
                </a:cubicBezTo>
                <a:cubicBezTo>
                  <a:pt x="362" y="248"/>
                  <a:pt x="362" y="244"/>
                  <a:pt x="362" y="239"/>
                </a:cubicBezTo>
                <a:cubicBezTo>
                  <a:pt x="363" y="220"/>
                  <a:pt x="361" y="223"/>
                  <a:pt x="360" y="226"/>
                </a:cubicBezTo>
                <a:cubicBezTo>
                  <a:pt x="358" y="241"/>
                  <a:pt x="353" y="244"/>
                  <a:pt x="357" y="248"/>
                </a:cubicBezTo>
                <a:cubicBezTo>
                  <a:pt x="352" y="267"/>
                  <a:pt x="356" y="270"/>
                  <a:pt x="351" y="272"/>
                </a:cubicBezTo>
                <a:cubicBezTo>
                  <a:pt x="350" y="303"/>
                  <a:pt x="355" y="306"/>
                  <a:pt x="353" y="308"/>
                </a:cubicBezTo>
                <a:cubicBezTo>
                  <a:pt x="351" y="332"/>
                  <a:pt x="356" y="338"/>
                  <a:pt x="353" y="342"/>
                </a:cubicBezTo>
                <a:cubicBezTo>
                  <a:pt x="363" y="389"/>
                  <a:pt x="362" y="393"/>
                  <a:pt x="367" y="398"/>
                </a:cubicBezTo>
                <a:cubicBezTo>
                  <a:pt x="367" y="433"/>
                  <a:pt x="379" y="443"/>
                  <a:pt x="375" y="451"/>
                </a:cubicBezTo>
                <a:cubicBezTo>
                  <a:pt x="395" y="536"/>
                  <a:pt x="399" y="541"/>
                  <a:pt x="399" y="545"/>
                </a:cubicBezTo>
                <a:cubicBezTo>
                  <a:pt x="400" y="576"/>
                  <a:pt x="402" y="581"/>
                  <a:pt x="406" y="586"/>
                </a:cubicBezTo>
                <a:cubicBezTo>
                  <a:pt x="406" y="605"/>
                  <a:pt x="405" y="608"/>
                  <a:pt x="404" y="610"/>
                </a:cubicBezTo>
                <a:cubicBezTo>
                  <a:pt x="402" y="627"/>
                  <a:pt x="408" y="632"/>
                  <a:pt x="403" y="635"/>
                </a:cubicBezTo>
                <a:cubicBezTo>
                  <a:pt x="396" y="601"/>
                  <a:pt x="401" y="597"/>
                  <a:pt x="398" y="592"/>
                </a:cubicBezTo>
                <a:cubicBezTo>
                  <a:pt x="383" y="512"/>
                  <a:pt x="375" y="506"/>
                  <a:pt x="377" y="501"/>
                </a:cubicBezTo>
                <a:cubicBezTo>
                  <a:pt x="354" y="435"/>
                  <a:pt x="354" y="416"/>
                  <a:pt x="344" y="395"/>
                </a:cubicBezTo>
                <a:cubicBezTo>
                  <a:pt x="338" y="338"/>
                  <a:pt x="338" y="335"/>
                  <a:pt x="339" y="333"/>
                </a:cubicBezTo>
                <a:cubicBezTo>
                  <a:pt x="340" y="299"/>
                  <a:pt x="336" y="293"/>
                  <a:pt x="338" y="287"/>
                </a:cubicBezTo>
                <a:cubicBezTo>
                  <a:pt x="331" y="289"/>
                  <a:pt x="332" y="300"/>
                  <a:pt x="330" y="310"/>
                </a:cubicBezTo>
                <a:cubicBezTo>
                  <a:pt x="334" y="336"/>
                  <a:pt x="329" y="338"/>
                  <a:pt x="333" y="342"/>
                </a:cubicBezTo>
                <a:cubicBezTo>
                  <a:pt x="337" y="378"/>
                  <a:pt x="335" y="383"/>
                  <a:pt x="337" y="388"/>
                </a:cubicBezTo>
                <a:cubicBezTo>
                  <a:pt x="337" y="409"/>
                  <a:pt x="345" y="415"/>
                  <a:pt x="343" y="420"/>
                </a:cubicBezTo>
                <a:cubicBezTo>
                  <a:pt x="357" y="454"/>
                  <a:pt x="351" y="461"/>
                  <a:pt x="357" y="467"/>
                </a:cubicBezTo>
                <a:cubicBezTo>
                  <a:pt x="369" y="497"/>
                  <a:pt x="364" y="504"/>
                  <a:pt x="368" y="506"/>
                </a:cubicBezTo>
                <a:cubicBezTo>
                  <a:pt x="379" y="543"/>
                  <a:pt x="382" y="551"/>
                  <a:pt x="384" y="558"/>
                </a:cubicBezTo>
                <a:cubicBezTo>
                  <a:pt x="390" y="600"/>
                  <a:pt x="393" y="605"/>
                  <a:pt x="388" y="609"/>
                </a:cubicBezTo>
                <a:cubicBezTo>
                  <a:pt x="376" y="559"/>
                  <a:pt x="371" y="556"/>
                  <a:pt x="373" y="554"/>
                </a:cubicBezTo>
                <a:cubicBezTo>
                  <a:pt x="357" y="504"/>
                  <a:pt x="350" y="497"/>
                  <a:pt x="350" y="491"/>
                </a:cubicBezTo>
                <a:cubicBezTo>
                  <a:pt x="323" y="433"/>
                  <a:pt x="327" y="431"/>
                  <a:pt x="324" y="427"/>
                </a:cubicBezTo>
                <a:cubicBezTo>
                  <a:pt x="313" y="386"/>
                  <a:pt x="309" y="374"/>
                  <a:pt x="308" y="362"/>
                </a:cubicBezTo>
                <a:cubicBezTo>
                  <a:pt x="306" y="320"/>
                  <a:pt x="303" y="314"/>
                  <a:pt x="304" y="308"/>
                </a:cubicBezTo>
                <a:cubicBezTo>
                  <a:pt x="303" y="284"/>
                  <a:pt x="306" y="279"/>
                  <a:pt x="306" y="273"/>
                </a:cubicBezTo>
                <a:cubicBezTo>
                  <a:pt x="300" y="263"/>
                  <a:pt x="301" y="273"/>
                  <a:pt x="300" y="282"/>
                </a:cubicBezTo>
                <a:cubicBezTo>
                  <a:pt x="298" y="301"/>
                  <a:pt x="297" y="305"/>
                  <a:pt x="295" y="310"/>
                </a:cubicBezTo>
                <a:cubicBezTo>
                  <a:pt x="307" y="382"/>
                  <a:pt x="302" y="391"/>
                  <a:pt x="310" y="402"/>
                </a:cubicBezTo>
                <a:cubicBezTo>
                  <a:pt x="317" y="439"/>
                  <a:pt x="325" y="446"/>
                  <a:pt x="323" y="450"/>
                </a:cubicBezTo>
                <a:cubicBezTo>
                  <a:pt x="337" y="478"/>
                  <a:pt x="337" y="489"/>
                  <a:pt x="345" y="500"/>
                </a:cubicBezTo>
                <a:cubicBezTo>
                  <a:pt x="352" y="526"/>
                  <a:pt x="359" y="530"/>
                  <a:pt x="355" y="532"/>
                </a:cubicBezTo>
                <a:cubicBezTo>
                  <a:pt x="378" y="589"/>
                  <a:pt x="373" y="597"/>
                  <a:pt x="377" y="600"/>
                </a:cubicBezTo>
                <a:cubicBezTo>
                  <a:pt x="374" y="595"/>
                  <a:pt x="367" y="591"/>
                  <a:pt x="366" y="588"/>
                </a:cubicBezTo>
                <a:cubicBezTo>
                  <a:pt x="355" y="552"/>
                  <a:pt x="348" y="544"/>
                  <a:pt x="350" y="538"/>
                </a:cubicBezTo>
                <a:cubicBezTo>
                  <a:pt x="324" y="484"/>
                  <a:pt x="321" y="468"/>
                  <a:pt x="311" y="451"/>
                </a:cubicBezTo>
                <a:cubicBezTo>
                  <a:pt x="301" y="423"/>
                  <a:pt x="301" y="419"/>
                  <a:pt x="300" y="415"/>
                </a:cubicBezTo>
                <a:cubicBezTo>
                  <a:pt x="290" y="374"/>
                  <a:pt x="287" y="369"/>
                  <a:pt x="289" y="366"/>
                </a:cubicBezTo>
                <a:cubicBezTo>
                  <a:pt x="286" y="345"/>
                  <a:pt x="285" y="337"/>
                  <a:pt x="285" y="330"/>
                </a:cubicBezTo>
                <a:cubicBezTo>
                  <a:pt x="278" y="309"/>
                  <a:pt x="280" y="316"/>
                  <a:pt x="280" y="319"/>
                </a:cubicBezTo>
                <a:cubicBezTo>
                  <a:pt x="279" y="330"/>
                  <a:pt x="279" y="333"/>
                  <a:pt x="279" y="334"/>
                </a:cubicBezTo>
                <a:cubicBezTo>
                  <a:pt x="276" y="357"/>
                  <a:pt x="284" y="362"/>
                  <a:pt x="281" y="365"/>
                </a:cubicBezTo>
                <a:cubicBezTo>
                  <a:pt x="287" y="400"/>
                  <a:pt x="290" y="404"/>
                  <a:pt x="290" y="407"/>
                </a:cubicBezTo>
                <a:cubicBezTo>
                  <a:pt x="314" y="477"/>
                  <a:pt x="313" y="479"/>
                  <a:pt x="313" y="481"/>
                </a:cubicBezTo>
                <a:cubicBezTo>
                  <a:pt x="324" y="507"/>
                  <a:pt x="331" y="514"/>
                  <a:pt x="329" y="519"/>
                </a:cubicBezTo>
                <a:cubicBezTo>
                  <a:pt x="359" y="601"/>
                  <a:pt x="365" y="601"/>
                  <a:pt x="364" y="609"/>
                </a:cubicBezTo>
                <a:cubicBezTo>
                  <a:pt x="371" y="640"/>
                  <a:pt x="372" y="643"/>
                  <a:pt x="374" y="646"/>
                </a:cubicBezTo>
                <a:cubicBezTo>
                  <a:pt x="376" y="667"/>
                  <a:pt x="377" y="669"/>
                  <a:pt x="374" y="671"/>
                </a:cubicBezTo>
                <a:cubicBezTo>
                  <a:pt x="375" y="687"/>
                  <a:pt x="374" y="690"/>
                  <a:pt x="375" y="692"/>
                </a:cubicBezTo>
                <a:cubicBezTo>
                  <a:pt x="370" y="713"/>
                  <a:pt x="369" y="717"/>
                  <a:pt x="367" y="715"/>
                </a:cubicBezTo>
                <a:cubicBezTo>
                  <a:pt x="363" y="675"/>
                  <a:pt x="362" y="670"/>
                  <a:pt x="363" y="666"/>
                </a:cubicBezTo>
                <a:cubicBezTo>
                  <a:pt x="352" y="608"/>
                  <a:pt x="345" y="610"/>
                  <a:pt x="346" y="605"/>
                </a:cubicBezTo>
                <a:cubicBezTo>
                  <a:pt x="334" y="572"/>
                  <a:pt x="329" y="574"/>
                  <a:pt x="329" y="568"/>
                </a:cubicBezTo>
                <a:cubicBezTo>
                  <a:pt x="310" y="526"/>
                  <a:pt x="303" y="521"/>
                  <a:pt x="305" y="517"/>
                </a:cubicBezTo>
                <a:cubicBezTo>
                  <a:pt x="290" y="492"/>
                  <a:pt x="293" y="489"/>
                  <a:pt x="289" y="484"/>
                </a:cubicBezTo>
                <a:cubicBezTo>
                  <a:pt x="272" y="442"/>
                  <a:pt x="272" y="433"/>
                  <a:pt x="267" y="424"/>
                </a:cubicBezTo>
                <a:cubicBezTo>
                  <a:pt x="263" y="382"/>
                  <a:pt x="261" y="377"/>
                  <a:pt x="262" y="373"/>
                </a:cubicBezTo>
                <a:cubicBezTo>
                  <a:pt x="263" y="332"/>
                  <a:pt x="259" y="327"/>
                  <a:pt x="260" y="323"/>
                </a:cubicBezTo>
                <a:cubicBezTo>
                  <a:pt x="255" y="324"/>
                  <a:pt x="255" y="328"/>
                  <a:pt x="258" y="332"/>
                </a:cubicBezTo>
                <a:cubicBezTo>
                  <a:pt x="253" y="357"/>
                  <a:pt x="255" y="358"/>
                  <a:pt x="255" y="359"/>
                </a:cubicBezTo>
                <a:cubicBezTo>
                  <a:pt x="256" y="372"/>
                  <a:pt x="254" y="373"/>
                  <a:pt x="255" y="376"/>
                </a:cubicBezTo>
                <a:cubicBezTo>
                  <a:pt x="262" y="413"/>
                  <a:pt x="257" y="421"/>
                  <a:pt x="262" y="430"/>
                </a:cubicBezTo>
                <a:cubicBezTo>
                  <a:pt x="271" y="463"/>
                  <a:pt x="270" y="468"/>
                  <a:pt x="276" y="474"/>
                </a:cubicBezTo>
                <a:cubicBezTo>
                  <a:pt x="293" y="525"/>
                  <a:pt x="305" y="537"/>
                  <a:pt x="308" y="549"/>
                </a:cubicBezTo>
                <a:cubicBezTo>
                  <a:pt x="326" y="593"/>
                  <a:pt x="338" y="598"/>
                  <a:pt x="333" y="600"/>
                </a:cubicBezTo>
                <a:cubicBezTo>
                  <a:pt x="344" y="639"/>
                  <a:pt x="350" y="643"/>
                  <a:pt x="348" y="645"/>
                </a:cubicBezTo>
                <a:cubicBezTo>
                  <a:pt x="360" y="675"/>
                  <a:pt x="349" y="681"/>
                  <a:pt x="356" y="679"/>
                </a:cubicBezTo>
                <a:cubicBezTo>
                  <a:pt x="356" y="718"/>
                  <a:pt x="357" y="722"/>
                  <a:pt x="358" y="727"/>
                </a:cubicBezTo>
                <a:cubicBezTo>
                  <a:pt x="355" y="728"/>
                  <a:pt x="353" y="720"/>
                  <a:pt x="355" y="712"/>
                </a:cubicBezTo>
                <a:cubicBezTo>
                  <a:pt x="344" y="656"/>
                  <a:pt x="337" y="650"/>
                  <a:pt x="339" y="647"/>
                </a:cubicBezTo>
                <a:cubicBezTo>
                  <a:pt x="327" y="614"/>
                  <a:pt x="329" y="612"/>
                  <a:pt x="327" y="609"/>
                </a:cubicBezTo>
                <a:cubicBezTo>
                  <a:pt x="296" y="547"/>
                  <a:pt x="292" y="535"/>
                  <a:pt x="286" y="521"/>
                </a:cubicBezTo>
                <a:cubicBezTo>
                  <a:pt x="264" y="475"/>
                  <a:pt x="265" y="471"/>
                  <a:pt x="260" y="465"/>
                </a:cubicBezTo>
                <a:cubicBezTo>
                  <a:pt x="247" y="411"/>
                  <a:pt x="246" y="405"/>
                  <a:pt x="244" y="399"/>
                </a:cubicBezTo>
                <a:cubicBezTo>
                  <a:pt x="237" y="392"/>
                  <a:pt x="243" y="396"/>
                  <a:pt x="240" y="399"/>
                </a:cubicBezTo>
                <a:cubicBezTo>
                  <a:pt x="245" y="450"/>
                  <a:pt x="252" y="456"/>
                  <a:pt x="251" y="460"/>
                </a:cubicBezTo>
                <a:cubicBezTo>
                  <a:pt x="278" y="524"/>
                  <a:pt x="284" y="536"/>
                  <a:pt x="288" y="548"/>
                </a:cubicBezTo>
                <a:cubicBezTo>
                  <a:pt x="302" y="574"/>
                  <a:pt x="305" y="577"/>
                  <a:pt x="303" y="579"/>
                </a:cubicBezTo>
                <a:cubicBezTo>
                  <a:pt x="316" y="612"/>
                  <a:pt x="323" y="618"/>
                  <a:pt x="323" y="624"/>
                </a:cubicBezTo>
                <a:cubicBezTo>
                  <a:pt x="325" y="635"/>
                  <a:pt x="328" y="634"/>
                  <a:pt x="329" y="635"/>
                </a:cubicBezTo>
                <a:cubicBezTo>
                  <a:pt x="329" y="647"/>
                  <a:pt x="332" y="649"/>
                  <a:pt x="330" y="651"/>
                </a:cubicBezTo>
                <a:cubicBezTo>
                  <a:pt x="342" y="695"/>
                  <a:pt x="341" y="702"/>
                  <a:pt x="346" y="710"/>
                </a:cubicBezTo>
                <a:cubicBezTo>
                  <a:pt x="344" y="729"/>
                  <a:pt x="346" y="732"/>
                  <a:pt x="343" y="730"/>
                </a:cubicBezTo>
                <a:cubicBezTo>
                  <a:pt x="342" y="696"/>
                  <a:pt x="336" y="691"/>
                  <a:pt x="340" y="688"/>
                </a:cubicBezTo>
                <a:cubicBezTo>
                  <a:pt x="322" y="644"/>
                  <a:pt x="323" y="635"/>
                  <a:pt x="319" y="625"/>
                </a:cubicBezTo>
                <a:cubicBezTo>
                  <a:pt x="304" y="603"/>
                  <a:pt x="309" y="596"/>
                  <a:pt x="304" y="598"/>
                </a:cubicBezTo>
                <a:cubicBezTo>
                  <a:pt x="283" y="562"/>
                  <a:pt x="281" y="562"/>
                  <a:pt x="280" y="557"/>
                </a:cubicBezTo>
                <a:cubicBezTo>
                  <a:pt x="239" y="483"/>
                  <a:pt x="234" y="468"/>
                  <a:pt x="227" y="453"/>
                </a:cubicBezTo>
                <a:cubicBezTo>
                  <a:pt x="222" y="406"/>
                  <a:pt x="214" y="401"/>
                  <a:pt x="217" y="399"/>
                </a:cubicBezTo>
                <a:cubicBezTo>
                  <a:pt x="210" y="368"/>
                  <a:pt x="206" y="371"/>
                  <a:pt x="209" y="374"/>
                </a:cubicBezTo>
                <a:cubicBezTo>
                  <a:pt x="211" y="412"/>
                  <a:pt x="214" y="416"/>
                  <a:pt x="212" y="419"/>
                </a:cubicBezTo>
                <a:cubicBezTo>
                  <a:pt x="217" y="447"/>
                  <a:pt x="220" y="451"/>
                  <a:pt x="218" y="454"/>
                </a:cubicBezTo>
                <a:cubicBezTo>
                  <a:pt x="237" y="486"/>
                  <a:pt x="228" y="488"/>
                  <a:pt x="233" y="492"/>
                </a:cubicBezTo>
                <a:cubicBezTo>
                  <a:pt x="243" y="506"/>
                  <a:pt x="241" y="507"/>
                  <a:pt x="243" y="510"/>
                </a:cubicBezTo>
                <a:cubicBezTo>
                  <a:pt x="273" y="563"/>
                  <a:pt x="281" y="573"/>
                  <a:pt x="290" y="592"/>
                </a:cubicBezTo>
                <a:cubicBezTo>
                  <a:pt x="313" y="641"/>
                  <a:pt x="320" y="646"/>
                  <a:pt x="317" y="650"/>
                </a:cubicBezTo>
                <a:cubicBezTo>
                  <a:pt x="324" y="674"/>
                  <a:pt x="328" y="677"/>
                  <a:pt x="326" y="679"/>
                </a:cubicBezTo>
                <a:cubicBezTo>
                  <a:pt x="331" y="728"/>
                  <a:pt x="335" y="734"/>
                  <a:pt x="335" y="739"/>
                </a:cubicBezTo>
                <a:cubicBezTo>
                  <a:pt x="329" y="772"/>
                  <a:pt x="335" y="778"/>
                  <a:pt x="329" y="782"/>
                </a:cubicBezTo>
                <a:cubicBezTo>
                  <a:pt x="329" y="760"/>
                  <a:pt x="324" y="756"/>
                  <a:pt x="326" y="754"/>
                </a:cubicBezTo>
                <a:cubicBezTo>
                  <a:pt x="316" y="694"/>
                  <a:pt x="311" y="688"/>
                  <a:pt x="312" y="684"/>
                </a:cubicBezTo>
                <a:cubicBezTo>
                  <a:pt x="303" y="664"/>
                  <a:pt x="300" y="660"/>
                  <a:pt x="297" y="655"/>
                </a:cubicBezTo>
                <a:cubicBezTo>
                  <a:pt x="277" y="614"/>
                  <a:pt x="276" y="603"/>
                  <a:pt x="266" y="592"/>
                </a:cubicBezTo>
                <a:cubicBezTo>
                  <a:pt x="229" y="512"/>
                  <a:pt x="224" y="509"/>
                  <a:pt x="226" y="507"/>
                </a:cubicBezTo>
                <a:cubicBezTo>
                  <a:pt x="219" y="487"/>
                  <a:pt x="218" y="484"/>
                  <a:pt x="215" y="481"/>
                </a:cubicBezTo>
                <a:cubicBezTo>
                  <a:pt x="207" y="434"/>
                  <a:pt x="204" y="427"/>
                  <a:pt x="203" y="421"/>
                </a:cubicBezTo>
                <a:cubicBezTo>
                  <a:pt x="200" y="407"/>
                  <a:pt x="202" y="403"/>
                  <a:pt x="198" y="400"/>
                </a:cubicBezTo>
                <a:cubicBezTo>
                  <a:pt x="196" y="424"/>
                  <a:pt x="202" y="423"/>
                  <a:pt x="200" y="426"/>
                </a:cubicBezTo>
                <a:cubicBezTo>
                  <a:pt x="204" y="466"/>
                  <a:pt x="207" y="469"/>
                  <a:pt x="205" y="471"/>
                </a:cubicBezTo>
                <a:cubicBezTo>
                  <a:pt x="232" y="535"/>
                  <a:pt x="234" y="550"/>
                  <a:pt x="247" y="566"/>
                </a:cubicBezTo>
                <a:cubicBezTo>
                  <a:pt x="301" y="688"/>
                  <a:pt x="306" y="693"/>
                  <a:pt x="305" y="698"/>
                </a:cubicBezTo>
                <a:cubicBezTo>
                  <a:pt x="318" y="764"/>
                  <a:pt x="321" y="768"/>
                  <a:pt x="316" y="771"/>
                </a:cubicBezTo>
                <a:cubicBezTo>
                  <a:pt x="320" y="797"/>
                  <a:pt x="318" y="798"/>
                  <a:pt x="320" y="800"/>
                </a:cubicBezTo>
                <a:cubicBezTo>
                  <a:pt x="311" y="765"/>
                  <a:pt x="308" y="755"/>
                  <a:pt x="311" y="746"/>
                </a:cubicBezTo>
                <a:cubicBezTo>
                  <a:pt x="292" y="699"/>
                  <a:pt x="295" y="695"/>
                  <a:pt x="291" y="689"/>
                </a:cubicBezTo>
                <a:cubicBezTo>
                  <a:pt x="279" y="664"/>
                  <a:pt x="281" y="659"/>
                  <a:pt x="274" y="652"/>
                </a:cubicBezTo>
                <a:cubicBezTo>
                  <a:pt x="272" y="634"/>
                  <a:pt x="265" y="630"/>
                  <a:pt x="264" y="627"/>
                </a:cubicBezTo>
                <a:cubicBezTo>
                  <a:pt x="258" y="606"/>
                  <a:pt x="250" y="601"/>
                  <a:pt x="253" y="598"/>
                </a:cubicBezTo>
                <a:cubicBezTo>
                  <a:pt x="219" y="535"/>
                  <a:pt x="210" y="531"/>
                  <a:pt x="213" y="526"/>
                </a:cubicBezTo>
                <a:cubicBezTo>
                  <a:pt x="196" y="496"/>
                  <a:pt x="200" y="495"/>
                  <a:pt x="199" y="493"/>
                </a:cubicBezTo>
                <a:cubicBezTo>
                  <a:pt x="188" y="444"/>
                  <a:pt x="183" y="435"/>
                  <a:pt x="184" y="427"/>
                </a:cubicBezTo>
                <a:cubicBezTo>
                  <a:pt x="176" y="409"/>
                  <a:pt x="175" y="415"/>
                  <a:pt x="176" y="421"/>
                </a:cubicBezTo>
                <a:cubicBezTo>
                  <a:pt x="180" y="443"/>
                  <a:pt x="180" y="448"/>
                  <a:pt x="180" y="452"/>
                </a:cubicBezTo>
                <a:cubicBezTo>
                  <a:pt x="181" y="498"/>
                  <a:pt x="184" y="526"/>
                  <a:pt x="195" y="545"/>
                </a:cubicBezTo>
                <a:cubicBezTo>
                  <a:pt x="206" y="572"/>
                  <a:pt x="208" y="569"/>
                  <a:pt x="211" y="577"/>
                </a:cubicBezTo>
                <a:cubicBezTo>
                  <a:pt x="236" y="627"/>
                  <a:pt x="240" y="630"/>
                  <a:pt x="238" y="632"/>
                </a:cubicBezTo>
                <a:cubicBezTo>
                  <a:pt x="260" y="671"/>
                  <a:pt x="263" y="679"/>
                  <a:pt x="270" y="687"/>
                </a:cubicBezTo>
                <a:cubicBezTo>
                  <a:pt x="277" y="703"/>
                  <a:pt x="278" y="705"/>
                  <a:pt x="280" y="707"/>
                </a:cubicBezTo>
                <a:cubicBezTo>
                  <a:pt x="284" y="736"/>
                  <a:pt x="293" y="745"/>
                  <a:pt x="290" y="751"/>
                </a:cubicBezTo>
                <a:cubicBezTo>
                  <a:pt x="300" y="786"/>
                  <a:pt x="298" y="788"/>
                  <a:pt x="301" y="790"/>
                </a:cubicBezTo>
                <a:cubicBezTo>
                  <a:pt x="285" y="760"/>
                  <a:pt x="280" y="751"/>
                  <a:pt x="281" y="743"/>
                </a:cubicBezTo>
                <a:cubicBezTo>
                  <a:pt x="267" y="717"/>
                  <a:pt x="263" y="712"/>
                  <a:pt x="264" y="709"/>
                </a:cubicBezTo>
                <a:cubicBezTo>
                  <a:pt x="248" y="682"/>
                  <a:pt x="246" y="670"/>
                  <a:pt x="242" y="658"/>
                </a:cubicBezTo>
                <a:cubicBezTo>
                  <a:pt x="179" y="534"/>
                  <a:pt x="172" y="518"/>
                  <a:pt x="162" y="502"/>
                </a:cubicBezTo>
                <a:cubicBezTo>
                  <a:pt x="145" y="444"/>
                  <a:pt x="148" y="430"/>
                  <a:pt x="143" y="415"/>
                </a:cubicBezTo>
                <a:cubicBezTo>
                  <a:pt x="140" y="444"/>
                  <a:pt x="143" y="452"/>
                  <a:pt x="143" y="459"/>
                </a:cubicBezTo>
                <a:cubicBezTo>
                  <a:pt x="153" y="499"/>
                  <a:pt x="156" y="503"/>
                  <a:pt x="155" y="507"/>
                </a:cubicBezTo>
                <a:cubicBezTo>
                  <a:pt x="184" y="563"/>
                  <a:pt x="185" y="565"/>
                  <a:pt x="185" y="569"/>
                </a:cubicBezTo>
                <a:cubicBezTo>
                  <a:pt x="202" y="603"/>
                  <a:pt x="208" y="605"/>
                  <a:pt x="207" y="612"/>
                </a:cubicBezTo>
                <a:cubicBezTo>
                  <a:pt x="217" y="641"/>
                  <a:pt x="230" y="639"/>
                  <a:pt x="224" y="644"/>
                </a:cubicBezTo>
                <a:cubicBezTo>
                  <a:pt x="287" y="796"/>
                  <a:pt x="292" y="802"/>
                  <a:pt x="291" y="807"/>
                </a:cubicBezTo>
                <a:cubicBezTo>
                  <a:pt x="298" y="844"/>
                  <a:pt x="299" y="847"/>
                  <a:pt x="297" y="849"/>
                </a:cubicBezTo>
                <a:cubicBezTo>
                  <a:pt x="295" y="844"/>
                  <a:pt x="294" y="840"/>
                  <a:pt x="292" y="836"/>
                </a:cubicBezTo>
                <a:cubicBezTo>
                  <a:pt x="285" y="809"/>
                  <a:pt x="281" y="804"/>
                  <a:pt x="278" y="799"/>
                </a:cubicBezTo>
                <a:cubicBezTo>
                  <a:pt x="255" y="746"/>
                  <a:pt x="249" y="747"/>
                  <a:pt x="250" y="741"/>
                </a:cubicBezTo>
                <a:cubicBezTo>
                  <a:pt x="223" y="694"/>
                  <a:pt x="225" y="692"/>
                  <a:pt x="223" y="689"/>
                </a:cubicBezTo>
                <a:cubicBezTo>
                  <a:pt x="216" y="674"/>
                  <a:pt x="215" y="671"/>
                  <a:pt x="212" y="667"/>
                </a:cubicBezTo>
                <a:cubicBezTo>
                  <a:pt x="201" y="644"/>
                  <a:pt x="195" y="640"/>
                  <a:pt x="198" y="638"/>
                </a:cubicBezTo>
                <a:cubicBezTo>
                  <a:pt x="149" y="549"/>
                  <a:pt x="156" y="559"/>
                  <a:pt x="157" y="567"/>
                </a:cubicBezTo>
                <a:cubicBezTo>
                  <a:pt x="160" y="580"/>
                  <a:pt x="164" y="583"/>
                  <a:pt x="165" y="586"/>
                </a:cubicBezTo>
                <a:cubicBezTo>
                  <a:pt x="177" y="613"/>
                  <a:pt x="172" y="614"/>
                  <a:pt x="179" y="618"/>
                </a:cubicBezTo>
                <a:cubicBezTo>
                  <a:pt x="187" y="642"/>
                  <a:pt x="191" y="644"/>
                  <a:pt x="192" y="647"/>
                </a:cubicBezTo>
                <a:cubicBezTo>
                  <a:pt x="208" y="677"/>
                  <a:pt x="206" y="681"/>
                  <a:pt x="209" y="680"/>
                </a:cubicBezTo>
                <a:cubicBezTo>
                  <a:pt x="229" y="715"/>
                  <a:pt x="236" y="735"/>
                  <a:pt x="245" y="754"/>
                </a:cubicBezTo>
                <a:cubicBezTo>
                  <a:pt x="265" y="789"/>
                  <a:pt x="268" y="793"/>
                  <a:pt x="268" y="796"/>
                </a:cubicBezTo>
                <a:cubicBezTo>
                  <a:pt x="284" y="831"/>
                  <a:pt x="281" y="834"/>
                  <a:pt x="283" y="837"/>
                </a:cubicBezTo>
                <a:cubicBezTo>
                  <a:pt x="287" y="855"/>
                  <a:pt x="283" y="857"/>
                  <a:pt x="287" y="859"/>
                </a:cubicBezTo>
                <a:cubicBezTo>
                  <a:pt x="285" y="886"/>
                  <a:pt x="282" y="878"/>
                  <a:pt x="285" y="870"/>
                </a:cubicBezTo>
                <a:cubicBezTo>
                  <a:pt x="268" y="821"/>
                  <a:pt x="270" y="819"/>
                  <a:pt x="268" y="816"/>
                </a:cubicBezTo>
                <a:cubicBezTo>
                  <a:pt x="259" y="786"/>
                  <a:pt x="252" y="782"/>
                  <a:pt x="251" y="779"/>
                </a:cubicBezTo>
                <a:cubicBezTo>
                  <a:pt x="234" y="751"/>
                  <a:pt x="238" y="749"/>
                  <a:pt x="234" y="745"/>
                </a:cubicBezTo>
                <a:cubicBezTo>
                  <a:pt x="205" y="692"/>
                  <a:pt x="202" y="688"/>
                  <a:pt x="199" y="684"/>
                </a:cubicBezTo>
                <a:cubicBezTo>
                  <a:pt x="177" y="630"/>
                  <a:pt x="166" y="611"/>
                  <a:pt x="158" y="593"/>
                </a:cubicBezTo>
                <a:cubicBezTo>
                  <a:pt x="147" y="546"/>
                  <a:pt x="142" y="548"/>
                  <a:pt x="140" y="540"/>
                </a:cubicBezTo>
                <a:cubicBezTo>
                  <a:pt x="140" y="522"/>
                  <a:pt x="138" y="522"/>
                  <a:pt x="136" y="521"/>
                </a:cubicBezTo>
                <a:cubicBezTo>
                  <a:pt x="130" y="496"/>
                  <a:pt x="129" y="493"/>
                  <a:pt x="131" y="490"/>
                </a:cubicBezTo>
                <a:cubicBezTo>
                  <a:pt x="122" y="493"/>
                  <a:pt x="128" y="497"/>
                  <a:pt x="125" y="499"/>
                </a:cubicBezTo>
                <a:cubicBezTo>
                  <a:pt x="131" y="527"/>
                  <a:pt x="132" y="536"/>
                  <a:pt x="136" y="545"/>
                </a:cubicBezTo>
                <a:cubicBezTo>
                  <a:pt x="139" y="569"/>
                  <a:pt x="140" y="574"/>
                  <a:pt x="139" y="580"/>
                </a:cubicBezTo>
                <a:cubicBezTo>
                  <a:pt x="160" y="639"/>
                  <a:pt x="161" y="642"/>
                  <a:pt x="159" y="645"/>
                </a:cubicBezTo>
                <a:cubicBezTo>
                  <a:pt x="169" y="668"/>
                  <a:pt x="176" y="672"/>
                  <a:pt x="172" y="674"/>
                </a:cubicBezTo>
                <a:cubicBezTo>
                  <a:pt x="200" y="724"/>
                  <a:pt x="201" y="738"/>
                  <a:pt x="214" y="755"/>
                </a:cubicBezTo>
                <a:cubicBezTo>
                  <a:pt x="236" y="805"/>
                  <a:pt x="246" y="814"/>
                  <a:pt x="247" y="821"/>
                </a:cubicBezTo>
                <a:cubicBezTo>
                  <a:pt x="268" y="868"/>
                  <a:pt x="261" y="870"/>
                  <a:pt x="266" y="874"/>
                </a:cubicBezTo>
                <a:cubicBezTo>
                  <a:pt x="224" y="800"/>
                  <a:pt x="220" y="795"/>
                  <a:pt x="217" y="789"/>
                </a:cubicBezTo>
                <a:cubicBezTo>
                  <a:pt x="185" y="740"/>
                  <a:pt x="190" y="733"/>
                  <a:pt x="185" y="736"/>
                </a:cubicBezTo>
                <a:cubicBezTo>
                  <a:pt x="171" y="702"/>
                  <a:pt x="168" y="697"/>
                  <a:pt x="166" y="693"/>
                </a:cubicBezTo>
                <a:cubicBezTo>
                  <a:pt x="134" y="606"/>
                  <a:pt x="125" y="601"/>
                  <a:pt x="129" y="597"/>
                </a:cubicBezTo>
                <a:cubicBezTo>
                  <a:pt x="119" y="542"/>
                  <a:pt x="118" y="540"/>
                  <a:pt x="116" y="538"/>
                </a:cubicBezTo>
                <a:cubicBezTo>
                  <a:pt x="111" y="539"/>
                  <a:pt x="113" y="558"/>
                  <a:pt x="117" y="576"/>
                </a:cubicBezTo>
                <a:cubicBezTo>
                  <a:pt x="141" y="650"/>
                  <a:pt x="140" y="667"/>
                  <a:pt x="151" y="685"/>
                </a:cubicBezTo>
                <a:cubicBezTo>
                  <a:pt x="194" y="767"/>
                  <a:pt x="201" y="774"/>
                  <a:pt x="207" y="789"/>
                </a:cubicBezTo>
                <a:cubicBezTo>
                  <a:pt x="228" y="836"/>
                  <a:pt x="240" y="840"/>
                  <a:pt x="235" y="842"/>
                </a:cubicBezTo>
                <a:cubicBezTo>
                  <a:pt x="251" y="882"/>
                  <a:pt x="258" y="889"/>
                  <a:pt x="255" y="894"/>
                </a:cubicBezTo>
                <a:cubicBezTo>
                  <a:pt x="228" y="846"/>
                  <a:pt x="227" y="844"/>
                  <a:pt x="225" y="842"/>
                </a:cubicBezTo>
                <a:cubicBezTo>
                  <a:pt x="212" y="821"/>
                  <a:pt x="210" y="822"/>
                  <a:pt x="209" y="820"/>
                </a:cubicBezTo>
                <a:cubicBezTo>
                  <a:pt x="166" y="769"/>
                  <a:pt x="157" y="757"/>
                  <a:pt x="144" y="743"/>
                </a:cubicBezTo>
                <a:cubicBezTo>
                  <a:pt x="123" y="700"/>
                  <a:pt x="116" y="696"/>
                  <a:pt x="115" y="693"/>
                </a:cubicBezTo>
                <a:cubicBezTo>
                  <a:pt x="107" y="669"/>
                  <a:pt x="105" y="663"/>
                  <a:pt x="101" y="657"/>
                </a:cubicBezTo>
                <a:cubicBezTo>
                  <a:pt x="96" y="630"/>
                  <a:pt x="93" y="623"/>
                  <a:pt x="91" y="615"/>
                </a:cubicBezTo>
                <a:cubicBezTo>
                  <a:pt x="87" y="604"/>
                  <a:pt x="82" y="608"/>
                  <a:pt x="85" y="614"/>
                </a:cubicBezTo>
                <a:cubicBezTo>
                  <a:pt x="95" y="654"/>
                  <a:pt x="92" y="660"/>
                  <a:pt x="95" y="666"/>
                </a:cubicBezTo>
                <a:cubicBezTo>
                  <a:pt x="154" y="770"/>
                  <a:pt x="155" y="771"/>
                  <a:pt x="161" y="778"/>
                </a:cubicBezTo>
                <a:cubicBezTo>
                  <a:pt x="204" y="829"/>
                  <a:pt x="208" y="830"/>
                  <a:pt x="211" y="836"/>
                </a:cubicBezTo>
                <a:cubicBezTo>
                  <a:pt x="249" y="919"/>
                  <a:pt x="255" y="928"/>
                  <a:pt x="253" y="935"/>
                </a:cubicBezTo>
                <a:cubicBezTo>
                  <a:pt x="253" y="956"/>
                  <a:pt x="256" y="954"/>
                  <a:pt x="252" y="951"/>
                </a:cubicBezTo>
                <a:cubicBezTo>
                  <a:pt x="255" y="941"/>
                  <a:pt x="249" y="937"/>
                  <a:pt x="247" y="934"/>
                </a:cubicBezTo>
                <a:cubicBezTo>
                  <a:pt x="223" y="877"/>
                  <a:pt x="219" y="872"/>
                  <a:pt x="216" y="866"/>
                </a:cubicBezTo>
                <a:cubicBezTo>
                  <a:pt x="166" y="796"/>
                  <a:pt x="160" y="792"/>
                  <a:pt x="155" y="782"/>
                </a:cubicBezTo>
                <a:cubicBezTo>
                  <a:pt x="107" y="716"/>
                  <a:pt x="103" y="719"/>
                  <a:pt x="103" y="714"/>
                </a:cubicBezTo>
                <a:cubicBezTo>
                  <a:pt x="85" y="675"/>
                  <a:pt x="83" y="673"/>
                  <a:pt x="82" y="671"/>
                </a:cubicBezTo>
                <a:cubicBezTo>
                  <a:pt x="79" y="658"/>
                  <a:pt x="74" y="655"/>
                  <a:pt x="76" y="653"/>
                </a:cubicBezTo>
                <a:cubicBezTo>
                  <a:pt x="72" y="651"/>
                  <a:pt x="73" y="653"/>
                  <a:pt x="70" y="654"/>
                </a:cubicBezTo>
                <a:cubicBezTo>
                  <a:pt x="78" y="674"/>
                  <a:pt x="75" y="677"/>
                  <a:pt x="80" y="682"/>
                </a:cubicBezTo>
                <a:cubicBezTo>
                  <a:pt x="93" y="713"/>
                  <a:pt x="99" y="721"/>
                  <a:pt x="102" y="730"/>
                </a:cubicBezTo>
                <a:cubicBezTo>
                  <a:pt x="168" y="818"/>
                  <a:pt x="173" y="816"/>
                  <a:pt x="176" y="821"/>
                </a:cubicBezTo>
                <a:cubicBezTo>
                  <a:pt x="206" y="868"/>
                  <a:pt x="208" y="871"/>
                  <a:pt x="210" y="875"/>
                </a:cubicBezTo>
                <a:cubicBezTo>
                  <a:pt x="237" y="926"/>
                  <a:pt x="238" y="934"/>
                  <a:pt x="240" y="942"/>
                </a:cubicBezTo>
                <a:cubicBezTo>
                  <a:pt x="254" y="974"/>
                  <a:pt x="251" y="976"/>
                  <a:pt x="252" y="978"/>
                </a:cubicBezTo>
                <a:cubicBezTo>
                  <a:pt x="244" y="978"/>
                  <a:pt x="245" y="972"/>
                  <a:pt x="245" y="965"/>
                </a:cubicBezTo>
                <a:cubicBezTo>
                  <a:pt x="220" y="909"/>
                  <a:pt x="215" y="897"/>
                  <a:pt x="207" y="885"/>
                </a:cubicBezTo>
                <a:cubicBezTo>
                  <a:pt x="195" y="866"/>
                  <a:pt x="195" y="864"/>
                  <a:pt x="193" y="865"/>
                </a:cubicBezTo>
                <a:cubicBezTo>
                  <a:pt x="179" y="855"/>
                  <a:pt x="185" y="844"/>
                  <a:pt x="180" y="848"/>
                </a:cubicBezTo>
                <a:cubicBezTo>
                  <a:pt x="148" y="807"/>
                  <a:pt x="140" y="795"/>
                  <a:pt x="131" y="783"/>
                </a:cubicBezTo>
                <a:cubicBezTo>
                  <a:pt x="118" y="762"/>
                  <a:pt x="110" y="755"/>
                  <a:pt x="106" y="749"/>
                </a:cubicBezTo>
                <a:cubicBezTo>
                  <a:pt x="80" y="696"/>
                  <a:pt x="80" y="694"/>
                  <a:pt x="80" y="692"/>
                </a:cubicBezTo>
                <a:cubicBezTo>
                  <a:pt x="71" y="664"/>
                  <a:pt x="69" y="658"/>
                  <a:pt x="65" y="661"/>
                </a:cubicBezTo>
                <a:cubicBezTo>
                  <a:pt x="71" y="688"/>
                  <a:pt x="73" y="693"/>
                  <a:pt x="76" y="697"/>
                </a:cubicBezTo>
                <a:cubicBezTo>
                  <a:pt x="113" y="772"/>
                  <a:pt x="120" y="781"/>
                  <a:pt x="125" y="789"/>
                </a:cubicBezTo>
                <a:cubicBezTo>
                  <a:pt x="135" y="803"/>
                  <a:pt x="136" y="809"/>
                  <a:pt x="140" y="813"/>
                </a:cubicBezTo>
                <a:cubicBezTo>
                  <a:pt x="178" y="859"/>
                  <a:pt x="181" y="858"/>
                  <a:pt x="179" y="860"/>
                </a:cubicBezTo>
                <a:cubicBezTo>
                  <a:pt x="193" y="881"/>
                  <a:pt x="195" y="882"/>
                  <a:pt x="198" y="889"/>
                </a:cubicBezTo>
                <a:cubicBezTo>
                  <a:pt x="227" y="944"/>
                  <a:pt x="231" y="952"/>
                  <a:pt x="235" y="961"/>
                </a:cubicBezTo>
                <a:cubicBezTo>
                  <a:pt x="244" y="999"/>
                  <a:pt x="243" y="1002"/>
                  <a:pt x="242" y="1005"/>
                </a:cubicBezTo>
                <a:cubicBezTo>
                  <a:pt x="238" y="996"/>
                  <a:pt x="233" y="991"/>
                  <a:pt x="234" y="988"/>
                </a:cubicBezTo>
                <a:cubicBezTo>
                  <a:pt x="225" y="962"/>
                  <a:pt x="224" y="959"/>
                  <a:pt x="222" y="957"/>
                </a:cubicBezTo>
                <a:cubicBezTo>
                  <a:pt x="210" y="930"/>
                  <a:pt x="207" y="921"/>
                  <a:pt x="204" y="912"/>
                </a:cubicBezTo>
                <a:cubicBezTo>
                  <a:pt x="190" y="898"/>
                  <a:pt x="190" y="892"/>
                  <a:pt x="189" y="891"/>
                </a:cubicBezTo>
                <a:cubicBezTo>
                  <a:pt x="171" y="869"/>
                  <a:pt x="172" y="868"/>
                  <a:pt x="171" y="866"/>
                </a:cubicBezTo>
                <a:cubicBezTo>
                  <a:pt x="166" y="860"/>
                  <a:pt x="165" y="861"/>
                  <a:pt x="164" y="859"/>
                </a:cubicBezTo>
                <a:cubicBezTo>
                  <a:pt x="156" y="850"/>
                  <a:pt x="152" y="845"/>
                  <a:pt x="148" y="841"/>
                </a:cubicBezTo>
                <a:cubicBezTo>
                  <a:pt x="65" y="711"/>
                  <a:pt x="53" y="694"/>
                  <a:pt x="50" y="678"/>
                </a:cubicBezTo>
                <a:cubicBezTo>
                  <a:pt x="50" y="701"/>
                  <a:pt x="55" y="704"/>
                  <a:pt x="53" y="706"/>
                </a:cubicBezTo>
                <a:cubicBezTo>
                  <a:pt x="169" y="875"/>
                  <a:pt x="172" y="884"/>
                  <a:pt x="197" y="919"/>
                </a:cubicBezTo>
                <a:cubicBezTo>
                  <a:pt x="218" y="976"/>
                  <a:pt x="221" y="979"/>
                  <a:pt x="224" y="983"/>
                </a:cubicBezTo>
                <a:cubicBezTo>
                  <a:pt x="228" y="1009"/>
                  <a:pt x="232" y="1014"/>
                  <a:pt x="228" y="1017"/>
                </a:cubicBezTo>
                <a:cubicBezTo>
                  <a:pt x="224" y="1004"/>
                  <a:pt x="219" y="996"/>
                  <a:pt x="221" y="990"/>
                </a:cubicBezTo>
                <a:cubicBezTo>
                  <a:pt x="201" y="949"/>
                  <a:pt x="198" y="938"/>
                  <a:pt x="196" y="934"/>
                </a:cubicBezTo>
                <a:cubicBezTo>
                  <a:pt x="166" y="892"/>
                  <a:pt x="165" y="887"/>
                  <a:pt x="163" y="885"/>
                </a:cubicBezTo>
                <a:cubicBezTo>
                  <a:pt x="129" y="843"/>
                  <a:pt x="120" y="840"/>
                  <a:pt x="115" y="826"/>
                </a:cubicBezTo>
                <a:cubicBezTo>
                  <a:pt x="95" y="810"/>
                  <a:pt x="100" y="803"/>
                  <a:pt x="95" y="801"/>
                </a:cubicBezTo>
                <a:cubicBezTo>
                  <a:pt x="58" y="746"/>
                  <a:pt x="61" y="750"/>
                  <a:pt x="63" y="753"/>
                </a:cubicBezTo>
                <a:cubicBezTo>
                  <a:pt x="73" y="778"/>
                  <a:pt x="76" y="782"/>
                  <a:pt x="79" y="786"/>
                </a:cubicBezTo>
                <a:cubicBezTo>
                  <a:pt x="96" y="817"/>
                  <a:pt x="95" y="817"/>
                  <a:pt x="101" y="826"/>
                </a:cubicBezTo>
                <a:cubicBezTo>
                  <a:pt x="112" y="844"/>
                  <a:pt x="119" y="843"/>
                  <a:pt x="118" y="851"/>
                </a:cubicBezTo>
                <a:cubicBezTo>
                  <a:pt x="187" y="941"/>
                  <a:pt x="193" y="948"/>
                  <a:pt x="198" y="955"/>
                </a:cubicBezTo>
                <a:cubicBezTo>
                  <a:pt x="206" y="972"/>
                  <a:pt x="204" y="974"/>
                  <a:pt x="206" y="976"/>
                </a:cubicBezTo>
                <a:cubicBezTo>
                  <a:pt x="210" y="996"/>
                  <a:pt x="210" y="999"/>
                  <a:pt x="212" y="1001"/>
                </a:cubicBezTo>
                <a:cubicBezTo>
                  <a:pt x="219" y="1030"/>
                  <a:pt x="221" y="1035"/>
                  <a:pt x="219" y="1038"/>
                </a:cubicBezTo>
                <a:cubicBezTo>
                  <a:pt x="213" y="1023"/>
                  <a:pt x="208" y="1019"/>
                  <a:pt x="207" y="1015"/>
                </a:cubicBezTo>
                <a:cubicBezTo>
                  <a:pt x="176" y="958"/>
                  <a:pt x="173" y="948"/>
                  <a:pt x="164" y="941"/>
                </a:cubicBezTo>
                <a:cubicBezTo>
                  <a:pt x="138" y="898"/>
                  <a:pt x="141" y="893"/>
                  <a:pt x="136" y="892"/>
                </a:cubicBezTo>
                <a:cubicBezTo>
                  <a:pt x="80" y="806"/>
                  <a:pt x="75" y="794"/>
                  <a:pt x="68" y="781"/>
                </a:cubicBezTo>
                <a:cubicBezTo>
                  <a:pt x="55" y="735"/>
                  <a:pt x="49" y="731"/>
                  <a:pt x="52" y="729"/>
                </a:cubicBezTo>
                <a:cubicBezTo>
                  <a:pt x="46" y="719"/>
                  <a:pt x="43" y="724"/>
                  <a:pt x="46" y="731"/>
                </a:cubicBezTo>
                <a:cubicBezTo>
                  <a:pt x="61" y="773"/>
                  <a:pt x="58" y="778"/>
                  <a:pt x="63" y="785"/>
                </a:cubicBezTo>
                <a:cubicBezTo>
                  <a:pt x="108" y="861"/>
                  <a:pt x="106" y="867"/>
                  <a:pt x="113" y="874"/>
                </a:cubicBezTo>
                <a:cubicBezTo>
                  <a:pt x="153" y="937"/>
                  <a:pt x="160" y="950"/>
                  <a:pt x="170" y="963"/>
                </a:cubicBezTo>
                <a:cubicBezTo>
                  <a:pt x="201" y="1018"/>
                  <a:pt x="197" y="1023"/>
                  <a:pt x="203" y="1030"/>
                </a:cubicBezTo>
                <a:cubicBezTo>
                  <a:pt x="212" y="1054"/>
                  <a:pt x="211" y="1060"/>
                  <a:pt x="215" y="1066"/>
                </a:cubicBezTo>
                <a:cubicBezTo>
                  <a:pt x="213" y="1076"/>
                  <a:pt x="211" y="1072"/>
                  <a:pt x="209" y="1068"/>
                </a:cubicBezTo>
                <a:cubicBezTo>
                  <a:pt x="192" y="1018"/>
                  <a:pt x="185" y="1004"/>
                  <a:pt x="179" y="986"/>
                </a:cubicBezTo>
                <a:cubicBezTo>
                  <a:pt x="167" y="965"/>
                  <a:pt x="163" y="959"/>
                  <a:pt x="162" y="959"/>
                </a:cubicBezTo>
                <a:cubicBezTo>
                  <a:pt x="150" y="943"/>
                  <a:pt x="146" y="939"/>
                  <a:pt x="143" y="936"/>
                </a:cubicBezTo>
                <a:cubicBezTo>
                  <a:pt x="94" y="874"/>
                  <a:pt x="79" y="852"/>
                  <a:pt x="64" y="833"/>
                </a:cubicBezTo>
                <a:cubicBezTo>
                  <a:pt x="39" y="757"/>
                  <a:pt x="29" y="752"/>
                  <a:pt x="35" y="749"/>
                </a:cubicBezTo>
                <a:cubicBezTo>
                  <a:pt x="29" y="755"/>
                  <a:pt x="31" y="759"/>
                  <a:pt x="33" y="763"/>
                </a:cubicBezTo>
                <a:cubicBezTo>
                  <a:pt x="44" y="793"/>
                  <a:pt x="39" y="799"/>
                  <a:pt x="45" y="807"/>
                </a:cubicBezTo>
                <a:cubicBezTo>
                  <a:pt x="89" y="874"/>
                  <a:pt x="113" y="915"/>
                  <a:pt x="129" y="931"/>
                </a:cubicBezTo>
                <a:cubicBezTo>
                  <a:pt x="153" y="967"/>
                  <a:pt x="164" y="977"/>
                  <a:pt x="170" y="987"/>
                </a:cubicBezTo>
                <a:cubicBezTo>
                  <a:pt x="186" y="1036"/>
                  <a:pt x="176" y="1025"/>
                  <a:pt x="171" y="1012"/>
                </a:cubicBezTo>
                <a:cubicBezTo>
                  <a:pt x="150" y="985"/>
                  <a:pt x="142" y="980"/>
                  <a:pt x="145" y="976"/>
                </a:cubicBezTo>
                <a:cubicBezTo>
                  <a:pt x="89" y="910"/>
                  <a:pt x="75" y="887"/>
                  <a:pt x="51" y="850"/>
                </a:cubicBezTo>
                <a:cubicBezTo>
                  <a:pt x="32" y="802"/>
                  <a:pt x="32" y="799"/>
                  <a:pt x="33" y="797"/>
                </a:cubicBezTo>
                <a:cubicBezTo>
                  <a:pt x="29" y="798"/>
                  <a:pt x="29" y="800"/>
                  <a:pt x="29" y="802"/>
                </a:cubicBezTo>
                <a:cubicBezTo>
                  <a:pt x="34" y="829"/>
                  <a:pt x="41" y="834"/>
                  <a:pt x="38" y="838"/>
                </a:cubicBezTo>
                <a:cubicBezTo>
                  <a:pt x="56" y="874"/>
                  <a:pt x="56" y="876"/>
                  <a:pt x="56" y="876"/>
                </a:cubicBezTo>
                <a:cubicBezTo>
                  <a:pt x="77" y="905"/>
                  <a:pt x="93" y="930"/>
                  <a:pt x="103" y="938"/>
                </a:cubicBezTo>
                <a:cubicBezTo>
                  <a:pt x="143" y="990"/>
                  <a:pt x="145" y="993"/>
                  <a:pt x="147" y="997"/>
                </a:cubicBezTo>
                <a:cubicBezTo>
                  <a:pt x="170" y="1023"/>
                  <a:pt x="170" y="1030"/>
                  <a:pt x="170" y="1032"/>
                </a:cubicBezTo>
                <a:cubicBezTo>
                  <a:pt x="192" y="1072"/>
                  <a:pt x="200" y="1081"/>
                  <a:pt x="202" y="1090"/>
                </a:cubicBezTo>
                <a:cubicBezTo>
                  <a:pt x="202" y="1098"/>
                  <a:pt x="196" y="1094"/>
                  <a:pt x="199" y="1092"/>
                </a:cubicBezTo>
                <a:cubicBezTo>
                  <a:pt x="171" y="1039"/>
                  <a:pt x="164" y="1029"/>
                  <a:pt x="160" y="1024"/>
                </a:cubicBezTo>
                <a:cubicBezTo>
                  <a:pt x="153" y="1014"/>
                  <a:pt x="150" y="1010"/>
                  <a:pt x="146" y="1005"/>
                </a:cubicBezTo>
                <a:cubicBezTo>
                  <a:pt x="40" y="864"/>
                  <a:pt x="36" y="858"/>
                  <a:pt x="31" y="852"/>
                </a:cubicBezTo>
                <a:cubicBezTo>
                  <a:pt x="22" y="845"/>
                  <a:pt x="25" y="854"/>
                  <a:pt x="29" y="863"/>
                </a:cubicBezTo>
                <a:cubicBezTo>
                  <a:pt x="50" y="911"/>
                  <a:pt x="48" y="916"/>
                  <a:pt x="54" y="922"/>
                </a:cubicBezTo>
                <a:cubicBezTo>
                  <a:pt x="84" y="967"/>
                  <a:pt x="81" y="972"/>
                  <a:pt x="86" y="972"/>
                </a:cubicBezTo>
                <a:cubicBezTo>
                  <a:pt x="97" y="985"/>
                  <a:pt x="95" y="988"/>
                  <a:pt x="95" y="988"/>
                </a:cubicBezTo>
                <a:cubicBezTo>
                  <a:pt x="134" y="1039"/>
                  <a:pt x="133" y="1041"/>
                  <a:pt x="134" y="1043"/>
                </a:cubicBezTo>
                <a:cubicBezTo>
                  <a:pt x="154" y="1066"/>
                  <a:pt x="152" y="1068"/>
                  <a:pt x="153" y="1069"/>
                </a:cubicBezTo>
                <a:cubicBezTo>
                  <a:pt x="163" y="1084"/>
                  <a:pt x="168" y="1094"/>
                  <a:pt x="176" y="1104"/>
                </a:cubicBezTo>
                <a:cubicBezTo>
                  <a:pt x="193" y="1150"/>
                  <a:pt x="191" y="1152"/>
                  <a:pt x="193" y="1155"/>
                </a:cubicBezTo>
                <a:cubicBezTo>
                  <a:pt x="174" y="1126"/>
                  <a:pt x="178" y="1120"/>
                  <a:pt x="173" y="1121"/>
                </a:cubicBezTo>
                <a:cubicBezTo>
                  <a:pt x="150" y="1085"/>
                  <a:pt x="146" y="1076"/>
                  <a:pt x="137" y="1068"/>
                </a:cubicBezTo>
                <a:cubicBezTo>
                  <a:pt x="122" y="1043"/>
                  <a:pt x="118" y="1038"/>
                  <a:pt x="116" y="1034"/>
                </a:cubicBezTo>
                <a:cubicBezTo>
                  <a:pt x="107" y="1023"/>
                  <a:pt x="105" y="1016"/>
                  <a:pt x="100" y="1009"/>
                </a:cubicBezTo>
                <a:cubicBezTo>
                  <a:pt x="90" y="998"/>
                  <a:pt x="92" y="997"/>
                  <a:pt x="89" y="997"/>
                </a:cubicBezTo>
                <a:cubicBezTo>
                  <a:pt x="85" y="986"/>
                  <a:pt x="82" y="987"/>
                  <a:pt x="82" y="987"/>
                </a:cubicBezTo>
                <a:cubicBezTo>
                  <a:pt x="53" y="952"/>
                  <a:pt x="52" y="942"/>
                  <a:pt x="49" y="942"/>
                </a:cubicBezTo>
                <a:cubicBezTo>
                  <a:pt x="31" y="899"/>
                  <a:pt x="22" y="894"/>
                  <a:pt x="26" y="890"/>
                </a:cubicBezTo>
                <a:cubicBezTo>
                  <a:pt x="40" y="944"/>
                  <a:pt x="46" y="951"/>
                  <a:pt x="50" y="957"/>
                </a:cubicBezTo>
                <a:cubicBezTo>
                  <a:pt x="55" y="964"/>
                  <a:pt x="54" y="966"/>
                  <a:pt x="55" y="967"/>
                </a:cubicBezTo>
                <a:cubicBezTo>
                  <a:pt x="62" y="976"/>
                  <a:pt x="63" y="974"/>
                  <a:pt x="64" y="976"/>
                </a:cubicBezTo>
                <a:cubicBezTo>
                  <a:pt x="71" y="991"/>
                  <a:pt x="75" y="992"/>
                  <a:pt x="75" y="992"/>
                </a:cubicBezTo>
                <a:cubicBezTo>
                  <a:pt x="87" y="1006"/>
                  <a:pt x="91" y="1013"/>
                  <a:pt x="94" y="1018"/>
                </a:cubicBezTo>
                <a:cubicBezTo>
                  <a:pt x="102" y="1029"/>
                  <a:pt x="101" y="1031"/>
                  <a:pt x="102" y="1032"/>
                </a:cubicBezTo>
                <a:cubicBezTo>
                  <a:pt x="136" y="1079"/>
                  <a:pt x="145" y="1091"/>
                  <a:pt x="153" y="1103"/>
                </a:cubicBezTo>
                <a:cubicBezTo>
                  <a:pt x="187" y="1163"/>
                  <a:pt x="182" y="1168"/>
                  <a:pt x="186" y="1173"/>
                </a:cubicBezTo>
                <a:cubicBezTo>
                  <a:pt x="178" y="1170"/>
                  <a:pt x="174" y="1167"/>
                  <a:pt x="173" y="1165"/>
                </a:cubicBezTo>
                <a:cubicBezTo>
                  <a:pt x="155" y="1142"/>
                  <a:pt x="146" y="1120"/>
                  <a:pt x="135" y="1111"/>
                </a:cubicBezTo>
                <a:cubicBezTo>
                  <a:pt x="110" y="1078"/>
                  <a:pt x="102" y="1080"/>
                  <a:pt x="106" y="1076"/>
                </a:cubicBezTo>
                <a:cubicBezTo>
                  <a:pt x="83" y="1057"/>
                  <a:pt x="75" y="1040"/>
                  <a:pt x="65" y="1032"/>
                </a:cubicBezTo>
                <a:cubicBezTo>
                  <a:pt x="32" y="978"/>
                  <a:pt x="31" y="976"/>
                  <a:pt x="24" y="965"/>
                </a:cubicBezTo>
                <a:cubicBezTo>
                  <a:pt x="9" y="949"/>
                  <a:pt x="15" y="952"/>
                  <a:pt x="15" y="957"/>
                </a:cubicBezTo>
                <a:cubicBezTo>
                  <a:pt x="47" y="1023"/>
                  <a:pt x="52" y="1028"/>
                  <a:pt x="57" y="1035"/>
                </a:cubicBezTo>
                <a:cubicBezTo>
                  <a:pt x="102" y="1083"/>
                  <a:pt x="107" y="1092"/>
                  <a:pt x="113" y="1095"/>
                </a:cubicBezTo>
                <a:cubicBezTo>
                  <a:pt x="149" y="1143"/>
                  <a:pt x="150" y="1151"/>
                  <a:pt x="154" y="1149"/>
                </a:cubicBezTo>
                <a:cubicBezTo>
                  <a:pt x="174" y="1202"/>
                  <a:pt x="185" y="1210"/>
                  <a:pt x="182" y="1215"/>
                </a:cubicBezTo>
                <a:cubicBezTo>
                  <a:pt x="168" y="1179"/>
                  <a:pt x="159" y="1180"/>
                  <a:pt x="162" y="1177"/>
                </a:cubicBezTo>
                <a:cubicBezTo>
                  <a:pt x="140" y="1153"/>
                  <a:pt x="142" y="1142"/>
                  <a:pt x="135" y="1136"/>
                </a:cubicBezTo>
                <a:cubicBezTo>
                  <a:pt x="98" y="1090"/>
                  <a:pt x="95" y="1086"/>
                  <a:pt x="92" y="1086"/>
                </a:cubicBezTo>
                <a:cubicBezTo>
                  <a:pt x="82" y="1073"/>
                  <a:pt x="82" y="1071"/>
                  <a:pt x="82" y="1069"/>
                </a:cubicBezTo>
                <a:cubicBezTo>
                  <a:pt x="44" y="1034"/>
                  <a:pt x="41" y="1030"/>
                  <a:pt x="39" y="1026"/>
                </a:cubicBezTo>
                <a:cubicBezTo>
                  <a:pt x="13" y="992"/>
                  <a:pt x="16" y="996"/>
                  <a:pt x="17" y="1000"/>
                </a:cubicBezTo>
                <a:cubicBezTo>
                  <a:pt x="48" y="1041"/>
                  <a:pt x="46" y="1053"/>
                  <a:pt x="55" y="1056"/>
                </a:cubicBezTo>
                <a:cubicBezTo>
                  <a:pt x="80" y="1083"/>
                  <a:pt x="81" y="1085"/>
                  <a:pt x="83" y="1087"/>
                </a:cubicBezTo>
                <a:cubicBezTo>
                  <a:pt x="89" y="1101"/>
                  <a:pt x="103" y="1099"/>
                  <a:pt x="97" y="1104"/>
                </a:cubicBezTo>
                <a:cubicBezTo>
                  <a:pt x="125" y="1140"/>
                  <a:pt x="131" y="1145"/>
                  <a:pt x="130" y="1149"/>
                </a:cubicBezTo>
                <a:cubicBezTo>
                  <a:pt x="93" y="1107"/>
                  <a:pt x="89" y="1106"/>
                  <a:pt x="86" y="1102"/>
                </a:cubicBezTo>
                <a:cubicBezTo>
                  <a:pt x="63" y="1079"/>
                  <a:pt x="59" y="1075"/>
                  <a:pt x="55" y="1073"/>
                </a:cubicBezTo>
                <a:cubicBezTo>
                  <a:pt x="0" y="1009"/>
                  <a:pt x="9" y="1016"/>
                  <a:pt x="8" y="1021"/>
                </a:cubicBezTo>
                <a:cubicBezTo>
                  <a:pt x="27" y="1050"/>
                  <a:pt x="29" y="1050"/>
                  <a:pt x="30" y="1052"/>
                </a:cubicBezTo>
                <a:cubicBezTo>
                  <a:pt x="33" y="1062"/>
                  <a:pt x="38" y="1060"/>
                  <a:pt x="41" y="1066"/>
                </a:cubicBezTo>
                <a:cubicBezTo>
                  <a:pt x="86" y="1110"/>
                  <a:pt x="90" y="1120"/>
                  <a:pt x="96" y="1122"/>
                </a:cubicBezTo>
                <a:cubicBezTo>
                  <a:pt x="118" y="1149"/>
                  <a:pt x="127" y="1163"/>
                  <a:pt x="137" y="1176"/>
                </a:cubicBezTo>
                <a:cubicBezTo>
                  <a:pt x="148" y="1204"/>
                  <a:pt x="162" y="1211"/>
                  <a:pt x="158" y="1215"/>
                </a:cubicBezTo>
                <a:cubicBezTo>
                  <a:pt x="165" y="1240"/>
                  <a:pt x="164" y="1234"/>
                  <a:pt x="163" y="1229"/>
                </a:cubicBezTo>
                <a:cubicBezTo>
                  <a:pt x="151" y="1205"/>
                  <a:pt x="144" y="1201"/>
                  <a:pt x="143" y="1199"/>
                </a:cubicBezTo>
                <a:cubicBezTo>
                  <a:pt x="118" y="1171"/>
                  <a:pt x="122" y="1166"/>
                  <a:pt x="116" y="1164"/>
                </a:cubicBezTo>
                <a:cubicBezTo>
                  <a:pt x="82" y="1123"/>
                  <a:pt x="68" y="1114"/>
                  <a:pt x="60" y="1107"/>
                </a:cubicBezTo>
                <a:cubicBezTo>
                  <a:pt x="19" y="1050"/>
                  <a:pt x="22" y="1042"/>
                  <a:pt x="13" y="1042"/>
                </a:cubicBezTo>
                <a:cubicBezTo>
                  <a:pt x="62" y="1117"/>
                  <a:pt x="74" y="1136"/>
                  <a:pt x="95" y="1152"/>
                </a:cubicBezTo>
                <a:cubicBezTo>
                  <a:pt x="135" y="1204"/>
                  <a:pt x="140" y="1211"/>
                  <a:pt x="145" y="1217"/>
                </a:cubicBezTo>
                <a:cubicBezTo>
                  <a:pt x="170" y="1269"/>
                  <a:pt x="166" y="1271"/>
                  <a:pt x="171" y="1274"/>
                </a:cubicBezTo>
                <a:cubicBezTo>
                  <a:pt x="178" y="1302"/>
                  <a:pt x="178" y="1304"/>
                  <a:pt x="177" y="1307"/>
                </a:cubicBezTo>
                <a:cubicBezTo>
                  <a:pt x="169" y="1297"/>
                  <a:pt x="173" y="1295"/>
                  <a:pt x="168" y="1291"/>
                </a:cubicBezTo>
                <a:cubicBezTo>
                  <a:pt x="133" y="1236"/>
                  <a:pt x="128" y="1228"/>
                  <a:pt x="116" y="1208"/>
                </a:cubicBezTo>
                <a:cubicBezTo>
                  <a:pt x="41" y="1115"/>
                  <a:pt x="40" y="1112"/>
                  <a:pt x="37" y="1109"/>
                </a:cubicBezTo>
                <a:cubicBezTo>
                  <a:pt x="25" y="1086"/>
                  <a:pt x="30" y="1079"/>
                  <a:pt x="24" y="1081"/>
                </a:cubicBezTo>
                <a:cubicBezTo>
                  <a:pt x="59" y="1159"/>
                  <a:pt x="64" y="1161"/>
                  <a:pt x="69" y="1166"/>
                </a:cubicBezTo>
                <a:cubicBezTo>
                  <a:pt x="116" y="1220"/>
                  <a:pt x="123" y="1241"/>
                  <a:pt x="133" y="1245"/>
                </a:cubicBezTo>
                <a:cubicBezTo>
                  <a:pt x="146" y="1275"/>
                  <a:pt x="149" y="1274"/>
                  <a:pt x="153" y="1283"/>
                </a:cubicBezTo>
                <a:cubicBezTo>
                  <a:pt x="167" y="1322"/>
                  <a:pt x="173" y="1328"/>
                  <a:pt x="172" y="1333"/>
                </a:cubicBezTo>
                <a:cubicBezTo>
                  <a:pt x="172" y="1344"/>
                  <a:pt x="171" y="1342"/>
                  <a:pt x="167" y="1341"/>
                </a:cubicBezTo>
                <a:cubicBezTo>
                  <a:pt x="163" y="1322"/>
                  <a:pt x="155" y="1318"/>
                  <a:pt x="159" y="1315"/>
                </a:cubicBezTo>
                <a:cubicBezTo>
                  <a:pt x="128" y="1261"/>
                  <a:pt x="129" y="1259"/>
                  <a:pt x="117" y="1247"/>
                </a:cubicBezTo>
                <a:cubicBezTo>
                  <a:pt x="67" y="1189"/>
                  <a:pt x="67" y="1186"/>
                  <a:pt x="62" y="1181"/>
                </a:cubicBezTo>
                <a:cubicBezTo>
                  <a:pt x="50" y="1165"/>
                  <a:pt x="47" y="1166"/>
                  <a:pt x="49" y="1163"/>
                </a:cubicBezTo>
                <a:cubicBezTo>
                  <a:pt x="12" y="1111"/>
                  <a:pt x="15" y="1107"/>
                  <a:pt x="9" y="1101"/>
                </a:cubicBezTo>
                <a:cubicBezTo>
                  <a:pt x="13" y="1122"/>
                  <a:pt x="19" y="1126"/>
                  <a:pt x="16" y="1128"/>
                </a:cubicBezTo>
                <a:cubicBezTo>
                  <a:pt x="47" y="1180"/>
                  <a:pt x="52" y="1178"/>
                  <a:pt x="54" y="1184"/>
                </a:cubicBezTo>
                <a:cubicBezTo>
                  <a:pt x="108" y="1249"/>
                  <a:pt x="110" y="1258"/>
                  <a:pt x="114" y="1257"/>
                </a:cubicBezTo>
                <a:cubicBezTo>
                  <a:pt x="108" y="1251"/>
                  <a:pt x="101" y="1249"/>
                  <a:pt x="97" y="1247"/>
                </a:cubicBezTo>
                <a:cubicBezTo>
                  <a:pt x="70" y="1217"/>
                  <a:pt x="67" y="1206"/>
                  <a:pt x="63" y="1203"/>
                </a:cubicBezTo>
                <a:cubicBezTo>
                  <a:pt x="43" y="1184"/>
                  <a:pt x="42" y="1180"/>
                  <a:pt x="40" y="1177"/>
                </a:cubicBezTo>
                <a:cubicBezTo>
                  <a:pt x="2" y="1139"/>
                  <a:pt x="9" y="1144"/>
                  <a:pt x="8" y="1147"/>
                </a:cubicBezTo>
                <a:cubicBezTo>
                  <a:pt x="31" y="1180"/>
                  <a:pt x="28" y="1183"/>
                  <a:pt x="34" y="1187"/>
                </a:cubicBezTo>
                <a:cubicBezTo>
                  <a:pt x="104" y="1266"/>
                  <a:pt x="106" y="1270"/>
                  <a:pt x="109" y="1273"/>
                </a:cubicBezTo>
                <a:cubicBezTo>
                  <a:pt x="130" y="1308"/>
                  <a:pt x="136" y="1314"/>
                  <a:pt x="138" y="1320"/>
                </a:cubicBezTo>
                <a:cubicBezTo>
                  <a:pt x="148" y="1353"/>
                  <a:pt x="160" y="1358"/>
                  <a:pt x="154" y="1360"/>
                </a:cubicBezTo>
                <a:cubicBezTo>
                  <a:pt x="143" y="1349"/>
                  <a:pt x="143" y="1342"/>
                  <a:pt x="136" y="1334"/>
                </a:cubicBezTo>
                <a:cubicBezTo>
                  <a:pt x="102" y="1286"/>
                  <a:pt x="93" y="1279"/>
                  <a:pt x="95" y="1275"/>
                </a:cubicBezTo>
                <a:cubicBezTo>
                  <a:pt x="30" y="1202"/>
                  <a:pt x="24" y="1194"/>
                  <a:pt x="18" y="1185"/>
                </a:cubicBezTo>
                <a:cubicBezTo>
                  <a:pt x="17" y="1202"/>
                  <a:pt x="20" y="1204"/>
                  <a:pt x="22" y="1205"/>
                </a:cubicBezTo>
                <a:cubicBezTo>
                  <a:pt x="28" y="1233"/>
                  <a:pt x="31" y="1245"/>
                  <a:pt x="36" y="1247"/>
                </a:cubicBezTo>
                <a:cubicBezTo>
                  <a:pt x="44" y="1265"/>
                  <a:pt x="42" y="1268"/>
                  <a:pt x="45" y="1267"/>
                </a:cubicBezTo>
                <a:cubicBezTo>
                  <a:pt x="78" y="1315"/>
                  <a:pt x="77" y="1317"/>
                  <a:pt x="84" y="1325"/>
                </a:cubicBezTo>
                <a:cubicBezTo>
                  <a:pt x="106" y="1353"/>
                  <a:pt x="114" y="1357"/>
                  <a:pt x="107" y="1360"/>
                </a:cubicBezTo>
                <a:cubicBezTo>
                  <a:pt x="74" y="1315"/>
                  <a:pt x="69" y="1314"/>
                  <a:pt x="66" y="1306"/>
                </a:cubicBezTo>
                <a:cubicBezTo>
                  <a:pt x="42" y="1273"/>
                  <a:pt x="39" y="1262"/>
                  <a:pt x="33" y="1256"/>
                </a:cubicBezTo>
                <a:cubicBezTo>
                  <a:pt x="26" y="1249"/>
                  <a:pt x="31" y="1241"/>
                  <a:pt x="27" y="1238"/>
                </a:cubicBezTo>
                <a:cubicBezTo>
                  <a:pt x="23" y="1255"/>
                  <a:pt x="30" y="1264"/>
                  <a:pt x="33" y="1273"/>
                </a:cubicBezTo>
                <a:cubicBezTo>
                  <a:pt x="72" y="1327"/>
                  <a:pt x="77" y="1337"/>
                  <a:pt x="86" y="1343"/>
                </a:cubicBezTo>
                <a:cubicBezTo>
                  <a:pt x="91" y="1356"/>
                  <a:pt x="95" y="1356"/>
                  <a:pt x="95" y="1356"/>
                </a:cubicBezTo>
                <a:cubicBezTo>
                  <a:pt x="113" y="1378"/>
                  <a:pt x="122" y="1391"/>
                  <a:pt x="131" y="1399"/>
                </a:cubicBezTo>
                <a:cubicBezTo>
                  <a:pt x="141" y="1414"/>
                  <a:pt x="144" y="1416"/>
                  <a:pt x="146" y="1420"/>
                </a:cubicBezTo>
                <a:cubicBezTo>
                  <a:pt x="142" y="1419"/>
                  <a:pt x="139" y="1422"/>
                  <a:pt x="137" y="1417"/>
                </a:cubicBezTo>
                <a:cubicBezTo>
                  <a:pt x="104" y="1393"/>
                  <a:pt x="99" y="1389"/>
                  <a:pt x="94" y="1389"/>
                </a:cubicBezTo>
                <a:cubicBezTo>
                  <a:pt x="39" y="1357"/>
                  <a:pt x="44" y="1357"/>
                  <a:pt x="47" y="1361"/>
                </a:cubicBezTo>
                <a:cubicBezTo>
                  <a:pt x="73" y="1381"/>
                  <a:pt x="77" y="1386"/>
                  <a:pt x="82" y="1385"/>
                </a:cubicBezTo>
                <a:cubicBezTo>
                  <a:pt x="123" y="1414"/>
                  <a:pt x="127" y="1423"/>
                  <a:pt x="131" y="1423"/>
                </a:cubicBezTo>
                <a:cubicBezTo>
                  <a:pt x="163" y="1460"/>
                  <a:pt x="167" y="1459"/>
                  <a:pt x="169" y="1462"/>
                </a:cubicBezTo>
                <a:cubicBezTo>
                  <a:pt x="183" y="1480"/>
                  <a:pt x="180" y="1489"/>
                  <a:pt x="185" y="1495"/>
                </a:cubicBezTo>
                <a:cubicBezTo>
                  <a:pt x="198" y="1470"/>
                  <a:pt x="199" y="1467"/>
                  <a:pt x="200" y="1465"/>
                </a:cubicBezTo>
                <a:cubicBezTo>
                  <a:pt x="239" y="1447"/>
                  <a:pt x="243" y="1445"/>
                  <a:pt x="246" y="1443"/>
                </a:cubicBezTo>
                <a:cubicBezTo>
                  <a:pt x="237" y="1440"/>
                  <a:pt x="233" y="1441"/>
                  <a:pt x="230" y="1441"/>
                </a:cubicBezTo>
                <a:cubicBezTo>
                  <a:pt x="214" y="1443"/>
                  <a:pt x="212" y="1436"/>
                  <a:pt x="217" y="1430"/>
                </a:cubicBezTo>
                <a:cubicBezTo>
                  <a:pt x="295" y="1389"/>
                  <a:pt x="303" y="1382"/>
                  <a:pt x="310" y="1385"/>
                </a:cubicBezTo>
                <a:cubicBezTo>
                  <a:pt x="381" y="1375"/>
                  <a:pt x="383" y="1379"/>
                  <a:pt x="388" y="1373"/>
                </a:cubicBezTo>
                <a:cubicBezTo>
                  <a:pt x="426" y="1368"/>
                  <a:pt x="430" y="1366"/>
                  <a:pt x="433" y="1365"/>
                </a:cubicBezTo>
                <a:cubicBezTo>
                  <a:pt x="449" y="1360"/>
                  <a:pt x="453" y="1363"/>
                  <a:pt x="457" y="1358"/>
                </a:cubicBezTo>
                <a:cubicBezTo>
                  <a:pt x="441" y="1356"/>
                  <a:pt x="440" y="1359"/>
                  <a:pt x="438" y="1359"/>
                </a:cubicBezTo>
                <a:cubicBezTo>
                  <a:pt x="426" y="1362"/>
                  <a:pt x="425" y="1358"/>
                  <a:pt x="421" y="1362"/>
                </a:cubicBezTo>
                <a:cubicBezTo>
                  <a:pt x="371" y="1366"/>
                  <a:pt x="364" y="1369"/>
                  <a:pt x="357" y="1369"/>
                </a:cubicBezTo>
                <a:cubicBezTo>
                  <a:pt x="338" y="1375"/>
                  <a:pt x="337" y="1371"/>
                  <a:pt x="335" y="1372"/>
                </a:cubicBezTo>
                <a:cubicBezTo>
                  <a:pt x="307" y="1376"/>
                  <a:pt x="306" y="1372"/>
                  <a:pt x="303" y="1376"/>
                </a:cubicBezTo>
                <a:cubicBezTo>
                  <a:pt x="270" y="1383"/>
                  <a:pt x="263" y="1389"/>
                  <a:pt x="258" y="1388"/>
                </a:cubicBezTo>
                <a:cubicBezTo>
                  <a:pt x="202" y="1433"/>
                  <a:pt x="200" y="1437"/>
                  <a:pt x="196" y="1441"/>
                </a:cubicBezTo>
                <a:cubicBezTo>
                  <a:pt x="185" y="1441"/>
                  <a:pt x="190" y="1433"/>
                  <a:pt x="197" y="1425"/>
                </a:cubicBezTo>
                <a:cubicBezTo>
                  <a:pt x="279" y="1366"/>
                  <a:pt x="282" y="1364"/>
                  <a:pt x="284" y="1362"/>
                </a:cubicBezTo>
                <a:cubicBezTo>
                  <a:pt x="315" y="1356"/>
                  <a:pt x="324" y="1356"/>
                  <a:pt x="334" y="1353"/>
                </a:cubicBezTo>
                <a:cubicBezTo>
                  <a:pt x="381" y="1350"/>
                  <a:pt x="385" y="1350"/>
                  <a:pt x="390" y="1350"/>
                </a:cubicBezTo>
                <a:cubicBezTo>
                  <a:pt x="436" y="1341"/>
                  <a:pt x="441" y="1339"/>
                  <a:pt x="446" y="1339"/>
                </a:cubicBezTo>
                <a:cubicBezTo>
                  <a:pt x="489" y="1324"/>
                  <a:pt x="486" y="1320"/>
                  <a:pt x="481" y="1326"/>
                </a:cubicBezTo>
                <a:cubicBezTo>
                  <a:pt x="445" y="1330"/>
                  <a:pt x="442" y="1333"/>
                  <a:pt x="438" y="1335"/>
                </a:cubicBezTo>
                <a:cubicBezTo>
                  <a:pt x="414" y="1334"/>
                  <a:pt x="409" y="1345"/>
                  <a:pt x="406" y="1338"/>
                </a:cubicBezTo>
                <a:cubicBezTo>
                  <a:pt x="436" y="1330"/>
                  <a:pt x="444" y="1327"/>
                  <a:pt x="451" y="1328"/>
                </a:cubicBezTo>
                <a:cubicBezTo>
                  <a:pt x="502" y="1292"/>
                  <a:pt x="500" y="1297"/>
                  <a:pt x="495" y="1301"/>
                </a:cubicBezTo>
                <a:cubicBezTo>
                  <a:pt x="463" y="1311"/>
                  <a:pt x="458" y="1319"/>
                  <a:pt x="455" y="1320"/>
                </a:cubicBezTo>
                <a:cubicBezTo>
                  <a:pt x="410" y="1329"/>
                  <a:pt x="405" y="1329"/>
                  <a:pt x="400" y="1333"/>
                </a:cubicBezTo>
                <a:cubicBezTo>
                  <a:pt x="380" y="1333"/>
                  <a:pt x="378" y="1331"/>
                  <a:pt x="376" y="1333"/>
                </a:cubicBezTo>
                <a:cubicBezTo>
                  <a:pt x="356" y="1334"/>
                  <a:pt x="353" y="1333"/>
                  <a:pt x="355" y="1331"/>
                </a:cubicBezTo>
                <a:cubicBezTo>
                  <a:pt x="400" y="1320"/>
                  <a:pt x="402" y="1322"/>
                  <a:pt x="405" y="1319"/>
                </a:cubicBezTo>
                <a:cubicBezTo>
                  <a:pt x="429" y="1309"/>
                  <a:pt x="438" y="1305"/>
                  <a:pt x="450" y="1297"/>
                </a:cubicBezTo>
                <a:cubicBezTo>
                  <a:pt x="498" y="1254"/>
                  <a:pt x="508" y="1256"/>
                  <a:pt x="503" y="1248"/>
                </a:cubicBezTo>
                <a:cubicBezTo>
                  <a:pt x="391" y="1316"/>
                  <a:pt x="387" y="1317"/>
                  <a:pt x="384" y="1317"/>
                </a:cubicBezTo>
                <a:cubicBezTo>
                  <a:pt x="365" y="1320"/>
                  <a:pt x="363" y="1321"/>
                  <a:pt x="360" y="1322"/>
                </a:cubicBezTo>
                <a:cubicBezTo>
                  <a:pt x="345" y="1324"/>
                  <a:pt x="344" y="1319"/>
                  <a:pt x="342" y="1323"/>
                </a:cubicBezTo>
                <a:cubicBezTo>
                  <a:pt x="303" y="1328"/>
                  <a:pt x="296" y="1326"/>
                  <a:pt x="290" y="1326"/>
                </a:cubicBezTo>
                <a:cubicBezTo>
                  <a:pt x="244" y="1332"/>
                  <a:pt x="240" y="1335"/>
                  <a:pt x="237" y="1335"/>
                </a:cubicBezTo>
                <a:cubicBezTo>
                  <a:pt x="200" y="1351"/>
                  <a:pt x="199" y="1362"/>
                  <a:pt x="193" y="1356"/>
                </a:cubicBezTo>
                <a:cubicBezTo>
                  <a:pt x="222" y="1332"/>
                  <a:pt x="227" y="1334"/>
                  <a:pt x="232" y="1328"/>
                </a:cubicBezTo>
                <a:cubicBezTo>
                  <a:pt x="257" y="1323"/>
                  <a:pt x="260" y="1322"/>
                  <a:pt x="262" y="1322"/>
                </a:cubicBezTo>
                <a:cubicBezTo>
                  <a:pt x="340" y="1309"/>
                  <a:pt x="350" y="1304"/>
                  <a:pt x="360" y="1305"/>
                </a:cubicBezTo>
                <a:cubicBezTo>
                  <a:pt x="414" y="1282"/>
                  <a:pt x="428" y="1278"/>
                  <a:pt x="443" y="1270"/>
                </a:cubicBezTo>
                <a:cubicBezTo>
                  <a:pt x="485" y="1238"/>
                  <a:pt x="488" y="1241"/>
                  <a:pt x="493" y="1236"/>
                </a:cubicBezTo>
                <a:cubicBezTo>
                  <a:pt x="503" y="1226"/>
                  <a:pt x="507" y="1224"/>
                  <a:pt x="512" y="1220"/>
                </a:cubicBezTo>
                <a:cubicBezTo>
                  <a:pt x="513" y="1206"/>
                  <a:pt x="509" y="1214"/>
                  <a:pt x="502" y="1222"/>
                </a:cubicBezTo>
                <a:cubicBezTo>
                  <a:pt x="460" y="1250"/>
                  <a:pt x="445" y="1261"/>
                  <a:pt x="435" y="1266"/>
                </a:cubicBezTo>
                <a:cubicBezTo>
                  <a:pt x="399" y="1282"/>
                  <a:pt x="395" y="1285"/>
                  <a:pt x="392" y="1284"/>
                </a:cubicBezTo>
                <a:cubicBezTo>
                  <a:pt x="323" y="1300"/>
                  <a:pt x="316" y="1303"/>
                  <a:pt x="308" y="1308"/>
                </a:cubicBezTo>
                <a:cubicBezTo>
                  <a:pt x="286" y="1307"/>
                  <a:pt x="284" y="1307"/>
                  <a:pt x="281" y="1308"/>
                </a:cubicBezTo>
                <a:cubicBezTo>
                  <a:pt x="265" y="1315"/>
                  <a:pt x="263" y="1313"/>
                  <a:pt x="260" y="1316"/>
                </a:cubicBezTo>
                <a:cubicBezTo>
                  <a:pt x="276" y="1302"/>
                  <a:pt x="278" y="1307"/>
                  <a:pt x="282" y="1305"/>
                </a:cubicBezTo>
                <a:cubicBezTo>
                  <a:pt x="318" y="1297"/>
                  <a:pt x="324" y="1295"/>
                  <a:pt x="330" y="1297"/>
                </a:cubicBezTo>
                <a:cubicBezTo>
                  <a:pt x="385" y="1284"/>
                  <a:pt x="390" y="1272"/>
                  <a:pt x="392" y="1277"/>
                </a:cubicBezTo>
                <a:cubicBezTo>
                  <a:pt x="458" y="1239"/>
                  <a:pt x="469" y="1229"/>
                  <a:pt x="477" y="1218"/>
                </a:cubicBezTo>
                <a:cubicBezTo>
                  <a:pt x="489" y="1197"/>
                  <a:pt x="479" y="1209"/>
                  <a:pt x="469" y="1221"/>
                </a:cubicBezTo>
                <a:cubicBezTo>
                  <a:pt x="433" y="1250"/>
                  <a:pt x="428" y="1253"/>
                  <a:pt x="424" y="1257"/>
                </a:cubicBezTo>
                <a:cubicBezTo>
                  <a:pt x="379" y="1272"/>
                  <a:pt x="373" y="1275"/>
                  <a:pt x="368" y="1275"/>
                </a:cubicBezTo>
                <a:cubicBezTo>
                  <a:pt x="317" y="1286"/>
                  <a:pt x="313" y="1290"/>
                  <a:pt x="308" y="1294"/>
                </a:cubicBezTo>
                <a:cubicBezTo>
                  <a:pt x="276" y="1296"/>
                  <a:pt x="268" y="1298"/>
                  <a:pt x="259" y="1301"/>
                </a:cubicBezTo>
                <a:cubicBezTo>
                  <a:pt x="226" y="1315"/>
                  <a:pt x="218" y="1314"/>
                  <a:pt x="210" y="1318"/>
                </a:cubicBezTo>
                <a:cubicBezTo>
                  <a:pt x="188" y="1324"/>
                  <a:pt x="198" y="1326"/>
                  <a:pt x="196" y="1323"/>
                </a:cubicBezTo>
                <a:cubicBezTo>
                  <a:pt x="245" y="1292"/>
                  <a:pt x="250" y="1296"/>
                  <a:pt x="257" y="1291"/>
                </a:cubicBezTo>
                <a:cubicBezTo>
                  <a:pt x="286" y="1281"/>
                  <a:pt x="297" y="1283"/>
                  <a:pt x="309" y="1278"/>
                </a:cubicBezTo>
                <a:cubicBezTo>
                  <a:pt x="360" y="1270"/>
                  <a:pt x="377" y="1254"/>
                  <a:pt x="392" y="1257"/>
                </a:cubicBezTo>
                <a:cubicBezTo>
                  <a:pt x="464" y="1216"/>
                  <a:pt x="478" y="1201"/>
                  <a:pt x="492" y="1188"/>
                </a:cubicBezTo>
                <a:cubicBezTo>
                  <a:pt x="510" y="1153"/>
                  <a:pt x="511" y="1156"/>
                  <a:pt x="505" y="1158"/>
                </a:cubicBezTo>
                <a:cubicBezTo>
                  <a:pt x="490" y="1176"/>
                  <a:pt x="487" y="1180"/>
                  <a:pt x="487" y="1184"/>
                </a:cubicBezTo>
                <a:cubicBezTo>
                  <a:pt x="443" y="1223"/>
                  <a:pt x="444" y="1226"/>
                  <a:pt x="442" y="1224"/>
                </a:cubicBezTo>
                <a:cubicBezTo>
                  <a:pt x="413" y="1237"/>
                  <a:pt x="407" y="1243"/>
                  <a:pt x="403" y="1242"/>
                </a:cubicBezTo>
                <a:cubicBezTo>
                  <a:pt x="325" y="1267"/>
                  <a:pt x="322" y="1265"/>
                  <a:pt x="318" y="1267"/>
                </a:cubicBezTo>
                <a:cubicBezTo>
                  <a:pt x="273" y="1273"/>
                  <a:pt x="263" y="1283"/>
                  <a:pt x="256" y="1279"/>
                </a:cubicBezTo>
                <a:cubicBezTo>
                  <a:pt x="295" y="1265"/>
                  <a:pt x="305" y="1261"/>
                  <a:pt x="314" y="1262"/>
                </a:cubicBezTo>
                <a:cubicBezTo>
                  <a:pt x="363" y="1241"/>
                  <a:pt x="375" y="1239"/>
                  <a:pt x="387" y="1234"/>
                </a:cubicBezTo>
                <a:cubicBezTo>
                  <a:pt x="479" y="1164"/>
                  <a:pt x="483" y="1161"/>
                  <a:pt x="485" y="1158"/>
                </a:cubicBezTo>
                <a:cubicBezTo>
                  <a:pt x="512" y="1124"/>
                  <a:pt x="513" y="1117"/>
                  <a:pt x="520" y="1111"/>
                </a:cubicBezTo>
                <a:cubicBezTo>
                  <a:pt x="509" y="1116"/>
                  <a:pt x="505" y="1120"/>
                  <a:pt x="502" y="1124"/>
                </a:cubicBezTo>
                <a:cubicBezTo>
                  <a:pt x="478" y="1160"/>
                  <a:pt x="470" y="1160"/>
                  <a:pt x="471" y="1166"/>
                </a:cubicBezTo>
                <a:cubicBezTo>
                  <a:pt x="431" y="1191"/>
                  <a:pt x="426" y="1200"/>
                  <a:pt x="421" y="1202"/>
                </a:cubicBezTo>
                <a:cubicBezTo>
                  <a:pt x="378" y="1227"/>
                  <a:pt x="371" y="1230"/>
                  <a:pt x="363" y="1234"/>
                </a:cubicBezTo>
                <a:cubicBezTo>
                  <a:pt x="322" y="1251"/>
                  <a:pt x="307" y="1250"/>
                  <a:pt x="290" y="1259"/>
                </a:cubicBezTo>
                <a:cubicBezTo>
                  <a:pt x="246" y="1271"/>
                  <a:pt x="237" y="1279"/>
                  <a:pt x="231" y="1275"/>
                </a:cubicBezTo>
                <a:cubicBezTo>
                  <a:pt x="290" y="1254"/>
                  <a:pt x="296" y="1241"/>
                  <a:pt x="298" y="1246"/>
                </a:cubicBezTo>
                <a:cubicBezTo>
                  <a:pt x="362" y="1221"/>
                  <a:pt x="377" y="1211"/>
                  <a:pt x="391" y="1204"/>
                </a:cubicBezTo>
                <a:cubicBezTo>
                  <a:pt x="515" y="1103"/>
                  <a:pt x="512" y="1098"/>
                  <a:pt x="518" y="1095"/>
                </a:cubicBezTo>
                <a:cubicBezTo>
                  <a:pt x="532" y="1075"/>
                  <a:pt x="536" y="1073"/>
                  <a:pt x="535" y="1071"/>
                </a:cubicBezTo>
                <a:cubicBezTo>
                  <a:pt x="539" y="1064"/>
                  <a:pt x="536" y="1067"/>
                  <a:pt x="532" y="1070"/>
                </a:cubicBezTo>
                <a:cubicBezTo>
                  <a:pt x="497" y="1109"/>
                  <a:pt x="495" y="1119"/>
                  <a:pt x="485" y="1121"/>
                </a:cubicBezTo>
                <a:cubicBezTo>
                  <a:pt x="453" y="1152"/>
                  <a:pt x="442" y="1160"/>
                  <a:pt x="431" y="1168"/>
                </a:cubicBezTo>
                <a:cubicBezTo>
                  <a:pt x="397" y="1193"/>
                  <a:pt x="389" y="1191"/>
                  <a:pt x="388" y="1197"/>
                </a:cubicBezTo>
                <a:cubicBezTo>
                  <a:pt x="367" y="1206"/>
                  <a:pt x="360" y="1215"/>
                  <a:pt x="356" y="1210"/>
                </a:cubicBezTo>
                <a:cubicBezTo>
                  <a:pt x="315" y="1230"/>
                  <a:pt x="305" y="1233"/>
                  <a:pt x="294" y="1240"/>
                </a:cubicBezTo>
                <a:cubicBezTo>
                  <a:pt x="262" y="1252"/>
                  <a:pt x="260" y="1251"/>
                  <a:pt x="257" y="1254"/>
                </a:cubicBezTo>
                <a:cubicBezTo>
                  <a:pt x="237" y="1263"/>
                  <a:pt x="233" y="1265"/>
                  <a:pt x="229" y="1267"/>
                </a:cubicBezTo>
                <a:cubicBezTo>
                  <a:pt x="218" y="1271"/>
                  <a:pt x="214" y="1278"/>
                  <a:pt x="211" y="1275"/>
                </a:cubicBezTo>
                <a:cubicBezTo>
                  <a:pt x="241" y="1245"/>
                  <a:pt x="262" y="1234"/>
                  <a:pt x="291" y="1222"/>
                </a:cubicBezTo>
                <a:cubicBezTo>
                  <a:pt x="352" y="1187"/>
                  <a:pt x="356" y="1194"/>
                  <a:pt x="360" y="1189"/>
                </a:cubicBezTo>
                <a:cubicBezTo>
                  <a:pt x="397" y="1173"/>
                  <a:pt x="401" y="1169"/>
                  <a:pt x="405" y="1169"/>
                </a:cubicBezTo>
                <a:cubicBezTo>
                  <a:pt x="461" y="1128"/>
                  <a:pt x="482" y="1115"/>
                  <a:pt x="495" y="1100"/>
                </a:cubicBezTo>
                <a:cubicBezTo>
                  <a:pt x="532" y="1063"/>
                  <a:pt x="536" y="1059"/>
                  <a:pt x="536" y="1055"/>
                </a:cubicBezTo>
                <a:cubicBezTo>
                  <a:pt x="492" y="1093"/>
                  <a:pt x="491" y="1097"/>
                  <a:pt x="486" y="1101"/>
                </a:cubicBezTo>
                <a:cubicBezTo>
                  <a:pt x="470" y="1111"/>
                  <a:pt x="468" y="1118"/>
                  <a:pt x="461" y="1121"/>
                </a:cubicBezTo>
                <a:cubicBezTo>
                  <a:pt x="441" y="1135"/>
                  <a:pt x="439" y="1138"/>
                  <a:pt x="438" y="1141"/>
                </a:cubicBezTo>
                <a:cubicBezTo>
                  <a:pt x="395" y="1165"/>
                  <a:pt x="389" y="1166"/>
                  <a:pt x="384" y="1167"/>
                </a:cubicBezTo>
                <a:cubicBezTo>
                  <a:pt x="366" y="1175"/>
                  <a:pt x="360" y="1181"/>
                  <a:pt x="354" y="1181"/>
                </a:cubicBezTo>
                <a:cubicBezTo>
                  <a:pt x="336" y="1190"/>
                  <a:pt x="330" y="1193"/>
                  <a:pt x="324" y="1196"/>
                </a:cubicBezTo>
                <a:cubicBezTo>
                  <a:pt x="289" y="1212"/>
                  <a:pt x="274" y="1219"/>
                  <a:pt x="259" y="1226"/>
                </a:cubicBezTo>
                <a:cubicBezTo>
                  <a:pt x="235" y="1240"/>
                  <a:pt x="227" y="1244"/>
                  <a:pt x="224" y="1249"/>
                </a:cubicBezTo>
                <a:cubicBezTo>
                  <a:pt x="202" y="1270"/>
                  <a:pt x="193" y="1272"/>
                  <a:pt x="192" y="1269"/>
                </a:cubicBezTo>
                <a:cubicBezTo>
                  <a:pt x="215" y="1249"/>
                  <a:pt x="212" y="1245"/>
                  <a:pt x="217" y="1243"/>
                </a:cubicBezTo>
                <a:cubicBezTo>
                  <a:pt x="243" y="1226"/>
                  <a:pt x="244" y="1223"/>
                  <a:pt x="250" y="1220"/>
                </a:cubicBezTo>
                <a:cubicBezTo>
                  <a:pt x="326" y="1181"/>
                  <a:pt x="340" y="1175"/>
                  <a:pt x="358" y="1169"/>
                </a:cubicBezTo>
                <a:cubicBezTo>
                  <a:pt x="494" y="1080"/>
                  <a:pt x="512" y="1077"/>
                  <a:pt x="512" y="1063"/>
                </a:cubicBezTo>
                <a:cubicBezTo>
                  <a:pt x="460" y="1106"/>
                  <a:pt x="454" y="1105"/>
                  <a:pt x="447" y="1112"/>
                </a:cubicBezTo>
                <a:cubicBezTo>
                  <a:pt x="401" y="1139"/>
                  <a:pt x="397" y="1141"/>
                  <a:pt x="392" y="1144"/>
                </a:cubicBezTo>
                <a:cubicBezTo>
                  <a:pt x="299" y="1182"/>
                  <a:pt x="278" y="1194"/>
                  <a:pt x="258" y="1204"/>
                </a:cubicBezTo>
                <a:cubicBezTo>
                  <a:pt x="222" y="1232"/>
                  <a:pt x="219" y="1228"/>
                  <a:pt x="215" y="1233"/>
                </a:cubicBezTo>
                <a:cubicBezTo>
                  <a:pt x="191" y="1248"/>
                  <a:pt x="198" y="1246"/>
                  <a:pt x="198" y="1243"/>
                </a:cubicBezTo>
                <a:cubicBezTo>
                  <a:pt x="210" y="1232"/>
                  <a:pt x="218" y="1227"/>
                  <a:pt x="221" y="1221"/>
                </a:cubicBezTo>
                <a:cubicBezTo>
                  <a:pt x="275" y="1187"/>
                  <a:pt x="293" y="1174"/>
                  <a:pt x="310" y="1167"/>
                </a:cubicBezTo>
                <a:cubicBezTo>
                  <a:pt x="378" y="1137"/>
                  <a:pt x="377" y="1130"/>
                  <a:pt x="382" y="1132"/>
                </a:cubicBezTo>
                <a:cubicBezTo>
                  <a:pt x="433" y="1103"/>
                  <a:pt x="436" y="1100"/>
                  <a:pt x="437" y="1102"/>
                </a:cubicBezTo>
                <a:cubicBezTo>
                  <a:pt x="461" y="1086"/>
                  <a:pt x="465" y="1087"/>
                  <a:pt x="471" y="1080"/>
                </a:cubicBezTo>
                <a:cubicBezTo>
                  <a:pt x="502" y="1058"/>
                  <a:pt x="506" y="1058"/>
                  <a:pt x="511" y="1054"/>
                </a:cubicBezTo>
                <a:cubicBezTo>
                  <a:pt x="567" y="1001"/>
                  <a:pt x="569" y="996"/>
                  <a:pt x="573" y="991"/>
                </a:cubicBezTo>
                <a:cubicBezTo>
                  <a:pt x="512" y="1042"/>
                  <a:pt x="492" y="1060"/>
                  <a:pt x="472" y="1069"/>
                </a:cubicBezTo>
                <a:cubicBezTo>
                  <a:pt x="445" y="1085"/>
                  <a:pt x="440" y="1093"/>
                  <a:pt x="436" y="1090"/>
                </a:cubicBezTo>
                <a:cubicBezTo>
                  <a:pt x="383" y="1123"/>
                  <a:pt x="380" y="1120"/>
                  <a:pt x="375" y="1125"/>
                </a:cubicBezTo>
                <a:cubicBezTo>
                  <a:pt x="301" y="1163"/>
                  <a:pt x="285" y="1166"/>
                  <a:pt x="266" y="1181"/>
                </a:cubicBezTo>
                <a:cubicBezTo>
                  <a:pt x="238" y="1199"/>
                  <a:pt x="226" y="1210"/>
                  <a:pt x="218" y="1211"/>
                </a:cubicBezTo>
                <a:cubicBezTo>
                  <a:pt x="195" y="1226"/>
                  <a:pt x="199" y="1221"/>
                  <a:pt x="198" y="1216"/>
                </a:cubicBezTo>
                <a:cubicBezTo>
                  <a:pt x="230" y="1183"/>
                  <a:pt x="233" y="1182"/>
                  <a:pt x="238" y="1177"/>
                </a:cubicBezTo>
                <a:cubicBezTo>
                  <a:pt x="319" y="1129"/>
                  <a:pt x="328" y="1123"/>
                  <a:pt x="336" y="1121"/>
                </a:cubicBezTo>
                <a:cubicBezTo>
                  <a:pt x="493" y="1012"/>
                  <a:pt x="511" y="1000"/>
                  <a:pt x="526" y="986"/>
                </a:cubicBezTo>
                <a:cubicBezTo>
                  <a:pt x="552" y="958"/>
                  <a:pt x="551" y="956"/>
                  <a:pt x="554" y="954"/>
                </a:cubicBezTo>
                <a:cubicBezTo>
                  <a:pt x="522" y="977"/>
                  <a:pt x="521" y="987"/>
                  <a:pt x="507" y="995"/>
                </a:cubicBezTo>
                <a:cubicBezTo>
                  <a:pt x="490" y="1009"/>
                  <a:pt x="487" y="1013"/>
                  <a:pt x="482" y="1018"/>
                </a:cubicBezTo>
                <a:cubicBezTo>
                  <a:pt x="358" y="1100"/>
                  <a:pt x="341" y="1103"/>
                  <a:pt x="333" y="1113"/>
                </a:cubicBezTo>
                <a:cubicBezTo>
                  <a:pt x="251" y="1161"/>
                  <a:pt x="227" y="1171"/>
                  <a:pt x="214" y="1187"/>
                </a:cubicBezTo>
                <a:cubicBezTo>
                  <a:pt x="211" y="1186"/>
                  <a:pt x="210" y="1183"/>
                  <a:pt x="213" y="1180"/>
                </a:cubicBezTo>
                <a:cubicBezTo>
                  <a:pt x="242" y="1151"/>
                  <a:pt x="248" y="1147"/>
                  <a:pt x="259" y="1137"/>
                </a:cubicBezTo>
                <a:cubicBezTo>
                  <a:pt x="360" y="1078"/>
                  <a:pt x="373" y="1070"/>
                  <a:pt x="393" y="1055"/>
                </a:cubicBezTo>
                <a:cubicBezTo>
                  <a:pt x="452" y="1010"/>
                  <a:pt x="460" y="1010"/>
                  <a:pt x="463" y="1005"/>
                </a:cubicBezTo>
                <a:cubicBezTo>
                  <a:pt x="524" y="947"/>
                  <a:pt x="530" y="944"/>
                  <a:pt x="532" y="940"/>
                </a:cubicBezTo>
                <a:cubicBezTo>
                  <a:pt x="561" y="903"/>
                  <a:pt x="566" y="896"/>
                  <a:pt x="574" y="890"/>
                </a:cubicBezTo>
                <a:cubicBezTo>
                  <a:pt x="547" y="899"/>
                  <a:pt x="543" y="903"/>
                  <a:pt x="537" y="907"/>
                </a:cubicBezTo>
                <a:cubicBezTo>
                  <a:pt x="522" y="918"/>
                  <a:pt x="523" y="921"/>
                  <a:pt x="519" y="922"/>
                </a:cubicBezTo>
                <a:cubicBezTo>
                  <a:pt x="491" y="945"/>
                  <a:pt x="485" y="954"/>
                  <a:pt x="474" y="962"/>
                </a:cubicBezTo>
                <a:cubicBezTo>
                  <a:pt x="396" y="1023"/>
                  <a:pt x="387" y="1030"/>
                  <a:pt x="378" y="1037"/>
                </a:cubicBezTo>
                <a:cubicBezTo>
                  <a:pt x="323" y="1067"/>
                  <a:pt x="317" y="1067"/>
                  <a:pt x="311" y="1070"/>
                </a:cubicBezTo>
                <a:cubicBezTo>
                  <a:pt x="262" y="1102"/>
                  <a:pt x="259" y="1103"/>
                  <a:pt x="256" y="1103"/>
                </a:cubicBezTo>
                <a:cubicBezTo>
                  <a:pt x="244" y="1115"/>
                  <a:pt x="236" y="1116"/>
                  <a:pt x="239" y="1120"/>
                </a:cubicBezTo>
                <a:cubicBezTo>
                  <a:pt x="222" y="1136"/>
                  <a:pt x="217" y="1144"/>
                  <a:pt x="214" y="1140"/>
                </a:cubicBezTo>
                <a:cubicBezTo>
                  <a:pt x="260" y="1090"/>
                  <a:pt x="271" y="1086"/>
                  <a:pt x="296" y="1066"/>
                </a:cubicBezTo>
                <a:cubicBezTo>
                  <a:pt x="418" y="989"/>
                  <a:pt x="425" y="977"/>
                  <a:pt x="430" y="979"/>
                </a:cubicBezTo>
                <a:cubicBezTo>
                  <a:pt x="451" y="961"/>
                  <a:pt x="456" y="956"/>
                  <a:pt x="465" y="947"/>
                </a:cubicBezTo>
                <a:cubicBezTo>
                  <a:pt x="540" y="892"/>
                  <a:pt x="549" y="886"/>
                  <a:pt x="560" y="878"/>
                </a:cubicBezTo>
                <a:cubicBezTo>
                  <a:pt x="587" y="870"/>
                  <a:pt x="592" y="858"/>
                  <a:pt x="594" y="863"/>
                </a:cubicBezTo>
                <a:cubicBezTo>
                  <a:pt x="625" y="848"/>
                  <a:pt x="636" y="854"/>
                  <a:pt x="633" y="845"/>
                </a:cubicBezTo>
                <a:cubicBezTo>
                  <a:pt x="574" y="858"/>
                  <a:pt x="566" y="857"/>
                  <a:pt x="557" y="863"/>
                </a:cubicBezTo>
                <a:cubicBezTo>
                  <a:pt x="523" y="876"/>
                  <a:pt x="515" y="880"/>
                  <a:pt x="508" y="884"/>
                </a:cubicBezTo>
                <a:cubicBezTo>
                  <a:pt x="420" y="945"/>
                  <a:pt x="411" y="951"/>
                  <a:pt x="402" y="958"/>
                </a:cubicBezTo>
                <a:cubicBezTo>
                  <a:pt x="299" y="1027"/>
                  <a:pt x="297" y="1029"/>
                  <a:pt x="295" y="1030"/>
                </a:cubicBezTo>
                <a:cubicBezTo>
                  <a:pt x="255" y="1062"/>
                  <a:pt x="252" y="1067"/>
                  <a:pt x="244" y="1072"/>
                </a:cubicBezTo>
                <a:cubicBezTo>
                  <a:pt x="230" y="1081"/>
                  <a:pt x="230" y="1077"/>
                  <a:pt x="232" y="1073"/>
                </a:cubicBezTo>
                <a:cubicBezTo>
                  <a:pt x="251" y="1057"/>
                  <a:pt x="253" y="1055"/>
                  <a:pt x="257" y="1053"/>
                </a:cubicBezTo>
                <a:cubicBezTo>
                  <a:pt x="293" y="1015"/>
                  <a:pt x="296" y="1017"/>
                  <a:pt x="300" y="1014"/>
                </a:cubicBezTo>
                <a:cubicBezTo>
                  <a:pt x="333" y="985"/>
                  <a:pt x="335" y="986"/>
                  <a:pt x="336" y="986"/>
                </a:cubicBezTo>
                <a:cubicBezTo>
                  <a:pt x="380" y="950"/>
                  <a:pt x="404" y="938"/>
                  <a:pt x="433" y="916"/>
                </a:cubicBezTo>
                <a:cubicBezTo>
                  <a:pt x="492" y="885"/>
                  <a:pt x="501" y="881"/>
                  <a:pt x="511" y="874"/>
                </a:cubicBezTo>
                <a:cubicBezTo>
                  <a:pt x="540" y="857"/>
                  <a:pt x="552" y="855"/>
                  <a:pt x="561" y="848"/>
                </a:cubicBezTo>
                <a:cubicBezTo>
                  <a:pt x="574" y="833"/>
                  <a:pt x="569" y="837"/>
                  <a:pt x="565" y="840"/>
                </a:cubicBezTo>
                <a:cubicBezTo>
                  <a:pt x="512" y="866"/>
                  <a:pt x="509" y="864"/>
                  <a:pt x="505" y="869"/>
                </a:cubicBezTo>
                <a:cubicBezTo>
                  <a:pt x="416" y="917"/>
                  <a:pt x="406" y="926"/>
                  <a:pt x="373" y="944"/>
                </a:cubicBezTo>
                <a:cubicBezTo>
                  <a:pt x="332" y="978"/>
                  <a:pt x="317" y="986"/>
                  <a:pt x="306" y="995"/>
                </a:cubicBezTo>
                <a:cubicBezTo>
                  <a:pt x="253" y="1040"/>
                  <a:pt x="256" y="1048"/>
                  <a:pt x="251" y="1045"/>
                </a:cubicBezTo>
                <a:cubicBezTo>
                  <a:pt x="235" y="1052"/>
                  <a:pt x="237" y="1048"/>
                  <a:pt x="241" y="1044"/>
                </a:cubicBezTo>
                <a:cubicBezTo>
                  <a:pt x="310" y="977"/>
                  <a:pt x="362" y="934"/>
                  <a:pt x="419" y="899"/>
                </a:cubicBezTo>
                <a:cubicBezTo>
                  <a:pt x="482" y="869"/>
                  <a:pt x="481" y="865"/>
                  <a:pt x="487" y="864"/>
                </a:cubicBezTo>
                <a:cubicBezTo>
                  <a:pt x="513" y="858"/>
                  <a:pt x="519" y="848"/>
                  <a:pt x="522" y="852"/>
                </a:cubicBezTo>
                <a:cubicBezTo>
                  <a:pt x="583" y="826"/>
                  <a:pt x="598" y="821"/>
                  <a:pt x="613" y="815"/>
                </a:cubicBezTo>
                <a:cubicBezTo>
                  <a:pt x="578" y="820"/>
                  <a:pt x="572" y="828"/>
                  <a:pt x="567" y="826"/>
                </a:cubicBezTo>
                <a:cubicBezTo>
                  <a:pt x="541" y="835"/>
                  <a:pt x="538" y="835"/>
                  <a:pt x="536" y="837"/>
                </a:cubicBezTo>
                <a:cubicBezTo>
                  <a:pt x="509" y="843"/>
                  <a:pt x="505" y="850"/>
                  <a:pt x="502" y="851"/>
                </a:cubicBezTo>
                <a:cubicBezTo>
                  <a:pt x="480" y="859"/>
                  <a:pt x="474" y="860"/>
                  <a:pt x="468" y="866"/>
                </a:cubicBezTo>
                <a:cubicBezTo>
                  <a:pt x="423" y="890"/>
                  <a:pt x="421" y="886"/>
                  <a:pt x="417" y="890"/>
                </a:cubicBezTo>
                <a:cubicBezTo>
                  <a:pt x="390" y="907"/>
                  <a:pt x="385" y="911"/>
                  <a:pt x="380" y="914"/>
                </a:cubicBezTo>
                <a:cubicBezTo>
                  <a:pt x="361" y="927"/>
                  <a:pt x="350" y="937"/>
                  <a:pt x="335" y="947"/>
                </a:cubicBezTo>
                <a:cubicBezTo>
                  <a:pt x="277" y="996"/>
                  <a:pt x="275" y="1001"/>
                  <a:pt x="266" y="1004"/>
                </a:cubicBezTo>
                <a:cubicBezTo>
                  <a:pt x="252" y="1019"/>
                  <a:pt x="249" y="1014"/>
                  <a:pt x="250" y="1013"/>
                </a:cubicBezTo>
                <a:cubicBezTo>
                  <a:pt x="261" y="1003"/>
                  <a:pt x="262" y="1003"/>
                  <a:pt x="262" y="1002"/>
                </a:cubicBezTo>
                <a:cubicBezTo>
                  <a:pt x="283" y="983"/>
                  <a:pt x="288" y="972"/>
                  <a:pt x="297" y="962"/>
                </a:cubicBezTo>
                <a:cubicBezTo>
                  <a:pt x="358" y="911"/>
                  <a:pt x="362" y="915"/>
                  <a:pt x="367" y="909"/>
                </a:cubicBezTo>
                <a:cubicBezTo>
                  <a:pt x="396" y="889"/>
                  <a:pt x="399" y="896"/>
                  <a:pt x="403" y="891"/>
                </a:cubicBezTo>
                <a:cubicBezTo>
                  <a:pt x="418" y="884"/>
                  <a:pt x="423" y="872"/>
                  <a:pt x="425" y="877"/>
                </a:cubicBezTo>
                <a:cubicBezTo>
                  <a:pt x="466" y="855"/>
                  <a:pt x="478" y="855"/>
                  <a:pt x="492" y="844"/>
                </a:cubicBezTo>
                <a:cubicBezTo>
                  <a:pt x="573" y="801"/>
                  <a:pt x="571" y="802"/>
                  <a:pt x="578" y="796"/>
                </a:cubicBezTo>
                <a:cubicBezTo>
                  <a:pt x="604" y="774"/>
                  <a:pt x="612" y="772"/>
                  <a:pt x="609" y="769"/>
                </a:cubicBezTo>
                <a:cubicBezTo>
                  <a:pt x="526" y="821"/>
                  <a:pt x="519" y="826"/>
                  <a:pt x="513" y="829"/>
                </a:cubicBezTo>
                <a:cubicBezTo>
                  <a:pt x="463" y="847"/>
                  <a:pt x="455" y="856"/>
                  <a:pt x="450" y="854"/>
                </a:cubicBezTo>
                <a:cubicBezTo>
                  <a:pt x="390" y="884"/>
                  <a:pt x="378" y="893"/>
                  <a:pt x="368" y="897"/>
                </a:cubicBezTo>
                <a:cubicBezTo>
                  <a:pt x="338" y="920"/>
                  <a:pt x="335" y="923"/>
                  <a:pt x="332" y="925"/>
                </a:cubicBezTo>
                <a:cubicBezTo>
                  <a:pt x="316" y="936"/>
                  <a:pt x="308" y="942"/>
                  <a:pt x="301" y="947"/>
                </a:cubicBezTo>
                <a:cubicBezTo>
                  <a:pt x="265" y="982"/>
                  <a:pt x="261" y="986"/>
                  <a:pt x="258" y="990"/>
                </a:cubicBezTo>
                <a:cubicBezTo>
                  <a:pt x="267" y="967"/>
                  <a:pt x="265" y="971"/>
                  <a:pt x="270" y="972"/>
                </a:cubicBezTo>
                <a:cubicBezTo>
                  <a:pt x="317" y="926"/>
                  <a:pt x="316" y="922"/>
                  <a:pt x="337" y="912"/>
                </a:cubicBezTo>
                <a:cubicBezTo>
                  <a:pt x="446" y="842"/>
                  <a:pt x="455" y="842"/>
                  <a:pt x="463" y="838"/>
                </a:cubicBezTo>
                <a:cubicBezTo>
                  <a:pt x="475" y="832"/>
                  <a:pt x="476" y="831"/>
                  <a:pt x="477" y="830"/>
                </a:cubicBezTo>
                <a:cubicBezTo>
                  <a:pt x="595" y="755"/>
                  <a:pt x="608" y="750"/>
                  <a:pt x="608" y="743"/>
                </a:cubicBezTo>
                <a:cubicBezTo>
                  <a:pt x="591" y="754"/>
                  <a:pt x="593" y="752"/>
                  <a:pt x="587" y="758"/>
                </a:cubicBezTo>
                <a:cubicBezTo>
                  <a:pt x="552" y="781"/>
                  <a:pt x="553" y="785"/>
                  <a:pt x="549" y="783"/>
                </a:cubicBezTo>
                <a:cubicBezTo>
                  <a:pt x="516" y="799"/>
                  <a:pt x="510" y="807"/>
                  <a:pt x="506" y="809"/>
                </a:cubicBezTo>
                <a:cubicBezTo>
                  <a:pt x="432" y="848"/>
                  <a:pt x="425" y="843"/>
                  <a:pt x="423" y="847"/>
                </a:cubicBezTo>
                <a:cubicBezTo>
                  <a:pt x="403" y="861"/>
                  <a:pt x="400" y="858"/>
                  <a:pt x="396" y="861"/>
                </a:cubicBezTo>
                <a:cubicBezTo>
                  <a:pt x="290" y="934"/>
                  <a:pt x="289" y="937"/>
                  <a:pt x="284" y="940"/>
                </a:cubicBezTo>
                <a:cubicBezTo>
                  <a:pt x="283" y="932"/>
                  <a:pt x="287" y="928"/>
                  <a:pt x="289" y="924"/>
                </a:cubicBezTo>
                <a:cubicBezTo>
                  <a:pt x="318" y="903"/>
                  <a:pt x="325" y="895"/>
                  <a:pt x="335" y="888"/>
                </a:cubicBezTo>
                <a:cubicBezTo>
                  <a:pt x="381" y="857"/>
                  <a:pt x="388" y="853"/>
                  <a:pt x="394" y="848"/>
                </a:cubicBezTo>
                <a:cubicBezTo>
                  <a:pt x="445" y="830"/>
                  <a:pt x="450" y="818"/>
                  <a:pt x="452" y="823"/>
                </a:cubicBezTo>
                <a:cubicBezTo>
                  <a:pt x="472" y="813"/>
                  <a:pt x="472" y="811"/>
                  <a:pt x="474" y="812"/>
                </a:cubicBezTo>
                <a:cubicBezTo>
                  <a:pt x="492" y="804"/>
                  <a:pt x="496" y="802"/>
                  <a:pt x="499" y="799"/>
                </a:cubicBezTo>
                <a:cubicBezTo>
                  <a:pt x="522" y="787"/>
                  <a:pt x="529" y="784"/>
                  <a:pt x="536" y="782"/>
                </a:cubicBezTo>
                <a:cubicBezTo>
                  <a:pt x="594" y="740"/>
                  <a:pt x="604" y="733"/>
                  <a:pt x="613" y="727"/>
                </a:cubicBezTo>
                <a:cubicBezTo>
                  <a:pt x="629" y="708"/>
                  <a:pt x="626" y="710"/>
                  <a:pt x="623" y="712"/>
                </a:cubicBezTo>
                <a:cubicBezTo>
                  <a:pt x="614" y="719"/>
                  <a:pt x="612" y="720"/>
                  <a:pt x="611" y="720"/>
                </a:cubicBezTo>
                <a:cubicBezTo>
                  <a:pt x="602" y="727"/>
                  <a:pt x="602" y="731"/>
                  <a:pt x="598" y="733"/>
                </a:cubicBezTo>
                <a:cubicBezTo>
                  <a:pt x="578" y="747"/>
                  <a:pt x="571" y="752"/>
                  <a:pt x="564" y="757"/>
                </a:cubicBezTo>
                <a:cubicBezTo>
                  <a:pt x="528" y="774"/>
                  <a:pt x="524" y="782"/>
                  <a:pt x="521" y="779"/>
                </a:cubicBezTo>
                <a:cubicBezTo>
                  <a:pt x="466" y="806"/>
                  <a:pt x="462" y="809"/>
                  <a:pt x="459" y="809"/>
                </a:cubicBezTo>
                <a:cubicBezTo>
                  <a:pt x="423" y="827"/>
                  <a:pt x="420" y="825"/>
                  <a:pt x="416" y="827"/>
                </a:cubicBezTo>
                <a:cubicBezTo>
                  <a:pt x="347" y="870"/>
                  <a:pt x="336" y="878"/>
                  <a:pt x="325" y="885"/>
                </a:cubicBezTo>
                <a:cubicBezTo>
                  <a:pt x="302" y="902"/>
                  <a:pt x="299" y="905"/>
                  <a:pt x="297" y="904"/>
                </a:cubicBezTo>
                <a:cubicBezTo>
                  <a:pt x="342" y="859"/>
                  <a:pt x="352" y="856"/>
                  <a:pt x="352" y="851"/>
                </a:cubicBezTo>
                <a:cubicBezTo>
                  <a:pt x="384" y="833"/>
                  <a:pt x="390" y="829"/>
                  <a:pt x="403" y="820"/>
                </a:cubicBezTo>
                <a:cubicBezTo>
                  <a:pt x="434" y="799"/>
                  <a:pt x="448" y="797"/>
                  <a:pt x="456" y="791"/>
                </a:cubicBezTo>
                <a:cubicBezTo>
                  <a:pt x="491" y="772"/>
                  <a:pt x="498" y="776"/>
                  <a:pt x="509" y="765"/>
                </a:cubicBezTo>
                <a:cubicBezTo>
                  <a:pt x="550" y="750"/>
                  <a:pt x="561" y="743"/>
                  <a:pt x="571" y="740"/>
                </a:cubicBezTo>
                <a:cubicBezTo>
                  <a:pt x="650" y="685"/>
                  <a:pt x="651" y="680"/>
                  <a:pt x="658" y="677"/>
                </a:cubicBezTo>
                <a:cubicBezTo>
                  <a:pt x="663" y="670"/>
                  <a:pt x="651" y="676"/>
                  <a:pt x="643" y="686"/>
                </a:cubicBezTo>
                <a:cubicBezTo>
                  <a:pt x="557" y="738"/>
                  <a:pt x="549" y="738"/>
                  <a:pt x="541" y="745"/>
                </a:cubicBezTo>
                <a:cubicBezTo>
                  <a:pt x="457" y="783"/>
                  <a:pt x="447" y="787"/>
                  <a:pt x="438" y="789"/>
                </a:cubicBezTo>
                <a:cubicBezTo>
                  <a:pt x="417" y="807"/>
                  <a:pt x="409" y="804"/>
                  <a:pt x="401" y="811"/>
                </a:cubicBezTo>
                <a:cubicBezTo>
                  <a:pt x="339" y="851"/>
                  <a:pt x="338" y="856"/>
                  <a:pt x="329" y="860"/>
                </a:cubicBezTo>
                <a:cubicBezTo>
                  <a:pt x="311" y="871"/>
                  <a:pt x="311" y="863"/>
                  <a:pt x="308" y="866"/>
                </a:cubicBezTo>
                <a:cubicBezTo>
                  <a:pt x="324" y="849"/>
                  <a:pt x="327" y="851"/>
                  <a:pt x="327" y="847"/>
                </a:cubicBezTo>
                <a:cubicBezTo>
                  <a:pt x="429" y="785"/>
                  <a:pt x="430" y="783"/>
                  <a:pt x="438" y="779"/>
                </a:cubicBezTo>
                <a:cubicBezTo>
                  <a:pt x="489" y="753"/>
                  <a:pt x="491" y="753"/>
                  <a:pt x="494" y="751"/>
                </a:cubicBezTo>
                <a:cubicBezTo>
                  <a:pt x="546" y="730"/>
                  <a:pt x="551" y="722"/>
                  <a:pt x="554" y="725"/>
                </a:cubicBezTo>
                <a:cubicBezTo>
                  <a:pt x="553" y="723"/>
                  <a:pt x="551" y="717"/>
                  <a:pt x="547" y="723"/>
                </a:cubicBezTo>
                <a:cubicBezTo>
                  <a:pt x="515" y="736"/>
                  <a:pt x="513" y="732"/>
                  <a:pt x="509" y="735"/>
                </a:cubicBezTo>
                <a:cubicBezTo>
                  <a:pt x="487" y="740"/>
                  <a:pt x="482" y="748"/>
                  <a:pt x="479" y="745"/>
                </a:cubicBezTo>
                <a:cubicBezTo>
                  <a:pt x="397" y="793"/>
                  <a:pt x="390" y="796"/>
                  <a:pt x="382" y="800"/>
                </a:cubicBezTo>
                <a:cubicBezTo>
                  <a:pt x="344" y="825"/>
                  <a:pt x="339" y="829"/>
                  <a:pt x="334" y="833"/>
                </a:cubicBezTo>
                <a:cubicBezTo>
                  <a:pt x="346" y="804"/>
                  <a:pt x="361" y="789"/>
                  <a:pt x="375" y="781"/>
                </a:cubicBezTo>
                <a:cubicBezTo>
                  <a:pt x="397" y="767"/>
                  <a:pt x="400" y="765"/>
                  <a:pt x="404" y="763"/>
                </a:cubicBezTo>
                <a:cubicBezTo>
                  <a:pt x="478" y="727"/>
                  <a:pt x="484" y="727"/>
                  <a:pt x="492" y="721"/>
                </a:cubicBezTo>
                <a:cubicBezTo>
                  <a:pt x="514" y="719"/>
                  <a:pt x="521" y="711"/>
                  <a:pt x="527" y="713"/>
                </a:cubicBezTo>
                <a:cubicBezTo>
                  <a:pt x="573" y="696"/>
                  <a:pt x="580" y="692"/>
                  <a:pt x="587" y="689"/>
                </a:cubicBezTo>
                <a:cubicBezTo>
                  <a:pt x="627" y="664"/>
                  <a:pt x="637" y="667"/>
                  <a:pt x="634" y="660"/>
                </a:cubicBezTo>
                <a:cubicBezTo>
                  <a:pt x="534" y="701"/>
                  <a:pt x="528" y="701"/>
                  <a:pt x="521" y="705"/>
                </a:cubicBezTo>
                <a:cubicBezTo>
                  <a:pt x="490" y="707"/>
                  <a:pt x="495" y="713"/>
                  <a:pt x="501" y="707"/>
                </a:cubicBezTo>
                <a:cubicBezTo>
                  <a:pt x="543" y="697"/>
                  <a:pt x="550" y="686"/>
                  <a:pt x="556" y="687"/>
                </a:cubicBezTo>
                <a:cubicBezTo>
                  <a:pt x="578" y="682"/>
                  <a:pt x="584" y="677"/>
                  <a:pt x="590" y="677"/>
                </a:cubicBezTo>
                <a:cubicBezTo>
                  <a:pt x="643" y="648"/>
                  <a:pt x="657" y="643"/>
                  <a:pt x="673" y="629"/>
                </a:cubicBezTo>
                <a:cubicBezTo>
                  <a:pt x="647" y="645"/>
                  <a:pt x="643" y="645"/>
                  <a:pt x="641" y="645"/>
                </a:cubicBezTo>
                <a:cubicBezTo>
                  <a:pt x="611" y="659"/>
                  <a:pt x="604" y="666"/>
                  <a:pt x="597" y="667"/>
                </a:cubicBezTo>
                <a:cubicBezTo>
                  <a:pt x="556" y="675"/>
                  <a:pt x="551" y="687"/>
                  <a:pt x="549" y="682"/>
                </a:cubicBezTo>
                <a:cubicBezTo>
                  <a:pt x="516" y="695"/>
                  <a:pt x="514" y="691"/>
                  <a:pt x="510" y="696"/>
                </a:cubicBezTo>
                <a:cubicBezTo>
                  <a:pt x="487" y="704"/>
                  <a:pt x="483" y="706"/>
                  <a:pt x="480" y="705"/>
                </a:cubicBezTo>
                <a:cubicBezTo>
                  <a:pt x="454" y="716"/>
                  <a:pt x="446" y="720"/>
                  <a:pt x="441" y="723"/>
                </a:cubicBezTo>
                <a:cubicBezTo>
                  <a:pt x="430" y="731"/>
                  <a:pt x="427" y="727"/>
                  <a:pt x="423" y="731"/>
                </a:cubicBezTo>
                <a:cubicBezTo>
                  <a:pt x="386" y="755"/>
                  <a:pt x="382" y="753"/>
                  <a:pt x="377" y="757"/>
                </a:cubicBezTo>
                <a:cubicBezTo>
                  <a:pt x="347" y="769"/>
                  <a:pt x="358" y="764"/>
                  <a:pt x="366" y="758"/>
                </a:cubicBezTo>
                <a:cubicBezTo>
                  <a:pt x="409" y="728"/>
                  <a:pt x="417" y="725"/>
                  <a:pt x="425" y="718"/>
                </a:cubicBezTo>
                <a:cubicBezTo>
                  <a:pt x="571" y="656"/>
                  <a:pt x="601" y="640"/>
                  <a:pt x="630" y="626"/>
                </a:cubicBezTo>
                <a:cubicBezTo>
                  <a:pt x="661" y="605"/>
                  <a:pt x="663" y="601"/>
                  <a:pt x="664" y="599"/>
                </a:cubicBezTo>
                <a:cubicBezTo>
                  <a:pt x="642" y="607"/>
                  <a:pt x="637" y="615"/>
                  <a:pt x="632" y="617"/>
                </a:cubicBezTo>
                <a:cubicBezTo>
                  <a:pt x="575" y="644"/>
                  <a:pt x="557" y="653"/>
                  <a:pt x="540" y="659"/>
                </a:cubicBezTo>
                <a:cubicBezTo>
                  <a:pt x="479" y="687"/>
                  <a:pt x="471" y="684"/>
                  <a:pt x="462" y="691"/>
                </a:cubicBezTo>
                <a:cubicBezTo>
                  <a:pt x="418" y="713"/>
                  <a:pt x="415" y="715"/>
                  <a:pt x="412" y="717"/>
                </a:cubicBezTo>
                <a:cubicBezTo>
                  <a:pt x="381" y="734"/>
                  <a:pt x="377" y="737"/>
                  <a:pt x="373" y="740"/>
                </a:cubicBezTo>
                <a:cubicBezTo>
                  <a:pt x="385" y="720"/>
                  <a:pt x="404" y="707"/>
                  <a:pt x="421" y="696"/>
                </a:cubicBezTo>
                <a:cubicBezTo>
                  <a:pt x="473" y="672"/>
                  <a:pt x="478" y="677"/>
                  <a:pt x="484" y="670"/>
                </a:cubicBezTo>
                <a:cubicBezTo>
                  <a:pt x="519" y="657"/>
                  <a:pt x="524" y="659"/>
                  <a:pt x="529" y="654"/>
                </a:cubicBezTo>
                <a:cubicBezTo>
                  <a:pt x="603" y="622"/>
                  <a:pt x="611" y="619"/>
                  <a:pt x="619" y="615"/>
                </a:cubicBezTo>
                <a:cubicBezTo>
                  <a:pt x="667" y="570"/>
                  <a:pt x="677" y="568"/>
                  <a:pt x="675" y="564"/>
                </a:cubicBezTo>
                <a:cubicBezTo>
                  <a:pt x="719" y="542"/>
                  <a:pt x="725" y="539"/>
                  <a:pt x="730" y="537"/>
                </a:cubicBezTo>
                <a:cubicBezTo>
                  <a:pt x="742" y="527"/>
                  <a:pt x="737" y="530"/>
                  <a:pt x="732" y="533"/>
                </a:cubicBezTo>
                <a:cubicBezTo>
                  <a:pt x="706" y="538"/>
                  <a:pt x="703" y="542"/>
                  <a:pt x="700" y="544"/>
                </a:cubicBezTo>
                <a:cubicBezTo>
                  <a:pt x="637" y="575"/>
                  <a:pt x="629" y="578"/>
                  <a:pt x="622" y="585"/>
                </a:cubicBezTo>
                <a:cubicBezTo>
                  <a:pt x="557" y="616"/>
                  <a:pt x="550" y="611"/>
                  <a:pt x="543" y="615"/>
                </a:cubicBezTo>
                <a:cubicBezTo>
                  <a:pt x="514" y="623"/>
                  <a:pt x="507" y="625"/>
                  <a:pt x="499" y="630"/>
                </a:cubicBezTo>
                <a:cubicBezTo>
                  <a:pt x="469" y="641"/>
                  <a:pt x="463" y="637"/>
                  <a:pt x="455" y="644"/>
                </a:cubicBezTo>
                <a:cubicBezTo>
                  <a:pt x="432" y="653"/>
                  <a:pt x="426" y="659"/>
                  <a:pt x="422" y="658"/>
                </a:cubicBezTo>
                <a:cubicBezTo>
                  <a:pt x="410" y="660"/>
                  <a:pt x="410" y="653"/>
                  <a:pt x="416" y="648"/>
                </a:cubicBezTo>
                <a:cubicBezTo>
                  <a:pt x="439" y="640"/>
                  <a:pt x="445" y="628"/>
                  <a:pt x="447" y="633"/>
                </a:cubicBezTo>
                <a:cubicBezTo>
                  <a:pt x="502" y="611"/>
                  <a:pt x="513" y="606"/>
                  <a:pt x="523" y="605"/>
                </a:cubicBezTo>
                <a:cubicBezTo>
                  <a:pt x="597" y="583"/>
                  <a:pt x="606" y="581"/>
                  <a:pt x="615" y="576"/>
                </a:cubicBezTo>
                <a:cubicBezTo>
                  <a:pt x="655" y="561"/>
                  <a:pt x="660" y="548"/>
                  <a:pt x="663" y="553"/>
                </a:cubicBezTo>
                <a:cubicBezTo>
                  <a:pt x="715" y="530"/>
                  <a:pt x="721" y="528"/>
                  <a:pt x="727" y="527"/>
                </a:cubicBezTo>
                <a:cubicBezTo>
                  <a:pt x="736" y="512"/>
                  <a:pt x="727" y="524"/>
                  <a:pt x="720" y="520"/>
                </a:cubicBezTo>
                <a:cubicBezTo>
                  <a:pt x="677" y="533"/>
                  <a:pt x="673" y="536"/>
                  <a:pt x="668" y="537"/>
                </a:cubicBezTo>
                <a:cubicBezTo>
                  <a:pt x="603" y="571"/>
                  <a:pt x="600" y="575"/>
                  <a:pt x="598" y="573"/>
                </a:cubicBezTo>
                <a:cubicBezTo>
                  <a:pt x="555" y="592"/>
                  <a:pt x="552" y="588"/>
                  <a:pt x="549" y="589"/>
                </a:cubicBezTo>
                <a:cubicBezTo>
                  <a:pt x="507" y="600"/>
                  <a:pt x="504" y="601"/>
                  <a:pt x="501" y="601"/>
                </a:cubicBezTo>
                <a:cubicBezTo>
                  <a:pt x="462" y="618"/>
                  <a:pt x="456" y="620"/>
                  <a:pt x="449" y="622"/>
                </a:cubicBezTo>
                <a:cubicBezTo>
                  <a:pt x="427" y="627"/>
                  <a:pt x="429" y="624"/>
                  <a:pt x="432" y="622"/>
                </a:cubicBezTo>
                <a:cubicBezTo>
                  <a:pt x="464" y="601"/>
                  <a:pt x="476" y="596"/>
                  <a:pt x="488" y="594"/>
                </a:cubicBezTo>
                <a:cubicBezTo>
                  <a:pt x="519" y="583"/>
                  <a:pt x="522" y="582"/>
                  <a:pt x="525" y="584"/>
                </a:cubicBezTo>
                <a:cubicBezTo>
                  <a:pt x="550" y="574"/>
                  <a:pt x="557" y="572"/>
                  <a:pt x="563" y="571"/>
                </a:cubicBezTo>
                <a:cubicBezTo>
                  <a:pt x="588" y="560"/>
                  <a:pt x="594" y="562"/>
                  <a:pt x="600" y="559"/>
                </a:cubicBezTo>
                <a:cubicBezTo>
                  <a:pt x="645" y="537"/>
                  <a:pt x="651" y="541"/>
                  <a:pt x="657" y="535"/>
                </a:cubicBezTo>
                <a:cubicBezTo>
                  <a:pt x="670" y="528"/>
                  <a:pt x="672" y="530"/>
                  <a:pt x="671" y="528"/>
                </a:cubicBezTo>
                <a:cubicBezTo>
                  <a:pt x="707" y="510"/>
                  <a:pt x="711" y="502"/>
                  <a:pt x="714" y="502"/>
                </a:cubicBezTo>
                <a:cubicBezTo>
                  <a:pt x="729" y="486"/>
                  <a:pt x="743" y="485"/>
                  <a:pt x="736" y="481"/>
                </a:cubicBezTo>
                <a:cubicBezTo>
                  <a:pt x="686" y="515"/>
                  <a:pt x="684" y="515"/>
                  <a:pt x="682" y="515"/>
                </a:cubicBezTo>
                <a:cubicBezTo>
                  <a:pt x="660" y="525"/>
                  <a:pt x="654" y="529"/>
                  <a:pt x="648" y="532"/>
                </a:cubicBezTo>
                <a:cubicBezTo>
                  <a:pt x="622" y="542"/>
                  <a:pt x="616" y="542"/>
                  <a:pt x="609" y="548"/>
                </a:cubicBezTo>
                <a:cubicBezTo>
                  <a:pt x="569" y="562"/>
                  <a:pt x="566" y="558"/>
                  <a:pt x="563" y="561"/>
                </a:cubicBezTo>
                <a:cubicBezTo>
                  <a:pt x="541" y="567"/>
                  <a:pt x="537" y="572"/>
                  <a:pt x="535" y="570"/>
                </a:cubicBezTo>
                <a:cubicBezTo>
                  <a:pt x="474" y="591"/>
                  <a:pt x="469" y="587"/>
                  <a:pt x="462" y="592"/>
                </a:cubicBezTo>
                <a:cubicBezTo>
                  <a:pt x="459" y="582"/>
                  <a:pt x="465" y="573"/>
                  <a:pt x="468" y="576"/>
                </a:cubicBezTo>
                <a:cubicBezTo>
                  <a:pt x="497" y="562"/>
                  <a:pt x="501" y="567"/>
                  <a:pt x="506" y="564"/>
                </a:cubicBezTo>
                <a:cubicBezTo>
                  <a:pt x="546" y="554"/>
                  <a:pt x="550" y="555"/>
                  <a:pt x="555" y="550"/>
                </a:cubicBezTo>
                <a:cubicBezTo>
                  <a:pt x="621" y="530"/>
                  <a:pt x="639" y="521"/>
                  <a:pt x="656" y="514"/>
                </a:cubicBezTo>
                <a:cubicBezTo>
                  <a:pt x="724" y="468"/>
                  <a:pt x="727" y="472"/>
                  <a:pt x="731" y="467"/>
                </a:cubicBezTo>
                <a:cubicBezTo>
                  <a:pt x="698" y="479"/>
                  <a:pt x="675" y="497"/>
                  <a:pt x="653" y="506"/>
                </a:cubicBezTo>
                <a:cubicBezTo>
                  <a:pt x="569" y="540"/>
                  <a:pt x="564" y="539"/>
                  <a:pt x="557" y="543"/>
                </a:cubicBezTo>
                <a:cubicBezTo>
                  <a:pt x="520" y="547"/>
                  <a:pt x="515" y="554"/>
                  <a:pt x="512" y="552"/>
                </a:cubicBezTo>
                <a:cubicBezTo>
                  <a:pt x="473" y="562"/>
                  <a:pt x="469" y="568"/>
                  <a:pt x="466" y="563"/>
                </a:cubicBezTo>
                <a:cubicBezTo>
                  <a:pt x="498" y="545"/>
                  <a:pt x="497" y="541"/>
                  <a:pt x="502" y="539"/>
                </a:cubicBezTo>
                <a:cubicBezTo>
                  <a:pt x="563" y="520"/>
                  <a:pt x="573" y="516"/>
                  <a:pt x="581" y="519"/>
                </a:cubicBezTo>
                <a:cubicBezTo>
                  <a:pt x="612" y="506"/>
                  <a:pt x="616" y="505"/>
                  <a:pt x="619" y="506"/>
                </a:cubicBezTo>
                <a:cubicBezTo>
                  <a:pt x="736" y="443"/>
                  <a:pt x="752" y="427"/>
                  <a:pt x="767" y="422"/>
                </a:cubicBezTo>
                <a:cubicBezTo>
                  <a:pt x="792" y="398"/>
                  <a:pt x="801" y="398"/>
                  <a:pt x="799" y="388"/>
                </a:cubicBezTo>
                <a:cubicBezTo>
                  <a:pt x="779" y="406"/>
                  <a:pt x="773" y="410"/>
                  <a:pt x="771" y="411"/>
                </a:cubicBezTo>
                <a:cubicBezTo>
                  <a:pt x="764" y="417"/>
                  <a:pt x="760" y="419"/>
                  <a:pt x="757" y="421"/>
                </a:cubicBezTo>
                <a:cubicBezTo>
                  <a:pt x="698" y="461"/>
                  <a:pt x="694" y="459"/>
                  <a:pt x="692" y="461"/>
                </a:cubicBezTo>
                <a:cubicBezTo>
                  <a:pt x="645" y="481"/>
                  <a:pt x="642" y="485"/>
                  <a:pt x="639" y="487"/>
                </a:cubicBezTo>
                <a:cubicBezTo>
                  <a:pt x="607" y="499"/>
                  <a:pt x="602" y="499"/>
                  <a:pt x="597" y="503"/>
                </a:cubicBezTo>
                <a:cubicBezTo>
                  <a:pt x="580" y="505"/>
                  <a:pt x="572" y="510"/>
                  <a:pt x="564" y="509"/>
                </a:cubicBezTo>
                <a:cubicBezTo>
                  <a:pt x="507" y="529"/>
                  <a:pt x="504" y="529"/>
                  <a:pt x="501" y="530"/>
                </a:cubicBezTo>
                <a:cubicBezTo>
                  <a:pt x="511" y="516"/>
                  <a:pt x="516" y="516"/>
                  <a:pt x="521" y="510"/>
                </a:cubicBezTo>
                <a:cubicBezTo>
                  <a:pt x="560" y="498"/>
                  <a:pt x="569" y="498"/>
                  <a:pt x="580" y="493"/>
                </a:cubicBezTo>
                <a:cubicBezTo>
                  <a:pt x="646" y="472"/>
                  <a:pt x="652" y="467"/>
                  <a:pt x="658" y="468"/>
                </a:cubicBezTo>
                <a:cubicBezTo>
                  <a:pt x="762" y="408"/>
                  <a:pt x="771" y="401"/>
                  <a:pt x="780" y="395"/>
                </a:cubicBezTo>
                <a:cubicBezTo>
                  <a:pt x="794" y="385"/>
                  <a:pt x="799" y="381"/>
                  <a:pt x="804" y="378"/>
                </a:cubicBezTo>
                <a:cubicBezTo>
                  <a:pt x="816" y="362"/>
                  <a:pt x="807" y="368"/>
                  <a:pt x="799" y="374"/>
                </a:cubicBezTo>
                <a:cubicBezTo>
                  <a:pt x="785" y="381"/>
                  <a:pt x="780" y="387"/>
                  <a:pt x="777" y="392"/>
                </a:cubicBezTo>
                <a:cubicBezTo>
                  <a:pt x="741" y="412"/>
                  <a:pt x="732" y="416"/>
                  <a:pt x="722" y="424"/>
                </a:cubicBezTo>
                <a:cubicBezTo>
                  <a:pt x="700" y="442"/>
                  <a:pt x="692" y="439"/>
                  <a:pt x="689" y="441"/>
                </a:cubicBezTo>
                <a:cubicBezTo>
                  <a:pt x="614" y="471"/>
                  <a:pt x="613" y="473"/>
                  <a:pt x="607" y="476"/>
                </a:cubicBezTo>
                <a:cubicBezTo>
                  <a:pt x="566" y="485"/>
                  <a:pt x="556" y="494"/>
                  <a:pt x="549" y="491"/>
                </a:cubicBezTo>
                <a:cubicBezTo>
                  <a:pt x="513" y="502"/>
                  <a:pt x="508" y="511"/>
                  <a:pt x="505" y="508"/>
                </a:cubicBezTo>
                <a:cubicBezTo>
                  <a:pt x="524" y="490"/>
                  <a:pt x="526" y="487"/>
                  <a:pt x="528" y="486"/>
                </a:cubicBezTo>
                <a:cubicBezTo>
                  <a:pt x="546" y="478"/>
                  <a:pt x="555" y="473"/>
                  <a:pt x="564" y="467"/>
                </a:cubicBezTo>
                <a:cubicBezTo>
                  <a:pt x="585" y="466"/>
                  <a:pt x="592" y="460"/>
                  <a:pt x="598" y="460"/>
                </a:cubicBezTo>
                <a:cubicBezTo>
                  <a:pt x="650" y="440"/>
                  <a:pt x="653" y="444"/>
                  <a:pt x="657" y="440"/>
                </a:cubicBezTo>
                <a:cubicBezTo>
                  <a:pt x="729" y="408"/>
                  <a:pt x="743" y="399"/>
                  <a:pt x="758" y="389"/>
                </a:cubicBezTo>
                <a:cubicBezTo>
                  <a:pt x="794" y="357"/>
                  <a:pt x="790" y="359"/>
                  <a:pt x="778" y="369"/>
                </a:cubicBezTo>
                <a:cubicBezTo>
                  <a:pt x="742" y="393"/>
                  <a:pt x="737" y="396"/>
                  <a:pt x="732" y="400"/>
                </a:cubicBezTo>
                <a:cubicBezTo>
                  <a:pt x="693" y="417"/>
                  <a:pt x="690" y="418"/>
                  <a:pt x="687" y="420"/>
                </a:cubicBezTo>
                <a:cubicBezTo>
                  <a:pt x="629" y="438"/>
                  <a:pt x="622" y="447"/>
                  <a:pt x="618" y="443"/>
                </a:cubicBezTo>
                <a:cubicBezTo>
                  <a:pt x="587" y="455"/>
                  <a:pt x="575" y="459"/>
                  <a:pt x="564" y="457"/>
                </a:cubicBezTo>
                <a:cubicBezTo>
                  <a:pt x="544" y="467"/>
                  <a:pt x="539" y="470"/>
                  <a:pt x="534" y="470"/>
                </a:cubicBezTo>
                <a:cubicBezTo>
                  <a:pt x="590" y="434"/>
                  <a:pt x="594" y="439"/>
                  <a:pt x="599" y="435"/>
                </a:cubicBezTo>
                <a:cubicBezTo>
                  <a:pt x="658" y="416"/>
                  <a:pt x="669" y="411"/>
                  <a:pt x="679" y="409"/>
                </a:cubicBezTo>
                <a:cubicBezTo>
                  <a:pt x="766" y="359"/>
                  <a:pt x="770" y="356"/>
                  <a:pt x="786" y="346"/>
                </a:cubicBezTo>
                <a:cubicBezTo>
                  <a:pt x="788" y="337"/>
                  <a:pt x="773" y="348"/>
                  <a:pt x="758" y="359"/>
                </a:cubicBezTo>
                <a:cubicBezTo>
                  <a:pt x="666" y="405"/>
                  <a:pt x="659" y="405"/>
                  <a:pt x="650" y="410"/>
                </a:cubicBezTo>
                <a:cubicBezTo>
                  <a:pt x="579" y="427"/>
                  <a:pt x="571" y="435"/>
                  <a:pt x="566" y="429"/>
                </a:cubicBezTo>
                <a:cubicBezTo>
                  <a:pt x="586" y="418"/>
                  <a:pt x="591" y="422"/>
                  <a:pt x="597" y="419"/>
                </a:cubicBezTo>
                <a:cubicBezTo>
                  <a:pt x="623" y="411"/>
                  <a:pt x="627" y="405"/>
                  <a:pt x="629" y="408"/>
                </a:cubicBezTo>
                <a:cubicBezTo>
                  <a:pt x="674" y="391"/>
                  <a:pt x="674" y="383"/>
                  <a:pt x="679" y="385"/>
                </a:cubicBezTo>
                <a:cubicBezTo>
                  <a:pt x="709" y="372"/>
                  <a:pt x="714" y="369"/>
                  <a:pt x="719" y="365"/>
                </a:cubicBezTo>
                <a:cubicBezTo>
                  <a:pt x="790" y="326"/>
                  <a:pt x="800" y="319"/>
                  <a:pt x="808" y="316"/>
                </a:cubicBezTo>
                <a:cubicBezTo>
                  <a:pt x="851" y="294"/>
                  <a:pt x="848" y="291"/>
                  <a:pt x="852" y="289"/>
                </a:cubicBezTo>
                <a:cubicBezTo>
                  <a:pt x="847" y="287"/>
                  <a:pt x="848" y="290"/>
                  <a:pt x="845" y="292"/>
                </a:cubicBezTo>
                <a:cubicBezTo>
                  <a:pt x="796" y="312"/>
                  <a:pt x="785" y="320"/>
                  <a:pt x="775" y="325"/>
                </a:cubicBezTo>
                <a:cubicBezTo>
                  <a:pt x="686" y="371"/>
                  <a:pt x="681" y="378"/>
                  <a:pt x="677" y="376"/>
                </a:cubicBezTo>
                <a:cubicBezTo>
                  <a:pt x="647" y="386"/>
                  <a:pt x="644" y="390"/>
                  <a:pt x="642" y="391"/>
                </a:cubicBezTo>
                <a:cubicBezTo>
                  <a:pt x="602" y="407"/>
                  <a:pt x="598" y="406"/>
                  <a:pt x="593" y="409"/>
                </a:cubicBezTo>
                <a:cubicBezTo>
                  <a:pt x="585" y="406"/>
                  <a:pt x="586" y="411"/>
                  <a:pt x="589" y="407"/>
                </a:cubicBezTo>
                <a:cubicBezTo>
                  <a:pt x="637" y="379"/>
                  <a:pt x="661" y="368"/>
                  <a:pt x="684" y="361"/>
                </a:cubicBezTo>
                <a:cubicBezTo>
                  <a:pt x="714" y="348"/>
                  <a:pt x="717" y="344"/>
                  <a:pt x="720" y="343"/>
                </a:cubicBezTo>
                <a:cubicBezTo>
                  <a:pt x="761" y="318"/>
                  <a:pt x="780" y="313"/>
                  <a:pt x="794" y="303"/>
                </a:cubicBezTo>
                <a:cubicBezTo>
                  <a:pt x="837" y="288"/>
                  <a:pt x="847" y="283"/>
                  <a:pt x="845" y="279"/>
                </a:cubicBezTo>
                <a:cubicBezTo>
                  <a:pt x="748" y="324"/>
                  <a:pt x="743" y="322"/>
                  <a:pt x="738" y="327"/>
                </a:cubicBezTo>
                <a:cubicBezTo>
                  <a:pt x="712" y="340"/>
                  <a:pt x="702" y="341"/>
                  <a:pt x="692" y="348"/>
                </a:cubicBezTo>
                <a:cubicBezTo>
                  <a:pt x="671" y="360"/>
                  <a:pt x="667" y="355"/>
                  <a:pt x="661" y="360"/>
                </a:cubicBezTo>
                <a:cubicBezTo>
                  <a:pt x="628" y="371"/>
                  <a:pt x="625" y="375"/>
                  <a:pt x="623" y="373"/>
                </a:cubicBezTo>
                <a:cubicBezTo>
                  <a:pt x="602" y="380"/>
                  <a:pt x="603" y="375"/>
                  <a:pt x="608" y="379"/>
                </a:cubicBezTo>
                <a:cubicBezTo>
                  <a:pt x="635" y="363"/>
                  <a:pt x="640" y="358"/>
                  <a:pt x="645" y="355"/>
                </a:cubicBezTo>
                <a:cubicBezTo>
                  <a:pt x="690" y="337"/>
                  <a:pt x="695" y="339"/>
                  <a:pt x="702" y="336"/>
                </a:cubicBezTo>
                <a:cubicBezTo>
                  <a:pt x="778" y="299"/>
                  <a:pt x="789" y="291"/>
                  <a:pt x="800" y="284"/>
                </a:cubicBezTo>
                <a:cubicBezTo>
                  <a:pt x="823" y="265"/>
                  <a:pt x="817" y="270"/>
                  <a:pt x="810" y="275"/>
                </a:cubicBezTo>
                <a:cubicBezTo>
                  <a:pt x="745" y="308"/>
                  <a:pt x="744" y="312"/>
                  <a:pt x="735" y="317"/>
                </a:cubicBezTo>
                <a:cubicBezTo>
                  <a:pt x="706" y="325"/>
                  <a:pt x="698" y="329"/>
                  <a:pt x="692" y="328"/>
                </a:cubicBezTo>
                <a:cubicBezTo>
                  <a:pt x="631" y="353"/>
                  <a:pt x="625" y="359"/>
                  <a:pt x="621" y="355"/>
                </a:cubicBezTo>
                <a:cubicBezTo>
                  <a:pt x="645" y="341"/>
                  <a:pt x="649" y="339"/>
                  <a:pt x="654" y="336"/>
                </a:cubicBezTo>
                <a:cubicBezTo>
                  <a:pt x="697" y="321"/>
                  <a:pt x="705" y="316"/>
                  <a:pt x="713" y="313"/>
                </a:cubicBezTo>
                <a:cubicBezTo>
                  <a:pt x="745" y="297"/>
                  <a:pt x="753" y="295"/>
                  <a:pt x="761" y="291"/>
                </a:cubicBezTo>
                <a:cubicBezTo>
                  <a:pt x="803" y="262"/>
                  <a:pt x="807" y="264"/>
                  <a:pt x="806" y="261"/>
                </a:cubicBezTo>
                <a:cubicBezTo>
                  <a:pt x="839" y="233"/>
                  <a:pt x="843" y="230"/>
                  <a:pt x="847" y="226"/>
                </a:cubicBezTo>
                <a:cubicBezTo>
                  <a:pt x="796" y="261"/>
                  <a:pt x="788" y="266"/>
                  <a:pt x="779" y="272"/>
                </a:cubicBezTo>
                <a:cubicBezTo>
                  <a:pt x="668" y="319"/>
                  <a:pt x="661" y="325"/>
                  <a:pt x="655" y="325"/>
                </a:cubicBezTo>
                <a:cubicBezTo>
                  <a:pt x="643" y="332"/>
                  <a:pt x="643" y="326"/>
                  <a:pt x="646" y="322"/>
                </a:cubicBezTo>
                <a:cubicBezTo>
                  <a:pt x="668" y="316"/>
                  <a:pt x="674" y="313"/>
                  <a:pt x="679" y="313"/>
                </a:cubicBezTo>
                <a:cubicBezTo>
                  <a:pt x="789" y="253"/>
                  <a:pt x="800" y="245"/>
                  <a:pt x="811" y="238"/>
                </a:cubicBezTo>
                <a:cubicBezTo>
                  <a:pt x="830" y="217"/>
                  <a:pt x="839" y="215"/>
                  <a:pt x="836" y="212"/>
                </a:cubicBezTo>
                <a:cubicBezTo>
                  <a:pt x="826" y="221"/>
                  <a:pt x="818" y="219"/>
                  <a:pt x="815" y="227"/>
                </a:cubicBezTo>
                <a:cubicBezTo>
                  <a:pt x="759" y="262"/>
                  <a:pt x="739" y="275"/>
                  <a:pt x="719" y="284"/>
                </a:cubicBezTo>
                <a:cubicBezTo>
                  <a:pt x="673" y="305"/>
                  <a:pt x="671" y="306"/>
                  <a:pt x="668" y="306"/>
                </a:cubicBezTo>
                <a:cubicBezTo>
                  <a:pt x="711" y="282"/>
                  <a:pt x="719" y="273"/>
                  <a:pt x="727" y="271"/>
                </a:cubicBezTo>
                <a:cubicBezTo>
                  <a:pt x="797" y="226"/>
                  <a:pt x="805" y="220"/>
                  <a:pt x="813" y="214"/>
                </a:cubicBezTo>
                <a:cubicBezTo>
                  <a:pt x="850" y="175"/>
                  <a:pt x="861" y="172"/>
                  <a:pt x="859" y="168"/>
                </a:cubicBezTo>
                <a:close/>
                <a:moveTo>
                  <a:pt x="743" y="232"/>
                </a:moveTo>
                <a:cubicBezTo>
                  <a:pt x="748" y="239"/>
                  <a:pt x="733" y="238"/>
                  <a:pt x="728" y="246"/>
                </a:cubicBezTo>
                <a:cubicBezTo>
                  <a:pt x="725" y="238"/>
                  <a:pt x="737" y="240"/>
                  <a:pt x="743" y="232"/>
                </a:cubicBezTo>
                <a:close/>
                <a:moveTo>
                  <a:pt x="723" y="245"/>
                </a:moveTo>
                <a:cubicBezTo>
                  <a:pt x="723" y="251"/>
                  <a:pt x="713" y="252"/>
                  <a:pt x="710" y="254"/>
                </a:cubicBezTo>
                <a:cubicBezTo>
                  <a:pt x="709" y="248"/>
                  <a:pt x="719" y="247"/>
                  <a:pt x="723" y="245"/>
                </a:cubicBezTo>
                <a:close/>
                <a:moveTo>
                  <a:pt x="265" y="659"/>
                </a:moveTo>
                <a:cubicBezTo>
                  <a:pt x="262" y="656"/>
                  <a:pt x="263" y="654"/>
                  <a:pt x="262" y="651"/>
                </a:cubicBezTo>
                <a:cubicBezTo>
                  <a:pt x="260" y="649"/>
                  <a:pt x="256" y="646"/>
                  <a:pt x="259" y="644"/>
                </a:cubicBezTo>
                <a:cubicBezTo>
                  <a:pt x="256" y="643"/>
                  <a:pt x="254" y="641"/>
                  <a:pt x="252" y="638"/>
                </a:cubicBezTo>
                <a:cubicBezTo>
                  <a:pt x="252" y="636"/>
                  <a:pt x="252" y="634"/>
                  <a:pt x="250" y="635"/>
                </a:cubicBezTo>
                <a:cubicBezTo>
                  <a:pt x="248" y="631"/>
                  <a:pt x="248" y="627"/>
                  <a:pt x="243" y="623"/>
                </a:cubicBezTo>
                <a:cubicBezTo>
                  <a:pt x="245" y="617"/>
                  <a:pt x="243" y="617"/>
                  <a:pt x="239" y="613"/>
                </a:cubicBezTo>
                <a:cubicBezTo>
                  <a:pt x="241" y="610"/>
                  <a:pt x="236" y="605"/>
                  <a:pt x="236" y="601"/>
                </a:cubicBezTo>
                <a:cubicBezTo>
                  <a:pt x="231" y="592"/>
                  <a:pt x="230" y="592"/>
                  <a:pt x="223" y="581"/>
                </a:cubicBezTo>
                <a:cubicBezTo>
                  <a:pt x="215" y="572"/>
                  <a:pt x="216" y="564"/>
                  <a:pt x="207" y="555"/>
                </a:cubicBezTo>
                <a:cubicBezTo>
                  <a:pt x="203" y="545"/>
                  <a:pt x="204" y="543"/>
                  <a:pt x="195" y="532"/>
                </a:cubicBezTo>
                <a:cubicBezTo>
                  <a:pt x="199" y="528"/>
                  <a:pt x="191" y="523"/>
                  <a:pt x="193" y="519"/>
                </a:cubicBezTo>
                <a:cubicBezTo>
                  <a:pt x="188" y="514"/>
                  <a:pt x="192" y="510"/>
                  <a:pt x="188" y="505"/>
                </a:cubicBezTo>
                <a:cubicBezTo>
                  <a:pt x="187" y="496"/>
                  <a:pt x="184" y="487"/>
                  <a:pt x="181" y="478"/>
                </a:cubicBezTo>
                <a:cubicBezTo>
                  <a:pt x="189" y="478"/>
                  <a:pt x="185" y="488"/>
                  <a:pt x="189" y="492"/>
                </a:cubicBezTo>
                <a:cubicBezTo>
                  <a:pt x="191" y="498"/>
                  <a:pt x="194" y="504"/>
                  <a:pt x="193" y="509"/>
                </a:cubicBezTo>
                <a:cubicBezTo>
                  <a:pt x="200" y="517"/>
                  <a:pt x="199" y="523"/>
                  <a:pt x="207" y="531"/>
                </a:cubicBezTo>
                <a:cubicBezTo>
                  <a:pt x="210" y="535"/>
                  <a:pt x="208" y="538"/>
                  <a:pt x="209" y="541"/>
                </a:cubicBezTo>
                <a:cubicBezTo>
                  <a:pt x="213" y="542"/>
                  <a:pt x="214" y="546"/>
                  <a:pt x="213" y="549"/>
                </a:cubicBezTo>
                <a:cubicBezTo>
                  <a:pt x="220" y="554"/>
                  <a:pt x="218" y="557"/>
                  <a:pt x="224" y="565"/>
                </a:cubicBezTo>
                <a:cubicBezTo>
                  <a:pt x="227" y="574"/>
                  <a:pt x="233" y="584"/>
                  <a:pt x="237" y="593"/>
                </a:cubicBezTo>
                <a:cubicBezTo>
                  <a:pt x="239" y="596"/>
                  <a:pt x="241" y="598"/>
                  <a:pt x="243" y="601"/>
                </a:cubicBezTo>
                <a:cubicBezTo>
                  <a:pt x="243" y="603"/>
                  <a:pt x="243" y="605"/>
                  <a:pt x="245" y="604"/>
                </a:cubicBezTo>
                <a:cubicBezTo>
                  <a:pt x="246" y="609"/>
                  <a:pt x="245" y="613"/>
                  <a:pt x="250" y="618"/>
                </a:cubicBezTo>
                <a:cubicBezTo>
                  <a:pt x="253" y="627"/>
                  <a:pt x="261" y="637"/>
                  <a:pt x="263" y="646"/>
                </a:cubicBezTo>
                <a:cubicBezTo>
                  <a:pt x="271" y="655"/>
                  <a:pt x="270" y="664"/>
                  <a:pt x="275" y="673"/>
                </a:cubicBezTo>
                <a:cubicBezTo>
                  <a:pt x="268" y="673"/>
                  <a:pt x="271" y="663"/>
                  <a:pt x="265" y="659"/>
                </a:cubicBezTo>
                <a:close/>
                <a:moveTo>
                  <a:pt x="279" y="685"/>
                </a:moveTo>
                <a:cubicBezTo>
                  <a:pt x="279" y="692"/>
                  <a:pt x="278" y="682"/>
                  <a:pt x="274" y="679"/>
                </a:cubicBezTo>
                <a:cubicBezTo>
                  <a:pt x="273" y="676"/>
                  <a:pt x="276" y="678"/>
                  <a:pt x="277" y="679"/>
                </a:cubicBezTo>
                <a:cubicBezTo>
                  <a:pt x="278" y="681"/>
                  <a:pt x="279" y="683"/>
                  <a:pt x="281" y="684"/>
                </a:cubicBezTo>
                <a:cubicBezTo>
                  <a:pt x="280" y="685"/>
                  <a:pt x="280" y="685"/>
                  <a:pt x="279" y="685"/>
                </a:cubicBezTo>
                <a:close/>
                <a:moveTo>
                  <a:pt x="166" y="634"/>
                </a:moveTo>
                <a:cubicBezTo>
                  <a:pt x="162" y="637"/>
                  <a:pt x="166" y="630"/>
                  <a:pt x="161" y="628"/>
                </a:cubicBezTo>
                <a:cubicBezTo>
                  <a:pt x="168" y="628"/>
                  <a:pt x="168" y="638"/>
                  <a:pt x="172" y="642"/>
                </a:cubicBezTo>
                <a:cubicBezTo>
                  <a:pt x="168" y="645"/>
                  <a:pt x="166" y="636"/>
                  <a:pt x="166" y="634"/>
                </a:cubicBezTo>
                <a:close/>
                <a:moveTo>
                  <a:pt x="192" y="691"/>
                </a:moveTo>
                <a:cubicBezTo>
                  <a:pt x="192" y="690"/>
                  <a:pt x="191" y="690"/>
                  <a:pt x="190" y="691"/>
                </a:cubicBezTo>
                <a:cubicBezTo>
                  <a:pt x="187" y="685"/>
                  <a:pt x="184" y="679"/>
                  <a:pt x="184" y="673"/>
                </a:cubicBezTo>
                <a:cubicBezTo>
                  <a:pt x="190" y="669"/>
                  <a:pt x="184" y="681"/>
                  <a:pt x="189" y="677"/>
                </a:cubicBezTo>
                <a:cubicBezTo>
                  <a:pt x="189" y="682"/>
                  <a:pt x="193" y="688"/>
                  <a:pt x="194" y="693"/>
                </a:cubicBezTo>
                <a:cubicBezTo>
                  <a:pt x="195" y="695"/>
                  <a:pt x="196" y="696"/>
                  <a:pt x="197" y="698"/>
                </a:cubicBezTo>
                <a:cubicBezTo>
                  <a:pt x="200" y="705"/>
                  <a:pt x="188" y="693"/>
                  <a:pt x="192" y="691"/>
                </a:cubicBezTo>
                <a:close/>
                <a:moveTo>
                  <a:pt x="259" y="828"/>
                </a:moveTo>
                <a:cubicBezTo>
                  <a:pt x="258" y="824"/>
                  <a:pt x="255" y="820"/>
                  <a:pt x="256" y="817"/>
                </a:cubicBezTo>
                <a:cubicBezTo>
                  <a:pt x="247" y="810"/>
                  <a:pt x="247" y="797"/>
                  <a:pt x="241" y="789"/>
                </a:cubicBezTo>
                <a:cubicBezTo>
                  <a:pt x="233" y="777"/>
                  <a:pt x="228" y="766"/>
                  <a:pt x="224" y="755"/>
                </a:cubicBezTo>
                <a:cubicBezTo>
                  <a:pt x="220" y="751"/>
                  <a:pt x="217" y="746"/>
                  <a:pt x="214" y="742"/>
                </a:cubicBezTo>
                <a:cubicBezTo>
                  <a:pt x="212" y="737"/>
                  <a:pt x="211" y="732"/>
                  <a:pt x="208" y="727"/>
                </a:cubicBezTo>
                <a:cubicBezTo>
                  <a:pt x="206" y="724"/>
                  <a:pt x="208" y="722"/>
                  <a:pt x="205" y="719"/>
                </a:cubicBezTo>
                <a:cubicBezTo>
                  <a:pt x="202" y="720"/>
                  <a:pt x="204" y="715"/>
                  <a:pt x="201" y="717"/>
                </a:cubicBezTo>
                <a:cubicBezTo>
                  <a:pt x="203" y="712"/>
                  <a:pt x="194" y="705"/>
                  <a:pt x="199" y="701"/>
                </a:cubicBezTo>
                <a:cubicBezTo>
                  <a:pt x="207" y="710"/>
                  <a:pt x="207" y="720"/>
                  <a:pt x="217" y="725"/>
                </a:cubicBezTo>
                <a:cubicBezTo>
                  <a:pt x="214" y="728"/>
                  <a:pt x="222" y="733"/>
                  <a:pt x="220" y="736"/>
                </a:cubicBezTo>
                <a:cubicBezTo>
                  <a:pt x="220" y="739"/>
                  <a:pt x="227" y="743"/>
                  <a:pt x="224" y="745"/>
                </a:cubicBezTo>
                <a:cubicBezTo>
                  <a:pt x="228" y="751"/>
                  <a:pt x="231" y="757"/>
                  <a:pt x="232" y="763"/>
                </a:cubicBezTo>
                <a:cubicBezTo>
                  <a:pt x="242" y="777"/>
                  <a:pt x="242" y="783"/>
                  <a:pt x="252" y="798"/>
                </a:cubicBezTo>
                <a:cubicBezTo>
                  <a:pt x="255" y="807"/>
                  <a:pt x="256" y="808"/>
                  <a:pt x="261" y="817"/>
                </a:cubicBezTo>
                <a:cubicBezTo>
                  <a:pt x="258" y="822"/>
                  <a:pt x="264" y="829"/>
                  <a:pt x="265" y="836"/>
                </a:cubicBezTo>
                <a:cubicBezTo>
                  <a:pt x="259" y="838"/>
                  <a:pt x="262" y="830"/>
                  <a:pt x="259" y="828"/>
                </a:cubicBezTo>
                <a:close/>
                <a:moveTo>
                  <a:pt x="195" y="1053"/>
                </a:moveTo>
                <a:cubicBezTo>
                  <a:pt x="187" y="1053"/>
                  <a:pt x="194" y="1042"/>
                  <a:pt x="195" y="1053"/>
                </a:cubicBezTo>
                <a:close/>
                <a:moveTo>
                  <a:pt x="139" y="1162"/>
                </a:moveTo>
                <a:cubicBezTo>
                  <a:pt x="139" y="1162"/>
                  <a:pt x="135" y="1161"/>
                  <a:pt x="135" y="1160"/>
                </a:cubicBezTo>
                <a:cubicBezTo>
                  <a:pt x="135" y="1160"/>
                  <a:pt x="137" y="1159"/>
                  <a:pt x="137" y="1159"/>
                </a:cubicBezTo>
                <a:cubicBezTo>
                  <a:pt x="135" y="1156"/>
                  <a:pt x="134" y="1152"/>
                  <a:pt x="136" y="1155"/>
                </a:cubicBezTo>
                <a:cubicBezTo>
                  <a:pt x="138" y="1157"/>
                  <a:pt x="136" y="1158"/>
                  <a:pt x="137" y="1159"/>
                </a:cubicBezTo>
                <a:cubicBezTo>
                  <a:pt x="137" y="1159"/>
                  <a:pt x="146" y="1164"/>
                  <a:pt x="139" y="1162"/>
                </a:cubicBezTo>
                <a:close/>
                <a:moveTo>
                  <a:pt x="157" y="1194"/>
                </a:moveTo>
                <a:cubicBezTo>
                  <a:pt x="156" y="1188"/>
                  <a:pt x="151" y="1181"/>
                  <a:pt x="146" y="1175"/>
                </a:cubicBezTo>
                <a:cubicBezTo>
                  <a:pt x="148" y="1173"/>
                  <a:pt x="150" y="1179"/>
                  <a:pt x="153" y="1177"/>
                </a:cubicBezTo>
                <a:cubicBezTo>
                  <a:pt x="149" y="1182"/>
                  <a:pt x="165" y="1190"/>
                  <a:pt x="157" y="1194"/>
                </a:cubicBezTo>
                <a:close/>
                <a:moveTo>
                  <a:pt x="160" y="1194"/>
                </a:moveTo>
                <a:cubicBezTo>
                  <a:pt x="165" y="1194"/>
                  <a:pt x="164" y="1204"/>
                  <a:pt x="167" y="1208"/>
                </a:cubicBezTo>
                <a:cubicBezTo>
                  <a:pt x="161" y="1208"/>
                  <a:pt x="161" y="1198"/>
                  <a:pt x="160" y="1194"/>
                </a:cubicBezTo>
                <a:close/>
                <a:moveTo>
                  <a:pt x="120" y="1272"/>
                </a:moveTo>
                <a:cubicBezTo>
                  <a:pt x="122" y="1271"/>
                  <a:pt x="129" y="1274"/>
                  <a:pt x="125" y="1275"/>
                </a:cubicBezTo>
                <a:cubicBezTo>
                  <a:pt x="136" y="1289"/>
                  <a:pt x="127" y="1283"/>
                  <a:pt x="120" y="1272"/>
                </a:cubicBezTo>
                <a:close/>
                <a:moveTo>
                  <a:pt x="25" y="1215"/>
                </a:moveTo>
                <a:cubicBezTo>
                  <a:pt x="26" y="1214"/>
                  <a:pt x="27" y="1214"/>
                  <a:pt x="28" y="1213"/>
                </a:cubicBezTo>
                <a:cubicBezTo>
                  <a:pt x="29" y="1214"/>
                  <a:pt x="31" y="1216"/>
                  <a:pt x="32" y="1218"/>
                </a:cubicBezTo>
                <a:cubicBezTo>
                  <a:pt x="31" y="1218"/>
                  <a:pt x="30" y="1219"/>
                  <a:pt x="29" y="1220"/>
                </a:cubicBezTo>
                <a:cubicBezTo>
                  <a:pt x="27" y="1218"/>
                  <a:pt x="26" y="1217"/>
                  <a:pt x="25" y="1215"/>
                </a:cubicBezTo>
                <a:close/>
                <a:moveTo>
                  <a:pt x="121" y="1375"/>
                </a:moveTo>
                <a:cubicBezTo>
                  <a:pt x="117" y="1370"/>
                  <a:pt x="114" y="1365"/>
                  <a:pt x="110" y="1360"/>
                </a:cubicBezTo>
                <a:cubicBezTo>
                  <a:pt x="113" y="1358"/>
                  <a:pt x="116" y="1360"/>
                  <a:pt x="118" y="1364"/>
                </a:cubicBezTo>
                <a:cubicBezTo>
                  <a:pt x="122" y="1365"/>
                  <a:pt x="127" y="1372"/>
                  <a:pt x="121" y="1375"/>
                </a:cubicBezTo>
                <a:close/>
                <a:moveTo>
                  <a:pt x="156" y="1400"/>
                </a:moveTo>
                <a:cubicBezTo>
                  <a:pt x="154" y="1401"/>
                  <a:pt x="156" y="1399"/>
                  <a:pt x="154" y="1397"/>
                </a:cubicBezTo>
                <a:cubicBezTo>
                  <a:pt x="129" y="1364"/>
                  <a:pt x="125" y="1355"/>
                  <a:pt x="120" y="1353"/>
                </a:cubicBezTo>
                <a:cubicBezTo>
                  <a:pt x="103" y="1335"/>
                  <a:pt x="105" y="1329"/>
                  <a:pt x="98" y="1330"/>
                </a:cubicBezTo>
                <a:cubicBezTo>
                  <a:pt x="80" y="1305"/>
                  <a:pt x="82" y="1304"/>
                  <a:pt x="82" y="1304"/>
                </a:cubicBezTo>
                <a:cubicBezTo>
                  <a:pt x="72" y="1293"/>
                  <a:pt x="73" y="1290"/>
                  <a:pt x="72" y="1290"/>
                </a:cubicBezTo>
                <a:cubicBezTo>
                  <a:pt x="60" y="1278"/>
                  <a:pt x="63" y="1277"/>
                  <a:pt x="61" y="1275"/>
                </a:cubicBezTo>
                <a:cubicBezTo>
                  <a:pt x="44" y="1247"/>
                  <a:pt x="37" y="1241"/>
                  <a:pt x="37" y="1236"/>
                </a:cubicBezTo>
                <a:cubicBezTo>
                  <a:pt x="33" y="1223"/>
                  <a:pt x="41" y="1230"/>
                  <a:pt x="45" y="1233"/>
                </a:cubicBezTo>
                <a:cubicBezTo>
                  <a:pt x="83" y="1280"/>
                  <a:pt x="94" y="1291"/>
                  <a:pt x="101" y="1303"/>
                </a:cubicBezTo>
                <a:cubicBezTo>
                  <a:pt x="106" y="1310"/>
                  <a:pt x="104" y="1311"/>
                  <a:pt x="105" y="1312"/>
                </a:cubicBezTo>
                <a:cubicBezTo>
                  <a:pt x="117" y="1329"/>
                  <a:pt x="118" y="1327"/>
                  <a:pt x="119" y="1329"/>
                </a:cubicBezTo>
                <a:cubicBezTo>
                  <a:pt x="159" y="1413"/>
                  <a:pt x="159" y="1403"/>
                  <a:pt x="156" y="1400"/>
                </a:cubicBezTo>
                <a:close/>
                <a:moveTo>
                  <a:pt x="217" y="1325"/>
                </a:moveTo>
                <a:cubicBezTo>
                  <a:pt x="220" y="1327"/>
                  <a:pt x="210" y="1334"/>
                  <a:pt x="210" y="1328"/>
                </a:cubicBezTo>
                <a:cubicBezTo>
                  <a:pt x="212" y="1325"/>
                  <a:pt x="214" y="1327"/>
                  <a:pt x="217" y="1325"/>
                </a:cubicBezTo>
                <a:close/>
                <a:moveTo>
                  <a:pt x="182" y="1218"/>
                </a:moveTo>
                <a:cubicBezTo>
                  <a:pt x="188" y="1216"/>
                  <a:pt x="184" y="1224"/>
                  <a:pt x="189" y="1227"/>
                </a:cubicBezTo>
                <a:cubicBezTo>
                  <a:pt x="183" y="1229"/>
                  <a:pt x="184" y="1220"/>
                  <a:pt x="182" y="1218"/>
                </a:cubicBezTo>
                <a:close/>
                <a:moveTo>
                  <a:pt x="339" y="1330"/>
                </a:moveTo>
                <a:cubicBezTo>
                  <a:pt x="343" y="1334"/>
                  <a:pt x="348" y="1326"/>
                  <a:pt x="351" y="1333"/>
                </a:cubicBezTo>
                <a:cubicBezTo>
                  <a:pt x="345" y="1334"/>
                  <a:pt x="340" y="1333"/>
                  <a:pt x="334" y="1333"/>
                </a:cubicBezTo>
                <a:cubicBezTo>
                  <a:pt x="333" y="1331"/>
                  <a:pt x="337" y="1333"/>
                  <a:pt x="339" y="1330"/>
                </a:cubicBezTo>
                <a:close/>
                <a:moveTo>
                  <a:pt x="334" y="1341"/>
                </a:moveTo>
                <a:cubicBezTo>
                  <a:pt x="336" y="1340"/>
                  <a:pt x="338" y="1342"/>
                  <a:pt x="340" y="1342"/>
                </a:cubicBezTo>
                <a:cubicBezTo>
                  <a:pt x="342" y="1341"/>
                  <a:pt x="344" y="1342"/>
                  <a:pt x="346" y="1340"/>
                </a:cubicBezTo>
                <a:cubicBezTo>
                  <a:pt x="357" y="1342"/>
                  <a:pt x="367" y="1347"/>
                  <a:pt x="379" y="1338"/>
                </a:cubicBezTo>
                <a:cubicBezTo>
                  <a:pt x="387" y="1341"/>
                  <a:pt x="395" y="1339"/>
                  <a:pt x="403" y="1338"/>
                </a:cubicBezTo>
                <a:cubicBezTo>
                  <a:pt x="406" y="1343"/>
                  <a:pt x="399" y="1338"/>
                  <a:pt x="397" y="1342"/>
                </a:cubicBezTo>
                <a:cubicBezTo>
                  <a:pt x="395" y="1339"/>
                  <a:pt x="391" y="1345"/>
                  <a:pt x="389" y="1341"/>
                </a:cubicBezTo>
                <a:cubicBezTo>
                  <a:pt x="383" y="1345"/>
                  <a:pt x="378" y="1341"/>
                  <a:pt x="372" y="1345"/>
                </a:cubicBezTo>
                <a:cubicBezTo>
                  <a:pt x="367" y="1342"/>
                  <a:pt x="362" y="1346"/>
                  <a:pt x="357" y="1344"/>
                </a:cubicBezTo>
                <a:cubicBezTo>
                  <a:pt x="352" y="1342"/>
                  <a:pt x="346" y="1348"/>
                  <a:pt x="341" y="1343"/>
                </a:cubicBezTo>
                <a:cubicBezTo>
                  <a:pt x="335" y="1345"/>
                  <a:pt x="329" y="1350"/>
                  <a:pt x="324" y="1343"/>
                </a:cubicBezTo>
                <a:cubicBezTo>
                  <a:pt x="328" y="1342"/>
                  <a:pt x="330" y="1346"/>
                  <a:pt x="334" y="1341"/>
                </a:cubicBezTo>
                <a:close/>
                <a:moveTo>
                  <a:pt x="321" y="1343"/>
                </a:moveTo>
                <a:cubicBezTo>
                  <a:pt x="321" y="1351"/>
                  <a:pt x="310" y="1347"/>
                  <a:pt x="306" y="1349"/>
                </a:cubicBezTo>
                <a:cubicBezTo>
                  <a:pt x="300" y="1351"/>
                  <a:pt x="295" y="1352"/>
                  <a:pt x="290" y="1353"/>
                </a:cubicBezTo>
                <a:cubicBezTo>
                  <a:pt x="284" y="1355"/>
                  <a:pt x="278" y="1355"/>
                  <a:pt x="272" y="1359"/>
                </a:cubicBezTo>
                <a:cubicBezTo>
                  <a:pt x="267" y="1360"/>
                  <a:pt x="265" y="1364"/>
                  <a:pt x="258" y="1364"/>
                </a:cubicBezTo>
                <a:cubicBezTo>
                  <a:pt x="249" y="1371"/>
                  <a:pt x="241" y="1374"/>
                  <a:pt x="233" y="1377"/>
                </a:cubicBezTo>
                <a:cubicBezTo>
                  <a:pt x="216" y="1388"/>
                  <a:pt x="203" y="1400"/>
                  <a:pt x="192" y="1412"/>
                </a:cubicBezTo>
                <a:cubicBezTo>
                  <a:pt x="191" y="1414"/>
                  <a:pt x="190" y="1415"/>
                  <a:pt x="191" y="1417"/>
                </a:cubicBezTo>
                <a:cubicBezTo>
                  <a:pt x="188" y="1420"/>
                  <a:pt x="186" y="1418"/>
                  <a:pt x="188" y="1417"/>
                </a:cubicBezTo>
                <a:cubicBezTo>
                  <a:pt x="190" y="1412"/>
                  <a:pt x="191" y="1406"/>
                  <a:pt x="196" y="1401"/>
                </a:cubicBezTo>
                <a:cubicBezTo>
                  <a:pt x="197" y="1396"/>
                  <a:pt x="204" y="1391"/>
                  <a:pt x="205" y="1385"/>
                </a:cubicBezTo>
                <a:cubicBezTo>
                  <a:pt x="211" y="1384"/>
                  <a:pt x="216" y="1375"/>
                  <a:pt x="225" y="1370"/>
                </a:cubicBezTo>
                <a:cubicBezTo>
                  <a:pt x="235" y="1364"/>
                  <a:pt x="236" y="1365"/>
                  <a:pt x="246" y="1358"/>
                </a:cubicBezTo>
                <a:cubicBezTo>
                  <a:pt x="248" y="1361"/>
                  <a:pt x="252" y="1355"/>
                  <a:pt x="255" y="1356"/>
                </a:cubicBezTo>
                <a:cubicBezTo>
                  <a:pt x="258" y="1356"/>
                  <a:pt x="261" y="1355"/>
                  <a:pt x="264" y="1352"/>
                </a:cubicBezTo>
                <a:cubicBezTo>
                  <a:pt x="267" y="1356"/>
                  <a:pt x="272" y="1352"/>
                  <a:pt x="275" y="1354"/>
                </a:cubicBezTo>
                <a:cubicBezTo>
                  <a:pt x="291" y="1345"/>
                  <a:pt x="306" y="1348"/>
                  <a:pt x="321" y="1343"/>
                </a:cubicBezTo>
                <a:close/>
                <a:moveTo>
                  <a:pt x="193" y="1379"/>
                </a:moveTo>
                <a:cubicBezTo>
                  <a:pt x="192" y="1377"/>
                  <a:pt x="196" y="1374"/>
                  <a:pt x="198" y="1376"/>
                </a:cubicBezTo>
                <a:cubicBezTo>
                  <a:pt x="198" y="1371"/>
                  <a:pt x="203" y="1367"/>
                  <a:pt x="205" y="1363"/>
                </a:cubicBezTo>
                <a:cubicBezTo>
                  <a:pt x="211" y="1359"/>
                  <a:pt x="216" y="1355"/>
                  <a:pt x="221" y="1351"/>
                </a:cubicBezTo>
                <a:cubicBezTo>
                  <a:pt x="230" y="1347"/>
                  <a:pt x="237" y="1348"/>
                  <a:pt x="246" y="1341"/>
                </a:cubicBezTo>
                <a:cubicBezTo>
                  <a:pt x="251" y="1345"/>
                  <a:pt x="256" y="1336"/>
                  <a:pt x="262" y="1339"/>
                </a:cubicBezTo>
                <a:cubicBezTo>
                  <a:pt x="267" y="1334"/>
                  <a:pt x="271" y="1340"/>
                  <a:pt x="277" y="1336"/>
                </a:cubicBezTo>
                <a:cubicBezTo>
                  <a:pt x="286" y="1336"/>
                  <a:pt x="296" y="1336"/>
                  <a:pt x="305" y="1335"/>
                </a:cubicBezTo>
                <a:cubicBezTo>
                  <a:pt x="306" y="1338"/>
                  <a:pt x="303" y="1337"/>
                  <a:pt x="301" y="1338"/>
                </a:cubicBezTo>
                <a:cubicBezTo>
                  <a:pt x="298" y="1342"/>
                  <a:pt x="296" y="1337"/>
                  <a:pt x="293" y="1338"/>
                </a:cubicBezTo>
                <a:cubicBezTo>
                  <a:pt x="291" y="1341"/>
                  <a:pt x="290" y="1339"/>
                  <a:pt x="287" y="1340"/>
                </a:cubicBezTo>
                <a:cubicBezTo>
                  <a:pt x="284" y="1339"/>
                  <a:pt x="280" y="1341"/>
                  <a:pt x="275" y="1344"/>
                </a:cubicBezTo>
                <a:cubicBezTo>
                  <a:pt x="268" y="1341"/>
                  <a:pt x="260" y="1348"/>
                  <a:pt x="252" y="1346"/>
                </a:cubicBezTo>
                <a:cubicBezTo>
                  <a:pt x="250" y="1348"/>
                  <a:pt x="248" y="1349"/>
                  <a:pt x="246" y="1348"/>
                </a:cubicBezTo>
                <a:cubicBezTo>
                  <a:pt x="236" y="1354"/>
                  <a:pt x="235" y="1357"/>
                  <a:pt x="226" y="1357"/>
                </a:cubicBezTo>
                <a:cubicBezTo>
                  <a:pt x="224" y="1364"/>
                  <a:pt x="216" y="1364"/>
                  <a:pt x="214" y="1368"/>
                </a:cubicBezTo>
                <a:cubicBezTo>
                  <a:pt x="207" y="1371"/>
                  <a:pt x="208" y="1375"/>
                  <a:pt x="200" y="1376"/>
                </a:cubicBezTo>
                <a:cubicBezTo>
                  <a:pt x="199" y="1380"/>
                  <a:pt x="194" y="1384"/>
                  <a:pt x="191" y="1387"/>
                </a:cubicBezTo>
                <a:cubicBezTo>
                  <a:pt x="188" y="1384"/>
                  <a:pt x="189" y="1381"/>
                  <a:pt x="193" y="1379"/>
                </a:cubicBezTo>
                <a:close/>
                <a:moveTo>
                  <a:pt x="199" y="1139"/>
                </a:moveTo>
                <a:cubicBezTo>
                  <a:pt x="195" y="1136"/>
                  <a:pt x="199" y="1133"/>
                  <a:pt x="194" y="1130"/>
                </a:cubicBezTo>
                <a:cubicBezTo>
                  <a:pt x="196" y="1124"/>
                  <a:pt x="191" y="1118"/>
                  <a:pt x="192" y="1112"/>
                </a:cubicBezTo>
                <a:cubicBezTo>
                  <a:pt x="172" y="1082"/>
                  <a:pt x="156" y="1052"/>
                  <a:pt x="135" y="1027"/>
                </a:cubicBezTo>
                <a:cubicBezTo>
                  <a:pt x="131" y="1022"/>
                  <a:pt x="125" y="1019"/>
                  <a:pt x="121" y="1011"/>
                </a:cubicBezTo>
                <a:cubicBezTo>
                  <a:pt x="118" y="1006"/>
                  <a:pt x="120" y="1008"/>
                  <a:pt x="116" y="1004"/>
                </a:cubicBezTo>
                <a:cubicBezTo>
                  <a:pt x="114" y="1002"/>
                  <a:pt x="115" y="999"/>
                  <a:pt x="113" y="997"/>
                </a:cubicBezTo>
                <a:cubicBezTo>
                  <a:pt x="111" y="993"/>
                  <a:pt x="107" y="991"/>
                  <a:pt x="105" y="988"/>
                </a:cubicBezTo>
                <a:cubicBezTo>
                  <a:pt x="105" y="989"/>
                  <a:pt x="106" y="986"/>
                  <a:pt x="105" y="985"/>
                </a:cubicBezTo>
                <a:cubicBezTo>
                  <a:pt x="105" y="985"/>
                  <a:pt x="99" y="984"/>
                  <a:pt x="100" y="982"/>
                </a:cubicBezTo>
                <a:cubicBezTo>
                  <a:pt x="102" y="976"/>
                  <a:pt x="85" y="961"/>
                  <a:pt x="80" y="952"/>
                </a:cubicBezTo>
                <a:cubicBezTo>
                  <a:pt x="80" y="951"/>
                  <a:pt x="78" y="949"/>
                  <a:pt x="78" y="948"/>
                </a:cubicBezTo>
                <a:cubicBezTo>
                  <a:pt x="79" y="945"/>
                  <a:pt x="77" y="947"/>
                  <a:pt x="75" y="943"/>
                </a:cubicBezTo>
                <a:cubicBezTo>
                  <a:pt x="75" y="943"/>
                  <a:pt x="76" y="942"/>
                  <a:pt x="75" y="941"/>
                </a:cubicBezTo>
                <a:cubicBezTo>
                  <a:pt x="70" y="932"/>
                  <a:pt x="58" y="920"/>
                  <a:pt x="53" y="907"/>
                </a:cubicBezTo>
                <a:cubicBezTo>
                  <a:pt x="58" y="904"/>
                  <a:pt x="61" y="910"/>
                  <a:pt x="64" y="915"/>
                </a:cubicBezTo>
                <a:cubicBezTo>
                  <a:pt x="65" y="919"/>
                  <a:pt x="73" y="924"/>
                  <a:pt x="70" y="927"/>
                </a:cubicBezTo>
                <a:cubicBezTo>
                  <a:pt x="77" y="930"/>
                  <a:pt x="83" y="943"/>
                  <a:pt x="90" y="947"/>
                </a:cubicBezTo>
                <a:cubicBezTo>
                  <a:pt x="93" y="952"/>
                  <a:pt x="96" y="956"/>
                  <a:pt x="99" y="960"/>
                </a:cubicBezTo>
                <a:cubicBezTo>
                  <a:pt x="97" y="963"/>
                  <a:pt x="100" y="962"/>
                  <a:pt x="101" y="963"/>
                </a:cubicBezTo>
                <a:cubicBezTo>
                  <a:pt x="101" y="966"/>
                  <a:pt x="102" y="968"/>
                  <a:pt x="104" y="967"/>
                </a:cubicBezTo>
                <a:cubicBezTo>
                  <a:pt x="107" y="969"/>
                  <a:pt x="109" y="979"/>
                  <a:pt x="114" y="977"/>
                </a:cubicBezTo>
                <a:cubicBezTo>
                  <a:pt x="113" y="980"/>
                  <a:pt x="116" y="984"/>
                  <a:pt x="119" y="985"/>
                </a:cubicBezTo>
                <a:cubicBezTo>
                  <a:pt x="124" y="994"/>
                  <a:pt x="128" y="995"/>
                  <a:pt x="134" y="1006"/>
                </a:cubicBezTo>
                <a:cubicBezTo>
                  <a:pt x="140" y="1014"/>
                  <a:pt x="146" y="1022"/>
                  <a:pt x="152" y="1030"/>
                </a:cubicBezTo>
                <a:cubicBezTo>
                  <a:pt x="154" y="1034"/>
                  <a:pt x="156" y="1034"/>
                  <a:pt x="158" y="1035"/>
                </a:cubicBezTo>
                <a:cubicBezTo>
                  <a:pt x="159" y="1040"/>
                  <a:pt x="167" y="1051"/>
                  <a:pt x="174" y="1061"/>
                </a:cubicBezTo>
                <a:cubicBezTo>
                  <a:pt x="180" y="1075"/>
                  <a:pt x="188" y="1090"/>
                  <a:pt x="193" y="1104"/>
                </a:cubicBezTo>
                <a:cubicBezTo>
                  <a:pt x="196" y="1111"/>
                  <a:pt x="198" y="1118"/>
                  <a:pt x="198" y="1125"/>
                </a:cubicBezTo>
                <a:cubicBezTo>
                  <a:pt x="203" y="1132"/>
                  <a:pt x="203" y="1139"/>
                  <a:pt x="203" y="1145"/>
                </a:cubicBezTo>
                <a:cubicBezTo>
                  <a:pt x="199" y="1148"/>
                  <a:pt x="199" y="1140"/>
                  <a:pt x="199" y="1139"/>
                </a:cubicBezTo>
                <a:close/>
                <a:moveTo>
                  <a:pt x="228" y="1142"/>
                </a:moveTo>
                <a:cubicBezTo>
                  <a:pt x="236" y="1134"/>
                  <a:pt x="246" y="1126"/>
                  <a:pt x="252" y="1118"/>
                </a:cubicBezTo>
                <a:cubicBezTo>
                  <a:pt x="300" y="1093"/>
                  <a:pt x="301" y="1085"/>
                  <a:pt x="309" y="1081"/>
                </a:cubicBezTo>
                <a:cubicBezTo>
                  <a:pt x="462" y="985"/>
                  <a:pt x="471" y="976"/>
                  <a:pt x="485" y="967"/>
                </a:cubicBezTo>
                <a:cubicBezTo>
                  <a:pt x="503" y="945"/>
                  <a:pt x="507" y="947"/>
                  <a:pt x="510" y="941"/>
                </a:cubicBezTo>
                <a:cubicBezTo>
                  <a:pt x="557" y="905"/>
                  <a:pt x="553" y="907"/>
                  <a:pt x="551" y="909"/>
                </a:cubicBezTo>
                <a:cubicBezTo>
                  <a:pt x="517" y="950"/>
                  <a:pt x="499" y="964"/>
                  <a:pt x="486" y="978"/>
                </a:cubicBezTo>
                <a:cubicBezTo>
                  <a:pt x="437" y="1016"/>
                  <a:pt x="427" y="1019"/>
                  <a:pt x="415" y="1030"/>
                </a:cubicBezTo>
                <a:cubicBezTo>
                  <a:pt x="412" y="1032"/>
                  <a:pt x="412" y="1035"/>
                  <a:pt x="411" y="1035"/>
                </a:cubicBezTo>
                <a:cubicBezTo>
                  <a:pt x="371" y="1063"/>
                  <a:pt x="358" y="1069"/>
                  <a:pt x="346" y="1077"/>
                </a:cubicBezTo>
                <a:cubicBezTo>
                  <a:pt x="251" y="1133"/>
                  <a:pt x="244" y="1138"/>
                  <a:pt x="238" y="1142"/>
                </a:cubicBezTo>
                <a:cubicBezTo>
                  <a:pt x="217" y="1159"/>
                  <a:pt x="213" y="1164"/>
                  <a:pt x="208" y="1169"/>
                </a:cubicBezTo>
                <a:close/>
                <a:moveTo>
                  <a:pt x="223" y="1067"/>
                </a:moveTo>
                <a:cubicBezTo>
                  <a:pt x="223" y="1065"/>
                  <a:pt x="223" y="1063"/>
                  <a:pt x="221" y="1061"/>
                </a:cubicBezTo>
                <a:cubicBezTo>
                  <a:pt x="226" y="1059"/>
                  <a:pt x="229" y="1064"/>
                  <a:pt x="223" y="1067"/>
                </a:cubicBezTo>
                <a:close/>
                <a:moveTo>
                  <a:pt x="232" y="1100"/>
                </a:moveTo>
                <a:cubicBezTo>
                  <a:pt x="230" y="1094"/>
                  <a:pt x="242" y="1090"/>
                  <a:pt x="243" y="1085"/>
                </a:cubicBezTo>
                <a:cubicBezTo>
                  <a:pt x="362" y="999"/>
                  <a:pt x="360" y="990"/>
                  <a:pt x="366" y="989"/>
                </a:cubicBezTo>
                <a:cubicBezTo>
                  <a:pt x="390" y="969"/>
                  <a:pt x="398" y="972"/>
                  <a:pt x="400" y="969"/>
                </a:cubicBezTo>
                <a:cubicBezTo>
                  <a:pt x="434" y="942"/>
                  <a:pt x="438" y="946"/>
                  <a:pt x="443" y="940"/>
                </a:cubicBezTo>
                <a:cubicBezTo>
                  <a:pt x="503" y="895"/>
                  <a:pt x="520" y="886"/>
                  <a:pt x="537" y="875"/>
                </a:cubicBezTo>
                <a:cubicBezTo>
                  <a:pt x="594" y="856"/>
                  <a:pt x="595" y="858"/>
                  <a:pt x="592" y="860"/>
                </a:cubicBezTo>
                <a:cubicBezTo>
                  <a:pt x="575" y="865"/>
                  <a:pt x="573" y="867"/>
                  <a:pt x="571" y="865"/>
                </a:cubicBezTo>
                <a:cubicBezTo>
                  <a:pt x="463" y="940"/>
                  <a:pt x="448" y="949"/>
                  <a:pt x="432" y="965"/>
                </a:cubicBezTo>
                <a:cubicBezTo>
                  <a:pt x="322" y="1042"/>
                  <a:pt x="316" y="1041"/>
                  <a:pt x="309" y="1047"/>
                </a:cubicBezTo>
                <a:cubicBezTo>
                  <a:pt x="287" y="1062"/>
                  <a:pt x="287" y="1060"/>
                  <a:pt x="285" y="1062"/>
                </a:cubicBezTo>
                <a:cubicBezTo>
                  <a:pt x="261" y="1080"/>
                  <a:pt x="257" y="1087"/>
                  <a:pt x="255" y="1084"/>
                </a:cubicBezTo>
                <a:close/>
                <a:moveTo>
                  <a:pt x="231" y="1037"/>
                </a:moveTo>
                <a:cubicBezTo>
                  <a:pt x="230" y="1036"/>
                  <a:pt x="229" y="1035"/>
                  <a:pt x="228" y="1034"/>
                </a:cubicBezTo>
                <a:cubicBezTo>
                  <a:pt x="230" y="1033"/>
                  <a:pt x="231" y="1032"/>
                  <a:pt x="232" y="1032"/>
                </a:cubicBezTo>
                <a:cubicBezTo>
                  <a:pt x="232" y="1033"/>
                  <a:pt x="233" y="1034"/>
                  <a:pt x="234" y="1035"/>
                </a:cubicBezTo>
                <a:cubicBezTo>
                  <a:pt x="233" y="1036"/>
                  <a:pt x="232" y="1036"/>
                  <a:pt x="231" y="1037"/>
                </a:cubicBezTo>
                <a:close/>
                <a:moveTo>
                  <a:pt x="269" y="855"/>
                </a:moveTo>
                <a:cubicBezTo>
                  <a:pt x="270" y="855"/>
                  <a:pt x="267" y="849"/>
                  <a:pt x="267" y="849"/>
                </a:cubicBezTo>
                <a:cubicBezTo>
                  <a:pt x="269" y="847"/>
                  <a:pt x="275" y="856"/>
                  <a:pt x="269" y="855"/>
                </a:cubicBezTo>
                <a:close/>
                <a:moveTo>
                  <a:pt x="301" y="886"/>
                </a:moveTo>
                <a:cubicBezTo>
                  <a:pt x="298" y="882"/>
                  <a:pt x="298" y="880"/>
                  <a:pt x="302" y="877"/>
                </a:cubicBezTo>
                <a:cubicBezTo>
                  <a:pt x="305" y="881"/>
                  <a:pt x="305" y="884"/>
                  <a:pt x="301" y="886"/>
                </a:cubicBezTo>
                <a:close/>
                <a:moveTo>
                  <a:pt x="301" y="817"/>
                </a:moveTo>
                <a:cubicBezTo>
                  <a:pt x="301" y="815"/>
                  <a:pt x="302" y="814"/>
                  <a:pt x="301" y="812"/>
                </a:cubicBezTo>
                <a:cubicBezTo>
                  <a:pt x="300" y="808"/>
                  <a:pt x="305" y="812"/>
                  <a:pt x="303" y="813"/>
                </a:cubicBezTo>
                <a:cubicBezTo>
                  <a:pt x="305" y="816"/>
                  <a:pt x="303" y="818"/>
                  <a:pt x="306" y="821"/>
                </a:cubicBezTo>
                <a:cubicBezTo>
                  <a:pt x="305" y="825"/>
                  <a:pt x="306" y="829"/>
                  <a:pt x="308" y="834"/>
                </a:cubicBezTo>
                <a:cubicBezTo>
                  <a:pt x="300" y="833"/>
                  <a:pt x="306" y="822"/>
                  <a:pt x="301" y="817"/>
                </a:cubicBezTo>
                <a:close/>
                <a:moveTo>
                  <a:pt x="481" y="717"/>
                </a:moveTo>
                <a:cubicBezTo>
                  <a:pt x="482" y="721"/>
                  <a:pt x="472" y="722"/>
                  <a:pt x="468" y="723"/>
                </a:cubicBezTo>
                <a:cubicBezTo>
                  <a:pt x="467" y="719"/>
                  <a:pt x="478" y="718"/>
                  <a:pt x="481" y="717"/>
                </a:cubicBezTo>
                <a:close/>
                <a:moveTo>
                  <a:pt x="463" y="722"/>
                </a:moveTo>
                <a:cubicBezTo>
                  <a:pt x="465" y="726"/>
                  <a:pt x="456" y="728"/>
                  <a:pt x="455" y="728"/>
                </a:cubicBezTo>
                <a:cubicBezTo>
                  <a:pt x="452" y="724"/>
                  <a:pt x="461" y="722"/>
                  <a:pt x="463" y="722"/>
                </a:cubicBezTo>
                <a:close/>
                <a:moveTo>
                  <a:pt x="356" y="782"/>
                </a:moveTo>
                <a:cubicBezTo>
                  <a:pt x="358" y="781"/>
                  <a:pt x="359" y="780"/>
                  <a:pt x="361" y="778"/>
                </a:cubicBezTo>
                <a:cubicBezTo>
                  <a:pt x="368" y="777"/>
                  <a:pt x="358" y="783"/>
                  <a:pt x="356" y="785"/>
                </a:cubicBezTo>
                <a:cubicBezTo>
                  <a:pt x="353" y="786"/>
                  <a:pt x="354" y="783"/>
                  <a:pt x="356" y="782"/>
                </a:cubicBezTo>
                <a:close/>
                <a:moveTo>
                  <a:pt x="393" y="618"/>
                </a:moveTo>
                <a:cubicBezTo>
                  <a:pt x="387" y="621"/>
                  <a:pt x="392" y="614"/>
                  <a:pt x="388" y="612"/>
                </a:cubicBezTo>
                <a:cubicBezTo>
                  <a:pt x="392" y="609"/>
                  <a:pt x="392" y="617"/>
                  <a:pt x="393" y="618"/>
                </a:cubicBezTo>
                <a:close/>
                <a:moveTo>
                  <a:pt x="407" y="682"/>
                </a:moveTo>
                <a:cubicBezTo>
                  <a:pt x="410" y="678"/>
                  <a:pt x="412" y="674"/>
                  <a:pt x="418" y="671"/>
                </a:cubicBezTo>
                <a:cubicBezTo>
                  <a:pt x="450" y="660"/>
                  <a:pt x="454" y="654"/>
                  <a:pt x="457" y="653"/>
                </a:cubicBezTo>
                <a:cubicBezTo>
                  <a:pt x="483" y="644"/>
                  <a:pt x="490" y="641"/>
                  <a:pt x="496" y="639"/>
                </a:cubicBezTo>
                <a:cubicBezTo>
                  <a:pt x="536" y="628"/>
                  <a:pt x="539" y="625"/>
                  <a:pt x="543" y="625"/>
                </a:cubicBezTo>
                <a:cubicBezTo>
                  <a:pt x="574" y="618"/>
                  <a:pt x="580" y="613"/>
                  <a:pt x="586" y="614"/>
                </a:cubicBezTo>
                <a:cubicBezTo>
                  <a:pt x="673" y="563"/>
                  <a:pt x="672" y="564"/>
                  <a:pt x="671" y="565"/>
                </a:cubicBezTo>
                <a:cubicBezTo>
                  <a:pt x="622" y="601"/>
                  <a:pt x="616" y="610"/>
                  <a:pt x="597" y="618"/>
                </a:cubicBezTo>
                <a:cubicBezTo>
                  <a:pt x="544" y="639"/>
                  <a:pt x="541" y="643"/>
                  <a:pt x="537" y="644"/>
                </a:cubicBezTo>
                <a:cubicBezTo>
                  <a:pt x="519" y="649"/>
                  <a:pt x="512" y="654"/>
                  <a:pt x="505" y="655"/>
                </a:cubicBezTo>
                <a:cubicBezTo>
                  <a:pt x="445" y="679"/>
                  <a:pt x="427" y="685"/>
                  <a:pt x="408" y="693"/>
                </a:cubicBezTo>
                <a:cubicBezTo>
                  <a:pt x="383" y="709"/>
                  <a:pt x="384" y="706"/>
                  <a:pt x="383" y="704"/>
                </a:cubicBezTo>
                <a:cubicBezTo>
                  <a:pt x="397" y="688"/>
                  <a:pt x="401" y="686"/>
                  <a:pt x="403" y="684"/>
                </a:cubicBezTo>
                <a:close/>
                <a:moveTo>
                  <a:pt x="532" y="454"/>
                </a:moveTo>
                <a:cubicBezTo>
                  <a:pt x="532" y="450"/>
                  <a:pt x="531" y="447"/>
                  <a:pt x="535" y="444"/>
                </a:cubicBezTo>
                <a:cubicBezTo>
                  <a:pt x="538" y="448"/>
                  <a:pt x="536" y="451"/>
                  <a:pt x="532" y="454"/>
                </a:cubicBezTo>
                <a:close/>
                <a:moveTo>
                  <a:pt x="627" y="333"/>
                </a:moveTo>
                <a:cubicBezTo>
                  <a:pt x="626" y="331"/>
                  <a:pt x="628" y="329"/>
                  <a:pt x="627" y="326"/>
                </a:cubicBezTo>
                <a:cubicBezTo>
                  <a:pt x="631" y="324"/>
                  <a:pt x="631" y="332"/>
                  <a:pt x="627" y="333"/>
                </a:cubicBezTo>
                <a:close/>
                <a:moveTo>
                  <a:pt x="722" y="53"/>
                </a:moveTo>
                <a:cubicBezTo>
                  <a:pt x="723" y="56"/>
                  <a:pt x="721" y="59"/>
                  <a:pt x="718" y="61"/>
                </a:cubicBezTo>
                <a:cubicBezTo>
                  <a:pt x="713" y="58"/>
                  <a:pt x="719" y="56"/>
                  <a:pt x="722" y="53"/>
                </a:cubicBezTo>
                <a:close/>
                <a:moveTo>
                  <a:pt x="670" y="251"/>
                </a:moveTo>
                <a:cubicBezTo>
                  <a:pt x="668" y="255"/>
                  <a:pt x="668" y="260"/>
                  <a:pt x="668" y="264"/>
                </a:cubicBezTo>
                <a:cubicBezTo>
                  <a:pt x="664" y="281"/>
                  <a:pt x="657" y="284"/>
                  <a:pt x="658" y="289"/>
                </a:cubicBezTo>
                <a:cubicBezTo>
                  <a:pt x="652" y="296"/>
                  <a:pt x="652" y="292"/>
                  <a:pt x="653" y="288"/>
                </a:cubicBezTo>
                <a:cubicBezTo>
                  <a:pt x="661" y="245"/>
                  <a:pt x="661" y="237"/>
                  <a:pt x="665" y="230"/>
                </a:cubicBezTo>
                <a:cubicBezTo>
                  <a:pt x="666" y="215"/>
                  <a:pt x="662" y="210"/>
                  <a:pt x="666" y="207"/>
                </a:cubicBezTo>
                <a:cubicBezTo>
                  <a:pt x="670" y="171"/>
                  <a:pt x="675" y="168"/>
                  <a:pt x="674" y="164"/>
                </a:cubicBezTo>
                <a:cubicBezTo>
                  <a:pt x="679" y="136"/>
                  <a:pt x="684" y="129"/>
                  <a:pt x="685" y="122"/>
                </a:cubicBezTo>
                <a:cubicBezTo>
                  <a:pt x="704" y="89"/>
                  <a:pt x="704" y="75"/>
                  <a:pt x="716" y="63"/>
                </a:cubicBezTo>
                <a:cubicBezTo>
                  <a:pt x="709" y="86"/>
                  <a:pt x="708" y="91"/>
                  <a:pt x="704" y="96"/>
                </a:cubicBezTo>
                <a:cubicBezTo>
                  <a:pt x="684" y="166"/>
                  <a:pt x="687" y="171"/>
                  <a:pt x="684" y="174"/>
                </a:cubicBezTo>
                <a:cubicBezTo>
                  <a:pt x="678" y="204"/>
                  <a:pt x="677" y="208"/>
                  <a:pt x="678" y="213"/>
                </a:cubicBezTo>
                <a:cubicBezTo>
                  <a:pt x="672" y="242"/>
                  <a:pt x="669" y="246"/>
                  <a:pt x="670" y="251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0"/>
            </a:schemeClr>
          </a:solidFill>
          <a:ln>
            <a:noFill/>
          </a:ln>
        </p:spPr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55080" y="1503907"/>
            <a:ext cx="2420786" cy="1687924"/>
          </a:xfrm>
        </p:spPr>
        <p:txBody>
          <a:bodyPr anchor="b">
            <a:normAutofit/>
          </a:bodyPr>
          <a:lstStyle>
            <a:lvl1pPr>
              <a:lnSpc>
                <a:spcPct val="104000"/>
              </a:lnSpc>
              <a:defRPr sz="28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65798" y="441414"/>
            <a:ext cx="5697780" cy="5654586"/>
          </a:xfrm>
        </p:spPr>
        <p:txBody>
          <a:bodyPr/>
          <a:lstStyle>
            <a:lvl1pPr>
              <a:defRPr sz="1500"/>
            </a:lvl1pPr>
            <a:lvl2pPr>
              <a:defRPr sz="1350"/>
            </a:lvl2pPr>
            <a:lvl3pPr>
              <a:defRPr sz="1200"/>
            </a:lvl3pPr>
            <a:lvl4pPr>
              <a:defRPr sz="1050"/>
            </a:lvl4pPr>
            <a:lvl5pPr>
              <a:defRPr sz="1050"/>
            </a:lvl5pPr>
            <a:lvl6pPr>
              <a:defRPr sz="1050"/>
            </a:lvl6pPr>
            <a:lvl7pPr>
              <a:defRPr sz="1050"/>
            </a:lvl7pPr>
            <a:lvl8pPr>
              <a:defRPr sz="1050"/>
            </a:lvl8pPr>
            <a:lvl9pPr>
              <a:defRPr sz="105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55080" y="3223804"/>
            <a:ext cx="2420786" cy="2872197"/>
          </a:xfrm>
        </p:spPr>
        <p:txBody>
          <a:bodyPr>
            <a:normAutofit/>
          </a:bodyPr>
          <a:lstStyle>
            <a:lvl1pPr marL="0" indent="0">
              <a:spcBef>
                <a:spcPts val="1200"/>
              </a:spcBef>
              <a:buNone/>
              <a:defRPr sz="14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357417" y="6286501"/>
            <a:ext cx="2420786" cy="365125"/>
          </a:xfrm>
        </p:spPr>
        <p:txBody>
          <a:bodyPr/>
          <a:lstStyle>
            <a:lvl1pPr algn="l">
              <a:defRPr/>
            </a:lvl1pPr>
          </a:lstStyle>
          <a:p>
            <a:fld id="{DDD8C408-DE1F-4D75-8DC5-070CF04CB49E}" type="datetimeFigureOut">
              <a:rPr lang="id-ID" smtClean="0"/>
              <a:pPr/>
              <a:t>08/12/2019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65798" y="6286501"/>
            <a:ext cx="5697780" cy="365125"/>
          </a:xfrm>
        </p:spPr>
        <p:txBody>
          <a:bodyPr/>
          <a:lstStyle>
            <a:lvl1pPr algn="l">
              <a:defRPr/>
            </a:lvl1pPr>
          </a:lstStyle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355080" y="373605"/>
            <a:ext cx="2420786" cy="816481"/>
          </a:xfrm>
        </p:spPr>
        <p:txBody>
          <a:bodyPr anchor="t"/>
          <a:lstStyle>
            <a:lvl1pPr algn="l">
              <a:defRPr sz="3800"/>
            </a:lvl1pPr>
          </a:lstStyle>
          <a:p>
            <a:fld id="{DE5EF56F-A1E0-47C6-80D1-08E3AFA7EB4C}" type="slidenum">
              <a:rPr lang="id-ID" smtClean="0"/>
              <a:pPr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519295939"/>
      </p:ext>
    </p:extLst>
  </p:cSld>
  <p:clrMapOvr>
    <a:masterClrMapping/>
  </p:clrMapOvr>
  <p:extLst mod="1">
    <p:ext uri="{DCECCB84-F9BA-43D5-87BE-67443E8EF086}">
      <p15:sldGuideLst xmlns:p15="http://schemas.microsoft.com/office/powerpoint/2012/main">
        <p15:guide id="1" pos="5400">
          <p15:clr>
            <a:srgbClr val="FBAE40"/>
          </p15:clr>
        </p15:guide>
        <p15:guide id="2" pos="4050">
          <p15:clr>
            <a:srgbClr val="FBAE40"/>
          </p15:clr>
        </p15:guide>
      </p15:sldGuideLst>
    </p:ext>
  </p:extLst>
</p:sldLayout>
</file>

<file path=ppt/slideLayouts/slideLayout14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 15" title="Feather"/>
          <p:cNvSpPr>
            <a:spLocks noEditPoints="1"/>
          </p:cNvSpPr>
          <p:nvPr/>
        </p:nvSpPr>
        <p:spPr bwMode="auto">
          <a:xfrm rot="2047334" flipH="1">
            <a:off x="5964933" y="777673"/>
            <a:ext cx="3075493" cy="5283579"/>
          </a:xfrm>
          <a:custGeom>
            <a:avLst/>
            <a:gdLst/>
            <a:ahLst/>
            <a:cxnLst/>
            <a:rect l="0" t="0" r="r" b="b"/>
            <a:pathLst>
              <a:path w="869" h="1495">
                <a:moveTo>
                  <a:pt x="865" y="156"/>
                </a:moveTo>
                <a:cubicBezTo>
                  <a:pt x="856" y="165"/>
                  <a:pt x="851" y="173"/>
                  <a:pt x="844" y="182"/>
                </a:cubicBezTo>
                <a:cubicBezTo>
                  <a:pt x="804" y="216"/>
                  <a:pt x="802" y="216"/>
                  <a:pt x="800" y="216"/>
                </a:cubicBezTo>
                <a:cubicBezTo>
                  <a:pt x="775" y="232"/>
                  <a:pt x="768" y="237"/>
                  <a:pt x="760" y="239"/>
                </a:cubicBezTo>
                <a:cubicBezTo>
                  <a:pt x="699" y="279"/>
                  <a:pt x="696" y="275"/>
                  <a:pt x="693" y="278"/>
                </a:cubicBezTo>
                <a:cubicBezTo>
                  <a:pt x="706" y="270"/>
                  <a:pt x="707" y="266"/>
                  <a:pt x="714" y="263"/>
                </a:cubicBezTo>
                <a:cubicBezTo>
                  <a:pt x="766" y="230"/>
                  <a:pt x="774" y="225"/>
                  <a:pt x="782" y="219"/>
                </a:cubicBezTo>
                <a:cubicBezTo>
                  <a:pt x="830" y="181"/>
                  <a:pt x="830" y="177"/>
                  <a:pt x="834" y="174"/>
                </a:cubicBezTo>
                <a:cubicBezTo>
                  <a:pt x="831" y="170"/>
                  <a:pt x="831" y="178"/>
                  <a:pt x="827" y="175"/>
                </a:cubicBezTo>
                <a:cubicBezTo>
                  <a:pt x="792" y="205"/>
                  <a:pt x="784" y="209"/>
                  <a:pt x="783" y="213"/>
                </a:cubicBezTo>
                <a:cubicBezTo>
                  <a:pt x="763" y="227"/>
                  <a:pt x="760" y="223"/>
                  <a:pt x="757" y="227"/>
                </a:cubicBezTo>
                <a:cubicBezTo>
                  <a:pt x="776" y="212"/>
                  <a:pt x="774" y="208"/>
                  <a:pt x="780" y="206"/>
                </a:cubicBezTo>
                <a:cubicBezTo>
                  <a:pt x="824" y="164"/>
                  <a:pt x="830" y="160"/>
                  <a:pt x="833" y="155"/>
                </a:cubicBezTo>
                <a:cubicBezTo>
                  <a:pt x="806" y="176"/>
                  <a:pt x="797" y="184"/>
                  <a:pt x="788" y="193"/>
                </a:cubicBezTo>
                <a:cubicBezTo>
                  <a:pt x="731" y="226"/>
                  <a:pt x="724" y="237"/>
                  <a:pt x="720" y="234"/>
                </a:cubicBezTo>
                <a:cubicBezTo>
                  <a:pt x="766" y="194"/>
                  <a:pt x="786" y="180"/>
                  <a:pt x="803" y="159"/>
                </a:cubicBezTo>
                <a:cubicBezTo>
                  <a:pt x="785" y="170"/>
                  <a:pt x="775" y="180"/>
                  <a:pt x="763" y="188"/>
                </a:cubicBezTo>
                <a:cubicBezTo>
                  <a:pt x="736" y="208"/>
                  <a:pt x="735" y="202"/>
                  <a:pt x="737" y="200"/>
                </a:cubicBezTo>
                <a:cubicBezTo>
                  <a:pt x="749" y="181"/>
                  <a:pt x="754" y="177"/>
                  <a:pt x="756" y="172"/>
                </a:cubicBezTo>
                <a:cubicBezTo>
                  <a:pt x="787" y="134"/>
                  <a:pt x="791" y="136"/>
                  <a:pt x="790" y="130"/>
                </a:cubicBezTo>
                <a:cubicBezTo>
                  <a:pt x="769" y="150"/>
                  <a:pt x="765" y="152"/>
                  <a:pt x="766" y="155"/>
                </a:cubicBezTo>
                <a:cubicBezTo>
                  <a:pt x="746" y="174"/>
                  <a:pt x="746" y="170"/>
                  <a:pt x="746" y="169"/>
                </a:cubicBezTo>
                <a:cubicBezTo>
                  <a:pt x="748" y="164"/>
                  <a:pt x="752" y="160"/>
                  <a:pt x="752" y="160"/>
                </a:cubicBezTo>
                <a:cubicBezTo>
                  <a:pt x="764" y="139"/>
                  <a:pt x="770" y="129"/>
                  <a:pt x="777" y="119"/>
                </a:cubicBezTo>
                <a:cubicBezTo>
                  <a:pt x="800" y="82"/>
                  <a:pt x="812" y="81"/>
                  <a:pt x="808" y="77"/>
                </a:cubicBezTo>
                <a:cubicBezTo>
                  <a:pt x="770" y="123"/>
                  <a:pt x="765" y="125"/>
                  <a:pt x="763" y="127"/>
                </a:cubicBezTo>
                <a:cubicBezTo>
                  <a:pt x="747" y="156"/>
                  <a:pt x="743" y="161"/>
                  <a:pt x="740" y="166"/>
                </a:cubicBezTo>
                <a:cubicBezTo>
                  <a:pt x="744" y="144"/>
                  <a:pt x="749" y="134"/>
                  <a:pt x="753" y="124"/>
                </a:cubicBezTo>
                <a:cubicBezTo>
                  <a:pt x="782" y="79"/>
                  <a:pt x="781" y="77"/>
                  <a:pt x="784" y="75"/>
                </a:cubicBezTo>
                <a:cubicBezTo>
                  <a:pt x="769" y="89"/>
                  <a:pt x="765" y="92"/>
                  <a:pt x="765" y="96"/>
                </a:cubicBezTo>
                <a:cubicBezTo>
                  <a:pt x="728" y="162"/>
                  <a:pt x="722" y="177"/>
                  <a:pt x="718" y="191"/>
                </a:cubicBezTo>
                <a:cubicBezTo>
                  <a:pt x="710" y="205"/>
                  <a:pt x="719" y="210"/>
                  <a:pt x="712" y="213"/>
                </a:cubicBezTo>
                <a:cubicBezTo>
                  <a:pt x="703" y="240"/>
                  <a:pt x="708" y="247"/>
                  <a:pt x="697" y="251"/>
                </a:cubicBezTo>
                <a:cubicBezTo>
                  <a:pt x="699" y="232"/>
                  <a:pt x="702" y="230"/>
                  <a:pt x="701" y="228"/>
                </a:cubicBezTo>
                <a:cubicBezTo>
                  <a:pt x="714" y="177"/>
                  <a:pt x="714" y="170"/>
                  <a:pt x="714" y="162"/>
                </a:cubicBezTo>
                <a:cubicBezTo>
                  <a:pt x="735" y="103"/>
                  <a:pt x="740" y="88"/>
                  <a:pt x="749" y="73"/>
                </a:cubicBezTo>
                <a:cubicBezTo>
                  <a:pt x="757" y="53"/>
                  <a:pt x="753" y="62"/>
                  <a:pt x="744" y="70"/>
                </a:cubicBezTo>
                <a:cubicBezTo>
                  <a:pt x="727" y="107"/>
                  <a:pt x="722" y="112"/>
                  <a:pt x="722" y="118"/>
                </a:cubicBezTo>
                <a:cubicBezTo>
                  <a:pt x="706" y="172"/>
                  <a:pt x="705" y="175"/>
                  <a:pt x="703" y="177"/>
                </a:cubicBezTo>
                <a:cubicBezTo>
                  <a:pt x="696" y="206"/>
                  <a:pt x="696" y="209"/>
                  <a:pt x="696" y="212"/>
                </a:cubicBezTo>
                <a:cubicBezTo>
                  <a:pt x="687" y="247"/>
                  <a:pt x="685" y="253"/>
                  <a:pt x="684" y="260"/>
                </a:cubicBezTo>
                <a:cubicBezTo>
                  <a:pt x="671" y="275"/>
                  <a:pt x="673" y="272"/>
                  <a:pt x="677" y="270"/>
                </a:cubicBezTo>
                <a:cubicBezTo>
                  <a:pt x="682" y="240"/>
                  <a:pt x="681" y="234"/>
                  <a:pt x="684" y="229"/>
                </a:cubicBezTo>
                <a:cubicBezTo>
                  <a:pt x="694" y="189"/>
                  <a:pt x="690" y="182"/>
                  <a:pt x="693" y="177"/>
                </a:cubicBezTo>
                <a:cubicBezTo>
                  <a:pt x="706" y="119"/>
                  <a:pt x="707" y="113"/>
                  <a:pt x="709" y="107"/>
                </a:cubicBezTo>
                <a:cubicBezTo>
                  <a:pt x="721" y="64"/>
                  <a:pt x="727" y="59"/>
                  <a:pt x="729" y="53"/>
                </a:cubicBezTo>
                <a:cubicBezTo>
                  <a:pt x="751" y="15"/>
                  <a:pt x="760" y="13"/>
                  <a:pt x="759" y="10"/>
                </a:cubicBezTo>
                <a:cubicBezTo>
                  <a:pt x="752" y="12"/>
                  <a:pt x="750" y="14"/>
                  <a:pt x="749" y="17"/>
                </a:cubicBezTo>
                <a:cubicBezTo>
                  <a:pt x="722" y="50"/>
                  <a:pt x="719" y="46"/>
                  <a:pt x="715" y="51"/>
                </a:cubicBezTo>
                <a:cubicBezTo>
                  <a:pt x="696" y="86"/>
                  <a:pt x="689" y="94"/>
                  <a:pt x="687" y="103"/>
                </a:cubicBezTo>
                <a:cubicBezTo>
                  <a:pt x="667" y="145"/>
                  <a:pt x="670" y="146"/>
                  <a:pt x="670" y="148"/>
                </a:cubicBezTo>
                <a:cubicBezTo>
                  <a:pt x="662" y="166"/>
                  <a:pt x="660" y="175"/>
                  <a:pt x="659" y="185"/>
                </a:cubicBezTo>
                <a:cubicBezTo>
                  <a:pt x="655" y="217"/>
                  <a:pt x="655" y="222"/>
                  <a:pt x="653" y="226"/>
                </a:cubicBezTo>
                <a:cubicBezTo>
                  <a:pt x="646" y="259"/>
                  <a:pt x="650" y="265"/>
                  <a:pt x="650" y="270"/>
                </a:cubicBezTo>
                <a:cubicBezTo>
                  <a:pt x="632" y="316"/>
                  <a:pt x="637" y="319"/>
                  <a:pt x="630" y="321"/>
                </a:cubicBezTo>
                <a:cubicBezTo>
                  <a:pt x="630" y="285"/>
                  <a:pt x="633" y="283"/>
                  <a:pt x="633" y="280"/>
                </a:cubicBezTo>
                <a:cubicBezTo>
                  <a:pt x="637" y="248"/>
                  <a:pt x="637" y="243"/>
                  <a:pt x="639" y="238"/>
                </a:cubicBezTo>
                <a:cubicBezTo>
                  <a:pt x="639" y="222"/>
                  <a:pt x="641" y="220"/>
                  <a:pt x="641" y="217"/>
                </a:cubicBezTo>
                <a:cubicBezTo>
                  <a:pt x="649" y="175"/>
                  <a:pt x="652" y="166"/>
                  <a:pt x="654" y="157"/>
                </a:cubicBezTo>
                <a:cubicBezTo>
                  <a:pt x="673" y="112"/>
                  <a:pt x="670" y="107"/>
                  <a:pt x="677" y="103"/>
                </a:cubicBezTo>
                <a:cubicBezTo>
                  <a:pt x="690" y="65"/>
                  <a:pt x="699" y="63"/>
                  <a:pt x="694" y="59"/>
                </a:cubicBezTo>
                <a:cubicBezTo>
                  <a:pt x="663" y="118"/>
                  <a:pt x="658" y="124"/>
                  <a:pt x="654" y="130"/>
                </a:cubicBezTo>
                <a:cubicBezTo>
                  <a:pt x="644" y="160"/>
                  <a:pt x="640" y="163"/>
                  <a:pt x="644" y="166"/>
                </a:cubicBezTo>
                <a:cubicBezTo>
                  <a:pt x="632" y="198"/>
                  <a:pt x="638" y="202"/>
                  <a:pt x="632" y="204"/>
                </a:cubicBezTo>
                <a:cubicBezTo>
                  <a:pt x="630" y="226"/>
                  <a:pt x="628" y="229"/>
                  <a:pt x="630" y="233"/>
                </a:cubicBezTo>
                <a:cubicBezTo>
                  <a:pt x="624" y="286"/>
                  <a:pt x="621" y="292"/>
                  <a:pt x="621" y="298"/>
                </a:cubicBezTo>
                <a:cubicBezTo>
                  <a:pt x="622" y="314"/>
                  <a:pt x="617" y="316"/>
                  <a:pt x="621" y="318"/>
                </a:cubicBezTo>
                <a:cubicBezTo>
                  <a:pt x="615" y="341"/>
                  <a:pt x="613" y="344"/>
                  <a:pt x="612" y="347"/>
                </a:cubicBezTo>
                <a:cubicBezTo>
                  <a:pt x="610" y="337"/>
                  <a:pt x="612" y="332"/>
                  <a:pt x="615" y="327"/>
                </a:cubicBezTo>
                <a:cubicBezTo>
                  <a:pt x="612" y="290"/>
                  <a:pt x="621" y="286"/>
                  <a:pt x="616" y="280"/>
                </a:cubicBezTo>
                <a:cubicBezTo>
                  <a:pt x="615" y="259"/>
                  <a:pt x="621" y="255"/>
                  <a:pt x="620" y="250"/>
                </a:cubicBezTo>
                <a:cubicBezTo>
                  <a:pt x="624" y="201"/>
                  <a:pt x="625" y="198"/>
                  <a:pt x="626" y="196"/>
                </a:cubicBezTo>
                <a:cubicBezTo>
                  <a:pt x="635" y="171"/>
                  <a:pt x="633" y="168"/>
                  <a:pt x="634" y="166"/>
                </a:cubicBezTo>
                <a:cubicBezTo>
                  <a:pt x="642" y="141"/>
                  <a:pt x="642" y="139"/>
                  <a:pt x="642" y="136"/>
                </a:cubicBezTo>
                <a:cubicBezTo>
                  <a:pt x="655" y="109"/>
                  <a:pt x="657" y="104"/>
                  <a:pt x="662" y="99"/>
                </a:cubicBezTo>
                <a:cubicBezTo>
                  <a:pt x="645" y="113"/>
                  <a:pt x="645" y="122"/>
                  <a:pt x="637" y="130"/>
                </a:cubicBezTo>
                <a:cubicBezTo>
                  <a:pt x="617" y="197"/>
                  <a:pt x="614" y="202"/>
                  <a:pt x="614" y="207"/>
                </a:cubicBezTo>
                <a:cubicBezTo>
                  <a:pt x="613" y="227"/>
                  <a:pt x="609" y="228"/>
                  <a:pt x="612" y="231"/>
                </a:cubicBezTo>
                <a:cubicBezTo>
                  <a:pt x="612" y="251"/>
                  <a:pt x="612" y="254"/>
                  <a:pt x="608" y="256"/>
                </a:cubicBezTo>
                <a:cubicBezTo>
                  <a:pt x="608" y="278"/>
                  <a:pt x="607" y="283"/>
                  <a:pt x="607" y="289"/>
                </a:cubicBezTo>
                <a:cubicBezTo>
                  <a:pt x="595" y="363"/>
                  <a:pt x="592" y="374"/>
                  <a:pt x="587" y="384"/>
                </a:cubicBezTo>
                <a:cubicBezTo>
                  <a:pt x="589" y="326"/>
                  <a:pt x="592" y="323"/>
                  <a:pt x="592" y="319"/>
                </a:cubicBezTo>
                <a:cubicBezTo>
                  <a:pt x="594" y="243"/>
                  <a:pt x="593" y="240"/>
                  <a:pt x="594" y="237"/>
                </a:cubicBezTo>
                <a:cubicBezTo>
                  <a:pt x="597" y="223"/>
                  <a:pt x="596" y="219"/>
                  <a:pt x="596" y="216"/>
                </a:cubicBezTo>
                <a:cubicBezTo>
                  <a:pt x="608" y="177"/>
                  <a:pt x="610" y="170"/>
                  <a:pt x="614" y="163"/>
                </a:cubicBezTo>
                <a:cubicBezTo>
                  <a:pt x="624" y="125"/>
                  <a:pt x="623" y="130"/>
                  <a:pt x="621" y="134"/>
                </a:cubicBezTo>
                <a:cubicBezTo>
                  <a:pt x="598" y="185"/>
                  <a:pt x="595" y="190"/>
                  <a:pt x="594" y="195"/>
                </a:cubicBezTo>
                <a:cubicBezTo>
                  <a:pt x="583" y="227"/>
                  <a:pt x="590" y="232"/>
                  <a:pt x="586" y="235"/>
                </a:cubicBezTo>
                <a:cubicBezTo>
                  <a:pt x="585" y="269"/>
                  <a:pt x="583" y="276"/>
                  <a:pt x="584" y="284"/>
                </a:cubicBezTo>
                <a:cubicBezTo>
                  <a:pt x="583" y="334"/>
                  <a:pt x="581" y="338"/>
                  <a:pt x="584" y="342"/>
                </a:cubicBezTo>
                <a:cubicBezTo>
                  <a:pt x="578" y="377"/>
                  <a:pt x="579" y="381"/>
                  <a:pt x="575" y="384"/>
                </a:cubicBezTo>
                <a:cubicBezTo>
                  <a:pt x="572" y="368"/>
                  <a:pt x="578" y="365"/>
                  <a:pt x="575" y="361"/>
                </a:cubicBezTo>
                <a:cubicBezTo>
                  <a:pt x="580" y="316"/>
                  <a:pt x="571" y="307"/>
                  <a:pt x="578" y="300"/>
                </a:cubicBezTo>
                <a:cubicBezTo>
                  <a:pt x="572" y="220"/>
                  <a:pt x="574" y="213"/>
                  <a:pt x="573" y="205"/>
                </a:cubicBezTo>
                <a:cubicBezTo>
                  <a:pt x="581" y="177"/>
                  <a:pt x="576" y="169"/>
                  <a:pt x="580" y="163"/>
                </a:cubicBezTo>
                <a:cubicBezTo>
                  <a:pt x="594" y="117"/>
                  <a:pt x="601" y="111"/>
                  <a:pt x="598" y="103"/>
                </a:cubicBezTo>
                <a:cubicBezTo>
                  <a:pt x="577" y="151"/>
                  <a:pt x="576" y="154"/>
                  <a:pt x="573" y="156"/>
                </a:cubicBezTo>
                <a:cubicBezTo>
                  <a:pt x="562" y="241"/>
                  <a:pt x="563" y="252"/>
                  <a:pt x="564" y="263"/>
                </a:cubicBezTo>
                <a:cubicBezTo>
                  <a:pt x="569" y="302"/>
                  <a:pt x="564" y="307"/>
                  <a:pt x="568" y="312"/>
                </a:cubicBezTo>
                <a:cubicBezTo>
                  <a:pt x="566" y="341"/>
                  <a:pt x="565" y="352"/>
                  <a:pt x="568" y="364"/>
                </a:cubicBezTo>
                <a:cubicBezTo>
                  <a:pt x="553" y="423"/>
                  <a:pt x="553" y="420"/>
                  <a:pt x="555" y="417"/>
                </a:cubicBezTo>
                <a:cubicBezTo>
                  <a:pt x="556" y="394"/>
                  <a:pt x="560" y="392"/>
                  <a:pt x="558" y="388"/>
                </a:cubicBezTo>
                <a:cubicBezTo>
                  <a:pt x="561" y="333"/>
                  <a:pt x="563" y="331"/>
                  <a:pt x="562" y="329"/>
                </a:cubicBezTo>
                <a:cubicBezTo>
                  <a:pt x="559" y="274"/>
                  <a:pt x="553" y="255"/>
                  <a:pt x="554" y="236"/>
                </a:cubicBezTo>
                <a:cubicBezTo>
                  <a:pt x="554" y="218"/>
                  <a:pt x="555" y="214"/>
                  <a:pt x="554" y="209"/>
                </a:cubicBezTo>
                <a:cubicBezTo>
                  <a:pt x="559" y="193"/>
                  <a:pt x="557" y="190"/>
                  <a:pt x="559" y="188"/>
                </a:cubicBezTo>
                <a:cubicBezTo>
                  <a:pt x="569" y="145"/>
                  <a:pt x="573" y="136"/>
                  <a:pt x="573" y="126"/>
                </a:cubicBezTo>
                <a:cubicBezTo>
                  <a:pt x="557" y="167"/>
                  <a:pt x="554" y="173"/>
                  <a:pt x="555" y="179"/>
                </a:cubicBezTo>
                <a:cubicBezTo>
                  <a:pt x="548" y="204"/>
                  <a:pt x="545" y="211"/>
                  <a:pt x="547" y="219"/>
                </a:cubicBezTo>
                <a:cubicBezTo>
                  <a:pt x="545" y="249"/>
                  <a:pt x="547" y="257"/>
                  <a:pt x="548" y="265"/>
                </a:cubicBezTo>
                <a:cubicBezTo>
                  <a:pt x="553" y="302"/>
                  <a:pt x="551" y="305"/>
                  <a:pt x="550" y="308"/>
                </a:cubicBezTo>
                <a:cubicBezTo>
                  <a:pt x="556" y="350"/>
                  <a:pt x="553" y="352"/>
                  <a:pt x="554" y="354"/>
                </a:cubicBezTo>
                <a:cubicBezTo>
                  <a:pt x="551" y="391"/>
                  <a:pt x="544" y="394"/>
                  <a:pt x="549" y="399"/>
                </a:cubicBezTo>
                <a:cubicBezTo>
                  <a:pt x="548" y="423"/>
                  <a:pt x="541" y="425"/>
                  <a:pt x="543" y="428"/>
                </a:cubicBezTo>
                <a:cubicBezTo>
                  <a:pt x="534" y="435"/>
                  <a:pt x="534" y="428"/>
                  <a:pt x="538" y="422"/>
                </a:cubicBezTo>
                <a:cubicBezTo>
                  <a:pt x="537" y="386"/>
                  <a:pt x="541" y="383"/>
                  <a:pt x="540" y="379"/>
                </a:cubicBezTo>
                <a:cubicBezTo>
                  <a:pt x="538" y="342"/>
                  <a:pt x="537" y="338"/>
                  <a:pt x="538" y="333"/>
                </a:cubicBezTo>
                <a:cubicBezTo>
                  <a:pt x="535" y="297"/>
                  <a:pt x="532" y="288"/>
                  <a:pt x="531" y="280"/>
                </a:cubicBezTo>
                <a:cubicBezTo>
                  <a:pt x="528" y="237"/>
                  <a:pt x="531" y="236"/>
                  <a:pt x="530" y="234"/>
                </a:cubicBezTo>
                <a:cubicBezTo>
                  <a:pt x="531" y="195"/>
                  <a:pt x="535" y="192"/>
                  <a:pt x="534" y="187"/>
                </a:cubicBezTo>
                <a:cubicBezTo>
                  <a:pt x="537" y="169"/>
                  <a:pt x="538" y="165"/>
                  <a:pt x="539" y="161"/>
                </a:cubicBezTo>
                <a:cubicBezTo>
                  <a:pt x="534" y="156"/>
                  <a:pt x="534" y="160"/>
                  <a:pt x="532" y="164"/>
                </a:cubicBezTo>
                <a:cubicBezTo>
                  <a:pt x="527" y="184"/>
                  <a:pt x="527" y="187"/>
                  <a:pt x="528" y="189"/>
                </a:cubicBezTo>
                <a:cubicBezTo>
                  <a:pt x="521" y="228"/>
                  <a:pt x="522" y="230"/>
                  <a:pt x="522" y="232"/>
                </a:cubicBezTo>
                <a:cubicBezTo>
                  <a:pt x="521" y="256"/>
                  <a:pt x="520" y="257"/>
                  <a:pt x="522" y="259"/>
                </a:cubicBezTo>
                <a:cubicBezTo>
                  <a:pt x="527" y="285"/>
                  <a:pt x="520" y="288"/>
                  <a:pt x="524" y="293"/>
                </a:cubicBezTo>
                <a:cubicBezTo>
                  <a:pt x="532" y="343"/>
                  <a:pt x="530" y="351"/>
                  <a:pt x="534" y="361"/>
                </a:cubicBezTo>
                <a:cubicBezTo>
                  <a:pt x="531" y="378"/>
                  <a:pt x="529" y="380"/>
                  <a:pt x="532" y="382"/>
                </a:cubicBezTo>
                <a:cubicBezTo>
                  <a:pt x="530" y="417"/>
                  <a:pt x="530" y="421"/>
                  <a:pt x="528" y="424"/>
                </a:cubicBezTo>
                <a:cubicBezTo>
                  <a:pt x="523" y="442"/>
                  <a:pt x="525" y="445"/>
                  <a:pt x="522" y="444"/>
                </a:cubicBezTo>
                <a:cubicBezTo>
                  <a:pt x="523" y="396"/>
                  <a:pt x="516" y="383"/>
                  <a:pt x="519" y="372"/>
                </a:cubicBezTo>
                <a:cubicBezTo>
                  <a:pt x="517" y="348"/>
                  <a:pt x="514" y="341"/>
                  <a:pt x="515" y="335"/>
                </a:cubicBezTo>
                <a:cubicBezTo>
                  <a:pt x="506" y="291"/>
                  <a:pt x="509" y="286"/>
                  <a:pt x="507" y="280"/>
                </a:cubicBezTo>
                <a:cubicBezTo>
                  <a:pt x="508" y="220"/>
                  <a:pt x="509" y="215"/>
                  <a:pt x="510" y="209"/>
                </a:cubicBezTo>
                <a:cubicBezTo>
                  <a:pt x="513" y="185"/>
                  <a:pt x="512" y="178"/>
                  <a:pt x="516" y="173"/>
                </a:cubicBezTo>
                <a:cubicBezTo>
                  <a:pt x="515" y="159"/>
                  <a:pt x="514" y="162"/>
                  <a:pt x="512" y="164"/>
                </a:cubicBezTo>
                <a:cubicBezTo>
                  <a:pt x="505" y="191"/>
                  <a:pt x="507" y="196"/>
                  <a:pt x="504" y="201"/>
                </a:cubicBezTo>
                <a:cubicBezTo>
                  <a:pt x="500" y="221"/>
                  <a:pt x="502" y="226"/>
                  <a:pt x="501" y="230"/>
                </a:cubicBezTo>
                <a:cubicBezTo>
                  <a:pt x="498" y="248"/>
                  <a:pt x="500" y="251"/>
                  <a:pt x="500" y="253"/>
                </a:cubicBezTo>
                <a:cubicBezTo>
                  <a:pt x="496" y="271"/>
                  <a:pt x="502" y="275"/>
                  <a:pt x="498" y="277"/>
                </a:cubicBezTo>
                <a:cubicBezTo>
                  <a:pt x="497" y="300"/>
                  <a:pt x="497" y="294"/>
                  <a:pt x="497" y="290"/>
                </a:cubicBezTo>
                <a:cubicBezTo>
                  <a:pt x="494" y="271"/>
                  <a:pt x="495" y="268"/>
                  <a:pt x="495" y="266"/>
                </a:cubicBezTo>
                <a:cubicBezTo>
                  <a:pt x="494" y="202"/>
                  <a:pt x="495" y="187"/>
                  <a:pt x="499" y="173"/>
                </a:cubicBezTo>
                <a:cubicBezTo>
                  <a:pt x="501" y="135"/>
                  <a:pt x="510" y="133"/>
                  <a:pt x="503" y="128"/>
                </a:cubicBezTo>
                <a:cubicBezTo>
                  <a:pt x="490" y="173"/>
                  <a:pt x="490" y="178"/>
                  <a:pt x="489" y="183"/>
                </a:cubicBezTo>
                <a:cubicBezTo>
                  <a:pt x="485" y="220"/>
                  <a:pt x="485" y="223"/>
                  <a:pt x="485" y="225"/>
                </a:cubicBezTo>
                <a:cubicBezTo>
                  <a:pt x="484" y="256"/>
                  <a:pt x="483" y="258"/>
                  <a:pt x="486" y="261"/>
                </a:cubicBezTo>
                <a:cubicBezTo>
                  <a:pt x="484" y="277"/>
                  <a:pt x="489" y="280"/>
                  <a:pt x="487" y="282"/>
                </a:cubicBezTo>
                <a:cubicBezTo>
                  <a:pt x="498" y="337"/>
                  <a:pt x="496" y="347"/>
                  <a:pt x="502" y="357"/>
                </a:cubicBezTo>
                <a:cubicBezTo>
                  <a:pt x="506" y="408"/>
                  <a:pt x="505" y="413"/>
                  <a:pt x="503" y="418"/>
                </a:cubicBezTo>
                <a:cubicBezTo>
                  <a:pt x="505" y="450"/>
                  <a:pt x="505" y="453"/>
                  <a:pt x="503" y="455"/>
                </a:cubicBezTo>
                <a:cubicBezTo>
                  <a:pt x="499" y="471"/>
                  <a:pt x="503" y="479"/>
                  <a:pt x="498" y="475"/>
                </a:cubicBezTo>
                <a:cubicBezTo>
                  <a:pt x="493" y="426"/>
                  <a:pt x="495" y="423"/>
                  <a:pt x="495" y="419"/>
                </a:cubicBezTo>
                <a:cubicBezTo>
                  <a:pt x="485" y="375"/>
                  <a:pt x="480" y="366"/>
                  <a:pt x="483" y="359"/>
                </a:cubicBezTo>
                <a:cubicBezTo>
                  <a:pt x="470" y="321"/>
                  <a:pt x="476" y="319"/>
                  <a:pt x="470" y="314"/>
                </a:cubicBezTo>
                <a:cubicBezTo>
                  <a:pt x="459" y="218"/>
                  <a:pt x="466" y="212"/>
                  <a:pt x="462" y="204"/>
                </a:cubicBezTo>
                <a:cubicBezTo>
                  <a:pt x="457" y="195"/>
                  <a:pt x="457" y="204"/>
                  <a:pt x="457" y="213"/>
                </a:cubicBezTo>
                <a:cubicBezTo>
                  <a:pt x="457" y="232"/>
                  <a:pt x="452" y="236"/>
                  <a:pt x="455" y="241"/>
                </a:cubicBezTo>
                <a:cubicBezTo>
                  <a:pt x="454" y="275"/>
                  <a:pt x="459" y="280"/>
                  <a:pt x="456" y="285"/>
                </a:cubicBezTo>
                <a:cubicBezTo>
                  <a:pt x="462" y="317"/>
                  <a:pt x="462" y="322"/>
                  <a:pt x="465" y="327"/>
                </a:cubicBezTo>
                <a:cubicBezTo>
                  <a:pt x="475" y="362"/>
                  <a:pt x="473" y="368"/>
                  <a:pt x="475" y="375"/>
                </a:cubicBezTo>
                <a:cubicBezTo>
                  <a:pt x="478" y="394"/>
                  <a:pt x="483" y="397"/>
                  <a:pt x="481" y="400"/>
                </a:cubicBezTo>
                <a:cubicBezTo>
                  <a:pt x="484" y="436"/>
                  <a:pt x="490" y="444"/>
                  <a:pt x="487" y="449"/>
                </a:cubicBezTo>
                <a:cubicBezTo>
                  <a:pt x="483" y="480"/>
                  <a:pt x="490" y="485"/>
                  <a:pt x="488" y="488"/>
                </a:cubicBezTo>
                <a:cubicBezTo>
                  <a:pt x="483" y="503"/>
                  <a:pt x="485" y="499"/>
                  <a:pt x="485" y="495"/>
                </a:cubicBezTo>
                <a:cubicBezTo>
                  <a:pt x="486" y="464"/>
                  <a:pt x="482" y="459"/>
                  <a:pt x="483" y="454"/>
                </a:cubicBezTo>
                <a:cubicBezTo>
                  <a:pt x="474" y="394"/>
                  <a:pt x="466" y="388"/>
                  <a:pt x="469" y="384"/>
                </a:cubicBezTo>
                <a:cubicBezTo>
                  <a:pt x="462" y="348"/>
                  <a:pt x="459" y="346"/>
                  <a:pt x="457" y="346"/>
                </a:cubicBezTo>
                <a:cubicBezTo>
                  <a:pt x="449" y="328"/>
                  <a:pt x="460" y="322"/>
                  <a:pt x="453" y="324"/>
                </a:cubicBezTo>
                <a:cubicBezTo>
                  <a:pt x="446" y="286"/>
                  <a:pt x="449" y="281"/>
                  <a:pt x="445" y="276"/>
                </a:cubicBezTo>
                <a:cubicBezTo>
                  <a:pt x="449" y="241"/>
                  <a:pt x="443" y="235"/>
                  <a:pt x="444" y="230"/>
                </a:cubicBezTo>
                <a:cubicBezTo>
                  <a:pt x="450" y="210"/>
                  <a:pt x="442" y="203"/>
                  <a:pt x="449" y="199"/>
                </a:cubicBezTo>
                <a:cubicBezTo>
                  <a:pt x="454" y="163"/>
                  <a:pt x="461" y="159"/>
                  <a:pt x="458" y="153"/>
                </a:cubicBezTo>
                <a:cubicBezTo>
                  <a:pt x="444" y="191"/>
                  <a:pt x="439" y="200"/>
                  <a:pt x="440" y="211"/>
                </a:cubicBezTo>
                <a:cubicBezTo>
                  <a:pt x="435" y="250"/>
                  <a:pt x="436" y="261"/>
                  <a:pt x="437" y="271"/>
                </a:cubicBezTo>
                <a:cubicBezTo>
                  <a:pt x="442" y="313"/>
                  <a:pt x="444" y="323"/>
                  <a:pt x="448" y="335"/>
                </a:cubicBezTo>
                <a:cubicBezTo>
                  <a:pt x="458" y="387"/>
                  <a:pt x="461" y="393"/>
                  <a:pt x="460" y="398"/>
                </a:cubicBezTo>
                <a:cubicBezTo>
                  <a:pt x="473" y="464"/>
                  <a:pt x="476" y="471"/>
                  <a:pt x="475" y="477"/>
                </a:cubicBezTo>
                <a:cubicBezTo>
                  <a:pt x="472" y="519"/>
                  <a:pt x="470" y="522"/>
                  <a:pt x="473" y="526"/>
                </a:cubicBezTo>
                <a:cubicBezTo>
                  <a:pt x="466" y="546"/>
                  <a:pt x="465" y="547"/>
                  <a:pt x="465" y="548"/>
                </a:cubicBezTo>
                <a:cubicBezTo>
                  <a:pt x="459" y="507"/>
                  <a:pt x="462" y="504"/>
                  <a:pt x="463" y="501"/>
                </a:cubicBezTo>
                <a:cubicBezTo>
                  <a:pt x="458" y="462"/>
                  <a:pt x="451" y="454"/>
                  <a:pt x="451" y="448"/>
                </a:cubicBezTo>
                <a:cubicBezTo>
                  <a:pt x="436" y="412"/>
                  <a:pt x="440" y="409"/>
                  <a:pt x="436" y="405"/>
                </a:cubicBezTo>
                <a:cubicBezTo>
                  <a:pt x="427" y="372"/>
                  <a:pt x="429" y="369"/>
                  <a:pt x="426" y="365"/>
                </a:cubicBezTo>
                <a:cubicBezTo>
                  <a:pt x="421" y="351"/>
                  <a:pt x="423" y="350"/>
                  <a:pt x="421" y="347"/>
                </a:cubicBezTo>
                <a:cubicBezTo>
                  <a:pt x="417" y="313"/>
                  <a:pt x="414" y="309"/>
                  <a:pt x="415" y="305"/>
                </a:cubicBezTo>
                <a:cubicBezTo>
                  <a:pt x="416" y="260"/>
                  <a:pt x="418" y="257"/>
                  <a:pt x="414" y="253"/>
                </a:cubicBezTo>
                <a:cubicBezTo>
                  <a:pt x="416" y="237"/>
                  <a:pt x="416" y="229"/>
                  <a:pt x="414" y="222"/>
                </a:cubicBezTo>
                <a:cubicBezTo>
                  <a:pt x="416" y="200"/>
                  <a:pt x="418" y="197"/>
                  <a:pt x="418" y="194"/>
                </a:cubicBezTo>
                <a:cubicBezTo>
                  <a:pt x="414" y="206"/>
                  <a:pt x="410" y="211"/>
                  <a:pt x="412" y="216"/>
                </a:cubicBezTo>
                <a:cubicBezTo>
                  <a:pt x="409" y="236"/>
                  <a:pt x="410" y="242"/>
                  <a:pt x="410" y="247"/>
                </a:cubicBezTo>
                <a:cubicBezTo>
                  <a:pt x="407" y="327"/>
                  <a:pt x="412" y="332"/>
                  <a:pt x="410" y="335"/>
                </a:cubicBezTo>
                <a:cubicBezTo>
                  <a:pt x="414" y="368"/>
                  <a:pt x="422" y="373"/>
                  <a:pt x="420" y="377"/>
                </a:cubicBezTo>
                <a:cubicBezTo>
                  <a:pt x="438" y="439"/>
                  <a:pt x="445" y="459"/>
                  <a:pt x="448" y="477"/>
                </a:cubicBezTo>
                <a:cubicBezTo>
                  <a:pt x="451" y="509"/>
                  <a:pt x="452" y="514"/>
                  <a:pt x="453" y="518"/>
                </a:cubicBezTo>
                <a:cubicBezTo>
                  <a:pt x="449" y="518"/>
                  <a:pt x="452" y="515"/>
                  <a:pt x="448" y="512"/>
                </a:cubicBezTo>
                <a:cubicBezTo>
                  <a:pt x="443" y="484"/>
                  <a:pt x="442" y="477"/>
                  <a:pt x="441" y="470"/>
                </a:cubicBezTo>
                <a:cubicBezTo>
                  <a:pt x="432" y="436"/>
                  <a:pt x="429" y="432"/>
                  <a:pt x="428" y="428"/>
                </a:cubicBezTo>
                <a:cubicBezTo>
                  <a:pt x="416" y="393"/>
                  <a:pt x="413" y="389"/>
                  <a:pt x="414" y="386"/>
                </a:cubicBezTo>
                <a:cubicBezTo>
                  <a:pt x="407" y="359"/>
                  <a:pt x="405" y="356"/>
                  <a:pt x="403" y="350"/>
                </a:cubicBezTo>
                <a:cubicBezTo>
                  <a:pt x="401" y="334"/>
                  <a:pt x="403" y="333"/>
                  <a:pt x="403" y="333"/>
                </a:cubicBezTo>
                <a:cubicBezTo>
                  <a:pt x="401" y="321"/>
                  <a:pt x="400" y="317"/>
                  <a:pt x="399" y="314"/>
                </a:cubicBezTo>
                <a:cubicBezTo>
                  <a:pt x="395" y="298"/>
                  <a:pt x="397" y="295"/>
                  <a:pt x="396" y="293"/>
                </a:cubicBezTo>
                <a:cubicBezTo>
                  <a:pt x="390" y="256"/>
                  <a:pt x="396" y="250"/>
                  <a:pt x="392" y="243"/>
                </a:cubicBezTo>
                <a:cubicBezTo>
                  <a:pt x="394" y="217"/>
                  <a:pt x="395" y="215"/>
                  <a:pt x="395" y="213"/>
                </a:cubicBezTo>
                <a:cubicBezTo>
                  <a:pt x="388" y="211"/>
                  <a:pt x="391" y="212"/>
                  <a:pt x="391" y="214"/>
                </a:cubicBezTo>
                <a:cubicBezTo>
                  <a:pt x="386" y="231"/>
                  <a:pt x="389" y="235"/>
                  <a:pt x="386" y="237"/>
                </a:cubicBezTo>
                <a:cubicBezTo>
                  <a:pt x="387" y="268"/>
                  <a:pt x="385" y="271"/>
                  <a:pt x="388" y="275"/>
                </a:cubicBezTo>
                <a:cubicBezTo>
                  <a:pt x="391" y="325"/>
                  <a:pt x="397" y="338"/>
                  <a:pt x="393" y="350"/>
                </a:cubicBezTo>
                <a:cubicBezTo>
                  <a:pt x="405" y="382"/>
                  <a:pt x="403" y="390"/>
                  <a:pt x="408" y="398"/>
                </a:cubicBezTo>
                <a:cubicBezTo>
                  <a:pt x="419" y="430"/>
                  <a:pt x="421" y="438"/>
                  <a:pt x="423" y="446"/>
                </a:cubicBezTo>
                <a:cubicBezTo>
                  <a:pt x="436" y="483"/>
                  <a:pt x="432" y="487"/>
                  <a:pt x="436" y="491"/>
                </a:cubicBezTo>
                <a:cubicBezTo>
                  <a:pt x="440" y="554"/>
                  <a:pt x="443" y="558"/>
                  <a:pt x="443" y="562"/>
                </a:cubicBezTo>
                <a:cubicBezTo>
                  <a:pt x="428" y="572"/>
                  <a:pt x="429" y="568"/>
                  <a:pt x="430" y="564"/>
                </a:cubicBezTo>
                <a:cubicBezTo>
                  <a:pt x="417" y="498"/>
                  <a:pt x="416" y="485"/>
                  <a:pt x="415" y="472"/>
                </a:cubicBezTo>
                <a:cubicBezTo>
                  <a:pt x="409" y="449"/>
                  <a:pt x="405" y="442"/>
                  <a:pt x="406" y="436"/>
                </a:cubicBezTo>
                <a:cubicBezTo>
                  <a:pt x="401" y="421"/>
                  <a:pt x="398" y="415"/>
                  <a:pt x="398" y="411"/>
                </a:cubicBezTo>
                <a:cubicBezTo>
                  <a:pt x="393" y="374"/>
                  <a:pt x="387" y="375"/>
                  <a:pt x="389" y="372"/>
                </a:cubicBezTo>
                <a:cubicBezTo>
                  <a:pt x="382" y="312"/>
                  <a:pt x="377" y="293"/>
                  <a:pt x="381" y="275"/>
                </a:cubicBezTo>
                <a:cubicBezTo>
                  <a:pt x="385" y="244"/>
                  <a:pt x="380" y="238"/>
                  <a:pt x="383" y="234"/>
                </a:cubicBezTo>
                <a:cubicBezTo>
                  <a:pt x="377" y="239"/>
                  <a:pt x="376" y="242"/>
                  <a:pt x="376" y="244"/>
                </a:cubicBezTo>
                <a:cubicBezTo>
                  <a:pt x="375" y="300"/>
                  <a:pt x="373" y="312"/>
                  <a:pt x="372" y="324"/>
                </a:cubicBezTo>
                <a:cubicBezTo>
                  <a:pt x="386" y="402"/>
                  <a:pt x="389" y="407"/>
                  <a:pt x="389" y="412"/>
                </a:cubicBezTo>
                <a:cubicBezTo>
                  <a:pt x="411" y="512"/>
                  <a:pt x="416" y="522"/>
                  <a:pt x="416" y="532"/>
                </a:cubicBezTo>
                <a:cubicBezTo>
                  <a:pt x="418" y="573"/>
                  <a:pt x="419" y="584"/>
                  <a:pt x="420" y="595"/>
                </a:cubicBezTo>
                <a:cubicBezTo>
                  <a:pt x="411" y="622"/>
                  <a:pt x="419" y="616"/>
                  <a:pt x="413" y="608"/>
                </a:cubicBezTo>
                <a:cubicBezTo>
                  <a:pt x="406" y="541"/>
                  <a:pt x="407" y="534"/>
                  <a:pt x="403" y="527"/>
                </a:cubicBezTo>
                <a:cubicBezTo>
                  <a:pt x="394" y="499"/>
                  <a:pt x="398" y="493"/>
                  <a:pt x="395" y="486"/>
                </a:cubicBezTo>
                <a:cubicBezTo>
                  <a:pt x="376" y="417"/>
                  <a:pt x="378" y="413"/>
                  <a:pt x="374" y="408"/>
                </a:cubicBezTo>
                <a:cubicBezTo>
                  <a:pt x="370" y="378"/>
                  <a:pt x="365" y="372"/>
                  <a:pt x="367" y="369"/>
                </a:cubicBezTo>
                <a:cubicBezTo>
                  <a:pt x="363" y="308"/>
                  <a:pt x="356" y="298"/>
                  <a:pt x="360" y="290"/>
                </a:cubicBezTo>
                <a:cubicBezTo>
                  <a:pt x="362" y="248"/>
                  <a:pt x="362" y="244"/>
                  <a:pt x="362" y="239"/>
                </a:cubicBezTo>
                <a:cubicBezTo>
                  <a:pt x="363" y="220"/>
                  <a:pt x="361" y="223"/>
                  <a:pt x="360" y="226"/>
                </a:cubicBezTo>
                <a:cubicBezTo>
                  <a:pt x="358" y="241"/>
                  <a:pt x="353" y="244"/>
                  <a:pt x="357" y="248"/>
                </a:cubicBezTo>
                <a:cubicBezTo>
                  <a:pt x="352" y="267"/>
                  <a:pt x="356" y="270"/>
                  <a:pt x="351" y="272"/>
                </a:cubicBezTo>
                <a:cubicBezTo>
                  <a:pt x="350" y="303"/>
                  <a:pt x="355" y="306"/>
                  <a:pt x="353" y="308"/>
                </a:cubicBezTo>
                <a:cubicBezTo>
                  <a:pt x="351" y="332"/>
                  <a:pt x="356" y="338"/>
                  <a:pt x="353" y="342"/>
                </a:cubicBezTo>
                <a:cubicBezTo>
                  <a:pt x="363" y="389"/>
                  <a:pt x="362" y="393"/>
                  <a:pt x="367" y="398"/>
                </a:cubicBezTo>
                <a:cubicBezTo>
                  <a:pt x="367" y="433"/>
                  <a:pt x="379" y="443"/>
                  <a:pt x="375" y="451"/>
                </a:cubicBezTo>
                <a:cubicBezTo>
                  <a:pt x="395" y="536"/>
                  <a:pt x="399" y="541"/>
                  <a:pt x="399" y="545"/>
                </a:cubicBezTo>
                <a:cubicBezTo>
                  <a:pt x="400" y="576"/>
                  <a:pt x="402" y="581"/>
                  <a:pt x="406" y="586"/>
                </a:cubicBezTo>
                <a:cubicBezTo>
                  <a:pt x="406" y="605"/>
                  <a:pt x="405" y="608"/>
                  <a:pt x="404" y="610"/>
                </a:cubicBezTo>
                <a:cubicBezTo>
                  <a:pt x="402" y="627"/>
                  <a:pt x="408" y="632"/>
                  <a:pt x="403" y="635"/>
                </a:cubicBezTo>
                <a:cubicBezTo>
                  <a:pt x="396" y="601"/>
                  <a:pt x="401" y="597"/>
                  <a:pt x="398" y="592"/>
                </a:cubicBezTo>
                <a:cubicBezTo>
                  <a:pt x="383" y="512"/>
                  <a:pt x="375" y="506"/>
                  <a:pt x="377" y="501"/>
                </a:cubicBezTo>
                <a:cubicBezTo>
                  <a:pt x="354" y="435"/>
                  <a:pt x="354" y="416"/>
                  <a:pt x="344" y="395"/>
                </a:cubicBezTo>
                <a:cubicBezTo>
                  <a:pt x="338" y="338"/>
                  <a:pt x="338" y="335"/>
                  <a:pt x="339" y="333"/>
                </a:cubicBezTo>
                <a:cubicBezTo>
                  <a:pt x="340" y="299"/>
                  <a:pt x="336" y="293"/>
                  <a:pt x="338" y="287"/>
                </a:cubicBezTo>
                <a:cubicBezTo>
                  <a:pt x="331" y="289"/>
                  <a:pt x="332" y="300"/>
                  <a:pt x="330" y="310"/>
                </a:cubicBezTo>
                <a:cubicBezTo>
                  <a:pt x="334" y="336"/>
                  <a:pt x="329" y="338"/>
                  <a:pt x="333" y="342"/>
                </a:cubicBezTo>
                <a:cubicBezTo>
                  <a:pt x="337" y="378"/>
                  <a:pt x="335" y="383"/>
                  <a:pt x="337" y="388"/>
                </a:cubicBezTo>
                <a:cubicBezTo>
                  <a:pt x="337" y="409"/>
                  <a:pt x="345" y="415"/>
                  <a:pt x="343" y="420"/>
                </a:cubicBezTo>
                <a:cubicBezTo>
                  <a:pt x="357" y="454"/>
                  <a:pt x="351" y="461"/>
                  <a:pt x="357" y="467"/>
                </a:cubicBezTo>
                <a:cubicBezTo>
                  <a:pt x="369" y="497"/>
                  <a:pt x="364" y="504"/>
                  <a:pt x="368" y="506"/>
                </a:cubicBezTo>
                <a:cubicBezTo>
                  <a:pt x="379" y="543"/>
                  <a:pt x="382" y="551"/>
                  <a:pt x="384" y="558"/>
                </a:cubicBezTo>
                <a:cubicBezTo>
                  <a:pt x="390" y="600"/>
                  <a:pt x="393" y="605"/>
                  <a:pt x="388" y="609"/>
                </a:cubicBezTo>
                <a:cubicBezTo>
                  <a:pt x="376" y="559"/>
                  <a:pt x="371" y="556"/>
                  <a:pt x="373" y="554"/>
                </a:cubicBezTo>
                <a:cubicBezTo>
                  <a:pt x="357" y="504"/>
                  <a:pt x="350" y="497"/>
                  <a:pt x="350" y="491"/>
                </a:cubicBezTo>
                <a:cubicBezTo>
                  <a:pt x="323" y="433"/>
                  <a:pt x="327" y="431"/>
                  <a:pt x="324" y="427"/>
                </a:cubicBezTo>
                <a:cubicBezTo>
                  <a:pt x="313" y="386"/>
                  <a:pt x="309" y="374"/>
                  <a:pt x="308" y="362"/>
                </a:cubicBezTo>
                <a:cubicBezTo>
                  <a:pt x="306" y="320"/>
                  <a:pt x="303" y="314"/>
                  <a:pt x="304" y="308"/>
                </a:cubicBezTo>
                <a:cubicBezTo>
                  <a:pt x="303" y="284"/>
                  <a:pt x="306" y="279"/>
                  <a:pt x="306" y="273"/>
                </a:cubicBezTo>
                <a:cubicBezTo>
                  <a:pt x="300" y="263"/>
                  <a:pt x="301" y="273"/>
                  <a:pt x="300" y="282"/>
                </a:cubicBezTo>
                <a:cubicBezTo>
                  <a:pt x="298" y="301"/>
                  <a:pt x="297" y="305"/>
                  <a:pt x="295" y="310"/>
                </a:cubicBezTo>
                <a:cubicBezTo>
                  <a:pt x="307" y="382"/>
                  <a:pt x="302" y="391"/>
                  <a:pt x="310" y="402"/>
                </a:cubicBezTo>
                <a:cubicBezTo>
                  <a:pt x="317" y="439"/>
                  <a:pt x="325" y="446"/>
                  <a:pt x="323" y="450"/>
                </a:cubicBezTo>
                <a:cubicBezTo>
                  <a:pt x="337" y="478"/>
                  <a:pt x="337" y="489"/>
                  <a:pt x="345" y="500"/>
                </a:cubicBezTo>
                <a:cubicBezTo>
                  <a:pt x="352" y="526"/>
                  <a:pt x="359" y="530"/>
                  <a:pt x="355" y="532"/>
                </a:cubicBezTo>
                <a:cubicBezTo>
                  <a:pt x="378" y="589"/>
                  <a:pt x="373" y="597"/>
                  <a:pt x="377" y="600"/>
                </a:cubicBezTo>
                <a:cubicBezTo>
                  <a:pt x="374" y="595"/>
                  <a:pt x="367" y="591"/>
                  <a:pt x="366" y="588"/>
                </a:cubicBezTo>
                <a:cubicBezTo>
                  <a:pt x="355" y="552"/>
                  <a:pt x="348" y="544"/>
                  <a:pt x="350" y="538"/>
                </a:cubicBezTo>
                <a:cubicBezTo>
                  <a:pt x="324" y="484"/>
                  <a:pt x="321" y="468"/>
                  <a:pt x="311" y="451"/>
                </a:cubicBezTo>
                <a:cubicBezTo>
                  <a:pt x="301" y="423"/>
                  <a:pt x="301" y="419"/>
                  <a:pt x="300" y="415"/>
                </a:cubicBezTo>
                <a:cubicBezTo>
                  <a:pt x="290" y="374"/>
                  <a:pt x="287" y="369"/>
                  <a:pt x="289" y="366"/>
                </a:cubicBezTo>
                <a:cubicBezTo>
                  <a:pt x="286" y="345"/>
                  <a:pt x="285" y="337"/>
                  <a:pt x="285" y="330"/>
                </a:cubicBezTo>
                <a:cubicBezTo>
                  <a:pt x="278" y="309"/>
                  <a:pt x="280" y="316"/>
                  <a:pt x="280" y="319"/>
                </a:cubicBezTo>
                <a:cubicBezTo>
                  <a:pt x="279" y="330"/>
                  <a:pt x="279" y="333"/>
                  <a:pt x="279" y="334"/>
                </a:cubicBezTo>
                <a:cubicBezTo>
                  <a:pt x="276" y="357"/>
                  <a:pt x="284" y="362"/>
                  <a:pt x="281" y="365"/>
                </a:cubicBezTo>
                <a:cubicBezTo>
                  <a:pt x="287" y="400"/>
                  <a:pt x="290" y="404"/>
                  <a:pt x="290" y="407"/>
                </a:cubicBezTo>
                <a:cubicBezTo>
                  <a:pt x="314" y="477"/>
                  <a:pt x="313" y="479"/>
                  <a:pt x="313" y="481"/>
                </a:cubicBezTo>
                <a:cubicBezTo>
                  <a:pt x="324" y="507"/>
                  <a:pt x="331" y="514"/>
                  <a:pt x="329" y="519"/>
                </a:cubicBezTo>
                <a:cubicBezTo>
                  <a:pt x="359" y="601"/>
                  <a:pt x="365" y="601"/>
                  <a:pt x="364" y="609"/>
                </a:cubicBezTo>
                <a:cubicBezTo>
                  <a:pt x="371" y="640"/>
                  <a:pt x="372" y="643"/>
                  <a:pt x="374" y="646"/>
                </a:cubicBezTo>
                <a:cubicBezTo>
                  <a:pt x="376" y="667"/>
                  <a:pt x="377" y="669"/>
                  <a:pt x="374" y="671"/>
                </a:cubicBezTo>
                <a:cubicBezTo>
                  <a:pt x="375" y="687"/>
                  <a:pt x="374" y="690"/>
                  <a:pt x="375" y="692"/>
                </a:cubicBezTo>
                <a:cubicBezTo>
                  <a:pt x="370" y="713"/>
                  <a:pt x="369" y="717"/>
                  <a:pt x="367" y="715"/>
                </a:cubicBezTo>
                <a:cubicBezTo>
                  <a:pt x="363" y="675"/>
                  <a:pt x="362" y="670"/>
                  <a:pt x="363" y="666"/>
                </a:cubicBezTo>
                <a:cubicBezTo>
                  <a:pt x="352" y="608"/>
                  <a:pt x="345" y="610"/>
                  <a:pt x="346" y="605"/>
                </a:cubicBezTo>
                <a:cubicBezTo>
                  <a:pt x="334" y="572"/>
                  <a:pt x="329" y="574"/>
                  <a:pt x="329" y="568"/>
                </a:cubicBezTo>
                <a:cubicBezTo>
                  <a:pt x="310" y="526"/>
                  <a:pt x="303" y="521"/>
                  <a:pt x="305" y="517"/>
                </a:cubicBezTo>
                <a:cubicBezTo>
                  <a:pt x="290" y="492"/>
                  <a:pt x="293" y="489"/>
                  <a:pt x="289" y="484"/>
                </a:cubicBezTo>
                <a:cubicBezTo>
                  <a:pt x="272" y="442"/>
                  <a:pt x="272" y="433"/>
                  <a:pt x="267" y="424"/>
                </a:cubicBezTo>
                <a:cubicBezTo>
                  <a:pt x="263" y="382"/>
                  <a:pt x="261" y="377"/>
                  <a:pt x="262" y="373"/>
                </a:cubicBezTo>
                <a:cubicBezTo>
                  <a:pt x="263" y="332"/>
                  <a:pt x="259" y="327"/>
                  <a:pt x="260" y="323"/>
                </a:cubicBezTo>
                <a:cubicBezTo>
                  <a:pt x="255" y="324"/>
                  <a:pt x="255" y="328"/>
                  <a:pt x="258" y="332"/>
                </a:cubicBezTo>
                <a:cubicBezTo>
                  <a:pt x="253" y="357"/>
                  <a:pt x="255" y="358"/>
                  <a:pt x="255" y="359"/>
                </a:cubicBezTo>
                <a:cubicBezTo>
                  <a:pt x="256" y="372"/>
                  <a:pt x="254" y="373"/>
                  <a:pt x="255" y="376"/>
                </a:cubicBezTo>
                <a:cubicBezTo>
                  <a:pt x="262" y="413"/>
                  <a:pt x="257" y="421"/>
                  <a:pt x="262" y="430"/>
                </a:cubicBezTo>
                <a:cubicBezTo>
                  <a:pt x="271" y="463"/>
                  <a:pt x="270" y="468"/>
                  <a:pt x="276" y="474"/>
                </a:cubicBezTo>
                <a:cubicBezTo>
                  <a:pt x="293" y="525"/>
                  <a:pt x="305" y="537"/>
                  <a:pt x="308" y="549"/>
                </a:cubicBezTo>
                <a:cubicBezTo>
                  <a:pt x="326" y="593"/>
                  <a:pt x="338" y="598"/>
                  <a:pt x="333" y="600"/>
                </a:cubicBezTo>
                <a:cubicBezTo>
                  <a:pt x="344" y="639"/>
                  <a:pt x="350" y="643"/>
                  <a:pt x="348" y="645"/>
                </a:cubicBezTo>
                <a:cubicBezTo>
                  <a:pt x="360" y="675"/>
                  <a:pt x="349" y="681"/>
                  <a:pt x="356" y="679"/>
                </a:cubicBezTo>
                <a:cubicBezTo>
                  <a:pt x="356" y="718"/>
                  <a:pt x="357" y="722"/>
                  <a:pt x="358" y="727"/>
                </a:cubicBezTo>
                <a:cubicBezTo>
                  <a:pt x="355" y="728"/>
                  <a:pt x="353" y="720"/>
                  <a:pt x="355" y="712"/>
                </a:cubicBezTo>
                <a:cubicBezTo>
                  <a:pt x="344" y="656"/>
                  <a:pt x="337" y="650"/>
                  <a:pt x="339" y="647"/>
                </a:cubicBezTo>
                <a:cubicBezTo>
                  <a:pt x="327" y="614"/>
                  <a:pt x="329" y="612"/>
                  <a:pt x="327" y="609"/>
                </a:cubicBezTo>
                <a:cubicBezTo>
                  <a:pt x="296" y="547"/>
                  <a:pt x="292" y="535"/>
                  <a:pt x="286" y="521"/>
                </a:cubicBezTo>
                <a:cubicBezTo>
                  <a:pt x="264" y="475"/>
                  <a:pt x="265" y="471"/>
                  <a:pt x="260" y="465"/>
                </a:cubicBezTo>
                <a:cubicBezTo>
                  <a:pt x="247" y="411"/>
                  <a:pt x="246" y="405"/>
                  <a:pt x="244" y="399"/>
                </a:cubicBezTo>
                <a:cubicBezTo>
                  <a:pt x="237" y="392"/>
                  <a:pt x="243" y="396"/>
                  <a:pt x="240" y="399"/>
                </a:cubicBezTo>
                <a:cubicBezTo>
                  <a:pt x="245" y="450"/>
                  <a:pt x="252" y="456"/>
                  <a:pt x="251" y="460"/>
                </a:cubicBezTo>
                <a:cubicBezTo>
                  <a:pt x="278" y="524"/>
                  <a:pt x="284" y="536"/>
                  <a:pt x="288" y="548"/>
                </a:cubicBezTo>
                <a:cubicBezTo>
                  <a:pt x="302" y="574"/>
                  <a:pt x="305" y="577"/>
                  <a:pt x="303" y="579"/>
                </a:cubicBezTo>
                <a:cubicBezTo>
                  <a:pt x="316" y="612"/>
                  <a:pt x="323" y="618"/>
                  <a:pt x="323" y="624"/>
                </a:cubicBezTo>
                <a:cubicBezTo>
                  <a:pt x="325" y="635"/>
                  <a:pt x="328" y="634"/>
                  <a:pt x="329" y="635"/>
                </a:cubicBezTo>
                <a:cubicBezTo>
                  <a:pt x="329" y="647"/>
                  <a:pt x="332" y="649"/>
                  <a:pt x="330" y="651"/>
                </a:cubicBezTo>
                <a:cubicBezTo>
                  <a:pt x="342" y="695"/>
                  <a:pt x="341" y="702"/>
                  <a:pt x="346" y="710"/>
                </a:cubicBezTo>
                <a:cubicBezTo>
                  <a:pt x="344" y="729"/>
                  <a:pt x="346" y="732"/>
                  <a:pt x="343" y="730"/>
                </a:cubicBezTo>
                <a:cubicBezTo>
                  <a:pt x="342" y="696"/>
                  <a:pt x="336" y="691"/>
                  <a:pt x="340" y="688"/>
                </a:cubicBezTo>
                <a:cubicBezTo>
                  <a:pt x="322" y="644"/>
                  <a:pt x="323" y="635"/>
                  <a:pt x="319" y="625"/>
                </a:cubicBezTo>
                <a:cubicBezTo>
                  <a:pt x="304" y="603"/>
                  <a:pt x="309" y="596"/>
                  <a:pt x="304" y="598"/>
                </a:cubicBezTo>
                <a:cubicBezTo>
                  <a:pt x="283" y="562"/>
                  <a:pt x="281" y="562"/>
                  <a:pt x="280" y="557"/>
                </a:cubicBezTo>
                <a:cubicBezTo>
                  <a:pt x="239" y="483"/>
                  <a:pt x="234" y="468"/>
                  <a:pt x="227" y="453"/>
                </a:cubicBezTo>
                <a:cubicBezTo>
                  <a:pt x="222" y="406"/>
                  <a:pt x="214" y="401"/>
                  <a:pt x="217" y="399"/>
                </a:cubicBezTo>
                <a:cubicBezTo>
                  <a:pt x="210" y="368"/>
                  <a:pt x="206" y="371"/>
                  <a:pt x="209" y="374"/>
                </a:cubicBezTo>
                <a:cubicBezTo>
                  <a:pt x="211" y="412"/>
                  <a:pt x="214" y="416"/>
                  <a:pt x="212" y="419"/>
                </a:cubicBezTo>
                <a:cubicBezTo>
                  <a:pt x="217" y="447"/>
                  <a:pt x="220" y="451"/>
                  <a:pt x="218" y="454"/>
                </a:cubicBezTo>
                <a:cubicBezTo>
                  <a:pt x="237" y="486"/>
                  <a:pt x="228" y="488"/>
                  <a:pt x="233" y="492"/>
                </a:cubicBezTo>
                <a:cubicBezTo>
                  <a:pt x="243" y="506"/>
                  <a:pt x="241" y="507"/>
                  <a:pt x="243" y="510"/>
                </a:cubicBezTo>
                <a:cubicBezTo>
                  <a:pt x="273" y="563"/>
                  <a:pt x="281" y="573"/>
                  <a:pt x="290" y="592"/>
                </a:cubicBezTo>
                <a:cubicBezTo>
                  <a:pt x="313" y="641"/>
                  <a:pt x="320" y="646"/>
                  <a:pt x="317" y="650"/>
                </a:cubicBezTo>
                <a:cubicBezTo>
                  <a:pt x="324" y="674"/>
                  <a:pt x="328" y="677"/>
                  <a:pt x="326" y="679"/>
                </a:cubicBezTo>
                <a:cubicBezTo>
                  <a:pt x="331" y="728"/>
                  <a:pt x="335" y="734"/>
                  <a:pt x="335" y="739"/>
                </a:cubicBezTo>
                <a:cubicBezTo>
                  <a:pt x="329" y="772"/>
                  <a:pt x="335" y="778"/>
                  <a:pt x="329" y="782"/>
                </a:cubicBezTo>
                <a:cubicBezTo>
                  <a:pt x="329" y="760"/>
                  <a:pt x="324" y="756"/>
                  <a:pt x="326" y="754"/>
                </a:cubicBezTo>
                <a:cubicBezTo>
                  <a:pt x="316" y="694"/>
                  <a:pt x="311" y="688"/>
                  <a:pt x="312" y="684"/>
                </a:cubicBezTo>
                <a:cubicBezTo>
                  <a:pt x="303" y="664"/>
                  <a:pt x="300" y="660"/>
                  <a:pt x="297" y="655"/>
                </a:cubicBezTo>
                <a:cubicBezTo>
                  <a:pt x="277" y="614"/>
                  <a:pt x="276" y="603"/>
                  <a:pt x="266" y="592"/>
                </a:cubicBezTo>
                <a:cubicBezTo>
                  <a:pt x="229" y="512"/>
                  <a:pt x="224" y="509"/>
                  <a:pt x="226" y="507"/>
                </a:cubicBezTo>
                <a:cubicBezTo>
                  <a:pt x="219" y="487"/>
                  <a:pt x="218" y="484"/>
                  <a:pt x="215" y="481"/>
                </a:cubicBezTo>
                <a:cubicBezTo>
                  <a:pt x="207" y="434"/>
                  <a:pt x="204" y="427"/>
                  <a:pt x="203" y="421"/>
                </a:cubicBezTo>
                <a:cubicBezTo>
                  <a:pt x="200" y="407"/>
                  <a:pt x="202" y="403"/>
                  <a:pt x="198" y="400"/>
                </a:cubicBezTo>
                <a:cubicBezTo>
                  <a:pt x="196" y="424"/>
                  <a:pt x="202" y="423"/>
                  <a:pt x="200" y="426"/>
                </a:cubicBezTo>
                <a:cubicBezTo>
                  <a:pt x="204" y="466"/>
                  <a:pt x="207" y="469"/>
                  <a:pt x="205" y="471"/>
                </a:cubicBezTo>
                <a:cubicBezTo>
                  <a:pt x="232" y="535"/>
                  <a:pt x="234" y="550"/>
                  <a:pt x="247" y="566"/>
                </a:cubicBezTo>
                <a:cubicBezTo>
                  <a:pt x="301" y="688"/>
                  <a:pt x="306" y="693"/>
                  <a:pt x="305" y="698"/>
                </a:cubicBezTo>
                <a:cubicBezTo>
                  <a:pt x="318" y="764"/>
                  <a:pt x="321" y="768"/>
                  <a:pt x="316" y="771"/>
                </a:cubicBezTo>
                <a:cubicBezTo>
                  <a:pt x="320" y="797"/>
                  <a:pt x="318" y="798"/>
                  <a:pt x="320" y="800"/>
                </a:cubicBezTo>
                <a:cubicBezTo>
                  <a:pt x="311" y="765"/>
                  <a:pt x="308" y="755"/>
                  <a:pt x="311" y="746"/>
                </a:cubicBezTo>
                <a:cubicBezTo>
                  <a:pt x="292" y="699"/>
                  <a:pt x="295" y="695"/>
                  <a:pt x="291" y="689"/>
                </a:cubicBezTo>
                <a:cubicBezTo>
                  <a:pt x="279" y="664"/>
                  <a:pt x="281" y="659"/>
                  <a:pt x="274" y="652"/>
                </a:cubicBezTo>
                <a:cubicBezTo>
                  <a:pt x="272" y="634"/>
                  <a:pt x="265" y="630"/>
                  <a:pt x="264" y="627"/>
                </a:cubicBezTo>
                <a:cubicBezTo>
                  <a:pt x="258" y="606"/>
                  <a:pt x="250" y="601"/>
                  <a:pt x="253" y="598"/>
                </a:cubicBezTo>
                <a:cubicBezTo>
                  <a:pt x="219" y="535"/>
                  <a:pt x="210" y="531"/>
                  <a:pt x="213" y="526"/>
                </a:cubicBezTo>
                <a:cubicBezTo>
                  <a:pt x="196" y="496"/>
                  <a:pt x="200" y="495"/>
                  <a:pt x="199" y="493"/>
                </a:cubicBezTo>
                <a:cubicBezTo>
                  <a:pt x="188" y="444"/>
                  <a:pt x="183" y="435"/>
                  <a:pt x="184" y="427"/>
                </a:cubicBezTo>
                <a:cubicBezTo>
                  <a:pt x="176" y="409"/>
                  <a:pt x="175" y="415"/>
                  <a:pt x="176" y="421"/>
                </a:cubicBezTo>
                <a:cubicBezTo>
                  <a:pt x="180" y="443"/>
                  <a:pt x="180" y="448"/>
                  <a:pt x="180" y="452"/>
                </a:cubicBezTo>
                <a:cubicBezTo>
                  <a:pt x="181" y="498"/>
                  <a:pt x="184" y="526"/>
                  <a:pt x="195" y="545"/>
                </a:cubicBezTo>
                <a:cubicBezTo>
                  <a:pt x="206" y="572"/>
                  <a:pt x="208" y="569"/>
                  <a:pt x="211" y="577"/>
                </a:cubicBezTo>
                <a:cubicBezTo>
                  <a:pt x="236" y="627"/>
                  <a:pt x="240" y="630"/>
                  <a:pt x="238" y="632"/>
                </a:cubicBezTo>
                <a:cubicBezTo>
                  <a:pt x="260" y="671"/>
                  <a:pt x="263" y="679"/>
                  <a:pt x="270" y="687"/>
                </a:cubicBezTo>
                <a:cubicBezTo>
                  <a:pt x="277" y="703"/>
                  <a:pt x="278" y="705"/>
                  <a:pt x="280" y="707"/>
                </a:cubicBezTo>
                <a:cubicBezTo>
                  <a:pt x="284" y="736"/>
                  <a:pt x="293" y="745"/>
                  <a:pt x="290" y="751"/>
                </a:cubicBezTo>
                <a:cubicBezTo>
                  <a:pt x="300" y="786"/>
                  <a:pt x="298" y="788"/>
                  <a:pt x="301" y="790"/>
                </a:cubicBezTo>
                <a:cubicBezTo>
                  <a:pt x="285" y="760"/>
                  <a:pt x="280" y="751"/>
                  <a:pt x="281" y="743"/>
                </a:cubicBezTo>
                <a:cubicBezTo>
                  <a:pt x="267" y="717"/>
                  <a:pt x="263" y="712"/>
                  <a:pt x="264" y="709"/>
                </a:cubicBezTo>
                <a:cubicBezTo>
                  <a:pt x="248" y="682"/>
                  <a:pt x="246" y="670"/>
                  <a:pt x="242" y="658"/>
                </a:cubicBezTo>
                <a:cubicBezTo>
                  <a:pt x="179" y="534"/>
                  <a:pt x="172" y="518"/>
                  <a:pt x="162" y="502"/>
                </a:cubicBezTo>
                <a:cubicBezTo>
                  <a:pt x="145" y="444"/>
                  <a:pt x="148" y="430"/>
                  <a:pt x="143" y="415"/>
                </a:cubicBezTo>
                <a:cubicBezTo>
                  <a:pt x="140" y="444"/>
                  <a:pt x="143" y="452"/>
                  <a:pt x="143" y="459"/>
                </a:cubicBezTo>
                <a:cubicBezTo>
                  <a:pt x="153" y="499"/>
                  <a:pt x="156" y="503"/>
                  <a:pt x="155" y="507"/>
                </a:cubicBezTo>
                <a:cubicBezTo>
                  <a:pt x="184" y="563"/>
                  <a:pt x="185" y="565"/>
                  <a:pt x="185" y="569"/>
                </a:cubicBezTo>
                <a:cubicBezTo>
                  <a:pt x="202" y="603"/>
                  <a:pt x="208" y="605"/>
                  <a:pt x="207" y="612"/>
                </a:cubicBezTo>
                <a:cubicBezTo>
                  <a:pt x="217" y="641"/>
                  <a:pt x="230" y="639"/>
                  <a:pt x="224" y="644"/>
                </a:cubicBezTo>
                <a:cubicBezTo>
                  <a:pt x="287" y="796"/>
                  <a:pt x="292" y="802"/>
                  <a:pt x="291" y="807"/>
                </a:cubicBezTo>
                <a:cubicBezTo>
                  <a:pt x="298" y="844"/>
                  <a:pt x="299" y="847"/>
                  <a:pt x="297" y="849"/>
                </a:cubicBezTo>
                <a:cubicBezTo>
                  <a:pt x="295" y="844"/>
                  <a:pt x="294" y="840"/>
                  <a:pt x="292" y="836"/>
                </a:cubicBezTo>
                <a:cubicBezTo>
                  <a:pt x="285" y="809"/>
                  <a:pt x="281" y="804"/>
                  <a:pt x="278" y="799"/>
                </a:cubicBezTo>
                <a:cubicBezTo>
                  <a:pt x="255" y="746"/>
                  <a:pt x="249" y="747"/>
                  <a:pt x="250" y="741"/>
                </a:cubicBezTo>
                <a:cubicBezTo>
                  <a:pt x="223" y="694"/>
                  <a:pt x="225" y="692"/>
                  <a:pt x="223" y="689"/>
                </a:cubicBezTo>
                <a:cubicBezTo>
                  <a:pt x="216" y="674"/>
                  <a:pt x="215" y="671"/>
                  <a:pt x="212" y="667"/>
                </a:cubicBezTo>
                <a:cubicBezTo>
                  <a:pt x="201" y="644"/>
                  <a:pt x="195" y="640"/>
                  <a:pt x="198" y="638"/>
                </a:cubicBezTo>
                <a:cubicBezTo>
                  <a:pt x="149" y="549"/>
                  <a:pt x="156" y="559"/>
                  <a:pt x="157" y="567"/>
                </a:cubicBezTo>
                <a:cubicBezTo>
                  <a:pt x="160" y="580"/>
                  <a:pt x="164" y="583"/>
                  <a:pt x="165" y="586"/>
                </a:cubicBezTo>
                <a:cubicBezTo>
                  <a:pt x="177" y="613"/>
                  <a:pt x="172" y="614"/>
                  <a:pt x="179" y="618"/>
                </a:cubicBezTo>
                <a:cubicBezTo>
                  <a:pt x="187" y="642"/>
                  <a:pt x="191" y="644"/>
                  <a:pt x="192" y="647"/>
                </a:cubicBezTo>
                <a:cubicBezTo>
                  <a:pt x="208" y="677"/>
                  <a:pt x="206" y="681"/>
                  <a:pt x="209" y="680"/>
                </a:cubicBezTo>
                <a:cubicBezTo>
                  <a:pt x="229" y="715"/>
                  <a:pt x="236" y="735"/>
                  <a:pt x="245" y="754"/>
                </a:cubicBezTo>
                <a:cubicBezTo>
                  <a:pt x="265" y="789"/>
                  <a:pt x="268" y="793"/>
                  <a:pt x="268" y="796"/>
                </a:cubicBezTo>
                <a:cubicBezTo>
                  <a:pt x="284" y="831"/>
                  <a:pt x="281" y="834"/>
                  <a:pt x="283" y="837"/>
                </a:cubicBezTo>
                <a:cubicBezTo>
                  <a:pt x="287" y="855"/>
                  <a:pt x="283" y="857"/>
                  <a:pt x="287" y="859"/>
                </a:cubicBezTo>
                <a:cubicBezTo>
                  <a:pt x="285" y="886"/>
                  <a:pt x="282" y="878"/>
                  <a:pt x="285" y="870"/>
                </a:cubicBezTo>
                <a:cubicBezTo>
                  <a:pt x="268" y="821"/>
                  <a:pt x="270" y="819"/>
                  <a:pt x="268" y="816"/>
                </a:cubicBezTo>
                <a:cubicBezTo>
                  <a:pt x="259" y="786"/>
                  <a:pt x="252" y="782"/>
                  <a:pt x="251" y="779"/>
                </a:cubicBezTo>
                <a:cubicBezTo>
                  <a:pt x="234" y="751"/>
                  <a:pt x="238" y="749"/>
                  <a:pt x="234" y="745"/>
                </a:cubicBezTo>
                <a:cubicBezTo>
                  <a:pt x="205" y="692"/>
                  <a:pt x="202" y="688"/>
                  <a:pt x="199" y="684"/>
                </a:cubicBezTo>
                <a:cubicBezTo>
                  <a:pt x="177" y="630"/>
                  <a:pt x="166" y="611"/>
                  <a:pt x="158" y="593"/>
                </a:cubicBezTo>
                <a:cubicBezTo>
                  <a:pt x="147" y="546"/>
                  <a:pt x="142" y="548"/>
                  <a:pt x="140" y="540"/>
                </a:cubicBezTo>
                <a:cubicBezTo>
                  <a:pt x="140" y="522"/>
                  <a:pt x="138" y="522"/>
                  <a:pt x="136" y="521"/>
                </a:cubicBezTo>
                <a:cubicBezTo>
                  <a:pt x="130" y="496"/>
                  <a:pt x="129" y="493"/>
                  <a:pt x="131" y="490"/>
                </a:cubicBezTo>
                <a:cubicBezTo>
                  <a:pt x="122" y="493"/>
                  <a:pt x="128" y="497"/>
                  <a:pt x="125" y="499"/>
                </a:cubicBezTo>
                <a:cubicBezTo>
                  <a:pt x="131" y="527"/>
                  <a:pt x="132" y="536"/>
                  <a:pt x="136" y="545"/>
                </a:cubicBezTo>
                <a:cubicBezTo>
                  <a:pt x="139" y="569"/>
                  <a:pt x="140" y="574"/>
                  <a:pt x="139" y="580"/>
                </a:cubicBezTo>
                <a:cubicBezTo>
                  <a:pt x="160" y="639"/>
                  <a:pt x="161" y="642"/>
                  <a:pt x="159" y="645"/>
                </a:cubicBezTo>
                <a:cubicBezTo>
                  <a:pt x="169" y="668"/>
                  <a:pt x="176" y="672"/>
                  <a:pt x="172" y="674"/>
                </a:cubicBezTo>
                <a:cubicBezTo>
                  <a:pt x="200" y="724"/>
                  <a:pt x="201" y="738"/>
                  <a:pt x="214" y="755"/>
                </a:cubicBezTo>
                <a:cubicBezTo>
                  <a:pt x="236" y="805"/>
                  <a:pt x="246" y="814"/>
                  <a:pt x="247" y="821"/>
                </a:cubicBezTo>
                <a:cubicBezTo>
                  <a:pt x="268" y="868"/>
                  <a:pt x="261" y="870"/>
                  <a:pt x="266" y="874"/>
                </a:cubicBezTo>
                <a:cubicBezTo>
                  <a:pt x="224" y="800"/>
                  <a:pt x="220" y="795"/>
                  <a:pt x="217" y="789"/>
                </a:cubicBezTo>
                <a:cubicBezTo>
                  <a:pt x="185" y="740"/>
                  <a:pt x="190" y="733"/>
                  <a:pt x="185" y="736"/>
                </a:cubicBezTo>
                <a:cubicBezTo>
                  <a:pt x="171" y="702"/>
                  <a:pt x="168" y="697"/>
                  <a:pt x="166" y="693"/>
                </a:cubicBezTo>
                <a:cubicBezTo>
                  <a:pt x="134" y="606"/>
                  <a:pt x="125" y="601"/>
                  <a:pt x="129" y="597"/>
                </a:cubicBezTo>
                <a:cubicBezTo>
                  <a:pt x="119" y="542"/>
                  <a:pt x="118" y="540"/>
                  <a:pt x="116" y="538"/>
                </a:cubicBezTo>
                <a:cubicBezTo>
                  <a:pt x="111" y="539"/>
                  <a:pt x="113" y="558"/>
                  <a:pt x="117" y="576"/>
                </a:cubicBezTo>
                <a:cubicBezTo>
                  <a:pt x="141" y="650"/>
                  <a:pt x="140" y="667"/>
                  <a:pt x="151" y="685"/>
                </a:cubicBezTo>
                <a:cubicBezTo>
                  <a:pt x="194" y="767"/>
                  <a:pt x="201" y="774"/>
                  <a:pt x="207" y="789"/>
                </a:cubicBezTo>
                <a:cubicBezTo>
                  <a:pt x="228" y="836"/>
                  <a:pt x="240" y="840"/>
                  <a:pt x="235" y="842"/>
                </a:cubicBezTo>
                <a:cubicBezTo>
                  <a:pt x="251" y="882"/>
                  <a:pt x="258" y="889"/>
                  <a:pt x="255" y="894"/>
                </a:cubicBezTo>
                <a:cubicBezTo>
                  <a:pt x="228" y="846"/>
                  <a:pt x="227" y="844"/>
                  <a:pt x="225" y="842"/>
                </a:cubicBezTo>
                <a:cubicBezTo>
                  <a:pt x="212" y="821"/>
                  <a:pt x="210" y="822"/>
                  <a:pt x="209" y="820"/>
                </a:cubicBezTo>
                <a:cubicBezTo>
                  <a:pt x="166" y="769"/>
                  <a:pt x="157" y="757"/>
                  <a:pt x="144" y="743"/>
                </a:cubicBezTo>
                <a:cubicBezTo>
                  <a:pt x="123" y="700"/>
                  <a:pt x="116" y="696"/>
                  <a:pt x="115" y="693"/>
                </a:cubicBezTo>
                <a:cubicBezTo>
                  <a:pt x="107" y="669"/>
                  <a:pt x="105" y="663"/>
                  <a:pt x="101" y="657"/>
                </a:cubicBezTo>
                <a:cubicBezTo>
                  <a:pt x="96" y="630"/>
                  <a:pt x="93" y="623"/>
                  <a:pt x="91" y="615"/>
                </a:cubicBezTo>
                <a:cubicBezTo>
                  <a:pt x="87" y="604"/>
                  <a:pt x="82" y="608"/>
                  <a:pt x="85" y="614"/>
                </a:cubicBezTo>
                <a:cubicBezTo>
                  <a:pt x="95" y="654"/>
                  <a:pt x="92" y="660"/>
                  <a:pt x="95" y="666"/>
                </a:cubicBezTo>
                <a:cubicBezTo>
                  <a:pt x="154" y="770"/>
                  <a:pt x="155" y="771"/>
                  <a:pt x="161" y="778"/>
                </a:cubicBezTo>
                <a:cubicBezTo>
                  <a:pt x="204" y="829"/>
                  <a:pt x="208" y="830"/>
                  <a:pt x="211" y="836"/>
                </a:cubicBezTo>
                <a:cubicBezTo>
                  <a:pt x="249" y="919"/>
                  <a:pt x="255" y="928"/>
                  <a:pt x="253" y="935"/>
                </a:cubicBezTo>
                <a:cubicBezTo>
                  <a:pt x="253" y="956"/>
                  <a:pt x="256" y="954"/>
                  <a:pt x="252" y="951"/>
                </a:cubicBezTo>
                <a:cubicBezTo>
                  <a:pt x="255" y="941"/>
                  <a:pt x="249" y="937"/>
                  <a:pt x="247" y="934"/>
                </a:cubicBezTo>
                <a:cubicBezTo>
                  <a:pt x="223" y="877"/>
                  <a:pt x="219" y="872"/>
                  <a:pt x="216" y="866"/>
                </a:cubicBezTo>
                <a:cubicBezTo>
                  <a:pt x="166" y="796"/>
                  <a:pt x="160" y="792"/>
                  <a:pt x="155" y="782"/>
                </a:cubicBezTo>
                <a:cubicBezTo>
                  <a:pt x="107" y="716"/>
                  <a:pt x="103" y="719"/>
                  <a:pt x="103" y="714"/>
                </a:cubicBezTo>
                <a:cubicBezTo>
                  <a:pt x="85" y="675"/>
                  <a:pt x="83" y="673"/>
                  <a:pt x="82" y="671"/>
                </a:cubicBezTo>
                <a:cubicBezTo>
                  <a:pt x="79" y="658"/>
                  <a:pt x="74" y="655"/>
                  <a:pt x="76" y="653"/>
                </a:cubicBezTo>
                <a:cubicBezTo>
                  <a:pt x="72" y="651"/>
                  <a:pt x="73" y="653"/>
                  <a:pt x="70" y="654"/>
                </a:cubicBezTo>
                <a:cubicBezTo>
                  <a:pt x="78" y="674"/>
                  <a:pt x="75" y="677"/>
                  <a:pt x="80" y="682"/>
                </a:cubicBezTo>
                <a:cubicBezTo>
                  <a:pt x="93" y="713"/>
                  <a:pt x="99" y="721"/>
                  <a:pt x="102" y="730"/>
                </a:cubicBezTo>
                <a:cubicBezTo>
                  <a:pt x="168" y="818"/>
                  <a:pt x="173" y="816"/>
                  <a:pt x="176" y="821"/>
                </a:cubicBezTo>
                <a:cubicBezTo>
                  <a:pt x="206" y="868"/>
                  <a:pt x="208" y="871"/>
                  <a:pt x="210" y="875"/>
                </a:cubicBezTo>
                <a:cubicBezTo>
                  <a:pt x="237" y="926"/>
                  <a:pt x="238" y="934"/>
                  <a:pt x="240" y="942"/>
                </a:cubicBezTo>
                <a:cubicBezTo>
                  <a:pt x="254" y="974"/>
                  <a:pt x="251" y="976"/>
                  <a:pt x="252" y="978"/>
                </a:cubicBezTo>
                <a:cubicBezTo>
                  <a:pt x="244" y="978"/>
                  <a:pt x="245" y="972"/>
                  <a:pt x="245" y="965"/>
                </a:cubicBezTo>
                <a:cubicBezTo>
                  <a:pt x="220" y="909"/>
                  <a:pt x="215" y="897"/>
                  <a:pt x="207" y="885"/>
                </a:cubicBezTo>
                <a:cubicBezTo>
                  <a:pt x="195" y="866"/>
                  <a:pt x="195" y="864"/>
                  <a:pt x="193" y="865"/>
                </a:cubicBezTo>
                <a:cubicBezTo>
                  <a:pt x="179" y="855"/>
                  <a:pt x="185" y="844"/>
                  <a:pt x="180" y="848"/>
                </a:cubicBezTo>
                <a:cubicBezTo>
                  <a:pt x="148" y="807"/>
                  <a:pt x="140" y="795"/>
                  <a:pt x="131" y="783"/>
                </a:cubicBezTo>
                <a:cubicBezTo>
                  <a:pt x="118" y="762"/>
                  <a:pt x="110" y="755"/>
                  <a:pt x="106" y="749"/>
                </a:cubicBezTo>
                <a:cubicBezTo>
                  <a:pt x="80" y="696"/>
                  <a:pt x="80" y="694"/>
                  <a:pt x="80" y="692"/>
                </a:cubicBezTo>
                <a:cubicBezTo>
                  <a:pt x="71" y="664"/>
                  <a:pt x="69" y="658"/>
                  <a:pt x="65" y="661"/>
                </a:cubicBezTo>
                <a:cubicBezTo>
                  <a:pt x="71" y="688"/>
                  <a:pt x="73" y="693"/>
                  <a:pt x="76" y="697"/>
                </a:cubicBezTo>
                <a:cubicBezTo>
                  <a:pt x="113" y="772"/>
                  <a:pt x="120" y="781"/>
                  <a:pt x="125" y="789"/>
                </a:cubicBezTo>
                <a:cubicBezTo>
                  <a:pt x="135" y="803"/>
                  <a:pt x="136" y="809"/>
                  <a:pt x="140" y="813"/>
                </a:cubicBezTo>
                <a:cubicBezTo>
                  <a:pt x="178" y="859"/>
                  <a:pt x="181" y="858"/>
                  <a:pt x="179" y="860"/>
                </a:cubicBezTo>
                <a:cubicBezTo>
                  <a:pt x="193" y="881"/>
                  <a:pt x="195" y="882"/>
                  <a:pt x="198" y="889"/>
                </a:cubicBezTo>
                <a:cubicBezTo>
                  <a:pt x="227" y="944"/>
                  <a:pt x="231" y="952"/>
                  <a:pt x="235" y="961"/>
                </a:cubicBezTo>
                <a:cubicBezTo>
                  <a:pt x="244" y="999"/>
                  <a:pt x="243" y="1002"/>
                  <a:pt x="242" y="1005"/>
                </a:cubicBezTo>
                <a:cubicBezTo>
                  <a:pt x="238" y="996"/>
                  <a:pt x="233" y="991"/>
                  <a:pt x="234" y="988"/>
                </a:cubicBezTo>
                <a:cubicBezTo>
                  <a:pt x="225" y="962"/>
                  <a:pt x="224" y="959"/>
                  <a:pt x="222" y="957"/>
                </a:cubicBezTo>
                <a:cubicBezTo>
                  <a:pt x="210" y="930"/>
                  <a:pt x="207" y="921"/>
                  <a:pt x="204" y="912"/>
                </a:cubicBezTo>
                <a:cubicBezTo>
                  <a:pt x="190" y="898"/>
                  <a:pt x="190" y="892"/>
                  <a:pt x="189" y="891"/>
                </a:cubicBezTo>
                <a:cubicBezTo>
                  <a:pt x="171" y="869"/>
                  <a:pt x="172" y="868"/>
                  <a:pt x="171" y="866"/>
                </a:cubicBezTo>
                <a:cubicBezTo>
                  <a:pt x="166" y="860"/>
                  <a:pt x="165" y="861"/>
                  <a:pt x="164" y="859"/>
                </a:cubicBezTo>
                <a:cubicBezTo>
                  <a:pt x="156" y="850"/>
                  <a:pt x="152" y="845"/>
                  <a:pt x="148" y="841"/>
                </a:cubicBezTo>
                <a:cubicBezTo>
                  <a:pt x="65" y="711"/>
                  <a:pt x="53" y="694"/>
                  <a:pt x="50" y="678"/>
                </a:cubicBezTo>
                <a:cubicBezTo>
                  <a:pt x="50" y="701"/>
                  <a:pt x="55" y="704"/>
                  <a:pt x="53" y="706"/>
                </a:cubicBezTo>
                <a:cubicBezTo>
                  <a:pt x="169" y="875"/>
                  <a:pt x="172" y="884"/>
                  <a:pt x="197" y="919"/>
                </a:cubicBezTo>
                <a:cubicBezTo>
                  <a:pt x="218" y="976"/>
                  <a:pt x="221" y="979"/>
                  <a:pt x="224" y="983"/>
                </a:cubicBezTo>
                <a:cubicBezTo>
                  <a:pt x="228" y="1009"/>
                  <a:pt x="232" y="1014"/>
                  <a:pt x="228" y="1017"/>
                </a:cubicBezTo>
                <a:cubicBezTo>
                  <a:pt x="224" y="1004"/>
                  <a:pt x="219" y="996"/>
                  <a:pt x="221" y="990"/>
                </a:cubicBezTo>
                <a:cubicBezTo>
                  <a:pt x="201" y="949"/>
                  <a:pt x="198" y="938"/>
                  <a:pt x="196" y="934"/>
                </a:cubicBezTo>
                <a:cubicBezTo>
                  <a:pt x="166" y="892"/>
                  <a:pt x="165" y="887"/>
                  <a:pt x="163" y="885"/>
                </a:cubicBezTo>
                <a:cubicBezTo>
                  <a:pt x="129" y="843"/>
                  <a:pt x="120" y="840"/>
                  <a:pt x="115" y="826"/>
                </a:cubicBezTo>
                <a:cubicBezTo>
                  <a:pt x="95" y="810"/>
                  <a:pt x="100" y="803"/>
                  <a:pt x="95" y="801"/>
                </a:cubicBezTo>
                <a:cubicBezTo>
                  <a:pt x="58" y="746"/>
                  <a:pt x="61" y="750"/>
                  <a:pt x="63" y="753"/>
                </a:cubicBezTo>
                <a:cubicBezTo>
                  <a:pt x="73" y="778"/>
                  <a:pt x="76" y="782"/>
                  <a:pt x="79" y="786"/>
                </a:cubicBezTo>
                <a:cubicBezTo>
                  <a:pt x="96" y="817"/>
                  <a:pt x="95" y="817"/>
                  <a:pt x="101" y="826"/>
                </a:cubicBezTo>
                <a:cubicBezTo>
                  <a:pt x="112" y="844"/>
                  <a:pt x="119" y="843"/>
                  <a:pt x="118" y="851"/>
                </a:cubicBezTo>
                <a:cubicBezTo>
                  <a:pt x="187" y="941"/>
                  <a:pt x="193" y="948"/>
                  <a:pt x="198" y="955"/>
                </a:cubicBezTo>
                <a:cubicBezTo>
                  <a:pt x="206" y="972"/>
                  <a:pt x="204" y="974"/>
                  <a:pt x="206" y="976"/>
                </a:cubicBezTo>
                <a:cubicBezTo>
                  <a:pt x="210" y="996"/>
                  <a:pt x="210" y="999"/>
                  <a:pt x="212" y="1001"/>
                </a:cubicBezTo>
                <a:cubicBezTo>
                  <a:pt x="219" y="1030"/>
                  <a:pt x="221" y="1035"/>
                  <a:pt x="219" y="1038"/>
                </a:cubicBezTo>
                <a:cubicBezTo>
                  <a:pt x="213" y="1023"/>
                  <a:pt x="208" y="1019"/>
                  <a:pt x="207" y="1015"/>
                </a:cubicBezTo>
                <a:cubicBezTo>
                  <a:pt x="176" y="958"/>
                  <a:pt x="173" y="948"/>
                  <a:pt x="164" y="941"/>
                </a:cubicBezTo>
                <a:cubicBezTo>
                  <a:pt x="138" y="898"/>
                  <a:pt x="141" y="893"/>
                  <a:pt x="136" y="892"/>
                </a:cubicBezTo>
                <a:cubicBezTo>
                  <a:pt x="80" y="806"/>
                  <a:pt x="75" y="794"/>
                  <a:pt x="68" y="781"/>
                </a:cubicBezTo>
                <a:cubicBezTo>
                  <a:pt x="55" y="735"/>
                  <a:pt x="49" y="731"/>
                  <a:pt x="52" y="729"/>
                </a:cubicBezTo>
                <a:cubicBezTo>
                  <a:pt x="46" y="719"/>
                  <a:pt x="43" y="724"/>
                  <a:pt x="46" y="731"/>
                </a:cubicBezTo>
                <a:cubicBezTo>
                  <a:pt x="61" y="773"/>
                  <a:pt x="58" y="778"/>
                  <a:pt x="63" y="785"/>
                </a:cubicBezTo>
                <a:cubicBezTo>
                  <a:pt x="108" y="861"/>
                  <a:pt x="106" y="867"/>
                  <a:pt x="113" y="874"/>
                </a:cubicBezTo>
                <a:cubicBezTo>
                  <a:pt x="153" y="937"/>
                  <a:pt x="160" y="950"/>
                  <a:pt x="170" y="963"/>
                </a:cubicBezTo>
                <a:cubicBezTo>
                  <a:pt x="201" y="1018"/>
                  <a:pt x="197" y="1023"/>
                  <a:pt x="203" y="1030"/>
                </a:cubicBezTo>
                <a:cubicBezTo>
                  <a:pt x="212" y="1054"/>
                  <a:pt x="211" y="1060"/>
                  <a:pt x="215" y="1066"/>
                </a:cubicBezTo>
                <a:cubicBezTo>
                  <a:pt x="213" y="1076"/>
                  <a:pt x="211" y="1072"/>
                  <a:pt x="209" y="1068"/>
                </a:cubicBezTo>
                <a:cubicBezTo>
                  <a:pt x="192" y="1018"/>
                  <a:pt x="185" y="1004"/>
                  <a:pt x="179" y="986"/>
                </a:cubicBezTo>
                <a:cubicBezTo>
                  <a:pt x="167" y="965"/>
                  <a:pt x="163" y="959"/>
                  <a:pt x="162" y="959"/>
                </a:cubicBezTo>
                <a:cubicBezTo>
                  <a:pt x="150" y="943"/>
                  <a:pt x="146" y="939"/>
                  <a:pt x="143" y="936"/>
                </a:cubicBezTo>
                <a:cubicBezTo>
                  <a:pt x="94" y="874"/>
                  <a:pt x="79" y="852"/>
                  <a:pt x="64" y="833"/>
                </a:cubicBezTo>
                <a:cubicBezTo>
                  <a:pt x="39" y="757"/>
                  <a:pt x="29" y="752"/>
                  <a:pt x="35" y="749"/>
                </a:cubicBezTo>
                <a:cubicBezTo>
                  <a:pt x="29" y="755"/>
                  <a:pt x="31" y="759"/>
                  <a:pt x="33" y="763"/>
                </a:cubicBezTo>
                <a:cubicBezTo>
                  <a:pt x="44" y="793"/>
                  <a:pt x="39" y="799"/>
                  <a:pt x="45" y="807"/>
                </a:cubicBezTo>
                <a:cubicBezTo>
                  <a:pt x="89" y="874"/>
                  <a:pt x="113" y="915"/>
                  <a:pt x="129" y="931"/>
                </a:cubicBezTo>
                <a:cubicBezTo>
                  <a:pt x="153" y="967"/>
                  <a:pt x="164" y="977"/>
                  <a:pt x="170" y="987"/>
                </a:cubicBezTo>
                <a:cubicBezTo>
                  <a:pt x="186" y="1036"/>
                  <a:pt x="176" y="1025"/>
                  <a:pt x="171" y="1012"/>
                </a:cubicBezTo>
                <a:cubicBezTo>
                  <a:pt x="150" y="985"/>
                  <a:pt x="142" y="980"/>
                  <a:pt x="145" y="976"/>
                </a:cubicBezTo>
                <a:cubicBezTo>
                  <a:pt x="89" y="910"/>
                  <a:pt x="75" y="887"/>
                  <a:pt x="51" y="850"/>
                </a:cubicBezTo>
                <a:cubicBezTo>
                  <a:pt x="32" y="802"/>
                  <a:pt x="32" y="799"/>
                  <a:pt x="33" y="797"/>
                </a:cubicBezTo>
                <a:cubicBezTo>
                  <a:pt x="29" y="798"/>
                  <a:pt x="29" y="800"/>
                  <a:pt x="29" y="802"/>
                </a:cubicBezTo>
                <a:cubicBezTo>
                  <a:pt x="34" y="829"/>
                  <a:pt x="41" y="834"/>
                  <a:pt x="38" y="838"/>
                </a:cubicBezTo>
                <a:cubicBezTo>
                  <a:pt x="56" y="874"/>
                  <a:pt x="56" y="876"/>
                  <a:pt x="56" y="876"/>
                </a:cubicBezTo>
                <a:cubicBezTo>
                  <a:pt x="77" y="905"/>
                  <a:pt x="93" y="930"/>
                  <a:pt x="103" y="938"/>
                </a:cubicBezTo>
                <a:cubicBezTo>
                  <a:pt x="143" y="990"/>
                  <a:pt x="145" y="993"/>
                  <a:pt x="147" y="997"/>
                </a:cubicBezTo>
                <a:cubicBezTo>
                  <a:pt x="170" y="1023"/>
                  <a:pt x="170" y="1030"/>
                  <a:pt x="170" y="1032"/>
                </a:cubicBezTo>
                <a:cubicBezTo>
                  <a:pt x="192" y="1072"/>
                  <a:pt x="200" y="1081"/>
                  <a:pt x="202" y="1090"/>
                </a:cubicBezTo>
                <a:cubicBezTo>
                  <a:pt x="202" y="1098"/>
                  <a:pt x="196" y="1094"/>
                  <a:pt x="199" y="1092"/>
                </a:cubicBezTo>
                <a:cubicBezTo>
                  <a:pt x="171" y="1039"/>
                  <a:pt x="164" y="1029"/>
                  <a:pt x="160" y="1024"/>
                </a:cubicBezTo>
                <a:cubicBezTo>
                  <a:pt x="153" y="1014"/>
                  <a:pt x="150" y="1010"/>
                  <a:pt x="146" y="1005"/>
                </a:cubicBezTo>
                <a:cubicBezTo>
                  <a:pt x="40" y="864"/>
                  <a:pt x="36" y="858"/>
                  <a:pt x="31" y="852"/>
                </a:cubicBezTo>
                <a:cubicBezTo>
                  <a:pt x="22" y="845"/>
                  <a:pt x="25" y="854"/>
                  <a:pt x="29" y="863"/>
                </a:cubicBezTo>
                <a:cubicBezTo>
                  <a:pt x="50" y="911"/>
                  <a:pt x="48" y="916"/>
                  <a:pt x="54" y="922"/>
                </a:cubicBezTo>
                <a:cubicBezTo>
                  <a:pt x="84" y="967"/>
                  <a:pt x="81" y="972"/>
                  <a:pt x="86" y="972"/>
                </a:cubicBezTo>
                <a:cubicBezTo>
                  <a:pt x="97" y="985"/>
                  <a:pt x="95" y="988"/>
                  <a:pt x="95" y="988"/>
                </a:cubicBezTo>
                <a:cubicBezTo>
                  <a:pt x="134" y="1039"/>
                  <a:pt x="133" y="1041"/>
                  <a:pt x="134" y="1043"/>
                </a:cubicBezTo>
                <a:cubicBezTo>
                  <a:pt x="154" y="1066"/>
                  <a:pt x="152" y="1068"/>
                  <a:pt x="153" y="1069"/>
                </a:cubicBezTo>
                <a:cubicBezTo>
                  <a:pt x="163" y="1084"/>
                  <a:pt x="168" y="1094"/>
                  <a:pt x="176" y="1104"/>
                </a:cubicBezTo>
                <a:cubicBezTo>
                  <a:pt x="193" y="1150"/>
                  <a:pt x="191" y="1152"/>
                  <a:pt x="193" y="1155"/>
                </a:cubicBezTo>
                <a:cubicBezTo>
                  <a:pt x="174" y="1126"/>
                  <a:pt x="178" y="1120"/>
                  <a:pt x="173" y="1121"/>
                </a:cubicBezTo>
                <a:cubicBezTo>
                  <a:pt x="150" y="1085"/>
                  <a:pt x="146" y="1076"/>
                  <a:pt x="137" y="1068"/>
                </a:cubicBezTo>
                <a:cubicBezTo>
                  <a:pt x="122" y="1043"/>
                  <a:pt x="118" y="1038"/>
                  <a:pt x="116" y="1034"/>
                </a:cubicBezTo>
                <a:cubicBezTo>
                  <a:pt x="107" y="1023"/>
                  <a:pt x="105" y="1016"/>
                  <a:pt x="100" y="1009"/>
                </a:cubicBezTo>
                <a:cubicBezTo>
                  <a:pt x="90" y="998"/>
                  <a:pt x="92" y="997"/>
                  <a:pt x="89" y="997"/>
                </a:cubicBezTo>
                <a:cubicBezTo>
                  <a:pt x="85" y="986"/>
                  <a:pt x="82" y="987"/>
                  <a:pt x="82" y="987"/>
                </a:cubicBezTo>
                <a:cubicBezTo>
                  <a:pt x="53" y="952"/>
                  <a:pt x="52" y="942"/>
                  <a:pt x="49" y="942"/>
                </a:cubicBezTo>
                <a:cubicBezTo>
                  <a:pt x="31" y="899"/>
                  <a:pt x="22" y="894"/>
                  <a:pt x="26" y="890"/>
                </a:cubicBezTo>
                <a:cubicBezTo>
                  <a:pt x="40" y="944"/>
                  <a:pt x="46" y="951"/>
                  <a:pt x="50" y="957"/>
                </a:cubicBezTo>
                <a:cubicBezTo>
                  <a:pt x="55" y="964"/>
                  <a:pt x="54" y="966"/>
                  <a:pt x="55" y="967"/>
                </a:cubicBezTo>
                <a:cubicBezTo>
                  <a:pt x="62" y="976"/>
                  <a:pt x="63" y="974"/>
                  <a:pt x="64" y="976"/>
                </a:cubicBezTo>
                <a:cubicBezTo>
                  <a:pt x="71" y="991"/>
                  <a:pt x="75" y="992"/>
                  <a:pt x="75" y="992"/>
                </a:cubicBezTo>
                <a:cubicBezTo>
                  <a:pt x="87" y="1006"/>
                  <a:pt x="91" y="1013"/>
                  <a:pt x="94" y="1018"/>
                </a:cubicBezTo>
                <a:cubicBezTo>
                  <a:pt x="102" y="1029"/>
                  <a:pt x="101" y="1031"/>
                  <a:pt x="102" y="1032"/>
                </a:cubicBezTo>
                <a:cubicBezTo>
                  <a:pt x="136" y="1079"/>
                  <a:pt x="145" y="1091"/>
                  <a:pt x="153" y="1103"/>
                </a:cubicBezTo>
                <a:cubicBezTo>
                  <a:pt x="187" y="1163"/>
                  <a:pt x="182" y="1168"/>
                  <a:pt x="186" y="1173"/>
                </a:cubicBezTo>
                <a:cubicBezTo>
                  <a:pt x="178" y="1170"/>
                  <a:pt x="174" y="1167"/>
                  <a:pt x="173" y="1165"/>
                </a:cubicBezTo>
                <a:cubicBezTo>
                  <a:pt x="155" y="1142"/>
                  <a:pt x="146" y="1120"/>
                  <a:pt x="135" y="1111"/>
                </a:cubicBezTo>
                <a:cubicBezTo>
                  <a:pt x="110" y="1078"/>
                  <a:pt x="102" y="1080"/>
                  <a:pt x="106" y="1076"/>
                </a:cubicBezTo>
                <a:cubicBezTo>
                  <a:pt x="83" y="1057"/>
                  <a:pt x="75" y="1040"/>
                  <a:pt x="65" y="1032"/>
                </a:cubicBezTo>
                <a:cubicBezTo>
                  <a:pt x="32" y="978"/>
                  <a:pt x="31" y="976"/>
                  <a:pt x="24" y="965"/>
                </a:cubicBezTo>
                <a:cubicBezTo>
                  <a:pt x="9" y="949"/>
                  <a:pt x="15" y="952"/>
                  <a:pt x="15" y="957"/>
                </a:cubicBezTo>
                <a:cubicBezTo>
                  <a:pt x="47" y="1023"/>
                  <a:pt x="52" y="1028"/>
                  <a:pt x="57" y="1035"/>
                </a:cubicBezTo>
                <a:cubicBezTo>
                  <a:pt x="102" y="1083"/>
                  <a:pt x="107" y="1092"/>
                  <a:pt x="113" y="1095"/>
                </a:cubicBezTo>
                <a:cubicBezTo>
                  <a:pt x="149" y="1143"/>
                  <a:pt x="150" y="1151"/>
                  <a:pt x="154" y="1149"/>
                </a:cubicBezTo>
                <a:cubicBezTo>
                  <a:pt x="174" y="1202"/>
                  <a:pt x="185" y="1210"/>
                  <a:pt x="182" y="1215"/>
                </a:cubicBezTo>
                <a:cubicBezTo>
                  <a:pt x="168" y="1179"/>
                  <a:pt x="159" y="1180"/>
                  <a:pt x="162" y="1177"/>
                </a:cubicBezTo>
                <a:cubicBezTo>
                  <a:pt x="140" y="1153"/>
                  <a:pt x="142" y="1142"/>
                  <a:pt x="135" y="1136"/>
                </a:cubicBezTo>
                <a:cubicBezTo>
                  <a:pt x="98" y="1090"/>
                  <a:pt x="95" y="1086"/>
                  <a:pt x="92" y="1086"/>
                </a:cubicBezTo>
                <a:cubicBezTo>
                  <a:pt x="82" y="1073"/>
                  <a:pt x="82" y="1071"/>
                  <a:pt x="82" y="1069"/>
                </a:cubicBezTo>
                <a:cubicBezTo>
                  <a:pt x="44" y="1034"/>
                  <a:pt x="41" y="1030"/>
                  <a:pt x="39" y="1026"/>
                </a:cubicBezTo>
                <a:cubicBezTo>
                  <a:pt x="13" y="992"/>
                  <a:pt x="16" y="996"/>
                  <a:pt x="17" y="1000"/>
                </a:cubicBezTo>
                <a:cubicBezTo>
                  <a:pt x="48" y="1041"/>
                  <a:pt x="46" y="1053"/>
                  <a:pt x="55" y="1056"/>
                </a:cubicBezTo>
                <a:cubicBezTo>
                  <a:pt x="80" y="1083"/>
                  <a:pt x="81" y="1085"/>
                  <a:pt x="83" y="1087"/>
                </a:cubicBezTo>
                <a:cubicBezTo>
                  <a:pt x="89" y="1101"/>
                  <a:pt x="103" y="1099"/>
                  <a:pt x="97" y="1104"/>
                </a:cubicBezTo>
                <a:cubicBezTo>
                  <a:pt x="125" y="1140"/>
                  <a:pt x="131" y="1145"/>
                  <a:pt x="130" y="1149"/>
                </a:cubicBezTo>
                <a:cubicBezTo>
                  <a:pt x="93" y="1107"/>
                  <a:pt x="89" y="1106"/>
                  <a:pt x="86" y="1102"/>
                </a:cubicBezTo>
                <a:cubicBezTo>
                  <a:pt x="63" y="1079"/>
                  <a:pt x="59" y="1075"/>
                  <a:pt x="55" y="1073"/>
                </a:cubicBezTo>
                <a:cubicBezTo>
                  <a:pt x="0" y="1009"/>
                  <a:pt x="9" y="1016"/>
                  <a:pt x="8" y="1021"/>
                </a:cubicBezTo>
                <a:cubicBezTo>
                  <a:pt x="27" y="1050"/>
                  <a:pt x="29" y="1050"/>
                  <a:pt x="30" y="1052"/>
                </a:cubicBezTo>
                <a:cubicBezTo>
                  <a:pt x="33" y="1062"/>
                  <a:pt x="38" y="1060"/>
                  <a:pt x="41" y="1066"/>
                </a:cubicBezTo>
                <a:cubicBezTo>
                  <a:pt x="86" y="1110"/>
                  <a:pt x="90" y="1120"/>
                  <a:pt x="96" y="1122"/>
                </a:cubicBezTo>
                <a:cubicBezTo>
                  <a:pt x="118" y="1149"/>
                  <a:pt x="127" y="1163"/>
                  <a:pt x="137" y="1176"/>
                </a:cubicBezTo>
                <a:cubicBezTo>
                  <a:pt x="148" y="1204"/>
                  <a:pt x="162" y="1211"/>
                  <a:pt x="158" y="1215"/>
                </a:cubicBezTo>
                <a:cubicBezTo>
                  <a:pt x="165" y="1240"/>
                  <a:pt x="164" y="1234"/>
                  <a:pt x="163" y="1229"/>
                </a:cubicBezTo>
                <a:cubicBezTo>
                  <a:pt x="151" y="1205"/>
                  <a:pt x="144" y="1201"/>
                  <a:pt x="143" y="1199"/>
                </a:cubicBezTo>
                <a:cubicBezTo>
                  <a:pt x="118" y="1171"/>
                  <a:pt x="122" y="1166"/>
                  <a:pt x="116" y="1164"/>
                </a:cubicBezTo>
                <a:cubicBezTo>
                  <a:pt x="82" y="1123"/>
                  <a:pt x="68" y="1114"/>
                  <a:pt x="60" y="1107"/>
                </a:cubicBezTo>
                <a:cubicBezTo>
                  <a:pt x="19" y="1050"/>
                  <a:pt x="22" y="1042"/>
                  <a:pt x="13" y="1042"/>
                </a:cubicBezTo>
                <a:cubicBezTo>
                  <a:pt x="62" y="1117"/>
                  <a:pt x="74" y="1136"/>
                  <a:pt x="95" y="1152"/>
                </a:cubicBezTo>
                <a:cubicBezTo>
                  <a:pt x="135" y="1204"/>
                  <a:pt x="140" y="1211"/>
                  <a:pt x="145" y="1217"/>
                </a:cubicBezTo>
                <a:cubicBezTo>
                  <a:pt x="170" y="1269"/>
                  <a:pt x="166" y="1271"/>
                  <a:pt x="171" y="1274"/>
                </a:cubicBezTo>
                <a:cubicBezTo>
                  <a:pt x="178" y="1302"/>
                  <a:pt x="178" y="1304"/>
                  <a:pt x="177" y="1307"/>
                </a:cubicBezTo>
                <a:cubicBezTo>
                  <a:pt x="169" y="1297"/>
                  <a:pt x="173" y="1295"/>
                  <a:pt x="168" y="1291"/>
                </a:cubicBezTo>
                <a:cubicBezTo>
                  <a:pt x="133" y="1236"/>
                  <a:pt x="128" y="1228"/>
                  <a:pt x="116" y="1208"/>
                </a:cubicBezTo>
                <a:cubicBezTo>
                  <a:pt x="41" y="1115"/>
                  <a:pt x="40" y="1112"/>
                  <a:pt x="37" y="1109"/>
                </a:cubicBezTo>
                <a:cubicBezTo>
                  <a:pt x="25" y="1086"/>
                  <a:pt x="30" y="1079"/>
                  <a:pt x="24" y="1081"/>
                </a:cubicBezTo>
                <a:cubicBezTo>
                  <a:pt x="59" y="1159"/>
                  <a:pt x="64" y="1161"/>
                  <a:pt x="69" y="1166"/>
                </a:cubicBezTo>
                <a:cubicBezTo>
                  <a:pt x="116" y="1220"/>
                  <a:pt x="123" y="1241"/>
                  <a:pt x="133" y="1245"/>
                </a:cubicBezTo>
                <a:cubicBezTo>
                  <a:pt x="146" y="1275"/>
                  <a:pt x="149" y="1274"/>
                  <a:pt x="153" y="1283"/>
                </a:cubicBezTo>
                <a:cubicBezTo>
                  <a:pt x="167" y="1322"/>
                  <a:pt x="173" y="1328"/>
                  <a:pt x="172" y="1333"/>
                </a:cubicBezTo>
                <a:cubicBezTo>
                  <a:pt x="172" y="1344"/>
                  <a:pt x="171" y="1342"/>
                  <a:pt x="167" y="1341"/>
                </a:cubicBezTo>
                <a:cubicBezTo>
                  <a:pt x="163" y="1322"/>
                  <a:pt x="155" y="1318"/>
                  <a:pt x="159" y="1315"/>
                </a:cubicBezTo>
                <a:cubicBezTo>
                  <a:pt x="128" y="1261"/>
                  <a:pt x="129" y="1259"/>
                  <a:pt x="117" y="1247"/>
                </a:cubicBezTo>
                <a:cubicBezTo>
                  <a:pt x="67" y="1189"/>
                  <a:pt x="67" y="1186"/>
                  <a:pt x="62" y="1181"/>
                </a:cubicBezTo>
                <a:cubicBezTo>
                  <a:pt x="50" y="1165"/>
                  <a:pt x="47" y="1166"/>
                  <a:pt x="49" y="1163"/>
                </a:cubicBezTo>
                <a:cubicBezTo>
                  <a:pt x="12" y="1111"/>
                  <a:pt x="15" y="1107"/>
                  <a:pt x="9" y="1101"/>
                </a:cubicBezTo>
                <a:cubicBezTo>
                  <a:pt x="13" y="1122"/>
                  <a:pt x="19" y="1126"/>
                  <a:pt x="16" y="1128"/>
                </a:cubicBezTo>
                <a:cubicBezTo>
                  <a:pt x="47" y="1180"/>
                  <a:pt x="52" y="1178"/>
                  <a:pt x="54" y="1184"/>
                </a:cubicBezTo>
                <a:cubicBezTo>
                  <a:pt x="108" y="1249"/>
                  <a:pt x="110" y="1258"/>
                  <a:pt x="114" y="1257"/>
                </a:cubicBezTo>
                <a:cubicBezTo>
                  <a:pt x="108" y="1251"/>
                  <a:pt x="101" y="1249"/>
                  <a:pt x="97" y="1247"/>
                </a:cubicBezTo>
                <a:cubicBezTo>
                  <a:pt x="70" y="1217"/>
                  <a:pt x="67" y="1206"/>
                  <a:pt x="63" y="1203"/>
                </a:cubicBezTo>
                <a:cubicBezTo>
                  <a:pt x="43" y="1184"/>
                  <a:pt x="42" y="1180"/>
                  <a:pt x="40" y="1177"/>
                </a:cubicBezTo>
                <a:cubicBezTo>
                  <a:pt x="2" y="1139"/>
                  <a:pt x="9" y="1144"/>
                  <a:pt x="8" y="1147"/>
                </a:cubicBezTo>
                <a:cubicBezTo>
                  <a:pt x="31" y="1180"/>
                  <a:pt x="28" y="1183"/>
                  <a:pt x="34" y="1187"/>
                </a:cubicBezTo>
                <a:cubicBezTo>
                  <a:pt x="104" y="1266"/>
                  <a:pt x="106" y="1270"/>
                  <a:pt x="109" y="1273"/>
                </a:cubicBezTo>
                <a:cubicBezTo>
                  <a:pt x="130" y="1308"/>
                  <a:pt x="136" y="1314"/>
                  <a:pt x="138" y="1320"/>
                </a:cubicBezTo>
                <a:cubicBezTo>
                  <a:pt x="148" y="1353"/>
                  <a:pt x="160" y="1358"/>
                  <a:pt x="154" y="1360"/>
                </a:cubicBezTo>
                <a:cubicBezTo>
                  <a:pt x="143" y="1349"/>
                  <a:pt x="143" y="1342"/>
                  <a:pt x="136" y="1334"/>
                </a:cubicBezTo>
                <a:cubicBezTo>
                  <a:pt x="102" y="1286"/>
                  <a:pt x="93" y="1279"/>
                  <a:pt x="95" y="1275"/>
                </a:cubicBezTo>
                <a:cubicBezTo>
                  <a:pt x="30" y="1202"/>
                  <a:pt x="24" y="1194"/>
                  <a:pt x="18" y="1185"/>
                </a:cubicBezTo>
                <a:cubicBezTo>
                  <a:pt x="17" y="1202"/>
                  <a:pt x="20" y="1204"/>
                  <a:pt x="22" y="1205"/>
                </a:cubicBezTo>
                <a:cubicBezTo>
                  <a:pt x="28" y="1233"/>
                  <a:pt x="31" y="1245"/>
                  <a:pt x="36" y="1247"/>
                </a:cubicBezTo>
                <a:cubicBezTo>
                  <a:pt x="44" y="1265"/>
                  <a:pt x="42" y="1268"/>
                  <a:pt x="45" y="1267"/>
                </a:cubicBezTo>
                <a:cubicBezTo>
                  <a:pt x="78" y="1315"/>
                  <a:pt x="77" y="1317"/>
                  <a:pt x="84" y="1325"/>
                </a:cubicBezTo>
                <a:cubicBezTo>
                  <a:pt x="106" y="1353"/>
                  <a:pt x="114" y="1357"/>
                  <a:pt x="107" y="1360"/>
                </a:cubicBezTo>
                <a:cubicBezTo>
                  <a:pt x="74" y="1315"/>
                  <a:pt x="69" y="1314"/>
                  <a:pt x="66" y="1306"/>
                </a:cubicBezTo>
                <a:cubicBezTo>
                  <a:pt x="42" y="1273"/>
                  <a:pt x="39" y="1262"/>
                  <a:pt x="33" y="1256"/>
                </a:cubicBezTo>
                <a:cubicBezTo>
                  <a:pt x="26" y="1249"/>
                  <a:pt x="31" y="1241"/>
                  <a:pt x="27" y="1238"/>
                </a:cubicBezTo>
                <a:cubicBezTo>
                  <a:pt x="23" y="1255"/>
                  <a:pt x="30" y="1264"/>
                  <a:pt x="33" y="1273"/>
                </a:cubicBezTo>
                <a:cubicBezTo>
                  <a:pt x="72" y="1327"/>
                  <a:pt x="77" y="1337"/>
                  <a:pt x="86" y="1343"/>
                </a:cubicBezTo>
                <a:cubicBezTo>
                  <a:pt x="91" y="1356"/>
                  <a:pt x="95" y="1356"/>
                  <a:pt x="95" y="1356"/>
                </a:cubicBezTo>
                <a:cubicBezTo>
                  <a:pt x="113" y="1378"/>
                  <a:pt x="122" y="1391"/>
                  <a:pt x="131" y="1399"/>
                </a:cubicBezTo>
                <a:cubicBezTo>
                  <a:pt x="141" y="1414"/>
                  <a:pt x="144" y="1416"/>
                  <a:pt x="146" y="1420"/>
                </a:cubicBezTo>
                <a:cubicBezTo>
                  <a:pt x="142" y="1419"/>
                  <a:pt x="139" y="1422"/>
                  <a:pt x="137" y="1417"/>
                </a:cubicBezTo>
                <a:cubicBezTo>
                  <a:pt x="104" y="1393"/>
                  <a:pt x="99" y="1389"/>
                  <a:pt x="94" y="1389"/>
                </a:cubicBezTo>
                <a:cubicBezTo>
                  <a:pt x="39" y="1357"/>
                  <a:pt x="44" y="1357"/>
                  <a:pt x="47" y="1361"/>
                </a:cubicBezTo>
                <a:cubicBezTo>
                  <a:pt x="73" y="1381"/>
                  <a:pt x="77" y="1386"/>
                  <a:pt x="82" y="1385"/>
                </a:cubicBezTo>
                <a:cubicBezTo>
                  <a:pt x="123" y="1414"/>
                  <a:pt x="127" y="1423"/>
                  <a:pt x="131" y="1423"/>
                </a:cubicBezTo>
                <a:cubicBezTo>
                  <a:pt x="163" y="1460"/>
                  <a:pt x="167" y="1459"/>
                  <a:pt x="169" y="1462"/>
                </a:cubicBezTo>
                <a:cubicBezTo>
                  <a:pt x="183" y="1480"/>
                  <a:pt x="180" y="1489"/>
                  <a:pt x="185" y="1495"/>
                </a:cubicBezTo>
                <a:cubicBezTo>
                  <a:pt x="198" y="1470"/>
                  <a:pt x="199" y="1467"/>
                  <a:pt x="200" y="1465"/>
                </a:cubicBezTo>
                <a:cubicBezTo>
                  <a:pt x="239" y="1447"/>
                  <a:pt x="243" y="1445"/>
                  <a:pt x="246" y="1443"/>
                </a:cubicBezTo>
                <a:cubicBezTo>
                  <a:pt x="237" y="1440"/>
                  <a:pt x="233" y="1441"/>
                  <a:pt x="230" y="1441"/>
                </a:cubicBezTo>
                <a:cubicBezTo>
                  <a:pt x="214" y="1443"/>
                  <a:pt x="212" y="1436"/>
                  <a:pt x="217" y="1430"/>
                </a:cubicBezTo>
                <a:cubicBezTo>
                  <a:pt x="295" y="1389"/>
                  <a:pt x="303" y="1382"/>
                  <a:pt x="310" y="1385"/>
                </a:cubicBezTo>
                <a:cubicBezTo>
                  <a:pt x="381" y="1375"/>
                  <a:pt x="383" y="1379"/>
                  <a:pt x="388" y="1373"/>
                </a:cubicBezTo>
                <a:cubicBezTo>
                  <a:pt x="426" y="1368"/>
                  <a:pt x="430" y="1366"/>
                  <a:pt x="433" y="1365"/>
                </a:cubicBezTo>
                <a:cubicBezTo>
                  <a:pt x="449" y="1360"/>
                  <a:pt x="453" y="1363"/>
                  <a:pt x="457" y="1358"/>
                </a:cubicBezTo>
                <a:cubicBezTo>
                  <a:pt x="441" y="1356"/>
                  <a:pt x="440" y="1359"/>
                  <a:pt x="438" y="1359"/>
                </a:cubicBezTo>
                <a:cubicBezTo>
                  <a:pt x="426" y="1362"/>
                  <a:pt x="425" y="1358"/>
                  <a:pt x="421" y="1362"/>
                </a:cubicBezTo>
                <a:cubicBezTo>
                  <a:pt x="371" y="1366"/>
                  <a:pt x="364" y="1369"/>
                  <a:pt x="357" y="1369"/>
                </a:cubicBezTo>
                <a:cubicBezTo>
                  <a:pt x="338" y="1375"/>
                  <a:pt x="337" y="1371"/>
                  <a:pt x="335" y="1372"/>
                </a:cubicBezTo>
                <a:cubicBezTo>
                  <a:pt x="307" y="1376"/>
                  <a:pt x="306" y="1372"/>
                  <a:pt x="303" y="1376"/>
                </a:cubicBezTo>
                <a:cubicBezTo>
                  <a:pt x="270" y="1383"/>
                  <a:pt x="263" y="1389"/>
                  <a:pt x="258" y="1388"/>
                </a:cubicBezTo>
                <a:cubicBezTo>
                  <a:pt x="202" y="1433"/>
                  <a:pt x="200" y="1437"/>
                  <a:pt x="196" y="1441"/>
                </a:cubicBezTo>
                <a:cubicBezTo>
                  <a:pt x="185" y="1441"/>
                  <a:pt x="190" y="1433"/>
                  <a:pt x="197" y="1425"/>
                </a:cubicBezTo>
                <a:cubicBezTo>
                  <a:pt x="279" y="1366"/>
                  <a:pt x="282" y="1364"/>
                  <a:pt x="284" y="1362"/>
                </a:cubicBezTo>
                <a:cubicBezTo>
                  <a:pt x="315" y="1356"/>
                  <a:pt x="324" y="1356"/>
                  <a:pt x="334" y="1353"/>
                </a:cubicBezTo>
                <a:cubicBezTo>
                  <a:pt x="381" y="1350"/>
                  <a:pt x="385" y="1350"/>
                  <a:pt x="390" y="1350"/>
                </a:cubicBezTo>
                <a:cubicBezTo>
                  <a:pt x="436" y="1341"/>
                  <a:pt x="441" y="1339"/>
                  <a:pt x="446" y="1339"/>
                </a:cubicBezTo>
                <a:cubicBezTo>
                  <a:pt x="489" y="1324"/>
                  <a:pt x="486" y="1320"/>
                  <a:pt x="481" y="1326"/>
                </a:cubicBezTo>
                <a:cubicBezTo>
                  <a:pt x="445" y="1330"/>
                  <a:pt x="442" y="1333"/>
                  <a:pt x="438" y="1335"/>
                </a:cubicBezTo>
                <a:cubicBezTo>
                  <a:pt x="414" y="1334"/>
                  <a:pt x="409" y="1345"/>
                  <a:pt x="406" y="1338"/>
                </a:cubicBezTo>
                <a:cubicBezTo>
                  <a:pt x="436" y="1330"/>
                  <a:pt x="444" y="1327"/>
                  <a:pt x="451" y="1328"/>
                </a:cubicBezTo>
                <a:cubicBezTo>
                  <a:pt x="502" y="1292"/>
                  <a:pt x="500" y="1297"/>
                  <a:pt x="495" y="1301"/>
                </a:cubicBezTo>
                <a:cubicBezTo>
                  <a:pt x="463" y="1311"/>
                  <a:pt x="458" y="1319"/>
                  <a:pt x="455" y="1320"/>
                </a:cubicBezTo>
                <a:cubicBezTo>
                  <a:pt x="410" y="1329"/>
                  <a:pt x="405" y="1329"/>
                  <a:pt x="400" y="1333"/>
                </a:cubicBezTo>
                <a:cubicBezTo>
                  <a:pt x="380" y="1333"/>
                  <a:pt x="378" y="1331"/>
                  <a:pt x="376" y="1333"/>
                </a:cubicBezTo>
                <a:cubicBezTo>
                  <a:pt x="356" y="1334"/>
                  <a:pt x="353" y="1333"/>
                  <a:pt x="355" y="1331"/>
                </a:cubicBezTo>
                <a:cubicBezTo>
                  <a:pt x="400" y="1320"/>
                  <a:pt x="402" y="1322"/>
                  <a:pt x="405" y="1319"/>
                </a:cubicBezTo>
                <a:cubicBezTo>
                  <a:pt x="429" y="1309"/>
                  <a:pt x="438" y="1305"/>
                  <a:pt x="450" y="1297"/>
                </a:cubicBezTo>
                <a:cubicBezTo>
                  <a:pt x="498" y="1254"/>
                  <a:pt x="508" y="1256"/>
                  <a:pt x="503" y="1248"/>
                </a:cubicBezTo>
                <a:cubicBezTo>
                  <a:pt x="391" y="1316"/>
                  <a:pt x="387" y="1317"/>
                  <a:pt x="384" y="1317"/>
                </a:cubicBezTo>
                <a:cubicBezTo>
                  <a:pt x="365" y="1320"/>
                  <a:pt x="363" y="1321"/>
                  <a:pt x="360" y="1322"/>
                </a:cubicBezTo>
                <a:cubicBezTo>
                  <a:pt x="345" y="1324"/>
                  <a:pt x="344" y="1319"/>
                  <a:pt x="342" y="1323"/>
                </a:cubicBezTo>
                <a:cubicBezTo>
                  <a:pt x="303" y="1328"/>
                  <a:pt x="296" y="1326"/>
                  <a:pt x="290" y="1326"/>
                </a:cubicBezTo>
                <a:cubicBezTo>
                  <a:pt x="244" y="1332"/>
                  <a:pt x="240" y="1335"/>
                  <a:pt x="237" y="1335"/>
                </a:cubicBezTo>
                <a:cubicBezTo>
                  <a:pt x="200" y="1351"/>
                  <a:pt x="199" y="1362"/>
                  <a:pt x="193" y="1356"/>
                </a:cubicBezTo>
                <a:cubicBezTo>
                  <a:pt x="222" y="1332"/>
                  <a:pt x="227" y="1334"/>
                  <a:pt x="232" y="1328"/>
                </a:cubicBezTo>
                <a:cubicBezTo>
                  <a:pt x="257" y="1323"/>
                  <a:pt x="260" y="1322"/>
                  <a:pt x="262" y="1322"/>
                </a:cubicBezTo>
                <a:cubicBezTo>
                  <a:pt x="340" y="1309"/>
                  <a:pt x="350" y="1304"/>
                  <a:pt x="360" y="1305"/>
                </a:cubicBezTo>
                <a:cubicBezTo>
                  <a:pt x="414" y="1282"/>
                  <a:pt x="428" y="1278"/>
                  <a:pt x="443" y="1270"/>
                </a:cubicBezTo>
                <a:cubicBezTo>
                  <a:pt x="485" y="1238"/>
                  <a:pt x="488" y="1241"/>
                  <a:pt x="493" y="1236"/>
                </a:cubicBezTo>
                <a:cubicBezTo>
                  <a:pt x="503" y="1226"/>
                  <a:pt x="507" y="1224"/>
                  <a:pt x="512" y="1220"/>
                </a:cubicBezTo>
                <a:cubicBezTo>
                  <a:pt x="513" y="1206"/>
                  <a:pt x="509" y="1214"/>
                  <a:pt x="502" y="1222"/>
                </a:cubicBezTo>
                <a:cubicBezTo>
                  <a:pt x="460" y="1250"/>
                  <a:pt x="445" y="1261"/>
                  <a:pt x="435" y="1266"/>
                </a:cubicBezTo>
                <a:cubicBezTo>
                  <a:pt x="399" y="1282"/>
                  <a:pt x="395" y="1285"/>
                  <a:pt x="392" y="1284"/>
                </a:cubicBezTo>
                <a:cubicBezTo>
                  <a:pt x="323" y="1300"/>
                  <a:pt x="316" y="1303"/>
                  <a:pt x="308" y="1308"/>
                </a:cubicBezTo>
                <a:cubicBezTo>
                  <a:pt x="286" y="1307"/>
                  <a:pt x="284" y="1307"/>
                  <a:pt x="281" y="1308"/>
                </a:cubicBezTo>
                <a:cubicBezTo>
                  <a:pt x="265" y="1315"/>
                  <a:pt x="263" y="1313"/>
                  <a:pt x="260" y="1316"/>
                </a:cubicBezTo>
                <a:cubicBezTo>
                  <a:pt x="276" y="1302"/>
                  <a:pt x="278" y="1307"/>
                  <a:pt x="282" y="1305"/>
                </a:cubicBezTo>
                <a:cubicBezTo>
                  <a:pt x="318" y="1297"/>
                  <a:pt x="324" y="1295"/>
                  <a:pt x="330" y="1297"/>
                </a:cubicBezTo>
                <a:cubicBezTo>
                  <a:pt x="385" y="1284"/>
                  <a:pt x="390" y="1272"/>
                  <a:pt x="392" y="1277"/>
                </a:cubicBezTo>
                <a:cubicBezTo>
                  <a:pt x="458" y="1239"/>
                  <a:pt x="469" y="1229"/>
                  <a:pt x="477" y="1218"/>
                </a:cubicBezTo>
                <a:cubicBezTo>
                  <a:pt x="489" y="1197"/>
                  <a:pt x="479" y="1209"/>
                  <a:pt x="469" y="1221"/>
                </a:cubicBezTo>
                <a:cubicBezTo>
                  <a:pt x="433" y="1250"/>
                  <a:pt x="428" y="1253"/>
                  <a:pt x="424" y="1257"/>
                </a:cubicBezTo>
                <a:cubicBezTo>
                  <a:pt x="379" y="1272"/>
                  <a:pt x="373" y="1275"/>
                  <a:pt x="368" y="1275"/>
                </a:cubicBezTo>
                <a:cubicBezTo>
                  <a:pt x="317" y="1286"/>
                  <a:pt x="313" y="1290"/>
                  <a:pt x="308" y="1294"/>
                </a:cubicBezTo>
                <a:cubicBezTo>
                  <a:pt x="276" y="1296"/>
                  <a:pt x="268" y="1298"/>
                  <a:pt x="259" y="1301"/>
                </a:cubicBezTo>
                <a:cubicBezTo>
                  <a:pt x="226" y="1315"/>
                  <a:pt x="218" y="1314"/>
                  <a:pt x="210" y="1318"/>
                </a:cubicBezTo>
                <a:cubicBezTo>
                  <a:pt x="188" y="1324"/>
                  <a:pt x="198" y="1326"/>
                  <a:pt x="196" y="1323"/>
                </a:cubicBezTo>
                <a:cubicBezTo>
                  <a:pt x="245" y="1292"/>
                  <a:pt x="250" y="1296"/>
                  <a:pt x="257" y="1291"/>
                </a:cubicBezTo>
                <a:cubicBezTo>
                  <a:pt x="286" y="1281"/>
                  <a:pt x="297" y="1283"/>
                  <a:pt x="309" y="1278"/>
                </a:cubicBezTo>
                <a:cubicBezTo>
                  <a:pt x="360" y="1270"/>
                  <a:pt x="377" y="1254"/>
                  <a:pt x="392" y="1257"/>
                </a:cubicBezTo>
                <a:cubicBezTo>
                  <a:pt x="464" y="1216"/>
                  <a:pt x="478" y="1201"/>
                  <a:pt x="492" y="1188"/>
                </a:cubicBezTo>
                <a:cubicBezTo>
                  <a:pt x="510" y="1153"/>
                  <a:pt x="511" y="1156"/>
                  <a:pt x="505" y="1158"/>
                </a:cubicBezTo>
                <a:cubicBezTo>
                  <a:pt x="490" y="1176"/>
                  <a:pt x="487" y="1180"/>
                  <a:pt x="487" y="1184"/>
                </a:cubicBezTo>
                <a:cubicBezTo>
                  <a:pt x="443" y="1223"/>
                  <a:pt x="444" y="1226"/>
                  <a:pt x="442" y="1224"/>
                </a:cubicBezTo>
                <a:cubicBezTo>
                  <a:pt x="413" y="1237"/>
                  <a:pt x="407" y="1243"/>
                  <a:pt x="403" y="1242"/>
                </a:cubicBezTo>
                <a:cubicBezTo>
                  <a:pt x="325" y="1267"/>
                  <a:pt x="322" y="1265"/>
                  <a:pt x="318" y="1267"/>
                </a:cubicBezTo>
                <a:cubicBezTo>
                  <a:pt x="273" y="1273"/>
                  <a:pt x="263" y="1283"/>
                  <a:pt x="256" y="1279"/>
                </a:cubicBezTo>
                <a:cubicBezTo>
                  <a:pt x="295" y="1265"/>
                  <a:pt x="305" y="1261"/>
                  <a:pt x="314" y="1262"/>
                </a:cubicBezTo>
                <a:cubicBezTo>
                  <a:pt x="363" y="1241"/>
                  <a:pt x="375" y="1239"/>
                  <a:pt x="387" y="1234"/>
                </a:cubicBezTo>
                <a:cubicBezTo>
                  <a:pt x="479" y="1164"/>
                  <a:pt x="483" y="1161"/>
                  <a:pt x="485" y="1158"/>
                </a:cubicBezTo>
                <a:cubicBezTo>
                  <a:pt x="512" y="1124"/>
                  <a:pt x="513" y="1117"/>
                  <a:pt x="520" y="1111"/>
                </a:cubicBezTo>
                <a:cubicBezTo>
                  <a:pt x="509" y="1116"/>
                  <a:pt x="505" y="1120"/>
                  <a:pt x="502" y="1124"/>
                </a:cubicBezTo>
                <a:cubicBezTo>
                  <a:pt x="478" y="1160"/>
                  <a:pt x="470" y="1160"/>
                  <a:pt x="471" y="1166"/>
                </a:cubicBezTo>
                <a:cubicBezTo>
                  <a:pt x="431" y="1191"/>
                  <a:pt x="426" y="1200"/>
                  <a:pt x="421" y="1202"/>
                </a:cubicBezTo>
                <a:cubicBezTo>
                  <a:pt x="378" y="1227"/>
                  <a:pt x="371" y="1230"/>
                  <a:pt x="363" y="1234"/>
                </a:cubicBezTo>
                <a:cubicBezTo>
                  <a:pt x="322" y="1251"/>
                  <a:pt x="307" y="1250"/>
                  <a:pt x="290" y="1259"/>
                </a:cubicBezTo>
                <a:cubicBezTo>
                  <a:pt x="246" y="1271"/>
                  <a:pt x="237" y="1279"/>
                  <a:pt x="231" y="1275"/>
                </a:cubicBezTo>
                <a:cubicBezTo>
                  <a:pt x="290" y="1254"/>
                  <a:pt x="296" y="1241"/>
                  <a:pt x="298" y="1246"/>
                </a:cubicBezTo>
                <a:cubicBezTo>
                  <a:pt x="362" y="1221"/>
                  <a:pt x="377" y="1211"/>
                  <a:pt x="391" y="1204"/>
                </a:cubicBezTo>
                <a:cubicBezTo>
                  <a:pt x="515" y="1103"/>
                  <a:pt x="512" y="1098"/>
                  <a:pt x="518" y="1095"/>
                </a:cubicBezTo>
                <a:cubicBezTo>
                  <a:pt x="532" y="1075"/>
                  <a:pt x="536" y="1073"/>
                  <a:pt x="535" y="1071"/>
                </a:cubicBezTo>
                <a:cubicBezTo>
                  <a:pt x="539" y="1064"/>
                  <a:pt x="536" y="1067"/>
                  <a:pt x="532" y="1070"/>
                </a:cubicBezTo>
                <a:cubicBezTo>
                  <a:pt x="497" y="1109"/>
                  <a:pt x="495" y="1119"/>
                  <a:pt x="485" y="1121"/>
                </a:cubicBezTo>
                <a:cubicBezTo>
                  <a:pt x="453" y="1152"/>
                  <a:pt x="442" y="1160"/>
                  <a:pt x="431" y="1168"/>
                </a:cubicBezTo>
                <a:cubicBezTo>
                  <a:pt x="397" y="1193"/>
                  <a:pt x="389" y="1191"/>
                  <a:pt x="388" y="1197"/>
                </a:cubicBezTo>
                <a:cubicBezTo>
                  <a:pt x="367" y="1206"/>
                  <a:pt x="360" y="1215"/>
                  <a:pt x="356" y="1210"/>
                </a:cubicBezTo>
                <a:cubicBezTo>
                  <a:pt x="315" y="1230"/>
                  <a:pt x="305" y="1233"/>
                  <a:pt x="294" y="1240"/>
                </a:cubicBezTo>
                <a:cubicBezTo>
                  <a:pt x="262" y="1252"/>
                  <a:pt x="260" y="1251"/>
                  <a:pt x="257" y="1254"/>
                </a:cubicBezTo>
                <a:cubicBezTo>
                  <a:pt x="237" y="1263"/>
                  <a:pt x="233" y="1265"/>
                  <a:pt x="229" y="1267"/>
                </a:cubicBezTo>
                <a:cubicBezTo>
                  <a:pt x="218" y="1271"/>
                  <a:pt x="214" y="1278"/>
                  <a:pt x="211" y="1275"/>
                </a:cubicBezTo>
                <a:cubicBezTo>
                  <a:pt x="241" y="1245"/>
                  <a:pt x="262" y="1234"/>
                  <a:pt x="291" y="1222"/>
                </a:cubicBezTo>
                <a:cubicBezTo>
                  <a:pt x="352" y="1187"/>
                  <a:pt x="356" y="1194"/>
                  <a:pt x="360" y="1189"/>
                </a:cubicBezTo>
                <a:cubicBezTo>
                  <a:pt x="397" y="1173"/>
                  <a:pt x="401" y="1169"/>
                  <a:pt x="405" y="1169"/>
                </a:cubicBezTo>
                <a:cubicBezTo>
                  <a:pt x="461" y="1128"/>
                  <a:pt x="482" y="1115"/>
                  <a:pt x="495" y="1100"/>
                </a:cubicBezTo>
                <a:cubicBezTo>
                  <a:pt x="532" y="1063"/>
                  <a:pt x="536" y="1059"/>
                  <a:pt x="536" y="1055"/>
                </a:cubicBezTo>
                <a:cubicBezTo>
                  <a:pt x="492" y="1093"/>
                  <a:pt x="491" y="1097"/>
                  <a:pt x="486" y="1101"/>
                </a:cubicBezTo>
                <a:cubicBezTo>
                  <a:pt x="470" y="1111"/>
                  <a:pt x="468" y="1118"/>
                  <a:pt x="461" y="1121"/>
                </a:cubicBezTo>
                <a:cubicBezTo>
                  <a:pt x="441" y="1135"/>
                  <a:pt x="439" y="1138"/>
                  <a:pt x="438" y="1141"/>
                </a:cubicBezTo>
                <a:cubicBezTo>
                  <a:pt x="395" y="1165"/>
                  <a:pt x="389" y="1166"/>
                  <a:pt x="384" y="1167"/>
                </a:cubicBezTo>
                <a:cubicBezTo>
                  <a:pt x="366" y="1175"/>
                  <a:pt x="360" y="1181"/>
                  <a:pt x="354" y="1181"/>
                </a:cubicBezTo>
                <a:cubicBezTo>
                  <a:pt x="336" y="1190"/>
                  <a:pt x="330" y="1193"/>
                  <a:pt x="324" y="1196"/>
                </a:cubicBezTo>
                <a:cubicBezTo>
                  <a:pt x="289" y="1212"/>
                  <a:pt x="274" y="1219"/>
                  <a:pt x="259" y="1226"/>
                </a:cubicBezTo>
                <a:cubicBezTo>
                  <a:pt x="235" y="1240"/>
                  <a:pt x="227" y="1244"/>
                  <a:pt x="224" y="1249"/>
                </a:cubicBezTo>
                <a:cubicBezTo>
                  <a:pt x="202" y="1270"/>
                  <a:pt x="193" y="1272"/>
                  <a:pt x="192" y="1269"/>
                </a:cubicBezTo>
                <a:cubicBezTo>
                  <a:pt x="215" y="1249"/>
                  <a:pt x="212" y="1245"/>
                  <a:pt x="217" y="1243"/>
                </a:cubicBezTo>
                <a:cubicBezTo>
                  <a:pt x="243" y="1226"/>
                  <a:pt x="244" y="1223"/>
                  <a:pt x="250" y="1220"/>
                </a:cubicBezTo>
                <a:cubicBezTo>
                  <a:pt x="326" y="1181"/>
                  <a:pt x="340" y="1175"/>
                  <a:pt x="358" y="1169"/>
                </a:cubicBezTo>
                <a:cubicBezTo>
                  <a:pt x="494" y="1080"/>
                  <a:pt x="512" y="1077"/>
                  <a:pt x="512" y="1063"/>
                </a:cubicBezTo>
                <a:cubicBezTo>
                  <a:pt x="460" y="1106"/>
                  <a:pt x="454" y="1105"/>
                  <a:pt x="447" y="1112"/>
                </a:cubicBezTo>
                <a:cubicBezTo>
                  <a:pt x="401" y="1139"/>
                  <a:pt x="397" y="1141"/>
                  <a:pt x="392" y="1144"/>
                </a:cubicBezTo>
                <a:cubicBezTo>
                  <a:pt x="299" y="1182"/>
                  <a:pt x="278" y="1194"/>
                  <a:pt x="258" y="1204"/>
                </a:cubicBezTo>
                <a:cubicBezTo>
                  <a:pt x="222" y="1232"/>
                  <a:pt x="219" y="1228"/>
                  <a:pt x="215" y="1233"/>
                </a:cubicBezTo>
                <a:cubicBezTo>
                  <a:pt x="191" y="1248"/>
                  <a:pt x="198" y="1246"/>
                  <a:pt x="198" y="1243"/>
                </a:cubicBezTo>
                <a:cubicBezTo>
                  <a:pt x="210" y="1232"/>
                  <a:pt x="218" y="1227"/>
                  <a:pt x="221" y="1221"/>
                </a:cubicBezTo>
                <a:cubicBezTo>
                  <a:pt x="275" y="1187"/>
                  <a:pt x="293" y="1174"/>
                  <a:pt x="310" y="1167"/>
                </a:cubicBezTo>
                <a:cubicBezTo>
                  <a:pt x="378" y="1137"/>
                  <a:pt x="377" y="1130"/>
                  <a:pt x="382" y="1132"/>
                </a:cubicBezTo>
                <a:cubicBezTo>
                  <a:pt x="433" y="1103"/>
                  <a:pt x="436" y="1100"/>
                  <a:pt x="437" y="1102"/>
                </a:cubicBezTo>
                <a:cubicBezTo>
                  <a:pt x="461" y="1086"/>
                  <a:pt x="465" y="1087"/>
                  <a:pt x="471" y="1080"/>
                </a:cubicBezTo>
                <a:cubicBezTo>
                  <a:pt x="502" y="1058"/>
                  <a:pt x="506" y="1058"/>
                  <a:pt x="511" y="1054"/>
                </a:cubicBezTo>
                <a:cubicBezTo>
                  <a:pt x="567" y="1001"/>
                  <a:pt x="569" y="996"/>
                  <a:pt x="573" y="991"/>
                </a:cubicBezTo>
                <a:cubicBezTo>
                  <a:pt x="512" y="1042"/>
                  <a:pt x="492" y="1060"/>
                  <a:pt x="472" y="1069"/>
                </a:cubicBezTo>
                <a:cubicBezTo>
                  <a:pt x="445" y="1085"/>
                  <a:pt x="440" y="1093"/>
                  <a:pt x="436" y="1090"/>
                </a:cubicBezTo>
                <a:cubicBezTo>
                  <a:pt x="383" y="1123"/>
                  <a:pt x="380" y="1120"/>
                  <a:pt x="375" y="1125"/>
                </a:cubicBezTo>
                <a:cubicBezTo>
                  <a:pt x="301" y="1163"/>
                  <a:pt x="285" y="1166"/>
                  <a:pt x="266" y="1181"/>
                </a:cubicBezTo>
                <a:cubicBezTo>
                  <a:pt x="238" y="1199"/>
                  <a:pt x="226" y="1210"/>
                  <a:pt x="218" y="1211"/>
                </a:cubicBezTo>
                <a:cubicBezTo>
                  <a:pt x="195" y="1226"/>
                  <a:pt x="199" y="1221"/>
                  <a:pt x="198" y="1216"/>
                </a:cubicBezTo>
                <a:cubicBezTo>
                  <a:pt x="230" y="1183"/>
                  <a:pt x="233" y="1182"/>
                  <a:pt x="238" y="1177"/>
                </a:cubicBezTo>
                <a:cubicBezTo>
                  <a:pt x="319" y="1129"/>
                  <a:pt x="328" y="1123"/>
                  <a:pt x="336" y="1121"/>
                </a:cubicBezTo>
                <a:cubicBezTo>
                  <a:pt x="493" y="1012"/>
                  <a:pt x="511" y="1000"/>
                  <a:pt x="526" y="986"/>
                </a:cubicBezTo>
                <a:cubicBezTo>
                  <a:pt x="552" y="958"/>
                  <a:pt x="551" y="956"/>
                  <a:pt x="554" y="954"/>
                </a:cubicBezTo>
                <a:cubicBezTo>
                  <a:pt x="522" y="977"/>
                  <a:pt x="521" y="987"/>
                  <a:pt x="507" y="995"/>
                </a:cubicBezTo>
                <a:cubicBezTo>
                  <a:pt x="490" y="1009"/>
                  <a:pt x="487" y="1013"/>
                  <a:pt x="482" y="1018"/>
                </a:cubicBezTo>
                <a:cubicBezTo>
                  <a:pt x="358" y="1100"/>
                  <a:pt x="341" y="1103"/>
                  <a:pt x="333" y="1113"/>
                </a:cubicBezTo>
                <a:cubicBezTo>
                  <a:pt x="251" y="1161"/>
                  <a:pt x="227" y="1171"/>
                  <a:pt x="214" y="1187"/>
                </a:cubicBezTo>
                <a:cubicBezTo>
                  <a:pt x="211" y="1186"/>
                  <a:pt x="210" y="1183"/>
                  <a:pt x="213" y="1180"/>
                </a:cubicBezTo>
                <a:cubicBezTo>
                  <a:pt x="242" y="1151"/>
                  <a:pt x="248" y="1147"/>
                  <a:pt x="259" y="1137"/>
                </a:cubicBezTo>
                <a:cubicBezTo>
                  <a:pt x="360" y="1078"/>
                  <a:pt x="373" y="1070"/>
                  <a:pt x="393" y="1055"/>
                </a:cubicBezTo>
                <a:cubicBezTo>
                  <a:pt x="452" y="1010"/>
                  <a:pt x="460" y="1010"/>
                  <a:pt x="463" y="1005"/>
                </a:cubicBezTo>
                <a:cubicBezTo>
                  <a:pt x="524" y="947"/>
                  <a:pt x="530" y="944"/>
                  <a:pt x="532" y="940"/>
                </a:cubicBezTo>
                <a:cubicBezTo>
                  <a:pt x="561" y="903"/>
                  <a:pt x="566" y="896"/>
                  <a:pt x="574" y="890"/>
                </a:cubicBezTo>
                <a:cubicBezTo>
                  <a:pt x="547" y="899"/>
                  <a:pt x="543" y="903"/>
                  <a:pt x="537" y="907"/>
                </a:cubicBezTo>
                <a:cubicBezTo>
                  <a:pt x="522" y="918"/>
                  <a:pt x="523" y="921"/>
                  <a:pt x="519" y="922"/>
                </a:cubicBezTo>
                <a:cubicBezTo>
                  <a:pt x="491" y="945"/>
                  <a:pt x="485" y="954"/>
                  <a:pt x="474" y="962"/>
                </a:cubicBezTo>
                <a:cubicBezTo>
                  <a:pt x="396" y="1023"/>
                  <a:pt x="387" y="1030"/>
                  <a:pt x="378" y="1037"/>
                </a:cubicBezTo>
                <a:cubicBezTo>
                  <a:pt x="323" y="1067"/>
                  <a:pt x="317" y="1067"/>
                  <a:pt x="311" y="1070"/>
                </a:cubicBezTo>
                <a:cubicBezTo>
                  <a:pt x="262" y="1102"/>
                  <a:pt x="259" y="1103"/>
                  <a:pt x="256" y="1103"/>
                </a:cubicBezTo>
                <a:cubicBezTo>
                  <a:pt x="244" y="1115"/>
                  <a:pt x="236" y="1116"/>
                  <a:pt x="239" y="1120"/>
                </a:cubicBezTo>
                <a:cubicBezTo>
                  <a:pt x="222" y="1136"/>
                  <a:pt x="217" y="1144"/>
                  <a:pt x="214" y="1140"/>
                </a:cubicBezTo>
                <a:cubicBezTo>
                  <a:pt x="260" y="1090"/>
                  <a:pt x="271" y="1086"/>
                  <a:pt x="296" y="1066"/>
                </a:cubicBezTo>
                <a:cubicBezTo>
                  <a:pt x="418" y="989"/>
                  <a:pt x="425" y="977"/>
                  <a:pt x="430" y="979"/>
                </a:cubicBezTo>
                <a:cubicBezTo>
                  <a:pt x="451" y="961"/>
                  <a:pt x="456" y="956"/>
                  <a:pt x="465" y="947"/>
                </a:cubicBezTo>
                <a:cubicBezTo>
                  <a:pt x="540" y="892"/>
                  <a:pt x="549" y="886"/>
                  <a:pt x="560" y="878"/>
                </a:cubicBezTo>
                <a:cubicBezTo>
                  <a:pt x="587" y="870"/>
                  <a:pt x="592" y="858"/>
                  <a:pt x="594" y="863"/>
                </a:cubicBezTo>
                <a:cubicBezTo>
                  <a:pt x="625" y="848"/>
                  <a:pt x="636" y="854"/>
                  <a:pt x="633" y="845"/>
                </a:cubicBezTo>
                <a:cubicBezTo>
                  <a:pt x="574" y="858"/>
                  <a:pt x="566" y="857"/>
                  <a:pt x="557" y="863"/>
                </a:cubicBezTo>
                <a:cubicBezTo>
                  <a:pt x="523" y="876"/>
                  <a:pt x="515" y="880"/>
                  <a:pt x="508" y="884"/>
                </a:cubicBezTo>
                <a:cubicBezTo>
                  <a:pt x="420" y="945"/>
                  <a:pt x="411" y="951"/>
                  <a:pt x="402" y="958"/>
                </a:cubicBezTo>
                <a:cubicBezTo>
                  <a:pt x="299" y="1027"/>
                  <a:pt x="297" y="1029"/>
                  <a:pt x="295" y="1030"/>
                </a:cubicBezTo>
                <a:cubicBezTo>
                  <a:pt x="255" y="1062"/>
                  <a:pt x="252" y="1067"/>
                  <a:pt x="244" y="1072"/>
                </a:cubicBezTo>
                <a:cubicBezTo>
                  <a:pt x="230" y="1081"/>
                  <a:pt x="230" y="1077"/>
                  <a:pt x="232" y="1073"/>
                </a:cubicBezTo>
                <a:cubicBezTo>
                  <a:pt x="251" y="1057"/>
                  <a:pt x="253" y="1055"/>
                  <a:pt x="257" y="1053"/>
                </a:cubicBezTo>
                <a:cubicBezTo>
                  <a:pt x="293" y="1015"/>
                  <a:pt x="296" y="1017"/>
                  <a:pt x="300" y="1014"/>
                </a:cubicBezTo>
                <a:cubicBezTo>
                  <a:pt x="333" y="985"/>
                  <a:pt x="335" y="986"/>
                  <a:pt x="336" y="986"/>
                </a:cubicBezTo>
                <a:cubicBezTo>
                  <a:pt x="380" y="950"/>
                  <a:pt x="404" y="938"/>
                  <a:pt x="433" y="916"/>
                </a:cubicBezTo>
                <a:cubicBezTo>
                  <a:pt x="492" y="885"/>
                  <a:pt x="501" y="881"/>
                  <a:pt x="511" y="874"/>
                </a:cubicBezTo>
                <a:cubicBezTo>
                  <a:pt x="540" y="857"/>
                  <a:pt x="552" y="855"/>
                  <a:pt x="561" y="848"/>
                </a:cubicBezTo>
                <a:cubicBezTo>
                  <a:pt x="574" y="833"/>
                  <a:pt x="569" y="837"/>
                  <a:pt x="565" y="840"/>
                </a:cubicBezTo>
                <a:cubicBezTo>
                  <a:pt x="512" y="866"/>
                  <a:pt x="509" y="864"/>
                  <a:pt x="505" y="869"/>
                </a:cubicBezTo>
                <a:cubicBezTo>
                  <a:pt x="416" y="917"/>
                  <a:pt x="406" y="926"/>
                  <a:pt x="373" y="944"/>
                </a:cubicBezTo>
                <a:cubicBezTo>
                  <a:pt x="332" y="978"/>
                  <a:pt x="317" y="986"/>
                  <a:pt x="306" y="995"/>
                </a:cubicBezTo>
                <a:cubicBezTo>
                  <a:pt x="253" y="1040"/>
                  <a:pt x="256" y="1048"/>
                  <a:pt x="251" y="1045"/>
                </a:cubicBezTo>
                <a:cubicBezTo>
                  <a:pt x="235" y="1052"/>
                  <a:pt x="237" y="1048"/>
                  <a:pt x="241" y="1044"/>
                </a:cubicBezTo>
                <a:cubicBezTo>
                  <a:pt x="310" y="977"/>
                  <a:pt x="362" y="934"/>
                  <a:pt x="419" y="899"/>
                </a:cubicBezTo>
                <a:cubicBezTo>
                  <a:pt x="482" y="869"/>
                  <a:pt x="481" y="865"/>
                  <a:pt x="487" y="864"/>
                </a:cubicBezTo>
                <a:cubicBezTo>
                  <a:pt x="513" y="858"/>
                  <a:pt x="519" y="848"/>
                  <a:pt x="522" y="852"/>
                </a:cubicBezTo>
                <a:cubicBezTo>
                  <a:pt x="583" y="826"/>
                  <a:pt x="598" y="821"/>
                  <a:pt x="613" y="815"/>
                </a:cubicBezTo>
                <a:cubicBezTo>
                  <a:pt x="578" y="820"/>
                  <a:pt x="572" y="828"/>
                  <a:pt x="567" y="826"/>
                </a:cubicBezTo>
                <a:cubicBezTo>
                  <a:pt x="541" y="835"/>
                  <a:pt x="538" y="835"/>
                  <a:pt x="536" y="837"/>
                </a:cubicBezTo>
                <a:cubicBezTo>
                  <a:pt x="509" y="843"/>
                  <a:pt x="505" y="850"/>
                  <a:pt x="502" y="851"/>
                </a:cubicBezTo>
                <a:cubicBezTo>
                  <a:pt x="480" y="859"/>
                  <a:pt x="474" y="860"/>
                  <a:pt x="468" y="866"/>
                </a:cubicBezTo>
                <a:cubicBezTo>
                  <a:pt x="423" y="890"/>
                  <a:pt x="421" y="886"/>
                  <a:pt x="417" y="890"/>
                </a:cubicBezTo>
                <a:cubicBezTo>
                  <a:pt x="390" y="907"/>
                  <a:pt x="385" y="911"/>
                  <a:pt x="380" y="914"/>
                </a:cubicBezTo>
                <a:cubicBezTo>
                  <a:pt x="361" y="927"/>
                  <a:pt x="350" y="937"/>
                  <a:pt x="335" y="947"/>
                </a:cubicBezTo>
                <a:cubicBezTo>
                  <a:pt x="277" y="996"/>
                  <a:pt x="275" y="1001"/>
                  <a:pt x="266" y="1004"/>
                </a:cubicBezTo>
                <a:cubicBezTo>
                  <a:pt x="252" y="1019"/>
                  <a:pt x="249" y="1014"/>
                  <a:pt x="250" y="1013"/>
                </a:cubicBezTo>
                <a:cubicBezTo>
                  <a:pt x="261" y="1003"/>
                  <a:pt x="262" y="1003"/>
                  <a:pt x="262" y="1002"/>
                </a:cubicBezTo>
                <a:cubicBezTo>
                  <a:pt x="283" y="983"/>
                  <a:pt x="288" y="972"/>
                  <a:pt x="297" y="962"/>
                </a:cubicBezTo>
                <a:cubicBezTo>
                  <a:pt x="358" y="911"/>
                  <a:pt x="362" y="915"/>
                  <a:pt x="367" y="909"/>
                </a:cubicBezTo>
                <a:cubicBezTo>
                  <a:pt x="396" y="889"/>
                  <a:pt x="399" y="896"/>
                  <a:pt x="403" y="891"/>
                </a:cubicBezTo>
                <a:cubicBezTo>
                  <a:pt x="418" y="884"/>
                  <a:pt x="423" y="872"/>
                  <a:pt x="425" y="877"/>
                </a:cubicBezTo>
                <a:cubicBezTo>
                  <a:pt x="466" y="855"/>
                  <a:pt x="478" y="855"/>
                  <a:pt x="492" y="844"/>
                </a:cubicBezTo>
                <a:cubicBezTo>
                  <a:pt x="573" y="801"/>
                  <a:pt x="571" y="802"/>
                  <a:pt x="578" y="796"/>
                </a:cubicBezTo>
                <a:cubicBezTo>
                  <a:pt x="604" y="774"/>
                  <a:pt x="612" y="772"/>
                  <a:pt x="609" y="769"/>
                </a:cubicBezTo>
                <a:cubicBezTo>
                  <a:pt x="526" y="821"/>
                  <a:pt x="519" y="826"/>
                  <a:pt x="513" y="829"/>
                </a:cubicBezTo>
                <a:cubicBezTo>
                  <a:pt x="463" y="847"/>
                  <a:pt x="455" y="856"/>
                  <a:pt x="450" y="854"/>
                </a:cubicBezTo>
                <a:cubicBezTo>
                  <a:pt x="390" y="884"/>
                  <a:pt x="378" y="893"/>
                  <a:pt x="368" y="897"/>
                </a:cubicBezTo>
                <a:cubicBezTo>
                  <a:pt x="338" y="920"/>
                  <a:pt x="335" y="923"/>
                  <a:pt x="332" y="925"/>
                </a:cubicBezTo>
                <a:cubicBezTo>
                  <a:pt x="316" y="936"/>
                  <a:pt x="308" y="942"/>
                  <a:pt x="301" y="947"/>
                </a:cubicBezTo>
                <a:cubicBezTo>
                  <a:pt x="265" y="982"/>
                  <a:pt x="261" y="986"/>
                  <a:pt x="258" y="990"/>
                </a:cubicBezTo>
                <a:cubicBezTo>
                  <a:pt x="267" y="967"/>
                  <a:pt x="265" y="971"/>
                  <a:pt x="270" y="972"/>
                </a:cubicBezTo>
                <a:cubicBezTo>
                  <a:pt x="317" y="926"/>
                  <a:pt x="316" y="922"/>
                  <a:pt x="337" y="912"/>
                </a:cubicBezTo>
                <a:cubicBezTo>
                  <a:pt x="446" y="842"/>
                  <a:pt x="455" y="842"/>
                  <a:pt x="463" y="838"/>
                </a:cubicBezTo>
                <a:cubicBezTo>
                  <a:pt x="475" y="832"/>
                  <a:pt x="476" y="831"/>
                  <a:pt x="477" y="830"/>
                </a:cubicBezTo>
                <a:cubicBezTo>
                  <a:pt x="595" y="755"/>
                  <a:pt x="608" y="750"/>
                  <a:pt x="608" y="743"/>
                </a:cubicBezTo>
                <a:cubicBezTo>
                  <a:pt x="591" y="754"/>
                  <a:pt x="593" y="752"/>
                  <a:pt x="587" y="758"/>
                </a:cubicBezTo>
                <a:cubicBezTo>
                  <a:pt x="552" y="781"/>
                  <a:pt x="553" y="785"/>
                  <a:pt x="549" y="783"/>
                </a:cubicBezTo>
                <a:cubicBezTo>
                  <a:pt x="516" y="799"/>
                  <a:pt x="510" y="807"/>
                  <a:pt x="506" y="809"/>
                </a:cubicBezTo>
                <a:cubicBezTo>
                  <a:pt x="432" y="848"/>
                  <a:pt x="425" y="843"/>
                  <a:pt x="423" y="847"/>
                </a:cubicBezTo>
                <a:cubicBezTo>
                  <a:pt x="403" y="861"/>
                  <a:pt x="400" y="858"/>
                  <a:pt x="396" y="861"/>
                </a:cubicBezTo>
                <a:cubicBezTo>
                  <a:pt x="290" y="934"/>
                  <a:pt x="289" y="937"/>
                  <a:pt x="284" y="940"/>
                </a:cubicBezTo>
                <a:cubicBezTo>
                  <a:pt x="283" y="932"/>
                  <a:pt x="287" y="928"/>
                  <a:pt x="289" y="924"/>
                </a:cubicBezTo>
                <a:cubicBezTo>
                  <a:pt x="318" y="903"/>
                  <a:pt x="325" y="895"/>
                  <a:pt x="335" y="888"/>
                </a:cubicBezTo>
                <a:cubicBezTo>
                  <a:pt x="381" y="857"/>
                  <a:pt x="388" y="853"/>
                  <a:pt x="394" y="848"/>
                </a:cubicBezTo>
                <a:cubicBezTo>
                  <a:pt x="445" y="830"/>
                  <a:pt x="450" y="818"/>
                  <a:pt x="452" y="823"/>
                </a:cubicBezTo>
                <a:cubicBezTo>
                  <a:pt x="472" y="813"/>
                  <a:pt x="472" y="811"/>
                  <a:pt x="474" y="812"/>
                </a:cubicBezTo>
                <a:cubicBezTo>
                  <a:pt x="492" y="804"/>
                  <a:pt x="496" y="802"/>
                  <a:pt x="499" y="799"/>
                </a:cubicBezTo>
                <a:cubicBezTo>
                  <a:pt x="522" y="787"/>
                  <a:pt x="529" y="784"/>
                  <a:pt x="536" y="782"/>
                </a:cubicBezTo>
                <a:cubicBezTo>
                  <a:pt x="594" y="740"/>
                  <a:pt x="604" y="733"/>
                  <a:pt x="613" y="727"/>
                </a:cubicBezTo>
                <a:cubicBezTo>
                  <a:pt x="629" y="708"/>
                  <a:pt x="626" y="710"/>
                  <a:pt x="623" y="712"/>
                </a:cubicBezTo>
                <a:cubicBezTo>
                  <a:pt x="614" y="719"/>
                  <a:pt x="612" y="720"/>
                  <a:pt x="611" y="720"/>
                </a:cubicBezTo>
                <a:cubicBezTo>
                  <a:pt x="602" y="727"/>
                  <a:pt x="602" y="731"/>
                  <a:pt x="598" y="733"/>
                </a:cubicBezTo>
                <a:cubicBezTo>
                  <a:pt x="578" y="747"/>
                  <a:pt x="571" y="752"/>
                  <a:pt x="564" y="757"/>
                </a:cubicBezTo>
                <a:cubicBezTo>
                  <a:pt x="528" y="774"/>
                  <a:pt x="524" y="782"/>
                  <a:pt x="521" y="779"/>
                </a:cubicBezTo>
                <a:cubicBezTo>
                  <a:pt x="466" y="806"/>
                  <a:pt x="462" y="809"/>
                  <a:pt x="459" y="809"/>
                </a:cubicBezTo>
                <a:cubicBezTo>
                  <a:pt x="423" y="827"/>
                  <a:pt x="420" y="825"/>
                  <a:pt x="416" y="827"/>
                </a:cubicBezTo>
                <a:cubicBezTo>
                  <a:pt x="347" y="870"/>
                  <a:pt x="336" y="878"/>
                  <a:pt x="325" y="885"/>
                </a:cubicBezTo>
                <a:cubicBezTo>
                  <a:pt x="302" y="902"/>
                  <a:pt x="299" y="905"/>
                  <a:pt x="297" y="904"/>
                </a:cubicBezTo>
                <a:cubicBezTo>
                  <a:pt x="342" y="859"/>
                  <a:pt x="352" y="856"/>
                  <a:pt x="352" y="851"/>
                </a:cubicBezTo>
                <a:cubicBezTo>
                  <a:pt x="384" y="833"/>
                  <a:pt x="390" y="829"/>
                  <a:pt x="403" y="820"/>
                </a:cubicBezTo>
                <a:cubicBezTo>
                  <a:pt x="434" y="799"/>
                  <a:pt x="448" y="797"/>
                  <a:pt x="456" y="791"/>
                </a:cubicBezTo>
                <a:cubicBezTo>
                  <a:pt x="491" y="772"/>
                  <a:pt x="498" y="776"/>
                  <a:pt x="509" y="765"/>
                </a:cubicBezTo>
                <a:cubicBezTo>
                  <a:pt x="550" y="750"/>
                  <a:pt x="561" y="743"/>
                  <a:pt x="571" y="740"/>
                </a:cubicBezTo>
                <a:cubicBezTo>
                  <a:pt x="650" y="685"/>
                  <a:pt x="651" y="680"/>
                  <a:pt x="658" y="677"/>
                </a:cubicBezTo>
                <a:cubicBezTo>
                  <a:pt x="663" y="670"/>
                  <a:pt x="651" y="676"/>
                  <a:pt x="643" y="686"/>
                </a:cubicBezTo>
                <a:cubicBezTo>
                  <a:pt x="557" y="738"/>
                  <a:pt x="549" y="738"/>
                  <a:pt x="541" y="745"/>
                </a:cubicBezTo>
                <a:cubicBezTo>
                  <a:pt x="457" y="783"/>
                  <a:pt x="447" y="787"/>
                  <a:pt x="438" y="789"/>
                </a:cubicBezTo>
                <a:cubicBezTo>
                  <a:pt x="417" y="807"/>
                  <a:pt x="409" y="804"/>
                  <a:pt x="401" y="811"/>
                </a:cubicBezTo>
                <a:cubicBezTo>
                  <a:pt x="339" y="851"/>
                  <a:pt x="338" y="856"/>
                  <a:pt x="329" y="860"/>
                </a:cubicBezTo>
                <a:cubicBezTo>
                  <a:pt x="311" y="871"/>
                  <a:pt x="311" y="863"/>
                  <a:pt x="308" y="866"/>
                </a:cubicBezTo>
                <a:cubicBezTo>
                  <a:pt x="324" y="849"/>
                  <a:pt x="327" y="851"/>
                  <a:pt x="327" y="847"/>
                </a:cubicBezTo>
                <a:cubicBezTo>
                  <a:pt x="429" y="785"/>
                  <a:pt x="430" y="783"/>
                  <a:pt x="438" y="779"/>
                </a:cubicBezTo>
                <a:cubicBezTo>
                  <a:pt x="489" y="753"/>
                  <a:pt x="491" y="753"/>
                  <a:pt x="494" y="751"/>
                </a:cubicBezTo>
                <a:cubicBezTo>
                  <a:pt x="546" y="730"/>
                  <a:pt x="551" y="722"/>
                  <a:pt x="554" y="725"/>
                </a:cubicBezTo>
                <a:cubicBezTo>
                  <a:pt x="553" y="723"/>
                  <a:pt x="551" y="717"/>
                  <a:pt x="547" y="723"/>
                </a:cubicBezTo>
                <a:cubicBezTo>
                  <a:pt x="515" y="736"/>
                  <a:pt x="513" y="732"/>
                  <a:pt x="509" y="735"/>
                </a:cubicBezTo>
                <a:cubicBezTo>
                  <a:pt x="487" y="740"/>
                  <a:pt x="482" y="748"/>
                  <a:pt x="479" y="745"/>
                </a:cubicBezTo>
                <a:cubicBezTo>
                  <a:pt x="397" y="793"/>
                  <a:pt x="390" y="796"/>
                  <a:pt x="382" y="800"/>
                </a:cubicBezTo>
                <a:cubicBezTo>
                  <a:pt x="344" y="825"/>
                  <a:pt x="339" y="829"/>
                  <a:pt x="334" y="833"/>
                </a:cubicBezTo>
                <a:cubicBezTo>
                  <a:pt x="346" y="804"/>
                  <a:pt x="361" y="789"/>
                  <a:pt x="375" y="781"/>
                </a:cubicBezTo>
                <a:cubicBezTo>
                  <a:pt x="397" y="767"/>
                  <a:pt x="400" y="765"/>
                  <a:pt x="404" y="763"/>
                </a:cubicBezTo>
                <a:cubicBezTo>
                  <a:pt x="478" y="727"/>
                  <a:pt x="484" y="727"/>
                  <a:pt x="492" y="721"/>
                </a:cubicBezTo>
                <a:cubicBezTo>
                  <a:pt x="514" y="719"/>
                  <a:pt x="521" y="711"/>
                  <a:pt x="527" y="713"/>
                </a:cubicBezTo>
                <a:cubicBezTo>
                  <a:pt x="573" y="696"/>
                  <a:pt x="580" y="692"/>
                  <a:pt x="587" y="689"/>
                </a:cubicBezTo>
                <a:cubicBezTo>
                  <a:pt x="627" y="664"/>
                  <a:pt x="637" y="667"/>
                  <a:pt x="634" y="660"/>
                </a:cubicBezTo>
                <a:cubicBezTo>
                  <a:pt x="534" y="701"/>
                  <a:pt x="528" y="701"/>
                  <a:pt x="521" y="705"/>
                </a:cubicBezTo>
                <a:cubicBezTo>
                  <a:pt x="490" y="707"/>
                  <a:pt x="495" y="713"/>
                  <a:pt x="501" y="707"/>
                </a:cubicBezTo>
                <a:cubicBezTo>
                  <a:pt x="543" y="697"/>
                  <a:pt x="550" y="686"/>
                  <a:pt x="556" y="687"/>
                </a:cubicBezTo>
                <a:cubicBezTo>
                  <a:pt x="578" y="682"/>
                  <a:pt x="584" y="677"/>
                  <a:pt x="590" y="677"/>
                </a:cubicBezTo>
                <a:cubicBezTo>
                  <a:pt x="643" y="648"/>
                  <a:pt x="657" y="643"/>
                  <a:pt x="673" y="629"/>
                </a:cubicBezTo>
                <a:cubicBezTo>
                  <a:pt x="647" y="645"/>
                  <a:pt x="643" y="645"/>
                  <a:pt x="641" y="645"/>
                </a:cubicBezTo>
                <a:cubicBezTo>
                  <a:pt x="611" y="659"/>
                  <a:pt x="604" y="666"/>
                  <a:pt x="597" y="667"/>
                </a:cubicBezTo>
                <a:cubicBezTo>
                  <a:pt x="556" y="675"/>
                  <a:pt x="551" y="687"/>
                  <a:pt x="549" y="682"/>
                </a:cubicBezTo>
                <a:cubicBezTo>
                  <a:pt x="516" y="695"/>
                  <a:pt x="514" y="691"/>
                  <a:pt x="510" y="696"/>
                </a:cubicBezTo>
                <a:cubicBezTo>
                  <a:pt x="487" y="704"/>
                  <a:pt x="483" y="706"/>
                  <a:pt x="480" y="705"/>
                </a:cubicBezTo>
                <a:cubicBezTo>
                  <a:pt x="454" y="716"/>
                  <a:pt x="446" y="720"/>
                  <a:pt x="441" y="723"/>
                </a:cubicBezTo>
                <a:cubicBezTo>
                  <a:pt x="430" y="731"/>
                  <a:pt x="427" y="727"/>
                  <a:pt x="423" y="731"/>
                </a:cubicBezTo>
                <a:cubicBezTo>
                  <a:pt x="386" y="755"/>
                  <a:pt x="382" y="753"/>
                  <a:pt x="377" y="757"/>
                </a:cubicBezTo>
                <a:cubicBezTo>
                  <a:pt x="347" y="769"/>
                  <a:pt x="358" y="764"/>
                  <a:pt x="366" y="758"/>
                </a:cubicBezTo>
                <a:cubicBezTo>
                  <a:pt x="409" y="728"/>
                  <a:pt x="417" y="725"/>
                  <a:pt x="425" y="718"/>
                </a:cubicBezTo>
                <a:cubicBezTo>
                  <a:pt x="571" y="656"/>
                  <a:pt x="601" y="640"/>
                  <a:pt x="630" y="626"/>
                </a:cubicBezTo>
                <a:cubicBezTo>
                  <a:pt x="661" y="605"/>
                  <a:pt x="663" y="601"/>
                  <a:pt x="664" y="599"/>
                </a:cubicBezTo>
                <a:cubicBezTo>
                  <a:pt x="642" y="607"/>
                  <a:pt x="637" y="615"/>
                  <a:pt x="632" y="617"/>
                </a:cubicBezTo>
                <a:cubicBezTo>
                  <a:pt x="575" y="644"/>
                  <a:pt x="557" y="653"/>
                  <a:pt x="540" y="659"/>
                </a:cubicBezTo>
                <a:cubicBezTo>
                  <a:pt x="479" y="687"/>
                  <a:pt x="471" y="684"/>
                  <a:pt x="462" y="691"/>
                </a:cubicBezTo>
                <a:cubicBezTo>
                  <a:pt x="418" y="713"/>
                  <a:pt x="415" y="715"/>
                  <a:pt x="412" y="717"/>
                </a:cubicBezTo>
                <a:cubicBezTo>
                  <a:pt x="381" y="734"/>
                  <a:pt x="377" y="737"/>
                  <a:pt x="373" y="740"/>
                </a:cubicBezTo>
                <a:cubicBezTo>
                  <a:pt x="385" y="720"/>
                  <a:pt x="404" y="707"/>
                  <a:pt x="421" y="696"/>
                </a:cubicBezTo>
                <a:cubicBezTo>
                  <a:pt x="473" y="672"/>
                  <a:pt x="478" y="677"/>
                  <a:pt x="484" y="670"/>
                </a:cubicBezTo>
                <a:cubicBezTo>
                  <a:pt x="519" y="657"/>
                  <a:pt x="524" y="659"/>
                  <a:pt x="529" y="654"/>
                </a:cubicBezTo>
                <a:cubicBezTo>
                  <a:pt x="603" y="622"/>
                  <a:pt x="611" y="619"/>
                  <a:pt x="619" y="615"/>
                </a:cubicBezTo>
                <a:cubicBezTo>
                  <a:pt x="667" y="570"/>
                  <a:pt x="677" y="568"/>
                  <a:pt x="675" y="564"/>
                </a:cubicBezTo>
                <a:cubicBezTo>
                  <a:pt x="719" y="542"/>
                  <a:pt x="725" y="539"/>
                  <a:pt x="730" y="537"/>
                </a:cubicBezTo>
                <a:cubicBezTo>
                  <a:pt x="742" y="527"/>
                  <a:pt x="737" y="530"/>
                  <a:pt x="732" y="533"/>
                </a:cubicBezTo>
                <a:cubicBezTo>
                  <a:pt x="706" y="538"/>
                  <a:pt x="703" y="542"/>
                  <a:pt x="700" y="544"/>
                </a:cubicBezTo>
                <a:cubicBezTo>
                  <a:pt x="637" y="575"/>
                  <a:pt x="629" y="578"/>
                  <a:pt x="622" y="585"/>
                </a:cubicBezTo>
                <a:cubicBezTo>
                  <a:pt x="557" y="616"/>
                  <a:pt x="550" y="611"/>
                  <a:pt x="543" y="615"/>
                </a:cubicBezTo>
                <a:cubicBezTo>
                  <a:pt x="514" y="623"/>
                  <a:pt x="507" y="625"/>
                  <a:pt x="499" y="630"/>
                </a:cubicBezTo>
                <a:cubicBezTo>
                  <a:pt x="469" y="641"/>
                  <a:pt x="463" y="637"/>
                  <a:pt x="455" y="644"/>
                </a:cubicBezTo>
                <a:cubicBezTo>
                  <a:pt x="432" y="653"/>
                  <a:pt x="426" y="659"/>
                  <a:pt x="422" y="658"/>
                </a:cubicBezTo>
                <a:cubicBezTo>
                  <a:pt x="410" y="660"/>
                  <a:pt x="410" y="653"/>
                  <a:pt x="416" y="648"/>
                </a:cubicBezTo>
                <a:cubicBezTo>
                  <a:pt x="439" y="640"/>
                  <a:pt x="445" y="628"/>
                  <a:pt x="447" y="633"/>
                </a:cubicBezTo>
                <a:cubicBezTo>
                  <a:pt x="502" y="611"/>
                  <a:pt x="513" y="606"/>
                  <a:pt x="523" y="605"/>
                </a:cubicBezTo>
                <a:cubicBezTo>
                  <a:pt x="597" y="583"/>
                  <a:pt x="606" y="581"/>
                  <a:pt x="615" y="576"/>
                </a:cubicBezTo>
                <a:cubicBezTo>
                  <a:pt x="655" y="561"/>
                  <a:pt x="660" y="548"/>
                  <a:pt x="663" y="553"/>
                </a:cubicBezTo>
                <a:cubicBezTo>
                  <a:pt x="715" y="530"/>
                  <a:pt x="721" y="528"/>
                  <a:pt x="727" y="527"/>
                </a:cubicBezTo>
                <a:cubicBezTo>
                  <a:pt x="736" y="512"/>
                  <a:pt x="727" y="524"/>
                  <a:pt x="720" y="520"/>
                </a:cubicBezTo>
                <a:cubicBezTo>
                  <a:pt x="677" y="533"/>
                  <a:pt x="673" y="536"/>
                  <a:pt x="668" y="537"/>
                </a:cubicBezTo>
                <a:cubicBezTo>
                  <a:pt x="603" y="571"/>
                  <a:pt x="600" y="575"/>
                  <a:pt x="598" y="573"/>
                </a:cubicBezTo>
                <a:cubicBezTo>
                  <a:pt x="555" y="592"/>
                  <a:pt x="552" y="588"/>
                  <a:pt x="549" y="589"/>
                </a:cubicBezTo>
                <a:cubicBezTo>
                  <a:pt x="507" y="600"/>
                  <a:pt x="504" y="601"/>
                  <a:pt x="501" y="601"/>
                </a:cubicBezTo>
                <a:cubicBezTo>
                  <a:pt x="462" y="618"/>
                  <a:pt x="456" y="620"/>
                  <a:pt x="449" y="622"/>
                </a:cubicBezTo>
                <a:cubicBezTo>
                  <a:pt x="427" y="627"/>
                  <a:pt x="429" y="624"/>
                  <a:pt x="432" y="622"/>
                </a:cubicBezTo>
                <a:cubicBezTo>
                  <a:pt x="464" y="601"/>
                  <a:pt x="476" y="596"/>
                  <a:pt x="488" y="594"/>
                </a:cubicBezTo>
                <a:cubicBezTo>
                  <a:pt x="519" y="583"/>
                  <a:pt x="522" y="582"/>
                  <a:pt x="525" y="584"/>
                </a:cubicBezTo>
                <a:cubicBezTo>
                  <a:pt x="550" y="574"/>
                  <a:pt x="557" y="572"/>
                  <a:pt x="563" y="571"/>
                </a:cubicBezTo>
                <a:cubicBezTo>
                  <a:pt x="588" y="560"/>
                  <a:pt x="594" y="562"/>
                  <a:pt x="600" y="559"/>
                </a:cubicBezTo>
                <a:cubicBezTo>
                  <a:pt x="645" y="537"/>
                  <a:pt x="651" y="541"/>
                  <a:pt x="657" y="535"/>
                </a:cubicBezTo>
                <a:cubicBezTo>
                  <a:pt x="670" y="528"/>
                  <a:pt x="672" y="530"/>
                  <a:pt x="671" y="528"/>
                </a:cubicBezTo>
                <a:cubicBezTo>
                  <a:pt x="707" y="510"/>
                  <a:pt x="711" y="502"/>
                  <a:pt x="714" y="502"/>
                </a:cubicBezTo>
                <a:cubicBezTo>
                  <a:pt x="729" y="486"/>
                  <a:pt x="743" y="485"/>
                  <a:pt x="736" y="481"/>
                </a:cubicBezTo>
                <a:cubicBezTo>
                  <a:pt x="686" y="515"/>
                  <a:pt x="684" y="515"/>
                  <a:pt x="682" y="515"/>
                </a:cubicBezTo>
                <a:cubicBezTo>
                  <a:pt x="660" y="525"/>
                  <a:pt x="654" y="529"/>
                  <a:pt x="648" y="532"/>
                </a:cubicBezTo>
                <a:cubicBezTo>
                  <a:pt x="622" y="542"/>
                  <a:pt x="616" y="542"/>
                  <a:pt x="609" y="548"/>
                </a:cubicBezTo>
                <a:cubicBezTo>
                  <a:pt x="569" y="562"/>
                  <a:pt x="566" y="558"/>
                  <a:pt x="563" y="561"/>
                </a:cubicBezTo>
                <a:cubicBezTo>
                  <a:pt x="541" y="567"/>
                  <a:pt x="537" y="572"/>
                  <a:pt x="535" y="570"/>
                </a:cubicBezTo>
                <a:cubicBezTo>
                  <a:pt x="474" y="591"/>
                  <a:pt x="469" y="587"/>
                  <a:pt x="462" y="592"/>
                </a:cubicBezTo>
                <a:cubicBezTo>
                  <a:pt x="459" y="582"/>
                  <a:pt x="465" y="573"/>
                  <a:pt x="468" y="576"/>
                </a:cubicBezTo>
                <a:cubicBezTo>
                  <a:pt x="497" y="562"/>
                  <a:pt x="501" y="567"/>
                  <a:pt x="506" y="564"/>
                </a:cubicBezTo>
                <a:cubicBezTo>
                  <a:pt x="546" y="554"/>
                  <a:pt x="550" y="555"/>
                  <a:pt x="555" y="550"/>
                </a:cubicBezTo>
                <a:cubicBezTo>
                  <a:pt x="621" y="530"/>
                  <a:pt x="639" y="521"/>
                  <a:pt x="656" y="514"/>
                </a:cubicBezTo>
                <a:cubicBezTo>
                  <a:pt x="724" y="468"/>
                  <a:pt x="727" y="472"/>
                  <a:pt x="731" y="467"/>
                </a:cubicBezTo>
                <a:cubicBezTo>
                  <a:pt x="698" y="479"/>
                  <a:pt x="675" y="497"/>
                  <a:pt x="653" y="506"/>
                </a:cubicBezTo>
                <a:cubicBezTo>
                  <a:pt x="569" y="540"/>
                  <a:pt x="564" y="539"/>
                  <a:pt x="557" y="543"/>
                </a:cubicBezTo>
                <a:cubicBezTo>
                  <a:pt x="520" y="547"/>
                  <a:pt x="515" y="554"/>
                  <a:pt x="512" y="552"/>
                </a:cubicBezTo>
                <a:cubicBezTo>
                  <a:pt x="473" y="562"/>
                  <a:pt x="469" y="568"/>
                  <a:pt x="466" y="563"/>
                </a:cubicBezTo>
                <a:cubicBezTo>
                  <a:pt x="498" y="545"/>
                  <a:pt x="497" y="541"/>
                  <a:pt x="502" y="539"/>
                </a:cubicBezTo>
                <a:cubicBezTo>
                  <a:pt x="563" y="520"/>
                  <a:pt x="573" y="516"/>
                  <a:pt x="581" y="519"/>
                </a:cubicBezTo>
                <a:cubicBezTo>
                  <a:pt x="612" y="506"/>
                  <a:pt x="616" y="505"/>
                  <a:pt x="619" y="506"/>
                </a:cubicBezTo>
                <a:cubicBezTo>
                  <a:pt x="736" y="443"/>
                  <a:pt x="752" y="427"/>
                  <a:pt x="767" y="422"/>
                </a:cubicBezTo>
                <a:cubicBezTo>
                  <a:pt x="792" y="398"/>
                  <a:pt x="801" y="398"/>
                  <a:pt x="799" y="388"/>
                </a:cubicBezTo>
                <a:cubicBezTo>
                  <a:pt x="779" y="406"/>
                  <a:pt x="773" y="410"/>
                  <a:pt x="771" y="411"/>
                </a:cubicBezTo>
                <a:cubicBezTo>
                  <a:pt x="764" y="417"/>
                  <a:pt x="760" y="419"/>
                  <a:pt x="757" y="421"/>
                </a:cubicBezTo>
                <a:cubicBezTo>
                  <a:pt x="698" y="461"/>
                  <a:pt x="694" y="459"/>
                  <a:pt x="692" y="461"/>
                </a:cubicBezTo>
                <a:cubicBezTo>
                  <a:pt x="645" y="481"/>
                  <a:pt x="642" y="485"/>
                  <a:pt x="639" y="487"/>
                </a:cubicBezTo>
                <a:cubicBezTo>
                  <a:pt x="607" y="499"/>
                  <a:pt x="602" y="499"/>
                  <a:pt x="597" y="503"/>
                </a:cubicBezTo>
                <a:cubicBezTo>
                  <a:pt x="580" y="505"/>
                  <a:pt x="572" y="510"/>
                  <a:pt x="564" y="509"/>
                </a:cubicBezTo>
                <a:cubicBezTo>
                  <a:pt x="507" y="529"/>
                  <a:pt x="504" y="529"/>
                  <a:pt x="501" y="530"/>
                </a:cubicBezTo>
                <a:cubicBezTo>
                  <a:pt x="511" y="516"/>
                  <a:pt x="516" y="516"/>
                  <a:pt x="521" y="510"/>
                </a:cubicBezTo>
                <a:cubicBezTo>
                  <a:pt x="560" y="498"/>
                  <a:pt x="569" y="498"/>
                  <a:pt x="580" y="493"/>
                </a:cubicBezTo>
                <a:cubicBezTo>
                  <a:pt x="646" y="472"/>
                  <a:pt x="652" y="467"/>
                  <a:pt x="658" y="468"/>
                </a:cubicBezTo>
                <a:cubicBezTo>
                  <a:pt x="762" y="408"/>
                  <a:pt x="771" y="401"/>
                  <a:pt x="780" y="395"/>
                </a:cubicBezTo>
                <a:cubicBezTo>
                  <a:pt x="794" y="385"/>
                  <a:pt x="799" y="381"/>
                  <a:pt x="804" y="378"/>
                </a:cubicBezTo>
                <a:cubicBezTo>
                  <a:pt x="816" y="362"/>
                  <a:pt x="807" y="368"/>
                  <a:pt x="799" y="374"/>
                </a:cubicBezTo>
                <a:cubicBezTo>
                  <a:pt x="785" y="381"/>
                  <a:pt x="780" y="387"/>
                  <a:pt x="777" y="392"/>
                </a:cubicBezTo>
                <a:cubicBezTo>
                  <a:pt x="741" y="412"/>
                  <a:pt x="732" y="416"/>
                  <a:pt x="722" y="424"/>
                </a:cubicBezTo>
                <a:cubicBezTo>
                  <a:pt x="700" y="442"/>
                  <a:pt x="692" y="439"/>
                  <a:pt x="689" y="441"/>
                </a:cubicBezTo>
                <a:cubicBezTo>
                  <a:pt x="614" y="471"/>
                  <a:pt x="613" y="473"/>
                  <a:pt x="607" y="476"/>
                </a:cubicBezTo>
                <a:cubicBezTo>
                  <a:pt x="566" y="485"/>
                  <a:pt x="556" y="494"/>
                  <a:pt x="549" y="491"/>
                </a:cubicBezTo>
                <a:cubicBezTo>
                  <a:pt x="513" y="502"/>
                  <a:pt x="508" y="511"/>
                  <a:pt x="505" y="508"/>
                </a:cubicBezTo>
                <a:cubicBezTo>
                  <a:pt x="524" y="490"/>
                  <a:pt x="526" y="487"/>
                  <a:pt x="528" y="486"/>
                </a:cubicBezTo>
                <a:cubicBezTo>
                  <a:pt x="546" y="478"/>
                  <a:pt x="555" y="473"/>
                  <a:pt x="564" y="467"/>
                </a:cubicBezTo>
                <a:cubicBezTo>
                  <a:pt x="585" y="466"/>
                  <a:pt x="592" y="460"/>
                  <a:pt x="598" y="460"/>
                </a:cubicBezTo>
                <a:cubicBezTo>
                  <a:pt x="650" y="440"/>
                  <a:pt x="653" y="444"/>
                  <a:pt x="657" y="440"/>
                </a:cubicBezTo>
                <a:cubicBezTo>
                  <a:pt x="729" y="408"/>
                  <a:pt x="743" y="399"/>
                  <a:pt x="758" y="389"/>
                </a:cubicBezTo>
                <a:cubicBezTo>
                  <a:pt x="794" y="357"/>
                  <a:pt x="790" y="359"/>
                  <a:pt x="778" y="369"/>
                </a:cubicBezTo>
                <a:cubicBezTo>
                  <a:pt x="742" y="393"/>
                  <a:pt x="737" y="396"/>
                  <a:pt x="732" y="400"/>
                </a:cubicBezTo>
                <a:cubicBezTo>
                  <a:pt x="693" y="417"/>
                  <a:pt x="690" y="418"/>
                  <a:pt x="687" y="420"/>
                </a:cubicBezTo>
                <a:cubicBezTo>
                  <a:pt x="629" y="438"/>
                  <a:pt x="622" y="447"/>
                  <a:pt x="618" y="443"/>
                </a:cubicBezTo>
                <a:cubicBezTo>
                  <a:pt x="587" y="455"/>
                  <a:pt x="575" y="459"/>
                  <a:pt x="564" y="457"/>
                </a:cubicBezTo>
                <a:cubicBezTo>
                  <a:pt x="544" y="467"/>
                  <a:pt x="539" y="470"/>
                  <a:pt x="534" y="470"/>
                </a:cubicBezTo>
                <a:cubicBezTo>
                  <a:pt x="590" y="434"/>
                  <a:pt x="594" y="439"/>
                  <a:pt x="599" y="435"/>
                </a:cubicBezTo>
                <a:cubicBezTo>
                  <a:pt x="658" y="416"/>
                  <a:pt x="669" y="411"/>
                  <a:pt x="679" y="409"/>
                </a:cubicBezTo>
                <a:cubicBezTo>
                  <a:pt x="766" y="359"/>
                  <a:pt x="770" y="356"/>
                  <a:pt x="786" y="346"/>
                </a:cubicBezTo>
                <a:cubicBezTo>
                  <a:pt x="788" y="337"/>
                  <a:pt x="773" y="348"/>
                  <a:pt x="758" y="359"/>
                </a:cubicBezTo>
                <a:cubicBezTo>
                  <a:pt x="666" y="405"/>
                  <a:pt x="659" y="405"/>
                  <a:pt x="650" y="410"/>
                </a:cubicBezTo>
                <a:cubicBezTo>
                  <a:pt x="579" y="427"/>
                  <a:pt x="571" y="435"/>
                  <a:pt x="566" y="429"/>
                </a:cubicBezTo>
                <a:cubicBezTo>
                  <a:pt x="586" y="418"/>
                  <a:pt x="591" y="422"/>
                  <a:pt x="597" y="419"/>
                </a:cubicBezTo>
                <a:cubicBezTo>
                  <a:pt x="623" y="411"/>
                  <a:pt x="627" y="405"/>
                  <a:pt x="629" y="408"/>
                </a:cubicBezTo>
                <a:cubicBezTo>
                  <a:pt x="674" y="391"/>
                  <a:pt x="674" y="383"/>
                  <a:pt x="679" y="385"/>
                </a:cubicBezTo>
                <a:cubicBezTo>
                  <a:pt x="709" y="372"/>
                  <a:pt x="714" y="369"/>
                  <a:pt x="719" y="365"/>
                </a:cubicBezTo>
                <a:cubicBezTo>
                  <a:pt x="790" y="326"/>
                  <a:pt x="800" y="319"/>
                  <a:pt x="808" y="316"/>
                </a:cubicBezTo>
                <a:cubicBezTo>
                  <a:pt x="851" y="294"/>
                  <a:pt x="848" y="291"/>
                  <a:pt x="852" y="289"/>
                </a:cubicBezTo>
                <a:cubicBezTo>
                  <a:pt x="847" y="287"/>
                  <a:pt x="848" y="290"/>
                  <a:pt x="845" y="292"/>
                </a:cubicBezTo>
                <a:cubicBezTo>
                  <a:pt x="796" y="312"/>
                  <a:pt x="785" y="320"/>
                  <a:pt x="775" y="325"/>
                </a:cubicBezTo>
                <a:cubicBezTo>
                  <a:pt x="686" y="371"/>
                  <a:pt x="681" y="378"/>
                  <a:pt x="677" y="376"/>
                </a:cubicBezTo>
                <a:cubicBezTo>
                  <a:pt x="647" y="386"/>
                  <a:pt x="644" y="390"/>
                  <a:pt x="642" y="391"/>
                </a:cubicBezTo>
                <a:cubicBezTo>
                  <a:pt x="602" y="407"/>
                  <a:pt x="598" y="406"/>
                  <a:pt x="593" y="409"/>
                </a:cubicBezTo>
                <a:cubicBezTo>
                  <a:pt x="585" y="406"/>
                  <a:pt x="586" y="411"/>
                  <a:pt x="589" y="407"/>
                </a:cubicBezTo>
                <a:cubicBezTo>
                  <a:pt x="637" y="379"/>
                  <a:pt x="661" y="368"/>
                  <a:pt x="684" y="361"/>
                </a:cubicBezTo>
                <a:cubicBezTo>
                  <a:pt x="714" y="348"/>
                  <a:pt x="717" y="344"/>
                  <a:pt x="720" y="343"/>
                </a:cubicBezTo>
                <a:cubicBezTo>
                  <a:pt x="761" y="318"/>
                  <a:pt x="780" y="313"/>
                  <a:pt x="794" y="303"/>
                </a:cubicBezTo>
                <a:cubicBezTo>
                  <a:pt x="837" y="288"/>
                  <a:pt x="847" y="283"/>
                  <a:pt x="845" y="279"/>
                </a:cubicBezTo>
                <a:cubicBezTo>
                  <a:pt x="748" y="324"/>
                  <a:pt x="743" y="322"/>
                  <a:pt x="738" y="327"/>
                </a:cubicBezTo>
                <a:cubicBezTo>
                  <a:pt x="712" y="340"/>
                  <a:pt x="702" y="341"/>
                  <a:pt x="692" y="348"/>
                </a:cubicBezTo>
                <a:cubicBezTo>
                  <a:pt x="671" y="360"/>
                  <a:pt x="667" y="355"/>
                  <a:pt x="661" y="360"/>
                </a:cubicBezTo>
                <a:cubicBezTo>
                  <a:pt x="628" y="371"/>
                  <a:pt x="625" y="375"/>
                  <a:pt x="623" y="373"/>
                </a:cubicBezTo>
                <a:cubicBezTo>
                  <a:pt x="602" y="380"/>
                  <a:pt x="603" y="375"/>
                  <a:pt x="608" y="379"/>
                </a:cubicBezTo>
                <a:cubicBezTo>
                  <a:pt x="635" y="363"/>
                  <a:pt x="640" y="358"/>
                  <a:pt x="645" y="355"/>
                </a:cubicBezTo>
                <a:cubicBezTo>
                  <a:pt x="690" y="337"/>
                  <a:pt x="695" y="339"/>
                  <a:pt x="702" y="336"/>
                </a:cubicBezTo>
                <a:cubicBezTo>
                  <a:pt x="778" y="299"/>
                  <a:pt x="789" y="291"/>
                  <a:pt x="800" y="284"/>
                </a:cubicBezTo>
                <a:cubicBezTo>
                  <a:pt x="823" y="265"/>
                  <a:pt x="817" y="270"/>
                  <a:pt x="810" y="275"/>
                </a:cubicBezTo>
                <a:cubicBezTo>
                  <a:pt x="745" y="308"/>
                  <a:pt x="744" y="312"/>
                  <a:pt x="735" y="317"/>
                </a:cubicBezTo>
                <a:cubicBezTo>
                  <a:pt x="706" y="325"/>
                  <a:pt x="698" y="329"/>
                  <a:pt x="692" y="328"/>
                </a:cubicBezTo>
                <a:cubicBezTo>
                  <a:pt x="631" y="353"/>
                  <a:pt x="625" y="359"/>
                  <a:pt x="621" y="355"/>
                </a:cubicBezTo>
                <a:cubicBezTo>
                  <a:pt x="645" y="341"/>
                  <a:pt x="649" y="339"/>
                  <a:pt x="654" y="336"/>
                </a:cubicBezTo>
                <a:cubicBezTo>
                  <a:pt x="697" y="321"/>
                  <a:pt x="705" y="316"/>
                  <a:pt x="713" y="313"/>
                </a:cubicBezTo>
                <a:cubicBezTo>
                  <a:pt x="745" y="297"/>
                  <a:pt x="753" y="295"/>
                  <a:pt x="761" y="291"/>
                </a:cubicBezTo>
                <a:cubicBezTo>
                  <a:pt x="803" y="262"/>
                  <a:pt x="807" y="264"/>
                  <a:pt x="806" y="261"/>
                </a:cubicBezTo>
                <a:cubicBezTo>
                  <a:pt x="839" y="233"/>
                  <a:pt x="843" y="230"/>
                  <a:pt x="847" y="226"/>
                </a:cubicBezTo>
                <a:cubicBezTo>
                  <a:pt x="796" y="261"/>
                  <a:pt x="788" y="266"/>
                  <a:pt x="779" y="272"/>
                </a:cubicBezTo>
                <a:cubicBezTo>
                  <a:pt x="668" y="319"/>
                  <a:pt x="661" y="325"/>
                  <a:pt x="655" y="325"/>
                </a:cubicBezTo>
                <a:cubicBezTo>
                  <a:pt x="643" y="332"/>
                  <a:pt x="643" y="326"/>
                  <a:pt x="646" y="322"/>
                </a:cubicBezTo>
                <a:cubicBezTo>
                  <a:pt x="668" y="316"/>
                  <a:pt x="674" y="313"/>
                  <a:pt x="679" y="313"/>
                </a:cubicBezTo>
                <a:cubicBezTo>
                  <a:pt x="789" y="253"/>
                  <a:pt x="800" y="245"/>
                  <a:pt x="811" y="238"/>
                </a:cubicBezTo>
                <a:cubicBezTo>
                  <a:pt x="830" y="217"/>
                  <a:pt x="839" y="215"/>
                  <a:pt x="836" y="212"/>
                </a:cubicBezTo>
                <a:cubicBezTo>
                  <a:pt x="826" y="221"/>
                  <a:pt x="818" y="219"/>
                  <a:pt x="815" y="227"/>
                </a:cubicBezTo>
                <a:cubicBezTo>
                  <a:pt x="759" y="262"/>
                  <a:pt x="739" y="275"/>
                  <a:pt x="719" y="284"/>
                </a:cubicBezTo>
                <a:cubicBezTo>
                  <a:pt x="673" y="305"/>
                  <a:pt x="671" y="306"/>
                  <a:pt x="668" y="306"/>
                </a:cubicBezTo>
                <a:cubicBezTo>
                  <a:pt x="711" y="282"/>
                  <a:pt x="719" y="273"/>
                  <a:pt x="727" y="271"/>
                </a:cubicBezTo>
                <a:cubicBezTo>
                  <a:pt x="797" y="226"/>
                  <a:pt x="805" y="220"/>
                  <a:pt x="813" y="214"/>
                </a:cubicBezTo>
                <a:cubicBezTo>
                  <a:pt x="850" y="175"/>
                  <a:pt x="861" y="172"/>
                  <a:pt x="859" y="168"/>
                </a:cubicBezTo>
                <a:close/>
                <a:moveTo>
                  <a:pt x="743" y="232"/>
                </a:moveTo>
                <a:cubicBezTo>
                  <a:pt x="748" y="239"/>
                  <a:pt x="733" y="238"/>
                  <a:pt x="728" y="246"/>
                </a:cubicBezTo>
                <a:cubicBezTo>
                  <a:pt x="725" y="238"/>
                  <a:pt x="737" y="240"/>
                  <a:pt x="743" y="232"/>
                </a:cubicBezTo>
                <a:close/>
                <a:moveTo>
                  <a:pt x="723" y="245"/>
                </a:moveTo>
                <a:cubicBezTo>
                  <a:pt x="723" y="251"/>
                  <a:pt x="713" y="252"/>
                  <a:pt x="710" y="254"/>
                </a:cubicBezTo>
                <a:cubicBezTo>
                  <a:pt x="709" y="248"/>
                  <a:pt x="719" y="247"/>
                  <a:pt x="723" y="245"/>
                </a:cubicBezTo>
                <a:close/>
                <a:moveTo>
                  <a:pt x="265" y="659"/>
                </a:moveTo>
                <a:cubicBezTo>
                  <a:pt x="262" y="656"/>
                  <a:pt x="263" y="654"/>
                  <a:pt x="262" y="651"/>
                </a:cubicBezTo>
                <a:cubicBezTo>
                  <a:pt x="260" y="649"/>
                  <a:pt x="256" y="646"/>
                  <a:pt x="259" y="644"/>
                </a:cubicBezTo>
                <a:cubicBezTo>
                  <a:pt x="256" y="643"/>
                  <a:pt x="254" y="641"/>
                  <a:pt x="252" y="638"/>
                </a:cubicBezTo>
                <a:cubicBezTo>
                  <a:pt x="252" y="636"/>
                  <a:pt x="252" y="634"/>
                  <a:pt x="250" y="635"/>
                </a:cubicBezTo>
                <a:cubicBezTo>
                  <a:pt x="248" y="631"/>
                  <a:pt x="248" y="627"/>
                  <a:pt x="243" y="623"/>
                </a:cubicBezTo>
                <a:cubicBezTo>
                  <a:pt x="245" y="617"/>
                  <a:pt x="243" y="617"/>
                  <a:pt x="239" y="613"/>
                </a:cubicBezTo>
                <a:cubicBezTo>
                  <a:pt x="241" y="610"/>
                  <a:pt x="236" y="605"/>
                  <a:pt x="236" y="601"/>
                </a:cubicBezTo>
                <a:cubicBezTo>
                  <a:pt x="231" y="592"/>
                  <a:pt x="230" y="592"/>
                  <a:pt x="223" y="581"/>
                </a:cubicBezTo>
                <a:cubicBezTo>
                  <a:pt x="215" y="572"/>
                  <a:pt x="216" y="564"/>
                  <a:pt x="207" y="555"/>
                </a:cubicBezTo>
                <a:cubicBezTo>
                  <a:pt x="203" y="545"/>
                  <a:pt x="204" y="543"/>
                  <a:pt x="195" y="532"/>
                </a:cubicBezTo>
                <a:cubicBezTo>
                  <a:pt x="199" y="528"/>
                  <a:pt x="191" y="523"/>
                  <a:pt x="193" y="519"/>
                </a:cubicBezTo>
                <a:cubicBezTo>
                  <a:pt x="188" y="514"/>
                  <a:pt x="192" y="510"/>
                  <a:pt x="188" y="505"/>
                </a:cubicBezTo>
                <a:cubicBezTo>
                  <a:pt x="187" y="496"/>
                  <a:pt x="184" y="487"/>
                  <a:pt x="181" y="478"/>
                </a:cubicBezTo>
                <a:cubicBezTo>
                  <a:pt x="189" y="478"/>
                  <a:pt x="185" y="488"/>
                  <a:pt x="189" y="492"/>
                </a:cubicBezTo>
                <a:cubicBezTo>
                  <a:pt x="191" y="498"/>
                  <a:pt x="194" y="504"/>
                  <a:pt x="193" y="509"/>
                </a:cubicBezTo>
                <a:cubicBezTo>
                  <a:pt x="200" y="517"/>
                  <a:pt x="199" y="523"/>
                  <a:pt x="207" y="531"/>
                </a:cubicBezTo>
                <a:cubicBezTo>
                  <a:pt x="210" y="535"/>
                  <a:pt x="208" y="538"/>
                  <a:pt x="209" y="541"/>
                </a:cubicBezTo>
                <a:cubicBezTo>
                  <a:pt x="213" y="542"/>
                  <a:pt x="214" y="546"/>
                  <a:pt x="213" y="549"/>
                </a:cubicBezTo>
                <a:cubicBezTo>
                  <a:pt x="220" y="554"/>
                  <a:pt x="218" y="557"/>
                  <a:pt x="224" y="565"/>
                </a:cubicBezTo>
                <a:cubicBezTo>
                  <a:pt x="227" y="574"/>
                  <a:pt x="233" y="584"/>
                  <a:pt x="237" y="593"/>
                </a:cubicBezTo>
                <a:cubicBezTo>
                  <a:pt x="239" y="596"/>
                  <a:pt x="241" y="598"/>
                  <a:pt x="243" y="601"/>
                </a:cubicBezTo>
                <a:cubicBezTo>
                  <a:pt x="243" y="603"/>
                  <a:pt x="243" y="605"/>
                  <a:pt x="245" y="604"/>
                </a:cubicBezTo>
                <a:cubicBezTo>
                  <a:pt x="246" y="609"/>
                  <a:pt x="245" y="613"/>
                  <a:pt x="250" y="618"/>
                </a:cubicBezTo>
                <a:cubicBezTo>
                  <a:pt x="253" y="627"/>
                  <a:pt x="261" y="637"/>
                  <a:pt x="263" y="646"/>
                </a:cubicBezTo>
                <a:cubicBezTo>
                  <a:pt x="271" y="655"/>
                  <a:pt x="270" y="664"/>
                  <a:pt x="275" y="673"/>
                </a:cubicBezTo>
                <a:cubicBezTo>
                  <a:pt x="268" y="673"/>
                  <a:pt x="271" y="663"/>
                  <a:pt x="265" y="659"/>
                </a:cubicBezTo>
                <a:close/>
                <a:moveTo>
                  <a:pt x="279" y="685"/>
                </a:moveTo>
                <a:cubicBezTo>
                  <a:pt x="279" y="692"/>
                  <a:pt x="278" y="682"/>
                  <a:pt x="274" y="679"/>
                </a:cubicBezTo>
                <a:cubicBezTo>
                  <a:pt x="273" y="676"/>
                  <a:pt x="276" y="678"/>
                  <a:pt x="277" y="679"/>
                </a:cubicBezTo>
                <a:cubicBezTo>
                  <a:pt x="278" y="681"/>
                  <a:pt x="279" y="683"/>
                  <a:pt x="281" y="684"/>
                </a:cubicBezTo>
                <a:cubicBezTo>
                  <a:pt x="280" y="685"/>
                  <a:pt x="280" y="685"/>
                  <a:pt x="279" y="685"/>
                </a:cubicBezTo>
                <a:close/>
                <a:moveTo>
                  <a:pt x="166" y="634"/>
                </a:moveTo>
                <a:cubicBezTo>
                  <a:pt x="162" y="637"/>
                  <a:pt x="166" y="630"/>
                  <a:pt x="161" y="628"/>
                </a:cubicBezTo>
                <a:cubicBezTo>
                  <a:pt x="168" y="628"/>
                  <a:pt x="168" y="638"/>
                  <a:pt x="172" y="642"/>
                </a:cubicBezTo>
                <a:cubicBezTo>
                  <a:pt x="168" y="645"/>
                  <a:pt x="166" y="636"/>
                  <a:pt x="166" y="634"/>
                </a:cubicBezTo>
                <a:close/>
                <a:moveTo>
                  <a:pt x="192" y="691"/>
                </a:moveTo>
                <a:cubicBezTo>
                  <a:pt x="192" y="690"/>
                  <a:pt x="191" y="690"/>
                  <a:pt x="190" y="691"/>
                </a:cubicBezTo>
                <a:cubicBezTo>
                  <a:pt x="187" y="685"/>
                  <a:pt x="184" y="679"/>
                  <a:pt x="184" y="673"/>
                </a:cubicBezTo>
                <a:cubicBezTo>
                  <a:pt x="190" y="669"/>
                  <a:pt x="184" y="681"/>
                  <a:pt x="189" y="677"/>
                </a:cubicBezTo>
                <a:cubicBezTo>
                  <a:pt x="189" y="682"/>
                  <a:pt x="193" y="688"/>
                  <a:pt x="194" y="693"/>
                </a:cubicBezTo>
                <a:cubicBezTo>
                  <a:pt x="195" y="695"/>
                  <a:pt x="196" y="696"/>
                  <a:pt x="197" y="698"/>
                </a:cubicBezTo>
                <a:cubicBezTo>
                  <a:pt x="200" y="705"/>
                  <a:pt x="188" y="693"/>
                  <a:pt x="192" y="691"/>
                </a:cubicBezTo>
                <a:close/>
                <a:moveTo>
                  <a:pt x="259" y="828"/>
                </a:moveTo>
                <a:cubicBezTo>
                  <a:pt x="258" y="824"/>
                  <a:pt x="255" y="820"/>
                  <a:pt x="256" y="817"/>
                </a:cubicBezTo>
                <a:cubicBezTo>
                  <a:pt x="247" y="810"/>
                  <a:pt x="247" y="797"/>
                  <a:pt x="241" y="789"/>
                </a:cubicBezTo>
                <a:cubicBezTo>
                  <a:pt x="233" y="777"/>
                  <a:pt x="228" y="766"/>
                  <a:pt x="224" y="755"/>
                </a:cubicBezTo>
                <a:cubicBezTo>
                  <a:pt x="220" y="751"/>
                  <a:pt x="217" y="746"/>
                  <a:pt x="214" y="742"/>
                </a:cubicBezTo>
                <a:cubicBezTo>
                  <a:pt x="212" y="737"/>
                  <a:pt x="211" y="732"/>
                  <a:pt x="208" y="727"/>
                </a:cubicBezTo>
                <a:cubicBezTo>
                  <a:pt x="206" y="724"/>
                  <a:pt x="208" y="722"/>
                  <a:pt x="205" y="719"/>
                </a:cubicBezTo>
                <a:cubicBezTo>
                  <a:pt x="202" y="720"/>
                  <a:pt x="204" y="715"/>
                  <a:pt x="201" y="717"/>
                </a:cubicBezTo>
                <a:cubicBezTo>
                  <a:pt x="203" y="712"/>
                  <a:pt x="194" y="705"/>
                  <a:pt x="199" y="701"/>
                </a:cubicBezTo>
                <a:cubicBezTo>
                  <a:pt x="207" y="710"/>
                  <a:pt x="207" y="720"/>
                  <a:pt x="217" y="725"/>
                </a:cubicBezTo>
                <a:cubicBezTo>
                  <a:pt x="214" y="728"/>
                  <a:pt x="222" y="733"/>
                  <a:pt x="220" y="736"/>
                </a:cubicBezTo>
                <a:cubicBezTo>
                  <a:pt x="220" y="739"/>
                  <a:pt x="227" y="743"/>
                  <a:pt x="224" y="745"/>
                </a:cubicBezTo>
                <a:cubicBezTo>
                  <a:pt x="228" y="751"/>
                  <a:pt x="231" y="757"/>
                  <a:pt x="232" y="763"/>
                </a:cubicBezTo>
                <a:cubicBezTo>
                  <a:pt x="242" y="777"/>
                  <a:pt x="242" y="783"/>
                  <a:pt x="252" y="798"/>
                </a:cubicBezTo>
                <a:cubicBezTo>
                  <a:pt x="255" y="807"/>
                  <a:pt x="256" y="808"/>
                  <a:pt x="261" y="817"/>
                </a:cubicBezTo>
                <a:cubicBezTo>
                  <a:pt x="258" y="822"/>
                  <a:pt x="264" y="829"/>
                  <a:pt x="265" y="836"/>
                </a:cubicBezTo>
                <a:cubicBezTo>
                  <a:pt x="259" y="838"/>
                  <a:pt x="262" y="830"/>
                  <a:pt x="259" y="828"/>
                </a:cubicBezTo>
                <a:close/>
                <a:moveTo>
                  <a:pt x="195" y="1053"/>
                </a:moveTo>
                <a:cubicBezTo>
                  <a:pt x="187" y="1053"/>
                  <a:pt x="194" y="1042"/>
                  <a:pt x="195" y="1053"/>
                </a:cubicBezTo>
                <a:close/>
                <a:moveTo>
                  <a:pt x="139" y="1162"/>
                </a:moveTo>
                <a:cubicBezTo>
                  <a:pt x="139" y="1162"/>
                  <a:pt x="135" y="1161"/>
                  <a:pt x="135" y="1160"/>
                </a:cubicBezTo>
                <a:cubicBezTo>
                  <a:pt x="135" y="1160"/>
                  <a:pt x="137" y="1159"/>
                  <a:pt x="137" y="1159"/>
                </a:cubicBezTo>
                <a:cubicBezTo>
                  <a:pt x="135" y="1156"/>
                  <a:pt x="134" y="1152"/>
                  <a:pt x="136" y="1155"/>
                </a:cubicBezTo>
                <a:cubicBezTo>
                  <a:pt x="138" y="1157"/>
                  <a:pt x="136" y="1158"/>
                  <a:pt x="137" y="1159"/>
                </a:cubicBezTo>
                <a:cubicBezTo>
                  <a:pt x="137" y="1159"/>
                  <a:pt x="146" y="1164"/>
                  <a:pt x="139" y="1162"/>
                </a:cubicBezTo>
                <a:close/>
                <a:moveTo>
                  <a:pt x="157" y="1194"/>
                </a:moveTo>
                <a:cubicBezTo>
                  <a:pt x="156" y="1188"/>
                  <a:pt x="151" y="1181"/>
                  <a:pt x="146" y="1175"/>
                </a:cubicBezTo>
                <a:cubicBezTo>
                  <a:pt x="148" y="1173"/>
                  <a:pt x="150" y="1179"/>
                  <a:pt x="153" y="1177"/>
                </a:cubicBezTo>
                <a:cubicBezTo>
                  <a:pt x="149" y="1182"/>
                  <a:pt x="165" y="1190"/>
                  <a:pt x="157" y="1194"/>
                </a:cubicBezTo>
                <a:close/>
                <a:moveTo>
                  <a:pt x="160" y="1194"/>
                </a:moveTo>
                <a:cubicBezTo>
                  <a:pt x="165" y="1194"/>
                  <a:pt x="164" y="1204"/>
                  <a:pt x="167" y="1208"/>
                </a:cubicBezTo>
                <a:cubicBezTo>
                  <a:pt x="161" y="1208"/>
                  <a:pt x="161" y="1198"/>
                  <a:pt x="160" y="1194"/>
                </a:cubicBezTo>
                <a:close/>
                <a:moveTo>
                  <a:pt x="120" y="1272"/>
                </a:moveTo>
                <a:cubicBezTo>
                  <a:pt x="122" y="1271"/>
                  <a:pt x="129" y="1274"/>
                  <a:pt x="125" y="1275"/>
                </a:cubicBezTo>
                <a:cubicBezTo>
                  <a:pt x="136" y="1289"/>
                  <a:pt x="127" y="1283"/>
                  <a:pt x="120" y="1272"/>
                </a:cubicBezTo>
                <a:close/>
                <a:moveTo>
                  <a:pt x="25" y="1215"/>
                </a:moveTo>
                <a:cubicBezTo>
                  <a:pt x="26" y="1214"/>
                  <a:pt x="27" y="1214"/>
                  <a:pt x="28" y="1213"/>
                </a:cubicBezTo>
                <a:cubicBezTo>
                  <a:pt x="29" y="1214"/>
                  <a:pt x="31" y="1216"/>
                  <a:pt x="32" y="1218"/>
                </a:cubicBezTo>
                <a:cubicBezTo>
                  <a:pt x="31" y="1218"/>
                  <a:pt x="30" y="1219"/>
                  <a:pt x="29" y="1220"/>
                </a:cubicBezTo>
                <a:cubicBezTo>
                  <a:pt x="27" y="1218"/>
                  <a:pt x="26" y="1217"/>
                  <a:pt x="25" y="1215"/>
                </a:cubicBezTo>
                <a:close/>
                <a:moveTo>
                  <a:pt x="121" y="1375"/>
                </a:moveTo>
                <a:cubicBezTo>
                  <a:pt x="117" y="1370"/>
                  <a:pt x="114" y="1365"/>
                  <a:pt x="110" y="1360"/>
                </a:cubicBezTo>
                <a:cubicBezTo>
                  <a:pt x="113" y="1358"/>
                  <a:pt x="116" y="1360"/>
                  <a:pt x="118" y="1364"/>
                </a:cubicBezTo>
                <a:cubicBezTo>
                  <a:pt x="122" y="1365"/>
                  <a:pt x="127" y="1372"/>
                  <a:pt x="121" y="1375"/>
                </a:cubicBezTo>
                <a:close/>
                <a:moveTo>
                  <a:pt x="156" y="1400"/>
                </a:moveTo>
                <a:cubicBezTo>
                  <a:pt x="154" y="1401"/>
                  <a:pt x="156" y="1399"/>
                  <a:pt x="154" y="1397"/>
                </a:cubicBezTo>
                <a:cubicBezTo>
                  <a:pt x="129" y="1364"/>
                  <a:pt x="125" y="1355"/>
                  <a:pt x="120" y="1353"/>
                </a:cubicBezTo>
                <a:cubicBezTo>
                  <a:pt x="103" y="1335"/>
                  <a:pt x="105" y="1329"/>
                  <a:pt x="98" y="1330"/>
                </a:cubicBezTo>
                <a:cubicBezTo>
                  <a:pt x="80" y="1305"/>
                  <a:pt x="82" y="1304"/>
                  <a:pt x="82" y="1304"/>
                </a:cubicBezTo>
                <a:cubicBezTo>
                  <a:pt x="72" y="1293"/>
                  <a:pt x="73" y="1290"/>
                  <a:pt x="72" y="1290"/>
                </a:cubicBezTo>
                <a:cubicBezTo>
                  <a:pt x="60" y="1278"/>
                  <a:pt x="63" y="1277"/>
                  <a:pt x="61" y="1275"/>
                </a:cubicBezTo>
                <a:cubicBezTo>
                  <a:pt x="44" y="1247"/>
                  <a:pt x="37" y="1241"/>
                  <a:pt x="37" y="1236"/>
                </a:cubicBezTo>
                <a:cubicBezTo>
                  <a:pt x="33" y="1223"/>
                  <a:pt x="41" y="1230"/>
                  <a:pt x="45" y="1233"/>
                </a:cubicBezTo>
                <a:cubicBezTo>
                  <a:pt x="83" y="1280"/>
                  <a:pt x="94" y="1291"/>
                  <a:pt x="101" y="1303"/>
                </a:cubicBezTo>
                <a:cubicBezTo>
                  <a:pt x="106" y="1310"/>
                  <a:pt x="104" y="1311"/>
                  <a:pt x="105" y="1312"/>
                </a:cubicBezTo>
                <a:cubicBezTo>
                  <a:pt x="117" y="1329"/>
                  <a:pt x="118" y="1327"/>
                  <a:pt x="119" y="1329"/>
                </a:cubicBezTo>
                <a:cubicBezTo>
                  <a:pt x="159" y="1413"/>
                  <a:pt x="159" y="1403"/>
                  <a:pt x="156" y="1400"/>
                </a:cubicBezTo>
                <a:close/>
                <a:moveTo>
                  <a:pt x="217" y="1325"/>
                </a:moveTo>
                <a:cubicBezTo>
                  <a:pt x="220" y="1327"/>
                  <a:pt x="210" y="1334"/>
                  <a:pt x="210" y="1328"/>
                </a:cubicBezTo>
                <a:cubicBezTo>
                  <a:pt x="212" y="1325"/>
                  <a:pt x="214" y="1327"/>
                  <a:pt x="217" y="1325"/>
                </a:cubicBezTo>
                <a:close/>
                <a:moveTo>
                  <a:pt x="182" y="1218"/>
                </a:moveTo>
                <a:cubicBezTo>
                  <a:pt x="188" y="1216"/>
                  <a:pt x="184" y="1224"/>
                  <a:pt x="189" y="1227"/>
                </a:cubicBezTo>
                <a:cubicBezTo>
                  <a:pt x="183" y="1229"/>
                  <a:pt x="184" y="1220"/>
                  <a:pt x="182" y="1218"/>
                </a:cubicBezTo>
                <a:close/>
                <a:moveTo>
                  <a:pt x="339" y="1330"/>
                </a:moveTo>
                <a:cubicBezTo>
                  <a:pt x="343" y="1334"/>
                  <a:pt x="348" y="1326"/>
                  <a:pt x="351" y="1333"/>
                </a:cubicBezTo>
                <a:cubicBezTo>
                  <a:pt x="345" y="1334"/>
                  <a:pt x="340" y="1333"/>
                  <a:pt x="334" y="1333"/>
                </a:cubicBezTo>
                <a:cubicBezTo>
                  <a:pt x="333" y="1331"/>
                  <a:pt x="337" y="1333"/>
                  <a:pt x="339" y="1330"/>
                </a:cubicBezTo>
                <a:close/>
                <a:moveTo>
                  <a:pt x="334" y="1341"/>
                </a:moveTo>
                <a:cubicBezTo>
                  <a:pt x="336" y="1340"/>
                  <a:pt x="338" y="1342"/>
                  <a:pt x="340" y="1342"/>
                </a:cubicBezTo>
                <a:cubicBezTo>
                  <a:pt x="342" y="1341"/>
                  <a:pt x="344" y="1342"/>
                  <a:pt x="346" y="1340"/>
                </a:cubicBezTo>
                <a:cubicBezTo>
                  <a:pt x="357" y="1342"/>
                  <a:pt x="367" y="1347"/>
                  <a:pt x="379" y="1338"/>
                </a:cubicBezTo>
                <a:cubicBezTo>
                  <a:pt x="387" y="1341"/>
                  <a:pt x="395" y="1339"/>
                  <a:pt x="403" y="1338"/>
                </a:cubicBezTo>
                <a:cubicBezTo>
                  <a:pt x="406" y="1343"/>
                  <a:pt x="399" y="1338"/>
                  <a:pt x="397" y="1342"/>
                </a:cubicBezTo>
                <a:cubicBezTo>
                  <a:pt x="395" y="1339"/>
                  <a:pt x="391" y="1345"/>
                  <a:pt x="389" y="1341"/>
                </a:cubicBezTo>
                <a:cubicBezTo>
                  <a:pt x="383" y="1345"/>
                  <a:pt x="378" y="1341"/>
                  <a:pt x="372" y="1345"/>
                </a:cubicBezTo>
                <a:cubicBezTo>
                  <a:pt x="367" y="1342"/>
                  <a:pt x="362" y="1346"/>
                  <a:pt x="357" y="1344"/>
                </a:cubicBezTo>
                <a:cubicBezTo>
                  <a:pt x="352" y="1342"/>
                  <a:pt x="346" y="1348"/>
                  <a:pt x="341" y="1343"/>
                </a:cubicBezTo>
                <a:cubicBezTo>
                  <a:pt x="335" y="1345"/>
                  <a:pt x="329" y="1350"/>
                  <a:pt x="324" y="1343"/>
                </a:cubicBezTo>
                <a:cubicBezTo>
                  <a:pt x="328" y="1342"/>
                  <a:pt x="330" y="1346"/>
                  <a:pt x="334" y="1341"/>
                </a:cubicBezTo>
                <a:close/>
                <a:moveTo>
                  <a:pt x="321" y="1343"/>
                </a:moveTo>
                <a:cubicBezTo>
                  <a:pt x="321" y="1351"/>
                  <a:pt x="310" y="1347"/>
                  <a:pt x="306" y="1349"/>
                </a:cubicBezTo>
                <a:cubicBezTo>
                  <a:pt x="300" y="1351"/>
                  <a:pt x="295" y="1352"/>
                  <a:pt x="290" y="1353"/>
                </a:cubicBezTo>
                <a:cubicBezTo>
                  <a:pt x="284" y="1355"/>
                  <a:pt x="278" y="1355"/>
                  <a:pt x="272" y="1359"/>
                </a:cubicBezTo>
                <a:cubicBezTo>
                  <a:pt x="267" y="1360"/>
                  <a:pt x="265" y="1364"/>
                  <a:pt x="258" y="1364"/>
                </a:cubicBezTo>
                <a:cubicBezTo>
                  <a:pt x="249" y="1371"/>
                  <a:pt x="241" y="1374"/>
                  <a:pt x="233" y="1377"/>
                </a:cubicBezTo>
                <a:cubicBezTo>
                  <a:pt x="216" y="1388"/>
                  <a:pt x="203" y="1400"/>
                  <a:pt x="192" y="1412"/>
                </a:cubicBezTo>
                <a:cubicBezTo>
                  <a:pt x="191" y="1414"/>
                  <a:pt x="190" y="1415"/>
                  <a:pt x="191" y="1417"/>
                </a:cubicBezTo>
                <a:cubicBezTo>
                  <a:pt x="188" y="1420"/>
                  <a:pt x="186" y="1418"/>
                  <a:pt x="188" y="1417"/>
                </a:cubicBezTo>
                <a:cubicBezTo>
                  <a:pt x="190" y="1412"/>
                  <a:pt x="191" y="1406"/>
                  <a:pt x="196" y="1401"/>
                </a:cubicBezTo>
                <a:cubicBezTo>
                  <a:pt x="197" y="1396"/>
                  <a:pt x="204" y="1391"/>
                  <a:pt x="205" y="1385"/>
                </a:cubicBezTo>
                <a:cubicBezTo>
                  <a:pt x="211" y="1384"/>
                  <a:pt x="216" y="1375"/>
                  <a:pt x="225" y="1370"/>
                </a:cubicBezTo>
                <a:cubicBezTo>
                  <a:pt x="235" y="1364"/>
                  <a:pt x="236" y="1365"/>
                  <a:pt x="246" y="1358"/>
                </a:cubicBezTo>
                <a:cubicBezTo>
                  <a:pt x="248" y="1361"/>
                  <a:pt x="252" y="1355"/>
                  <a:pt x="255" y="1356"/>
                </a:cubicBezTo>
                <a:cubicBezTo>
                  <a:pt x="258" y="1356"/>
                  <a:pt x="261" y="1355"/>
                  <a:pt x="264" y="1352"/>
                </a:cubicBezTo>
                <a:cubicBezTo>
                  <a:pt x="267" y="1356"/>
                  <a:pt x="272" y="1352"/>
                  <a:pt x="275" y="1354"/>
                </a:cubicBezTo>
                <a:cubicBezTo>
                  <a:pt x="291" y="1345"/>
                  <a:pt x="306" y="1348"/>
                  <a:pt x="321" y="1343"/>
                </a:cubicBezTo>
                <a:close/>
                <a:moveTo>
                  <a:pt x="193" y="1379"/>
                </a:moveTo>
                <a:cubicBezTo>
                  <a:pt x="192" y="1377"/>
                  <a:pt x="196" y="1374"/>
                  <a:pt x="198" y="1376"/>
                </a:cubicBezTo>
                <a:cubicBezTo>
                  <a:pt x="198" y="1371"/>
                  <a:pt x="203" y="1367"/>
                  <a:pt x="205" y="1363"/>
                </a:cubicBezTo>
                <a:cubicBezTo>
                  <a:pt x="211" y="1359"/>
                  <a:pt x="216" y="1355"/>
                  <a:pt x="221" y="1351"/>
                </a:cubicBezTo>
                <a:cubicBezTo>
                  <a:pt x="230" y="1347"/>
                  <a:pt x="237" y="1348"/>
                  <a:pt x="246" y="1341"/>
                </a:cubicBezTo>
                <a:cubicBezTo>
                  <a:pt x="251" y="1345"/>
                  <a:pt x="256" y="1336"/>
                  <a:pt x="262" y="1339"/>
                </a:cubicBezTo>
                <a:cubicBezTo>
                  <a:pt x="267" y="1334"/>
                  <a:pt x="271" y="1340"/>
                  <a:pt x="277" y="1336"/>
                </a:cubicBezTo>
                <a:cubicBezTo>
                  <a:pt x="286" y="1336"/>
                  <a:pt x="296" y="1336"/>
                  <a:pt x="305" y="1335"/>
                </a:cubicBezTo>
                <a:cubicBezTo>
                  <a:pt x="306" y="1338"/>
                  <a:pt x="303" y="1337"/>
                  <a:pt x="301" y="1338"/>
                </a:cubicBezTo>
                <a:cubicBezTo>
                  <a:pt x="298" y="1342"/>
                  <a:pt x="296" y="1337"/>
                  <a:pt x="293" y="1338"/>
                </a:cubicBezTo>
                <a:cubicBezTo>
                  <a:pt x="291" y="1341"/>
                  <a:pt x="290" y="1339"/>
                  <a:pt x="287" y="1340"/>
                </a:cubicBezTo>
                <a:cubicBezTo>
                  <a:pt x="284" y="1339"/>
                  <a:pt x="280" y="1341"/>
                  <a:pt x="275" y="1344"/>
                </a:cubicBezTo>
                <a:cubicBezTo>
                  <a:pt x="268" y="1341"/>
                  <a:pt x="260" y="1348"/>
                  <a:pt x="252" y="1346"/>
                </a:cubicBezTo>
                <a:cubicBezTo>
                  <a:pt x="250" y="1348"/>
                  <a:pt x="248" y="1349"/>
                  <a:pt x="246" y="1348"/>
                </a:cubicBezTo>
                <a:cubicBezTo>
                  <a:pt x="236" y="1354"/>
                  <a:pt x="235" y="1357"/>
                  <a:pt x="226" y="1357"/>
                </a:cubicBezTo>
                <a:cubicBezTo>
                  <a:pt x="224" y="1364"/>
                  <a:pt x="216" y="1364"/>
                  <a:pt x="214" y="1368"/>
                </a:cubicBezTo>
                <a:cubicBezTo>
                  <a:pt x="207" y="1371"/>
                  <a:pt x="208" y="1375"/>
                  <a:pt x="200" y="1376"/>
                </a:cubicBezTo>
                <a:cubicBezTo>
                  <a:pt x="199" y="1380"/>
                  <a:pt x="194" y="1384"/>
                  <a:pt x="191" y="1387"/>
                </a:cubicBezTo>
                <a:cubicBezTo>
                  <a:pt x="188" y="1384"/>
                  <a:pt x="189" y="1381"/>
                  <a:pt x="193" y="1379"/>
                </a:cubicBezTo>
                <a:close/>
                <a:moveTo>
                  <a:pt x="199" y="1139"/>
                </a:moveTo>
                <a:cubicBezTo>
                  <a:pt x="195" y="1136"/>
                  <a:pt x="199" y="1133"/>
                  <a:pt x="194" y="1130"/>
                </a:cubicBezTo>
                <a:cubicBezTo>
                  <a:pt x="196" y="1124"/>
                  <a:pt x="191" y="1118"/>
                  <a:pt x="192" y="1112"/>
                </a:cubicBezTo>
                <a:cubicBezTo>
                  <a:pt x="172" y="1082"/>
                  <a:pt x="156" y="1052"/>
                  <a:pt x="135" y="1027"/>
                </a:cubicBezTo>
                <a:cubicBezTo>
                  <a:pt x="131" y="1022"/>
                  <a:pt x="125" y="1019"/>
                  <a:pt x="121" y="1011"/>
                </a:cubicBezTo>
                <a:cubicBezTo>
                  <a:pt x="118" y="1006"/>
                  <a:pt x="120" y="1008"/>
                  <a:pt x="116" y="1004"/>
                </a:cubicBezTo>
                <a:cubicBezTo>
                  <a:pt x="114" y="1002"/>
                  <a:pt x="115" y="999"/>
                  <a:pt x="113" y="997"/>
                </a:cubicBezTo>
                <a:cubicBezTo>
                  <a:pt x="111" y="993"/>
                  <a:pt x="107" y="991"/>
                  <a:pt x="105" y="988"/>
                </a:cubicBezTo>
                <a:cubicBezTo>
                  <a:pt x="105" y="989"/>
                  <a:pt x="106" y="986"/>
                  <a:pt x="105" y="985"/>
                </a:cubicBezTo>
                <a:cubicBezTo>
                  <a:pt x="105" y="985"/>
                  <a:pt x="99" y="984"/>
                  <a:pt x="100" y="982"/>
                </a:cubicBezTo>
                <a:cubicBezTo>
                  <a:pt x="102" y="976"/>
                  <a:pt x="85" y="961"/>
                  <a:pt x="80" y="952"/>
                </a:cubicBezTo>
                <a:cubicBezTo>
                  <a:pt x="80" y="951"/>
                  <a:pt x="78" y="949"/>
                  <a:pt x="78" y="948"/>
                </a:cubicBezTo>
                <a:cubicBezTo>
                  <a:pt x="79" y="945"/>
                  <a:pt x="77" y="947"/>
                  <a:pt x="75" y="943"/>
                </a:cubicBezTo>
                <a:cubicBezTo>
                  <a:pt x="75" y="943"/>
                  <a:pt x="76" y="942"/>
                  <a:pt x="75" y="941"/>
                </a:cubicBezTo>
                <a:cubicBezTo>
                  <a:pt x="70" y="932"/>
                  <a:pt x="58" y="920"/>
                  <a:pt x="53" y="907"/>
                </a:cubicBezTo>
                <a:cubicBezTo>
                  <a:pt x="58" y="904"/>
                  <a:pt x="61" y="910"/>
                  <a:pt x="64" y="915"/>
                </a:cubicBezTo>
                <a:cubicBezTo>
                  <a:pt x="65" y="919"/>
                  <a:pt x="73" y="924"/>
                  <a:pt x="70" y="927"/>
                </a:cubicBezTo>
                <a:cubicBezTo>
                  <a:pt x="77" y="930"/>
                  <a:pt x="83" y="943"/>
                  <a:pt x="90" y="947"/>
                </a:cubicBezTo>
                <a:cubicBezTo>
                  <a:pt x="93" y="952"/>
                  <a:pt x="96" y="956"/>
                  <a:pt x="99" y="960"/>
                </a:cubicBezTo>
                <a:cubicBezTo>
                  <a:pt x="97" y="963"/>
                  <a:pt x="100" y="962"/>
                  <a:pt x="101" y="963"/>
                </a:cubicBezTo>
                <a:cubicBezTo>
                  <a:pt x="101" y="966"/>
                  <a:pt x="102" y="968"/>
                  <a:pt x="104" y="967"/>
                </a:cubicBezTo>
                <a:cubicBezTo>
                  <a:pt x="107" y="969"/>
                  <a:pt x="109" y="979"/>
                  <a:pt x="114" y="977"/>
                </a:cubicBezTo>
                <a:cubicBezTo>
                  <a:pt x="113" y="980"/>
                  <a:pt x="116" y="984"/>
                  <a:pt x="119" y="985"/>
                </a:cubicBezTo>
                <a:cubicBezTo>
                  <a:pt x="124" y="994"/>
                  <a:pt x="128" y="995"/>
                  <a:pt x="134" y="1006"/>
                </a:cubicBezTo>
                <a:cubicBezTo>
                  <a:pt x="140" y="1014"/>
                  <a:pt x="146" y="1022"/>
                  <a:pt x="152" y="1030"/>
                </a:cubicBezTo>
                <a:cubicBezTo>
                  <a:pt x="154" y="1034"/>
                  <a:pt x="156" y="1034"/>
                  <a:pt x="158" y="1035"/>
                </a:cubicBezTo>
                <a:cubicBezTo>
                  <a:pt x="159" y="1040"/>
                  <a:pt x="167" y="1051"/>
                  <a:pt x="174" y="1061"/>
                </a:cubicBezTo>
                <a:cubicBezTo>
                  <a:pt x="180" y="1075"/>
                  <a:pt x="188" y="1090"/>
                  <a:pt x="193" y="1104"/>
                </a:cubicBezTo>
                <a:cubicBezTo>
                  <a:pt x="196" y="1111"/>
                  <a:pt x="198" y="1118"/>
                  <a:pt x="198" y="1125"/>
                </a:cubicBezTo>
                <a:cubicBezTo>
                  <a:pt x="203" y="1132"/>
                  <a:pt x="203" y="1139"/>
                  <a:pt x="203" y="1145"/>
                </a:cubicBezTo>
                <a:cubicBezTo>
                  <a:pt x="199" y="1148"/>
                  <a:pt x="199" y="1140"/>
                  <a:pt x="199" y="1139"/>
                </a:cubicBezTo>
                <a:close/>
                <a:moveTo>
                  <a:pt x="228" y="1142"/>
                </a:moveTo>
                <a:cubicBezTo>
                  <a:pt x="236" y="1134"/>
                  <a:pt x="246" y="1126"/>
                  <a:pt x="252" y="1118"/>
                </a:cubicBezTo>
                <a:cubicBezTo>
                  <a:pt x="300" y="1093"/>
                  <a:pt x="301" y="1085"/>
                  <a:pt x="309" y="1081"/>
                </a:cubicBezTo>
                <a:cubicBezTo>
                  <a:pt x="462" y="985"/>
                  <a:pt x="471" y="976"/>
                  <a:pt x="485" y="967"/>
                </a:cubicBezTo>
                <a:cubicBezTo>
                  <a:pt x="503" y="945"/>
                  <a:pt x="507" y="947"/>
                  <a:pt x="510" y="941"/>
                </a:cubicBezTo>
                <a:cubicBezTo>
                  <a:pt x="557" y="905"/>
                  <a:pt x="553" y="907"/>
                  <a:pt x="551" y="909"/>
                </a:cubicBezTo>
                <a:cubicBezTo>
                  <a:pt x="517" y="950"/>
                  <a:pt x="499" y="964"/>
                  <a:pt x="486" y="978"/>
                </a:cubicBezTo>
                <a:cubicBezTo>
                  <a:pt x="437" y="1016"/>
                  <a:pt x="427" y="1019"/>
                  <a:pt x="415" y="1030"/>
                </a:cubicBezTo>
                <a:cubicBezTo>
                  <a:pt x="412" y="1032"/>
                  <a:pt x="412" y="1035"/>
                  <a:pt x="411" y="1035"/>
                </a:cubicBezTo>
                <a:cubicBezTo>
                  <a:pt x="371" y="1063"/>
                  <a:pt x="358" y="1069"/>
                  <a:pt x="346" y="1077"/>
                </a:cubicBezTo>
                <a:cubicBezTo>
                  <a:pt x="251" y="1133"/>
                  <a:pt x="244" y="1138"/>
                  <a:pt x="238" y="1142"/>
                </a:cubicBezTo>
                <a:cubicBezTo>
                  <a:pt x="217" y="1159"/>
                  <a:pt x="213" y="1164"/>
                  <a:pt x="208" y="1169"/>
                </a:cubicBezTo>
                <a:close/>
                <a:moveTo>
                  <a:pt x="223" y="1067"/>
                </a:moveTo>
                <a:cubicBezTo>
                  <a:pt x="223" y="1065"/>
                  <a:pt x="223" y="1063"/>
                  <a:pt x="221" y="1061"/>
                </a:cubicBezTo>
                <a:cubicBezTo>
                  <a:pt x="226" y="1059"/>
                  <a:pt x="229" y="1064"/>
                  <a:pt x="223" y="1067"/>
                </a:cubicBezTo>
                <a:close/>
                <a:moveTo>
                  <a:pt x="232" y="1100"/>
                </a:moveTo>
                <a:cubicBezTo>
                  <a:pt x="230" y="1094"/>
                  <a:pt x="242" y="1090"/>
                  <a:pt x="243" y="1085"/>
                </a:cubicBezTo>
                <a:cubicBezTo>
                  <a:pt x="362" y="999"/>
                  <a:pt x="360" y="990"/>
                  <a:pt x="366" y="989"/>
                </a:cubicBezTo>
                <a:cubicBezTo>
                  <a:pt x="390" y="969"/>
                  <a:pt x="398" y="972"/>
                  <a:pt x="400" y="969"/>
                </a:cubicBezTo>
                <a:cubicBezTo>
                  <a:pt x="434" y="942"/>
                  <a:pt x="438" y="946"/>
                  <a:pt x="443" y="940"/>
                </a:cubicBezTo>
                <a:cubicBezTo>
                  <a:pt x="503" y="895"/>
                  <a:pt x="520" y="886"/>
                  <a:pt x="537" y="875"/>
                </a:cubicBezTo>
                <a:cubicBezTo>
                  <a:pt x="594" y="856"/>
                  <a:pt x="595" y="858"/>
                  <a:pt x="592" y="860"/>
                </a:cubicBezTo>
                <a:cubicBezTo>
                  <a:pt x="575" y="865"/>
                  <a:pt x="573" y="867"/>
                  <a:pt x="571" y="865"/>
                </a:cubicBezTo>
                <a:cubicBezTo>
                  <a:pt x="463" y="940"/>
                  <a:pt x="448" y="949"/>
                  <a:pt x="432" y="965"/>
                </a:cubicBezTo>
                <a:cubicBezTo>
                  <a:pt x="322" y="1042"/>
                  <a:pt x="316" y="1041"/>
                  <a:pt x="309" y="1047"/>
                </a:cubicBezTo>
                <a:cubicBezTo>
                  <a:pt x="287" y="1062"/>
                  <a:pt x="287" y="1060"/>
                  <a:pt x="285" y="1062"/>
                </a:cubicBezTo>
                <a:cubicBezTo>
                  <a:pt x="261" y="1080"/>
                  <a:pt x="257" y="1087"/>
                  <a:pt x="255" y="1084"/>
                </a:cubicBezTo>
                <a:close/>
                <a:moveTo>
                  <a:pt x="231" y="1037"/>
                </a:moveTo>
                <a:cubicBezTo>
                  <a:pt x="230" y="1036"/>
                  <a:pt x="229" y="1035"/>
                  <a:pt x="228" y="1034"/>
                </a:cubicBezTo>
                <a:cubicBezTo>
                  <a:pt x="230" y="1033"/>
                  <a:pt x="231" y="1032"/>
                  <a:pt x="232" y="1032"/>
                </a:cubicBezTo>
                <a:cubicBezTo>
                  <a:pt x="232" y="1033"/>
                  <a:pt x="233" y="1034"/>
                  <a:pt x="234" y="1035"/>
                </a:cubicBezTo>
                <a:cubicBezTo>
                  <a:pt x="233" y="1036"/>
                  <a:pt x="232" y="1036"/>
                  <a:pt x="231" y="1037"/>
                </a:cubicBezTo>
                <a:close/>
                <a:moveTo>
                  <a:pt x="269" y="855"/>
                </a:moveTo>
                <a:cubicBezTo>
                  <a:pt x="270" y="855"/>
                  <a:pt x="267" y="849"/>
                  <a:pt x="267" y="849"/>
                </a:cubicBezTo>
                <a:cubicBezTo>
                  <a:pt x="269" y="847"/>
                  <a:pt x="275" y="856"/>
                  <a:pt x="269" y="855"/>
                </a:cubicBezTo>
                <a:close/>
                <a:moveTo>
                  <a:pt x="301" y="886"/>
                </a:moveTo>
                <a:cubicBezTo>
                  <a:pt x="298" y="882"/>
                  <a:pt x="298" y="880"/>
                  <a:pt x="302" y="877"/>
                </a:cubicBezTo>
                <a:cubicBezTo>
                  <a:pt x="305" y="881"/>
                  <a:pt x="305" y="884"/>
                  <a:pt x="301" y="886"/>
                </a:cubicBezTo>
                <a:close/>
                <a:moveTo>
                  <a:pt x="301" y="817"/>
                </a:moveTo>
                <a:cubicBezTo>
                  <a:pt x="301" y="815"/>
                  <a:pt x="302" y="814"/>
                  <a:pt x="301" y="812"/>
                </a:cubicBezTo>
                <a:cubicBezTo>
                  <a:pt x="300" y="808"/>
                  <a:pt x="305" y="812"/>
                  <a:pt x="303" y="813"/>
                </a:cubicBezTo>
                <a:cubicBezTo>
                  <a:pt x="305" y="816"/>
                  <a:pt x="303" y="818"/>
                  <a:pt x="306" y="821"/>
                </a:cubicBezTo>
                <a:cubicBezTo>
                  <a:pt x="305" y="825"/>
                  <a:pt x="306" y="829"/>
                  <a:pt x="308" y="834"/>
                </a:cubicBezTo>
                <a:cubicBezTo>
                  <a:pt x="300" y="833"/>
                  <a:pt x="306" y="822"/>
                  <a:pt x="301" y="817"/>
                </a:cubicBezTo>
                <a:close/>
                <a:moveTo>
                  <a:pt x="481" y="717"/>
                </a:moveTo>
                <a:cubicBezTo>
                  <a:pt x="482" y="721"/>
                  <a:pt x="472" y="722"/>
                  <a:pt x="468" y="723"/>
                </a:cubicBezTo>
                <a:cubicBezTo>
                  <a:pt x="467" y="719"/>
                  <a:pt x="478" y="718"/>
                  <a:pt x="481" y="717"/>
                </a:cubicBezTo>
                <a:close/>
                <a:moveTo>
                  <a:pt x="463" y="722"/>
                </a:moveTo>
                <a:cubicBezTo>
                  <a:pt x="465" y="726"/>
                  <a:pt x="456" y="728"/>
                  <a:pt x="455" y="728"/>
                </a:cubicBezTo>
                <a:cubicBezTo>
                  <a:pt x="452" y="724"/>
                  <a:pt x="461" y="722"/>
                  <a:pt x="463" y="722"/>
                </a:cubicBezTo>
                <a:close/>
                <a:moveTo>
                  <a:pt x="356" y="782"/>
                </a:moveTo>
                <a:cubicBezTo>
                  <a:pt x="358" y="781"/>
                  <a:pt x="359" y="780"/>
                  <a:pt x="361" y="778"/>
                </a:cubicBezTo>
                <a:cubicBezTo>
                  <a:pt x="368" y="777"/>
                  <a:pt x="358" y="783"/>
                  <a:pt x="356" y="785"/>
                </a:cubicBezTo>
                <a:cubicBezTo>
                  <a:pt x="353" y="786"/>
                  <a:pt x="354" y="783"/>
                  <a:pt x="356" y="782"/>
                </a:cubicBezTo>
                <a:close/>
                <a:moveTo>
                  <a:pt x="393" y="618"/>
                </a:moveTo>
                <a:cubicBezTo>
                  <a:pt x="387" y="621"/>
                  <a:pt x="392" y="614"/>
                  <a:pt x="388" y="612"/>
                </a:cubicBezTo>
                <a:cubicBezTo>
                  <a:pt x="392" y="609"/>
                  <a:pt x="392" y="617"/>
                  <a:pt x="393" y="618"/>
                </a:cubicBezTo>
                <a:close/>
                <a:moveTo>
                  <a:pt x="407" y="682"/>
                </a:moveTo>
                <a:cubicBezTo>
                  <a:pt x="410" y="678"/>
                  <a:pt x="412" y="674"/>
                  <a:pt x="418" y="671"/>
                </a:cubicBezTo>
                <a:cubicBezTo>
                  <a:pt x="450" y="660"/>
                  <a:pt x="454" y="654"/>
                  <a:pt x="457" y="653"/>
                </a:cubicBezTo>
                <a:cubicBezTo>
                  <a:pt x="483" y="644"/>
                  <a:pt x="490" y="641"/>
                  <a:pt x="496" y="639"/>
                </a:cubicBezTo>
                <a:cubicBezTo>
                  <a:pt x="536" y="628"/>
                  <a:pt x="539" y="625"/>
                  <a:pt x="543" y="625"/>
                </a:cubicBezTo>
                <a:cubicBezTo>
                  <a:pt x="574" y="618"/>
                  <a:pt x="580" y="613"/>
                  <a:pt x="586" y="614"/>
                </a:cubicBezTo>
                <a:cubicBezTo>
                  <a:pt x="673" y="563"/>
                  <a:pt x="672" y="564"/>
                  <a:pt x="671" y="565"/>
                </a:cubicBezTo>
                <a:cubicBezTo>
                  <a:pt x="622" y="601"/>
                  <a:pt x="616" y="610"/>
                  <a:pt x="597" y="618"/>
                </a:cubicBezTo>
                <a:cubicBezTo>
                  <a:pt x="544" y="639"/>
                  <a:pt x="541" y="643"/>
                  <a:pt x="537" y="644"/>
                </a:cubicBezTo>
                <a:cubicBezTo>
                  <a:pt x="519" y="649"/>
                  <a:pt x="512" y="654"/>
                  <a:pt x="505" y="655"/>
                </a:cubicBezTo>
                <a:cubicBezTo>
                  <a:pt x="445" y="679"/>
                  <a:pt x="427" y="685"/>
                  <a:pt x="408" y="693"/>
                </a:cubicBezTo>
                <a:cubicBezTo>
                  <a:pt x="383" y="709"/>
                  <a:pt x="384" y="706"/>
                  <a:pt x="383" y="704"/>
                </a:cubicBezTo>
                <a:cubicBezTo>
                  <a:pt x="397" y="688"/>
                  <a:pt x="401" y="686"/>
                  <a:pt x="403" y="684"/>
                </a:cubicBezTo>
                <a:close/>
                <a:moveTo>
                  <a:pt x="532" y="454"/>
                </a:moveTo>
                <a:cubicBezTo>
                  <a:pt x="532" y="450"/>
                  <a:pt x="531" y="447"/>
                  <a:pt x="535" y="444"/>
                </a:cubicBezTo>
                <a:cubicBezTo>
                  <a:pt x="538" y="448"/>
                  <a:pt x="536" y="451"/>
                  <a:pt x="532" y="454"/>
                </a:cubicBezTo>
                <a:close/>
                <a:moveTo>
                  <a:pt x="627" y="333"/>
                </a:moveTo>
                <a:cubicBezTo>
                  <a:pt x="626" y="331"/>
                  <a:pt x="628" y="329"/>
                  <a:pt x="627" y="326"/>
                </a:cubicBezTo>
                <a:cubicBezTo>
                  <a:pt x="631" y="324"/>
                  <a:pt x="631" y="332"/>
                  <a:pt x="627" y="333"/>
                </a:cubicBezTo>
                <a:close/>
                <a:moveTo>
                  <a:pt x="722" y="53"/>
                </a:moveTo>
                <a:cubicBezTo>
                  <a:pt x="723" y="56"/>
                  <a:pt x="721" y="59"/>
                  <a:pt x="718" y="61"/>
                </a:cubicBezTo>
                <a:cubicBezTo>
                  <a:pt x="713" y="58"/>
                  <a:pt x="719" y="56"/>
                  <a:pt x="722" y="53"/>
                </a:cubicBezTo>
                <a:close/>
                <a:moveTo>
                  <a:pt x="670" y="251"/>
                </a:moveTo>
                <a:cubicBezTo>
                  <a:pt x="668" y="255"/>
                  <a:pt x="668" y="260"/>
                  <a:pt x="668" y="264"/>
                </a:cubicBezTo>
                <a:cubicBezTo>
                  <a:pt x="664" y="281"/>
                  <a:pt x="657" y="284"/>
                  <a:pt x="658" y="289"/>
                </a:cubicBezTo>
                <a:cubicBezTo>
                  <a:pt x="652" y="296"/>
                  <a:pt x="652" y="292"/>
                  <a:pt x="653" y="288"/>
                </a:cubicBezTo>
                <a:cubicBezTo>
                  <a:pt x="661" y="245"/>
                  <a:pt x="661" y="237"/>
                  <a:pt x="665" y="230"/>
                </a:cubicBezTo>
                <a:cubicBezTo>
                  <a:pt x="666" y="215"/>
                  <a:pt x="662" y="210"/>
                  <a:pt x="666" y="207"/>
                </a:cubicBezTo>
                <a:cubicBezTo>
                  <a:pt x="670" y="171"/>
                  <a:pt x="675" y="168"/>
                  <a:pt x="674" y="164"/>
                </a:cubicBezTo>
                <a:cubicBezTo>
                  <a:pt x="679" y="136"/>
                  <a:pt x="684" y="129"/>
                  <a:pt x="685" y="122"/>
                </a:cubicBezTo>
                <a:cubicBezTo>
                  <a:pt x="704" y="89"/>
                  <a:pt x="704" y="75"/>
                  <a:pt x="716" y="63"/>
                </a:cubicBezTo>
                <a:cubicBezTo>
                  <a:pt x="709" y="86"/>
                  <a:pt x="708" y="91"/>
                  <a:pt x="704" y="96"/>
                </a:cubicBezTo>
                <a:cubicBezTo>
                  <a:pt x="684" y="166"/>
                  <a:pt x="687" y="171"/>
                  <a:pt x="684" y="174"/>
                </a:cubicBezTo>
                <a:cubicBezTo>
                  <a:pt x="678" y="204"/>
                  <a:pt x="677" y="208"/>
                  <a:pt x="678" y="213"/>
                </a:cubicBezTo>
                <a:cubicBezTo>
                  <a:pt x="672" y="242"/>
                  <a:pt x="669" y="246"/>
                  <a:pt x="670" y="251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0"/>
            </a:schemeClr>
          </a:solidFill>
          <a:ln>
            <a:noFill/>
          </a:ln>
        </p:spPr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55080" y="1503910"/>
            <a:ext cx="2423160" cy="1687924"/>
          </a:xfrm>
        </p:spPr>
        <p:txBody>
          <a:bodyPr anchor="b">
            <a:noAutofit/>
          </a:bodyPr>
          <a:lstStyle>
            <a:lvl1pPr>
              <a:lnSpc>
                <a:spcPct val="104000"/>
              </a:lnSpc>
              <a:defRPr sz="28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" y="1"/>
            <a:ext cx="6076988" cy="685799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55080" y="3223806"/>
            <a:ext cx="2423160" cy="2872194"/>
          </a:xfrm>
        </p:spPr>
        <p:txBody>
          <a:bodyPr>
            <a:normAutofit/>
          </a:bodyPr>
          <a:lstStyle>
            <a:lvl1pPr marL="0" indent="0">
              <a:spcBef>
                <a:spcPts val="1200"/>
              </a:spcBef>
              <a:buNone/>
              <a:defRPr sz="14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350194" y="6296616"/>
            <a:ext cx="2428010" cy="365125"/>
          </a:xfrm>
        </p:spPr>
        <p:txBody>
          <a:bodyPr/>
          <a:lstStyle>
            <a:lvl1pPr algn="l">
              <a:defRPr/>
            </a:lvl1pPr>
          </a:lstStyle>
          <a:p>
            <a:fld id="{DDD8C408-DE1F-4D75-8DC5-070CF04CB49E}" type="datetimeFigureOut">
              <a:rPr lang="id-ID" smtClean="0"/>
              <a:pPr/>
              <a:t>08/12/2019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65798" y="6296616"/>
            <a:ext cx="5711190" cy="365125"/>
          </a:xfrm>
        </p:spPr>
        <p:txBody>
          <a:bodyPr/>
          <a:lstStyle>
            <a:lvl1pPr algn="l">
              <a:defRPr/>
            </a:lvl1pPr>
          </a:lstStyle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355080" y="373607"/>
            <a:ext cx="2423160" cy="816482"/>
          </a:xfrm>
        </p:spPr>
        <p:txBody>
          <a:bodyPr anchor="t"/>
          <a:lstStyle>
            <a:lvl1pPr algn="l">
              <a:defRPr sz="3800"/>
            </a:lvl1pPr>
          </a:lstStyle>
          <a:p>
            <a:fld id="{DE5EF56F-A1E0-47C6-80D1-08E3AFA7EB4C}" type="slidenum">
              <a:rPr lang="id-ID" smtClean="0"/>
              <a:pPr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62985614"/>
      </p:ext>
    </p:extLst>
  </p:cSld>
  <p:clrMapOvr>
    <a:masterClrMapping/>
  </p:clrMapOvr>
</p:sldLayout>
</file>

<file path=ppt/slideLayouts/slideLayout14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D8C408-DE1F-4D75-8DC5-070CF04CB49E}" type="datetimeFigureOut">
              <a:rPr lang="id-ID" smtClean="0"/>
              <a:pPr/>
              <a:t>08/12/2019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5EF56F-A1E0-47C6-80D1-08E3AFA7EB4C}" type="slidenum">
              <a:rPr lang="id-ID" smtClean="0"/>
              <a:pPr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389673132"/>
      </p:ext>
    </p:extLst>
  </p:cSld>
  <p:clrMapOvr>
    <a:masterClrMapping/>
  </p:clrMapOvr>
</p:sldLayout>
</file>

<file path=ppt/slideLayouts/slideLayout14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Group 12" title="Feathers"/>
          <p:cNvGrpSpPr/>
          <p:nvPr/>
        </p:nvGrpSpPr>
        <p:grpSpPr>
          <a:xfrm>
            <a:off x="242422" y="723329"/>
            <a:ext cx="3173440" cy="5631971"/>
            <a:chOff x="400714" y="362425"/>
            <a:chExt cx="3495979" cy="6204388"/>
          </a:xfrm>
        </p:grpSpPr>
        <p:sp>
          <p:nvSpPr>
            <p:cNvPr id="14" name="Freeform 5"/>
            <p:cNvSpPr>
              <a:spLocks noEditPoints="1"/>
            </p:cNvSpPr>
            <p:nvPr/>
          </p:nvSpPr>
          <p:spPr bwMode="auto">
            <a:xfrm>
              <a:off x="400714" y="362425"/>
              <a:ext cx="2218442" cy="6204388"/>
            </a:xfrm>
            <a:custGeom>
              <a:avLst/>
              <a:gdLst/>
              <a:ahLst/>
              <a:cxnLst/>
              <a:rect l="0" t="0" r="r" b="b"/>
              <a:pathLst>
                <a:path w="697" h="1954">
                  <a:moveTo>
                    <a:pt x="251" y="1472"/>
                  </a:moveTo>
                  <a:cubicBezTo>
                    <a:pt x="258" y="1472"/>
                    <a:pt x="252" y="1463"/>
                    <a:pt x="251" y="1462"/>
                  </a:cubicBezTo>
                  <a:cubicBezTo>
                    <a:pt x="248" y="1422"/>
                    <a:pt x="241" y="1424"/>
                    <a:pt x="241" y="1419"/>
                  </a:cubicBezTo>
                  <a:cubicBezTo>
                    <a:pt x="227" y="1388"/>
                    <a:pt x="226" y="1380"/>
                    <a:pt x="221" y="1376"/>
                  </a:cubicBezTo>
                  <a:cubicBezTo>
                    <a:pt x="209" y="1355"/>
                    <a:pt x="209" y="1347"/>
                    <a:pt x="203" y="1344"/>
                  </a:cubicBezTo>
                  <a:cubicBezTo>
                    <a:pt x="169" y="1285"/>
                    <a:pt x="162" y="1275"/>
                    <a:pt x="156" y="1263"/>
                  </a:cubicBezTo>
                  <a:cubicBezTo>
                    <a:pt x="144" y="1242"/>
                    <a:pt x="141" y="1236"/>
                    <a:pt x="138" y="1231"/>
                  </a:cubicBezTo>
                  <a:cubicBezTo>
                    <a:pt x="107" y="1177"/>
                    <a:pt x="108" y="1168"/>
                    <a:pt x="103" y="1165"/>
                  </a:cubicBezTo>
                  <a:cubicBezTo>
                    <a:pt x="90" y="1142"/>
                    <a:pt x="83" y="1131"/>
                    <a:pt x="82" y="1127"/>
                  </a:cubicBezTo>
                  <a:cubicBezTo>
                    <a:pt x="66" y="1090"/>
                    <a:pt x="67" y="1081"/>
                    <a:pt x="62" y="1077"/>
                  </a:cubicBezTo>
                  <a:cubicBezTo>
                    <a:pt x="57" y="1049"/>
                    <a:pt x="51" y="1046"/>
                    <a:pt x="52" y="1037"/>
                  </a:cubicBezTo>
                  <a:cubicBezTo>
                    <a:pt x="48" y="1016"/>
                    <a:pt x="44" y="1007"/>
                    <a:pt x="42" y="1002"/>
                  </a:cubicBezTo>
                  <a:cubicBezTo>
                    <a:pt x="32" y="970"/>
                    <a:pt x="24" y="961"/>
                    <a:pt x="22" y="946"/>
                  </a:cubicBezTo>
                  <a:cubicBezTo>
                    <a:pt x="13" y="922"/>
                    <a:pt x="11" y="916"/>
                    <a:pt x="9" y="909"/>
                  </a:cubicBezTo>
                  <a:cubicBezTo>
                    <a:pt x="5" y="889"/>
                    <a:pt x="11" y="888"/>
                    <a:pt x="9" y="896"/>
                  </a:cubicBezTo>
                  <a:cubicBezTo>
                    <a:pt x="25" y="935"/>
                    <a:pt x="22" y="943"/>
                    <a:pt x="27" y="944"/>
                  </a:cubicBezTo>
                  <a:cubicBezTo>
                    <a:pt x="47" y="979"/>
                    <a:pt x="44" y="987"/>
                    <a:pt x="45" y="992"/>
                  </a:cubicBezTo>
                  <a:cubicBezTo>
                    <a:pt x="78" y="1045"/>
                    <a:pt x="85" y="1060"/>
                    <a:pt x="95" y="1072"/>
                  </a:cubicBezTo>
                  <a:cubicBezTo>
                    <a:pt x="141" y="1130"/>
                    <a:pt x="141" y="1136"/>
                    <a:pt x="140" y="1142"/>
                  </a:cubicBezTo>
                  <a:cubicBezTo>
                    <a:pt x="159" y="1162"/>
                    <a:pt x="156" y="1170"/>
                    <a:pt x="160" y="1170"/>
                  </a:cubicBezTo>
                  <a:cubicBezTo>
                    <a:pt x="198" y="1238"/>
                    <a:pt x="204" y="1243"/>
                    <a:pt x="206" y="1251"/>
                  </a:cubicBezTo>
                  <a:cubicBezTo>
                    <a:pt x="218" y="1278"/>
                    <a:pt x="219" y="1288"/>
                    <a:pt x="226" y="1291"/>
                  </a:cubicBezTo>
                  <a:cubicBezTo>
                    <a:pt x="231" y="1298"/>
                    <a:pt x="231" y="1292"/>
                    <a:pt x="228" y="1288"/>
                  </a:cubicBezTo>
                  <a:cubicBezTo>
                    <a:pt x="196" y="1218"/>
                    <a:pt x="198" y="1206"/>
                    <a:pt x="191" y="1203"/>
                  </a:cubicBezTo>
                  <a:cubicBezTo>
                    <a:pt x="168" y="1159"/>
                    <a:pt x="164" y="1153"/>
                    <a:pt x="160" y="1147"/>
                  </a:cubicBezTo>
                  <a:cubicBezTo>
                    <a:pt x="114" y="1068"/>
                    <a:pt x="104" y="1068"/>
                    <a:pt x="105" y="1057"/>
                  </a:cubicBezTo>
                  <a:cubicBezTo>
                    <a:pt x="67" y="1000"/>
                    <a:pt x="58" y="1000"/>
                    <a:pt x="57" y="992"/>
                  </a:cubicBezTo>
                  <a:cubicBezTo>
                    <a:pt x="80" y="1011"/>
                    <a:pt x="81" y="1021"/>
                    <a:pt x="87" y="1024"/>
                  </a:cubicBezTo>
                  <a:cubicBezTo>
                    <a:pt x="103" y="1041"/>
                    <a:pt x="100" y="1049"/>
                    <a:pt x="105" y="1049"/>
                  </a:cubicBezTo>
                  <a:cubicBezTo>
                    <a:pt x="129" y="1079"/>
                    <a:pt x="130" y="1087"/>
                    <a:pt x="135" y="1092"/>
                  </a:cubicBezTo>
                  <a:cubicBezTo>
                    <a:pt x="163" y="1128"/>
                    <a:pt x="159" y="1136"/>
                    <a:pt x="163" y="1137"/>
                  </a:cubicBezTo>
                  <a:cubicBezTo>
                    <a:pt x="199" y="1191"/>
                    <a:pt x="204" y="1205"/>
                    <a:pt x="211" y="1218"/>
                  </a:cubicBezTo>
                  <a:cubicBezTo>
                    <a:pt x="232" y="1237"/>
                    <a:pt x="226" y="1238"/>
                    <a:pt x="228" y="1230"/>
                  </a:cubicBezTo>
                  <a:cubicBezTo>
                    <a:pt x="202" y="1163"/>
                    <a:pt x="196" y="1163"/>
                    <a:pt x="198" y="1155"/>
                  </a:cubicBezTo>
                  <a:cubicBezTo>
                    <a:pt x="171" y="1106"/>
                    <a:pt x="167" y="1104"/>
                    <a:pt x="165" y="1100"/>
                  </a:cubicBezTo>
                  <a:cubicBezTo>
                    <a:pt x="140" y="1062"/>
                    <a:pt x="138" y="1052"/>
                    <a:pt x="133" y="1047"/>
                  </a:cubicBezTo>
                  <a:cubicBezTo>
                    <a:pt x="76" y="924"/>
                    <a:pt x="76" y="918"/>
                    <a:pt x="75" y="913"/>
                  </a:cubicBezTo>
                  <a:cubicBezTo>
                    <a:pt x="53" y="840"/>
                    <a:pt x="56" y="836"/>
                    <a:pt x="57" y="830"/>
                  </a:cubicBezTo>
                  <a:cubicBezTo>
                    <a:pt x="36" y="706"/>
                    <a:pt x="30" y="721"/>
                    <a:pt x="34" y="725"/>
                  </a:cubicBezTo>
                  <a:cubicBezTo>
                    <a:pt x="45" y="767"/>
                    <a:pt x="46" y="774"/>
                    <a:pt x="49" y="778"/>
                  </a:cubicBezTo>
                  <a:cubicBezTo>
                    <a:pt x="70" y="833"/>
                    <a:pt x="67" y="843"/>
                    <a:pt x="72" y="846"/>
                  </a:cubicBezTo>
                  <a:cubicBezTo>
                    <a:pt x="94" y="887"/>
                    <a:pt x="97" y="899"/>
                    <a:pt x="102" y="908"/>
                  </a:cubicBezTo>
                  <a:cubicBezTo>
                    <a:pt x="143" y="980"/>
                    <a:pt x="154" y="992"/>
                    <a:pt x="160" y="1007"/>
                  </a:cubicBezTo>
                  <a:cubicBezTo>
                    <a:pt x="212" y="1106"/>
                    <a:pt x="218" y="1122"/>
                    <a:pt x="223" y="1137"/>
                  </a:cubicBezTo>
                  <a:cubicBezTo>
                    <a:pt x="218" y="1115"/>
                    <a:pt x="222" y="1106"/>
                    <a:pt x="221" y="1102"/>
                  </a:cubicBezTo>
                  <a:cubicBezTo>
                    <a:pt x="210" y="1080"/>
                    <a:pt x="213" y="1072"/>
                    <a:pt x="208" y="1072"/>
                  </a:cubicBezTo>
                  <a:cubicBezTo>
                    <a:pt x="195" y="1023"/>
                    <a:pt x="188" y="1020"/>
                    <a:pt x="188" y="1012"/>
                  </a:cubicBezTo>
                  <a:cubicBezTo>
                    <a:pt x="149" y="930"/>
                    <a:pt x="144" y="927"/>
                    <a:pt x="145" y="918"/>
                  </a:cubicBezTo>
                  <a:cubicBezTo>
                    <a:pt x="125" y="876"/>
                    <a:pt x="120" y="873"/>
                    <a:pt x="117" y="868"/>
                  </a:cubicBezTo>
                  <a:cubicBezTo>
                    <a:pt x="102" y="832"/>
                    <a:pt x="100" y="833"/>
                    <a:pt x="100" y="830"/>
                  </a:cubicBezTo>
                  <a:cubicBezTo>
                    <a:pt x="80" y="793"/>
                    <a:pt x="77" y="788"/>
                    <a:pt x="75" y="783"/>
                  </a:cubicBezTo>
                  <a:cubicBezTo>
                    <a:pt x="45" y="730"/>
                    <a:pt x="43" y="716"/>
                    <a:pt x="34" y="710"/>
                  </a:cubicBezTo>
                  <a:cubicBezTo>
                    <a:pt x="25" y="678"/>
                    <a:pt x="34" y="684"/>
                    <a:pt x="32" y="690"/>
                  </a:cubicBezTo>
                  <a:cubicBezTo>
                    <a:pt x="50" y="733"/>
                    <a:pt x="60" y="733"/>
                    <a:pt x="59" y="745"/>
                  </a:cubicBezTo>
                  <a:cubicBezTo>
                    <a:pt x="80" y="780"/>
                    <a:pt x="81" y="783"/>
                    <a:pt x="85" y="785"/>
                  </a:cubicBezTo>
                  <a:cubicBezTo>
                    <a:pt x="113" y="833"/>
                    <a:pt x="115" y="842"/>
                    <a:pt x="117" y="851"/>
                  </a:cubicBezTo>
                  <a:cubicBezTo>
                    <a:pt x="147" y="899"/>
                    <a:pt x="151" y="907"/>
                    <a:pt x="153" y="916"/>
                  </a:cubicBezTo>
                  <a:cubicBezTo>
                    <a:pt x="168" y="945"/>
                    <a:pt x="171" y="952"/>
                    <a:pt x="173" y="961"/>
                  </a:cubicBezTo>
                  <a:cubicBezTo>
                    <a:pt x="190" y="999"/>
                    <a:pt x="200" y="1010"/>
                    <a:pt x="203" y="1029"/>
                  </a:cubicBezTo>
                  <a:cubicBezTo>
                    <a:pt x="198" y="998"/>
                    <a:pt x="198" y="994"/>
                    <a:pt x="196" y="994"/>
                  </a:cubicBezTo>
                  <a:cubicBezTo>
                    <a:pt x="175" y="911"/>
                    <a:pt x="168" y="909"/>
                    <a:pt x="170" y="898"/>
                  </a:cubicBezTo>
                  <a:cubicBezTo>
                    <a:pt x="131" y="811"/>
                    <a:pt x="131" y="802"/>
                    <a:pt x="125" y="800"/>
                  </a:cubicBezTo>
                  <a:cubicBezTo>
                    <a:pt x="105" y="747"/>
                    <a:pt x="103" y="742"/>
                    <a:pt x="100" y="740"/>
                  </a:cubicBezTo>
                  <a:cubicBezTo>
                    <a:pt x="82" y="701"/>
                    <a:pt x="78" y="699"/>
                    <a:pt x="77" y="695"/>
                  </a:cubicBezTo>
                  <a:cubicBezTo>
                    <a:pt x="67" y="672"/>
                    <a:pt x="60" y="674"/>
                    <a:pt x="62" y="667"/>
                  </a:cubicBezTo>
                  <a:cubicBezTo>
                    <a:pt x="44" y="641"/>
                    <a:pt x="39" y="635"/>
                    <a:pt x="34" y="629"/>
                  </a:cubicBezTo>
                  <a:cubicBezTo>
                    <a:pt x="21" y="597"/>
                    <a:pt x="29" y="609"/>
                    <a:pt x="37" y="622"/>
                  </a:cubicBezTo>
                  <a:cubicBezTo>
                    <a:pt x="75" y="681"/>
                    <a:pt x="85" y="681"/>
                    <a:pt x="85" y="692"/>
                  </a:cubicBezTo>
                  <a:cubicBezTo>
                    <a:pt x="108" y="731"/>
                    <a:pt x="109" y="735"/>
                    <a:pt x="110" y="740"/>
                  </a:cubicBezTo>
                  <a:cubicBezTo>
                    <a:pt x="123" y="777"/>
                    <a:pt x="130" y="775"/>
                    <a:pt x="130" y="780"/>
                  </a:cubicBezTo>
                  <a:cubicBezTo>
                    <a:pt x="151" y="822"/>
                    <a:pt x="153" y="840"/>
                    <a:pt x="163" y="851"/>
                  </a:cubicBezTo>
                  <a:cubicBezTo>
                    <a:pt x="179" y="903"/>
                    <a:pt x="184" y="907"/>
                    <a:pt x="185" y="916"/>
                  </a:cubicBezTo>
                  <a:cubicBezTo>
                    <a:pt x="203" y="963"/>
                    <a:pt x="199" y="973"/>
                    <a:pt x="201" y="976"/>
                  </a:cubicBezTo>
                  <a:cubicBezTo>
                    <a:pt x="236" y="1076"/>
                    <a:pt x="226" y="1071"/>
                    <a:pt x="228" y="1064"/>
                  </a:cubicBezTo>
                  <a:cubicBezTo>
                    <a:pt x="218" y="972"/>
                    <a:pt x="212" y="965"/>
                    <a:pt x="213" y="951"/>
                  </a:cubicBezTo>
                  <a:cubicBezTo>
                    <a:pt x="185" y="862"/>
                    <a:pt x="181" y="854"/>
                    <a:pt x="178" y="845"/>
                  </a:cubicBezTo>
                  <a:cubicBezTo>
                    <a:pt x="145" y="767"/>
                    <a:pt x="139" y="762"/>
                    <a:pt x="135" y="755"/>
                  </a:cubicBezTo>
                  <a:cubicBezTo>
                    <a:pt x="119" y="717"/>
                    <a:pt x="114" y="719"/>
                    <a:pt x="112" y="717"/>
                  </a:cubicBezTo>
                  <a:cubicBezTo>
                    <a:pt x="92" y="686"/>
                    <a:pt x="92" y="676"/>
                    <a:pt x="87" y="669"/>
                  </a:cubicBezTo>
                  <a:cubicBezTo>
                    <a:pt x="56" y="621"/>
                    <a:pt x="53" y="614"/>
                    <a:pt x="49" y="607"/>
                  </a:cubicBezTo>
                  <a:cubicBezTo>
                    <a:pt x="41" y="564"/>
                    <a:pt x="41" y="578"/>
                    <a:pt x="47" y="586"/>
                  </a:cubicBezTo>
                  <a:cubicBezTo>
                    <a:pt x="72" y="633"/>
                    <a:pt x="77" y="635"/>
                    <a:pt x="77" y="642"/>
                  </a:cubicBezTo>
                  <a:cubicBezTo>
                    <a:pt x="117" y="700"/>
                    <a:pt x="120" y="711"/>
                    <a:pt x="125" y="720"/>
                  </a:cubicBezTo>
                  <a:cubicBezTo>
                    <a:pt x="136" y="738"/>
                    <a:pt x="138" y="743"/>
                    <a:pt x="143" y="745"/>
                  </a:cubicBezTo>
                  <a:cubicBezTo>
                    <a:pt x="165" y="796"/>
                    <a:pt x="169" y="801"/>
                    <a:pt x="173" y="805"/>
                  </a:cubicBezTo>
                  <a:cubicBezTo>
                    <a:pt x="198" y="877"/>
                    <a:pt x="205" y="880"/>
                    <a:pt x="206" y="888"/>
                  </a:cubicBezTo>
                  <a:cubicBezTo>
                    <a:pt x="210" y="912"/>
                    <a:pt x="215" y="915"/>
                    <a:pt x="216" y="923"/>
                  </a:cubicBezTo>
                  <a:cubicBezTo>
                    <a:pt x="239" y="982"/>
                    <a:pt x="234" y="967"/>
                    <a:pt x="238" y="961"/>
                  </a:cubicBezTo>
                  <a:cubicBezTo>
                    <a:pt x="220" y="890"/>
                    <a:pt x="217" y="886"/>
                    <a:pt x="218" y="876"/>
                  </a:cubicBezTo>
                  <a:cubicBezTo>
                    <a:pt x="175" y="774"/>
                    <a:pt x="176" y="763"/>
                    <a:pt x="173" y="755"/>
                  </a:cubicBezTo>
                  <a:cubicBezTo>
                    <a:pt x="155" y="729"/>
                    <a:pt x="156" y="717"/>
                    <a:pt x="150" y="712"/>
                  </a:cubicBezTo>
                  <a:cubicBezTo>
                    <a:pt x="123" y="663"/>
                    <a:pt x="122" y="653"/>
                    <a:pt x="115" y="649"/>
                  </a:cubicBezTo>
                  <a:cubicBezTo>
                    <a:pt x="86" y="590"/>
                    <a:pt x="85" y="586"/>
                    <a:pt x="85" y="581"/>
                  </a:cubicBezTo>
                  <a:cubicBezTo>
                    <a:pt x="60" y="516"/>
                    <a:pt x="65" y="519"/>
                    <a:pt x="64" y="528"/>
                  </a:cubicBezTo>
                  <a:cubicBezTo>
                    <a:pt x="82" y="567"/>
                    <a:pt x="89" y="567"/>
                    <a:pt x="87" y="576"/>
                  </a:cubicBezTo>
                  <a:cubicBezTo>
                    <a:pt x="102" y="603"/>
                    <a:pt x="102" y="606"/>
                    <a:pt x="105" y="606"/>
                  </a:cubicBezTo>
                  <a:cubicBezTo>
                    <a:pt x="133" y="652"/>
                    <a:pt x="128" y="663"/>
                    <a:pt x="135" y="662"/>
                  </a:cubicBezTo>
                  <a:cubicBezTo>
                    <a:pt x="162" y="716"/>
                    <a:pt x="168" y="721"/>
                    <a:pt x="170" y="730"/>
                  </a:cubicBezTo>
                  <a:cubicBezTo>
                    <a:pt x="201" y="805"/>
                    <a:pt x="206" y="810"/>
                    <a:pt x="208" y="818"/>
                  </a:cubicBezTo>
                  <a:cubicBezTo>
                    <a:pt x="243" y="905"/>
                    <a:pt x="235" y="893"/>
                    <a:pt x="233" y="888"/>
                  </a:cubicBezTo>
                  <a:cubicBezTo>
                    <a:pt x="221" y="836"/>
                    <a:pt x="220" y="828"/>
                    <a:pt x="216" y="823"/>
                  </a:cubicBezTo>
                  <a:cubicBezTo>
                    <a:pt x="173" y="707"/>
                    <a:pt x="173" y="697"/>
                    <a:pt x="170" y="689"/>
                  </a:cubicBezTo>
                  <a:cubicBezTo>
                    <a:pt x="157" y="663"/>
                    <a:pt x="154" y="657"/>
                    <a:pt x="150" y="652"/>
                  </a:cubicBezTo>
                  <a:cubicBezTo>
                    <a:pt x="119" y="602"/>
                    <a:pt x="122" y="594"/>
                    <a:pt x="117" y="594"/>
                  </a:cubicBezTo>
                  <a:cubicBezTo>
                    <a:pt x="119" y="590"/>
                    <a:pt x="124" y="592"/>
                    <a:pt x="125" y="596"/>
                  </a:cubicBezTo>
                  <a:cubicBezTo>
                    <a:pt x="159" y="641"/>
                    <a:pt x="154" y="651"/>
                    <a:pt x="163" y="649"/>
                  </a:cubicBezTo>
                  <a:cubicBezTo>
                    <a:pt x="185" y="694"/>
                    <a:pt x="183" y="708"/>
                    <a:pt x="190" y="712"/>
                  </a:cubicBezTo>
                  <a:cubicBezTo>
                    <a:pt x="211" y="753"/>
                    <a:pt x="208" y="762"/>
                    <a:pt x="213" y="762"/>
                  </a:cubicBezTo>
                  <a:cubicBezTo>
                    <a:pt x="237" y="847"/>
                    <a:pt x="238" y="850"/>
                    <a:pt x="238" y="853"/>
                  </a:cubicBezTo>
                  <a:cubicBezTo>
                    <a:pt x="246" y="870"/>
                    <a:pt x="242" y="860"/>
                    <a:pt x="243" y="855"/>
                  </a:cubicBezTo>
                  <a:cubicBezTo>
                    <a:pt x="231" y="791"/>
                    <a:pt x="232" y="779"/>
                    <a:pt x="228" y="757"/>
                  </a:cubicBezTo>
                  <a:cubicBezTo>
                    <a:pt x="212" y="721"/>
                    <a:pt x="215" y="712"/>
                    <a:pt x="210" y="712"/>
                  </a:cubicBezTo>
                  <a:cubicBezTo>
                    <a:pt x="190" y="661"/>
                    <a:pt x="188" y="652"/>
                    <a:pt x="183" y="647"/>
                  </a:cubicBezTo>
                  <a:cubicBezTo>
                    <a:pt x="162" y="617"/>
                    <a:pt x="161" y="598"/>
                    <a:pt x="150" y="589"/>
                  </a:cubicBezTo>
                  <a:cubicBezTo>
                    <a:pt x="126" y="540"/>
                    <a:pt x="121" y="535"/>
                    <a:pt x="117" y="528"/>
                  </a:cubicBezTo>
                  <a:cubicBezTo>
                    <a:pt x="101" y="492"/>
                    <a:pt x="98" y="489"/>
                    <a:pt x="97" y="486"/>
                  </a:cubicBezTo>
                  <a:cubicBezTo>
                    <a:pt x="80" y="432"/>
                    <a:pt x="73" y="429"/>
                    <a:pt x="74" y="418"/>
                  </a:cubicBezTo>
                  <a:cubicBezTo>
                    <a:pt x="93" y="455"/>
                    <a:pt x="94" y="458"/>
                    <a:pt x="94" y="463"/>
                  </a:cubicBezTo>
                  <a:cubicBezTo>
                    <a:pt x="143" y="547"/>
                    <a:pt x="140" y="555"/>
                    <a:pt x="145" y="556"/>
                  </a:cubicBezTo>
                  <a:cubicBezTo>
                    <a:pt x="164" y="593"/>
                    <a:pt x="170" y="599"/>
                    <a:pt x="173" y="606"/>
                  </a:cubicBezTo>
                  <a:cubicBezTo>
                    <a:pt x="191" y="642"/>
                    <a:pt x="200" y="654"/>
                    <a:pt x="205" y="669"/>
                  </a:cubicBezTo>
                  <a:cubicBezTo>
                    <a:pt x="228" y="720"/>
                    <a:pt x="226" y="733"/>
                    <a:pt x="233" y="737"/>
                  </a:cubicBezTo>
                  <a:cubicBezTo>
                    <a:pt x="244" y="794"/>
                    <a:pt x="247" y="802"/>
                    <a:pt x="246" y="815"/>
                  </a:cubicBezTo>
                  <a:cubicBezTo>
                    <a:pt x="257" y="840"/>
                    <a:pt x="255" y="834"/>
                    <a:pt x="256" y="830"/>
                  </a:cubicBezTo>
                  <a:cubicBezTo>
                    <a:pt x="249" y="738"/>
                    <a:pt x="244" y="737"/>
                    <a:pt x="243" y="732"/>
                  </a:cubicBezTo>
                  <a:cubicBezTo>
                    <a:pt x="217" y="655"/>
                    <a:pt x="208" y="642"/>
                    <a:pt x="203" y="624"/>
                  </a:cubicBezTo>
                  <a:cubicBezTo>
                    <a:pt x="179" y="566"/>
                    <a:pt x="170" y="562"/>
                    <a:pt x="170" y="551"/>
                  </a:cubicBezTo>
                  <a:cubicBezTo>
                    <a:pt x="156" y="511"/>
                    <a:pt x="145" y="501"/>
                    <a:pt x="142" y="483"/>
                  </a:cubicBezTo>
                  <a:cubicBezTo>
                    <a:pt x="140" y="458"/>
                    <a:pt x="142" y="465"/>
                    <a:pt x="145" y="471"/>
                  </a:cubicBezTo>
                  <a:cubicBezTo>
                    <a:pt x="163" y="523"/>
                    <a:pt x="171" y="533"/>
                    <a:pt x="175" y="546"/>
                  </a:cubicBezTo>
                  <a:cubicBezTo>
                    <a:pt x="196" y="591"/>
                    <a:pt x="206" y="598"/>
                    <a:pt x="208" y="614"/>
                  </a:cubicBezTo>
                  <a:cubicBezTo>
                    <a:pt x="231" y="662"/>
                    <a:pt x="236" y="674"/>
                    <a:pt x="241" y="687"/>
                  </a:cubicBezTo>
                  <a:cubicBezTo>
                    <a:pt x="252" y="718"/>
                    <a:pt x="249" y="725"/>
                    <a:pt x="253" y="725"/>
                  </a:cubicBezTo>
                  <a:cubicBezTo>
                    <a:pt x="268" y="760"/>
                    <a:pt x="259" y="754"/>
                    <a:pt x="261" y="750"/>
                  </a:cubicBezTo>
                  <a:cubicBezTo>
                    <a:pt x="260" y="703"/>
                    <a:pt x="254" y="700"/>
                    <a:pt x="258" y="692"/>
                  </a:cubicBezTo>
                  <a:cubicBezTo>
                    <a:pt x="248" y="658"/>
                    <a:pt x="249" y="652"/>
                    <a:pt x="246" y="652"/>
                  </a:cubicBezTo>
                  <a:cubicBezTo>
                    <a:pt x="229" y="597"/>
                    <a:pt x="228" y="593"/>
                    <a:pt x="228" y="589"/>
                  </a:cubicBezTo>
                  <a:cubicBezTo>
                    <a:pt x="211" y="547"/>
                    <a:pt x="207" y="538"/>
                    <a:pt x="203" y="528"/>
                  </a:cubicBezTo>
                  <a:cubicBezTo>
                    <a:pt x="186" y="481"/>
                    <a:pt x="179" y="480"/>
                    <a:pt x="180" y="473"/>
                  </a:cubicBezTo>
                  <a:cubicBezTo>
                    <a:pt x="156" y="407"/>
                    <a:pt x="153" y="397"/>
                    <a:pt x="150" y="387"/>
                  </a:cubicBezTo>
                  <a:cubicBezTo>
                    <a:pt x="147" y="345"/>
                    <a:pt x="152" y="348"/>
                    <a:pt x="150" y="357"/>
                  </a:cubicBezTo>
                  <a:cubicBezTo>
                    <a:pt x="176" y="446"/>
                    <a:pt x="183" y="456"/>
                    <a:pt x="188" y="468"/>
                  </a:cubicBezTo>
                  <a:cubicBezTo>
                    <a:pt x="206" y="507"/>
                    <a:pt x="205" y="512"/>
                    <a:pt x="205" y="516"/>
                  </a:cubicBezTo>
                  <a:cubicBezTo>
                    <a:pt x="224" y="553"/>
                    <a:pt x="228" y="566"/>
                    <a:pt x="233" y="579"/>
                  </a:cubicBezTo>
                  <a:cubicBezTo>
                    <a:pt x="232" y="555"/>
                    <a:pt x="229" y="552"/>
                    <a:pt x="228" y="546"/>
                  </a:cubicBezTo>
                  <a:cubicBezTo>
                    <a:pt x="212" y="499"/>
                    <a:pt x="215" y="491"/>
                    <a:pt x="210" y="491"/>
                  </a:cubicBezTo>
                  <a:cubicBezTo>
                    <a:pt x="198" y="374"/>
                    <a:pt x="193" y="371"/>
                    <a:pt x="198" y="360"/>
                  </a:cubicBezTo>
                  <a:cubicBezTo>
                    <a:pt x="209" y="429"/>
                    <a:pt x="211" y="465"/>
                    <a:pt x="223" y="491"/>
                  </a:cubicBezTo>
                  <a:cubicBezTo>
                    <a:pt x="280" y="680"/>
                    <a:pt x="276" y="677"/>
                    <a:pt x="276" y="674"/>
                  </a:cubicBezTo>
                  <a:cubicBezTo>
                    <a:pt x="265" y="621"/>
                    <a:pt x="263" y="596"/>
                    <a:pt x="256" y="576"/>
                  </a:cubicBezTo>
                  <a:cubicBezTo>
                    <a:pt x="238" y="489"/>
                    <a:pt x="237" y="484"/>
                    <a:pt x="233" y="481"/>
                  </a:cubicBezTo>
                  <a:cubicBezTo>
                    <a:pt x="229" y="441"/>
                    <a:pt x="223" y="426"/>
                    <a:pt x="223" y="415"/>
                  </a:cubicBezTo>
                  <a:cubicBezTo>
                    <a:pt x="215" y="326"/>
                    <a:pt x="215" y="313"/>
                    <a:pt x="215" y="299"/>
                  </a:cubicBezTo>
                  <a:cubicBezTo>
                    <a:pt x="216" y="264"/>
                    <a:pt x="215" y="246"/>
                    <a:pt x="215" y="229"/>
                  </a:cubicBezTo>
                  <a:cubicBezTo>
                    <a:pt x="220" y="243"/>
                    <a:pt x="217" y="244"/>
                    <a:pt x="220" y="252"/>
                  </a:cubicBezTo>
                  <a:cubicBezTo>
                    <a:pt x="227" y="394"/>
                    <a:pt x="231" y="403"/>
                    <a:pt x="230" y="418"/>
                  </a:cubicBezTo>
                  <a:cubicBezTo>
                    <a:pt x="241" y="471"/>
                    <a:pt x="249" y="489"/>
                    <a:pt x="253" y="511"/>
                  </a:cubicBezTo>
                  <a:cubicBezTo>
                    <a:pt x="269" y="599"/>
                    <a:pt x="275" y="599"/>
                    <a:pt x="273" y="606"/>
                  </a:cubicBezTo>
                  <a:cubicBezTo>
                    <a:pt x="283" y="651"/>
                    <a:pt x="286" y="652"/>
                    <a:pt x="286" y="672"/>
                  </a:cubicBezTo>
                  <a:cubicBezTo>
                    <a:pt x="296" y="620"/>
                    <a:pt x="298" y="608"/>
                    <a:pt x="293" y="589"/>
                  </a:cubicBezTo>
                  <a:cubicBezTo>
                    <a:pt x="280" y="509"/>
                    <a:pt x="286" y="493"/>
                    <a:pt x="281" y="488"/>
                  </a:cubicBezTo>
                  <a:cubicBezTo>
                    <a:pt x="267" y="299"/>
                    <a:pt x="263" y="266"/>
                    <a:pt x="268" y="241"/>
                  </a:cubicBezTo>
                  <a:cubicBezTo>
                    <a:pt x="274" y="196"/>
                    <a:pt x="264" y="191"/>
                    <a:pt x="270" y="186"/>
                  </a:cubicBezTo>
                  <a:cubicBezTo>
                    <a:pt x="277" y="197"/>
                    <a:pt x="273" y="206"/>
                    <a:pt x="273" y="216"/>
                  </a:cubicBezTo>
                  <a:cubicBezTo>
                    <a:pt x="276" y="229"/>
                    <a:pt x="273" y="230"/>
                    <a:pt x="273" y="239"/>
                  </a:cubicBezTo>
                  <a:cubicBezTo>
                    <a:pt x="284" y="423"/>
                    <a:pt x="283" y="439"/>
                    <a:pt x="286" y="453"/>
                  </a:cubicBezTo>
                  <a:cubicBezTo>
                    <a:pt x="292" y="522"/>
                    <a:pt x="304" y="540"/>
                    <a:pt x="303" y="574"/>
                  </a:cubicBezTo>
                  <a:cubicBezTo>
                    <a:pt x="306" y="533"/>
                    <a:pt x="306" y="521"/>
                    <a:pt x="306" y="508"/>
                  </a:cubicBezTo>
                  <a:cubicBezTo>
                    <a:pt x="292" y="325"/>
                    <a:pt x="289" y="308"/>
                    <a:pt x="291" y="292"/>
                  </a:cubicBezTo>
                  <a:cubicBezTo>
                    <a:pt x="285" y="226"/>
                    <a:pt x="289" y="223"/>
                    <a:pt x="288" y="209"/>
                  </a:cubicBezTo>
                  <a:cubicBezTo>
                    <a:pt x="293" y="131"/>
                    <a:pt x="295" y="122"/>
                    <a:pt x="296" y="111"/>
                  </a:cubicBezTo>
                  <a:cubicBezTo>
                    <a:pt x="296" y="107"/>
                    <a:pt x="305" y="125"/>
                    <a:pt x="298" y="126"/>
                  </a:cubicBezTo>
                  <a:cubicBezTo>
                    <a:pt x="292" y="226"/>
                    <a:pt x="298" y="243"/>
                    <a:pt x="296" y="259"/>
                  </a:cubicBezTo>
                  <a:cubicBezTo>
                    <a:pt x="303" y="366"/>
                    <a:pt x="309" y="397"/>
                    <a:pt x="308" y="435"/>
                  </a:cubicBezTo>
                  <a:cubicBezTo>
                    <a:pt x="323" y="474"/>
                    <a:pt x="314" y="470"/>
                    <a:pt x="316" y="465"/>
                  </a:cubicBezTo>
                  <a:cubicBezTo>
                    <a:pt x="318" y="444"/>
                    <a:pt x="318" y="439"/>
                    <a:pt x="318" y="435"/>
                  </a:cubicBezTo>
                  <a:cubicBezTo>
                    <a:pt x="316" y="396"/>
                    <a:pt x="316" y="392"/>
                    <a:pt x="316" y="387"/>
                  </a:cubicBezTo>
                  <a:cubicBezTo>
                    <a:pt x="315" y="330"/>
                    <a:pt x="313" y="324"/>
                    <a:pt x="313" y="319"/>
                  </a:cubicBezTo>
                  <a:cubicBezTo>
                    <a:pt x="318" y="200"/>
                    <a:pt x="323" y="199"/>
                    <a:pt x="321" y="191"/>
                  </a:cubicBezTo>
                  <a:cubicBezTo>
                    <a:pt x="325" y="160"/>
                    <a:pt x="320" y="150"/>
                    <a:pt x="326" y="151"/>
                  </a:cubicBezTo>
                  <a:cubicBezTo>
                    <a:pt x="333" y="137"/>
                    <a:pt x="331" y="147"/>
                    <a:pt x="328" y="156"/>
                  </a:cubicBezTo>
                  <a:cubicBezTo>
                    <a:pt x="322" y="246"/>
                    <a:pt x="326" y="266"/>
                    <a:pt x="321" y="277"/>
                  </a:cubicBezTo>
                  <a:cubicBezTo>
                    <a:pt x="324" y="351"/>
                    <a:pt x="322" y="357"/>
                    <a:pt x="326" y="357"/>
                  </a:cubicBezTo>
                  <a:cubicBezTo>
                    <a:pt x="328" y="453"/>
                    <a:pt x="326" y="458"/>
                    <a:pt x="326" y="463"/>
                  </a:cubicBezTo>
                  <a:cubicBezTo>
                    <a:pt x="338" y="484"/>
                    <a:pt x="338" y="481"/>
                    <a:pt x="339" y="478"/>
                  </a:cubicBezTo>
                  <a:cubicBezTo>
                    <a:pt x="339" y="467"/>
                    <a:pt x="338" y="461"/>
                    <a:pt x="339" y="453"/>
                  </a:cubicBezTo>
                  <a:cubicBezTo>
                    <a:pt x="339" y="390"/>
                    <a:pt x="345" y="391"/>
                    <a:pt x="344" y="385"/>
                  </a:cubicBezTo>
                  <a:cubicBezTo>
                    <a:pt x="344" y="252"/>
                    <a:pt x="346" y="241"/>
                    <a:pt x="346" y="229"/>
                  </a:cubicBezTo>
                  <a:cubicBezTo>
                    <a:pt x="373" y="110"/>
                    <a:pt x="371" y="102"/>
                    <a:pt x="374" y="98"/>
                  </a:cubicBezTo>
                  <a:cubicBezTo>
                    <a:pt x="379" y="60"/>
                    <a:pt x="385" y="60"/>
                    <a:pt x="384" y="53"/>
                  </a:cubicBezTo>
                  <a:cubicBezTo>
                    <a:pt x="397" y="11"/>
                    <a:pt x="405" y="24"/>
                    <a:pt x="399" y="22"/>
                  </a:cubicBezTo>
                  <a:cubicBezTo>
                    <a:pt x="374" y="102"/>
                    <a:pt x="383" y="117"/>
                    <a:pt x="376" y="116"/>
                  </a:cubicBezTo>
                  <a:cubicBezTo>
                    <a:pt x="367" y="192"/>
                    <a:pt x="355" y="232"/>
                    <a:pt x="351" y="272"/>
                  </a:cubicBezTo>
                  <a:cubicBezTo>
                    <a:pt x="351" y="359"/>
                    <a:pt x="355" y="369"/>
                    <a:pt x="354" y="372"/>
                  </a:cubicBezTo>
                  <a:cubicBezTo>
                    <a:pt x="351" y="399"/>
                    <a:pt x="351" y="403"/>
                    <a:pt x="351" y="407"/>
                  </a:cubicBezTo>
                  <a:cubicBezTo>
                    <a:pt x="362" y="364"/>
                    <a:pt x="358" y="351"/>
                    <a:pt x="364" y="347"/>
                  </a:cubicBezTo>
                  <a:cubicBezTo>
                    <a:pt x="368" y="321"/>
                    <a:pt x="368" y="314"/>
                    <a:pt x="371" y="314"/>
                  </a:cubicBezTo>
                  <a:cubicBezTo>
                    <a:pt x="390" y="172"/>
                    <a:pt x="402" y="149"/>
                    <a:pt x="404" y="116"/>
                  </a:cubicBezTo>
                  <a:cubicBezTo>
                    <a:pt x="432" y="41"/>
                    <a:pt x="427" y="40"/>
                    <a:pt x="429" y="48"/>
                  </a:cubicBezTo>
                  <a:cubicBezTo>
                    <a:pt x="403" y="151"/>
                    <a:pt x="400" y="182"/>
                    <a:pt x="396" y="221"/>
                  </a:cubicBezTo>
                  <a:cubicBezTo>
                    <a:pt x="369" y="402"/>
                    <a:pt x="368" y="392"/>
                    <a:pt x="374" y="387"/>
                  </a:cubicBezTo>
                  <a:cubicBezTo>
                    <a:pt x="381" y="362"/>
                    <a:pt x="384" y="355"/>
                    <a:pt x="386" y="347"/>
                  </a:cubicBezTo>
                  <a:cubicBezTo>
                    <a:pt x="421" y="286"/>
                    <a:pt x="421" y="276"/>
                    <a:pt x="426" y="272"/>
                  </a:cubicBezTo>
                  <a:cubicBezTo>
                    <a:pt x="463" y="190"/>
                    <a:pt x="470" y="184"/>
                    <a:pt x="472" y="173"/>
                  </a:cubicBezTo>
                  <a:cubicBezTo>
                    <a:pt x="478" y="175"/>
                    <a:pt x="469" y="199"/>
                    <a:pt x="462" y="224"/>
                  </a:cubicBezTo>
                  <a:cubicBezTo>
                    <a:pt x="446" y="260"/>
                    <a:pt x="442" y="261"/>
                    <a:pt x="442" y="261"/>
                  </a:cubicBezTo>
                  <a:cubicBezTo>
                    <a:pt x="417" y="299"/>
                    <a:pt x="417" y="319"/>
                    <a:pt x="406" y="329"/>
                  </a:cubicBezTo>
                  <a:cubicBezTo>
                    <a:pt x="393" y="372"/>
                    <a:pt x="394" y="370"/>
                    <a:pt x="396" y="370"/>
                  </a:cubicBezTo>
                  <a:cubicBezTo>
                    <a:pt x="423" y="330"/>
                    <a:pt x="433" y="319"/>
                    <a:pt x="437" y="302"/>
                  </a:cubicBezTo>
                  <a:cubicBezTo>
                    <a:pt x="464" y="262"/>
                    <a:pt x="464" y="255"/>
                    <a:pt x="467" y="251"/>
                  </a:cubicBezTo>
                  <a:cubicBezTo>
                    <a:pt x="504" y="170"/>
                    <a:pt x="509" y="151"/>
                    <a:pt x="512" y="128"/>
                  </a:cubicBezTo>
                  <a:cubicBezTo>
                    <a:pt x="522" y="92"/>
                    <a:pt x="522" y="99"/>
                    <a:pt x="522" y="105"/>
                  </a:cubicBezTo>
                  <a:cubicBezTo>
                    <a:pt x="496" y="217"/>
                    <a:pt x="493" y="220"/>
                    <a:pt x="492" y="224"/>
                  </a:cubicBezTo>
                  <a:cubicBezTo>
                    <a:pt x="470" y="268"/>
                    <a:pt x="468" y="270"/>
                    <a:pt x="467" y="274"/>
                  </a:cubicBezTo>
                  <a:cubicBezTo>
                    <a:pt x="460" y="300"/>
                    <a:pt x="449" y="294"/>
                    <a:pt x="452" y="302"/>
                  </a:cubicBezTo>
                  <a:cubicBezTo>
                    <a:pt x="426" y="346"/>
                    <a:pt x="419" y="348"/>
                    <a:pt x="419" y="357"/>
                  </a:cubicBezTo>
                  <a:cubicBezTo>
                    <a:pt x="377" y="415"/>
                    <a:pt x="378" y="425"/>
                    <a:pt x="369" y="425"/>
                  </a:cubicBezTo>
                  <a:cubicBezTo>
                    <a:pt x="358" y="467"/>
                    <a:pt x="351" y="467"/>
                    <a:pt x="354" y="475"/>
                  </a:cubicBezTo>
                  <a:cubicBezTo>
                    <a:pt x="367" y="453"/>
                    <a:pt x="377" y="450"/>
                    <a:pt x="379" y="438"/>
                  </a:cubicBezTo>
                  <a:cubicBezTo>
                    <a:pt x="409" y="380"/>
                    <a:pt x="416" y="379"/>
                    <a:pt x="417" y="372"/>
                  </a:cubicBezTo>
                  <a:cubicBezTo>
                    <a:pt x="432" y="354"/>
                    <a:pt x="437" y="346"/>
                    <a:pt x="442" y="337"/>
                  </a:cubicBezTo>
                  <a:cubicBezTo>
                    <a:pt x="466" y="307"/>
                    <a:pt x="467" y="295"/>
                    <a:pt x="477" y="292"/>
                  </a:cubicBezTo>
                  <a:cubicBezTo>
                    <a:pt x="499" y="244"/>
                    <a:pt x="508" y="247"/>
                    <a:pt x="507" y="239"/>
                  </a:cubicBezTo>
                  <a:cubicBezTo>
                    <a:pt x="524" y="202"/>
                    <a:pt x="526" y="190"/>
                    <a:pt x="532" y="183"/>
                  </a:cubicBezTo>
                  <a:cubicBezTo>
                    <a:pt x="548" y="92"/>
                    <a:pt x="554" y="90"/>
                    <a:pt x="550" y="85"/>
                  </a:cubicBezTo>
                  <a:cubicBezTo>
                    <a:pt x="558" y="74"/>
                    <a:pt x="553" y="90"/>
                    <a:pt x="555" y="113"/>
                  </a:cubicBezTo>
                  <a:cubicBezTo>
                    <a:pt x="542" y="172"/>
                    <a:pt x="541" y="178"/>
                    <a:pt x="537" y="181"/>
                  </a:cubicBezTo>
                  <a:cubicBezTo>
                    <a:pt x="505" y="263"/>
                    <a:pt x="501" y="266"/>
                    <a:pt x="499" y="271"/>
                  </a:cubicBezTo>
                  <a:cubicBezTo>
                    <a:pt x="484" y="295"/>
                    <a:pt x="484" y="297"/>
                    <a:pt x="482" y="297"/>
                  </a:cubicBezTo>
                  <a:cubicBezTo>
                    <a:pt x="457" y="329"/>
                    <a:pt x="455" y="341"/>
                    <a:pt x="447" y="347"/>
                  </a:cubicBezTo>
                  <a:cubicBezTo>
                    <a:pt x="407" y="407"/>
                    <a:pt x="403" y="417"/>
                    <a:pt x="399" y="428"/>
                  </a:cubicBezTo>
                  <a:cubicBezTo>
                    <a:pt x="366" y="495"/>
                    <a:pt x="355" y="497"/>
                    <a:pt x="354" y="511"/>
                  </a:cubicBezTo>
                  <a:cubicBezTo>
                    <a:pt x="335" y="549"/>
                    <a:pt x="325" y="553"/>
                    <a:pt x="326" y="569"/>
                  </a:cubicBezTo>
                  <a:cubicBezTo>
                    <a:pt x="362" y="513"/>
                    <a:pt x="363" y="500"/>
                    <a:pt x="369" y="493"/>
                  </a:cubicBezTo>
                  <a:cubicBezTo>
                    <a:pt x="404" y="438"/>
                    <a:pt x="412" y="433"/>
                    <a:pt x="414" y="423"/>
                  </a:cubicBezTo>
                  <a:cubicBezTo>
                    <a:pt x="432" y="393"/>
                    <a:pt x="442" y="397"/>
                    <a:pt x="439" y="387"/>
                  </a:cubicBezTo>
                  <a:cubicBezTo>
                    <a:pt x="476" y="345"/>
                    <a:pt x="475" y="336"/>
                    <a:pt x="482" y="334"/>
                  </a:cubicBezTo>
                  <a:cubicBezTo>
                    <a:pt x="503" y="295"/>
                    <a:pt x="509" y="292"/>
                    <a:pt x="512" y="287"/>
                  </a:cubicBezTo>
                  <a:cubicBezTo>
                    <a:pt x="539" y="245"/>
                    <a:pt x="539" y="228"/>
                    <a:pt x="547" y="219"/>
                  </a:cubicBezTo>
                  <a:cubicBezTo>
                    <a:pt x="562" y="165"/>
                    <a:pt x="567" y="153"/>
                    <a:pt x="570" y="138"/>
                  </a:cubicBezTo>
                  <a:cubicBezTo>
                    <a:pt x="577" y="72"/>
                    <a:pt x="586" y="67"/>
                    <a:pt x="585" y="57"/>
                  </a:cubicBezTo>
                  <a:cubicBezTo>
                    <a:pt x="585" y="94"/>
                    <a:pt x="579" y="99"/>
                    <a:pt x="580" y="110"/>
                  </a:cubicBezTo>
                  <a:cubicBezTo>
                    <a:pt x="567" y="189"/>
                    <a:pt x="560" y="188"/>
                    <a:pt x="562" y="196"/>
                  </a:cubicBezTo>
                  <a:cubicBezTo>
                    <a:pt x="550" y="239"/>
                    <a:pt x="538" y="250"/>
                    <a:pt x="535" y="269"/>
                  </a:cubicBezTo>
                  <a:cubicBezTo>
                    <a:pt x="506" y="321"/>
                    <a:pt x="500" y="322"/>
                    <a:pt x="500" y="329"/>
                  </a:cubicBezTo>
                  <a:cubicBezTo>
                    <a:pt x="467" y="374"/>
                    <a:pt x="461" y="376"/>
                    <a:pt x="457" y="380"/>
                  </a:cubicBezTo>
                  <a:cubicBezTo>
                    <a:pt x="427" y="424"/>
                    <a:pt x="425" y="427"/>
                    <a:pt x="424" y="430"/>
                  </a:cubicBezTo>
                  <a:cubicBezTo>
                    <a:pt x="401" y="471"/>
                    <a:pt x="394" y="474"/>
                    <a:pt x="391" y="480"/>
                  </a:cubicBezTo>
                  <a:cubicBezTo>
                    <a:pt x="381" y="509"/>
                    <a:pt x="381" y="506"/>
                    <a:pt x="381" y="503"/>
                  </a:cubicBezTo>
                  <a:cubicBezTo>
                    <a:pt x="415" y="463"/>
                    <a:pt x="421" y="454"/>
                    <a:pt x="429" y="448"/>
                  </a:cubicBezTo>
                  <a:cubicBezTo>
                    <a:pt x="442" y="427"/>
                    <a:pt x="447" y="428"/>
                    <a:pt x="447" y="425"/>
                  </a:cubicBezTo>
                  <a:cubicBezTo>
                    <a:pt x="472" y="394"/>
                    <a:pt x="479" y="387"/>
                    <a:pt x="484" y="380"/>
                  </a:cubicBezTo>
                  <a:cubicBezTo>
                    <a:pt x="504" y="353"/>
                    <a:pt x="508" y="349"/>
                    <a:pt x="512" y="347"/>
                  </a:cubicBezTo>
                  <a:cubicBezTo>
                    <a:pt x="538" y="309"/>
                    <a:pt x="541" y="301"/>
                    <a:pt x="545" y="294"/>
                  </a:cubicBezTo>
                  <a:cubicBezTo>
                    <a:pt x="559" y="253"/>
                    <a:pt x="562" y="251"/>
                    <a:pt x="567" y="251"/>
                  </a:cubicBezTo>
                  <a:cubicBezTo>
                    <a:pt x="523" y="343"/>
                    <a:pt x="520" y="354"/>
                    <a:pt x="512" y="360"/>
                  </a:cubicBezTo>
                  <a:cubicBezTo>
                    <a:pt x="483" y="397"/>
                    <a:pt x="482" y="399"/>
                    <a:pt x="482" y="402"/>
                  </a:cubicBezTo>
                  <a:cubicBezTo>
                    <a:pt x="463" y="420"/>
                    <a:pt x="460" y="424"/>
                    <a:pt x="459" y="430"/>
                  </a:cubicBezTo>
                  <a:cubicBezTo>
                    <a:pt x="433" y="460"/>
                    <a:pt x="432" y="462"/>
                    <a:pt x="429" y="463"/>
                  </a:cubicBezTo>
                  <a:cubicBezTo>
                    <a:pt x="403" y="503"/>
                    <a:pt x="395" y="502"/>
                    <a:pt x="394" y="508"/>
                  </a:cubicBezTo>
                  <a:cubicBezTo>
                    <a:pt x="360" y="548"/>
                    <a:pt x="356" y="558"/>
                    <a:pt x="351" y="566"/>
                  </a:cubicBezTo>
                  <a:cubicBezTo>
                    <a:pt x="315" y="653"/>
                    <a:pt x="316" y="649"/>
                    <a:pt x="319" y="649"/>
                  </a:cubicBezTo>
                  <a:cubicBezTo>
                    <a:pt x="332" y="628"/>
                    <a:pt x="333" y="622"/>
                    <a:pt x="336" y="619"/>
                  </a:cubicBezTo>
                  <a:cubicBezTo>
                    <a:pt x="367" y="582"/>
                    <a:pt x="371" y="575"/>
                    <a:pt x="376" y="568"/>
                  </a:cubicBezTo>
                  <a:cubicBezTo>
                    <a:pt x="394" y="542"/>
                    <a:pt x="402" y="543"/>
                    <a:pt x="402" y="536"/>
                  </a:cubicBezTo>
                  <a:cubicBezTo>
                    <a:pt x="438" y="505"/>
                    <a:pt x="438" y="494"/>
                    <a:pt x="447" y="490"/>
                  </a:cubicBezTo>
                  <a:cubicBezTo>
                    <a:pt x="471" y="464"/>
                    <a:pt x="471" y="452"/>
                    <a:pt x="479" y="448"/>
                  </a:cubicBezTo>
                  <a:cubicBezTo>
                    <a:pt x="500" y="419"/>
                    <a:pt x="504" y="411"/>
                    <a:pt x="510" y="405"/>
                  </a:cubicBezTo>
                  <a:cubicBezTo>
                    <a:pt x="544" y="340"/>
                    <a:pt x="544" y="334"/>
                    <a:pt x="547" y="332"/>
                  </a:cubicBezTo>
                  <a:cubicBezTo>
                    <a:pt x="576" y="260"/>
                    <a:pt x="573" y="249"/>
                    <a:pt x="577" y="244"/>
                  </a:cubicBezTo>
                  <a:cubicBezTo>
                    <a:pt x="586" y="197"/>
                    <a:pt x="588" y="164"/>
                    <a:pt x="595" y="135"/>
                  </a:cubicBezTo>
                  <a:cubicBezTo>
                    <a:pt x="594" y="196"/>
                    <a:pt x="589" y="206"/>
                    <a:pt x="590" y="224"/>
                  </a:cubicBezTo>
                  <a:cubicBezTo>
                    <a:pt x="572" y="286"/>
                    <a:pt x="575" y="297"/>
                    <a:pt x="570" y="299"/>
                  </a:cubicBezTo>
                  <a:cubicBezTo>
                    <a:pt x="537" y="378"/>
                    <a:pt x="533" y="389"/>
                    <a:pt x="525" y="397"/>
                  </a:cubicBezTo>
                  <a:cubicBezTo>
                    <a:pt x="506" y="431"/>
                    <a:pt x="503" y="431"/>
                    <a:pt x="502" y="435"/>
                  </a:cubicBezTo>
                  <a:cubicBezTo>
                    <a:pt x="485" y="464"/>
                    <a:pt x="476" y="464"/>
                    <a:pt x="477" y="473"/>
                  </a:cubicBezTo>
                  <a:cubicBezTo>
                    <a:pt x="452" y="503"/>
                    <a:pt x="446" y="505"/>
                    <a:pt x="442" y="508"/>
                  </a:cubicBezTo>
                  <a:cubicBezTo>
                    <a:pt x="424" y="523"/>
                    <a:pt x="427" y="534"/>
                    <a:pt x="419" y="533"/>
                  </a:cubicBezTo>
                  <a:cubicBezTo>
                    <a:pt x="337" y="645"/>
                    <a:pt x="338" y="641"/>
                    <a:pt x="341" y="641"/>
                  </a:cubicBezTo>
                  <a:cubicBezTo>
                    <a:pt x="357" y="630"/>
                    <a:pt x="354" y="622"/>
                    <a:pt x="359" y="621"/>
                  </a:cubicBezTo>
                  <a:cubicBezTo>
                    <a:pt x="419" y="562"/>
                    <a:pt x="442" y="543"/>
                    <a:pt x="459" y="518"/>
                  </a:cubicBezTo>
                  <a:cubicBezTo>
                    <a:pt x="475" y="496"/>
                    <a:pt x="482" y="498"/>
                    <a:pt x="482" y="493"/>
                  </a:cubicBezTo>
                  <a:cubicBezTo>
                    <a:pt x="501" y="474"/>
                    <a:pt x="503" y="471"/>
                    <a:pt x="505" y="468"/>
                  </a:cubicBezTo>
                  <a:cubicBezTo>
                    <a:pt x="547" y="407"/>
                    <a:pt x="552" y="402"/>
                    <a:pt x="557" y="397"/>
                  </a:cubicBezTo>
                  <a:cubicBezTo>
                    <a:pt x="585" y="334"/>
                    <a:pt x="592" y="336"/>
                    <a:pt x="590" y="329"/>
                  </a:cubicBezTo>
                  <a:cubicBezTo>
                    <a:pt x="604" y="294"/>
                    <a:pt x="606" y="286"/>
                    <a:pt x="610" y="281"/>
                  </a:cubicBezTo>
                  <a:cubicBezTo>
                    <a:pt x="629" y="217"/>
                    <a:pt x="627" y="222"/>
                    <a:pt x="628" y="226"/>
                  </a:cubicBezTo>
                  <a:cubicBezTo>
                    <a:pt x="614" y="259"/>
                    <a:pt x="624" y="266"/>
                    <a:pt x="618" y="269"/>
                  </a:cubicBezTo>
                  <a:cubicBezTo>
                    <a:pt x="600" y="334"/>
                    <a:pt x="592" y="341"/>
                    <a:pt x="590" y="354"/>
                  </a:cubicBezTo>
                  <a:cubicBezTo>
                    <a:pt x="569" y="389"/>
                    <a:pt x="569" y="396"/>
                    <a:pt x="565" y="400"/>
                  </a:cubicBezTo>
                  <a:cubicBezTo>
                    <a:pt x="539" y="449"/>
                    <a:pt x="528" y="446"/>
                    <a:pt x="530" y="455"/>
                  </a:cubicBezTo>
                  <a:cubicBezTo>
                    <a:pt x="494" y="498"/>
                    <a:pt x="491" y="501"/>
                    <a:pt x="487" y="505"/>
                  </a:cubicBezTo>
                  <a:cubicBezTo>
                    <a:pt x="467" y="523"/>
                    <a:pt x="465" y="536"/>
                    <a:pt x="454" y="541"/>
                  </a:cubicBezTo>
                  <a:cubicBezTo>
                    <a:pt x="435" y="560"/>
                    <a:pt x="434" y="562"/>
                    <a:pt x="434" y="566"/>
                  </a:cubicBezTo>
                  <a:cubicBezTo>
                    <a:pt x="409" y="593"/>
                    <a:pt x="397" y="589"/>
                    <a:pt x="399" y="599"/>
                  </a:cubicBezTo>
                  <a:cubicBezTo>
                    <a:pt x="371" y="623"/>
                    <a:pt x="367" y="627"/>
                    <a:pt x="364" y="631"/>
                  </a:cubicBezTo>
                  <a:cubicBezTo>
                    <a:pt x="347" y="653"/>
                    <a:pt x="344" y="654"/>
                    <a:pt x="341" y="654"/>
                  </a:cubicBezTo>
                  <a:cubicBezTo>
                    <a:pt x="306" y="715"/>
                    <a:pt x="304" y="720"/>
                    <a:pt x="301" y="722"/>
                  </a:cubicBezTo>
                  <a:cubicBezTo>
                    <a:pt x="296" y="747"/>
                    <a:pt x="297" y="745"/>
                    <a:pt x="299" y="745"/>
                  </a:cubicBezTo>
                  <a:cubicBezTo>
                    <a:pt x="318" y="708"/>
                    <a:pt x="325" y="704"/>
                    <a:pt x="329" y="697"/>
                  </a:cubicBezTo>
                  <a:cubicBezTo>
                    <a:pt x="354" y="669"/>
                    <a:pt x="351" y="661"/>
                    <a:pt x="356" y="662"/>
                  </a:cubicBezTo>
                  <a:cubicBezTo>
                    <a:pt x="380" y="634"/>
                    <a:pt x="389" y="622"/>
                    <a:pt x="399" y="611"/>
                  </a:cubicBezTo>
                  <a:cubicBezTo>
                    <a:pt x="461" y="555"/>
                    <a:pt x="469" y="552"/>
                    <a:pt x="472" y="543"/>
                  </a:cubicBezTo>
                  <a:cubicBezTo>
                    <a:pt x="512" y="507"/>
                    <a:pt x="513" y="503"/>
                    <a:pt x="520" y="503"/>
                  </a:cubicBezTo>
                  <a:cubicBezTo>
                    <a:pt x="550" y="469"/>
                    <a:pt x="557" y="461"/>
                    <a:pt x="565" y="455"/>
                  </a:cubicBezTo>
                  <a:cubicBezTo>
                    <a:pt x="598" y="394"/>
                    <a:pt x="603" y="386"/>
                    <a:pt x="610" y="380"/>
                  </a:cubicBezTo>
                  <a:cubicBezTo>
                    <a:pt x="617" y="354"/>
                    <a:pt x="618" y="350"/>
                    <a:pt x="623" y="349"/>
                  </a:cubicBezTo>
                  <a:cubicBezTo>
                    <a:pt x="643" y="301"/>
                    <a:pt x="640" y="315"/>
                    <a:pt x="638" y="317"/>
                  </a:cubicBezTo>
                  <a:cubicBezTo>
                    <a:pt x="614" y="376"/>
                    <a:pt x="614" y="391"/>
                    <a:pt x="605" y="397"/>
                  </a:cubicBezTo>
                  <a:cubicBezTo>
                    <a:pt x="571" y="455"/>
                    <a:pt x="568" y="462"/>
                    <a:pt x="565" y="470"/>
                  </a:cubicBezTo>
                  <a:cubicBezTo>
                    <a:pt x="543" y="489"/>
                    <a:pt x="545" y="498"/>
                    <a:pt x="537" y="495"/>
                  </a:cubicBezTo>
                  <a:cubicBezTo>
                    <a:pt x="520" y="516"/>
                    <a:pt x="516" y="518"/>
                    <a:pt x="512" y="521"/>
                  </a:cubicBezTo>
                  <a:cubicBezTo>
                    <a:pt x="488" y="541"/>
                    <a:pt x="485" y="549"/>
                    <a:pt x="477" y="553"/>
                  </a:cubicBezTo>
                  <a:cubicBezTo>
                    <a:pt x="451" y="584"/>
                    <a:pt x="445" y="583"/>
                    <a:pt x="444" y="589"/>
                  </a:cubicBezTo>
                  <a:cubicBezTo>
                    <a:pt x="416" y="615"/>
                    <a:pt x="402" y="624"/>
                    <a:pt x="392" y="636"/>
                  </a:cubicBezTo>
                  <a:cubicBezTo>
                    <a:pt x="369" y="660"/>
                    <a:pt x="366" y="668"/>
                    <a:pt x="359" y="672"/>
                  </a:cubicBezTo>
                  <a:cubicBezTo>
                    <a:pt x="326" y="726"/>
                    <a:pt x="315" y="734"/>
                    <a:pt x="309" y="747"/>
                  </a:cubicBezTo>
                  <a:cubicBezTo>
                    <a:pt x="299" y="770"/>
                    <a:pt x="301" y="766"/>
                    <a:pt x="304" y="762"/>
                  </a:cubicBezTo>
                  <a:cubicBezTo>
                    <a:pt x="323" y="737"/>
                    <a:pt x="326" y="734"/>
                    <a:pt x="329" y="730"/>
                  </a:cubicBezTo>
                  <a:cubicBezTo>
                    <a:pt x="353" y="695"/>
                    <a:pt x="356" y="695"/>
                    <a:pt x="359" y="694"/>
                  </a:cubicBezTo>
                  <a:cubicBezTo>
                    <a:pt x="373" y="674"/>
                    <a:pt x="377" y="671"/>
                    <a:pt x="379" y="667"/>
                  </a:cubicBezTo>
                  <a:cubicBezTo>
                    <a:pt x="427" y="618"/>
                    <a:pt x="427" y="612"/>
                    <a:pt x="432" y="611"/>
                  </a:cubicBezTo>
                  <a:cubicBezTo>
                    <a:pt x="465" y="583"/>
                    <a:pt x="468" y="575"/>
                    <a:pt x="477" y="573"/>
                  </a:cubicBezTo>
                  <a:cubicBezTo>
                    <a:pt x="532" y="525"/>
                    <a:pt x="537" y="523"/>
                    <a:pt x="540" y="521"/>
                  </a:cubicBezTo>
                  <a:cubicBezTo>
                    <a:pt x="572" y="493"/>
                    <a:pt x="577" y="488"/>
                    <a:pt x="583" y="483"/>
                  </a:cubicBezTo>
                  <a:cubicBezTo>
                    <a:pt x="603" y="467"/>
                    <a:pt x="601" y="462"/>
                    <a:pt x="603" y="460"/>
                  </a:cubicBezTo>
                  <a:cubicBezTo>
                    <a:pt x="640" y="421"/>
                    <a:pt x="644" y="403"/>
                    <a:pt x="656" y="392"/>
                  </a:cubicBezTo>
                  <a:cubicBezTo>
                    <a:pt x="677" y="336"/>
                    <a:pt x="684" y="332"/>
                    <a:pt x="686" y="322"/>
                  </a:cubicBezTo>
                  <a:cubicBezTo>
                    <a:pt x="694" y="312"/>
                    <a:pt x="693" y="316"/>
                    <a:pt x="691" y="319"/>
                  </a:cubicBezTo>
                  <a:cubicBezTo>
                    <a:pt x="672" y="371"/>
                    <a:pt x="672" y="380"/>
                    <a:pt x="666" y="385"/>
                  </a:cubicBezTo>
                  <a:cubicBezTo>
                    <a:pt x="638" y="427"/>
                    <a:pt x="637" y="437"/>
                    <a:pt x="630" y="440"/>
                  </a:cubicBezTo>
                  <a:cubicBezTo>
                    <a:pt x="614" y="466"/>
                    <a:pt x="617" y="473"/>
                    <a:pt x="613" y="473"/>
                  </a:cubicBezTo>
                  <a:cubicBezTo>
                    <a:pt x="599" y="501"/>
                    <a:pt x="588" y="506"/>
                    <a:pt x="585" y="521"/>
                  </a:cubicBezTo>
                  <a:cubicBezTo>
                    <a:pt x="536" y="580"/>
                    <a:pt x="527" y="580"/>
                    <a:pt x="527" y="589"/>
                  </a:cubicBezTo>
                  <a:cubicBezTo>
                    <a:pt x="498" y="618"/>
                    <a:pt x="489" y="617"/>
                    <a:pt x="490" y="626"/>
                  </a:cubicBezTo>
                  <a:cubicBezTo>
                    <a:pt x="455" y="659"/>
                    <a:pt x="447" y="668"/>
                    <a:pt x="437" y="674"/>
                  </a:cubicBezTo>
                  <a:cubicBezTo>
                    <a:pt x="408" y="701"/>
                    <a:pt x="406" y="706"/>
                    <a:pt x="404" y="709"/>
                  </a:cubicBezTo>
                  <a:cubicBezTo>
                    <a:pt x="384" y="728"/>
                    <a:pt x="380" y="730"/>
                    <a:pt x="377" y="732"/>
                  </a:cubicBezTo>
                  <a:cubicBezTo>
                    <a:pt x="365" y="749"/>
                    <a:pt x="359" y="754"/>
                    <a:pt x="354" y="760"/>
                  </a:cubicBezTo>
                  <a:cubicBezTo>
                    <a:pt x="309" y="824"/>
                    <a:pt x="309" y="830"/>
                    <a:pt x="304" y="830"/>
                  </a:cubicBezTo>
                  <a:cubicBezTo>
                    <a:pt x="289" y="858"/>
                    <a:pt x="285" y="858"/>
                    <a:pt x="286" y="863"/>
                  </a:cubicBezTo>
                  <a:cubicBezTo>
                    <a:pt x="270" y="881"/>
                    <a:pt x="270" y="888"/>
                    <a:pt x="266" y="891"/>
                  </a:cubicBezTo>
                  <a:cubicBezTo>
                    <a:pt x="252" y="942"/>
                    <a:pt x="260" y="953"/>
                    <a:pt x="253" y="961"/>
                  </a:cubicBezTo>
                  <a:cubicBezTo>
                    <a:pt x="275" y="924"/>
                    <a:pt x="276" y="916"/>
                    <a:pt x="281" y="913"/>
                  </a:cubicBezTo>
                  <a:cubicBezTo>
                    <a:pt x="296" y="889"/>
                    <a:pt x="296" y="885"/>
                    <a:pt x="296" y="881"/>
                  </a:cubicBezTo>
                  <a:cubicBezTo>
                    <a:pt x="328" y="826"/>
                    <a:pt x="337" y="820"/>
                    <a:pt x="341" y="808"/>
                  </a:cubicBezTo>
                  <a:cubicBezTo>
                    <a:pt x="391" y="746"/>
                    <a:pt x="402" y="741"/>
                    <a:pt x="407" y="730"/>
                  </a:cubicBezTo>
                  <a:cubicBezTo>
                    <a:pt x="466" y="676"/>
                    <a:pt x="464" y="669"/>
                    <a:pt x="472" y="672"/>
                  </a:cubicBezTo>
                  <a:cubicBezTo>
                    <a:pt x="497" y="651"/>
                    <a:pt x="495" y="644"/>
                    <a:pt x="500" y="644"/>
                  </a:cubicBezTo>
                  <a:cubicBezTo>
                    <a:pt x="524" y="614"/>
                    <a:pt x="532" y="607"/>
                    <a:pt x="540" y="599"/>
                  </a:cubicBezTo>
                  <a:cubicBezTo>
                    <a:pt x="560" y="577"/>
                    <a:pt x="562" y="575"/>
                    <a:pt x="563" y="578"/>
                  </a:cubicBezTo>
                  <a:cubicBezTo>
                    <a:pt x="532" y="621"/>
                    <a:pt x="526" y="621"/>
                    <a:pt x="525" y="626"/>
                  </a:cubicBezTo>
                  <a:cubicBezTo>
                    <a:pt x="515" y="645"/>
                    <a:pt x="502" y="643"/>
                    <a:pt x="502" y="654"/>
                  </a:cubicBezTo>
                  <a:cubicBezTo>
                    <a:pt x="477" y="678"/>
                    <a:pt x="473" y="681"/>
                    <a:pt x="467" y="682"/>
                  </a:cubicBezTo>
                  <a:cubicBezTo>
                    <a:pt x="440" y="699"/>
                    <a:pt x="454" y="709"/>
                    <a:pt x="442" y="707"/>
                  </a:cubicBezTo>
                  <a:cubicBezTo>
                    <a:pt x="411" y="729"/>
                    <a:pt x="426" y="737"/>
                    <a:pt x="417" y="737"/>
                  </a:cubicBezTo>
                  <a:cubicBezTo>
                    <a:pt x="405" y="760"/>
                    <a:pt x="394" y="754"/>
                    <a:pt x="397" y="762"/>
                  </a:cubicBezTo>
                  <a:cubicBezTo>
                    <a:pt x="340" y="837"/>
                    <a:pt x="330" y="837"/>
                    <a:pt x="331" y="848"/>
                  </a:cubicBezTo>
                  <a:cubicBezTo>
                    <a:pt x="298" y="899"/>
                    <a:pt x="301" y="909"/>
                    <a:pt x="294" y="911"/>
                  </a:cubicBezTo>
                  <a:cubicBezTo>
                    <a:pt x="276" y="946"/>
                    <a:pt x="271" y="948"/>
                    <a:pt x="271" y="956"/>
                  </a:cubicBezTo>
                  <a:cubicBezTo>
                    <a:pt x="289" y="939"/>
                    <a:pt x="287" y="927"/>
                    <a:pt x="294" y="923"/>
                  </a:cubicBezTo>
                  <a:cubicBezTo>
                    <a:pt x="324" y="876"/>
                    <a:pt x="325" y="872"/>
                    <a:pt x="329" y="871"/>
                  </a:cubicBezTo>
                  <a:cubicBezTo>
                    <a:pt x="345" y="847"/>
                    <a:pt x="350" y="842"/>
                    <a:pt x="351" y="833"/>
                  </a:cubicBezTo>
                  <a:cubicBezTo>
                    <a:pt x="391" y="775"/>
                    <a:pt x="403" y="777"/>
                    <a:pt x="404" y="767"/>
                  </a:cubicBezTo>
                  <a:cubicBezTo>
                    <a:pt x="425" y="740"/>
                    <a:pt x="432" y="742"/>
                    <a:pt x="434" y="740"/>
                  </a:cubicBezTo>
                  <a:cubicBezTo>
                    <a:pt x="450" y="719"/>
                    <a:pt x="452" y="717"/>
                    <a:pt x="455" y="714"/>
                  </a:cubicBezTo>
                  <a:cubicBezTo>
                    <a:pt x="479" y="688"/>
                    <a:pt x="486" y="686"/>
                    <a:pt x="490" y="682"/>
                  </a:cubicBezTo>
                  <a:cubicBezTo>
                    <a:pt x="517" y="654"/>
                    <a:pt x="523" y="652"/>
                    <a:pt x="525" y="646"/>
                  </a:cubicBezTo>
                  <a:cubicBezTo>
                    <a:pt x="547" y="627"/>
                    <a:pt x="547" y="624"/>
                    <a:pt x="548" y="621"/>
                  </a:cubicBezTo>
                  <a:cubicBezTo>
                    <a:pt x="574" y="586"/>
                    <a:pt x="584" y="581"/>
                    <a:pt x="588" y="571"/>
                  </a:cubicBezTo>
                  <a:cubicBezTo>
                    <a:pt x="602" y="554"/>
                    <a:pt x="603" y="558"/>
                    <a:pt x="603" y="561"/>
                  </a:cubicBezTo>
                  <a:cubicBezTo>
                    <a:pt x="564" y="608"/>
                    <a:pt x="562" y="624"/>
                    <a:pt x="553" y="631"/>
                  </a:cubicBezTo>
                  <a:cubicBezTo>
                    <a:pt x="533" y="653"/>
                    <a:pt x="531" y="655"/>
                    <a:pt x="527" y="656"/>
                  </a:cubicBezTo>
                  <a:cubicBezTo>
                    <a:pt x="489" y="688"/>
                    <a:pt x="491" y="694"/>
                    <a:pt x="487" y="694"/>
                  </a:cubicBezTo>
                  <a:cubicBezTo>
                    <a:pt x="459" y="725"/>
                    <a:pt x="455" y="729"/>
                    <a:pt x="450" y="732"/>
                  </a:cubicBezTo>
                  <a:cubicBezTo>
                    <a:pt x="414" y="777"/>
                    <a:pt x="409" y="779"/>
                    <a:pt x="404" y="782"/>
                  </a:cubicBezTo>
                  <a:cubicBezTo>
                    <a:pt x="368" y="827"/>
                    <a:pt x="367" y="833"/>
                    <a:pt x="364" y="838"/>
                  </a:cubicBezTo>
                  <a:cubicBezTo>
                    <a:pt x="347" y="861"/>
                    <a:pt x="347" y="865"/>
                    <a:pt x="344" y="865"/>
                  </a:cubicBezTo>
                  <a:cubicBezTo>
                    <a:pt x="316" y="902"/>
                    <a:pt x="318" y="908"/>
                    <a:pt x="314" y="908"/>
                  </a:cubicBezTo>
                  <a:cubicBezTo>
                    <a:pt x="297" y="944"/>
                    <a:pt x="292" y="947"/>
                    <a:pt x="289" y="951"/>
                  </a:cubicBezTo>
                  <a:cubicBezTo>
                    <a:pt x="272" y="991"/>
                    <a:pt x="265" y="999"/>
                    <a:pt x="264" y="1012"/>
                  </a:cubicBezTo>
                  <a:cubicBezTo>
                    <a:pt x="246" y="1070"/>
                    <a:pt x="247" y="1080"/>
                    <a:pt x="243" y="1084"/>
                  </a:cubicBezTo>
                  <a:cubicBezTo>
                    <a:pt x="275" y="1031"/>
                    <a:pt x="275" y="1019"/>
                    <a:pt x="281" y="1014"/>
                  </a:cubicBezTo>
                  <a:cubicBezTo>
                    <a:pt x="300" y="980"/>
                    <a:pt x="306" y="968"/>
                    <a:pt x="311" y="956"/>
                  </a:cubicBezTo>
                  <a:cubicBezTo>
                    <a:pt x="329" y="925"/>
                    <a:pt x="336" y="929"/>
                    <a:pt x="334" y="921"/>
                  </a:cubicBezTo>
                  <a:cubicBezTo>
                    <a:pt x="370" y="883"/>
                    <a:pt x="367" y="872"/>
                    <a:pt x="377" y="873"/>
                  </a:cubicBezTo>
                  <a:cubicBezTo>
                    <a:pt x="395" y="849"/>
                    <a:pt x="404" y="842"/>
                    <a:pt x="412" y="833"/>
                  </a:cubicBezTo>
                  <a:cubicBezTo>
                    <a:pt x="432" y="811"/>
                    <a:pt x="434" y="810"/>
                    <a:pt x="434" y="808"/>
                  </a:cubicBezTo>
                  <a:cubicBezTo>
                    <a:pt x="468" y="774"/>
                    <a:pt x="473" y="764"/>
                    <a:pt x="482" y="757"/>
                  </a:cubicBezTo>
                  <a:cubicBezTo>
                    <a:pt x="518" y="710"/>
                    <a:pt x="527" y="711"/>
                    <a:pt x="525" y="702"/>
                  </a:cubicBezTo>
                  <a:cubicBezTo>
                    <a:pt x="512" y="725"/>
                    <a:pt x="513" y="729"/>
                    <a:pt x="512" y="732"/>
                  </a:cubicBezTo>
                  <a:cubicBezTo>
                    <a:pt x="497" y="756"/>
                    <a:pt x="486" y="759"/>
                    <a:pt x="482" y="767"/>
                  </a:cubicBezTo>
                  <a:cubicBezTo>
                    <a:pt x="463" y="791"/>
                    <a:pt x="457" y="793"/>
                    <a:pt x="452" y="795"/>
                  </a:cubicBezTo>
                  <a:cubicBezTo>
                    <a:pt x="362" y="908"/>
                    <a:pt x="358" y="911"/>
                    <a:pt x="354" y="913"/>
                  </a:cubicBezTo>
                  <a:cubicBezTo>
                    <a:pt x="338" y="944"/>
                    <a:pt x="330" y="941"/>
                    <a:pt x="331" y="948"/>
                  </a:cubicBezTo>
                  <a:cubicBezTo>
                    <a:pt x="305" y="988"/>
                    <a:pt x="305" y="994"/>
                    <a:pt x="301" y="996"/>
                  </a:cubicBezTo>
                  <a:cubicBezTo>
                    <a:pt x="313" y="984"/>
                    <a:pt x="317" y="981"/>
                    <a:pt x="319" y="976"/>
                  </a:cubicBezTo>
                  <a:cubicBezTo>
                    <a:pt x="362" y="938"/>
                    <a:pt x="357" y="928"/>
                    <a:pt x="364" y="928"/>
                  </a:cubicBezTo>
                  <a:cubicBezTo>
                    <a:pt x="379" y="903"/>
                    <a:pt x="390" y="907"/>
                    <a:pt x="389" y="901"/>
                  </a:cubicBezTo>
                  <a:cubicBezTo>
                    <a:pt x="416" y="869"/>
                    <a:pt x="427" y="873"/>
                    <a:pt x="424" y="865"/>
                  </a:cubicBezTo>
                  <a:cubicBezTo>
                    <a:pt x="450" y="844"/>
                    <a:pt x="454" y="836"/>
                    <a:pt x="462" y="833"/>
                  </a:cubicBezTo>
                  <a:cubicBezTo>
                    <a:pt x="510" y="785"/>
                    <a:pt x="513" y="782"/>
                    <a:pt x="515" y="780"/>
                  </a:cubicBezTo>
                  <a:cubicBezTo>
                    <a:pt x="536" y="752"/>
                    <a:pt x="545" y="755"/>
                    <a:pt x="543" y="747"/>
                  </a:cubicBezTo>
                  <a:cubicBezTo>
                    <a:pt x="566" y="714"/>
                    <a:pt x="568" y="710"/>
                    <a:pt x="570" y="707"/>
                  </a:cubicBezTo>
                  <a:cubicBezTo>
                    <a:pt x="591" y="657"/>
                    <a:pt x="601" y="647"/>
                    <a:pt x="605" y="631"/>
                  </a:cubicBezTo>
                  <a:cubicBezTo>
                    <a:pt x="597" y="662"/>
                    <a:pt x="596" y="668"/>
                    <a:pt x="595" y="674"/>
                  </a:cubicBezTo>
                  <a:cubicBezTo>
                    <a:pt x="577" y="704"/>
                    <a:pt x="573" y="716"/>
                    <a:pt x="568" y="727"/>
                  </a:cubicBezTo>
                  <a:cubicBezTo>
                    <a:pt x="537" y="772"/>
                    <a:pt x="532" y="774"/>
                    <a:pt x="528" y="777"/>
                  </a:cubicBezTo>
                  <a:cubicBezTo>
                    <a:pt x="516" y="796"/>
                    <a:pt x="509" y="797"/>
                    <a:pt x="507" y="802"/>
                  </a:cubicBezTo>
                  <a:cubicBezTo>
                    <a:pt x="475" y="834"/>
                    <a:pt x="473" y="835"/>
                    <a:pt x="472" y="838"/>
                  </a:cubicBezTo>
                  <a:cubicBezTo>
                    <a:pt x="458" y="853"/>
                    <a:pt x="452" y="855"/>
                    <a:pt x="447" y="858"/>
                  </a:cubicBezTo>
                  <a:cubicBezTo>
                    <a:pt x="430" y="871"/>
                    <a:pt x="434" y="882"/>
                    <a:pt x="424" y="881"/>
                  </a:cubicBezTo>
                  <a:cubicBezTo>
                    <a:pt x="388" y="922"/>
                    <a:pt x="381" y="923"/>
                    <a:pt x="379" y="928"/>
                  </a:cubicBezTo>
                  <a:cubicBezTo>
                    <a:pt x="356" y="958"/>
                    <a:pt x="346" y="955"/>
                    <a:pt x="347" y="964"/>
                  </a:cubicBezTo>
                  <a:cubicBezTo>
                    <a:pt x="311" y="1003"/>
                    <a:pt x="313" y="1013"/>
                    <a:pt x="306" y="1014"/>
                  </a:cubicBezTo>
                  <a:cubicBezTo>
                    <a:pt x="282" y="1051"/>
                    <a:pt x="281" y="1054"/>
                    <a:pt x="281" y="1057"/>
                  </a:cubicBezTo>
                  <a:cubicBezTo>
                    <a:pt x="263" y="1076"/>
                    <a:pt x="266" y="1095"/>
                    <a:pt x="256" y="1100"/>
                  </a:cubicBezTo>
                  <a:cubicBezTo>
                    <a:pt x="251" y="1150"/>
                    <a:pt x="250" y="1138"/>
                    <a:pt x="256" y="1135"/>
                  </a:cubicBezTo>
                  <a:cubicBezTo>
                    <a:pt x="289" y="1070"/>
                    <a:pt x="297" y="1067"/>
                    <a:pt x="299" y="1059"/>
                  </a:cubicBezTo>
                  <a:cubicBezTo>
                    <a:pt x="316" y="1029"/>
                    <a:pt x="323" y="1031"/>
                    <a:pt x="321" y="1024"/>
                  </a:cubicBezTo>
                  <a:cubicBezTo>
                    <a:pt x="338" y="1004"/>
                    <a:pt x="340" y="996"/>
                    <a:pt x="344" y="991"/>
                  </a:cubicBezTo>
                  <a:cubicBezTo>
                    <a:pt x="361" y="971"/>
                    <a:pt x="363" y="965"/>
                    <a:pt x="369" y="961"/>
                  </a:cubicBezTo>
                  <a:cubicBezTo>
                    <a:pt x="436" y="888"/>
                    <a:pt x="448" y="891"/>
                    <a:pt x="447" y="880"/>
                  </a:cubicBezTo>
                  <a:cubicBezTo>
                    <a:pt x="469" y="858"/>
                    <a:pt x="474" y="859"/>
                    <a:pt x="475" y="855"/>
                  </a:cubicBezTo>
                  <a:cubicBezTo>
                    <a:pt x="505" y="824"/>
                    <a:pt x="511" y="822"/>
                    <a:pt x="512" y="815"/>
                  </a:cubicBezTo>
                  <a:cubicBezTo>
                    <a:pt x="568" y="753"/>
                    <a:pt x="565" y="741"/>
                    <a:pt x="573" y="739"/>
                  </a:cubicBezTo>
                  <a:cubicBezTo>
                    <a:pt x="584" y="730"/>
                    <a:pt x="582" y="734"/>
                    <a:pt x="580" y="737"/>
                  </a:cubicBezTo>
                  <a:cubicBezTo>
                    <a:pt x="561" y="775"/>
                    <a:pt x="553" y="785"/>
                    <a:pt x="545" y="795"/>
                  </a:cubicBezTo>
                  <a:cubicBezTo>
                    <a:pt x="516" y="828"/>
                    <a:pt x="510" y="830"/>
                    <a:pt x="507" y="838"/>
                  </a:cubicBezTo>
                  <a:cubicBezTo>
                    <a:pt x="443" y="909"/>
                    <a:pt x="435" y="906"/>
                    <a:pt x="435" y="911"/>
                  </a:cubicBezTo>
                  <a:cubicBezTo>
                    <a:pt x="419" y="924"/>
                    <a:pt x="417" y="927"/>
                    <a:pt x="417" y="931"/>
                  </a:cubicBezTo>
                  <a:cubicBezTo>
                    <a:pt x="381" y="966"/>
                    <a:pt x="371" y="974"/>
                    <a:pt x="364" y="986"/>
                  </a:cubicBezTo>
                  <a:cubicBezTo>
                    <a:pt x="347" y="1005"/>
                    <a:pt x="346" y="1013"/>
                    <a:pt x="339" y="1014"/>
                  </a:cubicBezTo>
                  <a:cubicBezTo>
                    <a:pt x="294" y="1085"/>
                    <a:pt x="293" y="1095"/>
                    <a:pt x="286" y="1100"/>
                  </a:cubicBezTo>
                  <a:cubicBezTo>
                    <a:pt x="259" y="1148"/>
                    <a:pt x="259" y="1154"/>
                    <a:pt x="256" y="1157"/>
                  </a:cubicBezTo>
                  <a:cubicBezTo>
                    <a:pt x="241" y="1199"/>
                    <a:pt x="246" y="1208"/>
                    <a:pt x="241" y="1218"/>
                  </a:cubicBezTo>
                  <a:cubicBezTo>
                    <a:pt x="260" y="1178"/>
                    <a:pt x="260" y="1172"/>
                    <a:pt x="264" y="1170"/>
                  </a:cubicBezTo>
                  <a:cubicBezTo>
                    <a:pt x="290" y="1114"/>
                    <a:pt x="297" y="1109"/>
                    <a:pt x="301" y="1102"/>
                  </a:cubicBezTo>
                  <a:cubicBezTo>
                    <a:pt x="336" y="1056"/>
                    <a:pt x="339" y="1048"/>
                    <a:pt x="344" y="1042"/>
                  </a:cubicBezTo>
                  <a:cubicBezTo>
                    <a:pt x="367" y="1006"/>
                    <a:pt x="373" y="1006"/>
                    <a:pt x="374" y="1001"/>
                  </a:cubicBezTo>
                  <a:cubicBezTo>
                    <a:pt x="410" y="964"/>
                    <a:pt x="416" y="964"/>
                    <a:pt x="417" y="959"/>
                  </a:cubicBezTo>
                  <a:cubicBezTo>
                    <a:pt x="453" y="919"/>
                    <a:pt x="467" y="910"/>
                    <a:pt x="475" y="896"/>
                  </a:cubicBezTo>
                  <a:cubicBezTo>
                    <a:pt x="505" y="865"/>
                    <a:pt x="517" y="863"/>
                    <a:pt x="520" y="850"/>
                  </a:cubicBezTo>
                  <a:cubicBezTo>
                    <a:pt x="554" y="810"/>
                    <a:pt x="558" y="807"/>
                    <a:pt x="560" y="802"/>
                  </a:cubicBezTo>
                  <a:cubicBezTo>
                    <a:pt x="584" y="766"/>
                    <a:pt x="596" y="762"/>
                    <a:pt x="598" y="750"/>
                  </a:cubicBezTo>
                  <a:cubicBezTo>
                    <a:pt x="627" y="704"/>
                    <a:pt x="632" y="702"/>
                    <a:pt x="633" y="697"/>
                  </a:cubicBezTo>
                  <a:cubicBezTo>
                    <a:pt x="623" y="720"/>
                    <a:pt x="626" y="728"/>
                    <a:pt x="621" y="727"/>
                  </a:cubicBezTo>
                  <a:cubicBezTo>
                    <a:pt x="597" y="761"/>
                    <a:pt x="596" y="771"/>
                    <a:pt x="588" y="772"/>
                  </a:cubicBezTo>
                  <a:cubicBezTo>
                    <a:pt x="575" y="802"/>
                    <a:pt x="566" y="803"/>
                    <a:pt x="565" y="812"/>
                  </a:cubicBezTo>
                  <a:cubicBezTo>
                    <a:pt x="538" y="856"/>
                    <a:pt x="525" y="854"/>
                    <a:pt x="525" y="865"/>
                  </a:cubicBezTo>
                  <a:cubicBezTo>
                    <a:pt x="510" y="886"/>
                    <a:pt x="501" y="883"/>
                    <a:pt x="500" y="888"/>
                  </a:cubicBezTo>
                  <a:cubicBezTo>
                    <a:pt x="481" y="905"/>
                    <a:pt x="479" y="907"/>
                    <a:pt x="477" y="911"/>
                  </a:cubicBezTo>
                  <a:cubicBezTo>
                    <a:pt x="449" y="935"/>
                    <a:pt x="452" y="943"/>
                    <a:pt x="447" y="943"/>
                  </a:cubicBezTo>
                  <a:cubicBezTo>
                    <a:pt x="429" y="962"/>
                    <a:pt x="427" y="963"/>
                    <a:pt x="425" y="966"/>
                  </a:cubicBezTo>
                  <a:cubicBezTo>
                    <a:pt x="401" y="992"/>
                    <a:pt x="398" y="995"/>
                    <a:pt x="394" y="996"/>
                  </a:cubicBezTo>
                  <a:cubicBezTo>
                    <a:pt x="379" y="1017"/>
                    <a:pt x="373" y="1015"/>
                    <a:pt x="374" y="1021"/>
                  </a:cubicBezTo>
                  <a:cubicBezTo>
                    <a:pt x="331" y="1077"/>
                    <a:pt x="326" y="1081"/>
                    <a:pt x="324" y="1089"/>
                  </a:cubicBezTo>
                  <a:cubicBezTo>
                    <a:pt x="309" y="1105"/>
                    <a:pt x="309" y="1109"/>
                    <a:pt x="309" y="1112"/>
                  </a:cubicBezTo>
                  <a:cubicBezTo>
                    <a:pt x="293" y="1133"/>
                    <a:pt x="293" y="1139"/>
                    <a:pt x="289" y="1142"/>
                  </a:cubicBezTo>
                  <a:cubicBezTo>
                    <a:pt x="272" y="1170"/>
                    <a:pt x="273" y="1176"/>
                    <a:pt x="271" y="1180"/>
                  </a:cubicBezTo>
                  <a:cubicBezTo>
                    <a:pt x="246" y="1241"/>
                    <a:pt x="246" y="1250"/>
                    <a:pt x="246" y="1258"/>
                  </a:cubicBezTo>
                  <a:cubicBezTo>
                    <a:pt x="257" y="1254"/>
                    <a:pt x="254" y="1246"/>
                    <a:pt x="259" y="1246"/>
                  </a:cubicBezTo>
                  <a:cubicBezTo>
                    <a:pt x="274" y="1211"/>
                    <a:pt x="275" y="1207"/>
                    <a:pt x="279" y="1205"/>
                  </a:cubicBezTo>
                  <a:cubicBezTo>
                    <a:pt x="320" y="1146"/>
                    <a:pt x="319" y="1135"/>
                    <a:pt x="327" y="1132"/>
                  </a:cubicBezTo>
                  <a:cubicBezTo>
                    <a:pt x="353" y="1085"/>
                    <a:pt x="363" y="1084"/>
                    <a:pt x="364" y="1074"/>
                  </a:cubicBezTo>
                  <a:cubicBezTo>
                    <a:pt x="392" y="1044"/>
                    <a:pt x="389" y="1036"/>
                    <a:pt x="394" y="1037"/>
                  </a:cubicBezTo>
                  <a:cubicBezTo>
                    <a:pt x="409" y="1021"/>
                    <a:pt x="409" y="1018"/>
                    <a:pt x="409" y="1016"/>
                  </a:cubicBezTo>
                  <a:cubicBezTo>
                    <a:pt x="421" y="1005"/>
                    <a:pt x="423" y="1003"/>
                    <a:pt x="427" y="1001"/>
                  </a:cubicBezTo>
                  <a:cubicBezTo>
                    <a:pt x="466" y="955"/>
                    <a:pt x="477" y="948"/>
                    <a:pt x="485" y="938"/>
                  </a:cubicBezTo>
                  <a:cubicBezTo>
                    <a:pt x="518" y="914"/>
                    <a:pt x="515" y="906"/>
                    <a:pt x="520" y="906"/>
                  </a:cubicBezTo>
                  <a:cubicBezTo>
                    <a:pt x="551" y="882"/>
                    <a:pt x="558" y="873"/>
                    <a:pt x="568" y="865"/>
                  </a:cubicBezTo>
                  <a:cubicBezTo>
                    <a:pt x="556" y="886"/>
                    <a:pt x="553" y="888"/>
                    <a:pt x="548" y="888"/>
                  </a:cubicBezTo>
                  <a:cubicBezTo>
                    <a:pt x="519" y="917"/>
                    <a:pt x="514" y="922"/>
                    <a:pt x="508" y="926"/>
                  </a:cubicBezTo>
                  <a:cubicBezTo>
                    <a:pt x="486" y="947"/>
                    <a:pt x="481" y="952"/>
                    <a:pt x="477" y="958"/>
                  </a:cubicBezTo>
                  <a:cubicBezTo>
                    <a:pt x="437" y="1004"/>
                    <a:pt x="435" y="1006"/>
                    <a:pt x="432" y="1009"/>
                  </a:cubicBezTo>
                  <a:cubicBezTo>
                    <a:pt x="378" y="1069"/>
                    <a:pt x="375" y="1086"/>
                    <a:pt x="362" y="1094"/>
                  </a:cubicBezTo>
                  <a:cubicBezTo>
                    <a:pt x="324" y="1152"/>
                    <a:pt x="326" y="1159"/>
                    <a:pt x="319" y="1157"/>
                  </a:cubicBezTo>
                  <a:cubicBezTo>
                    <a:pt x="305" y="1192"/>
                    <a:pt x="293" y="1190"/>
                    <a:pt x="294" y="1200"/>
                  </a:cubicBezTo>
                  <a:cubicBezTo>
                    <a:pt x="266" y="1260"/>
                    <a:pt x="259" y="1258"/>
                    <a:pt x="259" y="1263"/>
                  </a:cubicBezTo>
                  <a:cubicBezTo>
                    <a:pt x="251" y="1298"/>
                    <a:pt x="251" y="1292"/>
                    <a:pt x="246" y="1291"/>
                  </a:cubicBezTo>
                  <a:cubicBezTo>
                    <a:pt x="271" y="1295"/>
                    <a:pt x="258" y="1283"/>
                    <a:pt x="271" y="1283"/>
                  </a:cubicBezTo>
                  <a:cubicBezTo>
                    <a:pt x="326" y="1167"/>
                    <a:pt x="332" y="1165"/>
                    <a:pt x="334" y="1160"/>
                  </a:cubicBezTo>
                  <a:cubicBezTo>
                    <a:pt x="350" y="1123"/>
                    <a:pt x="361" y="1126"/>
                    <a:pt x="359" y="1117"/>
                  </a:cubicBezTo>
                  <a:cubicBezTo>
                    <a:pt x="387" y="1084"/>
                    <a:pt x="394" y="1076"/>
                    <a:pt x="399" y="1067"/>
                  </a:cubicBezTo>
                  <a:cubicBezTo>
                    <a:pt x="475" y="1001"/>
                    <a:pt x="472" y="992"/>
                    <a:pt x="480" y="994"/>
                  </a:cubicBezTo>
                  <a:cubicBezTo>
                    <a:pt x="497" y="981"/>
                    <a:pt x="502" y="975"/>
                    <a:pt x="510" y="971"/>
                  </a:cubicBezTo>
                  <a:cubicBezTo>
                    <a:pt x="532" y="952"/>
                    <a:pt x="534" y="948"/>
                    <a:pt x="540" y="948"/>
                  </a:cubicBezTo>
                  <a:cubicBezTo>
                    <a:pt x="553" y="931"/>
                    <a:pt x="556" y="931"/>
                    <a:pt x="558" y="931"/>
                  </a:cubicBezTo>
                  <a:cubicBezTo>
                    <a:pt x="594" y="891"/>
                    <a:pt x="607" y="882"/>
                    <a:pt x="613" y="865"/>
                  </a:cubicBezTo>
                  <a:cubicBezTo>
                    <a:pt x="599" y="896"/>
                    <a:pt x="595" y="896"/>
                    <a:pt x="596" y="901"/>
                  </a:cubicBezTo>
                  <a:cubicBezTo>
                    <a:pt x="577" y="920"/>
                    <a:pt x="574" y="924"/>
                    <a:pt x="568" y="926"/>
                  </a:cubicBezTo>
                  <a:cubicBezTo>
                    <a:pt x="544" y="951"/>
                    <a:pt x="537" y="951"/>
                    <a:pt x="538" y="958"/>
                  </a:cubicBezTo>
                  <a:cubicBezTo>
                    <a:pt x="508" y="985"/>
                    <a:pt x="498" y="990"/>
                    <a:pt x="490" y="996"/>
                  </a:cubicBezTo>
                  <a:cubicBezTo>
                    <a:pt x="458" y="1014"/>
                    <a:pt x="462" y="1026"/>
                    <a:pt x="455" y="1026"/>
                  </a:cubicBezTo>
                  <a:cubicBezTo>
                    <a:pt x="438" y="1046"/>
                    <a:pt x="433" y="1046"/>
                    <a:pt x="432" y="1049"/>
                  </a:cubicBezTo>
                  <a:cubicBezTo>
                    <a:pt x="398" y="1090"/>
                    <a:pt x="392" y="1088"/>
                    <a:pt x="392" y="1092"/>
                  </a:cubicBezTo>
                  <a:cubicBezTo>
                    <a:pt x="371" y="1115"/>
                    <a:pt x="368" y="1120"/>
                    <a:pt x="367" y="1127"/>
                  </a:cubicBezTo>
                  <a:cubicBezTo>
                    <a:pt x="343" y="1159"/>
                    <a:pt x="343" y="1167"/>
                    <a:pt x="339" y="1170"/>
                  </a:cubicBezTo>
                  <a:cubicBezTo>
                    <a:pt x="304" y="1239"/>
                    <a:pt x="296" y="1239"/>
                    <a:pt x="296" y="1248"/>
                  </a:cubicBezTo>
                  <a:cubicBezTo>
                    <a:pt x="278" y="1277"/>
                    <a:pt x="287" y="1279"/>
                    <a:pt x="281" y="1281"/>
                  </a:cubicBezTo>
                  <a:cubicBezTo>
                    <a:pt x="246" y="1371"/>
                    <a:pt x="256" y="1372"/>
                    <a:pt x="254" y="1386"/>
                  </a:cubicBezTo>
                  <a:cubicBezTo>
                    <a:pt x="266" y="1357"/>
                    <a:pt x="266" y="1353"/>
                    <a:pt x="266" y="1349"/>
                  </a:cubicBezTo>
                  <a:cubicBezTo>
                    <a:pt x="293" y="1281"/>
                    <a:pt x="296" y="1281"/>
                    <a:pt x="299" y="1281"/>
                  </a:cubicBezTo>
                  <a:cubicBezTo>
                    <a:pt x="308" y="1258"/>
                    <a:pt x="314" y="1259"/>
                    <a:pt x="312" y="1251"/>
                  </a:cubicBezTo>
                  <a:cubicBezTo>
                    <a:pt x="332" y="1226"/>
                    <a:pt x="333" y="1221"/>
                    <a:pt x="334" y="1215"/>
                  </a:cubicBezTo>
                  <a:cubicBezTo>
                    <a:pt x="360" y="1186"/>
                    <a:pt x="360" y="1174"/>
                    <a:pt x="367" y="1170"/>
                  </a:cubicBezTo>
                  <a:cubicBezTo>
                    <a:pt x="400" y="1124"/>
                    <a:pt x="404" y="1118"/>
                    <a:pt x="410" y="1112"/>
                  </a:cubicBezTo>
                  <a:cubicBezTo>
                    <a:pt x="423" y="1096"/>
                    <a:pt x="424" y="1094"/>
                    <a:pt x="427" y="1094"/>
                  </a:cubicBezTo>
                  <a:cubicBezTo>
                    <a:pt x="449" y="1060"/>
                    <a:pt x="460" y="1065"/>
                    <a:pt x="457" y="1057"/>
                  </a:cubicBezTo>
                  <a:cubicBezTo>
                    <a:pt x="497" y="1018"/>
                    <a:pt x="528" y="1004"/>
                    <a:pt x="548" y="979"/>
                  </a:cubicBezTo>
                  <a:cubicBezTo>
                    <a:pt x="588" y="940"/>
                    <a:pt x="590" y="931"/>
                    <a:pt x="596" y="926"/>
                  </a:cubicBezTo>
                  <a:cubicBezTo>
                    <a:pt x="623" y="900"/>
                    <a:pt x="616" y="899"/>
                    <a:pt x="618" y="906"/>
                  </a:cubicBezTo>
                  <a:cubicBezTo>
                    <a:pt x="606" y="925"/>
                    <a:pt x="604" y="927"/>
                    <a:pt x="601" y="928"/>
                  </a:cubicBezTo>
                  <a:cubicBezTo>
                    <a:pt x="563" y="980"/>
                    <a:pt x="555" y="982"/>
                    <a:pt x="553" y="989"/>
                  </a:cubicBezTo>
                  <a:cubicBezTo>
                    <a:pt x="513" y="1021"/>
                    <a:pt x="511" y="1023"/>
                    <a:pt x="508" y="1024"/>
                  </a:cubicBezTo>
                  <a:cubicBezTo>
                    <a:pt x="476" y="1056"/>
                    <a:pt x="471" y="1060"/>
                    <a:pt x="465" y="1062"/>
                  </a:cubicBezTo>
                  <a:cubicBezTo>
                    <a:pt x="439" y="1098"/>
                    <a:pt x="432" y="1100"/>
                    <a:pt x="427" y="1104"/>
                  </a:cubicBezTo>
                  <a:cubicBezTo>
                    <a:pt x="413" y="1124"/>
                    <a:pt x="407" y="1124"/>
                    <a:pt x="407" y="1132"/>
                  </a:cubicBezTo>
                  <a:cubicBezTo>
                    <a:pt x="374" y="1182"/>
                    <a:pt x="363" y="1186"/>
                    <a:pt x="359" y="1198"/>
                  </a:cubicBezTo>
                  <a:cubicBezTo>
                    <a:pt x="344" y="1221"/>
                    <a:pt x="342" y="1223"/>
                    <a:pt x="342" y="1225"/>
                  </a:cubicBezTo>
                  <a:cubicBezTo>
                    <a:pt x="314" y="1273"/>
                    <a:pt x="309" y="1276"/>
                    <a:pt x="309" y="1283"/>
                  </a:cubicBezTo>
                  <a:cubicBezTo>
                    <a:pt x="299" y="1304"/>
                    <a:pt x="294" y="1306"/>
                    <a:pt x="294" y="1313"/>
                  </a:cubicBezTo>
                  <a:cubicBezTo>
                    <a:pt x="281" y="1340"/>
                    <a:pt x="281" y="1342"/>
                    <a:pt x="279" y="1341"/>
                  </a:cubicBezTo>
                  <a:cubicBezTo>
                    <a:pt x="272" y="1377"/>
                    <a:pt x="264" y="1384"/>
                    <a:pt x="266" y="1402"/>
                  </a:cubicBezTo>
                  <a:cubicBezTo>
                    <a:pt x="266" y="1422"/>
                    <a:pt x="267" y="1407"/>
                    <a:pt x="274" y="1399"/>
                  </a:cubicBezTo>
                  <a:cubicBezTo>
                    <a:pt x="295" y="1345"/>
                    <a:pt x="300" y="1321"/>
                    <a:pt x="314" y="1306"/>
                  </a:cubicBezTo>
                  <a:cubicBezTo>
                    <a:pt x="332" y="1263"/>
                    <a:pt x="339" y="1255"/>
                    <a:pt x="347" y="1248"/>
                  </a:cubicBezTo>
                  <a:cubicBezTo>
                    <a:pt x="384" y="1190"/>
                    <a:pt x="386" y="1184"/>
                    <a:pt x="392" y="1182"/>
                  </a:cubicBezTo>
                  <a:cubicBezTo>
                    <a:pt x="430" y="1138"/>
                    <a:pt x="434" y="1127"/>
                    <a:pt x="445" y="1122"/>
                  </a:cubicBezTo>
                  <a:cubicBezTo>
                    <a:pt x="500" y="1074"/>
                    <a:pt x="508" y="1067"/>
                    <a:pt x="515" y="1059"/>
                  </a:cubicBezTo>
                  <a:cubicBezTo>
                    <a:pt x="543" y="1027"/>
                    <a:pt x="554" y="1024"/>
                    <a:pt x="558" y="1014"/>
                  </a:cubicBezTo>
                  <a:cubicBezTo>
                    <a:pt x="546" y="1032"/>
                    <a:pt x="548" y="1039"/>
                    <a:pt x="545" y="1041"/>
                  </a:cubicBezTo>
                  <a:cubicBezTo>
                    <a:pt x="519" y="1066"/>
                    <a:pt x="517" y="1068"/>
                    <a:pt x="515" y="1072"/>
                  </a:cubicBezTo>
                  <a:cubicBezTo>
                    <a:pt x="498" y="1090"/>
                    <a:pt x="490" y="1087"/>
                    <a:pt x="490" y="1092"/>
                  </a:cubicBezTo>
                  <a:cubicBezTo>
                    <a:pt x="467" y="1109"/>
                    <a:pt x="464" y="1117"/>
                    <a:pt x="457" y="1120"/>
                  </a:cubicBezTo>
                  <a:cubicBezTo>
                    <a:pt x="439" y="1141"/>
                    <a:pt x="434" y="1146"/>
                    <a:pt x="430" y="1152"/>
                  </a:cubicBezTo>
                  <a:cubicBezTo>
                    <a:pt x="407" y="1180"/>
                    <a:pt x="396" y="1189"/>
                    <a:pt x="389" y="1203"/>
                  </a:cubicBezTo>
                  <a:cubicBezTo>
                    <a:pt x="340" y="1277"/>
                    <a:pt x="340" y="1283"/>
                    <a:pt x="334" y="1283"/>
                  </a:cubicBezTo>
                  <a:cubicBezTo>
                    <a:pt x="311" y="1324"/>
                    <a:pt x="312" y="1337"/>
                    <a:pt x="304" y="1341"/>
                  </a:cubicBezTo>
                  <a:cubicBezTo>
                    <a:pt x="283" y="1403"/>
                    <a:pt x="280" y="1411"/>
                    <a:pt x="276" y="1419"/>
                  </a:cubicBezTo>
                  <a:cubicBezTo>
                    <a:pt x="267" y="1456"/>
                    <a:pt x="262" y="1466"/>
                    <a:pt x="264" y="1469"/>
                  </a:cubicBezTo>
                  <a:cubicBezTo>
                    <a:pt x="279" y="1429"/>
                    <a:pt x="286" y="1428"/>
                    <a:pt x="284" y="1419"/>
                  </a:cubicBezTo>
                  <a:cubicBezTo>
                    <a:pt x="311" y="1363"/>
                    <a:pt x="316" y="1353"/>
                    <a:pt x="322" y="1344"/>
                  </a:cubicBezTo>
                  <a:cubicBezTo>
                    <a:pt x="341" y="1299"/>
                    <a:pt x="344" y="1299"/>
                    <a:pt x="347" y="1298"/>
                  </a:cubicBezTo>
                  <a:cubicBezTo>
                    <a:pt x="377" y="1253"/>
                    <a:pt x="377" y="1246"/>
                    <a:pt x="382" y="1243"/>
                  </a:cubicBezTo>
                  <a:cubicBezTo>
                    <a:pt x="470" y="1149"/>
                    <a:pt x="469" y="1136"/>
                    <a:pt x="480" y="1135"/>
                  </a:cubicBezTo>
                  <a:cubicBezTo>
                    <a:pt x="514" y="1093"/>
                    <a:pt x="525" y="1097"/>
                    <a:pt x="523" y="1089"/>
                  </a:cubicBezTo>
                  <a:cubicBezTo>
                    <a:pt x="569" y="1039"/>
                    <a:pt x="577" y="1036"/>
                    <a:pt x="581" y="1029"/>
                  </a:cubicBezTo>
                  <a:cubicBezTo>
                    <a:pt x="617" y="976"/>
                    <a:pt x="617" y="985"/>
                    <a:pt x="613" y="989"/>
                  </a:cubicBezTo>
                  <a:cubicBezTo>
                    <a:pt x="598" y="1018"/>
                    <a:pt x="597" y="1023"/>
                    <a:pt x="596" y="1029"/>
                  </a:cubicBezTo>
                  <a:cubicBezTo>
                    <a:pt x="570" y="1050"/>
                    <a:pt x="572" y="1056"/>
                    <a:pt x="568" y="1057"/>
                  </a:cubicBezTo>
                  <a:cubicBezTo>
                    <a:pt x="549" y="1084"/>
                    <a:pt x="545" y="1084"/>
                    <a:pt x="545" y="1089"/>
                  </a:cubicBezTo>
                  <a:cubicBezTo>
                    <a:pt x="517" y="1111"/>
                    <a:pt x="509" y="1114"/>
                    <a:pt x="505" y="1122"/>
                  </a:cubicBezTo>
                  <a:cubicBezTo>
                    <a:pt x="448" y="1187"/>
                    <a:pt x="435" y="1186"/>
                    <a:pt x="435" y="1198"/>
                  </a:cubicBezTo>
                  <a:cubicBezTo>
                    <a:pt x="358" y="1294"/>
                    <a:pt x="359" y="1303"/>
                    <a:pt x="352" y="1303"/>
                  </a:cubicBezTo>
                  <a:cubicBezTo>
                    <a:pt x="338" y="1342"/>
                    <a:pt x="332" y="1344"/>
                    <a:pt x="329" y="1349"/>
                  </a:cubicBezTo>
                  <a:cubicBezTo>
                    <a:pt x="294" y="1419"/>
                    <a:pt x="294" y="1435"/>
                    <a:pt x="287" y="1442"/>
                  </a:cubicBezTo>
                  <a:cubicBezTo>
                    <a:pt x="275" y="1485"/>
                    <a:pt x="278" y="1489"/>
                    <a:pt x="279" y="1495"/>
                  </a:cubicBezTo>
                  <a:cubicBezTo>
                    <a:pt x="284" y="1538"/>
                    <a:pt x="280" y="1529"/>
                    <a:pt x="282" y="1525"/>
                  </a:cubicBezTo>
                  <a:cubicBezTo>
                    <a:pt x="295" y="1474"/>
                    <a:pt x="302" y="1461"/>
                    <a:pt x="307" y="1447"/>
                  </a:cubicBezTo>
                  <a:cubicBezTo>
                    <a:pt x="319" y="1424"/>
                    <a:pt x="316" y="1416"/>
                    <a:pt x="319" y="1414"/>
                  </a:cubicBezTo>
                  <a:cubicBezTo>
                    <a:pt x="344" y="1364"/>
                    <a:pt x="347" y="1363"/>
                    <a:pt x="347" y="1359"/>
                  </a:cubicBezTo>
                  <a:cubicBezTo>
                    <a:pt x="359" y="1339"/>
                    <a:pt x="361" y="1336"/>
                    <a:pt x="362" y="1334"/>
                  </a:cubicBezTo>
                  <a:cubicBezTo>
                    <a:pt x="386" y="1299"/>
                    <a:pt x="387" y="1292"/>
                    <a:pt x="392" y="1288"/>
                  </a:cubicBezTo>
                  <a:cubicBezTo>
                    <a:pt x="420" y="1249"/>
                    <a:pt x="427" y="1239"/>
                    <a:pt x="435" y="1230"/>
                  </a:cubicBezTo>
                  <a:cubicBezTo>
                    <a:pt x="468" y="1194"/>
                    <a:pt x="469" y="1191"/>
                    <a:pt x="473" y="1190"/>
                  </a:cubicBezTo>
                  <a:cubicBezTo>
                    <a:pt x="499" y="1158"/>
                    <a:pt x="504" y="1154"/>
                    <a:pt x="508" y="1150"/>
                  </a:cubicBezTo>
                  <a:cubicBezTo>
                    <a:pt x="538" y="1112"/>
                    <a:pt x="545" y="1102"/>
                    <a:pt x="553" y="1092"/>
                  </a:cubicBezTo>
                  <a:cubicBezTo>
                    <a:pt x="577" y="1069"/>
                    <a:pt x="569" y="1068"/>
                    <a:pt x="568" y="1074"/>
                  </a:cubicBezTo>
                  <a:cubicBezTo>
                    <a:pt x="540" y="1125"/>
                    <a:pt x="527" y="1138"/>
                    <a:pt x="518" y="1152"/>
                  </a:cubicBezTo>
                  <a:cubicBezTo>
                    <a:pt x="491" y="1186"/>
                    <a:pt x="486" y="1188"/>
                    <a:pt x="483" y="1190"/>
                  </a:cubicBezTo>
                  <a:cubicBezTo>
                    <a:pt x="445" y="1238"/>
                    <a:pt x="436" y="1241"/>
                    <a:pt x="432" y="1250"/>
                  </a:cubicBezTo>
                  <a:cubicBezTo>
                    <a:pt x="381" y="1320"/>
                    <a:pt x="378" y="1330"/>
                    <a:pt x="372" y="1336"/>
                  </a:cubicBezTo>
                  <a:cubicBezTo>
                    <a:pt x="342" y="1391"/>
                    <a:pt x="337" y="1398"/>
                    <a:pt x="332" y="1404"/>
                  </a:cubicBezTo>
                  <a:cubicBezTo>
                    <a:pt x="297" y="1512"/>
                    <a:pt x="299" y="1511"/>
                    <a:pt x="297" y="1517"/>
                  </a:cubicBezTo>
                  <a:cubicBezTo>
                    <a:pt x="285" y="1562"/>
                    <a:pt x="292" y="1562"/>
                    <a:pt x="292" y="1570"/>
                  </a:cubicBezTo>
                  <a:cubicBezTo>
                    <a:pt x="308" y="1526"/>
                    <a:pt x="315" y="1528"/>
                    <a:pt x="312" y="1520"/>
                  </a:cubicBezTo>
                  <a:cubicBezTo>
                    <a:pt x="334" y="1475"/>
                    <a:pt x="332" y="1464"/>
                    <a:pt x="339" y="1462"/>
                  </a:cubicBezTo>
                  <a:cubicBezTo>
                    <a:pt x="371" y="1397"/>
                    <a:pt x="376" y="1392"/>
                    <a:pt x="380" y="1386"/>
                  </a:cubicBezTo>
                  <a:cubicBezTo>
                    <a:pt x="418" y="1328"/>
                    <a:pt x="420" y="1321"/>
                    <a:pt x="425" y="1316"/>
                  </a:cubicBezTo>
                  <a:cubicBezTo>
                    <a:pt x="441" y="1283"/>
                    <a:pt x="447" y="1285"/>
                    <a:pt x="447" y="1281"/>
                  </a:cubicBezTo>
                  <a:cubicBezTo>
                    <a:pt x="479" y="1240"/>
                    <a:pt x="484" y="1230"/>
                    <a:pt x="493" y="1225"/>
                  </a:cubicBezTo>
                  <a:cubicBezTo>
                    <a:pt x="510" y="1208"/>
                    <a:pt x="509" y="1213"/>
                    <a:pt x="513" y="1213"/>
                  </a:cubicBezTo>
                  <a:cubicBezTo>
                    <a:pt x="523" y="1194"/>
                    <a:pt x="525" y="1193"/>
                    <a:pt x="525" y="1190"/>
                  </a:cubicBezTo>
                  <a:cubicBezTo>
                    <a:pt x="562" y="1144"/>
                    <a:pt x="564" y="1140"/>
                    <a:pt x="563" y="1135"/>
                  </a:cubicBezTo>
                  <a:cubicBezTo>
                    <a:pt x="582" y="1095"/>
                    <a:pt x="589" y="1084"/>
                    <a:pt x="596" y="1072"/>
                  </a:cubicBezTo>
                  <a:cubicBezTo>
                    <a:pt x="579" y="1116"/>
                    <a:pt x="576" y="1130"/>
                    <a:pt x="571" y="1142"/>
                  </a:cubicBezTo>
                  <a:cubicBezTo>
                    <a:pt x="549" y="1177"/>
                    <a:pt x="552" y="1188"/>
                    <a:pt x="545" y="1190"/>
                  </a:cubicBezTo>
                  <a:cubicBezTo>
                    <a:pt x="519" y="1245"/>
                    <a:pt x="511" y="1246"/>
                    <a:pt x="513" y="1255"/>
                  </a:cubicBezTo>
                  <a:cubicBezTo>
                    <a:pt x="489" y="1289"/>
                    <a:pt x="487" y="1295"/>
                    <a:pt x="485" y="1301"/>
                  </a:cubicBezTo>
                  <a:cubicBezTo>
                    <a:pt x="460" y="1334"/>
                    <a:pt x="463" y="1345"/>
                    <a:pt x="458" y="1349"/>
                  </a:cubicBezTo>
                  <a:cubicBezTo>
                    <a:pt x="437" y="1384"/>
                    <a:pt x="437" y="1392"/>
                    <a:pt x="432" y="1396"/>
                  </a:cubicBezTo>
                  <a:cubicBezTo>
                    <a:pt x="427" y="1433"/>
                    <a:pt x="425" y="1426"/>
                    <a:pt x="427" y="1424"/>
                  </a:cubicBezTo>
                  <a:cubicBezTo>
                    <a:pt x="443" y="1405"/>
                    <a:pt x="440" y="1397"/>
                    <a:pt x="445" y="1396"/>
                  </a:cubicBezTo>
                  <a:cubicBezTo>
                    <a:pt x="475" y="1348"/>
                    <a:pt x="476" y="1344"/>
                    <a:pt x="475" y="1338"/>
                  </a:cubicBezTo>
                  <a:cubicBezTo>
                    <a:pt x="497" y="1313"/>
                    <a:pt x="494" y="1305"/>
                    <a:pt x="498" y="1303"/>
                  </a:cubicBezTo>
                  <a:cubicBezTo>
                    <a:pt x="497" y="1315"/>
                    <a:pt x="494" y="1322"/>
                    <a:pt x="490" y="1328"/>
                  </a:cubicBezTo>
                  <a:cubicBezTo>
                    <a:pt x="462" y="1378"/>
                    <a:pt x="460" y="1382"/>
                    <a:pt x="460" y="1386"/>
                  </a:cubicBezTo>
                  <a:cubicBezTo>
                    <a:pt x="425" y="1445"/>
                    <a:pt x="428" y="1453"/>
                    <a:pt x="425" y="1454"/>
                  </a:cubicBezTo>
                  <a:cubicBezTo>
                    <a:pt x="405" y="1499"/>
                    <a:pt x="398" y="1512"/>
                    <a:pt x="392" y="1525"/>
                  </a:cubicBezTo>
                  <a:cubicBezTo>
                    <a:pt x="371" y="1599"/>
                    <a:pt x="365" y="1598"/>
                    <a:pt x="367" y="1605"/>
                  </a:cubicBezTo>
                  <a:cubicBezTo>
                    <a:pt x="354" y="1641"/>
                    <a:pt x="358" y="1653"/>
                    <a:pt x="352" y="1656"/>
                  </a:cubicBezTo>
                  <a:cubicBezTo>
                    <a:pt x="346" y="1759"/>
                    <a:pt x="343" y="1757"/>
                    <a:pt x="342" y="1754"/>
                  </a:cubicBezTo>
                  <a:cubicBezTo>
                    <a:pt x="349" y="1713"/>
                    <a:pt x="354" y="1702"/>
                    <a:pt x="357" y="1691"/>
                  </a:cubicBezTo>
                  <a:cubicBezTo>
                    <a:pt x="378" y="1637"/>
                    <a:pt x="375" y="1627"/>
                    <a:pt x="380" y="1625"/>
                  </a:cubicBezTo>
                  <a:cubicBezTo>
                    <a:pt x="393" y="1579"/>
                    <a:pt x="398" y="1569"/>
                    <a:pt x="402" y="1560"/>
                  </a:cubicBezTo>
                  <a:cubicBezTo>
                    <a:pt x="415" y="1520"/>
                    <a:pt x="417" y="1514"/>
                    <a:pt x="422" y="1512"/>
                  </a:cubicBezTo>
                  <a:cubicBezTo>
                    <a:pt x="438" y="1477"/>
                    <a:pt x="435" y="1466"/>
                    <a:pt x="440" y="1464"/>
                  </a:cubicBezTo>
                  <a:cubicBezTo>
                    <a:pt x="491" y="1374"/>
                    <a:pt x="493" y="1369"/>
                    <a:pt x="493" y="1361"/>
                  </a:cubicBezTo>
                  <a:cubicBezTo>
                    <a:pt x="533" y="1307"/>
                    <a:pt x="537" y="1281"/>
                    <a:pt x="551" y="1265"/>
                  </a:cubicBezTo>
                  <a:cubicBezTo>
                    <a:pt x="567" y="1213"/>
                    <a:pt x="572" y="1200"/>
                    <a:pt x="576" y="1187"/>
                  </a:cubicBezTo>
                  <a:cubicBezTo>
                    <a:pt x="570" y="1224"/>
                    <a:pt x="567" y="1232"/>
                    <a:pt x="566" y="1243"/>
                  </a:cubicBezTo>
                  <a:cubicBezTo>
                    <a:pt x="527" y="1322"/>
                    <a:pt x="522" y="1329"/>
                    <a:pt x="520" y="1338"/>
                  </a:cubicBezTo>
                  <a:cubicBezTo>
                    <a:pt x="499" y="1364"/>
                    <a:pt x="499" y="1376"/>
                    <a:pt x="493" y="1381"/>
                  </a:cubicBezTo>
                  <a:cubicBezTo>
                    <a:pt x="498" y="1392"/>
                    <a:pt x="498" y="1398"/>
                    <a:pt x="498" y="1404"/>
                  </a:cubicBezTo>
                  <a:cubicBezTo>
                    <a:pt x="532" y="1330"/>
                    <a:pt x="532" y="1345"/>
                    <a:pt x="528" y="1343"/>
                  </a:cubicBezTo>
                  <a:cubicBezTo>
                    <a:pt x="511" y="1391"/>
                    <a:pt x="508" y="1400"/>
                    <a:pt x="505" y="1409"/>
                  </a:cubicBezTo>
                  <a:cubicBezTo>
                    <a:pt x="497" y="1445"/>
                    <a:pt x="494" y="1455"/>
                    <a:pt x="493" y="1467"/>
                  </a:cubicBezTo>
                  <a:cubicBezTo>
                    <a:pt x="496" y="1535"/>
                    <a:pt x="492" y="1549"/>
                    <a:pt x="490" y="1567"/>
                  </a:cubicBezTo>
                  <a:cubicBezTo>
                    <a:pt x="476" y="1593"/>
                    <a:pt x="479" y="1606"/>
                    <a:pt x="473" y="1610"/>
                  </a:cubicBezTo>
                  <a:cubicBezTo>
                    <a:pt x="427" y="1706"/>
                    <a:pt x="422" y="1720"/>
                    <a:pt x="413" y="1731"/>
                  </a:cubicBezTo>
                  <a:cubicBezTo>
                    <a:pt x="408" y="1755"/>
                    <a:pt x="414" y="1746"/>
                    <a:pt x="415" y="1744"/>
                  </a:cubicBezTo>
                  <a:cubicBezTo>
                    <a:pt x="452" y="1724"/>
                    <a:pt x="461" y="1714"/>
                    <a:pt x="468" y="1718"/>
                  </a:cubicBezTo>
                  <a:cubicBezTo>
                    <a:pt x="439" y="1738"/>
                    <a:pt x="429" y="1744"/>
                    <a:pt x="423" y="1754"/>
                  </a:cubicBezTo>
                  <a:cubicBezTo>
                    <a:pt x="390" y="1807"/>
                    <a:pt x="394" y="1818"/>
                    <a:pt x="390" y="1819"/>
                  </a:cubicBezTo>
                  <a:cubicBezTo>
                    <a:pt x="387" y="1852"/>
                    <a:pt x="390" y="1857"/>
                    <a:pt x="393" y="1864"/>
                  </a:cubicBezTo>
                  <a:cubicBezTo>
                    <a:pt x="395" y="1893"/>
                    <a:pt x="401" y="1904"/>
                    <a:pt x="405" y="1917"/>
                  </a:cubicBezTo>
                  <a:cubicBezTo>
                    <a:pt x="418" y="1937"/>
                    <a:pt x="423" y="1944"/>
                    <a:pt x="418" y="1950"/>
                  </a:cubicBezTo>
                  <a:cubicBezTo>
                    <a:pt x="398" y="1927"/>
                    <a:pt x="390" y="1922"/>
                    <a:pt x="388" y="1912"/>
                  </a:cubicBezTo>
                  <a:cubicBezTo>
                    <a:pt x="371" y="1883"/>
                    <a:pt x="363" y="1883"/>
                    <a:pt x="357" y="1880"/>
                  </a:cubicBezTo>
                  <a:cubicBezTo>
                    <a:pt x="325" y="1849"/>
                    <a:pt x="317" y="1848"/>
                    <a:pt x="315" y="1842"/>
                  </a:cubicBezTo>
                  <a:cubicBezTo>
                    <a:pt x="284" y="1820"/>
                    <a:pt x="288" y="1832"/>
                    <a:pt x="299" y="1829"/>
                  </a:cubicBezTo>
                  <a:cubicBezTo>
                    <a:pt x="296" y="1823"/>
                    <a:pt x="286" y="1823"/>
                    <a:pt x="282" y="1817"/>
                  </a:cubicBezTo>
                  <a:cubicBezTo>
                    <a:pt x="235" y="1800"/>
                    <a:pt x="246" y="1796"/>
                    <a:pt x="252" y="1802"/>
                  </a:cubicBezTo>
                  <a:cubicBezTo>
                    <a:pt x="301" y="1810"/>
                    <a:pt x="324" y="1818"/>
                    <a:pt x="342" y="1829"/>
                  </a:cubicBezTo>
                  <a:cubicBezTo>
                    <a:pt x="332" y="1811"/>
                    <a:pt x="328" y="1807"/>
                    <a:pt x="325" y="1802"/>
                  </a:cubicBezTo>
                  <a:cubicBezTo>
                    <a:pt x="300" y="1767"/>
                    <a:pt x="291" y="1768"/>
                    <a:pt x="292" y="1759"/>
                  </a:cubicBezTo>
                  <a:cubicBezTo>
                    <a:pt x="254" y="1707"/>
                    <a:pt x="246" y="1698"/>
                    <a:pt x="239" y="1688"/>
                  </a:cubicBezTo>
                  <a:cubicBezTo>
                    <a:pt x="214" y="1649"/>
                    <a:pt x="204" y="1642"/>
                    <a:pt x="201" y="1628"/>
                  </a:cubicBezTo>
                  <a:cubicBezTo>
                    <a:pt x="178" y="1567"/>
                    <a:pt x="173" y="1562"/>
                    <a:pt x="168" y="1558"/>
                  </a:cubicBezTo>
                  <a:cubicBezTo>
                    <a:pt x="153" y="1520"/>
                    <a:pt x="151" y="1514"/>
                    <a:pt x="146" y="1512"/>
                  </a:cubicBezTo>
                  <a:cubicBezTo>
                    <a:pt x="133" y="1472"/>
                    <a:pt x="123" y="1469"/>
                    <a:pt x="123" y="1457"/>
                  </a:cubicBezTo>
                  <a:cubicBezTo>
                    <a:pt x="108" y="1419"/>
                    <a:pt x="98" y="1416"/>
                    <a:pt x="100" y="1402"/>
                  </a:cubicBezTo>
                  <a:cubicBezTo>
                    <a:pt x="109" y="1417"/>
                    <a:pt x="115" y="1416"/>
                    <a:pt x="113" y="1424"/>
                  </a:cubicBezTo>
                  <a:cubicBezTo>
                    <a:pt x="141" y="1468"/>
                    <a:pt x="143" y="1471"/>
                    <a:pt x="146" y="1475"/>
                  </a:cubicBezTo>
                  <a:cubicBezTo>
                    <a:pt x="184" y="1527"/>
                    <a:pt x="192" y="1530"/>
                    <a:pt x="196" y="1537"/>
                  </a:cubicBezTo>
                  <a:cubicBezTo>
                    <a:pt x="219" y="1559"/>
                    <a:pt x="223" y="1568"/>
                    <a:pt x="231" y="1573"/>
                  </a:cubicBezTo>
                  <a:cubicBezTo>
                    <a:pt x="246" y="1588"/>
                    <a:pt x="247" y="1590"/>
                    <a:pt x="249" y="1590"/>
                  </a:cubicBezTo>
                  <a:cubicBezTo>
                    <a:pt x="274" y="1624"/>
                    <a:pt x="278" y="1626"/>
                    <a:pt x="282" y="1628"/>
                  </a:cubicBezTo>
                  <a:cubicBezTo>
                    <a:pt x="265" y="1589"/>
                    <a:pt x="257" y="1590"/>
                    <a:pt x="259" y="1580"/>
                  </a:cubicBezTo>
                  <a:cubicBezTo>
                    <a:pt x="203" y="1511"/>
                    <a:pt x="196" y="1509"/>
                    <a:pt x="193" y="1502"/>
                  </a:cubicBezTo>
                  <a:cubicBezTo>
                    <a:pt x="172" y="1477"/>
                    <a:pt x="168" y="1477"/>
                    <a:pt x="168" y="1472"/>
                  </a:cubicBezTo>
                  <a:cubicBezTo>
                    <a:pt x="147" y="1441"/>
                    <a:pt x="145" y="1442"/>
                    <a:pt x="146" y="1439"/>
                  </a:cubicBezTo>
                  <a:cubicBezTo>
                    <a:pt x="127" y="1411"/>
                    <a:pt x="130" y="1404"/>
                    <a:pt x="125" y="1404"/>
                  </a:cubicBezTo>
                  <a:cubicBezTo>
                    <a:pt x="102" y="1363"/>
                    <a:pt x="100" y="1355"/>
                    <a:pt x="95" y="1351"/>
                  </a:cubicBezTo>
                  <a:cubicBezTo>
                    <a:pt x="61" y="1229"/>
                    <a:pt x="62" y="1234"/>
                    <a:pt x="62" y="1241"/>
                  </a:cubicBezTo>
                  <a:cubicBezTo>
                    <a:pt x="80" y="1283"/>
                    <a:pt x="77" y="1293"/>
                    <a:pt x="83" y="1293"/>
                  </a:cubicBezTo>
                  <a:cubicBezTo>
                    <a:pt x="100" y="1336"/>
                    <a:pt x="98" y="1345"/>
                    <a:pt x="105" y="1344"/>
                  </a:cubicBezTo>
                  <a:cubicBezTo>
                    <a:pt x="128" y="1387"/>
                    <a:pt x="129" y="1398"/>
                    <a:pt x="135" y="1404"/>
                  </a:cubicBezTo>
                  <a:cubicBezTo>
                    <a:pt x="148" y="1422"/>
                    <a:pt x="148" y="1425"/>
                    <a:pt x="148" y="1427"/>
                  </a:cubicBezTo>
                  <a:cubicBezTo>
                    <a:pt x="176" y="1460"/>
                    <a:pt x="173" y="1469"/>
                    <a:pt x="178" y="1470"/>
                  </a:cubicBezTo>
                  <a:cubicBezTo>
                    <a:pt x="203" y="1506"/>
                    <a:pt x="213" y="1502"/>
                    <a:pt x="211" y="1510"/>
                  </a:cubicBezTo>
                  <a:cubicBezTo>
                    <a:pt x="240" y="1542"/>
                    <a:pt x="244" y="1544"/>
                    <a:pt x="244" y="1550"/>
                  </a:cubicBezTo>
                  <a:cubicBezTo>
                    <a:pt x="270" y="1548"/>
                    <a:pt x="267" y="1546"/>
                    <a:pt x="264" y="1545"/>
                  </a:cubicBezTo>
                  <a:cubicBezTo>
                    <a:pt x="251" y="1520"/>
                    <a:pt x="247" y="1516"/>
                    <a:pt x="249" y="1507"/>
                  </a:cubicBezTo>
                  <a:cubicBezTo>
                    <a:pt x="229" y="1481"/>
                    <a:pt x="225" y="1479"/>
                    <a:pt x="221" y="1477"/>
                  </a:cubicBezTo>
                  <a:cubicBezTo>
                    <a:pt x="196" y="1426"/>
                    <a:pt x="189" y="1427"/>
                    <a:pt x="188" y="1422"/>
                  </a:cubicBezTo>
                  <a:cubicBezTo>
                    <a:pt x="166" y="1386"/>
                    <a:pt x="161" y="1384"/>
                    <a:pt x="161" y="1379"/>
                  </a:cubicBezTo>
                  <a:cubicBezTo>
                    <a:pt x="153" y="1363"/>
                    <a:pt x="149" y="1362"/>
                    <a:pt x="151" y="1354"/>
                  </a:cubicBezTo>
                  <a:cubicBezTo>
                    <a:pt x="119" y="1295"/>
                    <a:pt x="118" y="1290"/>
                    <a:pt x="113" y="1288"/>
                  </a:cubicBezTo>
                  <a:cubicBezTo>
                    <a:pt x="97" y="1255"/>
                    <a:pt x="100" y="1245"/>
                    <a:pt x="95" y="1243"/>
                  </a:cubicBezTo>
                  <a:cubicBezTo>
                    <a:pt x="70" y="1172"/>
                    <a:pt x="70" y="1159"/>
                    <a:pt x="62" y="1153"/>
                  </a:cubicBezTo>
                  <a:cubicBezTo>
                    <a:pt x="55" y="1121"/>
                    <a:pt x="45" y="1115"/>
                    <a:pt x="52" y="1112"/>
                  </a:cubicBezTo>
                  <a:cubicBezTo>
                    <a:pt x="42" y="1090"/>
                    <a:pt x="43" y="1087"/>
                    <a:pt x="42" y="1085"/>
                  </a:cubicBezTo>
                  <a:cubicBezTo>
                    <a:pt x="59" y="1118"/>
                    <a:pt x="61" y="1122"/>
                    <a:pt x="60" y="1127"/>
                  </a:cubicBezTo>
                  <a:cubicBezTo>
                    <a:pt x="83" y="1168"/>
                    <a:pt x="78" y="1179"/>
                    <a:pt x="85" y="1178"/>
                  </a:cubicBezTo>
                  <a:cubicBezTo>
                    <a:pt x="124" y="1262"/>
                    <a:pt x="134" y="1265"/>
                    <a:pt x="135" y="1276"/>
                  </a:cubicBezTo>
                  <a:cubicBezTo>
                    <a:pt x="156" y="1299"/>
                    <a:pt x="155" y="1305"/>
                    <a:pt x="161" y="1306"/>
                  </a:cubicBezTo>
                  <a:cubicBezTo>
                    <a:pt x="182" y="1344"/>
                    <a:pt x="191" y="1353"/>
                    <a:pt x="196" y="1366"/>
                  </a:cubicBezTo>
                  <a:cubicBezTo>
                    <a:pt x="224" y="1410"/>
                    <a:pt x="227" y="1424"/>
                    <a:pt x="236" y="1434"/>
                  </a:cubicBezTo>
                  <a:close/>
                  <a:moveTo>
                    <a:pt x="176" y="1565"/>
                  </a:moveTo>
                  <a:cubicBezTo>
                    <a:pt x="182" y="1568"/>
                    <a:pt x="180" y="1578"/>
                    <a:pt x="186" y="1580"/>
                  </a:cubicBezTo>
                  <a:cubicBezTo>
                    <a:pt x="184" y="1591"/>
                    <a:pt x="194" y="1591"/>
                    <a:pt x="194" y="1600"/>
                  </a:cubicBezTo>
                  <a:cubicBezTo>
                    <a:pt x="200" y="1612"/>
                    <a:pt x="206" y="1624"/>
                    <a:pt x="214" y="1633"/>
                  </a:cubicBezTo>
                  <a:cubicBezTo>
                    <a:pt x="215" y="1640"/>
                    <a:pt x="219" y="1645"/>
                    <a:pt x="224" y="1648"/>
                  </a:cubicBezTo>
                  <a:cubicBezTo>
                    <a:pt x="223" y="1658"/>
                    <a:pt x="232" y="1658"/>
                    <a:pt x="234" y="1666"/>
                  </a:cubicBezTo>
                  <a:cubicBezTo>
                    <a:pt x="240" y="1679"/>
                    <a:pt x="253" y="1684"/>
                    <a:pt x="257" y="1699"/>
                  </a:cubicBezTo>
                  <a:cubicBezTo>
                    <a:pt x="263" y="1700"/>
                    <a:pt x="262" y="1710"/>
                    <a:pt x="269" y="1711"/>
                  </a:cubicBezTo>
                  <a:cubicBezTo>
                    <a:pt x="268" y="1721"/>
                    <a:pt x="280" y="1719"/>
                    <a:pt x="279" y="1729"/>
                  </a:cubicBezTo>
                  <a:cubicBezTo>
                    <a:pt x="290" y="1736"/>
                    <a:pt x="296" y="1747"/>
                    <a:pt x="304" y="1756"/>
                  </a:cubicBezTo>
                  <a:cubicBezTo>
                    <a:pt x="310" y="1768"/>
                    <a:pt x="321" y="1775"/>
                    <a:pt x="327" y="1787"/>
                  </a:cubicBezTo>
                  <a:cubicBezTo>
                    <a:pt x="332" y="1791"/>
                    <a:pt x="334" y="1798"/>
                    <a:pt x="340" y="1802"/>
                  </a:cubicBezTo>
                  <a:cubicBezTo>
                    <a:pt x="340" y="1806"/>
                    <a:pt x="342" y="1808"/>
                    <a:pt x="345" y="1809"/>
                  </a:cubicBezTo>
                  <a:cubicBezTo>
                    <a:pt x="344" y="1812"/>
                    <a:pt x="352" y="1818"/>
                    <a:pt x="352" y="1812"/>
                  </a:cubicBezTo>
                  <a:cubicBezTo>
                    <a:pt x="345" y="1803"/>
                    <a:pt x="341" y="1791"/>
                    <a:pt x="337" y="1779"/>
                  </a:cubicBezTo>
                  <a:cubicBezTo>
                    <a:pt x="333" y="1767"/>
                    <a:pt x="322" y="1762"/>
                    <a:pt x="319" y="1749"/>
                  </a:cubicBezTo>
                  <a:cubicBezTo>
                    <a:pt x="311" y="1741"/>
                    <a:pt x="309" y="1727"/>
                    <a:pt x="299" y="1721"/>
                  </a:cubicBezTo>
                  <a:cubicBezTo>
                    <a:pt x="294" y="1710"/>
                    <a:pt x="284" y="1703"/>
                    <a:pt x="282" y="1688"/>
                  </a:cubicBezTo>
                  <a:cubicBezTo>
                    <a:pt x="273" y="1689"/>
                    <a:pt x="274" y="1681"/>
                    <a:pt x="269" y="1678"/>
                  </a:cubicBezTo>
                  <a:cubicBezTo>
                    <a:pt x="267" y="1672"/>
                    <a:pt x="260" y="1670"/>
                    <a:pt x="256" y="1666"/>
                  </a:cubicBezTo>
                  <a:cubicBezTo>
                    <a:pt x="257" y="1662"/>
                    <a:pt x="255" y="1660"/>
                    <a:pt x="254" y="1658"/>
                  </a:cubicBezTo>
                  <a:cubicBezTo>
                    <a:pt x="254" y="1654"/>
                    <a:pt x="248" y="1656"/>
                    <a:pt x="249" y="1651"/>
                  </a:cubicBezTo>
                  <a:cubicBezTo>
                    <a:pt x="242" y="1650"/>
                    <a:pt x="245" y="1640"/>
                    <a:pt x="236" y="1641"/>
                  </a:cubicBezTo>
                  <a:cubicBezTo>
                    <a:pt x="236" y="1638"/>
                    <a:pt x="236" y="1635"/>
                    <a:pt x="231" y="1636"/>
                  </a:cubicBezTo>
                  <a:cubicBezTo>
                    <a:pt x="231" y="1631"/>
                    <a:pt x="229" y="1629"/>
                    <a:pt x="226" y="1628"/>
                  </a:cubicBezTo>
                  <a:cubicBezTo>
                    <a:pt x="223" y="1623"/>
                    <a:pt x="218" y="1620"/>
                    <a:pt x="216" y="1613"/>
                  </a:cubicBezTo>
                  <a:cubicBezTo>
                    <a:pt x="209" y="1604"/>
                    <a:pt x="202" y="1595"/>
                    <a:pt x="196" y="1585"/>
                  </a:cubicBezTo>
                  <a:cubicBezTo>
                    <a:pt x="189" y="1576"/>
                    <a:pt x="185" y="1565"/>
                    <a:pt x="176" y="1558"/>
                  </a:cubicBezTo>
                  <a:cubicBezTo>
                    <a:pt x="176" y="1560"/>
                    <a:pt x="176" y="1563"/>
                    <a:pt x="176" y="1565"/>
                  </a:cubicBezTo>
                  <a:close/>
                  <a:moveTo>
                    <a:pt x="301" y="820"/>
                  </a:moveTo>
                  <a:cubicBezTo>
                    <a:pt x="302" y="810"/>
                    <a:pt x="310" y="806"/>
                    <a:pt x="311" y="795"/>
                  </a:cubicBezTo>
                  <a:cubicBezTo>
                    <a:pt x="358" y="743"/>
                    <a:pt x="361" y="735"/>
                    <a:pt x="366" y="730"/>
                  </a:cubicBezTo>
                  <a:cubicBezTo>
                    <a:pt x="397" y="702"/>
                    <a:pt x="399" y="697"/>
                    <a:pt x="402" y="694"/>
                  </a:cubicBezTo>
                  <a:cubicBezTo>
                    <a:pt x="437" y="662"/>
                    <a:pt x="439" y="659"/>
                    <a:pt x="442" y="657"/>
                  </a:cubicBezTo>
                  <a:cubicBezTo>
                    <a:pt x="480" y="626"/>
                    <a:pt x="475" y="615"/>
                    <a:pt x="485" y="619"/>
                  </a:cubicBezTo>
                  <a:cubicBezTo>
                    <a:pt x="521" y="575"/>
                    <a:pt x="530" y="573"/>
                    <a:pt x="535" y="566"/>
                  </a:cubicBezTo>
                  <a:cubicBezTo>
                    <a:pt x="554" y="538"/>
                    <a:pt x="566" y="538"/>
                    <a:pt x="568" y="528"/>
                  </a:cubicBezTo>
                  <a:cubicBezTo>
                    <a:pt x="581" y="513"/>
                    <a:pt x="584" y="512"/>
                    <a:pt x="583" y="508"/>
                  </a:cubicBezTo>
                  <a:cubicBezTo>
                    <a:pt x="609" y="476"/>
                    <a:pt x="605" y="465"/>
                    <a:pt x="613" y="468"/>
                  </a:cubicBezTo>
                  <a:cubicBezTo>
                    <a:pt x="604" y="479"/>
                    <a:pt x="593" y="475"/>
                    <a:pt x="595" y="483"/>
                  </a:cubicBezTo>
                  <a:cubicBezTo>
                    <a:pt x="573" y="503"/>
                    <a:pt x="570" y="506"/>
                    <a:pt x="568" y="510"/>
                  </a:cubicBezTo>
                  <a:cubicBezTo>
                    <a:pt x="482" y="577"/>
                    <a:pt x="482" y="583"/>
                    <a:pt x="477" y="584"/>
                  </a:cubicBezTo>
                  <a:cubicBezTo>
                    <a:pt x="464" y="596"/>
                    <a:pt x="458" y="596"/>
                    <a:pt x="457" y="601"/>
                  </a:cubicBezTo>
                  <a:cubicBezTo>
                    <a:pt x="421" y="633"/>
                    <a:pt x="418" y="642"/>
                    <a:pt x="412" y="649"/>
                  </a:cubicBezTo>
                  <a:cubicBezTo>
                    <a:pt x="371" y="689"/>
                    <a:pt x="369" y="694"/>
                    <a:pt x="366" y="697"/>
                  </a:cubicBezTo>
                  <a:cubicBezTo>
                    <a:pt x="338" y="737"/>
                    <a:pt x="331" y="742"/>
                    <a:pt x="326" y="750"/>
                  </a:cubicBezTo>
                  <a:cubicBezTo>
                    <a:pt x="309" y="785"/>
                    <a:pt x="297" y="788"/>
                    <a:pt x="296" y="803"/>
                  </a:cubicBezTo>
                  <a:cubicBezTo>
                    <a:pt x="266" y="851"/>
                    <a:pt x="266" y="857"/>
                    <a:pt x="266" y="863"/>
                  </a:cubicBezTo>
                  <a:close/>
                  <a:moveTo>
                    <a:pt x="318" y="526"/>
                  </a:moveTo>
                  <a:cubicBezTo>
                    <a:pt x="319" y="522"/>
                    <a:pt x="318" y="516"/>
                    <a:pt x="316" y="521"/>
                  </a:cubicBezTo>
                  <a:cubicBezTo>
                    <a:pt x="316" y="524"/>
                    <a:pt x="317" y="530"/>
                    <a:pt x="318" y="526"/>
                  </a:cubicBezTo>
                  <a:close/>
                  <a:moveTo>
                    <a:pt x="321" y="662"/>
                  </a:moveTo>
                  <a:cubicBezTo>
                    <a:pt x="322" y="667"/>
                    <a:pt x="309" y="673"/>
                    <a:pt x="316" y="677"/>
                  </a:cubicBezTo>
                  <a:cubicBezTo>
                    <a:pt x="320" y="673"/>
                    <a:pt x="322" y="665"/>
                    <a:pt x="326" y="662"/>
                  </a:cubicBezTo>
                  <a:cubicBezTo>
                    <a:pt x="326" y="656"/>
                    <a:pt x="338" y="651"/>
                    <a:pt x="331" y="647"/>
                  </a:cubicBezTo>
                  <a:cubicBezTo>
                    <a:pt x="328" y="652"/>
                    <a:pt x="325" y="658"/>
                    <a:pt x="321" y="662"/>
                  </a:cubicBezTo>
                  <a:close/>
                  <a:moveTo>
                    <a:pt x="276" y="745"/>
                  </a:moveTo>
                  <a:cubicBezTo>
                    <a:pt x="274" y="736"/>
                    <a:pt x="283" y="730"/>
                    <a:pt x="273" y="727"/>
                  </a:cubicBezTo>
                  <a:cubicBezTo>
                    <a:pt x="275" y="732"/>
                    <a:pt x="270" y="744"/>
                    <a:pt x="276" y="745"/>
                  </a:cubicBezTo>
                  <a:close/>
                  <a:moveTo>
                    <a:pt x="276" y="793"/>
                  </a:moveTo>
                  <a:cubicBezTo>
                    <a:pt x="277" y="785"/>
                    <a:pt x="285" y="771"/>
                    <a:pt x="278" y="765"/>
                  </a:cubicBezTo>
                  <a:cubicBezTo>
                    <a:pt x="281" y="776"/>
                    <a:pt x="270" y="787"/>
                    <a:pt x="276" y="793"/>
                  </a:cubicBezTo>
                  <a:close/>
                  <a:moveTo>
                    <a:pt x="271" y="830"/>
                  </a:moveTo>
                  <a:cubicBezTo>
                    <a:pt x="268" y="819"/>
                    <a:pt x="285" y="812"/>
                    <a:pt x="273" y="808"/>
                  </a:cubicBezTo>
                  <a:cubicBezTo>
                    <a:pt x="277" y="818"/>
                    <a:pt x="262" y="823"/>
                    <a:pt x="271" y="830"/>
                  </a:cubicBezTo>
                  <a:close/>
                  <a:moveTo>
                    <a:pt x="70" y="883"/>
                  </a:moveTo>
                  <a:cubicBezTo>
                    <a:pt x="75" y="887"/>
                    <a:pt x="73" y="896"/>
                    <a:pt x="77" y="901"/>
                  </a:cubicBezTo>
                  <a:cubicBezTo>
                    <a:pt x="117" y="1000"/>
                    <a:pt x="122" y="1004"/>
                    <a:pt x="123" y="1012"/>
                  </a:cubicBezTo>
                  <a:cubicBezTo>
                    <a:pt x="141" y="1040"/>
                    <a:pt x="140" y="1043"/>
                    <a:pt x="140" y="1044"/>
                  </a:cubicBezTo>
                  <a:cubicBezTo>
                    <a:pt x="173" y="1100"/>
                    <a:pt x="181" y="1101"/>
                    <a:pt x="181" y="1110"/>
                  </a:cubicBezTo>
                  <a:cubicBezTo>
                    <a:pt x="212" y="1160"/>
                    <a:pt x="210" y="1167"/>
                    <a:pt x="213" y="1168"/>
                  </a:cubicBezTo>
                  <a:cubicBezTo>
                    <a:pt x="227" y="1183"/>
                    <a:pt x="222" y="1175"/>
                    <a:pt x="218" y="1168"/>
                  </a:cubicBezTo>
                  <a:cubicBezTo>
                    <a:pt x="214" y="1136"/>
                    <a:pt x="209" y="1137"/>
                    <a:pt x="211" y="1130"/>
                  </a:cubicBezTo>
                  <a:cubicBezTo>
                    <a:pt x="190" y="1087"/>
                    <a:pt x="191" y="1077"/>
                    <a:pt x="186" y="1072"/>
                  </a:cubicBezTo>
                  <a:cubicBezTo>
                    <a:pt x="164" y="1046"/>
                    <a:pt x="172" y="1032"/>
                    <a:pt x="165" y="1034"/>
                  </a:cubicBezTo>
                  <a:cubicBezTo>
                    <a:pt x="130" y="971"/>
                    <a:pt x="123" y="968"/>
                    <a:pt x="123" y="959"/>
                  </a:cubicBezTo>
                  <a:cubicBezTo>
                    <a:pt x="98" y="914"/>
                    <a:pt x="92" y="910"/>
                    <a:pt x="90" y="903"/>
                  </a:cubicBezTo>
                  <a:cubicBezTo>
                    <a:pt x="61" y="859"/>
                    <a:pt x="68" y="868"/>
                    <a:pt x="70" y="883"/>
                  </a:cubicBezTo>
                  <a:close/>
                  <a:moveTo>
                    <a:pt x="266" y="976"/>
                  </a:moveTo>
                  <a:cubicBezTo>
                    <a:pt x="265" y="972"/>
                    <a:pt x="269" y="971"/>
                    <a:pt x="269" y="966"/>
                  </a:cubicBezTo>
                  <a:cubicBezTo>
                    <a:pt x="272" y="966"/>
                    <a:pt x="270" y="959"/>
                    <a:pt x="269" y="964"/>
                  </a:cubicBezTo>
                  <a:cubicBezTo>
                    <a:pt x="266" y="966"/>
                    <a:pt x="260" y="982"/>
                    <a:pt x="266" y="976"/>
                  </a:cubicBezTo>
                  <a:close/>
                  <a:moveTo>
                    <a:pt x="246" y="996"/>
                  </a:moveTo>
                  <a:cubicBezTo>
                    <a:pt x="243" y="988"/>
                    <a:pt x="256" y="983"/>
                    <a:pt x="248" y="979"/>
                  </a:cubicBezTo>
                  <a:cubicBezTo>
                    <a:pt x="246" y="981"/>
                    <a:pt x="239" y="993"/>
                    <a:pt x="246" y="996"/>
                  </a:cubicBezTo>
                  <a:close/>
                  <a:moveTo>
                    <a:pt x="62" y="1039"/>
                  </a:moveTo>
                  <a:cubicBezTo>
                    <a:pt x="61" y="1036"/>
                    <a:pt x="60" y="1034"/>
                    <a:pt x="57" y="1032"/>
                  </a:cubicBezTo>
                  <a:cubicBezTo>
                    <a:pt x="57" y="1035"/>
                    <a:pt x="61" y="1046"/>
                    <a:pt x="62" y="1039"/>
                  </a:cubicBezTo>
                  <a:close/>
                  <a:moveTo>
                    <a:pt x="77" y="1095"/>
                  </a:moveTo>
                  <a:cubicBezTo>
                    <a:pt x="82" y="1101"/>
                    <a:pt x="83" y="1111"/>
                    <a:pt x="87" y="1117"/>
                  </a:cubicBezTo>
                  <a:cubicBezTo>
                    <a:pt x="124" y="1184"/>
                    <a:pt x="126" y="1187"/>
                    <a:pt x="128" y="1190"/>
                  </a:cubicBezTo>
                  <a:cubicBezTo>
                    <a:pt x="146" y="1213"/>
                    <a:pt x="141" y="1224"/>
                    <a:pt x="145" y="1225"/>
                  </a:cubicBezTo>
                  <a:cubicBezTo>
                    <a:pt x="170" y="1271"/>
                    <a:pt x="171" y="1275"/>
                    <a:pt x="176" y="1276"/>
                  </a:cubicBezTo>
                  <a:cubicBezTo>
                    <a:pt x="198" y="1315"/>
                    <a:pt x="204" y="1320"/>
                    <a:pt x="206" y="1329"/>
                  </a:cubicBezTo>
                  <a:cubicBezTo>
                    <a:pt x="220" y="1358"/>
                    <a:pt x="231" y="1358"/>
                    <a:pt x="229" y="1371"/>
                  </a:cubicBezTo>
                  <a:cubicBezTo>
                    <a:pt x="241" y="1386"/>
                    <a:pt x="240" y="1376"/>
                    <a:pt x="239" y="1366"/>
                  </a:cubicBezTo>
                  <a:cubicBezTo>
                    <a:pt x="220" y="1308"/>
                    <a:pt x="214" y="1302"/>
                    <a:pt x="213" y="1291"/>
                  </a:cubicBezTo>
                  <a:cubicBezTo>
                    <a:pt x="199" y="1268"/>
                    <a:pt x="202" y="1260"/>
                    <a:pt x="198" y="1258"/>
                  </a:cubicBezTo>
                  <a:cubicBezTo>
                    <a:pt x="180" y="1215"/>
                    <a:pt x="168" y="1215"/>
                    <a:pt x="168" y="1203"/>
                  </a:cubicBezTo>
                  <a:cubicBezTo>
                    <a:pt x="145" y="1172"/>
                    <a:pt x="150" y="1162"/>
                    <a:pt x="143" y="1163"/>
                  </a:cubicBezTo>
                  <a:cubicBezTo>
                    <a:pt x="113" y="1114"/>
                    <a:pt x="107" y="1108"/>
                    <a:pt x="105" y="1100"/>
                  </a:cubicBezTo>
                  <a:cubicBezTo>
                    <a:pt x="89" y="1081"/>
                    <a:pt x="86" y="1078"/>
                    <a:pt x="85" y="1075"/>
                  </a:cubicBezTo>
                  <a:cubicBezTo>
                    <a:pt x="71" y="1059"/>
                    <a:pt x="73" y="1055"/>
                    <a:pt x="70" y="1054"/>
                  </a:cubicBezTo>
                  <a:close/>
                  <a:moveTo>
                    <a:pt x="332" y="1623"/>
                  </a:moveTo>
                  <a:cubicBezTo>
                    <a:pt x="339" y="1624"/>
                    <a:pt x="330" y="1609"/>
                    <a:pt x="337" y="1610"/>
                  </a:cubicBezTo>
                  <a:cubicBezTo>
                    <a:pt x="359" y="1560"/>
                    <a:pt x="356" y="1544"/>
                    <a:pt x="365" y="1540"/>
                  </a:cubicBezTo>
                  <a:cubicBezTo>
                    <a:pt x="401" y="1455"/>
                    <a:pt x="401" y="1449"/>
                    <a:pt x="402" y="1444"/>
                  </a:cubicBezTo>
                  <a:cubicBezTo>
                    <a:pt x="418" y="1396"/>
                    <a:pt x="424" y="1396"/>
                    <a:pt x="425" y="1391"/>
                  </a:cubicBezTo>
                  <a:cubicBezTo>
                    <a:pt x="450" y="1344"/>
                    <a:pt x="454" y="1335"/>
                    <a:pt x="458" y="1326"/>
                  </a:cubicBezTo>
                  <a:cubicBezTo>
                    <a:pt x="490" y="1276"/>
                    <a:pt x="490" y="1269"/>
                    <a:pt x="493" y="1265"/>
                  </a:cubicBezTo>
                  <a:cubicBezTo>
                    <a:pt x="508" y="1240"/>
                    <a:pt x="511" y="1239"/>
                    <a:pt x="513" y="1238"/>
                  </a:cubicBezTo>
                  <a:cubicBezTo>
                    <a:pt x="521" y="1225"/>
                    <a:pt x="520" y="1221"/>
                    <a:pt x="523" y="1220"/>
                  </a:cubicBezTo>
                  <a:cubicBezTo>
                    <a:pt x="527" y="1215"/>
                    <a:pt x="518" y="1212"/>
                    <a:pt x="520" y="1220"/>
                  </a:cubicBezTo>
                  <a:cubicBezTo>
                    <a:pt x="481" y="1266"/>
                    <a:pt x="469" y="1280"/>
                    <a:pt x="460" y="1296"/>
                  </a:cubicBezTo>
                  <a:cubicBezTo>
                    <a:pt x="412" y="1376"/>
                    <a:pt x="407" y="1384"/>
                    <a:pt x="405" y="1394"/>
                  </a:cubicBezTo>
                  <a:cubicBezTo>
                    <a:pt x="376" y="1447"/>
                    <a:pt x="378" y="1450"/>
                    <a:pt x="377" y="1452"/>
                  </a:cubicBezTo>
                  <a:cubicBezTo>
                    <a:pt x="371" y="1467"/>
                    <a:pt x="366" y="1465"/>
                    <a:pt x="367" y="1472"/>
                  </a:cubicBezTo>
                  <a:cubicBezTo>
                    <a:pt x="344" y="1511"/>
                    <a:pt x="348" y="1521"/>
                    <a:pt x="342" y="1522"/>
                  </a:cubicBezTo>
                  <a:cubicBezTo>
                    <a:pt x="323" y="1591"/>
                    <a:pt x="318" y="1593"/>
                    <a:pt x="317" y="1598"/>
                  </a:cubicBezTo>
                  <a:cubicBezTo>
                    <a:pt x="309" y="1646"/>
                    <a:pt x="309" y="1656"/>
                    <a:pt x="309" y="1666"/>
                  </a:cubicBezTo>
                  <a:close/>
                  <a:moveTo>
                    <a:pt x="115" y="1273"/>
                  </a:moveTo>
                  <a:cubicBezTo>
                    <a:pt x="122" y="1281"/>
                    <a:pt x="126" y="1292"/>
                    <a:pt x="130" y="1301"/>
                  </a:cubicBezTo>
                  <a:cubicBezTo>
                    <a:pt x="136" y="1302"/>
                    <a:pt x="130" y="1315"/>
                    <a:pt x="138" y="1314"/>
                  </a:cubicBezTo>
                  <a:cubicBezTo>
                    <a:pt x="137" y="1322"/>
                    <a:pt x="142" y="1324"/>
                    <a:pt x="145" y="1329"/>
                  </a:cubicBezTo>
                  <a:cubicBezTo>
                    <a:pt x="152" y="1351"/>
                    <a:pt x="166" y="1365"/>
                    <a:pt x="176" y="1384"/>
                  </a:cubicBezTo>
                  <a:cubicBezTo>
                    <a:pt x="182" y="1392"/>
                    <a:pt x="186" y="1402"/>
                    <a:pt x="193" y="1409"/>
                  </a:cubicBezTo>
                  <a:cubicBezTo>
                    <a:pt x="198" y="1412"/>
                    <a:pt x="198" y="1418"/>
                    <a:pt x="201" y="1422"/>
                  </a:cubicBezTo>
                  <a:cubicBezTo>
                    <a:pt x="204" y="1426"/>
                    <a:pt x="207" y="1431"/>
                    <a:pt x="211" y="1434"/>
                  </a:cubicBezTo>
                  <a:cubicBezTo>
                    <a:pt x="214" y="1446"/>
                    <a:pt x="223" y="1451"/>
                    <a:pt x="226" y="1462"/>
                  </a:cubicBezTo>
                  <a:cubicBezTo>
                    <a:pt x="229" y="1467"/>
                    <a:pt x="233" y="1470"/>
                    <a:pt x="236" y="1475"/>
                  </a:cubicBezTo>
                  <a:cubicBezTo>
                    <a:pt x="241" y="1475"/>
                    <a:pt x="241" y="1491"/>
                    <a:pt x="246" y="1482"/>
                  </a:cubicBezTo>
                  <a:cubicBezTo>
                    <a:pt x="241" y="1479"/>
                    <a:pt x="241" y="1471"/>
                    <a:pt x="239" y="1464"/>
                  </a:cubicBezTo>
                  <a:cubicBezTo>
                    <a:pt x="234" y="1460"/>
                    <a:pt x="231" y="1455"/>
                    <a:pt x="229" y="1449"/>
                  </a:cubicBezTo>
                  <a:cubicBezTo>
                    <a:pt x="229" y="1447"/>
                    <a:pt x="229" y="1444"/>
                    <a:pt x="229" y="1442"/>
                  </a:cubicBezTo>
                  <a:cubicBezTo>
                    <a:pt x="221" y="1436"/>
                    <a:pt x="220" y="1425"/>
                    <a:pt x="214" y="1419"/>
                  </a:cubicBezTo>
                  <a:cubicBezTo>
                    <a:pt x="216" y="1411"/>
                    <a:pt x="210" y="1411"/>
                    <a:pt x="208" y="1407"/>
                  </a:cubicBezTo>
                  <a:cubicBezTo>
                    <a:pt x="205" y="1404"/>
                    <a:pt x="205" y="1397"/>
                    <a:pt x="201" y="1394"/>
                  </a:cubicBezTo>
                  <a:cubicBezTo>
                    <a:pt x="197" y="1385"/>
                    <a:pt x="194" y="1376"/>
                    <a:pt x="186" y="1371"/>
                  </a:cubicBezTo>
                  <a:cubicBezTo>
                    <a:pt x="182" y="1362"/>
                    <a:pt x="179" y="1352"/>
                    <a:pt x="171" y="1346"/>
                  </a:cubicBezTo>
                  <a:cubicBezTo>
                    <a:pt x="166" y="1338"/>
                    <a:pt x="163" y="1329"/>
                    <a:pt x="156" y="1324"/>
                  </a:cubicBezTo>
                  <a:cubicBezTo>
                    <a:pt x="157" y="1316"/>
                    <a:pt x="149" y="1319"/>
                    <a:pt x="151" y="1311"/>
                  </a:cubicBezTo>
                  <a:cubicBezTo>
                    <a:pt x="147" y="1311"/>
                    <a:pt x="145" y="1310"/>
                    <a:pt x="145" y="1306"/>
                  </a:cubicBezTo>
                  <a:cubicBezTo>
                    <a:pt x="145" y="1303"/>
                    <a:pt x="141" y="1304"/>
                    <a:pt x="140" y="1301"/>
                  </a:cubicBezTo>
                  <a:cubicBezTo>
                    <a:pt x="139" y="1290"/>
                    <a:pt x="129" y="1287"/>
                    <a:pt x="128" y="1276"/>
                  </a:cubicBezTo>
                  <a:cubicBezTo>
                    <a:pt x="119" y="1278"/>
                    <a:pt x="126" y="1265"/>
                    <a:pt x="118" y="1266"/>
                  </a:cubicBezTo>
                  <a:cubicBezTo>
                    <a:pt x="118" y="1262"/>
                    <a:pt x="117" y="1260"/>
                    <a:pt x="115" y="1258"/>
                  </a:cubicBezTo>
                  <a:cubicBezTo>
                    <a:pt x="112" y="1258"/>
                    <a:pt x="111" y="1255"/>
                    <a:pt x="110" y="1258"/>
                  </a:cubicBezTo>
                  <a:cubicBezTo>
                    <a:pt x="114" y="1261"/>
                    <a:pt x="115" y="1267"/>
                    <a:pt x="115" y="1273"/>
                  </a:cubicBezTo>
                  <a:close/>
                  <a:moveTo>
                    <a:pt x="427" y="1331"/>
                  </a:moveTo>
                  <a:cubicBezTo>
                    <a:pt x="427" y="1327"/>
                    <a:pt x="436" y="1326"/>
                    <a:pt x="430" y="1323"/>
                  </a:cubicBezTo>
                  <a:cubicBezTo>
                    <a:pt x="422" y="1329"/>
                    <a:pt x="427" y="1338"/>
                    <a:pt x="427" y="1331"/>
                  </a:cubicBezTo>
                  <a:close/>
                  <a:moveTo>
                    <a:pt x="402" y="1371"/>
                  </a:moveTo>
                  <a:cubicBezTo>
                    <a:pt x="394" y="1377"/>
                    <a:pt x="392" y="1390"/>
                    <a:pt x="385" y="1396"/>
                  </a:cubicBezTo>
                  <a:cubicBezTo>
                    <a:pt x="374" y="1414"/>
                    <a:pt x="363" y="1432"/>
                    <a:pt x="357" y="1454"/>
                  </a:cubicBezTo>
                  <a:cubicBezTo>
                    <a:pt x="353" y="1459"/>
                    <a:pt x="347" y="1461"/>
                    <a:pt x="347" y="1469"/>
                  </a:cubicBezTo>
                  <a:cubicBezTo>
                    <a:pt x="342" y="1473"/>
                    <a:pt x="341" y="1480"/>
                    <a:pt x="337" y="1485"/>
                  </a:cubicBezTo>
                  <a:cubicBezTo>
                    <a:pt x="333" y="1498"/>
                    <a:pt x="325" y="1508"/>
                    <a:pt x="322" y="1522"/>
                  </a:cubicBezTo>
                  <a:cubicBezTo>
                    <a:pt x="321" y="1526"/>
                    <a:pt x="319" y="1527"/>
                    <a:pt x="322" y="1530"/>
                  </a:cubicBezTo>
                  <a:cubicBezTo>
                    <a:pt x="319" y="1531"/>
                    <a:pt x="317" y="1533"/>
                    <a:pt x="317" y="1537"/>
                  </a:cubicBezTo>
                  <a:cubicBezTo>
                    <a:pt x="313" y="1542"/>
                    <a:pt x="314" y="1551"/>
                    <a:pt x="309" y="1555"/>
                  </a:cubicBezTo>
                  <a:cubicBezTo>
                    <a:pt x="307" y="1561"/>
                    <a:pt x="308" y="1570"/>
                    <a:pt x="304" y="1575"/>
                  </a:cubicBezTo>
                  <a:cubicBezTo>
                    <a:pt x="303" y="1580"/>
                    <a:pt x="298" y="1594"/>
                    <a:pt x="304" y="1598"/>
                  </a:cubicBezTo>
                  <a:cubicBezTo>
                    <a:pt x="320" y="1574"/>
                    <a:pt x="321" y="1536"/>
                    <a:pt x="337" y="1512"/>
                  </a:cubicBezTo>
                  <a:cubicBezTo>
                    <a:pt x="341" y="1497"/>
                    <a:pt x="349" y="1486"/>
                    <a:pt x="354" y="1472"/>
                  </a:cubicBezTo>
                  <a:cubicBezTo>
                    <a:pt x="359" y="1472"/>
                    <a:pt x="356" y="1463"/>
                    <a:pt x="359" y="1462"/>
                  </a:cubicBezTo>
                  <a:cubicBezTo>
                    <a:pt x="361" y="1458"/>
                    <a:pt x="363" y="1456"/>
                    <a:pt x="365" y="1452"/>
                  </a:cubicBezTo>
                  <a:cubicBezTo>
                    <a:pt x="369" y="1446"/>
                    <a:pt x="371" y="1438"/>
                    <a:pt x="372" y="1429"/>
                  </a:cubicBezTo>
                  <a:cubicBezTo>
                    <a:pt x="377" y="1429"/>
                    <a:pt x="374" y="1421"/>
                    <a:pt x="380" y="1422"/>
                  </a:cubicBezTo>
                  <a:cubicBezTo>
                    <a:pt x="381" y="1417"/>
                    <a:pt x="381" y="1411"/>
                    <a:pt x="385" y="1409"/>
                  </a:cubicBezTo>
                  <a:cubicBezTo>
                    <a:pt x="388" y="1401"/>
                    <a:pt x="392" y="1393"/>
                    <a:pt x="395" y="1384"/>
                  </a:cubicBezTo>
                  <a:cubicBezTo>
                    <a:pt x="401" y="1379"/>
                    <a:pt x="404" y="1371"/>
                    <a:pt x="407" y="1364"/>
                  </a:cubicBezTo>
                  <a:cubicBezTo>
                    <a:pt x="411" y="1361"/>
                    <a:pt x="412" y="1357"/>
                    <a:pt x="415" y="1354"/>
                  </a:cubicBezTo>
                  <a:cubicBezTo>
                    <a:pt x="414" y="1350"/>
                    <a:pt x="423" y="1344"/>
                    <a:pt x="417" y="1344"/>
                  </a:cubicBezTo>
                  <a:cubicBezTo>
                    <a:pt x="414" y="1355"/>
                    <a:pt x="403" y="1358"/>
                    <a:pt x="402" y="1371"/>
                  </a:cubicBezTo>
                  <a:close/>
                  <a:moveTo>
                    <a:pt x="483" y="1406"/>
                  </a:moveTo>
                  <a:cubicBezTo>
                    <a:pt x="475" y="1408"/>
                    <a:pt x="479" y="1423"/>
                    <a:pt x="470" y="1424"/>
                  </a:cubicBezTo>
                  <a:cubicBezTo>
                    <a:pt x="466" y="1429"/>
                    <a:pt x="467" y="1440"/>
                    <a:pt x="460" y="1442"/>
                  </a:cubicBezTo>
                  <a:cubicBezTo>
                    <a:pt x="460" y="1452"/>
                    <a:pt x="454" y="1456"/>
                    <a:pt x="450" y="1462"/>
                  </a:cubicBezTo>
                  <a:cubicBezTo>
                    <a:pt x="449" y="1483"/>
                    <a:pt x="435" y="1492"/>
                    <a:pt x="433" y="1512"/>
                  </a:cubicBezTo>
                  <a:cubicBezTo>
                    <a:pt x="425" y="1516"/>
                    <a:pt x="426" y="1527"/>
                    <a:pt x="422" y="1535"/>
                  </a:cubicBezTo>
                  <a:cubicBezTo>
                    <a:pt x="425" y="1543"/>
                    <a:pt x="419" y="1543"/>
                    <a:pt x="417" y="1547"/>
                  </a:cubicBezTo>
                  <a:cubicBezTo>
                    <a:pt x="425" y="1550"/>
                    <a:pt x="412" y="1551"/>
                    <a:pt x="415" y="1557"/>
                  </a:cubicBezTo>
                  <a:cubicBezTo>
                    <a:pt x="410" y="1558"/>
                    <a:pt x="413" y="1566"/>
                    <a:pt x="410" y="1568"/>
                  </a:cubicBezTo>
                  <a:cubicBezTo>
                    <a:pt x="412" y="1575"/>
                    <a:pt x="403" y="1572"/>
                    <a:pt x="405" y="1580"/>
                  </a:cubicBezTo>
                  <a:cubicBezTo>
                    <a:pt x="402" y="1583"/>
                    <a:pt x="402" y="1589"/>
                    <a:pt x="400" y="1593"/>
                  </a:cubicBezTo>
                  <a:cubicBezTo>
                    <a:pt x="398" y="1597"/>
                    <a:pt x="399" y="1603"/>
                    <a:pt x="395" y="1605"/>
                  </a:cubicBezTo>
                  <a:cubicBezTo>
                    <a:pt x="395" y="1616"/>
                    <a:pt x="389" y="1621"/>
                    <a:pt x="387" y="1630"/>
                  </a:cubicBezTo>
                  <a:cubicBezTo>
                    <a:pt x="386" y="1635"/>
                    <a:pt x="386" y="1641"/>
                    <a:pt x="382" y="1643"/>
                  </a:cubicBezTo>
                  <a:cubicBezTo>
                    <a:pt x="384" y="1648"/>
                    <a:pt x="375" y="1654"/>
                    <a:pt x="382" y="1656"/>
                  </a:cubicBezTo>
                  <a:cubicBezTo>
                    <a:pt x="386" y="1646"/>
                    <a:pt x="390" y="1637"/>
                    <a:pt x="395" y="1628"/>
                  </a:cubicBezTo>
                  <a:cubicBezTo>
                    <a:pt x="397" y="1623"/>
                    <a:pt x="401" y="1621"/>
                    <a:pt x="402" y="1615"/>
                  </a:cubicBezTo>
                  <a:cubicBezTo>
                    <a:pt x="402" y="1608"/>
                    <a:pt x="410" y="1608"/>
                    <a:pt x="407" y="1598"/>
                  </a:cubicBezTo>
                  <a:cubicBezTo>
                    <a:pt x="417" y="1594"/>
                    <a:pt x="412" y="1576"/>
                    <a:pt x="422" y="1573"/>
                  </a:cubicBezTo>
                  <a:cubicBezTo>
                    <a:pt x="425" y="1568"/>
                    <a:pt x="422" y="1559"/>
                    <a:pt x="430" y="1560"/>
                  </a:cubicBezTo>
                  <a:cubicBezTo>
                    <a:pt x="430" y="1552"/>
                    <a:pt x="430" y="1545"/>
                    <a:pt x="438" y="1545"/>
                  </a:cubicBezTo>
                  <a:cubicBezTo>
                    <a:pt x="436" y="1537"/>
                    <a:pt x="439" y="1533"/>
                    <a:pt x="440" y="1527"/>
                  </a:cubicBezTo>
                  <a:cubicBezTo>
                    <a:pt x="446" y="1526"/>
                    <a:pt x="443" y="1516"/>
                    <a:pt x="448" y="1515"/>
                  </a:cubicBezTo>
                  <a:cubicBezTo>
                    <a:pt x="450" y="1503"/>
                    <a:pt x="457" y="1495"/>
                    <a:pt x="460" y="1484"/>
                  </a:cubicBezTo>
                  <a:cubicBezTo>
                    <a:pt x="465" y="1483"/>
                    <a:pt x="462" y="1473"/>
                    <a:pt x="468" y="1472"/>
                  </a:cubicBezTo>
                  <a:cubicBezTo>
                    <a:pt x="469" y="1465"/>
                    <a:pt x="471" y="1460"/>
                    <a:pt x="475" y="1457"/>
                  </a:cubicBezTo>
                  <a:cubicBezTo>
                    <a:pt x="478" y="1446"/>
                    <a:pt x="485" y="1438"/>
                    <a:pt x="488" y="1427"/>
                  </a:cubicBezTo>
                  <a:cubicBezTo>
                    <a:pt x="492" y="1421"/>
                    <a:pt x="490" y="1410"/>
                    <a:pt x="493" y="1404"/>
                  </a:cubicBezTo>
                  <a:cubicBezTo>
                    <a:pt x="491" y="1399"/>
                    <a:pt x="496" y="1387"/>
                    <a:pt x="490" y="1386"/>
                  </a:cubicBezTo>
                  <a:cubicBezTo>
                    <a:pt x="490" y="1395"/>
                    <a:pt x="483" y="1398"/>
                    <a:pt x="483" y="1406"/>
                  </a:cubicBezTo>
                  <a:close/>
                  <a:moveTo>
                    <a:pt x="415" y="1444"/>
                  </a:moveTo>
                  <a:cubicBezTo>
                    <a:pt x="417" y="1454"/>
                    <a:pt x="421" y="1430"/>
                    <a:pt x="417" y="1439"/>
                  </a:cubicBezTo>
                  <a:cubicBezTo>
                    <a:pt x="417" y="1441"/>
                    <a:pt x="414" y="1440"/>
                    <a:pt x="415" y="1444"/>
                  </a:cubicBezTo>
                  <a:close/>
                  <a:moveTo>
                    <a:pt x="402" y="1477"/>
                  </a:moveTo>
                  <a:cubicBezTo>
                    <a:pt x="397" y="1479"/>
                    <a:pt x="396" y="1484"/>
                    <a:pt x="395" y="1490"/>
                  </a:cubicBezTo>
                  <a:cubicBezTo>
                    <a:pt x="400" y="1488"/>
                    <a:pt x="398" y="1478"/>
                    <a:pt x="405" y="1477"/>
                  </a:cubicBezTo>
                  <a:cubicBezTo>
                    <a:pt x="403" y="1470"/>
                    <a:pt x="408" y="1470"/>
                    <a:pt x="407" y="1464"/>
                  </a:cubicBezTo>
                  <a:cubicBezTo>
                    <a:pt x="409" y="1464"/>
                    <a:pt x="410" y="1462"/>
                    <a:pt x="410" y="1459"/>
                  </a:cubicBezTo>
                  <a:cubicBezTo>
                    <a:pt x="410" y="1456"/>
                    <a:pt x="413" y="1455"/>
                    <a:pt x="410" y="1454"/>
                  </a:cubicBezTo>
                  <a:cubicBezTo>
                    <a:pt x="407" y="1461"/>
                    <a:pt x="402" y="1467"/>
                    <a:pt x="402" y="1477"/>
                  </a:cubicBezTo>
                  <a:close/>
                  <a:moveTo>
                    <a:pt x="470" y="1484"/>
                  </a:moveTo>
                  <a:cubicBezTo>
                    <a:pt x="470" y="1498"/>
                    <a:pt x="461" y="1502"/>
                    <a:pt x="460" y="1515"/>
                  </a:cubicBezTo>
                  <a:cubicBezTo>
                    <a:pt x="437" y="1576"/>
                    <a:pt x="431" y="1575"/>
                    <a:pt x="430" y="1580"/>
                  </a:cubicBezTo>
                  <a:cubicBezTo>
                    <a:pt x="411" y="1635"/>
                    <a:pt x="400" y="1637"/>
                    <a:pt x="397" y="1648"/>
                  </a:cubicBezTo>
                  <a:cubicBezTo>
                    <a:pt x="386" y="1684"/>
                    <a:pt x="383" y="1687"/>
                    <a:pt x="382" y="1693"/>
                  </a:cubicBezTo>
                  <a:cubicBezTo>
                    <a:pt x="371" y="1730"/>
                    <a:pt x="371" y="1738"/>
                    <a:pt x="367" y="1741"/>
                  </a:cubicBezTo>
                  <a:cubicBezTo>
                    <a:pt x="361" y="1788"/>
                    <a:pt x="357" y="1799"/>
                    <a:pt x="362" y="1799"/>
                  </a:cubicBezTo>
                  <a:cubicBezTo>
                    <a:pt x="379" y="1754"/>
                    <a:pt x="376" y="1747"/>
                    <a:pt x="380" y="1746"/>
                  </a:cubicBezTo>
                  <a:cubicBezTo>
                    <a:pt x="391" y="1697"/>
                    <a:pt x="403" y="1699"/>
                    <a:pt x="400" y="1688"/>
                  </a:cubicBezTo>
                  <a:cubicBezTo>
                    <a:pt x="430" y="1632"/>
                    <a:pt x="427" y="1621"/>
                    <a:pt x="433" y="1618"/>
                  </a:cubicBezTo>
                  <a:cubicBezTo>
                    <a:pt x="459" y="1557"/>
                    <a:pt x="462" y="1552"/>
                    <a:pt x="465" y="1547"/>
                  </a:cubicBezTo>
                  <a:cubicBezTo>
                    <a:pt x="482" y="1493"/>
                    <a:pt x="477" y="1484"/>
                    <a:pt x="483" y="1484"/>
                  </a:cubicBezTo>
                  <a:close/>
                  <a:moveTo>
                    <a:pt x="166" y="1522"/>
                  </a:moveTo>
                  <a:cubicBezTo>
                    <a:pt x="169" y="1533"/>
                    <a:pt x="177" y="1538"/>
                    <a:pt x="181" y="1548"/>
                  </a:cubicBezTo>
                  <a:cubicBezTo>
                    <a:pt x="187" y="1555"/>
                    <a:pt x="191" y="1564"/>
                    <a:pt x="199" y="1570"/>
                  </a:cubicBezTo>
                  <a:cubicBezTo>
                    <a:pt x="197" y="1578"/>
                    <a:pt x="205" y="1577"/>
                    <a:pt x="206" y="1583"/>
                  </a:cubicBezTo>
                  <a:cubicBezTo>
                    <a:pt x="209" y="1583"/>
                    <a:pt x="208" y="1587"/>
                    <a:pt x="211" y="1588"/>
                  </a:cubicBezTo>
                  <a:cubicBezTo>
                    <a:pt x="210" y="1593"/>
                    <a:pt x="215" y="1593"/>
                    <a:pt x="216" y="1595"/>
                  </a:cubicBezTo>
                  <a:cubicBezTo>
                    <a:pt x="220" y="1604"/>
                    <a:pt x="227" y="1611"/>
                    <a:pt x="234" y="1618"/>
                  </a:cubicBezTo>
                  <a:cubicBezTo>
                    <a:pt x="240" y="1626"/>
                    <a:pt x="247" y="1633"/>
                    <a:pt x="254" y="1641"/>
                  </a:cubicBezTo>
                  <a:cubicBezTo>
                    <a:pt x="260" y="1648"/>
                    <a:pt x="265" y="1657"/>
                    <a:pt x="272" y="1663"/>
                  </a:cubicBezTo>
                  <a:cubicBezTo>
                    <a:pt x="275" y="1667"/>
                    <a:pt x="278" y="1670"/>
                    <a:pt x="282" y="1673"/>
                  </a:cubicBezTo>
                  <a:cubicBezTo>
                    <a:pt x="283" y="1680"/>
                    <a:pt x="288" y="1682"/>
                    <a:pt x="292" y="1686"/>
                  </a:cubicBezTo>
                  <a:cubicBezTo>
                    <a:pt x="293" y="1695"/>
                    <a:pt x="300" y="1698"/>
                    <a:pt x="302" y="1706"/>
                  </a:cubicBezTo>
                  <a:cubicBezTo>
                    <a:pt x="309" y="1709"/>
                    <a:pt x="309" y="1719"/>
                    <a:pt x="317" y="1721"/>
                  </a:cubicBezTo>
                  <a:cubicBezTo>
                    <a:pt x="317" y="1715"/>
                    <a:pt x="317" y="1709"/>
                    <a:pt x="314" y="1706"/>
                  </a:cubicBezTo>
                  <a:cubicBezTo>
                    <a:pt x="311" y="1705"/>
                    <a:pt x="313" y="1703"/>
                    <a:pt x="314" y="1701"/>
                  </a:cubicBezTo>
                  <a:cubicBezTo>
                    <a:pt x="311" y="1701"/>
                    <a:pt x="312" y="1697"/>
                    <a:pt x="312" y="1693"/>
                  </a:cubicBezTo>
                  <a:cubicBezTo>
                    <a:pt x="303" y="1693"/>
                    <a:pt x="307" y="1680"/>
                    <a:pt x="299" y="1678"/>
                  </a:cubicBezTo>
                  <a:cubicBezTo>
                    <a:pt x="302" y="1670"/>
                    <a:pt x="291" y="1676"/>
                    <a:pt x="294" y="1668"/>
                  </a:cubicBezTo>
                  <a:cubicBezTo>
                    <a:pt x="293" y="1665"/>
                    <a:pt x="290" y="1662"/>
                    <a:pt x="287" y="1661"/>
                  </a:cubicBezTo>
                  <a:cubicBezTo>
                    <a:pt x="281" y="1646"/>
                    <a:pt x="269" y="1638"/>
                    <a:pt x="264" y="1623"/>
                  </a:cubicBezTo>
                  <a:cubicBezTo>
                    <a:pt x="254" y="1618"/>
                    <a:pt x="249" y="1607"/>
                    <a:pt x="241" y="1600"/>
                  </a:cubicBezTo>
                  <a:cubicBezTo>
                    <a:pt x="239" y="1595"/>
                    <a:pt x="235" y="1592"/>
                    <a:pt x="231" y="1588"/>
                  </a:cubicBezTo>
                  <a:cubicBezTo>
                    <a:pt x="227" y="1584"/>
                    <a:pt x="225" y="1577"/>
                    <a:pt x="219" y="1575"/>
                  </a:cubicBezTo>
                  <a:cubicBezTo>
                    <a:pt x="215" y="1571"/>
                    <a:pt x="210" y="1568"/>
                    <a:pt x="209" y="1563"/>
                  </a:cubicBezTo>
                  <a:cubicBezTo>
                    <a:pt x="203" y="1560"/>
                    <a:pt x="199" y="1555"/>
                    <a:pt x="196" y="1550"/>
                  </a:cubicBezTo>
                  <a:cubicBezTo>
                    <a:pt x="188" y="1542"/>
                    <a:pt x="180" y="1534"/>
                    <a:pt x="171" y="1527"/>
                  </a:cubicBezTo>
                  <a:cubicBezTo>
                    <a:pt x="171" y="1518"/>
                    <a:pt x="164" y="1516"/>
                    <a:pt x="161" y="1510"/>
                  </a:cubicBezTo>
                  <a:cubicBezTo>
                    <a:pt x="160" y="1506"/>
                    <a:pt x="157" y="1506"/>
                    <a:pt x="156" y="1502"/>
                  </a:cubicBezTo>
                  <a:cubicBezTo>
                    <a:pt x="152" y="1504"/>
                    <a:pt x="150" y="1492"/>
                    <a:pt x="148" y="1500"/>
                  </a:cubicBezTo>
                  <a:cubicBezTo>
                    <a:pt x="157" y="1504"/>
                    <a:pt x="157" y="1518"/>
                    <a:pt x="166" y="1522"/>
                  </a:cubicBezTo>
                  <a:close/>
                  <a:moveTo>
                    <a:pt x="465" y="1575"/>
                  </a:moveTo>
                  <a:cubicBezTo>
                    <a:pt x="457" y="1583"/>
                    <a:pt x="454" y="1598"/>
                    <a:pt x="448" y="1608"/>
                  </a:cubicBezTo>
                  <a:cubicBezTo>
                    <a:pt x="445" y="1613"/>
                    <a:pt x="444" y="1620"/>
                    <a:pt x="440" y="1625"/>
                  </a:cubicBezTo>
                  <a:cubicBezTo>
                    <a:pt x="437" y="1631"/>
                    <a:pt x="440" y="1642"/>
                    <a:pt x="433" y="1643"/>
                  </a:cubicBezTo>
                  <a:cubicBezTo>
                    <a:pt x="434" y="1653"/>
                    <a:pt x="426" y="1653"/>
                    <a:pt x="425" y="1661"/>
                  </a:cubicBezTo>
                  <a:cubicBezTo>
                    <a:pt x="424" y="1668"/>
                    <a:pt x="419" y="1671"/>
                    <a:pt x="418" y="1678"/>
                  </a:cubicBezTo>
                  <a:cubicBezTo>
                    <a:pt x="414" y="1683"/>
                    <a:pt x="413" y="1690"/>
                    <a:pt x="410" y="1696"/>
                  </a:cubicBezTo>
                  <a:cubicBezTo>
                    <a:pt x="405" y="1696"/>
                    <a:pt x="411" y="1700"/>
                    <a:pt x="407" y="1701"/>
                  </a:cubicBezTo>
                  <a:cubicBezTo>
                    <a:pt x="407" y="1704"/>
                    <a:pt x="404" y="1705"/>
                    <a:pt x="407" y="1708"/>
                  </a:cubicBezTo>
                  <a:cubicBezTo>
                    <a:pt x="401" y="1710"/>
                    <a:pt x="401" y="1719"/>
                    <a:pt x="397" y="1724"/>
                  </a:cubicBezTo>
                  <a:cubicBezTo>
                    <a:pt x="399" y="1734"/>
                    <a:pt x="389" y="1732"/>
                    <a:pt x="392" y="1744"/>
                  </a:cubicBezTo>
                  <a:cubicBezTo>
                    <a:pt x="390" y="1749"/>
                    <a:pt x="388" y="1756"/>
                    <a:pt x="385" y="1761"/>
                  </a:cubicBezTo>
                  <a:cubicBezTo>
                    <a:pt x="384" y="1766"/>
                    <a:pt x="376" y="1775"/>
                    <a:pt x="382" y="1779"/>
                  </a:cubicBezTo>
                  <a:cubicBezTo>
                    <a:pt x="389" y="1772"/>
                    <a:pt x="391" y="1760"/>
                    <a:pt x="395" y="1751"/>
                  </a:cubicBezTo>
                  <a:cubicBezTo>
                    <a:pt x="398" y="1741"/>
                    <a:pt x="404" y="1733"/>
                    <a:pt x="405" y="1721"/>
                  </a:cubicBezTo>
                  <a:cubicBezTo>
                    <a:pt x="421" y="1704"/>
                    <a:pt x="428" y="1679"/>
                    <a:pt x="443" y="1661"/>
                  </a:cubicBezTo>
                  <a:cubicBezTo>
                    <a:pt x="445" y="1648"/>
                    <a:pt x="451" y="1638"/>
                    <a:pt x="455" y="1628"/>
                  </a:cubicBezTo>
                  <a:cubicBezTo>
                    <a:pt x="459" y="1624"/>
                    <a:pt x="459" y="1616"/>
                    <a:pt x="463" y="1613"/>
                  </a:cubicBezTo>
                  <a:cubicBezTo>
                    <a:pt x="463" y="1609"/>
                    <a:pt x="464" y="1607"/>
                    <a:pt x="465" y="1605"/>
                  </a:cubicBezTo>
                  <a:cubicBezTo>
                    <a:pt x="469" y="1605"/>
                    <a:pt x="467" y="1598"/>
                    <a:pt x="470" y="1598"/>
                  </a:cubicBezTo>
                  <a:cubicBezTo>
                    <a:pt x="468" y="1588"/>
                    <a:pt x="478" y="1590"/>
                    <a:pt x="475" y="1580"/>
                  </a:cubicBezTo>
                  <a:cubicBezTo>
                    <a:pt x="476" y="1573"/>
                    <a:pt x="480" y="1570"/>
                    <a:pt x="480" y="1562"/>
                  </a:cubicBezTo>
                  <a:cubicBezTo>
                    <a:pt x="485" y="1559"/>
                    <a:pt x="482" y="1549"/>
                    <a:pt x="485" y="1545"/>
                  </a:cubicBezTo>
                  <a:cubicBezTo>
                    <a:pt x="489" y="1540"/>
                    <a:pt x="488" y="1530"/>
                    <a:pt x="490" y="1525"/>
                  </a:cubicBezTo>
                  <a:cubicBezTo>
                    <a:pt x="490" y="1522"/>
                    <a:pt x="490" y="1520"/>
                    <a:pt x="490" y="1517"/>
                  </a:cubicBezTo>
                  <a:cubicBezTo>
                    <a:pt x="490" y="1514"/>
                    <a:pt x="494" y="1513"/>
                    <a:pt x="490" y="1512"/>
                  </a:cubicBezTo>
                  <a:cubicBezTo>
                    <a:pt x="489" y="1508"/>
                    <a:pt x="493" y="1497"/>
                    <a:pt x="488" y="1497"/>
                  </a:cubicBezTo>
                  <a:cubicBezTo>
                    <a:pt x="484" y="1527"/>
                    <a:pt x="474" y="1550"/>
                    <a:pt x="465" y="1575"/>
                  </a:cubicBezTo>
                  <a:close/>
                  <a:moveTo>
                    <a:pt x="337" y="1693"/>
                  </a:moveTo>
                  <a:cubicBezTo>
                    <a:pt x="336" y="1689"/>
                    <a:pt x="340" y="1688"/>
                    <a:pt x="340" y="1683"/>
                  </a:cubicBezTo>
                  <a:cubicBezTo>
                    <a:pt x="340" y="1680"/>
                    <a:pt x="339" y="1674"/>
                    <a:pt x="342" y="1673"/>
                  </a:cubicBezTo>
                  <a:cubicBezTo>
                    <a:pt x="337" y="1663"/>
                    <a:pt x="347" y="1649"/>
                    <a:pt x="347" y="1636"/>
                  </a:cubicBezTo>
                  <a:cubicBezTo>
                    <a:pt x="350" y="1635"/>
                    <a:pt x="350" y="1632"/>
                    <a:pt x="350" y="1628"/>
                  </a:cubicBezTo>
                  <a:cubicBezTo>
                    <a:pt x="350" y="1625"/>
                    <a:pt x="353" y="1623"/>
                    <a:pt x="352" y="1618"/>
                  </a:cubicBezTo>
                  <a:cubicBezTo>
                    <a:pt x="356" y="1613"/>
                    <a:pt x="354" y="1604"/>
                    <a:pt x="357" y="1598"/>
                  </a:cubicBezTo>
                  <a:cubicBezTo>
                    <a:pt x="359" y="1591"/>
                    <a:pt x="360" y="1584"/>
                    <a:pt x="365" y="1580"/>
                  </a:cubicBezTo>
                  <a:cubicBezTo>
                    <a:pt x="369" y="1576"/>
                    <a:pt x="366" y="1565"/>
                    <a:pt x="372" y="1563"/>
                  </a:cubicBezTo>
                  <a:cubicBezTo>
                    <a:pt x="372" y="1557"/>
                    <a:pt x="372" y="1552"/>
                    <a:pt x="372" y="1547"/>
                  </a:cubicBezTo>
                  <a:cubicBezTo>
                    <a:pt x="380" y="1547"/>
                    <a:pt x="370" y="1537"/>
                    <a:pt x="372" y="1547"/>
                  </a:cubicBezTo>
                  <a:cubicBezTo>
                    <a:pt x="368" y="1551"/>
                    <a:pt x="369" y="1560"/>
                    <a:pt x="365" y="1563"/>
                  </a:cubicBezTo>
                  <a:cubicBezTo>
                    <a:pt x="363" y="1568"/>
                    <a:pt x="362" y="1575"/>
                    <a:pt x="360" y="1580"/>
                  </a:cubicBezTo>
                  <a:cubicBezTo>
                    <a:pt x="356" y="1584"/>
                    <a:pt x="357" y="1593"/>
                    <a:pt x="352" y="1595"/>
                  </a:cubicBezTo>
                  <a:cubicBezTo>
                    <a:pt x="352" y="1604"/>
                    <a:pt x="349" y="1609"/>
                    <a:pt x="345" y="1613"/>
                  </a:cubicBezTo>
                  <a:cubicBezTo>
                    <a:pt x="342" y="1647"/>
                    <a:pt x="327" y="1669"/>
                    <a:pt x="330" y="1708"/>
                  </a:cubicBezTo>
                  <a:cubicBezTo>
                    <a:pt x="338" y="1709"/>
                    <a:pt x="334" y="1698"/>
                    <a:pt x="337" y="1693"/>
                  </a:cubicBezTo>
                  <a:close/>
                  <a:moveTo>
                    <a:pt x="299" y="1623"/>
                  </a:moveTo>
                  <a:cubicBezTo>
                    <a:pt x="299" y="1618"/>
                    <a:pt x="306" y="1608"/>
                    <a:pt x="299" y="1605"/>
                  </a:cubicBezTo>
                  <a:cubicBezTo>
                    <a:pt x="299" y="1610"/>
                    <a:pt x="292" y="1620"/>
                    <a:pt x="299" y="1623"/>
                  </a:cubicBezTo>
                  <a:close/>
                  <a:moveTo>
                    <a:pt x="372" y="1678"/>
                  </a:moveTo>
                  <a:cubicBezTo>
                    <a:pt x="367" y="1681"/>
                    <a:pt x="371" y="1692"/>
                    <a:pt x="365" y="1693"/>
                  </a:cubicBezTo>
                  <a:cubicBezTo>
                    <a:pt x="366" y="1702"/>
                    <a:pt x="363" y="1705"/>
                    <a:pt x="362" y="1711"/>
                  </a:cubicBezTo>
                  <a:cubicBezTo>
                    <a:pt x="363" y="1715"/>
                    <a:pt x="355" y="1724"/>
                    <a:pt x="362" y="1726"/>
                  </a:cubicBezTo>
                  <a:cubicBezTo>
                    <a:pt x="367" y="1717"/>
                    <a:pt x="364" y="1701"/>
                    <a:pt x="372" y="1696"/>
                  </a:cubicBezTo>
                  <a:cubicBezTo>
                    <a:pt x="370" y="1686"/>
                    <a:pt x="375" y="1684"/>
                    <a:pt x="375" y="1676"/>
                  </a:cubicBezTo>
                  <a:cubicBezTo>
                    <a:pt x="375" y="1672"/>
                    <a:pt x="386" y="1660"/>
                    <a:pt x="375" y="1661"/>
                  </a:cubicBezTo>
                  <a:cubicBezTo>
                    <a:pt x="376" y="1669"/>
                    <a:pt x="370" y="1670"/>
                    <a:pt x="372" y="1678"/>
                  </a:cubicBezTo>
                  <a:close/>
                  <a:moveTo>
                    <a:pt x="352" y="1776"/>
                  </a:moveTo>
                  <a:cubicBezTo>
                    <a:pt x="352" y="1773"/>
                    <a:pt x="352" y="1770"/>
                    <a:pt x="352" y="1766"/>
                  </a:cubicBezTo>
                  <a:cubicBezTo>
                    <a:pt x="350" y="1766"/>
                    <a:pt x="347" y="1766"/>
                    <a:pt x="345" y="1766"/>
                  </a:cubicBezTo>
                  <a:cubicBezTo>
                    <a:pt x="346" y="1771"/>
                    <a:pt x="346" y="1777"/>
                    <a:pt x="352" y="1776"/>
                  </a:cubicBezTo>
                  <a:close/>
                  <a:moveTo>
                    <a:pt x="375" y="1804"/>
                  </a:moveTo>
                  <a:cubicBezTo>
                    <a:pt x="376" y="1799"/>
                    <a:pt x="383" y="1788"/>
                    <a:pt x="377" y="1784"/>
                  </a:cubicBezTo>
                  <a:cubicBezTo>
                    <a:pt x="378" y="1791"/>
                    <a:pt x="368" y="1799"/>
                    <a:pt x="375" y="1804"/>
                  </a:cubicBezTo>
                  <a:close/>
                </a:path>
              </a:pathLst>
            </a:custGeom>
            <a:solidFill>
              <a:schemeClr val="accent3">
                <a:lumMod val="60000"/>
                <a:lumOff val="40000"/>
                <a:alpha val="75000"/>
              </a:schemeClr>
            </a:solidFill>
            <a:ln>
              <a:noFill/>
            </a:ln>
          </p:spPr>
        </p:sp>
        <p:sp>
          <p:nvSpPr>
            <p:cNvPr id="15" name="Freeform 14"/>
            <p:cNvSpPr>
              <a:spLocks noEditPoints="1"/>
            </p:cNvSpPr>
            <p:nvPr/>
          </p:nvSpPr>
          <p:spPr bwMode="auto">
            <a:xfrm>
              <a:off x="1133752" y="1810138"/>
              <a:ext cx="2762941" cy="4746626"/>
            </a:xfrm>
            <a:custGeom>
              <a:avLst/>
              <a:gdLst/>
              <a:ahLst/>
              <a:cxnLst/>
              <a:rect l="0" t="0" r="r" b="b"/>
              <a:pathLst>
                <a:path w="869" h="1495">
                  <a:moveTo>
                    <a:pt x="865" y="156"/>
                  </a:moveTo>
                  <a:cubicBezTo>
                    <a:pt x="856" y="165"/>
                    <a:pt x="851" y="173"/>
                    <a:pt x="844" y="182"/>
                  </a:cubicBezTo>
                  <a:cubicBezTo>
                    <a:pt x="804" y="216"/>
                    <a:pt x="802" y="216"/>
                    <a:pt x="800" y="216"/>
                  </a:cubicBezTo>
                  <a:cubicBezTo>
                    <a:pt x="775" y="232"/>
                    <a:pt x="768" y="237"/>
                    <a:pt x="760" y="239"/>
                  </a:cubicBezTo>
                  <a:cubicBezTo>
                    <a:pt x="699" y="279"/>
                    <a:pt x="696" y="275"/>
                    <a:pt x="693" y="278"/>
                  </a:cubicBezTo>
                  <a:cubicBezTo>
                    <a:pt x="706" y="270"/>
                    <a:pt x="707" y="266"/>
                    <a:pt x="714" y="263"/>
                  </a:cubicBezTo>
                  <a:cubicBezTo>
                    <a:pt x="766" y="230"/>
                    <a:pt x="774" y="225"/>
                    <a:pt x="782" y="219"/>
                  </a:cubicBezTo>
                  <a:cubicBezTo>
                    <a:pt x="830" y="181"/>
                    <a:pt x="830" y="177"/>
                    <a:pt x="834" y="174"/>
                  </a:cubicBezTo>
                  <a:cubicBezTo>
                    <a:pt x="831" y="170"/>
                    <a:pt x="831" y="178"/>
                    <a:pt x="827" y="175"/>
                  </a:cubicBezTo>
                  <a:cubicBezTo>
                    <a:pt x="792" y="205"/>
                    <a:pt x="784" y="209"/>
                    <a:pt x="783" y="213"/>
                  </a:cubicBezTo>
                  <a:cubicBezTo>
                    <a:pt x="763" y="227"/>
                    <a:pt x="760" y="223"/>
                    <a:pt x="757" y="227"/>
                  </a:cubicBezTo>
                  <a:cubicBezTo>
                    <a:pt x="776" y="212"/>
                    <a:pt x="774" y="208"/>
                    <a:pt x="780" y="206"/>
                  </a:cubicBezTo>
                  <a:cubicBezTo>
                    <a:pt x="824" y="164"/>
                    <a:pt x="830" y="160"/>
                    <a:pt x="833" y="155"/>
                  </a:cubicBezTo>
                  <a:cubicBezTo>
                    <a:pt x="806" y="176"/>
                    <a:pt x="797" y="184"/>
                    <a:pt x="788" y="193"/>
                  </a:cubicBezTo>
                  <a:cubicBezTo>
                    <a:pt x="731" y="226"/>
                    <a:pt x="724" y="237"/>
                    <a:pt x="720" y="234"/>
                  </a:cubicBezTo>
                  <a:cubicBezTo>
                    <a:pt x="766" y="194"/>
                    <a:pt x="786" y="180"/>
                    <a:pt x="803" y="159"/>
                  </a:cubicBezTo>
                  <a:cubicBezTo>
                    <a:pt x="785" y="170"/>
                    <a:pt x="775" y="180"/>
                    <a:pt x="763" y="188"/>
                  </a:cubicBezTo>
                  <a:cubicBezTo>
                    <a:pt x="736" y="208"/>
                    <a:pt x="735" y="202"/>
                    <a:pt x="737" y="200"/>
                  </a:cubicBezTo>
                  <a:cubicBezTo>
                    <a:pt x="749" y="181"/>
                    <a:pt x="754" y="177"/>
                    <a:pt x="756" y="172"/>
                  </a:cubicBezTo>
                  <a:cubicBezTo>
                    <a:pt x="787" y="134"/>
                    <a:pt x="791" y="136"/>
                    <a:pt x="790" y="130"/>
                  </a:cubicBezTo>
                  <a:cubicBezTo>
                    <a:pt x="769" y="150"/>
                    <a:pt x="765" y="152"/>
                    <a:pt x="766" y="155"/>
                  </a:cubicBezTo>
                  <a:cubicBezTo>
                    <a:pt x="746" y="174"/>
                    <a:pt x="746" y="170"/>
                    <a:pt x="746" y="169"/>
                  </a:cubicBezTo>
                  <a:cubicBezTo>
                    <a:pt x="748" y="164"/>
                    <a:pt x="752" y="160"/>
                    <a:pt x="752" y="160"/>
                  </a:cubicBezTo>
                  <a:cubicBezTo>
                    <a:pt x="764" y="139"/>
                    <a:pt x="770" y="129"/>
                    <a:pt x="777" y="119"/>
                  </a:cubicBezTo>
                  <a:cubicBezTo>
                    <a:pt x="800" y="82"/>
                    <a:pt x="812" y="81"/>
                    <a:pt x="808" y="77"/>
                  </a:cubicBezTo>
                  <a:cubicBezTo>
                    <a:pt x="770" y="123"/>
                    <a:pt x="765" y="125"/>
                    <a:pt x="763" y="127"/>
                  </a:cubicBezTo>
                  <a:cubicBezTo>
                    <a:pt x="747" y="156"/>
                    <a:pt x="743" y="161"/>
                    <a:pt x="740" y="166"/>
                  </a:cubicBezTo>
                  <a:cubicBezTo>
                    <a:pt x="744" y="144"/>
                    <a:pt x="749" y="134"/>
                    <a:pt x="753" y="124"/>
                  </a:cubicBezTo>
                  <a:cubicBezTo>
                    <a:pt x="782" y="79"/>
                    <a:pt x="781" y="77"/>
                    <a:pt x="784" y="75"/>
                  </a:cubicBezTo>
                  <a:cubicBezTo>
                    <a:pt x="769" y="89"/>
                    <a:pt x="765" y="92"/>
                    <a:pt x="765" y="96"/>
                  </a:cubicBezTo>
                  <a:cubicBezTo>
                    <a:pt x="728" y="162"/>
                    <a:pt x="722" y="177"/>
                    <a:pt x="718" y="191"/>
                  </a:cubicBezTo>
                  <a:cubicBezTo>
                    <a:pt x="710" y="205"/>
                    <a:pt x="719" y="210"/>
                    <a:pt x="712" y="213"/>
                  </a:cubicBezTo>
                  <a:cubicBezTo>
                    <a:pt x="703" y="240"/>
                    <a:pt x="708" y="247"/>
                    <a:pt x="697" y="251"/>
                  </a:cubicBezTo>
                  <a:cubicBezTo>
                    <a:pt x="699" y="232"/>
                    <a:pt x="702" y="230"/>
                    <a:pt x="701" y="228"/>
                  </a:cubicBezTo>
                  <a:cubicBezTo>
                    <a:pt x="714" y="177"/>
                    <a:pt x="714" y="170"/>
                    <a:pt x="714" y="162"/>
                  </a:cubicBezTo>
                  <a:cubicBezTo>
                    <a:pt x="735" y="103"/>
                    <a:pt x="740" y="88"/>
                    <a:pt x="749" y="73"/>
                  </a:cubicBezTo>
                  <a:cubicBezTo>
                    <a:pt x="757" y="53"/>
                    <a:pt x="753" y="62"/>
                    <a:pt x="744" y="70"/>
                  </a:cubicBezTo>
                  <a:cubicBezTo>
                    <a:pt x="727" y="107"/>
                    <a:pt x="722" y="112"/>
                    <a:pt x="722" y="118"/>
                  </a:cubicBezTo>
                  <a:cubicBezTo>
                    <a:pt x="706" y="172"/>
                    <a:pt x="705" y="175"/>
                    <a:pt x="703" y="177"/>
                  </a:cubicBezTo>
                  <a:cubicBezTo>
                    <a:pt x="696" y="206"/>
                    <a:pt x="696" y="209"/>
                    <a:pt x="696" y="212"/>
                  </a:cubicBezTo>
                  <a:cubicBezTo>
                    <a:pt x="687" y="247"/>
                    <a:pt x="685" y="253"/>
                    <a:pt x="684" y="260"/>
                  </a:cubicBezTo>
                  <a:cubicBezTo>
                    <a:pt x="671" y="275"/>
                    <a:pt x="673" y="272"/>
                    <a:pt x="677" y="270"/>
                  </a:cubicBezTo>
                  <a:cubicBezTo>
                    <a:pt x="682" y="240"/>
                    <a:pt x="681" y="234"/>
                    <a:pt x="684" y="229"/>
                  </a:cubicBezTo>
                  <a:cubicBezTo>
                    <a:pt x="694" y="189"/>
                    <a:pt x="690" y="182"/>
                    <a:pt x="693" y="177"/>
                  </a:cubicBezTo>
                  <a:cubicBezTo>
                    <a:pt x="706" y="119"/>
                    <a:pt x="707" y="113"/>
                    <a:pt x="709" y="107"/>
                  </a:cubicBezTo>
                  <a:cubicBezTo>
                    <a:pt x="721" y="64"/>
                    <a:pt x="727" y="59"/>
                    <a:pt x="729" y="53"/>
                  </a:cubicBezTo>
                  <a:cubicBezTo>
                    <a:pt x="751" y="15"/>
                    <a:pt x="760" y="13"/>
                    <a:pt x="759" y="10"/>
                  </a:cubicBezTo>
                  <a:cubicBezTo>
                    <a:pt x="752" y="12"/>
                    <a:pt x="750" y="14"/>
                    <a:pt x="749" y="17"/>
                  </a:cubicBezTo>
                  <a:cubicBezTo>
                    <a:pt x="722" y="50"/>
                    <a:pt x="719" y="46"/>
                    <a:pt x="715" y="51"/>
                  </a:cubicBezTo>
                  <a:cubicBezTo>
                    <a:pt x="696" y="86"/>
                    <a:pt x="689" y="94"/>
                    <a:pt x="687" y="103"/>
                  </a:cubicBezTo>
                  <a:cubicBezTo>
                    <a:pt x="667" y="145"/>
                    <a:pt x="670" y="146"/>
                    <a:pt x="670" y="148"/>
                  </a:cubicBezTo>
                  <a:cubicBezTo>
                    <a:pt x="662" y="166"/>
                    <a:pt x="660" y="175"/>
                    <a:pt x="659" y="185"/>
                  </a:cubicBezTo>
                  <a:cubicBezTo>
                    <a:pt x="655" y="217"/>
                    <a:pt x="655" y="222"/>
                    <a:pt x="653" y="226"/>
                  </a:cubicBezTo>
                  <a:cubicBezTo>
                    <a:pt x="646" y="259"/>
                    <a:pt x="650" y="265"/>
                    <a:pt x="650" y="270"/>
                  </a:cubicBezTo>
                  <a:cubicBezTo>
                    <a:pt x="632" y="316"/>
                    <a:pt x="637" y="319"/>
                    <a:pt x="630" y="321"/>
                  </a:cubicBezTo>
                  <a:cubicBezTo>
                    <a:pt x="630" y="285"/>
                    <a:pt x="633" y="283"/>
                    <a:pt x="633" y="280"/>
                  </a:cubicBezTo>
                  <a:cubicBezTo>
                    <a:pt x="637" y="248"/>
                    <a:pt x="637" y="243"/>
                    <a:pt x="639" y="238"/>
                  </a:cubicBezTo>
                  <a:cubicBezTo>
                    <a:pt x="639" y="222"/>
                    <a:pt x="641" y="220"/>
                    <a:pt x="641" y="217"/>
                  </a:cubicBezTo>
                  <a:cubicBezTo>
                    <a:pt x="649" y="175"/>
                    <a:pt x="652" y="166"/>
                    <a:pt x="654" y="157"/>
                  </a:cubicBezTo>
                  <a:cubicBezTo>
                    <a:pt x="673" y="112"/>
                    <a:pt x="670" y="107"/>
                    <a:pt x="677" y="103"/>
                  </a:cubicBezTo>
                  <a:cubicBezTo>
                    <a:pt x="690" y="65"/>
                    <a:pt x="699" y="63"/>
                    <a:pt x="694" y="59"/>
                  </a:cubicBezTo>
                  <a:cubicBezTo>
                    <a:pt x="663" y="118"/>
                    <a:pt x="658" y="124"/>
                    <a:pt x="654" y="130"/>
                  </a:cubicBezTo>
                  <a:cubicBezTo>
                    <a:pt x="644" y="160"/>
                    <a:pt x="640" y="163"/>
                    <a:pt x="644" y="166"/>
                  </a:cubicBezTo>
                  <a:cubicBezTo>
                    <a:pt x="632" y="198"/>
                    <a:pt x="638" y="202"/>
                    <a:pt x="632" y="204"/>
                  </a:cubicBezTo>
                  <a:cubicBezTo>
                    <a:pt x="630" y="226"/>
                    <a:pt x="628" y="229"/>
                    <a:pt x="630" y="233"/>
                  </a:cubicBezTo>
                  <a:cubicBezTo>
                    <a:pt x="624" y="286"/>
                    <a:pt x="621" y="292"/>
                    <a:pt x="621" y="298"/>
                  </a:cubicBezTo>
                  <a:cubicBezTo>
                    <a:pt x="622" y="314"/>
                    <a:pt x="617" y="316"/>
                    <a:pt x="621" y="318"/>
                  </a:cubicBezTo>
                  <a:cubicBezTo>
                    <a:pt x="615" y="341"/>
                    <a:pt x="613" y="344"/>
                    <a:pt x="612" y="347"/>
                  </a:cubicBezTo>
                  <a:cubicBezTo>
                    <a:pt x="610" y="337"/>
                    <a:pt x="612" y="332"/>
                    <a:pt x="615" y="327"/>
                  </a:cubicBezTo>
                  <a:cubicBezTo>
                    <a:pt x="612" y="290"/>
                    <a:pt x="621" y="286"/>
                    <a:pt x="616" y="280"/>
                  </a:cubicBezTo>
                  <a:cubicBezTo>
                    <a:pt x="615" y="259"/>
                    <a:pt x="621" y="255"/>
                    <a:pt x="620" y="250"/>
                  </a:cubicBezTo>
                  <a:cubicBezTo>
                    <a:pt x="624" y="201"/>
                    <a:pt x="625" y="198"/>
                    <a:pt x="626" y="196"/>
                  </a:cubicBezTo>
                  <a:cubicBezTo>
                    <a:pt x="635" y="171"/>
                    <a:pt x="633" y="168"/>
                    <a:pt x="634" y="166"/>
                  </a:cubicBezTo>
                  <a:cubicBezTo>
                    <a:pt x="642" y="141"/>
                    <a:pt x="642" y="139"/>
                    <a:pt x="642" y="136"/>
                  </a:cubicBezTo>
                  <a:cubicBezTo>
                    <a:pt x="655" y="109"/>
                    <a:pt x="657" y="104"/>
                    <a:pt x="662" y="99"/>
                  </a:cubicBezTo>
                  <a:cubicBezTo>
                    <a:pt x="645" y="113"/>
                    <a:pt x="645" y="122"/>
                    <a:pt x="637" y="130"/>
                  </a:cubicBezTo>
                  <a:cubicBezTo>
                    <a:pt x="617" y="197"/>
                    <a:pt x="614" y="202"/>
                    <a:pt x="614" y="207"/>
                  </a:cubicBezTo>
                  <a:cubicBezTo>
                    <a:pt x="613" y="227"/>
                    <a:pt x="609" y="228"/>
                    <a:pt x="612" y="231"/>
                  </a:cubicBezTo>
                  <a:cubicBezTo>
                    <a:pt x="612" y="251"/>
                    <a:pt x="612" y="254"/>
                    <a:pt x="608" y="256"/>
                  </a:cubicBezTo>
                  <a:cubicBezTo>
                    <a:pt x="608" y="278"/>
                    <a:pt x="607" y="283"/>
                    <a:pt x="607" y="289"/>
                  </a:cubicBezTo>
                  <a:cubicBezTo>
                    <a:pt x="595" y="363"/>
                    <a:pt x="592" y="374"/>
                    <a:pt x="587" y="384"/>
                  </a:cubicBezTo>
                  <a:cubicBezTo>
                    <a:pt x="589" y="326"/>
                    <a:pt x="592" y="323"/>
                    <a:pt x="592" y="319"/>
                  </a:cubicBezTo>
                  <a:cubicBezTo>
                    <a:pt x="594" y="243"/>
                    <a:pt x="593" y="240"/>
                    <a:pt x="594" y="237"/>
                  </a:cubicBezTo>
                  <a:cubicBezTo>
                    <a:pt x="597" y="223"/>
                    <a:pt x="596" y="219"/>
                    <a:pt x="596" y="216"/>
                  </a:cubicBezTo>
                  <a:cubicBezTo>
                    <a:pt x="608" y="177"/>
                    <a:pt x="610" y="170"/>
                    <a:pt x="614" y="163"/>
                  </a:cubicBezTo>
                  <a:cubicBezTo>
                    <a:pt x="624" y="125"/>
                    <a:pt x="623" y="130"/>
                    <a:pt x="621" y="134"/>
                  </a:cubicBezTo>
                  <a:cubicBezTo>
                    <a:pt x="598" y="185"/>
                    <a:pt x="595" y="190"/>
                    <a:pt x="594" y="195"/>
                  </a:cubicBezTo>
                  <a:cubicBezTo>
                    <a:pt x="583" y="227"/>
                    <a:pt x="590" y="232"/>
                    <a:pt x="586" y="235"/>
                  </a:cubicBezTo>
                  <a:cubicBezTo>
                    <a:pt x="585" y="269"/>
                    <a:pt x="583" y="276"/>
                    <a:pt x="584" y="284"/>
                  </a:cubicBezTo>
                  <a:cubicBezTo>
                    <a:pt x="583" y="334"/>
                    <a:pt x="581" y="338"/>
                    <a:pt x="584" y="342"/>
                  </a:cubicBezTo>
                  <a:cubicBezTo>
                    <a:pt x="578" y="377"/>
                    <a:pt x="579" y="381"/>
                    <a:pt x="575" y="384"/>
                  </a:cubicBezTo>
                  <a:cubicBezTo>
                    <a:pt x="572" y="368"/>
                    <a:pt x="578" y="365"/>
                    <a:pt x="575" y="361"/>
                  </a:cubicBezTo>
                  <a:cubicBezTo>
                    <a:pt x="580" y="316"/>
                    <a:pt x="571" y="307"/>
                    <a:pt x="578" y="300"/>
                  </a:cubicBezTo>
                  <a:cubicBezTo>
                    <a:pt x="572" y="220"/>
                    <a:pt x="574" y="213"/>
                    <a:pt x="573" y="205"/>
                  </a:cubicBezTo>
                  <a:cubicBezTo>
                    <a:pt x="581" y="177"/>
                    <a:pt x="576" y="169"/>
                    <a:pt x="580" y="163"/>
                  </a:cubicBezTo>
                  <a:cubicBezTo>
                    <a:pt x="594" y="117"/>
                    <a:pt x="601" y="111"/>
                    <a:pt x="598" y="103"/>
                  </a:cubicBezTo>
                  <a:cubicBezTo>
                    <a:pt x="577" y="151"/>
                    <a:pt x="576" y="154"/>
                    <a:pt x="573" y="156"/>
                  </a:cubicBezTo>
                  <a:cubicBezTo>
                    <a:pt x="562" y="241"/>
                    <a:pt x="563" y="252"/>
                    <a:pt x="564" y="263"/>
                  </a:cubicBezTo>
                  <a:cubicBezTo>
                    <a:pt x="569" y="302"/>
                    <a:pt x="564" y="307"/>
                    <a:pt x="568" y="312"/>
                  </a:cubicBezTo>
                  <a:cubicBezTo>
                    <a:pt x="566" y="341"/>
                    <a:pt x="565" y="352"/>
                    <a:pt x="568" y="364"/>
                  </a:cubicBezTo>
                  <a:cubicBezTo>
                    <a:pt x="553" y="423"/>
                    <a:pt x="553" y="420"/>
                    <a:pt x="555" y="417"/>
                  </a:cubicBezTo>
                  <a:cubicBezTo>
                    <a:pt x="556" y="394"/>
                    <a:pt x="560" y="392"/>
                    <a:pt x="558" y="388"/>
                  </a:cubicBezTo>
                  <a:cubicBezTo>
                    <a:pt x="561" y="333"/>
                    <a:pt x="563" y="331"/>
                    <a:pt x="562" y="329"/>
                  </a:cubicBezTo>
                  <a:cubicBezTo>
                    <a:pt x="559" y="274"/>
                    <a:pt x="553" y="255"/>
                    <a:pt x="554" y="236"/>
                  </a:cubicBezTo>
                  <a:cubicBezTo>
                    <a:pt x="554" y="218"/>
                    <a:pt x="555" y="214"/>
                    <a:pt x="554" y="209"/>
                  </a:cubicBezTo>
                  <a:cubicBezTo>
                    <a:pt x="559" y="193"/>
                    <a:pt x="557" y="190"/>
                    <a:pt x="559" y="188"/>
                  </a:cubicBezTo>
                  <a:cubicBezTo>
                    <a:pt x="569" y="145"/>
                    <a:pt x="573" y="136"/>
                    <a:pt x="573" y="126"/>
                  </a:cubicBezTo>
                  <a:cubicBezTo>
                    <a:pt x="557" y="167"/>
                    <a:pt x="554" y="173"/>
                    <a:pt x="555" y="179"/>
                  </a:cubicBezTo>
                  <a:cubicBezTo>
                    <a:pt x="548" y="204"/>
                    <a:pt x="545" y="211"/>
                    <a:pt x="547" y="219"/>
                  </a:cubicBezTo>
                  <a:cubicBezTo>
                    <a:pt x="545" y="249"/>
                    <a:pt x="547" y="257"/>
                    <a:pt x="548" y="265"/>
                  </a:cubicBezTo>
                  <a:cubicBezTo>
                    <a:pt x="553" y="302"/>
                    <a:pt x="551" y="305"/>
                    <a:pt x="550" y="308"/>
                  </a:cubicBezTo>
                  <a:cubicBezTo>
                    <a:pt x="556" y="350"/>
                    <a:pt x="553" y="352"/>
                    <a:pt x="554" y="354"/>
                  </a:cubicBezTo>
                  <a:cubicBezTo>
                    <a:pt x="551" y="391"/>
                    <a:pt x="544" y="394"/>
                    <a:pt x="549" y="399"/>
                  </a:cubicBezTo>
                  <a:cubicBezTo>
                    <a:pt x="548" y="423"/>
                    <a:pt x="541" y="425"/>
                    <a:pt x="543" y="428"/>
                  </a:cubicBezTo>
                  <a:cubicBezTo>
                    <a:pt x="534" y="435"/>
                    <a:pt x="534" y="428"/>
                    <a:pt x="538" y="422"/>
                  </a:cubicBezTo>
                  <a:cubicBezTo>
                    <a:pt x="537" y="386"/>
                    <a:pt x="541" y="383"/>
                    <a:pt x="540" y="379"/>
                  </a:cubicBezTo>
                  <a:cubicBezTo>
                    <a:pt x="538" y="342"/>
                    <a:pt x="537" y="338"/>
                    <a:pt x="538" y="333"/>
                  </a:cubicBezTo>
                  <a:cubicBezTo>
                    <a:pt x="535" y="297"/>
                    <a:pt x="532" y="288"/>
                    <a:pt x="531" y="280"/>
                  </a:cubicBezTo>
                  <a:cubicBezTo>
                    <a:pt x="528" y="237"/>
                    <a:pt x="531" y="236"/>
                    <a:pt x="530" y="234"/>
                  </a:cubicBezTo>
                  <a:cubicBezTo>
                    <a:pt x="531" y="195"/>
                    <a:pt x="535" y="192"/>
                    <a:pt x="534" y="187"/>
                  </a:cubicBezTo>
                  <a:cubicBezTo>
                    <a:pt x="537" y="169"/>
                    <a:pt x="538" y="165"/>
                    <a:pt x="539" y="161"/>
                  </a:cubicBezTo>
                  <a:cubicBezTo>
                    <a:pt x="534" y="156"/>
                    <a:pt x="534" y="160"/>
                    <a:pt x="532" y="164"/>
                  </a:cubicBezTo>
                  <a:cubicBezTo>
                    <a:pt x="527" y="184"/>
                    <a:pt x="527" y="187"/>
                    <a:pt x="528" y="189"/>
                  </a:cubicBezTo>
                  <a:cubicBezTo>
                    <a:pt x="521" y="228"/>
                    <a:pt x="522" y="230"/>
                    <a:pt x="522" y="232"/>
                  </a:cubicBezTo>
                  <a:cubicBezTo>
                    <a:pt x="521" y="256"/>
                    <a:pt x="520" y="257"/>
                    <a:pt x="522" y="259"/>
                  </a:cubicBezTo>
                  <a:cubicBezTo>
                    <a:pt x="527" y="285"/>
                    <a:pt x="520" y="288"/>
                    <a:pt x="524" y="293"/>
                  </a:cubicBezTo>
                  <a:cubicBezTo>
                    <a:pt x="532" y="343"/>
                    <a:pt x="530" y="351"/>
                    <a:pt x="534" y="361"/>
                  </a:cubicBezTo>
                  <a:cubicBezTo>
                    <a:pt x="531" y="378"/>
                    <a:pt x="529" y="380"/>
                    <a:pt x="532" y="382"/>
                  </a:cubicBezTo>
                  <a:cubicBezTo>
                    <a:pt x="530" y="417"/>
                    <a:pt x="530" y="421"/>
                    <a:pt x="528" y="424"/>
                  </a:cubicBezTo>
                  <a:cubicBezTo>
                    <a:pt x="523" y="442"/>
                    <a:pt x="525" y="445"/>
                    <a:pt x="522" y="444"/>
                  </a:cubicBezTo>
                  <a:cubicBezTo>
                    <a:pt x="523" y="396"/>
                    <a:pt x="516" y="383"/>
                    <a:pt x="519" y="372"/>
                  </a:cubicBezTo>
                  <a:cubicBezTo>
                    <a:pt x="517" y="348"/>
                    <a:pt x="514" y="341"/>
                    <a:pt x="515" y="335"/>
                  </a:cubicBezTo>
                  <a:cubicBezTo>
                    <a:pt x="506" y="291"/>
                    <a:pt x="509" y="286"/>
                    <a:pt x="507" y="280"/>
                  </a:cubicBezTo>
                  <a:cubicBezTo>
                    <a:pt x="508" y="220"/>
                    <a:pt x="509" y="215"/>
                    <a:pt x="510" y="209"/>
                  </a:cubicBezTo>
                  <a:cubicBezTo>
                    <a:pt x="513" y="185"/>
                    <a:pt x="512" y="178"/>
                    <a:pt x="516" y="173"/>
                  </a:cubicBezTo>
                  <a:cubicBezTo>
                    <a:pt x="515" y="159"/>
                    <a:pt x="514" y="162"/>
                    <a:pt x="512" y="164"/>
                  </a:cubicBezTo>
                  <a:cubicBezTo>
                    <a:pt x="505" y="191"/>
                    <a:pt x="507" y="196"/>
                    <a:pt x="504" y="201"/>
                  </a:cubicBezTo>
                  <a:cubicBezTo>
                    <a:pt x="500" y="221"/>
                    <a:pt x="502" y="226"/>
                    <a:pt x="501" y="230"/>
                  </a:cubicBezTo>
                  <a:cubicBezTo>
                    <a:pt x="498" y="248"/>
                    <a:pt x="500" y="251"/>
                    <a:pt x="500" y="253"/>
                  </a:cubicBezTo>
                  <a:cubicBezTo>
                    <a:pt x="496" y="271"/>
                    <a:pt x="502" y="275"/>
                    <a:pt x="498" y="277"/>
                  </a:cubicBezTo>
                  <a:cubicBezTo>
                    <a:pt x="497" y="300"/>
                    <a:pt x="497" y="294"/>
                    <a:pt x="497" y="290"/>
                  </a:cubicBezTo>
                  <a:cubicBezTo>
                    <a:pt x="494" y="271"/>
                    <a:pt x="495" y="268"/>
                    <a:pt x="495" y="266"/>
                  </a:cubicBezTo>
                  <a:cubicBezTo>
                    <a:pt x="494" y="202"/>
                    <a:pt x="495" y="187"/>
                    <a:pt x="499" y="173"/>
                  </a:cubicBezTo>
                  <a:cubicBezTo>
                    <a:pt x="501" y="135"/>
                    <a:pt x="510" y="133"/>
                    <a:pt x="503" y="128"/>
                  </a:cubicBezTo>
                  <a:cubicBezTo>
                    <a:pt x="490" y="173"/>
                    <a:pt x="490" y="178"/>
                    <a:pt x="489" y="183"/>
                  </a:cubicBezTo>
                  <a:cubicBezTo>
                    <a:pt x="485" y="220"/>
                    <a:pt x="485" y="223"/>
                    <a:pt x="485" y="225"/>
                  </a:cubicBezTo>
                  <a:cubicBezTo>
                    <a:pt x="484" y="256"/>
                    <a:pt x="483" y="258"/>
                    <a:pt x="486" y="261"/>
                  </a:cubicBezTo>
                  <a:cubicBezTo>
                    <a:pt x="484" y="277"/>
                    <a:pt x="489" y="280"/>
                    <a:pt x="487" y="282"/>
                  </a:cubicBezTo>
                  <a:cubicBezTo>
                    <a:pt x="498" y="337"/>
                    <a:pt x="496" y="347"/>
                    <a:pt x="502" y="357"/>
                  </a:cubicBezTo>
                  <a:cubicBezTo>
                    <a:pt x="506" y="408"/>
                    <a:pt x="505" y="413"/>
                    <a:pt x="503" y="418"/>
                  </a:cubicBezTo>
                  <a:cubicBezTo>
                    <a:pt x="505" y="450"/>
                    <a:pt x="505" y="453"/>
                    <a:pt x="503" y="455"/>
                  </a:cubicBezTo>
                  <a:cubicBezTo>
                    <a:pt x="499" y="471"/>
                    <a:pt x="503" y="479"/>
                    <a:pt x="498" y="475"/>
                  </a:cubicBezTo>
                  <a:cubicBezTo>
                    <a:pt x="493" y="426"/>
                    <a:pt x="495" y="423"/>
                    <a:pt x="495" y="419"/>
                  </a:cubicBezTo>
                  <a:cubicBezTo>
                    <a:pt x="485" y="375"/>
                    <a:pt x="480" y="366"/>
                    <a:pt x="483" y="359"/>
                  </a:cubicBezTo>
                  <a:cubicBezTo>
                    <a:pt x="470" y="321"/>
                    <a:pt x="476" y="319"/>
                    <a:pt x="470" y="314"/>
                  </a:cubicBezTo>
                  <a:cubicBezTo>
                    <a:pt x="459" y="218"/>
                    <a:pt x="466" y="212"/>
                    <a:pt x="462" y="204"/>
                  </a:cubicBezTo>
                  <a:cubicBezTo>
                    <a:pt x="457" y="195"/>
                    <a:pt x="457" y="204"/>
                    <a:pt x="457" y="213"/>
                  </a:cubicBezTo>
                  <a:cubicBezTo>
                    <a:pt x="457" y="232"/>
                    <a:pt x="452" y="236"/>
                    <a:pt x="455" y="241"/>
                  </a:cubicBezTo>
                  <a:cubicBezTo>
                    <a:pt x="454" y="275"/>
                    <a:pt x="459" y="280"/>
                    <a:pt x="456" y="285"/>
                  </a:cubicBezTo>
                  <a:cubicBezTo>
                    <a:pt x="462" y="317"/>
                    <a:pt x="462" y="322"/>
                    <a:pt x="465" y="327"/>
                  </a:cubicBezTo>
                  <a:cubicBezTo>
                    <a:pt x="475" y="362"/>
                    <a:pt x="473" y="368"/>
                    <a:pt x="475" y="375"/>
                  </a:cubicBezTo>
                  <a:cubicBezTo>
                    <a:pt x="478" y="394"/>
                    <a:pt x="483" y="397"/>
                    <a:pt x="481" y="400"/>
                  </a:cubicBezTo>
                  <a:cubicBezTo>
                    <a:pt x="484" y="436"/>
                    <a:pt x="490" y="444"/>
                    <a:pt x="487" y="449"/>
                  </a:cubicBezTo>
                  <a:cubicBezTo>
                    <a:pt x="483" y="480"/>
                    <a:pt x="490" y="485"/>
                    <a:pt x="488" y="488"/>
                  </a:cubicBezTo>
                  <a:cubicBezTo>
                    <a:pt x="483" y="503"/>
                    <a:pt x="485" y="499"/>
                    <a:pt x="485" y="495"/>
                  </a:cubicBezTo>
                  <a:cubicBezTo>
                    <a:pt x="486" y="464"/>
                    <a:pt x="482" y="459"/>
                    <a:pt x="483" y="454"/>
                  </a:cubicBezTo>
                  <a:cubicBezTo>
                    <a:pt x="474" y="394"/>
                    <a:pt x="466" y="388"/>
                    <a:pt x="469" y="384"/>
                  </a:cubicBezTo>
                  <a:cubicBezTo>
                    <a:pt x="462" y="348"/>
                    <a:pt x="459" y="346"/>
                    <a:pt x="457" y="346"/>
                  </a:cubicBezTo>
                  <a:cubicBezTo>
                    <a:pt x="449" y="328"/>
                    <a:pt x="460" y="322"/>
                    <a:pt x="453" y="324"/>
                  </a:cubicBezTo>
                  <a:cubicBezTo>
                    <a:pt x="446" y="286"/>
                    <a:pt x="449" y="281"/>
                    <a:pt x="445" y="276"/>
                  </a:cubicBezTo>
                  <a:cubicBezTo>
                    <a:pt x="449" y="241"/>
                    <a:pt x="443" y="235"/>
                    <a:pt x="444" y="230"/>
                  </a:cubicBezTo>
                  <a:cubicBezTo>
                    <a:pt x="450" y="210"/>
                    <a:pt x="442" y="203"/>
                    <a:pt x="449" y="199"/>
                  </a:cubicBezTo>
                  <a:cubicBezTo>
                    <a:pt x="454" y="163"/>
                    <a:pt x="461" y="159"/>
                    <a:pt x="458" y="153"/>
                  </a:cubicBezTo>
                  <a:cubicBezTo>
                    <a:pt x="444" y="191"/>
                    <a:pt x="439" y="200"/>
                    <a:pt x="440" y="211"/>
                  </a:cubicBezTo>
                  <a:cubicBezTo>
                    <a:pt x="435" y="250"/>
                    <a:pt x="436" y="261"/>
                    <a:pt x="437" y="271"/>
                  </a:cubicBezTo>
                  <a:cubicBezTo>
                    <a:pt x="442" y="313"/>
                    <a:pt x="444" y="323"/>
                    <a:pt x="448" y="335"/>
                  </a:cubicBezTo>
                  <a:cubicBezTo>
                    <a:pt x="458" y="387"/>
                    <a:pt x="461" y="393"/>
                    <a:pt x="460" y="398"/>
                  </a:cubicBezTo>
                  <a:cubicBezTo>
                    <a:pt x="473" y="464"/>
                    <a:pt x="476" y="471"/>
                    <a:pt x="475" y="477"/>
                  </a:cubicBezTo>
                  <a:cubicBezTo>
                    <a:pt x="472" y="519"/>
                    <a:pt x="470" y="522"/>
                    <a:pt x="473" y="526"/>
                  </a:cubicBezTo>
                  <a:cubicBezTo>
                    <a:pt x="466" y="546"/>
                    <a:pt x="465" y="547"/>
                    <a:pt x="465" y="548"/>
                  </a:cubicBezTo>
                  <a:cubicBezTo>
                    <a:pt x="459" y="507"/>
                    <a:pt x="462" y="504"/>
                    <a:pt x="463" y="501"/>
                  </a:cubicBezTo>
                  <a:cubicBezTo>
                    <a:pt x="458" y="462"/>
                    <a:pt x="451" y="454"/>
                    <a:pt x="451" y="448"/>
                  </a:cubicBezTo>
                  <a:cubicBezTo>
                    <a:pt x="436" y="412"/>
                    <a:pt x="440" y="409"/>
                    <a:pt x="436" y="405"/>
                  </a:cubicBezTo>
                  <a:cubicBezTo>
                    <a:pt x="427" y="372"/>
                    <a:pt x="429" y="369"/>
                    <a:pt x="426" y="365"/>
                  </a:cubicBezTo>
                  <a:cubicBezTo>
                    <a:pt x="421" y="351"/>
                    <a:pt x="423" y="350"/>
                    <a:pt x="421" y="347"/>
                  </a:cubicBezTo>
                  <a:cubicBezTo>
                    <a:pt x="417" y="313"/>
                    <a:pt x="414" y="309"/>
                    <a:pt x="415" y="305"/>
                  </a:cubicBezTo>
                  <a:cubicBezTo>
                    <a:pt x="416" y="260"/>
                    <a:pt x="418" y="257"/>
                    <a:pt x="414" y="253"/>
                  </a:cubicBezTo>
                  <a:cubicBezTo>
                    <a:pt x="416" y="237"/>
                    <a:pt x="416" y="229"/>
                    <a:pt x="414" y="222"/>
                  </a:cubicBezTo>
                  <a:cubicBezTo>
                    <a:pt x="416" y="200"/>
                    <a:pt x="418" y="197"/>
                    <a:pt x="418" y="194"/>
                  </a:cubicBezTo>
                  <a:cubicBezTo>
                    <a:pt x="414" y="206"/>
                    <a:pt x="410" y="211"/>
                    <a:pt x="412" y="216"/>
                  </a:cubicBezTo>
                  <a:cubicBezTo>
                    <a:pt x="409" y="236"/>
                    <a:pt x="410" y="242"/>
                    <a:pt x="410" y="247"/>
                  </a:cubicBezTo>
                  <a:cubicBezTo>
                    <a:pt x="407" y="327"/>
                    <a:pt x="412" y="332"/>
                    <a:pt x="410" y="335"/>
                  </a:cubicBezTo>
                  <a:cubicBezTo>
                    <a:pt x="414" y="368"/>
                    <a:pt x="422" y="373"/>
                    <a:pt x="420" y="377"/>
                  </a:cubicBezTo>
                  <a:cubicBezTo>
                    <a:pt x="438" y="439"/>
                    <a:pt x="445" y="459"/>
                    <a:pt x="448" y="477"/>
                  </a:cubicBezTo>
                  <a:cubicBezTo>
                    <a:pt x="451" y="509"/>
                    <a:pt x="452" y="514"/>
                    <a:pt x="453" y="518"/>
                  </a:cubicBezTo>
                  <a:cubicBezTo>
                    <a:pt x="449" y="518"/>
                    <a:pt x="452" y="515"/>
                    <a:pt x="448" y="512"/>
                  </a:cubicBezTo>
                  <a:cubicBezTo>
                    <a:pt x="443" y="484"/>
                    <a:pt x="442" y="477"/>
                    <a:pt x="441" y="470"/>
                  </a:cubicBezTo>
                  <a:cubicBezTo>
                    <a:pt x="432" y="436"/>
                    <a:pt x="429" y="432"/>
                    <a:pt x="428" y="428"/>
                  </a:cubicBezTo>
                  <a:cubicBezTo>
                    <a:pt x="416" y="393"/>
                    <a:pt x="413" y="389"/>
                    <a:pt x="414" y="386"/>
                  </a:cubicBezTo>
                  <a:cubicBezTo>
                    <a:pt x="407" y="359"/>
                    <a:pt x="405" y="356"/>
                    <a:pt x="403" y="350"/>
                  </a:cubicBezTo>
                  <a:cubicBezTo>
                    <a:pt x="401" y="334"/>
                    <a:pt x="403" y="333"/>
                    <a:pt x="403" y="333"/>
                  </a:cubicBezTo>
                  <a:cubicBezTo>
                    <a:pt x="401" y="321"/>
                    <a:pt x="400" y="317"/>
                    <a:pt x="399" y="314"/>
                  </a:cubicBezTo>
                  <a:cubicBezTo>
                    <a:pt x="395" y="298"/>
                    <a:pt x="397" y="295"/>
                    <a:pt x="396" y="293"/>
                  </a:cubicBezTo>
                  <a:cubicBezTo>
                    <a:pt x="390" y="256"/>
                    <a:pt x="396" y="250"/>
                    <a:pt x="392" y="243"/>
                  </a:cubicBezTo>
                  <a:cubicBezTo>
                    <a:pt x="394" y="217"/>
                    <a:pt x="395" y="215"/>
                    <a:pt x="395" y="213"/>
                  </a:cubicBezTo>
                  <a:cubicBezTo>
                    <a:pt x="388" y="211"/>
                    <a:pt x="391" y="212"/>
                    <a:pt x="391" y="214"/>
                  </a:cubicBezTo>
                  <a:cubicBezTo>
                    <a:pt x="386" y="231"/>
                    <a:pt x="389" y="235"/>
                    <a:pt x="386" y="237"/>
                  </a:cubicBezTo>
                  <a:cubicBezTo>
                    <a:pt x="387" y="268"/>
                    <a:pt x="385" y="271"/>
                    <a:pt x="388" y="275"/>
                  </a:cubicBezTo>
                  <a:cubicBezTo>
                    <a:pt x="391" y="325"/>
                    <a:pt x="397" y="338"/>
                    <a:pt x="393" y="350"/>
                  </a:cubicBezTo>
                  <a:cubicBezTo>
                    <a:pt x="405" y="382"/>
                    <a:pt x="403" y="390"/>
                    <a:pt x="408" y="398"/>
                  </a:cubicBezTo>
                  <a:cubicBezTo>
                    <a:pt x="419" y="430"/>
                    <a:pt x="421" y="438"/>
                    <a:pt x="423" y="446"/>
                  </a:cubicBezTo>
                  <a:cubicBezTo>
                    <a:pt x="436" y="483"/>
                    <a:pt x="432" y="487"/>
                    <a:pt x="436" y="491"/>
                  </a:cubicBezTo>
                  <a:cubicBezTo>
                    <a:pt x="440" y="554"/>
                    <a:pt x="443" y="558"/>
                    <a:pt x="443" y="562"/>
                  </a:cubicBezTo>
                  <a:cubicBezTo>
                    <a:pt x="428" y="572"/>
                    <a:pt x="429" y="568"/>
                    <a:pt x="430" y="564"/>
                  </a:cubicBezTo>
                  <a:cubicBezTo>
                    <a:pt x="417" y="498"/>
                    <a:pt x="416" y="485"/>
                    <a:pt x="415" y="472"/>
                  </a:cubicBezTo>
                  <a:cubicBezTo>
                    <a:pt x="409" y="449"/>
                    <a:pt x="405" y="442"/>
                    <a:pt x="406" y="436"/>
                  </a:cubicBezTo>
                  <a:cubicBezTo>
                    <a:pt x="401" y="421"/>
                    <a:pt x="398" y="415"/>
                    <a:pt x="398" y="411"/>
                  </a:cubicBezTo>
                  <a:cubicBezTo>
                    <a:pt x="393" y="374"/>
                    <a:pt x="387" y="375"/>
                    <a:pt x="389" y="372"/>
                  </a:cubicBezTo>
                  <a:cubicBezTo>
                    <a:pt x="382" y="312"/>
                    <a:pt x="377" y="293"/>
                    <a:pt x="381" y="275"/>
                  </a:cubicBezTo>
                  <a:cubicBezTo>
                    <a:pt x="385" y="244"/>
                    <a:pt x="380" y="238"/>
                    <a:pt x="383" y="234"/>
                  </a:cubicBezTo>
                  <a:cubicBezTo>
                    <a:pt x="377" y="239"/>
                    <a:pt x="376" y="242"/>
                    <a:pt x="376" y="244"/>
                  </a:cubicBezTo>
                  <a:cubicBezTo>
                    <a:pt x="375" y="300"/>
                    <a:pt x="373" y="312"/>
                    <a:pt x="372" y="324"/>
                  </a:cubicBezTo>
                  <a:cubicBezTo>
                    <a:pt x="386" y="402"/>
                    <a:pt x="389" y="407"/>
                    <a:pt x="389" y="412"/>
                  </a:cubicBezTo>
                  <a:cubicBezTo>
                    <a:pt x="411" y="512"/>
                    <a:pt x="416" y="522"/>
                    <a:pt x="416" y="532"/>
                  </a:cubicBezTo>
                  <a:cubicBezTo>
                    <a:pt x="418" y="573"/>
                    <a:pt x="419" y="584"/>
                    <a:pt x="420" y="595"/>
                  </a:cubicBezTo>
                  <a:cubicBezTo>
                    <a:pt x="411" y="622"/>
                    <a:pt x="419" y="616"/>
                    <a:pt x="413" y="608"/>
                  </a:cubicBezTo>
                  <a:cubicBezTo>
                    <a:pt x="406" y="541"/>
                    <a:pt x="407" y="534"/>
                    <a:pt x="403" y="527"/>
                  </a:cubicBezTo>
                  <a:cubicBezTo>
                    <a:pt x="394" y="499"/>
                    <a:pt x="398" y="493"/>
                    <a:pt x="395" y="486"/>
                  </a:cubicBezTo>
                  <a:cubicBezTo>
                    <a:pt x="376" y="417"/>
                    <a:pt x="378" y="413"/>
                    <a:pt x="374" y="408"/>
                  </a:cubicBezTo>
                  <a:cubicBezTo>
                    <a:pt x="370" y="378"/>
                    <a:pt x="365" y="372"/>
                    <a:pt x="367" y="369"/>
                  </a:cubicBezTo>
                  <a:cubicBezTo>
                    <a:pt x="363" y="308"/>
                    <a:pt x="356" y="298"/>
                    <a:pt x="360" y="290"/>
                  </a:cubicBezTo>
                  <a:cubicBezTo>
                    <a:pt x="362" y="248"/>
                    <a:pt x="362" y="244"/>
                    <a:pt x="362" y="239"/>
                  </a:cubicBezTo>
                  <a:cubicBezTo>
                    <a:pt x="363" y="220"/>
                    <a:pt x="361" y="223"/>
                    <a:pt x="360" y="226"/>
                  </a:cubicBezTo>
                  <a:cubicBezTo>
                    <a:pt x="358" y="241"/>
                    <a:pt x="353" y="244"/>
                    <a:pt x="357" y="248"/>
                  </a:cubicBezTo>
                  <a:cubicBezTo>
                    <a:pt x="352" y="267"/>
                    <a:pt x="356" y="270"/>
                    <a:pt x="351" y="272"/>
                  </a:cubicBezTo>
                  <a:cubicBezTo>
                    <a:pt x="350" y="303"/>
                    <a:pt x="355" y="306"/>
                    <a:pt x="353" y="308"/>
                  </a:cubicBezTo>
                  <a:cubicBezTo>
                    <a:pt x="351" y="332"/>
                    <a:pt x="356" y="338"/>
                    <a:pt x="353" y="342"/>
                  </a:cubicBezTo>
                  <a:cubicBezTo>
                    <a:pt x="363" y="389"/>
                    <a:pt x="362" y="393"/>
                    <a:pt x="367" y="398"/>
                  </a:cubicBezTo>
                  <a:cubicBezTo>
                    <a:pt x="367" y="433"/>
                    <a:pt x="379" y="443"/>
                    <a:pt x="375" y="451"/>
                  </a:cubicBezTo>
                  <a:cubicBezTo>
                    <a:pt x="395" y="536"/>
                    <a:pt x="399" y="541"/>
                    <a:pt x="399" y="545"/>
                  </a:cubicBezTo>
                  <a:cubicBezTo>
                    <a:pt x="400" y="576"/>
                    <a:pt x="402" y="581"/>
                    <a:pt x="406" y="586"/>
                  </a:cubicBezTo>
                  <a:cubicBezTo>
                    <a:pt x="406" y="605"/>
                    <a:pt x="405" y="608"/>
                    <a:pt x="404" y="610"/>
                  </a:cubicBezTo>
                  <a:cubicBezTo>
                    <a:pt x="402" y="627"/>
                    <a:pt x="408" y="632"/>
                    <a:pt x="403" y="635"/>
                  </a:cubicBezTo>
                  <a:cubicBezTo>
                    <a:pt x="396" y="601"/>
                    <a:pt x="401" y="597"/>
                    <a:pt x="398" y="592"/>
                  </a:cubicBezTo>
                  <a:cubicBezTo>
                    <a:pt x="383" y="512"/>
                    <a:pt x="375" y="506"/>
                    <a:pt x="377" y="501"/>
                  </a:cubicBezTo>
                  <a:cubicBezTo>
                    <a:pt x="354" y="435"/>
                    <a:pt x="354" y="416"/>
                    <a:pt x="344" y="395"/>
                  </a:cubicBezTo>
                  <a:cubicBezTo>
                    <a:pt x="338" y="338"/>
                    <a:pt x="338" y="335"/>
                    <a:pt x="339" y="333"/>
                  </a:cubicBezTo>
                  <a:cubicBezTo>
                    <a:pt x="340" y="299"/>
                    <a:pt x="336" y="293"/>
                    <a:pt x="338" y="287"/>
                  </a:cubicBezTo>
                  <a:cubicBezTo>
                    <a:pt x="331" y="289"/>
                    <a:pt x="332" y="300"/>
                    <a:pt x="330" y="310"/>
                  </a:cubicBezTo>
                  <a:cubicBezTo>
                    <a:pt x="334" y="336"/>
                    <a:pt x="329" y="338"/>
                    <a:pt x="333" y="342"/>
                  </a:cubicBezTo>
                  <a:cubicBezTo>
                    <a:pt x="337" y="378"/>
                    <a:pt x="335" y="383"/>
                    <a:pt x="337" y="388"/>
                  </a:cubicBezTo>
                  <a:cubicBezTo>
                    <a:pt x="337" y="409"/>
                    <a:pt x="345" y="415"/>
                    <a:pt x="343" y="420"/>
                  </a:cubicBezTo>
                  <a:cubicBezTo>
                    <a:pt x="357" y="454"/>
                    <a:pt x="351" y="461"/>
                    <a:pt x="357" y="467"/>
                  </a:cubicBezTo>
                  <a:cubicBezTo>
                    <a:pt x="369" y="497"/>
                    <a:pt x="364" y="504"/>
                    <a:pt x="368" y="506"/>
                  </a:cubicBezTo>
                  <a:cubicBezTo>
                    <a:pt x="379" y="543"/>
                    <a:pt x="382" y="551"/>
                    <a:pt x="384" y="558"/>
                  </a:cubicBezTo>
                  <a:cubicBezTo>
                    <a:pt x="390" y="600"/>
                    <a:pt x="393" y="605"/>
                    <a:pt x="388" y="609"/>
                  </a:cubicBezTo>
                  <a:cubicBezTo>
                    <a:pt x="376" y="559"/>
                    <a:pt x="371" y="556"/>
                    <a:pt x="373" y="554"/>
                  </a:cubicBezTo>
                  <a:cubicBezTo>
                    <a:pt x="357" y="504"/>
                    <a:pt x="350" y="497"/>
                    <a:pt x="350" y="491"/>
                  </a:cubicBezTo>
                  <a:cubicBezTo>
                    <a:pt x="323" y="433"/>
                    <a:pt x="327" y="431"/>
                    <a:pt x="324" y="427"/>
                  </a:cubicBezTo>
                  <a:cubicBezTo>
                    <a:pt x="313" y="386"/>
                    <a:pt x="309" y="374"/>
                    <a:pt x="308" y="362"/>
                  </a:cubicBezTo>
                  <a:cubicBezTo>
                    <a:pt x="306" y="320"/>
                    <a:pt x="303" y="314"/>
                    <a:pt x="304" y="308"/>
                  </a:cubicBezTo>
                  <a:cubicBezTo>
                    <a:pt x="303" y="284"/>
                    <a:pt x="306" y="279"/>
                    <a:pt x="306" y="273"/>
                  </a:cubicBezTo>
                  <a:cubicBezTo>
                    <a:pt x="300" y="263"/>
                    <a:pt x="301" y="273"/>
                    <a:pt x="300" y="282"/>
                  </a:cubicBezTo>
                  <a:cubicBezTo>
                    <a:pt x="298" y="301"/>
                    <a:pt x="297" y="305"/>
                    <a:pt x="295" y="310"/>
                  </a:cubicBezTo>
                  <a:cubicBezTo>
                    <a:pt x="307" y="382"/>
                    <a:pt x="302" y="391"/>
                    <a:pt x="310" y="402"/>
                  </a:cubicBezTo>
                  <a:cubicBezTo>
                    <a:pt x="317" y="439"/>
                    <a:pt x="325" y="446"/>
                    <a:pt x="323" y="450"/>
                  </a:cubicBezTo>
                  <a:cubicBezTo>
                    <a:pt x="337" y="478"/>
                    <a:pt x="337" y="489"/>
                    <a:pt x="345" y="500"/>
                  </a:cubicBezTo>
                  <a:cubicBezTo>
                    <a:pt x="352" y="526"/>
                    <a:pt x="359" y="530"/>
                    <a:pt x="355" y="532"/>
                  </a:cubicBezTo>
                  <a:cubicBezTo>
                    <a:pt x="378" y="589"/>
                    <a:pt x="373" y="597"/>
                    <a:pt x="377" y="600"/>
                  </a:cubicBezTo>
                  <a:cubicBezTo>
                    <a:pt x="374" y="595"/>
                    <a:pt x="367" y="591"/>
                    <a:pt x="366" y="588"/>
                  </a:cubicBezTo>
                  <a:cubicBezTo>
                    <a:pt x="355" y="552"/>
                    <a:pt x="348" y="544"/>
                    <a:pt x="350" y="538"/>
                  </a:cubicBezTo>
                  <a:cubicBezTo>
                    <a:pt x="324" y="484"/>
                    <a:pt x="321" y="468"/>
                    <a:pt x="311" y="451"/>
                  </a:cubicBezTo>
                  <a:cubicBezTo>
                    <a:pt x="301" y="423"/>
                    <a:pt x="301" y="419"/>
                    <a:pt x="300" y="415"/>
                  </a:cubicBezTo>
                  <a:cubicBezTo>
                    <a:pt x="290" y="374"/>
                    <a:pt x="287" y="369"/>
                    <a:pt x="289" y="366"/>
                  </a:cubicBezTo>
                  <a:cubicBezTo>
                    <a:pt x="286" y="345"/>
                    <a:pt x="285" y="337"/>
                    <a:pt x="285" y="330"/>
                  </a:cubicBezTo>
                  <a:cubicBezTo>
                    <a:pt x="278" y="309"/>
                    <a:pt x="280" y="316"/>
                    <a:pt x="280" y="319"/>
                  </a:cubicBezTo>
                  <a:cubicBezTo>
                    <a:pt x="279" y="330"/>
                    <a:pt x="279" y="333"/>
                    <a:pt x="279" y="334"/>
                  </a:cubicBezTo>
                  <a:cubicBezTo>
                    <a:pt x="276" y="357"/>
                    <a:pt x="284" y="362"/>
                    <a:pt x="281" y="365"/>
                  </a:cubicBezTo>
                  <a:cubicBezTo>
                    <a:pt x="287" y="400"/>
                    <a:pt x="290" y="404"/>
                    <a:pt x="290" y="407"/>
                  </a:cubicBezTo>
                  <a:cubicBezTo>
                    <a:pt x="314" y="477"/>
                    <a:pt x="313" y="479"/>
                    <a:pt x="313" y="481"/>
                  </a:cubicBezTo>
                  <a:cubicBezTo>
                    <a:pt x="324" y="507"/>
                    <a:pt x="331" y="514"/>
                    <a:pt x="329" y="519"/>
                  </a:cubicBezTo>
                  <a:cubicBezTo>
                    <a:pt x="359" y="601"/>
                    <a:pt x="365" y="601"/>
                    <a:pt x="364" y="609"/>
                  </a:cubicBezTo>
                  <a:cubicBezTo>
                    <a:pt x="371" y="640"/>
                    <a:pt x="372" y="643"/>
                    <a:pt x="374" y="646"/>
                  </a:cubicBezTo>
                  <a:cubicBezTo>
                    <a:pt x="376" y="667"/>
                    <a:pt x="377" y="669"/>
                    <a:pt x="374" y="671"/>
                  </a:cubicBezTo>
                  <a:cubicBezTo>
                    <a:pt x="375" y="687"/>
                    <a:pt x="374" y="690"/>
                    <a:pt x="375" y="692"/>
                  </a:cubicBezTo>
                  <a:cubicBezTo>
                    <a:pt x="370" y="713"/>
                    <a:pt x="369" y="717"/>
                    <a:pt x="367" y="715"/>
                  </a:cubicBezTo>
                  <a:cubicBezTo>
                    <a:pt x="363" y="675"/>
                    <a:pt x="362" y="670"/>
                    <a:pt x="363" y="666"/>
                  </a:cubicBezTo>
                  <a:cubicBezTo>
                    <a:pt x="352" y="608"/>
                    <a:pt x="345" y="610"/>
                    <a:pt x="346" y="605"/>
                  </a:cubicBezTo>
                  <a:cubicBezTo>
                    <a:pt x="334" y="572"/>
                    <a:pt x="329" y="574"/>
                    <a:pt x="329" y="568"/>
                  </a:cubicBezTo>
                  <a:cubicBezTo>
                    <a:pt x="310" y="526"/>
                    <a:pt x="303" y="521"/>
                    <a:pt x="305" y="517"/>
                  </a:cubicBezTo>
                  <a:cubicBezTo>
                    <a:pt x="290" y="492"/>
                    <a:pt x="293" y="489"/>
                    <a:pt x="289" y="484"/>
                  </a:cubicBezTo>
                  <a:cubicBezTo>
                    <a:pt x="272" y="442"/>
                    <a:pt x="272" y="433"/>
                    <a:pt x="267" y="424"/>
                  </a:cubicBezTo>
                  <a:cubicBezTo>
                    <a:pt x="263" y="382"/>
                    <a:pt x="261" y="377"/>
                    <a:pt x="262" y="373"/>
                  </a:cubicBezTo>
                  <a:cubicBezTo>
                    <a:pt x="263" y="332"/>
                    <a:pt x="259" y="327"/>
                    <a:pt x="260" y="323"/>
                  </a:cubicBezTo>
                  <a:cubicBezTo>
                    <a:pt x="255" y="324"/>
                    <a:pt x="255" y="328"/>
                    <a:pt x="258" y="332"/>
                  </a:cubicBezTo>
                  <a:cubicBezTo>
                    <a:pt x="253" y="357"/>
                    <a:pt x="255" y="358"/>
                    <a:pt x="255" y="359"/>
                  </a:cubicBezTo>
                  <a:cubicBezTo>
                    <a:pt x="256" y="372"/>
                    <a:pt x="254" y="373"/>
                    <a:pt x="255" y="376"/>
                  </a:cubicBezTo>
                  <a:cubicBezTo>
                    <a:pt x="262" y="413"/>
                    <a:pt x="257" y="421"/>
                    <a:pt x="262" y="430"/>
                  </a:cubicBezTo>
                  <a:cubicBezTo>
                    <a:pt x="271" y="463"/>
                    <a:pt x="270" y="468"/>
                    <a:pt x="276" y="474"/>
                  </a:cubicBezTo>
                  <a:cubicBezTo>
                    <a:pt x="293" y="525"/>
                    <a:pt x="305" y="537"/>
                    <a:pt x="308" y="549"/>
                  </a:cubicBezTo>
                  <a:cubicBezTo>
                    <a:pt x="326" y="593"/>
                    <a:pt x="338" y="598"/>
                    <a:pt x="333" y="600"/>
                  </a:cubicBezTo>
                  <a:cubicBezTo>
                    <a:pt x="344" y="639"/>
                    <a:pt x="350" y="643"/>
                    <a:pt x="348" y="645"/>
                  </a:cubicBezTo>
                  <a:cubicBezTo>
                    <a:pt x="360" y="675"/>
                    <a:pt x="349" y="681"/>
                    <a:pt x="356" y="679"/>
                  </a:cubicBezTo>
                  <a:cubicBezTo>
                    <a:pt x="356" y="718"/>
                    <a:pt x="357" y="722"/>
                    <a:pt x="358" y="727"/>
                  </a:cubicBezTo>
                  <a:cubicBezTo>
                    <a:pt x="355" y="728"/>
                    <a:pt x="353" y="720"/>
                    <a:pt x="355" y="712"/>
                  </a:cubicBezTo>
                  <a:cubicBezTo>
                    <a:pt x="344" y="656"/>
                    <a:pt x="337" y="650"/>
                    <a:pt x="339" y="647"/>
                  </a:cubicBezTo>
                  <a:cubicBezTo>
                    <a:pt x="327" y="614"/>
                    <a:pt x="329" y="612"/>
                    <a:pt x="327" y="609"/>
                  </a:cubicBezTo>
                  <a:cubicBezTo>
                    <a:pt x="296" y="547"/>
                    <a:pt x="292" y="535"/>
                    <a:pt x="286" y="521"/>
                  </a:cubicBezTo>
                  <a:cubicBezTo>
                    <a:pt x="264" y="475"/>
                    <a:pt x="265" y="471"/>
                    <a:pt x="260" y="465"/>
                  </a:cubicBezTo>
                  <a:cubicBezTo>
                    <a:pt x="247" y="411"/>
                    <a:pt x="246" y="405"/>
                    <a:pt x="244" y="399"/>
                  </a:cubicBezTo>
                  <a:cubicBezTo>
                    <a:pt x="237" y="392"/>
                    <a:pt x="243" y="396"/>
                    <a:pt x="240" y="399"/>
                  </a:cubicBezTo>
                  <a:cubicBezTo>
                    <a:pt x="245" y="450"/>
                    <a:pt x="252" y="456"/>
                    <a:pt x="251" y="460"/>
                  </a:cubicBezTo>
                  <a:cubicBezTo>
                    <a:pt x="278" y="524"/>
                    <a:pt x="284" y="536"/>
                    <a:pt x="288" y="548"/>
                  </a:cubicBezTo>
                  <a:cubicBezTo>
                    <a:pt x="302" y="574"/>
                    <a:pt x="305" y="577"/>
                    <a:pt x="303" y="579"/>
                  </a:cubicBezTo>
                  <a:cubicBezTo>
                    <a:pt x="316" y="612"/>
                    <a:pt x="323" y="618"/>
                    <a:pt x="323" y="624"/>
                  </a:cubicBezTo>
                  <a:cubicBezTo>
                    <a:pt x="325" y="635"/>
                    <a:pt x="328" y="634"/>
                    <a:pt x="329" y="635"/>
                  </a:cubicBezTo>
                  <a:cubicBezTo>
                    <a:pt x="329" y="647"/>
                    <a:pt x="332" y="649"/>
                    <a:pt x="330" y="651"/>
                  </a:cubicBezTo>
                  <a:cubicBezTo>
                    <a:pt x="342" y="695"/>
                    <a:pt x="341" y="702"/>
                    <a:pt x="346" y="710"/>
                  </a:cubicBezTo>
                  <a:cubicBezTo>
                    <a:pt x="344" y="729"/>
                    <a:pt x="346" y="732"/>
                    <a:pt x="343" y="730"/>
                  </a:cubicBezTo>
                  <a:cubicBezTo>
                    <a:pt x="342" y="696"/>
                    <a:pt x="336" y="691"/>
                    <a:pt x="340" y="688"/>
                  </a:cubicBezTo>
                  <a:cubicBezTo>
                    <a:pt x="322" y="644"/>
                    <a:pt x="323" y="635"/>
                    <a:pt x="319" y="625"/>
                  </a:cubicBezTo>
                  <a:cubicBezTo>
                    <a:pt x="304" y="603"/>
                    <a:pt x="309" y="596"/>
                    <a:pt x="304" y="598"/>
                  </a:cubicBezTo>
                  <a:cubicBezTo>
                    <a:pt x="283" y="562"/>
                    <a:pt x="281" y="562"/>
                    <a:pt x="280" y="557"/>
                  </a:cubicBezTo>
                  <a:cubicBezTo>
                    <a:pt x="239" y="483"/>
                    <a:pt x="234" y="468"/>
                    <a:pt x="227" y="453"/>
                  </a:cubicBezTo>
                  <a:cubicBezTo>
                    <a:pt x="222" y="406"/>
                    <a:pt x="214" y="401"/>
                    <a:pt x="217" y="399"/>
                  </a:cubicBezTo>
                  <a:cubicBezTo>
                    <a:pt x="210" y="368"/>
                    <a:pt x="206" y="371"/>
                    <a:pt x="209" y="374"/>
                  </a:cubicBezTo>
                  <a:cubicBezTo>
                    <a:pt x="211" y="412"/>
                    <a:pt x="214" y="416"/>
                    <a:pt x="212" y="419"/>
                  </a:cubicBezTo>
                  <a:cubicBezTo>
                    <a:pt x="217" y="447"/>
                    <a:pt x="220" y="451"/>
                    <a:pt x="218" y="454"/>
                  </a:cubicBezTo>
                  <a:cubicBezTo>
                    <a:pt x="237" y="486"/>
                    <a:pt x="228" y="488"/>
                    <a:pt x="233" y="492"/>
                  </a:cubicBezTo>
                  <a:cubicBezTo>
                    <a:pt x="243" y="506"/>
                    <a:pt x="241" y="507"/>
                    <a:pt x="243" y="510"/>
                  </a:cubicBezTo>
                  <a:cubicBezTo>
                    <a:pt x="273" y="563"/>
                    <a:pt x="281" y="573"/>
                    <a:pt x="290" y="592"/>
                  </a:cubicBezTo>
                  <a:cubicBezTo>
                    <a:pt x="313" y="641"/>
                    <a:pt x="320" y="646"/>
                    <a:pt x="317" y="650"/>
                  </a:cubicBezTo>
                  <a:cubicBezTo>
                    <a:pt x="324" y="674"/>
                    <a:pt x="328" y="677"/>
                    <a:pt x="326" y="679"/>
                  </a:cubicBezTo>
                  <a:cubicBezTo>
                    <a:pt x="331" y="728"/>
                    <a:pt x="335" y="734"/>
                    <a:pt x="335" y="739"/>
                  </a:cubicBezTo>
                  <a:cubicBezTo>
                    <a:pt x="329" y="772"/>
                    <a:pt x="335" y="778"/>
                    <a:pt x="329" y="782"/>
                  </a:cubicBezTo>
                  <a:cubicBezTo>
                    <a:pt x="329" y="760"/>
                    <a:pt x="324" y="756"/>
                    <a:pt x="326" y="754"/>
                  </a:cubicBezTo>
                  <a:cubicBezTo>
                    <a:pt x="316" y="694"/>
                    <a:pt x="311" y="688"/>
                    <a:pt x="312" y="684"/>
                  </a:cubicBezTo>
                  <a:cubicBezTo>
                    <a:pt x="303" y="664"/>
                    <a:pt x="300" y="660"/>
                    <a:pt x="297" y="655"/>
                  </a:cubicBezTo>
                  <a:cubicBezTo>
                    <a:pt x="277" y="614"/>
                    <a:pt x="276" y="603"/>
                    <a:pt x="266" y="592"/>
                  </a:cubicBezTo>
                  <a:cubicBezTo>
                    <a:pt x="229" y="512"/>
                    <a:pt x="224" y="509"/>
                    <a:pt x="226" y="507"/>
                  </a:cubicBezTo>
                  <a:cubicBezTo>
                    <a:pt x="219" y="487"/>
                    <a:pt x="218" y="484"/>
                    <a:pt x="215" y="481"/>
                  </a:cubicBezTo>
                  <a:cubicBezTo>
                    <a:pt x="207" y="434"/>
                    <a:pt x="204" y="427"/>
                    <a:pt x="203" y="421"/>
                  </a:cubicBezTo>
                  <a:cubicBezTo>
                    <a:pt x="200" y="407"/>
                    <a:pt x="202" y="403"/>
                    <a:pt x="198" y="400"/>
                  </a:cubicBezTo>
                  <a:cubicBezTo>
                    <a:pt x="196" y="424"/>
                    <a:pt x="202" y="423"/>
                    <a:pt x="200" y="426"/>
                  </a:cubicBezTo>
                  <a:cubicBezTo>
                    <a:pt x="204" y="466"/>
                    <a:pt x="207" y="469"/>
                    <a:pt x="205" y="471"/>
                  </a:cubicBezTo>
                  <a:cubicBezTo>
                    <a:pt x="232" y="535"/>
                    <a:pt x="234" y="550"/>
                    <a:pt x="247" y="566"/>
                  </a:cubicBezTo>
                  <a:cubicBezTo>
                    <a:pt x="301" y="688"/>
                    <a:pt x="306" y="693"/>
                    <a:pt x="305" y="698"/>
                  </a:cubicBezTo>
                  <a:cubicBezTo>
                    <a:pt x="318" y="764"/>
                    <a:pt x="321" y="768"/>
                    <a:pt x="316" y="771"/>
                  </a:cubicBezTo>
                  <a:cubicBezTo>
                    <a:pt x="320" y="797"/>
                    <a:pt x="318" y="798"/>
                    <a:pt x="320" y="800"/>
                  </a:cubicBezTo>
                  <a:cubicBezTo>
                    <a:pt x="311" y="765"/>
                    <a:pt x="308" y="755"/>
                    <a:pt x="311" y="746"/>
                  </a:cubicBezTo>
                  <a:cubicBezTo>
                    <a:pt x="292" y="699"/>
                    <a:pt x="295" y="695"/>
                    <a:pt x="291" y="689"/>
                  </a:cubicBezTo>
                  <a:cubicBezTo>
                    <a:pt x="279" y="664"/>
                    <a:pt x="281" y="659"/>
                    <a:pt x="274" y="652"/>
                  </a:cubicBezTo>
                  <a:cubicBezTo>
                    <a:pt x="272" y="634"/>
                    <a:pt x="265" y="630"/>
                    <a:pt x="264" y="627"/>
                  </a:cubicBezTo>
                  <a:cubicBezTo>
                    <a:pt x="258" y="606"/>
                    <a:pt x="250" y="601"/>
                    <a:pt x="253" y="598"/>
                  </a:cubicBezTo>
                  <a:cubicBezTo>
                    <a:pt x="219" y="535"/>
                    <a:pt x="210" y="531"/>
                    <a:pt x="213" y="526"/>
                  </a:cubicBezTo>
                  <a:cubicBezTo>
                    <a:pt x="196" y="496"/>
                    <a:pt x="200" y="495"/>
                    <a:pt x="199" y="493"/>
                  </a:cubicBezTo>
                  <a:cubicBezTo>
                    <a:pt x="188" y="444"/>
                    <a:pt x="183" y="435"/>
                    <a:pt x="184" y="427"/>
                  </a:cubicBezTo>
                  <a:cubicBezTo>
                    <a:pt x="176" y="409"/>
                    <a:pt x="175" y="415"/>
                    <a:pt x="176" y="421"/>
                  </a:cubicBezTo>
                  <a:cubicBezTo>
                    <a:pt x="180" y="443"/>
                    <a:pt x="180" y="448"/>
                    <a:pt x="180" y="452"/>
                  </a:cubicBezTo>
                  <a:cubicBezTo>
                    <a:pt x="181" y="498"/>
                    <a:pt x="184" y="526"/>
                    <a:pt x="195" y="545"/>
                  </a:cubicBezTo>
                  <a:cubicBezTo>
                    <a:pt x="206" y="572"/>
                    <a:pt x="208" y="569"/>
                    <a:pt x="211" y="577"/>
                  </a:cubicBezTo>
                  <a:cubicBezTo>
                    <a:pt x="236" y="627"/>
                    <a:pt x="240" y="630"/>
                    <a:pt x="238" y="632"/>
                  </a:cubicBezTo>
                  <a:cubicBezTo>
                    <a:pt x="260" y="671"/>
                    <a:pt x="263" y="679"/>
                    <a:pt x="270" y="687"/>
                  </a:cubicBezTo>
                  <a:cubicBezTo>
                    <a:pt x="277" y="703"/>
                    <a:pt x="278" y="705"/>
                    <a:pt x="280" y="707"/>
                  </a:cubicBezTo>
                  <a:cubicBezTo>
                    <a:pt x="284" y="736"/>
                    <a:pt x="293" y="745"/>
                    <a:pt x="290" y="751"/>
                  </a:cubicBezTo>
                  <a:cubicBezTo>
                    <a:pt x="300" y="786"/>
                    <a:pt x="298" y="788"/>
                    <a:pt x="301" y="790"/>
                  </a:cubicBezTo>
                  <a:cubicBezTo>
                    <a:pt x="285" y="760"/>
                    <a:pt x="280" y="751"/>
                    <a:pt x="281" y="743"/>
                  </a:cubicBezTo>
                  <a:cubicBezTo>
                    <a:pt x="267" y="717"/>
                    <a:pt x="263" y="712"/>
                    <a:pt x="264" y="709"/>
                  </a:cubicBezTo>
                  <a:cubicBezTo>
                    <a:pt x="248" y="682"/>
                    <a:pt x="246" y="670"/>
                    <a:pt x="242" y="658"/>
                  </a:cubicBezTo>
                  <a:cubicBezTo>
                    <a:pt x="179" y="534"/>
                    <a:pt x="172" y="518"/>
                    <a:pt x="162" y="502"/>
                  </a:cubicBezTo>
                  <a:cubicBezTo>
                    <a:pt x="145" y="444"/>
                    <a:pt x="148" y="430"/>
                    <a:pt x="143" y="415"/>
                  </a:cubicBezTo>
                  <a:cubicBezTo>
                    <a:pt x="140" y="444"/>
                    <a:pt x="143" y="452"/>
                    <a:pt x="143" y="459"/>
                  </a:cubicBezTo>
                  <a:cubicBezTo>
                    <a:pt x="153" y="499"/>
                    <a:pt x="156" y="503"/>
                    <a:pt x="155" y="507"/>
                  </a:cubicBezTo>
                  <a:cubicBezTo>
                    <a:pt x="184" y="563"/>
                    <a:pt x="185" y="565"/>
                    <a:pt x="185" y="569"/>
                  </a:cubicBezTo>
                  <a:cubicBezTo>
                    <a:pt x="202" y="603"/>
                    <a:pt x="208" y="605"/>
                    <a:pt x="207" y="612"/>
                  </a:cubicBezTo>
                  <a:cubicBezTo>
                    <a:pt x="217" y="641"/>
                    <a:pt x="230" y="639"/>
                    <a:pt x="224" y="644"/>
                  </a:cubicBezTo>
                  <a:cubicBezTo>
                    <a:pt x="287" y="796"/>
                    <a:pt x="292" y="802"/>
                    <a:pt x="291" y="807"/>
                  </a:cubicBezTo>
                  <a:cubicBezTo>
                    <a:pt x="298" y="844"/>
                    <a:pt x="299" y="847"/>
                    <a:pt x="297" y="849"/>
                  </a:cubicBezTo>
                  <a:cubicBezTo>
                    <a:pt x="295" y="844"/>
                    <a:pt x="294" y="840"/>
                    <a:pt x="292" y="836"/>
                  </a:cubicBezTo>
                  <a:cubicBezTo>
                    <a:pt x="285" y="809"/>
                    <a:pt x="281" y="804"/>
                    <a:pt x="278" y="799"/>
                  </a:cubicBezTo>
                  <a:cubicBezTo>
                    <a:pt x="255" y="746"/>
                    <a:pt x="249" y="747"/>
                    <a:pt x="250" y="741"/>
                  </a:cubicBezTo>
                  <a:cubicBezTo>
                    <a:pt x="223" y="694"/>
                    <a:pt x="225" y="692"/>
                    <a:pt x="223" y="689"/>
                  </a:cubicBezTo>
                  <a:cubicBezTo>
                    <a:pt x="216" y="674"/>
                    <a:pt x="215" y="671"/>
                    <a:pt x="212" y="667"/>
                  </a:cubicBezTo>
                  <a:cubicBezTo>
                    <a:pt x="201" y="644"/>
                    <a:pt x="195" y="640"/>
                    <a:pt x="198" y="638"/>
                  </a:cubicBezTo>
                  <a:cubicBezTo>
                    <a:pt x="149" y="549"/>
                    <a:pt x="156" y="559"/>
                    <a:pt x="157" y="567"/>
                  </a:cubicBezTo>
                  <a:cubicBezTo>
                    <a:pt x="160" y="580"/>
                    <a:pt x="164" y="583"/>
                    <a:pt x="165" y="586"/>
                  </a:cubicBezTo>
                  <a:cubicBezTo>
                    <a:pt x="177" y="613"/>
                    <a:pt x="172" y="614"/>
                    <a:pt x="179" y="618"/>
                  </a:cubicBezTo>
                  <a:cubicBezTo>
                    <a:pt x="187" y="642"/>
                    <a:pt x="191" y="644"/>
                    <a:pt x="192" y="647"/>
                  </a:cubicBezTo>
                  <a:cubicBezTo>
                    <a:pt x="208" y="677"/>
                    <a:pt x="206" y="681"/>
                    <a:pt x="209" y="680"/>
                  </a:cubicBezTo>
                  <a:cubicBezTo>
                    <a:pt x="229" y="715"/>
                    <a:pt x="236" y="735"/>
                    <a:pt x="245" y="754"/>
                  </a:cubicBezTo>
                  <a:cubicBezTo>
                    <a:pt x="265" y="789"/>
                    <a:pt x="268" y="793"/>
                    <a:pt x="268" y="796"/>
                  </a:cubicBezTo>
                  <a:cubicBezTo>
                    <a:pt x="284" y="831"/>
                    <a:pt x="281" y="834"/>
                    <a:pt x="283" y="837"/>
                  </a:cubicBezTo>
                  <a:cubicBezTo>
                    <a:pt x="287" y="855"/>
                    <a:pt x="283" y="857"/>
                    <a:pt x="287" y="859"/>
                  </a:cubicBezTo>
                  <a:cubicBezTo>
                    <a:pt x="285" y="886"/>
                    <a:pt x="282" y="878"/>
                    <a:pt x="285" y="870"/>
                  </a:cubicBezTo>
                  <a:cubicBezTo>
                    <a:pt x="268" y="821"/>
                    <a:pt x="270" y="819"/>
                    <a:pt x="268" y="816"/>
                  </a:cubicBezTo>
                  <a:cubicBezTo>
                    <a:pt x="259" y="786"/>
                    <a:pt x="252" y="782"/>
                    <a:pt x="251" y="779"/>
                  </a:cubicBezTo>
                  <a:cubicBezTo>
                    <a:pt x="234" y="751"/>
                    <a:pt x="238" y="749"/>
                    <a:pt x="234" y="745"/>
                  </a:cubicBezTo>
                  <a:cubicBezTo>
                    <a:pt x="205" y="692"/>
                    <a:pt x="202" y="688"/>
                    <a:pt x="199" y="684"/>
                  </a:cubicBezTo>
                  <a:cubicBezTo>
                    <a:pt x="177" y="630"/>
                    <a:pt x="166" y="611"/>
                    <a:pt x="158" y="593"/>
                  </a:cubicBezTo>
                  <a:cubicBezTo>
                    <a:pt x="147" y="546"/>
                    <a:pt x="142" y="548"/>
                    <a:pt x="140" y="540"/>
                  </a:cubicBezTo>
                  <a:cubicBezTo>
                    <a:pt x="140" y="522"/>
                    <a:pt x="138" y="522"/>
                    <a:pt x="136" y="521"/>
                  </a:cubicBezTo>
                  <a:cubicBezTo>
                    <a:pt x="130" y="496"/>
                    <a:pt x="129" y="493"/>
                    <a:pt x="131" y="490"/>
                  </a:cubicBezTo>
                  <a:cubicBezTo>
                    <a:pt x="122" y="493"/>
                    <a:pt x="128" y="497"/>
                    <a:pt x="125" y="499"/>
                  </a:cubicBezTo>
                  <a:cubicBezTo>
                    <a:pt x="131" y="527"/>
                    <a:pt x="132" y="536"/>
                    <a:pt x="136" y="545"/>
                  </a:cubicBezTo>
                  <a:cubicBezTo>
                    <a:pt x="139" y="569"/>
                    <a:pt x="140" y="574"/>
                    <a:pt x="139" y="580"/>
                  </a:cubicBezTo>
                  <a:cubicBezTo>
                    <a:pt x="160" y="639"/>
                    <a:pt x="161" y="642"/>
                    <a:pt x="159" y="645"/>
                  </a:cubicBezTo>
                  <a:cubicBezTo>
                    <a:pt x="169" y="668"/>
                    <a:pt x="176" y="672"/>
                    <a:pt x="172" y="674"/>
                  </a:cubicBezTo>
                  <a:cubicBezTo>
                    <a:pt x="200" y="724"/>
                    <a:pt x="201" y="738"/>
                    <a:pt x="214" y="755"/>
                  </a:cubicBezTo>
                  <a:cubicBezTo>
                    <a:pt x="236" y="805"/>
                    <a:pt x="246" y="814"/>
                    <a:pt x="247" y="821"/>
                  </a:cubicBezTo>
                  <a:cubicBezTo>
                    <a:pt x="268" y="868"/>
                    <a:pt x="261" y="870"/>
                    <a:pt x="266" y="874"/>
                  </a:cubicBezTo>
                  <a:cubicBezTo>
                    <a:pt x="224" y="800"/>
                    <a:pt x="220" y="795"/>
                    <a:pt x="217" y="789"/>
                  </a:cubicBezTo>
                  <a:cubicBezTo>
                    <a:pt x="185" y="740"/>
                    <a:pt x="190" y="733"/>
                    <a:pt x="185" y="736"/>
                  </a:cubicBezTo>
                  <a:cubicBezTo>
                    <a:pt x="171" y="702"/>
                    <a:pt x="168" y="697"/>
                    <a:pt x="166" y="693"/>
                  </a:cubicBezTo>
                  <a:cubicBezTo>
                    <a:pt x="134" y="606"/>
                    <a:pt x="125" y="601"/>
                    <a:pt x="129" y="597"/>
                  </a:cubicBezTo>
                  <a:cubicBezTo>
                    <a:pt x="119" y="542"/>
                    <a:pt x="118" y="540"/>
                    <a:pt x="116" y="538"/>
                  </a:cubicBezTo>
                  <a:cubicBezTo>
                    <a:pt x="111" y="539"/>
                    <a:pt x="113" y="558"/>
                    <a:pt x="117" y="576"/>
                  </a:cubicBezTo>
                  <a:cubicBezTo>
                    <a:pt x="141" y="650"/>
                    <a:pt x="140" y="667"/>
                    <a:pt x="151" y="685"/>
                  </a:cubicBezTo>
                  <a:cubicBezTo>
                    <a:pt x="194" y="767"/>
                    <a:pt x="201" y="774"/>
                    <a:pt x="207" y="789"/>
                  </a:cubicBezTo>
                  <a:cubicBezTo>
                    <a:pt x="228" y="836"/>
                    <a:pt x="240" y="840"/>
                    <a:pt x="235" y="842"/>
                  </a:cubicBezTo>
                  <a:cubicBezTo>
                    <a:pt x="251" y="882"/>
                    <a:pt x="258" y="889"/>
                    <a:pt x="255" y="894"/>
                  </a:cubicBezTo>
                  <a:cubicBezTo>
                    <a:pt x="228" y="846"/>
                    <a:pt x="227" y="844"/>
                    <a:pt x="225" y="842"/>
                  </a:cubicBezTo>
                  <a:cubicBezTo>
                    <a:pt x="212" y="821"/>
                    <a:pt x="210" y="822"/>
                    <a:pt x="209" y="820"/>
                  </a:cubicBezTo>
                  <a:cubicBezTo>
                    <a:pt x="166" y="769"/>
                    <a:pt x="157" y="757"/>
                    <a:pt x="144" y="743"/>
                  </a:cubicBezTo>
                  <a:cubicBezTo>
                    <a:pt x="123" y="700"/>
                    <a:pt x="116" y="696"/>
                    <a:pt x="115" y="693"/>
                  </a:cubicBezTo>
                  <a:cubicBezTo>
                    <a:pt x="107" y="669"/>
                    <a:pt x="105" y="663"/>
                    <a:pt x="101" y="657"/>
                  </a:cubicBezTo>
                  <a:cubicBezTo>
                    <a:pt x="96" y="630"/>
                    <a:pt x="93" y="623"/>
                    <a:pt x="91" y="615"/>
                  </a:cubicBezTo>
                  <a:cubicBezTo>
                    <a:pt x="87" y="604"/>
                    <a:pt x="82" y="608"/>
                    <a:pt x="85" y="614"/>
                  </a:cubicBezTo>
                  <a:cubicBezTo>
                    <a:pt x="95" y="654"/>
                    <a:pt x="92" y="660"/>
                    <a:pt x="95" y="666"/>
                  </a:cubicBezTo>
                  <a:cubicBezTo>
                    <a:pt x="154" y="770"/>
                    <a:pt x="155" y="771"/>
                    <a:pt x="161" y="778"/>
                  </a:cubicBezTo>
                  <a:cubicBezTo>
                    <a:pt x="204" y="829"/>
                    <a:pt x="208" y="830"/>
                    <a:pt x="211" y="836"/>
                  </a:cubicBezTo>
                  <a:cubicBezTo>
                    <a:pt x="249" y="919"/>
                    <a:pt x="255" y="928"/>
                    <a:pt x="253" y="935"/>
                  </a:cubicBezTo>
                  <a:cubicBezTo>
                    <a:pt x="253" y="956"/>
                    <a:pt x="256" y="954"/>
                    <a:pt x="252" y="951"/>
                  </a:cubicBezTo>
                  <a:cubicBezTo>
                    <a:pt x="255" y="941"/>
                    <a:pt x="249" y="937"/>
                    <a:pt x="247" y="934"/>
                  </a:cubicBezTo>
                  <a:cubicBezTo>
                    <a:pt x="223" y="877"/>
                    <a:pt x="219" y="872"/>
                    <a:pt x="216" y="866"/>
                  </a:cubicBezTo>
                  <a:cubicBezTo>
                    <a:pt x="166" y="796"/>
                    <a:pt x="160" y="792"/>
                    <a:pt x="155" y="782"/>
                  </a:cubicBezTo>
                  <a:cubicBezTo>
                    <a:pt x="107" y="716"/>
                    <a:pt x="103" y="719"/>
                    <a:pt x="103" y="714"/>
                  </a:cubicBezTo>
                  <a:cubicBezTo>
                    <a:pt x="85" y="675"/>
                    <a:pt x="83" y="673"/>
                    <a:pt x="82" y="671"/>
                  </a:cubicBezTo>
                  <a:cubicBezTo>
                    <a:pt x="79" y="658"/>
                    <a:pt x="74" y="655"/>
                    <a:pt x="76" y="653"/>
                  </a:cubicBezTo>
                  <a:cubicBezTo>
                    <a:pt x="72" y="651"/>
                    <a:pt x="73" y="653"/>
                    <a:pt x="70" y="654"/>
                  </a:cubicBezTo>
                  <a:cubicBezTo>
                    <a:pt x="78" y="674"/>
                    <a:pt x="75" y="677"/>
                    <a:pt x="80" y="682"/>
                  </a:cubicBezTo>
                  <a:cubicBezTo>
                    <a:pt x="93" y="713"/>
                    <a:pt x="99" y="721"/>
                    <a:pt x="102" y="730"/>
                  </a:cubicBezTo>
                  <a:cubicBezTo>
                    <a:pt x="168" y="818"/>
                    <a:pt x="173" y="816"/>
                    <a:pt x="176" y="821"/>
                  </a:cubicBezTo>
                  <a:cubicBezTo>
                    <a:pt x="206" y="868"/>
                    <a:pt x="208" y="871"/>
                    <a:pt x="210" y="875"/>
                  </a:cubicBezTo>
                  <a:cubicBezTo>
                    <a:pt x="237" y="926"/>
                    <a:pt x="238" y="934"/>
                    <a:pt x="240" y="942"/>
                  </a:cubicBezTo>
                  <a:cubicBezTo>
                    <a:pt x="254" y="974"/>
                    <a:pt x="251" y="976"/>
                    <a:pt x="252" y="978"/>
                  </a:cubicBezTo>
                  <a:cubicBezTo>
                    <a:pt x="244" y="978"/>
                    <a:pt x="245" y="972"/>
                    <a:pt x="245" y="965"/>
                  </a:cubicBezTo>
                  <a:cubicBezTo>
                    <a:pt x="220" y="909"/>
                    <a:pt x="215" y="897"/>
                    <a:pt x="207" y="885"/>
                  </a:cubicBezTo>
                  <a:cubicBezTo>
                    <a:pt x="195" y="866"/>
                    <a:pt x="195" y="864"/>
                    <a:pt x="193" y="865"/>
                  </a:cubicBezTo>
                  <a:cubicBezTo>
                    <a:pt x="179" y="855"/>
                    <a:pt x="185" y="844"/>
                    <a:pt x="180" y="848"/>
                  </a:cubicBezTo>
                  <a:cubicBezTo>
                    <a:pt x="148" y="807"/>
                    <a:pt x="140" y="795"/>
                    <a:pt x="131" y="783"/>
                  </a:cubicBezTo>
                  <a:cubicBezTo>
                    <a:pt x="118" y="762"/>
                    <a:pt x="110" y="755"/>
                    <a:pt x="106" y="749"/>
                  </a:cubicBezTo>
                  <a:cubicBezTo>
                    <a:pt x="80" y="696"/>
                    <a:pt x="80" y="694"/>
                    <a:pt x="80" y="692"/>
                  </a:cubicBezTo>
                  <a:cubicBezTo>
                    <a:pt x="71" y="664"/>
                    <a:pt x="69" y="658"/>
                    <a:pt x="65" y="661"/>
                  </a:cubicBezTo>
                  <a:cubicBezTo>
                    <a:pt x="71" y="688"/>
                    <a:pt x="73" y="693"/>
                    <a:pt x="76" y="697"/>
                  </a:cubicBezTo>
                  <a:cubicBezTo>
                    <a:pt x="113" y="772"/>
                    <a:pt x="120" y="781"/>
                    <a:pt x="125" y="789"/>
                  </a:cubicBezTo>
                  <a:cubicBezTo>
                    <a:pt x="135" y="803"/>
                    <a:pt x="136" y="809"/>
                    <a:pt x="140" y="813"/>
                  </a:cubicBezTo>
                  <a:cubicBezTo>
                    <a:pt x="178" y="859"/>
                    <a:pt x="181" y="858"/>
                    <a:pt x="179" y="860"/>
                  </a:cubicBezTo>
                  <a:cubicBezTo>
                    <a:pt x="193" y="881"/>
                    <a:pt x="195" y="882"/>
                    <a:pt x="198" y="889"/>
                  </a:cubicBezTo>
                  <a:cubicBezTo>
                    <a:pt x="227" y="944"/>
                    <a:pt x="231" y="952"/>
                    <a:pt x="235" y="961"/>
                  </a:cubicBezTo>
                  <a:cubicBezTo>
                    <a:pt x="244" y="999"/>
                    <a:pt x="243" y="1002"/>
                    <a:pt x="242" y="1005"/>
                  </a:cubicBezTo>
                  <a:cubicBezTo>
                    <a:pt x="238" y="996"/>
                    <a:pt x="233" y="991"/>
                    <a:pt x="234" y="988"/>
                  </a:cubicBezTo>
                  <a:cubicBezTo>
                    <a:pt x="225" y="962"/>
                    <a:pt x="224" y="959"/>
                    <a:pt x="222" y="957"/>
                  </a:cubicBezTo>
                  <a:cubicBezTo>
                    <a:pt x="210" y="930"/>
                    <a:pt x="207" y="921"/>
                    <a:pt x="204" y="912"/>
                  </a:cubicBezTo>
                  <a:cubicBezTo>
                    <a:pt x="190" y="898"/>
                    <a:pt x="190" y="892"/>
                    <a:pt x="189" y="891"/>
                  </a:cubicBezTo>
                  <a:cubicBezTo>
                    <a:pt x="171" y="869"/>
                    <a:pt x="172" y="868"/>
                    <a:pt x="171" y="866"/>
                  </a:cubicBezTo>
                  <a:cubicBezTo>
                    <a:pt x="166" y="860"/>
                    <a:pt x="165" y="861"/>
                    <a:pt x="164" y="859"/>
                  </a:cubicBezTo>
                  <a:cubicBezTo>
                    <a:pt x="156" y="850"/>
                    <a:pt x="152" y="845"/>
                    <a:pt x="148" y="841"/>
                  </a:cubicBezTo>
                  <a:cubicBezTo>
                    <a:pt x="65" y="711"/>
                    <a:pt x="53" y="694"/>
                    <a:pt x="50" y="678"/>
                  </a:cubicBezTo>
                  <a:cubicBezTo>
                    <a:pt x="50" y="701"/>
                    <a:pt x="55" y="704"/>
                    <a:pt x="53" y="706"/>
                  </a:cubicBezTo>
                  <a:cubicBezTo>
                    <a:pt x="169" y="875"/>
                    <a:pt x="172" y="884"/>
                    <a:pt x="197" y="919"/>
                  </a:cubicBezTo>
                  <a:cubicBezTo>
                    <a:pt x="218" y="976"/>
                    <a:pt x="221" y="979"/>
                    <a:pt x="224" y="983"/>
                  </a:cubicBezTo>
                  <a:cubicBezTo>
                    <a:pt x="228" y="1009"/>
                    <a:pt x="232" y="1014"/>
                    <a:pt x="228" y="1017"/>
                  </a:cubicBezTo>
                  <a:cubicBezTo>
                    <a:pt x="224" y="1004"/>
                    <a:pt x="219" y="996"/>
                    <a:pt x="221" y="990"/>
                  </a:cubicBezTo>
                  <a:cubicBezTo>
                    <a:pt x="201" y="949"/>
                    <a:pt x="198" y="938"/>
                    <a:pt x="196" y="934"/>
                  </a:cubicBezTo>
                  <a:cubicBezTo>
                    <a:pt x="166" y="892"/>
                    <a:pt x="165" y="887"/>
                    <a:pt x="163" y="885"/>
                  </a:cubicBezTo>
                  <a:cubicBezTo>
                    <a:pt x="129" y="843"/>
                    <a:pt x="120" y="840"/>
                    <a:pt x="115" y="826"/>
                  </a:cubicBezTo>
                  <a:cubicBezTo>
                    <a:pt x="95" y="810"/>
                    <a:pt x="100" y="803"/>
                    <a:pt x="95" y="801"/>
                  </a:cubicBezTo>
                  <a:cubicBezTo>
                    <a:pt x="58" y="746"/>
                    <a:pt x="61" y="750"/>
                    <a:pt x="63" y="753"/>
                  </a:cubicBezTo>
                  <a:cubicBezTo>
                    <a:pt x="73" y="778"/>
                    <a:pt x="76" y="782"/>
                    <a:pt x="79" y="786"/>
                  </a:cubicBezTo>
                  <a:cubicBezTo>
                    <a:pt x="96" y="817"/>
                    <a:pt x="95" y="817"/>
                    <a:pt x="101" y="826"/>
                  </a:cubicBezTo>
                  <a:cubicBezTo>
                    <a:pt x="112" y="844"/>
                    <a:pt x="119" y="843"/>
                    <a:pt x="118" y="851"/>
                  </a:cubicBezTo>
                  <a:cubicBezTo>
                    <a:pt x="187" y="941"/>
                    <a:pt x="193" y="948"/>
                    <a:pt x="198" y="955"/>
                  </a:cubicBezTo>
                  <a:cubicBezTo>
                    <a:pt x="206" y="972"/>
                    <a:pt x="204" y="974"/>
                    <a:pt x="206" y="976"/>
                  </a:cubicBezTo>
                  <a:cubicBezTo>
                    <a:pt x="210" y="996"/>
                    <a:pt x="210" y="999"/>
                    <a:pt x="212" y="1001"/>
                  </a:cubicBezTo>
                  <a:cubicBezTo>
                    <a:pt x="219" y="1030"/>
                    <a:pt x="221" y="1035"/>
                    <a:pt x="219" y="1038"/>
                  </a:cubicBezTo>
                  <a:cubicBezTo>
                    <a:pt x="213" y="1023"/>
                    <a:pt x="208" y="1019"/>
                    <a:pt x="207" y="1015"/>
                  </a:cubicBezTo>
                  <a:cubicBezTo>
                    <a:pt x="176" y="958"/>
                    <a:pt x="173" y="948"/>
                    <a:pt x="164" y="941"/>
                  </a:cubicBezTo>
                  <a:cubicBezTo>
                    <a:pt x="138" y="898"/>
                    <a:pt x="141" y="893"/>
                    <a:pt x="136" y="892"/>
                  </a:cubicBezTo>
                  <a:cubicBezTo>
                    <a:pt x="80" y="806"/>
                    <a:pt x="75" y="794"/>
                    <a:pt x="68" y="781"/>
                  </a:cubicBezTo>
                  <a:cubicBezTo>
                    <a:pt x="55" y="735"/>
                    <a:pt x="49" y="731"/>
                    <a:pt x="52" y="729"/>
                  </a:cubicBezTo>
                  <a:cubicBezTo>
                    <a:pt x="46" y="719"/>
                    <a:pt x="43" y="724"/>
                    <a:pt x="46" y="731"/>
                  </a:cubicBezTo>
                  <a:cubicBezTo>
                    <a:pt x="61" y="773"/>
                    <a:pt x="58" y="778"/>
                    <a:pt x="63" y="785"/>
                  </a:cubicBezTo>
                  <a:cubicBezTo>
                    <a:pt x="108" y="861"/>
                    <a:pt x="106" y="867"/>
                    <a:pt x="113" y="874"/>
                  </a:cubicBezTo>
                  <a:cubicBezTo>
                    <a:pt x="153" y="937"/>
                    <a:pt x="160" y="950"/>
                    <a:pt x="170" y="963"/>
                  </a:cubicBezTo>
                  <a:cubicBezTo>
                    <a:pt x="201" y="1018"/>
                    <a:pt x="197" y="1023"/>
                    <a:pt x="203" y="1030"/>
                  </a:cubicBezTo>
                  <a:cubicBezTo>
                    <a:pt x="212" y="1054"/>
                    <a:pt x="211" y="1060"/>
                    <a:pt x="215" y="1066"/>
                  </a:cubicBezTo>
                  <a:cubicBezTo>
                    <a:pt x="213" y="1076"/>
                    <a:pt x="211" y="1072"/>
                    <a:pt x="209" y="1068"/>
                  </a:cubicBezTo>
                  <a:cubicBezTo>
                    <a:pt x="192" y="1018"/>
                    <a:pt x="185" y="1004"/>
                    <a:pt x="179" y="986"/>
                  </a:cubicBezTo>
                  <a:cubicBezTo>
                    <a:pt x="167" y="965"/>
                    <a:pt x="163" y="959"/>
                    <a:pt x="162" y="959"/>
                  </a:cubicBezTo>
                  <a:cubicBezTo>
                    <a:pt x="150" y="943"/>
                    <a:pt x="146" y="939"/>
                    <a:pt x="143" y="936"/>
                  </a:cubicBezTo>
                  <a:cubicBezTo>
                    <a:pt x="94" y="874"/>
                    <a:pt x="79" y="852"/>
                    <a:pt x="64" y="833"/>
                  </a:cubicBezTo>
                  <a:cubicBezTo>
                    <a:pt x="39" y="757"/>
                    <a:pt x="29" y="752"/>
                    <a:pt x="35" y="749"/>
                  </a:cubicBezTo>
                  <a:cubicBezTo>
                    <a:pt x="29" y="755"/>
                    <a:pt x="31" y="759"/>
                    <a:pt x="33" y="763"/>
                  </a:cubicBezTo>
                  <a:cubicBezTo>
                    <a:pt x="44" y="793"/>
                    <a:pt x="39" y="799"/>
                    <a:pt x="45" y="807"/>
                  </a:cubicBezTo>
                  <a:cubicBezTo>
                    <a:pt x="89" y="874"/>
                    <a:pt x="113" y="915"/>
                    <a:pt x="129" y="931"/>
                  </a:cubicBezTo>
                  <a:cubicBezTo>
                    <a:pt x="153" y="967"/>
                    <a:pt x="164" y="977"/>
                    <a:pt x="170" y="987"/>
                  </a:cubicBezTo>
                  <a:cubicBezTo>
                    <a:pt x="186" y="1036"/>
                    <a:pt x="176" y="1025"/>
                    <a:pt x="171" y="1012"/>
                  </a:cubicBezTo>
                  <a:cubicBezTo>
                    <a:pt x="150" y="985"/>
                    <a:pt x="142" y="980"/>
                    <a:pt x="145" y="976"/>
                  </a:cubicBezTo>
                  <a:cubicBezTo>
                    <a:pt x="89" y="910"/>
                    <a:pt x="75" y="887"/>
                    <a:pt x="51" y="850"/>
                  </a:cubicBezTo>
                  <a:cubicBezTo>
                    <a:pt x="32" y="802"/>
                    <a:pt x="32" y="799"/>
                    <a:pt x="33" y="797"/>
                  </a:cubicBezTo>
                  <a:cubicBezTo>
                    <a:pt x="29" y="798"/>
                    <a:pt x="29" y="800"/>
                    <a:pt x="29" y="802"/>
                  </a:cubicBezTo>
                  <a:cubicBezTo>
                    <a:pt x="34" y="829"/>
                    <a:pt x="41" y="834"/>
                    <a:pt x="38" y="838"/>
                  </a:cubicBezTo>
                  <a:cubicBezTo>
                    <a:pt x="56" y="874"/>
                    <a:pt x="56" y="876"/>
                    <a:pt x="56" y="876"/>
                  </a:cubicBezTo>
                  <a:cubicBezTo>
                    <a:pt x="77" y="905"/>
                    <a:pt x="93" y="930"/>
                    <a:pt x="103" y="938"/>
                  </a:cubicBezTo>
                  <a:cubicBezTo>
                    <a:pt x="143" y="990"/>
                    <a:pt x="145" y="993"/>
                    <a:pt x="147" y="997"/>
                  </a:cubicBezTo>
                  <a:cubicBezTo>
                    <a:pt x="170" y="1023"/>
                    <a:pt x="170" y="1030"/>
                    <a:pt x="170" y="1032"/>
                  </a:cubicBezTo>
                  <a:cubicBezTo>
                    <a:pt x="192" y="1072"/>
                    <a:pt x="200" y="1081"/>
                    <a:pt x="202" y="1090"/>
                  </a:cubicBezTo>
                  <a:cubicBezTo>
                    <a:pt x="202" y="1098"/>
                    <a:pt x="196" y="1094"/>
                    <a:pt x="199" y="1092"/>
                  </a:cubicBezTo>
                  <a:cubicBezTo>
                    <a:pt x="171" y="1039"/>
                    <a:pt x="164" y="1029"/>
                    <a:pt x="160" y="1024"/>
                  </a:cubicBezTo>
                  <a:cubicBezTo>
                    <a:pt x="153" y="1014"/>
                    <a:pt x="150" y="1010"/>
                    <a:pt x="146" y="1005"/>
                  </a:cubicBezTo>
                  <a:cubicBezTo>
                    <a:pt x="40" y="864"/>
                    <a:pt x="36" y="858"/>
                    <a:pt x="31" y="852"/>
                  </a:cubicBezTo>
                  <a:cubicBezTo>
                    <a:pt x="22" y="845"/>
                    <a:pt x="25" y="854"/>
                    <a:pt x="29" y="863"/>
                  </a:cubicBezTo>
                  <a:cubicBezTo>
                    <a:pt x="50" y="911"/>
                    <a:pt x="48" y="916"/>
                    <a:pt x="54" y="922"/>
                  </a:cubicBezTo>
                  <a:cubicBezTo>
                    <a:pt x="84" y="967"/>
                    <a:pt x="81" y="972"/>
                    <a:pt x="86" y="972"/>
                  </a:cubicBezTo>
                  <a:cubicBezTo>
                    <a:pt x="97" y="985"/>
                    <a:pt x="95" y="988"/>
                    <a:pt x="95" y="988"/>
                  </a:cubicBezTo>
                  <a:cubicBezTo>
                    <a:pt x="134" y="1039"/>
                    <a:pt x="133" y="1041"/>
                    <a:pt x="134" y="1043"/>
                  </a:cubicBezTo>
                  <a:cubicBezTo>
                    <a:pt x="154" y="1066"/>
                    <a:pt x="152" y="1068"/>
                    <a:pt x="153" y="1069"/>
                  </a:cubicBezTo>
                  <a:cubicBezTo>
                    <a:pt x="163" y="1084"/>
                    <a:pt x="168" y="1094"/>
                    <a:pt x="176" y="1104"/>
                  </a:cubicBezTo>
                  <a:cubicBezTo>
                    <a:pt x="193" y="1150"/>
                    <a:pt x="191" y="1152"/>
                    <a:pt x="193" y="1155"/>
                  </a:cubicBezTo>
                  <a:cubicBezTo>
                    <a:pt x="174" y="1126"/>
                    <a:pt x="178" y="1120"/>
                    <a:pt x="173" y="1121"/>
                  </a:cubicBezTo>
                  <a:cubicBezTo>
                    <a:pt x="150" y="1085"/>
                    <a:pt x="146" y="1076"/>
                    <a:pt x="137" y="1068"/>
                  </a:cubicBezTo>
                  <a:cubicBezTo>
                    <a:pt x="122" y="1043"/>
                    <a:pt x="118" y="1038"/>
                    <a:pt x="116" y="1034"/>
                  </a:cubicBezTo>
                  <a:cubicBezTo>
                    <a:pt x="107" y="1023"/>
                    <a:pt x="105" y="1016"/>
                    <a:pt x="100" y="1009"/>
                  </a:cubicBezTo>
                  <a:cubicBezTo>
                    <a:pt x="90" y="998"/>
                    <a:pt x="92" y="997"/>
                    <a:pt x="89" y="997"/>
                  </a:cubicBezTo>
                  <a:cubicBezTo>
                    <a:pt x="85" y="986"/>
                    <a:pt x="82" y="987"/>
                    <a:pt x="82" y="987"/>
                  </a:cubicBezTo>
                  <a:cubicBezTo>
                    <a:pt x="53" y="952"/>
                    <a:pt x="52" y="942"/>
                    <a:pt x="49" y="942"/>
                  </a:cubicBezTo>
                  <a:cubicBezTo>
                    <a:pt x="31" y="899"/>
                    <a:pt x="22" y="894"/>
                    <a:pt x="26" y="890"/>
                  </a:cubicBezTo>
                  <a:cubicBezTo>
                    <a:pt x="40" y="944"/>
                    <a:pt x="46" y="951"/>
                    <a:pt x="50" y="957"/>
                  </a:cubicBezTo>
                  <a:cubicBezTo>
                    <a:pt x="55" y="964"/>
                    <a:pt x="54" y="966"/>
                    <a:pt x="55" y="967"/>
                  </a:cubicBezTo>
                  <a:cubicBezTo>
                    <a:pt x="62" y="976"/>
                    <a:pt x="63" y="974"/>
                    <a:pt x="64" y="976"/>
                  </a:cubicBezTo>
                  <a:cubicBezTo>
                    <a:pt x="71" y="991"/>
                    <a:pt x="75" y="992"/>
                    <a:pt x="75" y="992"/>
                  </a:cubicBezTo>
                  <a:cubicBezTo>
                    <a:pt x="87" y="1006"/>
                    <a:pt x="91" y="1013"/>
                    <a:pt x="94" y="1018"/>
                  </a:cubicBezTo>
                  <a:cubicBezTo>
                    <a:pt x="102" y="1029"/>
                    <a:pt x="101" y="1031"/>
                    <a:pt x="102" y="1032"/>
                  </a:cubicBezTo>
                  <a:cubicBezTo>
                    <a:pt x="136" y="1079"/>
                    <a:pt x="145" y="1091"/>
                    <a:pt x="153" y="1103"/>
                  </a:cubicBezTo>
                  <a:cubicBezTo>
                    <a:pt x="187" y="1163"/>
                    <a:pt x="182" y="1168"/>
                    <a:pt x="186" y="1173"/>
                  </a:cubicBezTo>
                  <a:cubicBezTo>
                    <a:pt x="178" y="1170"/>
                    <a:pt x="174" y="1167"/>
                    <a:pt x="173" y="1165"/>
                  </a:cubicBezTo>
                  <a:cubicBezTo>
                    <a:pt x="155" y="1142"/>
                    <a:pt x="146" y="1120"/>
                    <a:pt x="135" y="1111"/>
                  </a:cubicBezTo>
                  <a:cubicBezTo>
                    <a:pt x="110" y="1078"/>
                    <a:pt x="102" y="1080"/>
                    <a:pt x="106" y="1076"/>
                  </a:cubicBezTo>
                  <a:cubicBezTo>
                    <a:pt x="83" y="1057"/>
                    <a:pt x="75" y="1040"/>
                    <a:pt x="65" y="1032"/>
                  </a:cubicBezTo>
                  <a:cubicBezTo>
                    <a:pt x="32" y="978"/>
                    <a:pt x="31" y="976"/>
                    <a:pt x="24" y="965"/>
                  </a:cubicBezTo>
                  <a:cubicBezTo>
                    <a:pt x="9" y="949"/>
                    <a:pt x="15" y="952"/>
                    <a:pt x="15" y="957"/>
                  </a:cubicBezTo>
                  <a:cubicBezTo>
                    <a:pt x="47" y="1023"/>
                    <a:pt x="52" y="1028"/>
                    <a:pt x="57" y="1035"/>
                  </a:cubicBezTo>
                  <a:cubicBezTo>
                    <a:pt x="102" y="1083"/>
                    <a:pt x="107" y="1092"/>
                    <a:pt x="113" y="1095"/>
                  </a:cubicBezTo>
                  <a:cubicBezTo>
                    <a:pt x="149" y="1143"/>
                    <a:pt x="150" y="1151"/>
                    <a:pt x="154" y="1149"/>
                  </a:cubicBezTo>
                  <a:cubicBezTo>
                    <a:pt x="174" y="1202"/>
                    <a:pt x="185" y="1210"/>
                    <a:pt x="182" y="1215"/>
                  </a:cubicBezTo>
                  <a:cubicBezTo>
                    <a:pt x="168" y="1179"/>
                    <a:pt x="159" y="1180"/>
                    <a:pt x="162" y="1177"/>
                  </a:cubicBezTo>
                  <a:cubicBezTo>
                    <a:pt x="140" y="1153"/>
                    <a:pt x="142" y="1142"/>
                    <a:pt x="135" y="1136"/>
                  </a:cubicBezTo>
                  <a:cubicBezTo>
                    <a:pt x="98" y="1090"/>
                    <a:pt x="95" y="1086"/>
                    <a:pt x="92" y="1086"/>
                  </a:cubicBezTo>
                  <a:cubicBezTo>
                    <a:pt x="82" y="1073"/>
                    <a:pt x="82" y="1071"/>
                    <a:pt x="82" y="1069"/>
                  </a:cubicBezTo>
                  <a:cubicBezTo>
                    <a:pt x="44" y="1034"/>
                    <a:pt x="41" y="1030"/>
                    <a:pt x="39" y="1026"/>
                  </a:cubicBezTo>
                  <a:cubicBezTo>
                    <a:pt x="13" y="992"/>
                    <a:pt x="16" y="996"/>
                    <a:pt x="17" y="1000"/>
                  </a:cubicBezTo>
                  <a:cubicBezTo>
                    <a:pt x="48" y="1041"/>
                    <a:pt x="46" y="1053"/>
                    <a:pt x="55" y="1056"/>
                  </a:cubicBezTo>
                  <a:cubicBezTo>
                    <a:pt x="80" y="1083"/>
                    <a:pt x="81" y="1085"/>
                    <a:pt x="83" y="1087"/>
                  </a:cubicBezTo>
                  <a:cubicBezTo>
                    <a:pt x="89" y="1101"/>
                    <a:pt x="103" y="1099"/>
                    <a:pt x="97" y="1104"/>
                  </a:cubicBezTo>
                  <a:cubicBezTo>
                    <a:pt x="125" y="1140"/>
                    <a:pt x="131" y="1145"/>
                    <a:pt x="130" y="1149"/>
                  </a:cubicBezTo>
                  <a:cubicBezTo>
                    <a:pt x="93" y="1107"/>
                    <a:pt x="89" y="1106"/>
                    <a:pt x="86" y="1102"/>
                  </a:cubicBezTo>
                  <a:cubicBezTo>
                    <a:pt x="63" y="1079"/>
                    <a:pt x="59" y="1075"/>
                    <a:pt x="55" y="1073"/>
                  </a:cubicBezTo>
                  <a:cubicBezTo>
                    <a:pt x="0" y="1009"/>
                    <a:pt x="9" y="1016"/>
                    <a:pt x="8" y="1021"/>
                  </a:cubicBezTo>
                  <a:cubicBezTo>
                    <a:pt x="27" y="1050"/>
                    <a:pt x="29" y="1050"/>
                    <a:pt x="30" y="1052"/>
                  </a:cubicBezTo>
                  <a:cubicBezTo>
                    <a:pt x="33" y="1062"/>
                    <a:pt x="38" y="1060"/>
                    <a:pt x="41" y="1066"/>
                  </a:cubicBezTo>
                  <a:cubicBezTo>
                    <a:pt x="86" y="1110"/>
                    <a:pt x="90" y="1120"/>
                    <a:pt x="96" y="1122"/>
                  </a:cubicBezTo>
                  <a:cubicBezTo>
                    <a:pt x="118" y="1149"/>
                    <a:pt x="127" y="1163"/>
                    <a:pt x="137" y="1176"/>
                  </a:cubicBezTo>
                  <a:cubicBezTo>
                    <a:pt x="148" y="1204"/>
                    <a:pt x="162" y="1211"/>
                    <a:pt x="158" y="1215"/>
                  </a:cubicBezTo>
                  <a:cubicBezTo>
                    <a:pt x="165" y="1240"/>
                    <a:pt x="164" y="1234"/>
                    <a:pt x="163" y="1229"/>
                  </a:cubicBezTo>
                  <a:cubicBezTo>
                    <a:pt x="151" y="1205"/>
                    <a:pt x="144" y="1201"/>
                    <a:pt x="143" y="1199"/>
                  </a:cubicBezTo>
                  <a:cubicBezTo>
                    <a:pt x="118" y="1171"/>
                    <a:pt x="122" y="1166"/>
                    <a:pt x="116" y="1164"/>
                  </a:cubicBezTo>
                  <a:cubicBezTo>
                    <a:pt x="82" y="1123"/>
                    <a:pt x="68" y="1114"/>
                    <a:pt x="60" y="1107"/>
                  </a:cubicBezTo>
                  <a:cubicBezTo>
                    <a:pt x="19" y="1050"/>
                    <a:pt x="22" y="1042"/>
                    <a:pt x="13" y="1042"/>
                  </a:cubicBezTo>
                  <a:cubicBezTo>
                    <a:pt x="62" y="1117"/>
                    <a:pt x="74" y="1136"/>
                    <a:pt x="95" y="1152"/>
                  </a:cubicBezTo>
                  <a:cubicBezTo>
                    <a:pt x="135" y="1204"/>
                    <a:pt x="140" y="1211"/>
                    <a:pt x="145" y="1217"/>
                  </a:cubicBezTo>
                  <a:cubicBezTo>
                    <a:pt x="170" y="1269"/>
                    <a:pt x="166" y="1271"/>
                    <a:pt x="171" y="1274"/>
                  </a:cubicBezTo>
                  <a:cubicBezTo>
                    <a:pt x="178" y="1302"/>
                    <a:pt x="178" y="1304"/>
                    <a:pt x="177" y="1307"/>
                  </a:cubicBezTo>
                  <a:cubicBezTo>
                    <a:pt x="169" y="1297"/>
                    <a:pt x="173" y="1295"/>
                    <a:pt x="168" y="1291"/>
                  </a:cubicBezTo>
                  <a:cubicBezTo>
                    <a:pt x="133" y="1236"/>
                    <a:pt x="128" y="1228"/>
                    <a:pt x="116" y="1208"/>
                  </a:cubicBezTo>
                  <a:cubicBezTo>
                    <a:pt x="41" y="1115"/>
                    <a:pt x="40" y="1112"/>
                    <a:pt x="37" y="1109"/>
                  </a:cubicBezTo>
                  <a:cubicBezTo>
                    <a:pt x="25" y="1086"/>
                    <a:pt x="30" y="1079"/>
                    <a:pt x="24" y="1081"/>
                  </a:cubicBezTo>
                  <a:cubicBezTo>
                    <a:pt x="59" y="1159"/>
                    <a:pt x="64" y="1161"/>
                    <a:pt x="69" y="1166"/>
                  </a:cubicBezTo>
                  <a:cubicBezTo>
                    <a:pt x="116" y="1220"/>
                    <a:pt x="123" y="1241"/>
                    <a:pt x="133" y="1245"/>
                  </a:cubicBezTo>
                  <a:cubicBezTo>
                    <a:pt x="146" y="1275"/>
                    <a:pt x="149" y="1274"/>
                    <a:pt x="153" y="1283"/>
                  </a:cubicBezTo>
                  <a:cubicBezTo>
                    <a:pt x="167" y="1322"/>
                    <a:pt x="173" y="1328"/>
                    <a:pt x="172" y="1333"/>
                  </a:cubicBezTo>
                  <a:cubicBezTo>
                    <a:pt x="172" y="1344"/>
                    <a:pt x="171" y="1342"/>
                    <a:pt x="167" y="1341"/>
                  </a:cubicBezTo>
                  <a:cubicBezTo>
                    <a:pt x="163" y="1322"/>
                    <a:pt x="155" y="1318"/>
                    <a:pt x="159" y="1315"/>
                  </a:cubicBezTo>
                  <a:cubicBezTo>
                    <a:pt x="128" y="1261"/>
                    <a:pt x="129" y="1259"/>
                    <a:pt x="117" y="1247"/>
                  </a:cubicBezTo>
                  <a:cubicBezTo>
                    <a:pt x="67" y="1189"/>
                    <a:pt x="67" y="1186"/>
                    <a:pt x="62" y="1181"/>
                  </a:cubicBezTo>
                  <a:cubicBezTo>
                    <a:pt x="50" y="1165"/>
                    <a:pt x="47" y="1166"/>
                    <a:pt x="49" y="1163"/>
                  </a:cubicBezTo>
                  <a:cubicBezTo>
                    <a:pt x="12" y="1111"/>
                    <a:pt x="15" y="1107"/>
                    <a:pt x="9" y="1101"/>
                  </a:cubicBezTo>
                  <a:cubicBezTo>
                    <a:pt x="13" y="1122"/>
                    <a:pt x="19" y="1126"/>
                    <a:pt x="16" y="1128"/>
                  </a:cubicBezTo>
                  <a:cubicBezTo>
                    <a:pt x="47" y="1180"/>
                    <a:pt x="52" y="1178"/>
                    <a:pt x="54" y="1184"/>
                  </a:cubicBezTo>
                  <a:cubicBezTo>
                    <a:pt x="108" y="1249"/>
                    <a:pt x="110" y="1258"/>
                    <a:pt x="114" y="1257"/>
                  </a:cubicBezTo>
                  <a:cubicBezTo>
                    <a:pt x="108" y="1251"/>
                    <a:pt x="101" y="1249"/>
                    <a:pt x="97" y="1247"/>
                  </a:cubicBezTo>
                  <a:cubicBezTo>
                    <a:pt x="70" y="1217"/>
                    <a:pt x="67" y="1206"/>
                    <a:pt x="63" y="1203"/>
                  </a:cubicBezTo>
                  <a:cubicBezTo>
                    <a:pt x="43" y="1184"/>
                    <a:pt x="42" y="1180"/>
                    <a:pt x="40" y="1177"/>
                  </a:cubicBezTo>
                  <a:cubicBezTo>
                    <a:pt x="2" y="1139"/>
                    <a:pt x="9" y="1144"/>
                    <a:pt x="8" y="1147"/>
                  </a:cubicBezTo>
                  <a:cubicBezTo>
                    <a:pt x="31" y="1180"/>
                    <a:pt x="28" y="1183"/>
                    <a:pt x="34" y="1187"/>
                  </a:cubicBezTo>
                  <a:cubicBezTo>
                    <a:pt x="104" y="1266"/>
                    <a:pt x="106" y="1270"/>
                    <a:pt x="109" y="1273"/>
                  </a:cubicBezTo>
                  <a:cubicBezTo>
                    <a:pt x="130" y="1308"/>
                    <a:pt x="136" y="1314"/>
                    <a:pt x="138" y="1320"/>
                  </a:cubicBezTo>
                  <a:cubicBezTo>
                    <a:pt x="148" y="1353"/>
                    <a:pt x="160" y="1358"/>
                    <a:pt x="154" y="1360"/>
                  </a:cubicBezTo>
                  <a:cubicBezTo>
                    <a:pt x="143" y="1349"/>
                    <a:pt x="143" y="1342"/>
                    <a:pt x="136" y="1334"/>
                  </a:cubicBezTo>
                  <a:cubicBezTo>
                    <a:pt x="102" y="1286"/>
                    <a:pt x="93" y="1279"/>
                    <a:pt x="95" y="1275"/>
                  </a:cubicBezTo>
                  <a:cubicBezTo>
                    <a:pt x="30" y="1202"/>
                    <a:pt x="24" y="1194"/>
                    <a:pt x="18" y="1185"/>
                  </a:cubicBezTo>
                  <a:cubicBezTo>
                    <a:pt x="17" y="1202"/>
                    <a:pt x="20" y="1204"/>
                    <a:pt x="22" y="1205"/>
                  </a:cubicBezTo>
                  <a:cubicBezTo>
                    <a:pt x="28" y="1233"/>
                    <a:pt x="31" y="1245"/>
                    <a:pt x="36" y="1247"/>
                  </a:cubicBezTo>
                  <a:cubicBezTo>
                    <a:pt x="44" y="1265"/>
                    <a:pt x="42" y="1268"/>
                    <a:pt x="45" y="1267"/>
                  </a:cubicBezTo>
                  <a:cubicBezTo>
                    <a:pt x="78" y="1315"/>
                    <a:pt x="77" y="1317"/>
                    <a:pt x="84" y="1325"/>
                  </a:cubicBezTo>
                  <a:cubicBezTo>
                    <a:pt x="106" y="1353"/>
                    <a:pt x="114" y="1357"/>
                    <a:pt x="107" y="1360"/>
                  </a:cubicBezTo>
                  <a:cubicBezTo>
                    <a:pt x="74" y="1315"/>
                    <a:pt x="69" y="1314"/>
                    <a:pt x="66" y="1306"/>
                  </a:cubicBezTo>
                  <a:cubicBezTo>
                    <a:pt x="42" y="1273"/>
                    <a:pt x="39" y="1262"/>
                    <a:pt x="33" y="1256"/>
                  </a:cubicBezTo>
                  <a:cubicBezTo>
                    <a:pt x="26" y="1249"/>
                    <a:pt x="31" y="1241"/>
                    <a:pt x="27" y="1238"/>
                  </a:cubicBezTo>
                  <a:cubicBezTo>
                    <a:pt x="23" y="1255"/>
                    <a:pt x="30" y="1264"/>
                    <a:pt x="33" y="1273"/>
                  </a:cubicBezTo>
                  <a:cubicBezTo>
                    <a:pt x="72" y="1327"/>
                    <a:pt x="77" y="1337"/>
                    <a:pt x="86" y="1343"/>
                  </a:cubicBezTo>
                  <a:cubicBezTo>
                    <a:pt x="91" y="1356"/>
                    <a:pt x="95" y="1356"/>
                    <a:pt x="95" y="1356"/>
                  </a:cubicBezTo>
                  <a:cubicBezTo>
                    <a:pt x="113" y="1378"/>
                    <a:pt x="122" y="1391"/>
                    <a:pt x="131" y="1399"/>
                  </a:cubicBezTo>
                  <a:cubicBezTo>
                    <a:pt x="141" y="1414"/>
                    <a:pt x="144" y="1416"/>
                    <a:pt x="146" y="1420"/>
                  </a:cubicBezTo>
                  <a:cubicBezTo>
                    <a:pt x="142" y="1419"/>
                    <a:pt x="139" y="1422"/>
                    <a:pt x="137" y="1417"/>
                  </a:cubicBezTo>
                  <a:cubicBezTo>
                    <a:pt x="104" y="1393"/>
                    <a:pt x="99" y="1389"/>
                    <a:pt x="94" y="1389"/>
                  </a:cubicBezTo>
                  <a:cubicBezTo>
                    <a:pt x="39" y="1357"/>
                    <a:pt x="44" y="1357"/>
                    <a:pt x="47" y="1361"/>
                  </a:cubicBezTo>
                  <a:cubicBezTo>
                    <a:pt x="73" y="1381"/>
                    <a:pt x="77" y="1386"/>
                    <a:pt x="82" y="1385"/>
                  </a:cubicBezTo>
                  <a:cubicBezTo>
                    <a:pt x="123" y="1414"/>
                    <a:pt x="127" y="1423"/>
                    <a:pt x="131" y="1423"/>
                  </a:cubicBezTo>
                  <a:cubicBezTo>
                    <a:pt x="163" y="1460"/>
                    <a:pt x="167" y="1459"/>
                    <a:pt x="169" y="1462"/>
                  </a:cubicBezTo>
                  <a:cubicBezTo>
                    <a:pt x="183" y="1480"/>
                    <a:pt x="180" y="1489"/>
                    <a:pt x="185" y="1495"/>
                  </a:cubicBezTo>
                  <a:cubicBezTo>
                    <a:pt x="198" y="1470"/>
                    <a:pt x="199" y="1467"/>
                    <a:pt x="200" y="1465"/>
                  </a:cubicBezTo>
                  <a:cubicBezTo>
                    <a:pt x="239" y="1447"/>
                    <a:pt x="243" y="1445"/>
                    <a:pt x="246" y="1443"/>
                  </a:cubicBezTo>
                  <a:cubicBezTo>
                    <a:pt x="237" y="1440"/>
                    <a:pt x="233" y="1441"/>
                    <a:pt x="230" y="1441"/>
                  </a:cubicBezTo>
                  <a:cubicBezTo>
                    <a:pt x="214" y="1443"/>
                    <a:pt x="212" y="1436"/>
                    <a:pt x="217" y="1430"/>
                  </a:cubicBezTo>
                  <a:cubicBezTo>
                    <a:pt x="295" y="1389"/>
                    <a:pt x="303" y="1382"/>
                    <a:pt x="310" y="1385"/>
                  </a:cubicBezTo>
                  <a:cubicBezTo>
                    <a:pt x="381" y="1375"/>
                    <a:pt x="383" y="1379"/>
                    <a:pt x="388" y="1373"/>
                  </a:cubicBezTo>
                  <a:cubicBezTo>
                    <a:pt x="426" y="1368"/>
                    <a:pt x="430" y="1366"/>
                    <a:pt x="433" y="1365"/>
                  </a:cubicBezTo>
                  <a:cubicBezTo>
                    <a:pt x="449" y="1360"/>
                    <a:pt x="453" y="1363"/>
                    <a:pt x="457" y="1358"/>
                  </a:cubicBezTo>
                  <a:cubicBezTo>
                    <a:pt x="441" y="1356"/>
                    <a:pt x="440" y="1359"/>
                    <a:pt x="438" y="1359"/>
                  </a:cubicBezTo>
                  <a:cubicBezTo>
                    <a:pt x="426" y="1362"/>
                    <a:pt x="425" y="1358"/>
                    <a:pt x="421" y="1362"/>
                  </a:cubicBezTo>
                  <a:cubicBezTo>
                    <a:pt x="371" y="1366"/>
                    <a:pt x="364" y="1369"/>
                    <a:pt x="357" y="1369"/>
                  </a:cubicBezTo>
                  <a:cubicBezTo>
                    <a:pt x="338" y="1375"/>
                    <a:pt x="337" y="1371"/>
                    <a:pt x="335" y="1372"/>
                  </a:cubicBezTo>
                  <a:cubicBezTo>
                    <a:pt x="307" y="1376"/>
                    <a:pt x="306" y="1372"/>
                    <a:pt x="303" y="1376"/>
                  </a:cubicBezTo>
                  <a:cubicBezTo>
                    <a:pt x="270" y="1383"/>
                    <a:pt x="263" y="1389"/>
                    <a:pt x="258" y="1388"/>
                  </a:cubicBezTo>
                  <a:cubicBezTo>
                    <a:pt x="202" y="1433"/>
                    <a:pt x="200" y="1437"/>
                    <a:pt x="196" y="1441"/>
                  </a:cubicBezTo>
                  <a:cubicBezTo>
                    <a:pt x="185" y="1441"/>
                    <a:pt x="190" y="1433"/>
                    <a:pt x="197" y="1425"/>
                  </a:cubicBezTo>
                  <a:cubicBezTo>
                    <a:pt x="279" y="1366"/>
                    <a:pt x="282" y="1364"/>
                    <a:pt x="284" y="1362"/>
                  </a:cubicBezTo>
                  <a:cubicBezTo>
                    <a:pt x="315" y="1356"/>
                    <a:pt x="324" y="1356"/>
                    <a:pt x="334" y="1353"/>
                  </a:cubicBezTo>
                  <a:cubicBezTo>
                    <a:pt x="381" y="1350"/>
                    <a:pt x="385" y="1350"/>
                    <a:pt x="390" y="1350"/>
                  </a:cubicBezTo>
                  <a:cubicBezTo>
                    <a:pt x="436" y="1341"/>
                    <a:pt x="441" y="1339"/>
                    <a:pt x="446" y="1339"/>
                  </a:cubicBezTo>
                  <a:cubicBezTo>
                    <a:pt x="489" y="1324"/>
                    <a:pt x="486" y="1320"/>
                    <a:pt x="481" y="1326"/>
                  </a:cubicBezTo>
                  <a:cubicBezTo>
                    <a:pt x="445" y="1330"/>
                    <a:pt x="442" y="1333"/>
                    <a:pt x="438" y="1335"/>
                  </a:cubicBezTo>
                  <a:cubicBezTo>
                    <a:pt x="414" y="1334"/>
                    <a:pt x="409" y="1345"/>
                    <a:pt x="406" y="1338"/>
                  </a:cubicBezTo>
                  <a:cubicBezTo>
                    <a:pt x="436" y="1330"/>
                    <a:pt x="444" y="1327"/>
                    <a:pt x="451" y="1328"/>
                  </a:cubicBezTo>
                  <a:cubicBezTo>
                    <a:pt x="502" y="1292"/>
                    <a:pt x="500" y="1297"/>
                    <a:pt x="495" y="1301"/>
                  </a:cubicBezTo>
                  <a:cubicBezTo>
                    <a:pt x="463" y="1311"/>
                    <a:pt x="458" y="1319"/>
                    <a:pt x="455" y="1320"/>
                  </a:cubicBezTo>
                  <a:cubicBezTo>
                    <a:pt x="410" y="1329"/>
                    <a:pt x="405" y="1329"/>
                    <a:pt x="400" y="1333"/>
                  </a:cubicBezTo>
                  <a:cubicBezTo>
                    <a:pt x="380" y="1333"/>
                    <a:pt x="378" y="1331"/>
                    <a:pt x="376" y="1333"/>
                  </a:cubicBezTo>
                  <a:cubicBezTo>
                    <a:pt x="356" y="1334"/>
                    <a:pt x="353" y="1333"/>
                    <a:pt x="355" y="1331"/>
                  </a:cubicBezTo>
                  <a:cubicBezTo>
                    <a:pt x="400" y="1320"/>
                    <a:pt x="402" y="1322"/>
                    <a:pt x="405" y="1319"/>
                  </a:cubicBezTo>
                  <a:cubicBezTo>
                    <a:pt x="429" y="1309"/>
                    <a:pt x="438" y="1305"/>
                    <a:pt x="450" y="1297"/>
                  </a:cubicBezTo>
                  <a:cubicBezTo>
                    <a:pt x="498" y="1254"/>
                    <a:pt x="508" y="1256"/>
                    <a:pt x="503" y="1248"/>
                  </a:cubicBezTo>
                  <a:cubicBezTo>
                    <a:pt x="391" y="1316"/>
                    <a:pt x="387" y="1317"/>
                    <a:pt x="384" y="1317"/>
                  </a:cubicBezTo>
                  <a:cubicBezTo>
                    <a:pt x="365" y="1320"/>
                    <a:pt x="363" y="1321"/>
                    <a:pt x="360" y="1322"/>
                  </a:cubicBezTo>
                  <a:cubicBezTo>
                    <a:pt x="345" y="1324"/>
                    <a:pt x="344" y="1319"/>
                    <a:pt x="342" y="1323"/>
                  </a:cubicBezTo>
                  <a:cubicBezTo>
                    <a:pt x="303" y="1328"/>
                    <a:pt x="296" y="1326"/>
                    <a:pt x="290" y="1326"/>
                  </a:cubicBezTo>
                  <a:cubicBezTo>
                    <a:pt x="244" y="1332"/>
                    <a:pt x="240" y="1335"/>
                    <a:pt x="237" y="1335"/>
                  </a:cubicBezTo>
                  <a:cubicBezTo>
                    <a:pt x="200" y="1351"/>
                    <a:pt x="199" y="1362"/>
                    <a:pt x="193" y="1356"/>
                  </a:cubicBezTo>
                  <a:cubicBezTo>
                    <a:pt x="222" y="1332"/>
                    <a:pt x="227" y="1334"/>
                    <a:pt x="232" y="1328"/>
                  </a:cubicBezTo>
                  <a:cubicBezTo>
                    <a:pt x="257" y="1323"/>
                    <a:pt x="260" y="1322"/>
                    <a:pt x="262" y="1322"/>
                  </a:cubicBezTo>
                  <a:cubicBezTo>
                    <a:pt x="340" y="1309"/>
                    <a:pt x="350" y="1304"/>
                    <a:pt x="360" y="1305"/>
                  </a:cubicBezTo>
                  <a:cubicBezTo>
                    <a:pt x="414" y="1282"/>
                    <a:pt x="428" y="1278"/>
                    <a:pt x="443" y="1270"/>
                  </a:cubicBezTo>
                  <a:cubicBezTo>
                    <a:pt x="485" y="1238"/>
                    <a:pt x="488" y="1241"/>
                    <a:pt x="493" y="1236"/>
                  </a:cubicBezTo>
                  <a:cubicBezTo>
                    <a:pt x="503" y="1226"/>
                    <a:pt x="507" y="1224"/>
                    <a:pt x="512" y="1220"/>
                  </a:cubicBezTo>
                  <a:cubicBezTo>
                    <a:pt x="513" y="1206"/>
                    <a:pt x="509" y="1214"/>
                    <a:pt x="502" y="1222"/>
                  </a:cubicBezTo>
                  <a:cubicBezTo>
                    <a:pt x="460" y="1250"/>
                    <a:pt x="445" y="1261"/>
                    <a:pt x="435" y="1266"/>
                  </a:cubicBezTo>
                  <a:cubicBezTo>
                    <a:pt x="399" y="1282"/>
                    <a:pt x="395" y="1285"/>
                    <a:pt x="392" y="1284"/>
                  </a:cubicBezTo>
                  <a:cubicBezTo>
                    <a:pt x="323" y="1300"/>
                    <a:pt x="316" y="1303"/>
                    <a:pt x="308" y="1308"/>
                  </a:cubicBezTo>
                  <a:cubicBezTo>
                    <a:pt x="286" y="1307"/>
                    <a:pt x="284" y="1307"/>
                    <a:pt x="281" y="1308"/>
                  </a:cubicBezTo>
                  <a:cubicBezTo>
                    <a:pt x="265" y="1315"/>
                    <a:pt x="263" y="1313"/>
                    <a:pt x="260" y="1316"/>
                  </a:cubicBezTo>
                  <a:cubicBezTo>
                    <a:pt x="276" y="1302"/>
                    <a:pt x="278" y="1307"/>
                    <a:pt x="282" y="1305"/>
                  </a:cubicBezTo>
                  <a:cubicBezTo>
                    <a:pt x="318" y="1297"/>
                    <a:pt x="324" y="1295"/>
                    <a:pt x="330" y="1297"/>
                  </a:cubicBezTo>
                  <a:cubicBezTo>
                    <a:pt x="385" y="1284"/>
                    <a:pt x="390" y="1272"/>
                    <a:pt x="392" y="1277"/>
                  </a:cubicBezTo>
                  <a:cubicBezTo>
                    <a:pt x="458" y="1239"/>
                    <a:pt x="469" y="1229"/>
                    <a:pt x="477" y="1218"/>
                  </a:cubicBezTo>
                  <a:cubicBezTo>
                    <a:pt x="489" y="1197"/>
                    <a:pt x="479" y="1209"/>
                    <a:pt x="469" y="1221"/>
                  </a:cubicBezTo>
                  <a:cubicBezTo>
                    <a:pt x="433" y="1250"/>
                    <a:pt x="428" y="1253"/>
                    <a:pt x="424" y="1257"/>
                  </a:cubicBezTo>
                  <a:cubicBezTo>
                    <a:pt x="379" y="1272"/>
                    <a:pt x="373" y="1275"/>
                    <a:pt x="368" y="1275"/>
                  </a:cubicBezTo>
                  <a:cubicBezTo>
                    <a:pt x="317" y="1286"/>
                    <a:pt x="313" y="1290"/>
                    <a:pt x="308" y="1294"/>
                  </a:cubicBezTo>
                  <a:cubicBezTo>
                    <a:pt x="276" y="1296"/>
                    <a:pt x="268" y="1298"/>
                    <a:pt x="259" y="1301"/>
                  </a:cubicBezTo>
                  <a:cubicBezTo>
                    <a:pt x="226" y="1315"/>
                    <a:pt x="218" y="1314"/>
                    <a:pt x="210" y="1318"/>
                  </a:cubicBezTo>
                  <a:cubicBezTo>
                    <a:pt x="188" y="1324"/>
                    <a:pt x="198" y="1326"/>
                    <a:pt x="196" y="1323"/>
                  </a:cubicBezTo>
                  <a:cubicBezTo>
                    <a:pt x="245" y="1292"/>
                    <a:pt x="250" y="1296"/>
                    <a:pt x="257" y="1291"/>
                  </a:cubicBezTo>
                  <a:cubicBezTo>
                    <a:pt x="286" y="1281"/>
                    <a:pt x="297" y="1283"/>
                    <a:pt x="309" y="1278"/>
                  </a:cubicBezTo>
                  <a:cubicBezTo>
                    <a:pt x="360" y="1270"/>
                    <a:pt x="377" y="1254"/>
                    <a:pt x="392" y="1257"/>
                  </a:cubicBezTo>
                  <a:cubicBezTo>
                    <a:pt x="464" y="1216"/>
                    <a:pt x="478" y="1201"/>
                    <a:pt x="492" y="1188"/>
                  </a:cubicBezTo>
                  <a:cubicBezTo>
                    <a:pt x="510" y="1153"/>
                    <a:pt x="511" y="1156"/>
                    <a:pt x="505" y="1158"/>
                  </a:cubicBezTo>
                  <a:cubicBezTo>
                    <a:pt x="490" y="1176"/>
                    <a:pt x="487" y="1180"/>
                    <a:pt x="487" y="1184"/>
                  </a:cubicBezTo>
                  <a:cubicBezTo>
                    <a:pt x="443" y="1223"/>
                    <a:pt x="444" y="1226"/>
                    <a:pt x="442" y="1224"/>
                  </a:cubicBezTo>
                  <a:cubicBezTo>
                    <a:pt x="413" y="1237"/>
                    <a:pt x="407" y="1243"/>
                    <a:pt x="403" y="1242"/>
                  </a:cubicBezTo>
                  <a:cubicBezTo>
                    <a:pt x="325" y="1267"/>
                    <a:pt x="322" y="1265"/>
                    <a:pt x="318" y="1267"/>
                  </a:cubicBezTo>
                  <a:cubicBezTo>
                    <a:pt x="273" y="1273"/>
                    <a:pt x="263" y="1283"/>
                    <a:pt x="256" y="1279"/>
                  </a:cubicBezTo>
                  <a:cubicBezTo>
                    <a:pt x="295" y="1265"/>
                    <a:pt x="305" y="1261"/>
                    <a:pt x="314" y="1262"/>
                  </a:cubicBezTo>
                  <a:cubicBezTo>
                    <a:pt x="363" y="1241"/>
                    <a:pt x="375" y="1239"/>
                    <a:pt x="387" y="1234"/>
                  </a:cubicBezTo>
                  <a:cubicBezTo>
                    <a:pt x="479" y="1164"/>
                    <a:pt x="483" y="1161"/>
                    <a:pt x="485" y="1158"/>
                  </a:cubicBezTo>
                  <a:cubicBezTo>
                    <a:pt x="512" y="1124"/>
                    <a:pt x="513" y="1117"/>
                    <a:pt x="520" y="1111"/>
                  </a:cubicBezTo>
                  <a:cubicBezTo>
                    <a:pt x="509" y="1116"/>
                    <a:pt x="505" y="1120"/>
                    <a:pt x="502" y="1124"/>
                  </a:cubicBezTo>
                  <a:cubicBezTo>
                    <a:pt x="478" y="1160"/>
                    <a:pt x="470" y="1160"/>
                    <a:pt x="471" y="1166"/>
                  </a:cubicBezTo>
                  <a:cubicBezTo>
                    <a:pt x="431" y="1191"/>
                    <a:pt x="426" y="1200"/>
                    <a:pt x="421" y="1202"/>
                  </a:cubicBezTo>
                  <a:cubicBezTo>
                    <a:pt x="378" y="1227"/>
                    <a:pt x="371" y="1230"/>
                    <a:pt x="363" y="1234"/>
                  </a:cubicBezTo>
                  <a:cubicBezTo>
                    <a:pt x="322" y="1251"/>
                    <a:pt x="307" y="1250"/>
                    <a:pt x="290" y="1259"/>
                  </a:cubicBezTo>
                  <a:cubicBezTo>
                    <a:pt x="246" y="1271"/>
                    <a:pt x="237" y="1279"/>
                    <a:pt x="231" y="1275"/>
                  </a:cubicBezTo>
                  <a:cubicBezTo>
                    <a:pt x="290" y="1254"/>
                    <a:pt x="296" y="1241"/>
                    <a:pt x="298" y="1246"/>
                  </a:cubicBezTo>
                  <a:cubicBezTo>
                    <a:pt x="362" y="1221"/>
                    <a:pt x="377" y="1211"/>
                    <a:pt x="391" y="1204"/>
                  </a:cubicBezTo>
                  <a:cubicBezTo>
                    <a:pt x="515" y="1103"/>
                    <a:pt x="512" y="1098"/>
                    <a:pt x="518" y="1095"/>
                  </a:cubicBezTo>
                  <a:cubicBezTo>
                    <a:pt x="532" y="1075"/>
                    <a:pt x="536" y="1073"/>
                    <a:pt x="535" y="1071"/>
                  </a:cubicBezTo>
                  <a:cubicBezTo>
                    <a:pt x="539" y="1064"/>
                    <a:pt x="536" y="1067"/>
                    <a:pt x="532" y="1070"/>
                  </a:cubicBezTo>
                  <a:cubicBezTo>
                    <a:pt x="497" y="1109"/>
                    <a:pt x="495" y="1119"/>
                    <a:pt x="485" y="1121"/>
                  </a:cubicBezTo>
                  <a:cubicBezTo>
                    <a:pt x="453" y="1152"/>
                    <a:pt x="442" y="1160"/>
                    <a:pt x="431" y="1168"/>
                  </a:cubicBezTo>
                  <a:cubicBezTo>
                    <a:pt x="397" y="1193"/>
                    <a:pt x="389" y="1191"/>
                    <a:pt x="388" y="1197"/>
                  </a:cubicBezTo>
                  <a:cubicBezTo>
                    <a:pt x="367" y="1206"/>
                    <a:pt x="360" y="1215"/>
                    <a:pt x="356" y="1210"/>
                  </a:cubicBezTo>
                  <a:cubicBezTo>
                    <a:pt x="315" y="1230"/>
                    <a:pt x="305" y="1233"/>
                    <a:pt x="294" y="1240"/>
                  </a:cubicBezTo>
                  <a:cubicBezTo>
                    <a:pt x="262" y="1252"/>
                    <a:pt x="260" y="1251"/>
                    <a:pt x="257" y="1254"/>
                  </a:cubicBezTo>
                  <a:cubicBezTo>
                    <a:pt x="237" y="1263"/>
                    <a:pt x="233" y="1265"/>
                    <a:pt x="229" y="1267"/>
                  </a:cubicBezTo>
                  <a:cubicBezTo>
                    <a:pt x="218" y="1271"/>
                    <a:pt x="214" y="1278"/>
                    <a:pt x="211" y="1275"/>
                  </a:cubicBezTo>
                  <a:cubicBezTo>
                    <a:pt x="241" y="1245"/>
                    <a:pt x="262" y="1234"/>
                    <a:pt x="291" y="1222"/>
                  </a:cubicBezTo>
                  <a:cubicBezTo>
                    <a:pt x="352" y="1187"/>
                    <a:pt x="356" y="1194"/>
                    <a:pt x="360" y="1189"/>
                  </a:cubicBezTo>
                  <a:cubicBezTo>
                    <a:pt x="397" y="1173"/>
                    <a:pt x="401" y="1169"/>
                    <a:pt x="405" y="1169"/>
                  </a:cubicBezTo>
                  <a:cubicBezTo>
                    <a:pt x="461" y="1128"/>
                    <a:pt x="482" y="1115"/>
                    <a:pt x="495" y="1100"/>
                  </a:cubicBezTo>
                  <a:cubicBezTo>
                    <a:pt x="532" y="1063"/>
                    <a:pt x="536" y="1059"/>
                    <a:pt x="536" y="1055"/>
                  </a:cubicBezTo>
                  <a:cubicBezTo>
                    <a:pt x="492" y="1093"/>
                    <a:pt x="491" y="1097"/>
                    <a:pt x="486" y="1101"/>
                  </a:cubicBezTo>
                  <a:cubicBezTo>
                    <a:pt x="470" y="1111"/>
                    <a:pt x="468" y="1118"/>
                    <a:pt x="461" y="1121"/>
                  </a:cubicBezTo>
                  <a:cubicBezTo>
                    <a:pt x="441" y="1135"/>
                    <a:pt x="439" y="1138"/>
                    <a:pt x="438" y="1141"/>
                  </a:cubicBezTo>
                  <a:cubicBezTo>
                    <a:pt x="395" y="1165"/>
                    <a:pt x="389" y="1166"/>
                    <a:pt x="384" y="1167"/>
                  </a:cubicBezTo>
                  <a:cubicBezTo>
                    <a:pt x="366" y="1175"/>
                    <a:pt x="360" y="1181"/>
                    <a:pt x="354" y="1181"/>
                  </a:cubicBezTo>
                  <a:cubicBezTo>
                    <a:pt x="336" y="1190"/>
                    <a:pt x="330" y="1193"/>
                    <a:pt x="324" y="1196"/>
                  </a:cubicBezTo>
                  <a:cubicBezTo>
                    <a:pt x="289" y="1212"/>
                    <a:pt x="274" y="1219"/>
                    <a:pt x="259" y="1226"/>
                  </a:cubicBezTo>
                  <a:cubicBezTo>
                    <a:pt x="235" y="1240"/>
                    <a:pt x="227" y="1244"/>
                    <a:pt x="224" y="1249"/>
                  </a:cubicBezTo>
                  <a:cubicBezTo>
                    <a:pt x="202" y="1270"/>
                    <a:pt x="193" y="1272"/>
                    <a:pt x="192" y="1269"/>
                  </a:cubicBezTo>
                  <a:cubicBezTo>
                    <a:pt x="215" y="1249"/>
                    <a:pt x="212" y="1245"/>
                    <a:pt x="217" y="1243"/>
                  </a:cubicBezTo>
                  <a:cubicBezTo>
                    <a:pt x="243" y="1226"/>
                    <a:pt x="244" y="1223"/>
                    <a:pt x="250" y="1220"/>
                  </a:cubicBezTo>
                  <a:cubicBezTo>
                    <a:pt x="326" y="1181"/>
                    <a:pt x="340" y="1175"/>
                    <a:pt x="358" y="1169"/>
                  </a:cubicBezTo>
                  <a:cubicBezTo>
                    <a:pt x="494" y="1080"/>
                    <a:pt x="512" y="1077"/>
                    <a:pt x="512" y="1063"/>
                  </a:cubicBezTo>
                  <a:cubicBezTo>
                    <a:pt x="460" y="1106"/>
                    <a:pt x="454" y="1105"/>
                    <a:pt x="447" y="1112"/>
                  </a:cubicBezTo>
                  <a:cubicBezTo>
                    <a:pt x="401" y="1139"/>
                    <a:pt x="397" y="1141"/>
                    <a:pt x="392" y="1144"/>
                  </a:cubicBezTo>
                  <a:cubicBezTo>
                    <a:pt x="299" y="1182"/>
                    <a:pt x="278" y="1194"/>
                    <a:pt x="258" y="1204"/>
                  </a:cubicBezTo>
                  <a:cubicBezTo>
                    <a:pt x="222" y="1232"/>
                    <a:pt x="219" y="1228"/>
                    <a:pt x="215" y="1233"/>
                  </a:cubicBezTo>
                  <a:cubicBezTo>
                    <a:pt x="191" y="1248"/>
                    <a:pt x="198" y="1246"/>
                    <a:pt x="198" y="1243"/>
                  </a:cubicBezTo>
                  <a:cubicBezTo>
                    <a:pt x="210" y="1232"/>
                    <a:pt x="218" y="1227"/>
                    <a:pt x="221" y="1221"/>
                  </a:cubicBezTo>
                  <a:cubicBezTo>
                    <a:pt x="275" y="1187"/>
                    <a:pt x="293" y="1174"/>
                    <a:pt x="310" y="1167"/>
                  </a:cubicBezTo>
                  <a:cubicBezTo>
                    <a:pt x="378" y="1137"/>
                    <a:pt x="377" y="1130"/>
                    <a:pt x="382" y="1132"/>
                  </a:cubicBezTo>
                  <a:cubicBezTo>
                    <a:pt x="433" y="1103"/>
                    <a:pt x="436" y="1100"/>
                    <a:pt x="437" y="1102"/>
                  </a:cubicBezTo>
                  <a:cubicBezTo>
                    <a:pt x="461" y="1086"/>
                    <a:pt x="465" y="1087"/>
                    <a:pt x="471" y="1080"/>
                  </a:cubicBezTo>
                  <a:cubicBezTo>
                    <a:pt x="502" y="1058"/>
                    <a:pt x="506" y="1058"/>
                    <a:pt x="511" y="1054"/>
                  </a:cubicBezTo>
                  <a:cubicBezTo>
                    <a:pt x="567" y="1001"/>
                    <a:pt x="569" y="996"/>
                    <a:pt x="573" y="991"/>
                  </a:cubicBezTo>
                  <a:cubicBezTo>
                    <a:pt x="512" y="1042"/>
                    <a:pt x="492" y="1060"/>
                    <a:pt x="472" y="1069"/>
                  </a:cubicBezTo>
                  <a:cubicBezTo>
                    <a:pt x="445" y="1085"/>
                    <a:pt x="440" y="1093"/>
                    <a:pt x="436" y="1090"/>
                  </a:cubicBezTo>
                  <a:cubicBezTo>
                    <a:pt x="383" y="1123"/>
                    <a:pt x="380" y="1120"/>
                    <a:pt x="375" y="1125"/>
                  </a:cubicBezTo>
                  <a:cubicBezTo>
                    <a:pt x="301" y="1163"/>
                    <a:pt x="285" y="1166"/>
                    <a:pt x="266" y="1181"/>
                  </a:cubicBezTo>
                  <a:cubicBezTo>
                    <a:pt x="238" y="1199"/>
                    <a:pt x="226" y="1210"/>
                    <a:pt x="218" y="1211"/>
                  </a:cubicBezTo>
                  <a:cubicBezTo>
                    <a:pt x="195" y="1226"/>
                    <a:pt x="199" y="1221"/>
                    <a:pt x="198" y="1216"/>
                  </a:cubicBezTo>
                  <a:cubicBezTo>
                    <a:pt x="230" y="1183"/>
                    <a:pt x="233" y="1182"/>
                    <a:pt x="238" y="1177"/>
                  </a:cubicBezTo>
                  <a:cubicBezTo>
                    <a:pt x="319" y="1129"/>
                    <a:pt x="328" y="1123"/>
                    <a:pt x="336" y="1121"/>
                  </a:cubicBezTo>
                  <a:cubicBezTo>
                    <a:pt x="493" y="1012"/>
                    <a:pt x="511" y="1000"/>
                    <a:pt x="526" y="986"/>
                  </a:cubicBezTo>
                  <a:cubicBezTo>
                    <a:pt x="552" y="958"/>
                    <a:pt x="551" y="956"/>
                    <a:pt x="554" y="954"/>
                  </a:cubicBezTo>
                  <a:cubicBezTo>
                    <a:pt x="522" y="977"/>
                    <a:pt x="521" y="987"/>
                    <a:pt x="507" y="995"/>
                  </a:cubicBezTo>
                  <a:cubicBezTo>
                    <a:pt x="490" y="1009"/>
                    <a:pt x="487" y="1013"/>
                    <a:pt x="482" y="1018"/>
                  </a:cubicBezTo>
                  <a:cubicBezTo>
                    <a:pt x="358" y="1100"/>
                    <a:pt x="341" y="1103"/>
                    <a:pt x="333" y="1113"/>
                  </a:cubicBezTo>
                  <a:cubicBezTo>
                    <a:pt x="251" y="1161"/>
                    <a:pt x="227" y="1171"/>
                    <a:pt x="214" y="1187"/>
                  </a:cubicBezTo>
                  <a:cubicBezTo>
                    <a:pt x="211" y="1186"/>
                    <a:pt x="210" y="1183"/>
                    <a:pt x="213" y="1180"/>
                  </a:cubicBezTo>
                  <a:cubicBezTo>
                    <a:pt x="242" y="1151"/>
                    <a:pt x="248" y="1147"/>
                    <a:pt x="259" y="1137"/>
                  </a:cubicBezTo>
                  <a:cubicBezTo>
                    <a:pt x="360" y="1078"/>
                    <a:pt x="373" y="1070"/>
                    <a:pt x="393" y="1055"/>
                  </a:cubicBezTo>
                  <a:cubicBezTo>
                    <a:pt x="452" y="1010"/>
                    <a:pt x="460" y="1010"/>
                    <a:pt x="463" y="1005"/>
                  </a:cubicBezTo>
                  <a:cubicBezTo>
                    <a:pt x="524" y="947"/>
                    <a:pt x="530" y="944"/>
                    <a:pt x="532" y="940"/>
                  </a:cubicBezTo>
                  <a:cubicBezTo>
                    <a:pt x="561" y="903"/>
                    <a:pt x="566" y="896"/>
                    <a:pt x="574" y="890"/>
                  </a:cubicBezTo>
                  <a:cubicBezTo>
                    <a:pt x="547" y="899"/>
                    <a:pt x="543" y="903"/>
                    <a:pt x="537" y="907"/>
                  </a:cubicBezTo>
                  <a:cubicBezTo>
                    <a:pt x="522" y="918"/>
                    <a:pt x="523" y="921"/>
                    <a:pt x="519" y="922"/>
                  </a:cubicBezTo>
                  <a:cubicBezTo>
                    <a:pt x="491" y="945"/>
                    <a:pt x="485" y="954"/>
                    <a:pt x="474" y="962"/>
                  </a:cubicBezTo>
                  <a:cubicBezTo>
                    <a:pt x="396" y="1023"/>
                    <a:pt x="387" y="1030"/>
                    <a:pt x="378" y="1037"/>
                  </a:cubicBezTo>
                  <a:cubicBezTo>
                    <a:pt x="323" y="1067"/>
                    <a:pt x="317" y="1067"/>
                    <a:pt x="311" y="1070"/>
                  </a:cubicBezTo>
                  <a:cubicBezTo>
                    <a:pt x="262" y="1102"/>
                    <a:pt x="259" y="1103"/>
                    <a:pt x="256" y="1103"/>
                  </a:cubicBezTo>
                  <a:cubicBezTo>
                    <a:pt x="244" y="1115"/>
                    <a:pt x="236" y="1116"/>
                    <a:pt x="239" y="1120"/>
                  </a:cubicBezTo>
                  <a:cubicBezTo>
                    <a:pt x="222" y="1136"/>
                    <a:pt x="217" y="1144"/>
                    <a:pt x="214" y="1140"/>
                  </a:cubicBezTo>
                  <a:cubicBezTo>
                    <a:pt x="260" y="1090"/>
                    <a:pt x="271" y="1086"/>
                    <a:pt x="296" y="1066"/>
                  </a:cubicBezTo>
                  <a:cubicBezTo>
                    <a:pt x="418" y="989"/>
                    <a:pt x="425" y="977"/>
                    <a:pt x="430" y="979"/>
                  </a:cubicBezTo>
                  <a:cubicBezTo>
                    <a:pt x="451" y="961"/>
                    <a:pt x="456" y="956"/>
                    <a:pt x="465" y="947"/>
                  </a:cubicBezTo>
                  <a:cubicBezTo>
                    <a:pt x="540" y="892"/>
                    <a:pt x="549" y="886"/>
                    <a:pt x="560" y="878"/>
                  </a:cubicBezTo>
                  <a:cubicBezTo>
                    <a:pt x="587" y="870"/>
                    <a:pt x="592" y="858"/>
                    <a:pt x="594" y="863"/>
                  </a:cubicBezTo>
                  <a:cubicBezTo>
                    <a:pt x="625" y="848"/>
                    <a:pt x="636" y="854"/>
                    <a:pt x="633" y="845"/>
                  </a:cubicBezTo>
                  <a:cubicBezTo>
                    <a:pt x="574" y="858"/>
                    <a:pt x="566" y="857"/>
                    <a:pt x="557" y="863"/>
                  </a:cubicBezTo>
                  <a:cubicBezTo>
                    <a:pt x="523" y="876"/>
                    <a:pt x="515" y="880"/>
                    <a:pt x="508" y="884"/>
                  </a:cubicBezTo>
                  <a:cubicBezTo>
                    <a:pt x="420" y="945"/>
                    <a:pt x="411" y="951"/>
                    <a:pt x="402" y="958"/>
                  </a:cubicBezTo>
                  <a:cubicBezTo>
                    <a:pt x="299" y="1027"/>
                    <a:pt x="297" y="1029"/>
                    <a:pt x="295" y="1030"/>
                  </a:cubicBezTo>
                  <a:cubicBezTo>
                    <a:pt x="255" y="1062"/>
                    <a:pt x="252" y="1067"/>
                    <a:pt x="244" y="1072"/>
                  </a:cubicBezTo>
                  <a:cubicBezTo>
                    <a:pt x="230" y="1081"/>
                    <a:pt x="230" y="1077"/>
                    <a:pt x="232" y="1073"/>
                  </a:cubicBezTo>
                  <a:cubicBezTo>
                    <a:pt x="251" y="1057"/>
                    <a:pt x="253" y="1055"/>
                    <a:pt x="257" y="1053"/>
                  </a:cubicBezTo>
                  <a:cubicBezTo>
                    <a:pt x="293" y="1015"/>
                    <a:pt x="296" y="1017"/>
                    <a:pt x="300" y="1014"/>
                  </a:cubicBezTo>
                  <a:cubicBezTo>
                    <a:pt x="333" y="985"/>
                    <a:pt x="335" y="986"/>
                    <a:pt x="336" y="986"/>
                  </a:cubicBezTo>
                  <a:cubicBezTo>
                    <a:pt x="380" y="950"/>
                    <a:pt x="404" y="938"/>
                    <a:pt x="433" y="916"/>
                  </a:cubicBezTo>
                  <a:cubicBezTo>
                    <a:pt x="492" y="885"/>
                    <a:pt x="501" y="881"/>
                    <a:pt x="511" y="874"/>
                  </a:cubicBezTo>
                  <a:cubicBezTo>
                    <a:pt x="540" y="857"/>
                    <a:pt x="552" y="855"/>
                    <a:pt x="561" y="848"/>
                  </a:cubicBezTo>
                  <a:cubicBezTo>
                    <a:pt x="574" y="833"/>
                    <a:pt x="569" y="837"/>
                    <a:pt x="565" y="840"/>
                  </a:cubicBezTo>
                  <a:cubicBezTo>
                    <a:pt x="512" y="866"/>
                    <a:pt x="509" y="864"/>
                    <a:pt x="505" y="869"/>
                  </a:cubicBezTo>
                  <a:cubicBezTo>
                    <a:pt x="416" y="917"/>
                    <a:pt x="406" y="926"/>
                    <a:pt x="373" y="944"/>
                  </a:cubicBezTo>
                  <a:cubicBezTo>
                    <a:pt x="332" y="978"/>
                    <a:pt x="317" y="986"/>
                    <a:pt x="306" y="995"/>
                  </a:cubicBezTo>
                  <a:cubicBezTo>
                    <a:pt x="253" y="1040"/>
                    <a:pt x="256" y="1048"/>
                    <a:pt x="251" y="1045"/>
                  </a:cubicBezTo>
                  <a:cubicBezTo>
                    <a:pt x="235" y="1052"/>
                    <a:pt x="237" y="1048"/>
                    <a:pt x="241" y="1044"/>
                  </a:cubicBezTo>
                  <a:cubicBezTo>
                    <a:pt x="310" y="977"/>
                    <a:pt x="362" y="934"/>
                    <a:pt x="419" y="899"/>
                  </a:cubicBezTo>
                  <a:cubicBezTo>
                    <a:pt x="482" y="869"/>
                    <a:pt x="481" y="865"/>
                    <a:pt x="487" y="864"/>
                  </a:cubicBezTo>
                  <a:cubicBezTo>
                    <a:pt x="513" y="858"/>
                    <a:pt x="519" y="848"/>
                    <a:pt x="522" y="852"/>
                  </a:cubicBezTo>
                  <a:cubicBezTo>
                    <a:pt x="583" y="826"/>
                    <a:pt x="598" y="821"/>
                    <a:pt x="613" y="815"/>
                  </a:cubicBezTo>
                  <a:cubicBezTo>
                    <a:pt x="578" y="820"/>
                    <a:pt x="572" y="828"/>
                    <a:pt x="567" y="826"/>
                  </a:cubicBezTo>
                  <a:cubicBezTo>
                    <a:pt x="541" y="835"/>
                    <a:pt x="538" y="835"/>
                    <a:pt x="536" y="837"/>
                  </a:cubicBezTo>
                  <a:cubicBezTo>
                    <a:pt x="509" y="843"/>
                    <a:pt x="505" y="850"/>
                    <a:pt x="502" y="851"/>
                  </a:cubicBezTo>
                  <a:cubicBezTo>
                    <a:pt x="480" y="859"/>
                    <a:pt x="474" y="860"/>
                    <a:pt x="468" y="866"/>
                  </a:cubicBezTo>
                  <a:cubicBezTo>
                    <a:pt x="423" y="890"/>
                    <a:pt x="421" y="886"/>
                    <a:pt x="417" y="890"/>
                  </a:cubicBezTo>
                  <a:cubicBezTo>
                    <a:pt x="390" y="907"/>
                    <a:pt x="385" y="911"/>
                    <a:pt x="380" y="914"/>
                  </a:cubicBezTo>
                  <a:cubicBezTo>
                    <a:pt x="361" y="927"/>
                    <a:pt x="350" y="937"/>
                    <a:pt x="335" y="947"/>
                  </a:cubicBezTo>
                  <a:cubicBezTo>
                    <a:pt x="277" y="996"/>
                    <a:pt x="275" y="1001"/>
                    <a:pt x="266" y="1004"/>
                  </a:cubicBezTo>
                  <a:cubicBezTo>
                    <a:pt x="252" y="1019"/>
                    <a:pt x="249" y="1014"/>
                    <a:pt x="250" y="1013"/>
                  </a:cubicBezTo>
                  <a:cubicBezTo>
                    <a:pt x="261" y="1003"/>
                    <a:pt x="262" y="1003"/>
                    <a:pt x="262" y="1002"/>
                  </a:cubicBezTo>
                  <a:cubicBezTo>
                    <a:pt x="283" y="983"/>
                    <a:pt x="288" y="972"/>
                    <a:pt x="297" y="962"/>
                  </a:cubicBezTo>
                  <a:cubicBezTo>
                    <a:pt x="358" y="911"/>
                    <a:pt x="362" y="915"/>
                    <a:pt x="367" y="909"/>
                  </a:cubicBezTo>
                  <a:cubicBezTo>
                    <a:pt x="396" y="889"/>
                    <a:pt x="399" y="896"/>
                    <a:pt x="403" y="891"/>
                  </a:cubicBezTo>
                  <a:cubicBezTo>
                    <a:pt x="418" y="884"/>
                    <a:pt x="423" y="872"/>
                    <a:pt x="425" y="877"/>
                  </a:cubicBezTo>
                  <a:cubicBezTo>
                    <a:pt x="466" y="855"/>
                    <a:pt x="478" y="855"/>
                    <a:pt x="492" y="844"/>
                  </a:cubicBezTo>
                  <a:cubicBezTo>
                    <a:pt x="573" y="801"/>
                    <a:pt x="571" y="802"/>
                    <a:pt x="578" y="796"/>
                  </a:cubicBezTo>
                  <a:cubicBezTo>
                    <a:pt x="604" y="774"/>
                    <a:pt x="612" y="772"/>
                    <a:pt x="609" y="769"/>
                  </a:cubicBezTo>
                  <a:cubicBezTo>
                    <a:pt x="526" y="821"/>
                    <a:pt x="519" y="826"/>
                    <a:pt x="513" y="829"/>
                  </a:cubicBezTo>
                  <a:cubicBezTo>
                    <a:pt x="463" y="847"/>
                    <a:pt x="455" y="856"/>
                    <a:pt x="450" y="854"/>
                  </a:cubicBezTo>
                  <a:cubicBezTo>
                    <a:pt x="390" y="884"/>
                    <a:pt x="378" y="893"/>
                    <a:pt x="368" y="897"/>
                  </a:cubicBezTo>
                  <a:cubicBezTo>
                    <a:pt x="338" y="920"/>
                    <a:pt x="335" y="923"/>
                    <a:pt x="332" y="925"/>
                  </a:cubicBezTo>
                  <a:cubicBezTo>
                    <a:pt x="316" y="936"/>
                    <a:pt x="308" y="942"/>
                    <a:pt x="301" y="947"/>
                  </a:cubicBezTo>
                  <a:cubicBezTo>
                    <a:pt x="265" y="982"/>
                    <a:pt x="261" y="986"/>
                    <a:pt x="258" y="990"/>
                  </a:cubicBezTo>
                  <a:cubicBezTo>
                    <a:pt x="267" y="967"/>
                    <a:pt x="265" y="971"/>
                    <a:pt x="270" y="972"/>
                  </a:cubicBezTo>
                  <a:cubicBezTo>
                    <a:pt x="317" y="926"/>
                    <a:pt x="316" y="922"/>
                    <a:pt x="337" y="912"/>
                  </a:cubicBezTo>
                  <a:cubicBezTo>
                    <a:pt x="446" y="842"/>
                    <a:pt x="455" y="842"/>
                    <a:pt x="463" y="838"/>
                  </a:cubicBezTo>
                  <a:cubicBezTo>
                    <a:pt x="475" y="832"/>
                    <a:pt x="476" y="831"/>
                    <a:pt x="477" y="830"/>
                  </a:cubicBezTo>
                  <a:cubicBezTo>
                    <a:pt x="595" y="755"/>
                    <a:pt x="608" y="750"/>
                    <a:pt x="608" y="743"/>
                  </a:cubicBezTo>
                  <a:cubicBezTo>
                    <a:pt x="591" y="754"/>
                    <a:pt x="593" y="752"/>
                    <a:pt x="587" y="758"/>
                  </a:cubicBezTo>
                  <a:cubicBezTo>
                    <a:pt x="552" y="781"/>
                    <a:pt x="553" y="785"/>
                    <a:pt x="549" y="783"/>
                  </a:cubicBezTo>
                  <a:cubicBezTo>
                    <a:pt x="516" y="799"/>
                    <a:pt x="510" y="807"/>
                    <a:pt x="506" y="809"/>
                  </a:cubicBezTo>
                  <a:cubicBezTo>
                    <a:pt x="432" y="848"/>
                    <a:pt x="425" y="843"/>
                    <a:pt x="423" y="847"/>
                  </a:cubicBezTo>
                  <a:cubicBezTo>
                    <a:pt x="403" y="861"/>
                    <a:pt x="400" y="858"/>
                    <a:pt x="396" y="861"/>
                  </a:cubicBezTo>
                  <a:cubicBezTo>
                    <a:pt x="290" y="934"/>
                    <a:pt x="289" y="937"/>
                    <a:pt x="284" y="940"/>
                  </a:cubicBezTo>
                  <a:cubicBezTo>
                    <a:pt x="283" y="932"/>
                    <a:pt x="287" y="928"/>
                    <a:pt x="289" y="924"/>
                  </a:cubicBezTo>
                  <a:cubicBezTo>
                    <a:pt x="318" y="903"/>
                    <a:pt x="325" y="895"/>
                    <a:pt x="335" y="888"/>
                  </a:cubicBezTo>
                  <a:cubicBezTo>
                    <a:pt x="381" y="857"/>
                    <a:pt x="388" y="853"/>
                    <a:pt x="394" y="848"/>
                  </a:cubicBezTo>
                  <a:cubicBezTo>
                    <a:pt x="445" y="830"/>
                    <a:pt x="450" y="818"/>
                    <a:pt x="452" y="823"/>
                  </a:cubicBezTo>
                  <a:cubicBezTo>
                    <a:pt x="472" y="813"/>
                    <a:pt x="472" y="811"/>
                    <a:pt x="474" y="812"/>
                  </a:cubicBezTo>
                  <a:cubicBezTo>
                    <a:pt x="492" y="804"/>
                    <a:pt x="496" y="802"/>
                    <a:pt x="499" y="799"/>
                  </a:cubicBezTo>
                  <a:cubicBezTo>
                    <a:pt x="522" y="787"/>
                    <a:pt x="529" y="784"/>
                    <a:pt x="536" y="782"/>
                  </a:cubicBezTo>
                  <a:cubicBezTo>
                    <a:pt x="594" y="740"/>
                    <a:pt x="604" y="733"/>
                    <a:pt x="613" y="727"/>
                  </a:cubicBezTo>
                  <a:cubicBezTo>
                    <a:pt x="629" y="708"/>
                    <a:pt x="626" y="710"/>
                    <a:pt x="623" y="712"/>
                  </a:cubicBezTo>
                  <a:cubicBezTo>
                    <a:pt x="614" y="719"/>
                    <a:pt x="612" y="720"/>
                    <a:pt x="611" y="720"/>
                  </a:cubicBezTo>
                  <a:cubicBezTo>
                    <a:pt x="602" y="727"/>
                    <a:pt x="602" y="731"/>
                    <a:pt x="598" y="733"/>
                  </a:cubicBezTo>
                  <a:cubicBezTo>
                    <a:pt x="578" y="747"/>
                    <a:pt x="571" y="752"/>
                    <a:pt x="564" y="757"/>
                  </a:cubicBezTo>
                  <a:cubicBezTo>
                    <a:pt x="528" y="774"/>
                    <a:pt x="524" y="782"/>
                    <a:pt x="521" y="779"/>
                  </a:cubicBezTo>
                  <a:cubicBezTo>
                    <a:pt x="466" y="806"/>
                    <a:pt x="462" y="809"/>
                    <a:pt x="459" y="809"/>
                  </a:cubicBezTo>
                  <a:cubicBezTo>
                    <a:pt x="423" y="827"/>
                    <a:pt x="420" y="825"/>
                    <a:pt x="416" y="827"/>
                  </a:cubicBezTo>
                  <a:cubicBezTo>
                    <a:pt x="347" y="870"/>
                    <a:pt x="336" y="878"/>
                    <a:pt x="325" y="885"/>
                  </a:cubicBezTo>
                  <a:cubicBezTo>
                    <a:pt x="302" y="902"/>
                    <a:pt x="299" y="905"/>
                    <a:pt x="297" y="904"/>
                  </a:cubicBezTo>
                  <a:cubicBezTo>
                    <a:pt x="342" y="859"/>
                    <a:pt x="352" y="856"/>
                    <a:pt x="352" y="851"/>
                  </a:cubicBezTo>
                  <a:cubicBezTo>
                    <a:pt x="384" y="833"/>
                    <a:pt x="390" y="829"/>
                    <a:pt x="403" y="820"/>
                  </a:cubicBezTo>
                  <a:cubicBezTo>
                    <a:pt x="434" y="799"/>
                    <a:pt x="448" y="797"/>
                    <a:pt x="456" y="791"/>
                  </a:cubicBezTo>
                  <a:cubicBezTo>
                    <a:pt x="491" y="772"/>
                    <a:pt x="498" y="776"/>
                    <a:pt x="509" y="765"/>
                  </a:cubicBezTo>
                  <a:cubicBezTo>
                    <a:pt x="550" y="750"/>
                    <a:pt x="561" y="743"/>
                    <a:pt x="571" y="740"/>
                  </a:cubicBezTo>
                  <a:cubicBezTo>
                    <a:pt x="650" y="685"/>
                    <a:pt x="651" y="680"/>
                    <a:pt x="658" y="677"/>
                  </a:cubicBezTo>
                  <a:cubicBezTo>
                    <a:pt x="663" y="670"/>
                    <a:pt x="651" y="676"/>
                    <a:pt x="643" y="686"/>
                  </a:cubicBezTo>
                  <a:cubicBezTo>
                    <a:pt x="557" y="738"/>
                    <a:pt x="549" y="738"/>
                    <a:pt x="541" y="745"/>
                  </a:cubicBezTo>
                  <a:cubicBezTo>
                    <a:pt x="457" y="783"/>
                    <a:pt x="447" y="787"/>
                    <a:pt x="438" y="789"/>
                  </a:cubicBezTo>
                  <a:cubicBezTo>
                    <a:pt x="417" y="807"/>
                    <a:pt x="409" y="804"/>
                    <a:pt x="401" y="811"/>
                  </a:cubicBezTo>
                  <a:cubicBezTo>
                    <a:pt x="339" y="851"/>
                    <a:pt x="338" y="856"/>
                    <a:pt x="329" y="860"/>
                  </a:cubicBezTo>
                  <a:cubicBezTo>
                    <a:pt x="311" y="871"/>
                    <a:pt x="311" y="863"/>
                    <a:pt x="308" y="866"/>
                  </a:cubicBezTo>
                  <a:cubicBezTo>
                    <a:pt x="324" y="849"/>
                    <a:pt x="327" y="851"/>
                    <a:pt x="327" y="847"/>
                  </a:cubicBezTo>
                  <a:cubicBezTo>
                    <a:pt x="429" y="785"/>
                    <a:pt x="430" y="783"/>
                    <a:pt x="438" y="779"/>
                  </a:cubicBezTo>
                  <a:cubicBezTo>
                    <a:pt x="489" y="753"/>
                    <a:pt x="491" y="753"/>
                    <a:pt x="494" y="751"/>
                  </a:cubicBezTo>
                  <a:cubicBezTo>
                    <a:pt x="546" y="730"/>
                    <a:pt x="551" y="722"/>
                    <a:pt x="554" y="725"/>
                  </a:cubicBezTo>
                  <a:cubicBezTo>
                    <a:pt x="553" y="723"/>
                    <a:pt x="551" y="717"/>
                    <a:pt x="547" y="723"/>
                  </a:cubicBezTo>
                  <a:cubicBezTo>
                    <a:pt x="515" y="736"/>
                    <a:pt x="513" y="732"/>
                    <a:pt x="509" y="735"/>
                  </a:cubicBezTo>
                  <a:cubicBezTo>
                    <a:pt x="487" y="740"/>
                    <a:pt x="482" y="748"/>
                    <a:pt x="479" y="745"/>
                  </a:cubicBezTo>
                  <a:cubicBezTo>
                    <a:pt x="397" y="793"/>
                    <a:pt x="390" y="796"/>
                    <a:pt x="382" y="800"/>
                  </a:cubicBezTo>
                  <a:cubicBezTo>
                    <a:pt x="344" y="825"/>
                    <a:pt x="339" y="829"/>
                    <a:pt x="334" y="833"/>
                  </a:cubicBezTo>
                  <a:cubicBezTo>
                    <a:pt x="346" y="804"/>
                    <a:pt x="361" y="789"/>
                    <a:pt x="375" y="781"/>
                  </a:cubicBezTo>
                  <a:cubicBezTo>
                    <a:pt x="397" y="767"/>
                    <a:pt x="400" y="765"/>
                    <a:pt x="404" y="763"/>
                  </a:cubicBezTo>
                  <a:cubicBezTo>
                    <a:pt x="478" y="727"/>
                    <a:pt x="484" y="727"/>
                    <a:pt x="492" y="721"/>
                  </a:cubicBezTo>
                  <a:cubicBezTo>
                    <a:pt x="514" y="719"/>
                    <a:pt x="521" y="711"/>
                    <a:pt x="527" y="713"/>
                  </a:cubicBezTo>
                  <a:cubicBezTo>
                    <a:pt x="573" y="696"/>
                    <a:pt x="580" y="692"/>
                    <a:pt x="587" y="689"/>
                  </a:cubicBezTo>
                  <a:cubicBezTo>
                    <a:pt x="627" y="664"/>
                    <a:pt x="637" y="667"/>
                    <a:pt x="634" y="660"/>
                  </a:cubicBezTo>
                  <a:cubicBezTo>
                    <a:pt x="534" y="701"/>
                    <a:pt x="528" y="701"/>
                    <a:pt x="521" y="705"/>
                  </a:cubicBezTo>
                  <a:cubicBezTo>
                    <a:pt x="490" y="707"/>
                    <a:pt x="495" y="713"/>
                    <a:pt x="501" y="707"/>
                  </a:cubicBezTo>
                  <a:cubicBezTo>
                    <a:pt x="543" y="697"/>
                    <a:pt x="550" y="686"/>
                    <a:pt x="556" y="687"/>
                  </a:cubicBezTo>
                  <a:cubicBezTo>
                    <a:pt x="578" y="682"/>
                    <a:pt x="584" y="677"/>
                    <a:pt x="590" y="677"/>
                  </a:cubicBezTo>
                  <a:cubicBezTo>
                    <a:pt x="643" y="648"/>
                    <a:pt x="657" y="643"/>
                    <a:pt x="673" y="629"/>
                  </a:cubicBezTo>
                  <a:cubicBezTo>
                    <a:pt x="647" y="645"/>
                    <a:pt x="643" y="645"/>
                    <a:pt x="641" y="645"/>
                  </a:cubicBezTo>
                  <a:cubicBezTo>
                    <a:pt x="611" y="659"/>
                    <a:pt x="604" y="666"/>
                    <a:pt x="597" y="667"/>
                  </a:cubicBezTo>
                  <a:cubicBezTo>
                    <a:pt x="556" y="675"/>
                    <a:pt x="551" y="687"/>
                    <a:pt x="549" y="682"/>
                  </a:cubicBezTo>
                  <a:cubicBezTo>
                    <a:pt x="516" y="695"/>
                    <a:pt x="514" y="691"/>
                    <a:pt x="510" y="696"/>
                  </a:cubicBezTo>
                  <a:cubicBezTo>
                    <a:pt x="487" y="704"/>
                    <a:pt x="483" y="706"/>
                    <a:pt x="480" y="705"/>
                  </a:cubicBezTo>
                  <a:cubicBezTo>
                    <a:pt x="454" y="716"/>
                    <a:pt x="446" y="720"/>
                    <a:pt x="441" y="723"/>
                  </a:cubicBezTo>
                  <a:cubicBezTo>
                    <a:pt x="430" y="731"/>
                    <a:pt x="427" y="727"/>
                    <a:pt x="423" y="731"/>
                  </a:cubicBezTo>
                  <a:cubicBezTo>
                    <a:pt x="386" y="755"/>
                    <a:pt x="382" y="753"/>
                    <a:pt x="377" y="757"/>
                  </a:cubicBezTo>
                  <a:cubicBezTo>
                    <a:pt x="347" y="769"/>
                    <a:pt x="358" y="764"/>
                    <a:pt x="366" y="758"/>
                  </a:cubicBezTo>
                  <a:cubicBezTo>
                    <a:pt x="409" y="728"/>
                    <a:pt x="417" y="725"/>
                    <a:pt x="425" y="718"/>
                  </a:cubicBezTo>
                  <a:cubicBezTo>
                    <a:pt x="571" y="656"/>
                    <a:pt x="601" y="640"/>
                    <a:pt x="630" y="626"/>
                  </a:cubicBezTo>
                  <a:cubicBezTo>
                    <a:pt x="661" y="605"/>
                    <a:pt x="663" y="601"/>
                    <a:pt x="664" y="599"/>
                  </a:cubicBezTo>
                  <a:cubicBezTo>
                    <a:pt x="642" y="607"/>
                    <a:pt x="637" y="615"/>
                    <a:pt x="632" y="617"/>
                  </a:cubicBezTo>
                  <a:cubicBezTo>
                    <a:pt x="575" y="644"/>
                    <a:pt x="557" y="653"/>
                    <a:pt x="540" y="659"/>
                  </a:cubicBezTo>
                  <a:cubicBezTo>
                    <a:pt x="479" y="687"/>
                    <a:pt x="471" y="684"/>
                    <a:pt x="462" y="691"/>
                  </a:cubicBezTo>
                  <a:cubicBezTo>
                    <a:pt x="418" y="713"/>
                    <a:pt x="415" y="715"/>
                    <a:pt x="412" y="717"/>
                  </a:cubicBezTo>
                  <a:cubicBezTo>
                    <a:pt x="381" y="734"/>
                    <a:pt x="377" y="737"/>
                    <a:pt x="373" y="740"/>
                  </a:cubicBezTo>
                  <a:cubicBezTo>
                    <a:pt x="385" y="720"/>
                    <a:pt x="404" y="707"/>
                    <a:pt x="421" y="696"/>
                  </a:cubicBezTo>
                  <a:cubicBezTo>
                    <a:pt x="473" y="672"/>
                    <a:pt x="478" y="677"/>
                    <a:pt x="484" y="670"/>
                  </a:cubicBezTo>
                  <a:cubicBezTo>
                    <a:pt x="519" y="657"/>
                    <a:pt x="524" y="659"/>
                    <a:pt x="529" y="654"/>
                  </a:cubicBezTo>
                  <a:cubicBezTo>
                    <a:pt x="603" y="622"/>
                    <a:pt x="611" y="619"/>
                    <a:pt x="619" y="615"/>
                  </a:cubicBezTo>
                  <a:cubicBezTo>
                    <a:pt x="667" y="570"/>
                    <a:pt x="677" y="568"/>
                    <a:pt x="675" y="564"/>
                  </a:cubicBezTo>
                  <a:cubicBezTo>
                    <a:pt x="719" y="542"/>
                    <a:pt x="725" y="539"/>
                    <a:pt x="730" y="537"/>
                  </a:cubicBezTo>
                  <a:cubicBezTo>
                    <a:pt x="742" y="527"/>
                    <a:pt x="737" y="530"/>
                    <a:pt x="732" y="533"/>
                  </a:cubicBezTo>
                  <a:cubicBezTo>
                    <a:pt x="706" y="538"/>
                    <a:pt x="703" y="542"/>
                    <a:pt x="700" y="544"/>
                  </a:cubicBezTo>
                  <a:cubicBezTo>
                    <a:pt x="637" y="575"/>
                    <a:pt x="629" y="578"/>
                    <a:pt x="622" y="585"/>
                  </a:cubicBezTo>
                  <a:cubicBezTo>
                    <a:pt x="557" y="616"/>
                    <a:pt x="550" y="611"/>
                    <a:pt x="543" y="615"/>
                  </a:cubicBezTo>
                  <a:cubicBezTo>
                    <a:pt x="514" y="623"/>
                    <a:pt x="507" y="625"/>
                    <a:pt x="499" y="630"/>
                  </a:cubicBezTo>
                  <a:cubicBezTo>
                    <a:pt x="469" y="641"/>
                    <a:pt x="463" y="637"/>
                    <a:pt x="455" y="644"/>
                  </a:cubicBezTo>
                  <a:cubicBezTo>
                    <a:pt x="432" y="653"/>
                    <a:pt x="426" y="659"/>
                    <a:pt x="422" y="658"/>
                  </a:cubicBezTo>
                  <a:cubicBezTo>
                    <a:pt x="410" y="660"/>
                    <a:pt x="410" y="653"/>
                    <a:pt x="416" y="648"/>
                  </a:cubicBezTo>
                  <a:cubicBezTo>
                    <a:pt x="439" y="640"/>
                    <a:pt x="445" y="628"/>
                    <a:pt x="447" y="633"/>
                  </a:cubicBezTo>
                  <a:cubicBezTo>
                    <a:pt x="502" y="611"/>
                    <a:pt x="513" y="606"/>
                    <a:pt x="523" y="605"/>
                  </a:cubicBezTo>
                  <a:cubicBezTo>
                    <a:pt x="597" y="583"/>
                    <a:pt x="606" y="581"/>
                    <a:pt x="615" y="576"/>
                  </a:cubicBezTo>
                  <a:cubicBezTo>
                    <a:pt x="655" y="561"/>
                    <a:pt x="660" y="548"/>
                    <a:pt x="663" y="553"/>
                  </a:cubicBezTo>
                  <a:cubicBezTo>
                    <a:pt x="715" y="530"/>
                    <a:pt x="721" y="528"/>
                    <a:pt x="727" y="527"/>
                  </a:cubicBezTo>
                  <a:cubicBezTo>
                    <a:pt x="736" y="512"/>
                    <a:pt x="727" y="524"/>
                    <a:pt x="720" y="520"/>
                  </a:cubicBezTo>
                  <a:cubicBezTo>
                    <a:pt x="677" y="533"/>
                    <a:pt x="673" y="536"/>
                    <a:pt x="668" y="537"/>
                  </a:cubicBezTo>
                  <a:cubicBezTo>
                    <a:pt x="603" y="571"/>
                    <a:pt x="600" y="575"/>
                    <a:pt x="598" y="573"/>
                  </a:cubicBezTo>
                  <a:cubicBezTo>
                    <a:pt x="555" y="592"/>
                    <a:pt x="552" y="588"/>
                    <a:pt x="549" y="589"/>
                  </a:cubicBezTo>
                  <a:cubicBezTo>
                    <a:pt x="507" y="600"/>
                    <a:pt x="504" y="601"/>
                    <a:pt x="501" y="601"/>
                  </a:cubicBezTo>
                  <a:cubicBezTo>
                    <a:pt x="462" y="618"/>
                    <a:pt x="456" y="620"/>
                    <a:pt x="449" y="622"/>
                  </a:cubicBezTo>
                  <a:cubicBezTo>
                    <a:pt x="427" y="627"/>
                    <a:pt x="429" y="624"/>
                    <a:pt x="432" y="622"/>
                  </a:cubicBezTo>
                  <a:cubicBezTo>
                    <a:pt x="464" y="601"/>
                    <a:pt x="476" y="596"/>
                    <a:pt x="488" y="594"/>
                  </a:cubicBezTo>
                  <a:cubicBezTo>
                    <a:pt x="519" y="583"/>
                    <a:pt x="522" y="582"/>
                    <a:pt x="525" y="584"/>
                  </a:cubicBezTo>
                  <a:cubicBezTo>
                    <a:pt x="550" y="574"/>
                    <a:pt x="557" y="572"/>
                    <a:pt x="563" y="571"/>
                  </a:cubicBezTo>
                  <a:cubicBezTo>
                    <a:pt x="588" y="560"/>
                    <a:pt x="594" y="562"/>
                    <a:pt x="600" y="559"/>
                  </a:cubicBezTo>
                  <a:cubicBezTo>
                    <a:pt x="645" y="537"/>
                    <a:pt x="651" y="541"/>
                    <a:pt x="657" y="535"/>
                  </a:cubicBezTo>
                  <a:cubicBezTo>
                    <a:pt x="670" y="528"/>
                    <a:pt x="672" y="530"/>
                    <a:pt x="671" y="528"/>
                  </a:cubicBezTo>
                  <a:cubicBezTo>
                    <a:pt x="707" y="510"/>
                    <a:pt x="711" y="502"/>
                    <a:pt x="714" y="502"/>
                  </a:cubicBezTo>
                  <a:cubicBezTo>
                    <a:pt x="729" y="486"/>
                    <a:pt x="743" y="485"/>
                    <a:pt x="736" y="481"/>
                  </a:cubicBezTo>
                  <a:cubicBezTo>
                    <a:pt x="686" y="515"/>
                    <a:pt x="684" y="515"/>
                    <a:pt x="682" y="515"/>
                  </a:cubicBezTo>
                  <a:cubicBezTo>
                    <a:pt x="660" y="525"/>
                    <a:pt x="654" y="529"/>
                    <a:pt x="648" y="532"/>
                  </a:cubicBezTo>
                  <a:cubicBezTo>
                    <a:pt x="622" y="542"/>
                    <a:pt x="616" y="542"/>
                    <a:pt x="609" y="548"/>
                  </a:cubicBezTo>
                  <a:cubicBezTo>
                    <a:pt x="569" y="562"/>
                    <a:pt x="566" y="558"/>
                    <a:pt x="563" y="561"/>
                  </a:cubicBezTo>
                  <a:cubicBezTo>
                    <a:pt x="541" y="567"/>
                    <a:pt x="537" y="572"/>
                    <a:pt x="535" y="570"/>
                  </a:cubicBezTo>
                  <a:cubicBezTo>
                    <a:pt x="474" y="591"/>
                    <a:pt x="469" y="587"/>
                    <a:pt x="462" y="592"/>
                  </a:cubicBezTo>
                  <a:cubicBezTo>
                    <a:pt x="459" y="582"/>
                    <a:pt x="465" y="573"/>
                    <a:pt x="468" y="576"/>
                  </a:cubicBezTo>
                  <a:cubicBezTo>
                    <a:pt x="497" y="562"/>
                    <a:pt x="501" y="567"/>
                    <a:pt x="506" y="564"/>
                  </a:cubicBezTo>
                  <a:cubicBezTo>
                    <a:pt x="546" y="554"/>
                    <a:pt x="550" y="555"/>
                    <a:pt x="555" y="550"/>
                  </a:cubicBezTo>
                  <a:cubicBezTo>
                    <a:pt x="621" y="530"/>
                    <a:pt x="639" y="521"/>
                    <a:pt x="656" y="514"/>
                  </a:cubicBezTo>
                  <a:cubicBezTo>
                    <a:pt x="724" y="468"/>
                    <a:pt x="727" y="472"/>
                    <a:pt x="731" y="467"/>
                  </a:cubicBezTo>
                  <a:cubicBezTo>
                    <a:pt x="698" y="479"/>
                    <a:pt x="675" y="497"/>
                    <a:pt x="653" y="506"/>
                  </a:cubicBezTo>
                  <a:cubicBezTo>
                    <a:pt x="569" y="540"/>
                    <a:pt x="564" y="539"/>
                    <a:pt x="557" y="543"/>
                  </a:cubicBezTo>
                  <a:cubicBezTo>
                    <a:pt x="520" y="547"/>
                    <a:pt x="515" y="554"/>
                    <a:pt x="512" y="552"/>
                  </a:cubicBezTo>
                  <a:cubicBezTo>
                    <a:pt x="473" y="562"/>
                    <a:pt x="469" y="568"/>
                    <a:pt x="466" y="563"/>
                  </a:cubicBezTo>
                  <a:cubicBezTo>
                    <a:pt x="498" y="545"/>
                    <a:pt x="497" y="541"/>
                    <a:pt x="502" y="539"/>
                  </a:cubicBezTo>
                  <a:cubicBezTo>
                    <a:pt x="563" y="520"/>
                    <a:pt x="573" y="516"/>
                    <a:pt x="581" y="519"/>
                  </a:cubicBezTo>
                  <a:cubicBezTo>
                    <a:pt x="612" y="506"/>
                    <a:pt x="616" y="505"/>
                    <a:pt x="619" y="506"/>
                  </a:cubicBezTo>
                  <a:cubicBezTo>
                    <a:pt x="736" y="443"/>
                    <a:pt x="752" y="427"/>
                    <a:pt x="767" y="422"/>
                  </a:cubicBezTo>
                  <a:cubicBezTo>
                    <a:pt x="792" y="398"/>
                    <a:pt x="801" y="398"/>
                    <a:pt x="799" y="388"/>
                  </a:cubicBezTo>
                  <a:cubicBezTo>
                    <a:pt x="779" y="406"/>
                    <a:pt x="773" y="410"/>
                    <a:pt x="771" y="411"/>
                  </a:cubicBezTo>
                  <a:cubicBezTo>
                    <a:pt x="764" y="417"/>
                    <a:pt x="760" y="419"/>
                    <a:pt x="757" y="421"/>
                  </a:cubicBezTo>
                  <a:cubicBezTo>
                    <a:pt x="698" y="461"/>
                    <a:pt x="694" y="459"/>
                    <a:pt x="692" y="461"/>
                  </a:cubicBezTo>
                  <a:cubicBezTo>
                    <a:pt x="645" y="481"/>
                    <a:pt x="642" y="485"/>
                    <a:pt x="639" y="487"/>
                  </a:cubicBezTo>
                  <a:cubicBezTo>
                    <a:pt x="607" y="499"/>
                    <a:pt x="602" y="499"/>
                    <a:pt x="597" y="503"/>
                  </a:cubicBezTo>
                  <a:cubicBezTo>
                    <a:pt x="580" y="505"/>
                    <a:pt x="572" y="510"/>
                    <a:pt x="564" y="509"/>
                  </a:cubicBezTo>
                  <a:cubicBezTo>
                    <a:pt x="507" y="529"/>
                    <a:pt x="504" y="529"/>
                    <a:pt x="501" y="530"/>
                  </a:cubicBezTo>
                  <a:cubicBezTo>
                    <a:pt x="511" y="516"/>
                    <a:pt x="516" y="516"/>
                    <a:pt x="521" y="510"/>
                  </a:cubicBezTo>
                  <a:cubicBezTo>
                    <a:pt x="560" y="498"/>
                    <a:pt x="569" y="498"/>
                    <a:pt x="580" y="493"/>
                  </a:cubicBezTo>
                  <a:cubicBezTo>
                    <a:pt x="646" y="472"/>
                    <a:pt x="652" y="467"/>
                    <a:pt x="658" y="468"/>
                  </a:cubicBezTo>
                  <a:cubicBezTo>
                    <a:pt x="762" y="408"/>
                    <a:pt x="771" y="401"/>
                    <a:pt x="780" y="395"/>
                  </a:cubicBezTo>
                  <a:cubicBezTo>
                    <a:pt x="794" y="385"/>
                    <a:pt x="799" y="381"/>
                    <a:pt x="804" y="378"/>
                  </a:cubicBezTo>
                  <a:cubicBezTo>
                    <a:pt x="816" y="362"/>
                    <a:pt x="807" y="368"/>
                    <a:pt x="799" y="374"/>
                  </a:cubicBezTo>
                  <a:cubicBezTo>
                    <a:pt x="785" y="381"/>
                    <a:pt x="780" y="387"/>
                    <a:pt x="777" y="392"/>
                  </a:cubicBezTo>
                  <a:cubicBezTo>
                    <a:pt x="741" y="412"/>
                    <a:pt x="732" y="416"/>
                    <a:pt x="722" y="424"/>
                  </a:cubicBezTo>
                  <a:cubicBezTo>
                    <a:pt x="700" y="442"/>
                    <a:pt x="692" y="439"/>
                    <a:pt x="689" y="441"/>
                  </a:cubicBezTo>
                  <a:cubicBezTo>
                    <a:pt x="614" y="471"/>
                    <a:pt x="613" y="473"/>
                    <a:pt x="607" y="476"/>
                  </a:cubicBezTo>
                  <a:cubicBezTo>
                    <a:pt x="566" y="485"/>
                    <a:pt x="556" y="494"/>
                    <a:pt x="549" y="491"/>
                  </a:cubicBezTo>
                  <a:cubicBezTo>
                    <a:pt x="513" y="502"/>
                    <a:pt x="508" y="511"/>
                    <a:pt x="505" y="508"/>
                  </a:cubicBezTo>
                  <a:cubicBezTo>
                    <a:pt x="524" y="490"/>
                    <a:pt x="526" y="487"/>
                    <a:pt x="528" y="486"/>
                  </a:cubicBezTo>
                  <a:cubicBezTo>
                    <a:pt x="546" y="478"/>
                    <a:pt x="555" y="473"/>
                    <a:pt x="564" y="467"/>
                  </a:cubicBezTo>
                  <a:cubicBezTo>
                    <a:pt x="585" y="466"/>
                    <a:pt x="592" y="460"/>
                    <a:pt x="598" y="460"/>
                  </a:cubicBezTo>
                  <a:cubicBezTo>
                    <a:pt x="650" y="440"/>
                    <a:pt x="653" y="444"/>
                    <a:pt x="657" y="440"/>
                  </a:cubicBezTo>
                  <a:cubicBezTo>
                    <a:pt x="729" y="408"/>
                    <a:pt x="743" y="399"/>
                    <a:pt x="758" y="389"/>
                  </a:cubicBezTo>
                  <a:cubicBezTo>
                    <a:pt x="794" y="357"/>
                    <a:pt x="790" y="359"/>
                    <a:pt x="778" y="369"/>
                  </a:cubicBezTo>
                  <a:cubicBezTo>
                    <a:pt x="742" y="393"/>
                    <a:pt x="737" y="396"/>
                    <a:pt x="732" y="400"/>
                  </a:cubicBezTo>
                  <a:cubicBezTo>
                    <a:pt x="693" y="417"/>
                    <a:pt x="690" y="418"/>
                    <a:pt x="687" y="420"/>
                  </a:cubicBezTo>
                  <a:cubicBezTo>
                    <a:pt x="629" y="438"/>
                    <a:pt x="622" y="447"/>
                    <a:pt x="618" y="443"/>
                  </a:cubicBezTo>
                  <a:cubicBezTo>
                    <a:pt x="587" y="455"/>
                    <a:pt x="575" y="459"/>
                    <a:pt x="564" y="457"/>
                  </a:cubicBezTo>
                  <a:cubicBezTo>
                    <a:pt x="544" y="467"/>
                    <a:pt x="539" y="470"/>
                    <a:pt x="534" y="470"/>
                  </a:cubicBezTo>
                  <a:cubicBezTo>
                    <a:pt x="590" y="434"/>
                    <a:pt x="594" y="439"/>
                    <a:pt x="599" y="435"/>
                  </a:cubicBezTo>
                  <a:cubicBezTo>
                    <a:pt x="658" y="416"/>
                    <a:pt x="669" y="411"/>
                    <a:pt x="679" y="409"/>
                  </a:cubicBezTo>
                  <a:cubicBezTo>
                    <a:pt x="766" y="359"/>
                    <a:pt x="770" y="356"/>
                    <a:pt x="786" y="346"/>
                  </a:cubicBezTo>
                  <a:cubicBezTo>
                    <a:pt x="788" y="337"/>
                    <a:pt x="773" y="348"/>
                    <a:pt x="758" y="359"/>
                  </a:cubicBezTo>
                  <a:cubicBezTo>
                    <a:pt x="666" y="405"/>
                    <a:pt x="659" y="405"/>
                    <a:pt x="650" y="410"/>
                  </a:cubicBezTo>
                  <a:cubicBezTo>
                    <a:pt x="579" y="427"/>
                    <a:pt x="571" y="435"/>
                    <a:pt x="566" y="429"/>
                  </a:cubicBezTo>
                  <a:cubicBezTo>
                    <a:pt x="586" y="418"/>
                    <a:pt x="591" y="422"/>
                    <a:pt x="597" y="419"/>
                  </a:cubicBezTo>
                  <a:cubicBezTo>
                    <a:pt x="623" y="411"/>
                    <a:pt x="627" y="405"/>
                    <a:pt x="629" y="408"/>
                  </a:cubicBezTo>
                  <a:cubicBezTo>
                    <a:pt x="674" y="391"/>
                    <a:pt x="674" y="383"/>
                    <a:pt x="679" y="385"/>
                  </a:cubicBezTo>
                  <a:cubicBezTo>
                    <a:pt x="709" y="372"/>
                    <a:pt x="714" y="369"/>
                    <a:pt x="719" y="365"/>
                  </a:cubicBezTo>
                  <a:cubicBezTo>
                    <a:pt x="790" y="326"/>
                    <a:pt x="800" y="319"/>
                    <a:pt x="808" y="316"/>
                  </a:cubicBezTo>
                  <a:cubicBezTo>
                    <a:pt x="851" y="294"/>
                    <a:pt x="848" y="291"/>
                    <a:pt x="852" y="289"/>
                  </a:cubicBezTo>
                  <a:cubicBezTo>
                    <a:pt x="847" y="287"/>
                    <a:pt x="848" y="290"/>
                    <a:pt x="845" y="292"/>
                  </a:cubicBezTo>
                  <a:cubicBezTo>
                    <a:pt x="796" y="312"/>
                    <a:pt x="785" y="320"/>
                    <a:pt x="775" y="325"/>
                  </a:cubicBezTo>
                  <a:cubicBezTo>
                    <a:pt x="686" y="371"/>
                    <a:pt x="681" y="378"/>
                    <a:pt x="677" y="376"/>
                  </a:cubicBezTo>
                  <a:cubicBezTo>
                    <a:pt x="647" y="386"/>
                    <a:pt x="644" y="390"/>
                    <a:pt x="642" y="391"/>
                  </a:cubicBezTo>
                  <a:cubicBezTo>
                    <a:pt x="602" y="407"/>
                    <a:pt x="598" y="406"/>
                    <a:pt x="593" y="409"/>
                  </a:cubicBezTo>
                  <a:cubicBezTo>
                    <a:pt x="585" y="406"/>
                    <a:pt x="586" y="411"/>
                    <a:pt x="589" y="407"/>
                  </a:cubicBezTo>
                  <a:cubicBezTo>
                    <a:pt x="637" y="379"/>
                    <a:pt x="661" y="368"/>
                    <a:pt x="684" y="361"/>
                  </a:cubicBezTo>
                  <a:cubicBezTo>
                    <a:pt x="714" y="348"/>
                    <a:pt x="717" y="344"/>
                    <a:pt x="720" y="343"/>
                  </a:cubicBezTo>
                  <a:cubicBezTo>
                    <a:pt x="761" y="318"/>
                    <a:pt x="780" y="313"/>
                    <a:pt x="794" y="303"/>
                  </a:cubicBezTo>
                  <a:cubicBezTo>
                    <a:pt x="837" y="288"/>
                    <a:pt x="847" y="283"/>
                    <a:pt x="845" y="279"/>
                  </a:cubicBezTo>
                  <a:cubicBezTo>
                    <a:pt x="748" y="324"/>
                    <a:pt x="743" y="322"/>
                    <a:pt x="738" y="327"/>
                  </a:cubicBezTo>
                  <a:cubicBezTo>
                    <a:pt x="712" y="340"/>
                    <a:pt x="702" y="341"/>
                    <a:pt x="692" y="348"/>
                  </a:cubicBezTo>
                  <a:cubicBezTo>
                    <a:pt x="671" y="360"/>
                    <a:pt x="667" y="355"/>
                    <a:pt x="661" y="360"/>
                  </a:cubicBezTo>
                  <a:cubicBezTo>
                    <a:pt x="628" y="371"/>
                    <a:pt x="625" y="375"/>
                    <a:pt x="623" y="373"/>
                  </a:cubicBezTo>
                  <a:cubicBezTo>
                    <a:pt x="602" y="380"/>
                    <a:pt x="603" y="375"/>
                    <a:pt x="608" y="379"/>
                  </a:cubicBezTo>
                  <a:cubicBezTo>
                    <a:pt x="635" y="363"/>
                    <a:pt x="640" y="358"/>
                    <a:pt x="645" y="355"/>
                  </a:cubicBezTo>
                  <a:cubicBezTo>
                    <a:pt x="690" y="337"/>
                    <a:pt x="695" y="339"/>
                    <a:pt x="702" y="336"/>
                  </a:cubicBezTo>
                  <a:cubicBezTo>
                    <a:pt x="778" y="299"/>
                    <a:pt x="789" y="291"/>
                    <a:pt x="800" y="284"/>
                  </a:cubicBezTo>
                  <a:cubicBezTo>
                    <a:pt x="823" y="265"/>
                    <a:pt x="817" y="270"/>
                    <a:pt x="810" y="275"/>
                  </a:cubicBezTo>
                  <a:cubicBezTo>
                    <a:pt x="745" y="308"/>
                    <a:pt x="744" y="312"/>
                    <a:pt x="735" y="317"/>
                  </a:cubicBezTo>
                  <a:cubicBezTo>
                    <a:pt x="706" y="325"/>
                    <a:pt x="698" y="329"/>
                    <a:pt x="692" y="328"/>
                  </a:cubicBezTo>
                  <a:cubicBezTo>
                    <a:pt x="631" y="353"/>
                    <a:pt x="625" y="359"/>
                    <a:pt x="621" y="355"/>
                  </a:cubicBezTo>
                  <a:cubicBezTo>
                    <a:pt x="645" y="341"/>
                    <a:pt x="649" y="339"/>
                    <a:pt x="654" y="336"/>
                  </a:cubicBezTo>
                  <a:cubicBezTo>
                    <a:pt x="697" y="321"/>
                    <a:pt x="705" y="316"/>
                    <a:pt x="713" y="313"/>
                  </a:cubicBezTo>
                  <a:cubicBezTo>
                    <a:pt x="745" y="297"/>
                    <a:pt x="753" y="295"/>
                    <a:pt x="761" y="291"/>
                  </a:cubicBezTo>
                  <a:cubicBezTo>
                    <a:pt x="803" y="262"/>
                    <a:pt x="807" y="264"/>
                    <a:pt x="806" y="261"/>
                  </a:cubicBezTo>
                  <a:cubicBezTo>
                    <a:pt x="839" y="233"/>
                    <a:pt x="843" y="230"/>
                    <a:pt x="847" y="226"/>
                  </a:cubicBezTo>
                  <a:cubicBezTo>
                    <a:pt x="796" y="261"/>
                    <a:pt x="788" y="266"/>
                    <a:pt x="779" y="272"/>
                  </a:cubicBezTo>
                  <a:cubicBezTo>
                    <a:pt x="668" y="319"/>
                    <a:pt x="661" y="325"/>
                    <a:pt x="655" y="325"/>
                  </a:cubicBezTo>
                  <a:cubicBezTo>
                    <a:pt x="643" y="332"/>
                    <a:pt x="643" y="326"/>
                    <a:pt x="646" y="322"/>
                  </a:cubicBezTo>
                  <a:cubicBezTo>
                    <a:pt x="668" y="316"/>
                    <a:pt x="674" y="313"/>
                    <a:pt x="679" y="313"/>
                  </a:cubicBezTo>
                  <a:cubicBezTo>
                    <a:pt x="789" y="253"/>
                    <a:pt x="800" y="245"/>
                    <a:pt x="811" y="238"/>
                  </a:cubicBezTo>
                  <a:cubicBezTo>
                    <a:pt x="830" y="217"/>
                    <a:pt x="839" y="215"/>
                    <a:pt x="836" y="212"/>
                  </a:cubicBezTo>
                  <a:cubicBezTo>
                    <a:pt x="826" y="221"/>
                    <a:pt x="818" y="219"/>
                    <a:pt x="815" y="227"/>
                  </a:cubicBezTo>
                  <a:cubicBezTo>
                    <a:pt x="759" y="262"/>
                    <a:pt x="739" y="275"/>
                    <a:pt x="719" y="284"/>
                  </a:cubicBezTo>
                  <a:cubicBezTo>
                    <a:pt x="673" y="305"/>
                    <a:pt x="671" y="306"/>
                    <a:pt x="668" y="306"/>
                  </a:cubicBezTo>
                  <a:cubicBezTo>
                    <a:pt x="711" y="282"/>
                    <a:pt x="719" y="273"/>
                    <a:pt x="727" y="271"/>
                  </a:cubicBezTo>
                  <a:cubicBezTo>
                    <a:pt x="797" y="226"/>
                    <a:pt x="805" y="220"/>
                    <a:pt x="813" y="214"/>
                  </a:cubicBezTo>
                  <a:cubicBezTo>
                    <a:pt x="850" y="175"/>
                    <a:pt x="861" y="172"/>
                    <a:pt x="859" y="168"/>
                  </a:cubicBezTo>
                  <a:close/>
                  <a:moveTo>
                    <a:pt x="743" y="232"/>
                  </a:moveTo>
                  <a:cubicBezTo>
                    <a:pt x="748" y="239"/>
                    <a:pt x="733" y="238"/>
                    <a:pt x="728" y="246"/>
                  </a:cubicBezTo>
                  <a:cubicBezTo>
                    <a:pt x="725" y="238"/>
                    <a:pt x="737" y="240"/>
                    <a:pt x="743" y="232"/>
                  </a:cubicBezTo>
                  <a:close/>
                  <a:moveTo>
                    <a:pt x="723" y="245"/>
                  </a:moveTo>
                  <a:cubicBezTo>
                    <a:pt x="723" y="251"/>
                    <a:pt x="713" y="252"/>
                    <a:pt x="710" y="254"/>
                  </a:cubicBezTo>
                  <a:cubicBezTo>
                    <a:pt x="709" y="248"/>
                    <a:pt x="719" y="247"/>
                    <a:pt x="723" y="245"/>
                  </a:cubicBezTo>
                  <a:close/>
                  <a:moveTo>
                    <a:pt x="265" y="659"/>
                  </a:moveTo>
                  <a:cubicBezTo>
                    <a:pt x="262" y="656"/>
                    <a:pt x="263" y="654"/>
                    <a:pt x="262" y="651"/>
                  </a:cubicBezTo>
                  <a:cubicBezTo>
                    <a:pt x="260" y="649"/>
                    <a:pt x="256" y="646"/>
                    <a:pt x="259" y="644"/>
                  </a:cubicBezTo>
                  <a:cubicBezTo>
                    <a:pt x="256" y="643"/>
                    <a:pt x="254" y="641"/>
                    <a:pt x="252" y="638"/>
                  </a:cubicBezTo>
                  <a:cubicBezTo>
                    <a:pt x="252" y="636"/>
                    <a:pt x="252" y="634"/>
                    <a:pt x="250" y="635"/>
                  </a:cubicBezTo>
                  <a:cubicBezTo>
                    <a:pt x="248" y="631"/>
                    <a:pt x="248" y="627"/>
                    <a:pt x="243" y="623"/>
                  </a:cubicBezTo>
                  <a:cubicBezTo>
                    <a:pt x="245" y="617"/>
                    <a:pt x="243" y="617"/>
                    <a:pt x="239" y="613"/>
                  </a:cubicBezTo>
                  <a:cubicBezTo>
                    <a:pt x="241" y="610"/>
                    <a:pt x="236" y="605"/>
                    <a:pt x="236" y="601"/>
                  </a:cubicBezTo>
                  <a:cubicBezTo>
                    <a:pt x="231" y="592"/>
                    <a:pt x="230" y="592"/>
                    <a:pt x="223" y="581"/>
                  </a:cubicBezTo>
                  <a:cubicBezTo>
                    <a:pt x="215" y="572"/>
                    <a:pt x="216" y="564"/>
                    <a:pt x="207" y="555"/>
                  </a:cubicBezTo>
                  <a:cubicBezTo>
                    <a:pt x="203" y="545"/>
                    <a:pt x="204" y="543"/>
                    <a:pt x="195" y="532"/>
                  </a:cubicBezTo>
                  <a:cubicBezTo>
                    <a:pt x="199" y="528"/>
                    <a:pt x="191" y="523"/>
                    <a:pt x="193" y="519"/>
                  </a:cubicBezTo>
                  <a:cubicBezTo>
                    <a:pt x="188" y="514"/>
                    <a:pt x="192" y="510"/>
                    <a:pt x="188" y="505"/>
                  </a:cubicBezTo>
                  <a:cubicBezTo>
                    <a:pt x="187" y="496"/>
                    <a:pt x="184" y="487"/>
                    <a:pt x="181" y="478"/>
                  </a:cubicBezTo>
                  <a:cubicBezTo>
                    <a:pt x="189" y="478"/>
                    <a:pt x="185" y="488"/>
                    <a:pt x="189" y="492"/>
                  </a:cubicBezTo>
                  <a:cubicBezTo>
                    <a:pt x="191" y="498"/>
                    <a:pt x="194" y="504"/>
                    <a:pt x="193" y="509"/>
                  </a:cubicBezTo>
                  <a:cubicBezTo>
                    <a:pt x="200" y="517"/>
                    <a:pt x="199" y="523"/>
                    <a:pt x="207" y="531"/>
                  </a:cubicBezTo>
                  <a:cubicBezTo>
                    <a:pt x="210" y="535"/>
                    <a:pt x="208" y="538"/>
                    <a:pt x="209" y="541"/>
                  </a:cubicBezTo>
                  <a:cubicBezTo>
                    <a:pt x="213" y="542"/>
                    <a:pt x="214" y="546"/>
                    <a:pt x="213" y="549"/>
                  </a:cubicBezTo>
                  <a:cubicBezTo>
                    <a:pt x="220" y="554"/>
                    <a:pt x="218" y="557"/>
                    <a:pt x="224" y="565"/>
                  </a:cubicBezTo>
                  <a:cubicBezTo>
                    <a:pt x="227" y="574"/>
                    <a:pt x="233" y="584"/>
                    <a:pt x="237" y="593"/>
                  </a:cubicBezTo>
                  <a:cubicBezTo>
                    <a:pt x="239" y="596"/>
                    <a:pt x="241" y="598"/>
                    <a:pt x="243" y="601"/>
                  </a:cubicBezTo>
                  <a:cubicBezTo>
                    <a:pt x="243" y="603"/>
                    <a:pt x="243" y="605"/>
                    <a:pt x="245" y="604"/>
                  </a:cubicBezTo>
                  <a:cubicBezTo>
                    <a:pt x="246" y="609"/>
                    <a:pt x="245" y="613"/>
                    <a:pt x="250" y="618"/>
                  </a:cubicBezTo>
                  <a:cubicBezTo>
                    <a:pt x="253" y="627"/>
                    <a:pt x="261" y="637"/>
                    <a:pt x="263" y="646"/>
                  </a:cubicBezTo>
                  <a:cubicBezTo>
                    <a:pt x="271" y="655"/>
                    <a:pt x="270" y="664"/>
                    <a:pt x="275" y="673"/>
                  </a:cubicBezTo>
                  <a:cubicBezTo>
                    <a:pt x="268" y="673"/>
                    <a:pt x="271" y="663"/>
                    <a:pt x="265" y="659"/>
                  </a:cubicBezTo>
                  <a:close/>
                  <a:moveTo>
                    <a:pt x="279" y="685"/>
                  </a:moveTo>
                  <a:cubicBezTo>
                    <a:pt x="279" y="692"/>
                    <a:pt x="278" y="682"/>
                    <a:pt x="274" y="679"/>
                  </a:cubicBezTo>
                  <a:cubicBezTo>
                    <a:pt x="273" y="676"/>
                    <a:pt x="276" y="678"/>
                    <a:pt x="277" y="679"/>
                  </a:cubicBezTo>
                  <a:cubicBezTo>
                    <a:pt x="278" y="681"/>
                    <a:pt x="279" y="683"/>
                    <a:pt x="281" y="684"/>
                  </a:cubicBezTo>
                  <a:cubicBezTo>
                    <a:pt x="280" y="685"/>
                    <a:pt x="280" y="685"/>
                    <a:pt x="279" y="685"/>
                  </a:cubicBezTo>
                  <a:close/>
                  <a:moveTo>
                    <a:pt x="166" y="634"/>
                  </a:moveTo>
                  <a:cubicBezTo>
                    <a:pt x="162" y="637"/>
                    <a:pt x="166" y="630"/>
                    <a:pt x="161" y="628"/>
                  </a:cubicBezTo>
                  <a:cubicBezTo>
                    <a:pt x="168" y="628"/>
                    <a:pt x="168" y="638"/>
                    <a:pt x="172" y="642"/>
                  </a:cubicBezTo>
                  <a:cubicBezTo>
                    <a:pt x="168" y="645"/>
                    <a:pt x="166" y="636"/>
                    <a:pt x="166" y="634"/>
                  </a:cubicBezTo>
                  <a:close/>
                  <a:moveTo>
                    <a:pt x="192" y="691"/>
                  </a:moveTo>
                  <a:cubicBezTo>
                    <a:pt x="192" y="690"/>
                    <a:pt x="191" y="690"/>
                    <a:pt x="190" y="691"/>
                  </a:cubicBezTo>
                  <a:cubicBezTo>
                    <a:pt x="187" y="685"/>
                    <a:pt x="184" y="679"/>
                    <a:pt x="184" y="673"/>
                  </a:cubicBezTo>
                  <a:cubicBezTo>
                    <a:pt x="190" y="669"/>
                    <a:pt x="184" y="681"/>
                    <a:pt x="189" y="677"/>
                  </a:cubicBezTo>
                  <a:cubicBezTo>
                    <a:pt x="189" y="682"/>
                    <a:pt x="193" y="688"/>
                    <a:pt x="194" y="693"/>
                  </a:cubicBezTo>
                  <a:cubicBezTo>
                    <a:pt x="195" y="695"/>
                    <a:pt x="196" y="696"/>
                    <a:pt x="197" y="698"/>
                  </a:cubicBezTo>
                  <a:cubicBezTo>
                    <a:pt x="200" y="705"/>
                    <a:pt x="188" y="693"/>
                    <a:pt x="192" y="691"/>
                  </a:cubicBezTo>
                  <a:close/>
                  <a:moveTo>
                    <a:pt x="259" y="828"/>
                  </a:moveTo>
                  <a:cubicBezTo>
                    <a:pt x="258" y="824"/>
                    <a:pt x="255" y="820"/>
                    <a:pt x="256" y="817"/>
                  </a:cubicBezTo>
                  <a:cubicBezTo>
                    <a:pt x="247" y="810"/>
                    <a:pt x="247" y="797"/>
                    <a:pt x="241" y="789"/>
                  </a:cubicBezTo>
                  <a:cubicBezTo>
                    <a:pt x="233" y="777"/>
                    <a:pt x="228" y="766"/>
                    <a:pt x="224" y="755"/>
                  </a:cubicBezTo>
                  <a:cubicBezTo>
                    <a:pt x="220" y="751"/>
                    <a:pt x="217" y="746"/>
                    <a:pt x="214" y="742"/>
                  </a:cubicBezTo>
                  <a:cubicBezTo>
                    <a:pt x="212" y="737"/>
                    <a:pt x="211" y="732"/>
                    <a:pt x="208" y="727"/>
                  </a:cubicBezTo>
                  <a:cubicBezTo>
                    <a:pt x="206" y="724"/>
                    <a:pt x="208" y="722"/>
                    <a:pt x="205" y="719"/>
                  </a:cubicBezTo>
                  <a:cubicBezTo>
                    <a:pt x="202" y="720"/>
                    <a:pt x="204" y="715"/>
                    <a:pt x="201" y="717"/>
                  </a:cubicBezTo>
                  <a:cubicBezTo>
                    <a:pt x="203" y="712"/>
                    <a:pt x="194" y="705"/>
                    <a:pt x="199" y="701"/>
                  </a:cubicBezTo>
                  <a:cubicBezTo>
                    <a:pt x="207" y="710"/>
                    <a:pt x="207" y="720"/>
                    <a:pt x="217" y="725"/>
                  </a:cubicBezTo>
                  <a:cubicBezTo>
                    <a:pt x="214" y="728"/>
                    <a:pt x="222" y="733"/>
                    <a:pt x="220" y="736"/>
                  </a:cubicBezTo>
                  <a:cubicBezTo>
                    <a:pt x="220" y="739"/>
                    <a:pt x="227" y="743"/>
                    <a:pt x="224" y="745"/>
                  </a:cubicBezTo>
                  <a:cubicBezTo>
                    <a:pt x="228" y="751"/>
                    <a:pt x="231" y="757"/>
                    <a:pt x="232" y="763"/>
                  </a:cubicBezTo>
                  <a:cubicBezTo>
                    <a:pt x="242" y="777"/>
                    <a:pt x="242" y="783"/>
                    <a:pt x="252" y="798"/>
                  </a:cubicBezTo>
                  <a:cubicBezTo>
                    <a:pt x="255" y="807"/>
                    <a:pt x="256" y="808"/>
                    <a:pt x="261" y="817"/>
                  </a:cubicBezTo>
                  <a:cubicBezTo>
                    <a:pt x="258" y="822"/>
                    <a:pt x="264" y="829"/>
                    <a:pt x="265" y="836"/>
                  </a:cubicBezTo>
                  <a:cubicBezTo>
                    <a:pt x="259" y="838"/>
                    <a:pt x="262" y="830"/>
                    <a:pt x="259" y="828"/>
                  </a:cubicBezTo>
                  <a:close/>
                  <a:moveTo>
                    <a:pt x="195" y="1053"/>
                  </a:moveTo>
                  <a:cubicBezTo>
                    <a:pt x="187" y="1053"/>
                    <a:pt x="194" y="1042"/>
                    <a:pt x="195" y="1053"/>
                  </a:cubicBezTo>
                  <a:close/>
                  <a:moveTo>
                    <a:pt x="139" y="1162"/>
                  </a:moveTo>
                  <a:cubicBezTo>
                    <a:pt x="139" y="1162"/>
                    <a:pt x="135" y="1161"/>
                    <a:pt x="135" y="1160"/>
                  </a:cubicBezTo>
                  <a:cubicBezTo>
                    <a:pt x="135" y="1160"/>
                    <a:pt x="137" y="1159"/>
                    <a:pt x="137" y="1159"/>
                  </a:cubicBezTo>
                  <a:cubicBezTo>
                    <a:pt x="135" y="1156"/>
                    <a:pt x="134" y="1152"/>
                    <a:pt x="136" y="1155"/>
                  </a:cubicBezTo>
                  <a:cubicBezTo>
                    <a:pt x="138" y="1157"/>
                    <a:pt x="136" y="1158"/>
                    <a:pt x="137" y="1159"/>
                  </a:cubicBezTo>
                  <a:cubicBezTo>
                    <a:pt x="137" y="1159"/>
                    <a:pt x="146" y="1164"/>
                    <a:pt x="139" y="1162"/>
                  </a:cubicBezTo>
                  <a:close/>
                  <a:moveTo>
                    <a:pt x="157" y="1194"/>
                  </a:moveTo>
                  <a:cubicBezTo>
                    <a:pt x="156" y="1188"/>
                    <a:pt x="151" y="1181"/>
                    <a:pt x="146" y="1175"/>
                  </a:cubicBezTo>
                  <a:cubicBezTo>
                    <a:pt x="148" y="1173"/>
                    <a:pt x="150" y="1179"/>
                    <a:pt x="153" y="1177"/>
                  </a:cubicBezTo>
                  <a:cubicBezTo>
                    <a:pt x="149" y="1182"/>
                    <a:pt x="165" y="1190"/>
                    <a:pt x="157" y="1194"/>
                  </a:cubicBezTo>
                  <a:close/>
                  <a:moveTo>
                    <a:pt x="160" y="1194"/>
                  </a:moveTo>
                  <a:cubicBezTo>
                    <a:pt x="165" y="1194"/>
                    <a:pt x="164" y="1204"/>
                    <a:pt x="167" y="1208"/>
                  </a:cubicBezTo>
                  <a:cubicBezTo>
                    <a:pt x="161" y="1208"/>
                    <a:pt x="161" y="1198"/>
                    <a:pt x="160" y="1194"/>
                  </a:cubicBezTo>
                  <a:close/>
                  <a:moveTo>
                    <a:pt x="120" y="1272"/>
                  </a:moveTo>
                  <a:cubicBezTo>
                    <a:pt x="122" y="1271"/>
                    <a:pt x="129" y="1274"/>
                    <a:pt x="125" y="1275"/>
                  </a:cubicBezTo>
                  <a:cubicBezTo>
                    <a:pt x="136" y="1289"/>
                    <a:pt x="127" y="1283"/>
                    <a:pt x="120" y="1272"/>
                  </a:cubicBezTo>
                  <a:close/>
                  <a:moveTo>
                    <a:pt x="25" y="1215"/>
                  </a:moveTo>
                  <a:cubicBezTo>
                    <a:pt x="26" y="1214"/>
                    <a:pt x="27" y="1214"/>
                    <a:pt x="28" y="1213"/>
                  </a:cubicBezTo>
                  <a:cubicBezTo>
                    <a:pt x="29" y="1214"/>
                    <a:pt x="31" y="1216"/>
                    <a:pt x="32" y="1218"/>
                  </a:cubicBezTo>
                  <a:cubicBezTo>
                    <a:pt x="31" y="1218"/>
                    <a:pt x="30" y="1219"/>
                    <a:pt x="29" y="1220"/>
                  </a:cubicBezTo>
                  <a:cubicBezTo>
                    <a:pt x="27" y="1218"/>
                    <a:pt x="26" y="1217"/>
                    <a:pt x="25" y="1215"/>
                  </a:cubicBezTo>
                  <a:close/>
                  <a:moveTo>
                    <a:pt x="121" y="1375"/>
                  </a:moveTo>
                  <a:cubicBezTo>
                    <a:pt x="117" y="1370"/>
                    <a:pt x="114" y="1365"/>
                    <a:pt x="110" y="1360"/>
                  </a:cubicBezTo>
                  <a:cubicBezTo>
                    <a:pt x="113" y="1358"/>
                    <a:pt x="116" y="1360"/>
                    <a:pt x="118" y="1364"/>
                  </a:cubicBezTo>
                  <a:cubicBezTo>
                    <a:pt x="122" y="1365"/>
                    <a:pt x="127" y="1372"/>
                    <a:pt x="121" y="1375"/>
                  </a:cubicBezTo>
                  <a:close/>
                  <a:moveTo>
                    <a:pt x="156" y="1400"/>
                  </a:moveTo>
                  <a:cubicBezTo>
                    <a:pt x="154" y="1401"/>
                    <a:pt x="156" y="1399"/>
                    <a:pt x="154" y="1397"/>
                  </a:cubicBezTo>
                  <a:cubicBezTo>
                    <a:pt x="129" y="1364"/>
                    <a:pt x="125" y="1355"/>
                    <a:pt x="120" y="1353"/>
                  </a:cubicBezTo>
                  <a:cubicBezTo>
                    <a:pt x="103" y="1335"/>
                    <a:pt x="105" y="1329"/>
                    <a:pt x="98" y="1330"/>
                  </a:cubicBezTo>
                  <a:cubicBezTo>
                    <a:pt x="80" y="1305"/>
                    <a:pt x="82" y="1304"/>
                    <a:pt x="82" y="1304"/>
                  </a:cubicBezTo>
                  <a:cubicBezTo>
                    <a:pt x="72" y="1293"/>
                    <a:pt x="73" y="1290"/>
                    <a:pt x="72" y="1290"/>
                  </a:cubicBezTo>
                  <a:cubicBezTo>
                    <a:pt x="60" y="1278"/>
                    <a:pt x="63" y="1277"/>
                    <a:pt x="61" y="1275"/>
                  </a:cubicBezTo>
                  <a:cubicBezTo>
                    <a:pt x="44" y="1247"/>
                    <a:pt x="37" y="1241"/>
                    <a:pt x="37" y="1236"/>
                  </a:cubicBezTo>
                  <a:cubicBezTo>
                    <a:pt x="33" y="1223"/>
                    <a:pt x="41" y="1230"/>
                    <a:pt x="45" y="1233"/>
                  </a:cubicBezTo>
                  <a:cubicBezTo>
                    <a:pt x="83" y="1280"/>
                    <a:pt x="94" y="1291"/>
                    <a:pt x="101" y="1303"/>
                  </a:cubicBezTo>
                  <a:cubicBezTo>
                    <a:pt x="106" y="1310"/>
                    <a:pt x="104" y="1311"/>
                    <a:pt x="105" y="1312"/>
                  </a:cubicBezTo>
                  <a:cubicBezTo>
                    <a:pt x="117" y="1329"/>
                    <a:pt x="118" y="1327"/>
                    <a:pt x="119" y="1329"/>
                  </a:cubicBezTo>
                  <a:cubicBezTo>
                    <a:pt x="159" y="1413"/>
                    <a:pt x="159" y="1403"/>
                    <a:pt x="156" y="1400"/>
                  </a:cubicBezTo>
                  <a:close/>
                  <a:moveTo>
                    <a:pt x="217" y="1325"/>
                  </a:moveTo>
                  <a:cubicBezTo>
                    <a:pt x="220" y="1327"/>
                    <a:pt x="210" y="1334"/>
                    <a:pt x="210" y="1328"/>
                  </a:cubicBezTo>
                  <a:cubicBezTo>
                    <a:pt x="212" y="1325"/>
                    <a:pt x="214" y="1327"/>
                    <a:pt x="217" y="1325"/>
                  </a:cubicBezTo>
                  <a:close/>
                  <a:moveTo>
                    <a:pt x="182" y="1218"/>
                  </a:moveTo>
                  <a:cubicBezTo>
                    <a:pt x="188" y="1216"/>
                    <a:pt x="184" y="1224"/>
                    <a:pt x="189" y="1227"/>
                  </a:cubicBezTo>
                  <a:cubicBezTo>
                    <a:pt x="183" y="1229"/>
                    <a:pt x="184" y="1220"/>
                    <a:pt x="182" y="1218"/>
                  </a:cubicBezTo>
                  <a:close/>
                  <a:moveTo>
                    <a:pt x="339" y="1330"/>
                  </a:moveTo>
                  <a:cubicBezTo>
                    <a:pt x="343" y="1334"/>
                    <a:pt x="348" y="1326"/>
                    <a:pt x="351" y="1333"/>
                  </a:cubicBezTo>
                  <a:cubicBezTo>
                    <a:pt x="345" y="1334"/>
                    <a:pt x="340" y="1333"/>
                    <a:pt x="334" y="1333"/>
                  </a:cubicBezTo>
                  <a:cubicBezTo>
                    <a:pt x="333" y="1331"/>
                    <a:pt x="337" y="1333"/>
                    <a:pt x="339" y="1330"/>
                  </a:cubicBezTo>
                  <a:close/>
                  <a:moveTo>
                    <a:pt x="334" y="1341"/>
                  </a:moveTo>
                  <a:cubicBezTo>
                    <a:pt x="336" y="1340"/>
                    <a:pt x="338" y="1342"/>
                    <a:pt x="340" y="1342"/>
                  </a:cubicBezTo>
                  <a:cubicBezTo>
                    <a:pt x="342" y="1341"/>
                    <a:pt x="344" y="1342"/>
                    <a:pt x="346" y="1340"/>
                  </a:cubicBezTo>
                  <a:cubicBezTo>
                    <a:pt x="357" y="1342"/>
                    <a:pt x="367" y="1347"/>
                    <a:pt x="379" y="1338"/>
                  </a:cubicBezTo>
                  <a:cubicBezTo>
                    <a:pt x="387" y="1341"/>
                    <a:pt x="395" y="1339"/>
                    <a:pt x="403" y="1338"/>
                  </a:cubicBezTo>
                  <a:cubicBezTo>
                    <a:pt x="406" y="1343"/>
                    <a:pt x="399" y="1338"/>
                    <a:pt x="397" y="1342"/>
                  </a:cubicBezTo>
                  <a:cubicBezTo>
                    <a:pt x="395" y="1339"/>
                    <a:pt x="391" y="1345"/>
                    <a:pt x="389" y="1341"/>
                  </a:cubicBezTo>
                  <a:cubicBezTo>
                    <a:pt x="383" y="1345"/>
                    <a:pt x="378" y="1341"/>
                    <a:pt x="372" y="1345"/>
                  </a:cubicBezTo>
                  <a:cubicBezTo>
                    <a:pt x="367" y="1342"/>
                    <a:pt x="362" y="1346"/>
                    <a:pt x="357" y="1344"/>
                  </a:cubicBezTo>
                  <a:cubicBezTo>
                    <a:pt x="352" y="1342"/>
                    <a:pt x="346" y="1348"/>
                    <a:pt x="341" y="1343"/>
                  </a:cubicBezTo>
                  <a:cubicBezTo>
                    <a:pt x="335" y="1345"/>
                    <a:pt x="329" y="1350"/>
                    <a:pt x="324" y="1343"/>
                  </a:cubicBezTo>
                  <a:cubicBezTo>
                    <a:pt x="328" y="1342"/>
                    <a:pt x="330" y="1346"/>
                    <a:pt x="334" y="1341"/>
                  </a:cubicBezTo>
                  <a:close/>
                  <a:moveTo>
                    <a:pt x="321" y="1343"/>
                  </a:moveTo>
                  <a:cubicBezTo>
                    <a:pt x="321" y="1351"/>
                    <a:pt x="310" y="1347"/>
                    <a:pt x="306" y="1349"/>
                  </a:cubicBezTo>
                  <a:cubicBezTo>
                    <a:pt x="300" y="1351"/>
                    <a:pt x="295" y="1352"/>
                    <a:pt x="290" y="1353"/>
                  </a:cubicBezTo>
                  <a:cubicBezTo>
                    <a:pt x="284" y="1355"/>
                    <a:pt x="278" y="1355"/>
                    <a:pt x="272" y="1359"/>
                  </a:cubicBezTo>
                  <a:cubicBezTo>
                    <a:pt x="267" y="1360"/>
                    <a:pt x="265" y="1364"/>
                    <a:pt x="258" y="1364"/>
                  </a:cubicBezTo>
                  <a:cubicBezTo>
                    <a:pt x="249" y="1371"/>
                    <a:pt x="241" y="1374"/>
                    <a:pt x="233" y="1377"/>
                  </a:cubicBezTo>
                  <a:cubicBezTo>
                    <a:pt x="216" y="1388"/>
                    <a:pt x="203" y="1400"/>
                    <a:pt x="192" y="1412"/>
                  </a:cubicBezTo>
                  <a:cubicBezTo>
                    <a:pt x="191" y="1414"/>
                    <a:pt x="190" y="1415"/>
                    <a:pt x="191" y="1417"/>
                  </a:cubicBezTo>
                  <a:cubicBezTo>
                    <a:pt x="188" y="1420"/>
                    <a:pt x="186" y="1418"/>
                    <a:pt x="188" y="1417"/>
                  </a:cubicBezTo>
                  <a:cubicBezTo>
                    <a:pt x="190" y="1412"/>
                    <a:pt x="191" y="1406"/>
                    <a:pt x="196" y="1401"/>
                  </a:cubicBezTo>
                  <a:cubicBezTo>
                    <a:pt x="197" y="1396"/>
                    <a:pt x="204" y="1391"/>
                    <a:pt x="205" y="1385"/>
                  </a:cubicBezTo>
                  <a:cubicBezTo>
                    <a:pt x="211" y="1384"/>
                    <a:pt x="216" y="1375"/>
                    <a:pt x="225" y="1370"/>
                  </a:cubicBezTo>
                  <a:cubicBezTo>
                    <a:pt x="235" y="1364"/>
                    <a:pt x="236" y="1365"/>
                    <a:pt x="246" y="1358"/>
                  </a:cubicBezTo>
                  <a:cubicBezTo>
                    <a:pt x="248" y="1361"/>
                    <a:pt x="252" y="1355"/>
                    <a:pt x="255" y="1356"/>
                  </a:cubicBezTo>
                  <a:cubicBezTo>
                    <a:pt x="258" y="1356"/>
                    <a:pt x="261" y="1355"/>
                    <a:pt x="264" y="1352"/>
                  </a:cubicBezTo>
                  <a:cubicBezTo>
                    <a:pt x="267" y="1356"/>
                    <a:pt x="272" y="1352"/>
                    <a:pt x="275" y="1354"/>
                  </a:cubicBezTo>
                  <a:cubicBezTo>
                    <a:pt x="291" y="1345"/>
                    <a:pt x="306" y="1348"/>
                    <a:pt x="321" y="1343"/>
                  </a:cubicBezTo>
                  <a:close/>
                  <a:moveTo>
                    <a:pt x="193" y="1379"/>
                  </a:moveTo>
                  <a:cubicBezTo>
                    <a:pt x="192" y="1377"/>
                    <a:pt x="196" y="1374"/>
                    <a:pt x="198" y="1376"/>
                  </a:cubicBezTo>
                  <a:cubicBezTo>
                    <a:pt x="198" y="1371"/>
                    <a:pt x="203" y="1367"/>
                    <a:pt x="205" y="1363"/>
                  </a:cubicBezTo>
                  <a:cubicBezTo>
                    <a:pt x="211" y="1359"/>
                    <a:pt x="216" y="1355"/>
                    <a:pt x="221" y="1351"/>
                  </a:cubicBezTo>
                  <a:cubicBezTo>
                    <a:pt x="230" y="1347"/>
                    <a:pt x="237" y="1348"/>
                    <a:pt x="246" y="1341"/>
                  </a:cubicBezTo>
                  <a:cubicBezTo>
                    <a:pt x="251" y="1345"/>
                    <a:pt x="256" y="1336"/>
                    <a:pt x="262" y="1339"/>
                  </a:cubicBezTo>
                  <a:cubicBezTo>
                    <a:pt x="267" y="1334"/>
                    <a:pt x="271" y="1340"/>
                    <a:pt x="277" y="1336"/>
                  </a:cubicBezTo>
                  <a:cubicBezTo>
                    <a:pt x="286" y="1336"/>
                    <a:pt x="296" y="1336"/>
                    <a:pt x="305" y="1335"/>
                  </a:cubicBezTo>
                  <a:cubicBezTo>
                    <a:pt x="306" y="1338"/>
                    <a:pt x="303" y="1337"/>
                    <a:pt x="301" y="1338"/>
                  </a:cubicBezTo>
                  <a:cubicBezTo>
                    <a:pt x="298" y="1342"/>
                    <a:pt x="296" y="1337"/>
                    <a:pt x="293" y="1338"/>
                  </a:cubicBezTo>
                  <a:cubicBezTo>
                    <a:pt x="291" y="1341"/>
                    <a:pt x="290" y="1339"/>
                    <a:pt x="287" y="1340"/>
                  </a:cubicBezTo>
                  <a:cubicBezTo>
                    <a:pt x="284" y="1339"/>
                    <a:pt x="280" y="1341"/>
                    <a:pt x="275" y="1344"/>
                  </a:cubicBezTo>
                  <a:cubicBezTo>
                    <a:pt x="268" y="1341"/>
                    <a:pt x="260" y="1348"/>
                    <a:pt x="252" y="1346"/>
                  </a:cubicBezTo>
                  <a:cubicBezTo>
                    <a:pt x="250" y="1348"/>
                    <a:pt x="248" y="1349"/>
                    <a:pt x="246" y="1348"/>
                  </a:cubicBezTo>
                  <a:cubicBezTo>
                    <a:pt x="236" y="1354"/>
                    <a:pt x="235" y="1357"/>
                    <a:pt x="226" y="1357"/>
                  </a:cubicBezTo>
                  <a:cubicBezTo>
                    <a:pt x="224" y="1364"/>
                    <a:pt x="216" y="1364"/>
                    <a:pt x="214" y="1368"/>
                  </a:cubicBezTo>
                  <a:cubicBezTo>
                    <a:pt x="207" y="1371"/>
                    <a:pt x="208" y="1375"/>
                    <a:pt x="200" y="1376"/>
                  </a:cubicBezTo>
                  <a:cubicBezTo>
                    <a:pt x="199" y="1380"/>
                    <a:pt x="194" y="1384"/>
                    <a:pt x="191" y="1387"/>
                  </a:cubicBezTo>
                  <a:cubicBezTo>
                    <a:pt x="188" y="1384"/>
                    <a:pt x="189" y="1381"/>
                    <a:pt x="193" y="1379"/>
                  </a:cubicBezTo>
                  <a:close/>
                  <a:moveTo>
                    <a:pt x="199" y="1139"/>
                  </a:moveTo>
                  <a:cubicBezTo>
                    <a:pt x="195" y="1136"/>
                    <a:pt x="199" y="1133"/>
                    <a:pt x="194" y="1130"/>
                  </a:cubicBezTo>
                  <a:cubicBezTo>
                    <a:pt x="196" y="1124"/>
                    <a:pt x="191" y="1118"/>
                    <a:pt x="192" y="1112"/>
                  </a:cubicBezTo>
                  <a:cubicBezTo>
                    <a:pt x="172" y="1082"/>
                    <a:pt x="156" y="1052"/>
                    <a:pt x="135" y="1027"/>
                  </a:cubicBezTo>
                  <a:cubicBezTo>
                    <a:pt x="131" y="1022"/>
                    <a:pt x="125" y="1019"/>
                    <a:pt x="121" y="1011"/>
                  </a:cubicBezTo>
                  <a:cubicBezTo>
                    <a:pt x="118" y="1006"/>
                    <a:pt x="120" y="1008"/>
                    <a:pt x="116" y="1004"/>
                  </a:cubicBezTo>
                  <a:cubicBezTo>
                    <a:pt x="114" y="1002"/>
                    <a:pt x="115" y="999"/>
                    <a:pt x="113" y="997"/>
                  </a:cubicBezTo>
                  <a:cubicBezTo>
                    <a:pt x="111" y="993"/>
                    <a:pt x="107" y="991"/>
                    <a:pt x="105" y="988"/>
                  </a:cubicBezTo>
                  <a:cubicBezTo>
                    <a:pt x="105" y="989"/>
                    <a:pt x="106" y="986"/>
                    <a:pt x="105" y="985"/>
                  </a:cubicBezTo>
                  <a:cubicBezTo>
                    <a:pt x="105" y="985"/>
                    <a:pt x="99" y="984"/>
                    <a:pt x="100" y="982"/>
                  </a:cubicBezTo>
                  <a:cubicBezTo>
                    <a:pt x="102" y="976"/>
                    <a:pt x="85" y="961"/>
                    <a:pt x="80" y="952"/>
                  </a:cubicBezTo>
                  <a:cubicBezTo>
                    <a:pt x="80" y="951"/>
                    <a:pt x="78" y="949"/>
                    <a:pt x="78" y="948"/>
                  </a:cubicBezTo>
                  <a:cubicBezTo>
                    <a:pt x="79" y="945"/>
                    <a:pt x="77" y="947"/>
                    <a:pt x="75" y="943"/>
                  </a:cubicBezTo>
                  <a:cubicBezTo>
                    <a:pt x="75" y="943"/>
                    <a:pt x="76" y="942"/>
                    <a:pt x="75" y="941"/>
                  </a:cubicBezTo>
                  <a:cubicBezTo>
                    <a:pt x="70" y="932"/>
                    <a:pt x="58" y="920"/>
                    <a:pt x="53" y="907"/>
                  </a:cubicBezTo>
                  <a:cubicBezTo>
                    <a:pt x="58" y="904"/>
                    <a:pt x="61" y="910"/>
                    <a:pt x="64" y="915"/>
                  </a:cubicBezTo>
                  <a:cubicBezTo>
                    <a:pt x="65" y="919"/>
                    <a:pt x="73" y="924"/>
                    <a:pt x="70" y="927"/>
                  </a:cubicBezTo>
                  <a:cubicBezTo>
                    <a:pt x="77" y="930"/>
                    <a:pt x="83" y="943"/>
                    <a:pt x="90" y="947"/>
                  </a:cubicBezTo>
                  <a:cubicBezTo>
                    <a:pt x="93" y="952"/>
                    <a:pt x="96" y="956"/>
                    <a:pt x="99" y="960"/>
                  </a:cubicBezTo>
                  <a:cubicBezTo>
                    <a:pt x="97" y="963"/>
                    <a:pt x="100" y="962"/>
                    <a:pt x="101" y="963"/>
                  </a:cubicBezTo>
                  <a:cubicBezTo>
                    <a:pt x="101" y="966"/>
                    <a:pt x="102" y="968"/>
                    <a:pt x="104" y="967"/>
                  </a:cubicBezTo>
                  <a:cubicBezTo>
                    <a:pt x="107" y="969"/>
                    <a:pt x="109" y="979"/>
                    <a:pt x="114" y="977"/>
                  </a:cubicBezTo>
                  <a:cubicBezTo>
                    <a:pt x="113" y="980"/>
                    <a:pt x="116" y="984"/>
                    <a:pt x="119" y="985"/>
                  </a:cubicBezTo>
                  <a:cubicBezTo>
                    <a:pt x="124" y="994"/>
                    <a:pt x="128" y="995"/>
                    <a:pt x="134" y="1006"/>
                  </a:cubicBezTo>
                  <a:cubicBezTo>
                    <a:pt x="140" y="1014"/>
                    <a:pt x="146" y="1022"/>
                    <a:pt x="152" y="1030"/>
                  </a:cubicBezTo>
                  <a:cubicBezTo>
                    <a:pt x="154" y="1034"/>
                    <a:pt x="156" y="1034"/>
                    <a:pt x="158" y="1035"/>
                  </a:cubicBezTo>
                  <a:cubicBezTo>
                    <a:pt x="159" y="1040"/>
                    <a:pt x="167" y="1051"/>
                    <a:pt x="174" y="1061"/>
                  </a:cubicBezTo>
                  <a:cubicBezTo>
                    <a:pt x="180" y="1075"/>
                    <a:pt x="188" y="1090"/>
                    <a:pt x="193" y="1104"/>
                  </a:cubicBezTo>
                  <a:cubicBezTo>
                    <a:pt x="196" y="1111"/>
                    <a:pt x="198" y="1118"/>
                    <a:pt x="198" y="1125"/>
                  </a:cubicBezTo>
                  <a:cubicBezTo>
                    <a:pt x="203" y="1132"/>
                    <a:pt x="203" y="1139"/>
                    <a:pt x="203" y="1145"/>
                  </a:cubicBezTo>
                  <a:cubicBezTo>
                    <a:pt x="199" y="1148"/>
                    <a:pt x="199" y="1140"/>
                    <a:pt x="199" y="1139"/>
                  </a:cubicBezTo>
                  <a:close/>
                  <a:moveTo>
                    <a:pt x="228" y="1142"/>
                  </a:moveTo>
                  <a:cubicBezTo>
                    <a:pt x="236" y="1134"/>
                    <a:pt x="246" y="1126"/>
                    <a:pt x="252" y="1118"/>
                  </a:cubicBezTo>
                  <a:cubicBezTo>
                    <a:pt x="300" y="1093"/>
                    <a:pt x="301" y="1085"/>
                    <a:pt x="309" y="1081"/>
                  </a:cubicBezTo>
                  <a:cubicBezTo>
                    <a:pt x="462" y="985"/>
                    <a:pt x="471" y="976"/>
                    <a:pt x="485" y="967"/>
                  </a:cubicBezTo>
                  <a:cubicBezTo>
                    <a:pt x="503" y="945"/>
                    <a:pt x="507" y="947"/>
                    <a:pt x="510" y="941"/>
                  </a:cubicBezTo>
                  <a:cubicBezTo>
                    <a:pt x="557" y="905"/>
                    <a:pt x="553" y="907"/>
                    <a:pt x="551" y="909"/>
                  </a:cubicBezTo>
                  <a:cubicBezTo>
                    <a:pt x="517" y="950"/>
                    <a:pt x="499" y="964"/>
                    <a:pt x="486" y="978"/>
                  </a:cubicBezTo>
                  <a:cubicBezTo>
                    <a:pt x="437" y="1016"/>
                    <a:pt x="427" y="1019"/>
                    <a:pt x="415" y="1030"/>
                  </a:cubicBezTo>
                  <a:cubicBezTo>
                    <a:pt x="412" y="1032"/>
                    <a:pt x="412" y="1035"/>
                    <a:pt x="411" y="1035"/>
                  </a:cubicBezTo>
                  <a:cubicBezTo>
                    <a:pt x="371" y="1063"/>
                    <a:pt x="358" y="1069"/>
                    <a:pt x="346" y="1077"/>
                  </a:cubicBezTo>
                  <a:cubicBezTo>
                    <a:pt x="251" y="1133"/>
                    <a:pt x="244" y="1138"/>
                    <a:pt x="238" y="1142"/>
                  </a:cubicBezTo>
                  <a:cubicBezTo>
                    <a:pt x="217" y="1159"/>
                    <a:pt x="213" y="1164"/>
                    <a:pt x="208" y="1169"/>
                  </a:cubicBezTo>
                  <a:close/>
                  <a:moveTo>
                    <a:pt x="223" y="1067"/>
                  </a:moveTo>
                  <a:cubicBezTo>
                    <a:pt x="223" y="1065"/>
                    <a:pt x="223" y="1063"/>
                    <a:pt x="221" y="1061"/>
                  </a:cubicBezTo>
                  <a:cubicBezTo>
                    <a:pt x="226" y="1059"/>
                    <a:pt x="229" y="1064"/>
                    <a:pt x="223" y="1067"/>
                  </a:cubicBezTo>
                  <a:close/>
                  <a:moveTo>
                    <a:pt x="232" y="1100"/>
                  </a:moveTo>
                  <a:cubicBezTo>
                    <a:pt x="230" y="1094"/>
                    <a:pt x="242" y="1090"/>
                    <a:pt x="243" y="1085"/>
                  </a:cubicBezTo>
                  <a:cubicBezTo>
                    <a:pt x="362" y="999"/>
                    <a:pt x="360" y="990"/>
                    <a:pt x="366" y="989"/>
                  </a:cubicBezTo>
                  <a:cubicBezTo>
                    <a:pt x="390" y="969"/>
                    <a:pt x="398" y="972"/>
                    <a:pt x="400" y="969"/>
                  </a:cubicBezTo>
                  <a:cubicBezTo>
                    <a:pt x="434" y="942"/>
                    <a:pt x="438" y="946"/>
                    <a:pt x="443" y="940"/>
                  </a:cubicBezTo>
                  <a:cubicBezTo>
                    <a:pt x="503" y="895"/>
                    <a:pt x="520" y="886"/>
                    <a:pt x="537" y="875"/>
                  </a:cubicBezTo>
                  <a:cubicBezTo>
                    <a:pt x="594" y="856"/>
                    <a:pt x="595" y="858"/>
                    <a:pt x="592" y="860"/>
                  </a:cubicBezTo>
                  <a:cubicBezTo>
                    <a:pt x="575" y="865"/>
                    <a:pt x="573" y="867"/>
                    <a:pt x="571" y="865"/>
                  </a:cubicBezTo>
                  <a:cubicBezTo>
                    <a:pt x="463" y="940"/>
                    <a:pt x="448" y="949"/>
                    <a:pt x="432" y="965"/>
                  </a:cubicBezTo>
                  <a:cubicBezTo>
                    <a:pt x="322" y="1042"/>
                    <a:pt x="316" y="1041"/>
                    <a:pt x="309" y="1047"/>
                  </a:cubicBezTo>
                  <a:cubicBezTo>
                    <a:pt x="287" y="1062"/>
                    <a:pt x="287" y="1060"/>
                    <a:pt x="285" y="1062"/>
                  </a:cubicBezTo>
                  <a:cubicBezTo>
                    <a:pt x="261" y="1080"/>
                    <a:pt x="257" y="1087"/>
                    <a:pt x="255" y="1084"/>
                  </a:cubicBezTo>
                  <a:close/>
                  <a:moveTo>
                    <a:pt x="231" y="1037"/>
                  </a:moveTo>
                  <a:cubicBezTo>
                    <a:pt x="230" y="1036"/>
                    <a:pt x="229" y="1035"/>
                    <a:pt x="228" y="1034"/>
                  </a:cubicBezTo>
                  <a:cubicBezTo>
                    <a:pt x="230" y="1033"/>
                    <a:pt x="231" y="1032"/>
                    <a:pt x="232" y="1032"/>
                  </a:cubicBezTo>
                  <a:cubicBezTo>
                    <a:pt x="232" y="1033"/>
                    <a:pt x="233" y="1034"/>
                    <a:pt x="234" y="1035"/>
                  </a:cubicBezTo>
                  <a:cubicBezTo>
                    <a:pt x="233" y="1036"/>
                    <a:pt x="232" y="1036"/>
                    <a:pt x="231" y="1037"/>
                  </a:cubicBezTo>
                  <a:close/>
                  <a:moveTo>
                    <a:pt x="269" y="855"/>
                  </a:moveTo>
                  <a:cubicBezTo>
                    <a:pt x="270" y="855"/>
                    <a:pt x="267" y="849"/>
                    <a:pt x="267" y="849"/>
                  </a:cubicBezTo>
                  <a:cubicBezTo>
                    <a:pt x="269" y="847"/>
                    <a:pt x="275" y="856"/>
                    <a:pt x="269" y="855"/>
                  </a:cubicBezTo>
                  <a:close/>
                  <a:moveTo>
                    <a:pt x="301" y="886"/>
                  </a:moveTo>
                  <a:cubicBezTo>
                    <a:pt x="298" y="882"/>
                    <a:pt x="298" y="880"/>
                    <a:pt x="302" y="877"/>
                  </a:cubicBezTo>
                  <a:cubicBezTo>
                    <a:pt x="305" y="881"/>
                    <a:pt x="305" y="884"/>
                    <a:pt x="301" y="886"/>
                  </a:cubicBezTo>
                  <a:close/>
                  <a:moveTo>
                    <a:pt x="301" y="817"/>
                  </a:moveTo>
                  <a:cubicBezTo>
                    <a:pt x="301" y="815"/>
                    <a:pt x="302" y="814"/>
                    <a:pt x="301" y="812"/>
                  </a:cubicBezTo>
                  <a:cubicBezTo>
                    <a:pt x="300" y="808"/>
                    <a:pt x="305" y="812"/>
                    <a:pt x="303" y="813"/>
                  </a:cubicBezTo>
                  <a:cubicBezTo>
                    <a:pt x="305" y="816"/>
                    <a:pt x="303" y="818"/>
                    <a:pt x="306" y="821"/>
                  </a:cubicBezTo>
                  <a:cubicBezTo>
                    <a:pt x="305" y="825"/>
                    <a:pt x="306" y="829"/>
                    <a:pt x="308" y="834"/>
                  </a:cubicBezTo>
                  <a:cubicBezTo>
                    <a:pt x="300" y="833"/>
                    <a:pt x="306" y="822"/>
                    <a:pt x="301" y="817"/>
                  </a:cubicBezTo>
                  <a:close/>
                  <a:moveTo>
                    <a:pt x="481" y="717"/>
                  </a:moveTo>
                  <a:cubicBezTo>
                    <a:pt x="482" y="721"/>
                    <a:pt x="472" y="722"/>
                    <a:pt x="468" y="723"/>
                  </a:cubicBezTo>
                  <a:cubicBezTo>
                    <a:pt x="467" y="719"/>
                    <a:pt x="478" y="718"/>
                    <a:pt x="481" y="717"/>
                  </a:cubicBezTo>
                  <a:close/>
                  <a:moveTo>
                    <a:pt x="463" y="722"/>
                  </a:moveTo>
                  <a:cubicBezTo>
                    <a:pt x="465" y="726"/>
                    <a:pt x="456" y="728"/>
                    <a:pt x="455" y="728"/>
                  </a:cubicBezTo>
                  <a:cubicBezTo>
                    <a:pt x="452" y="724"/>
                    <a:pt x="461" y="722"/>
                    <a:pt x="463" y="722"/>
                  </a:cubicBezTo>
                  <a:close/>
                  <a:moveTo>
                    <a:pt x="356" y="782"/>
                  </a:moveTo>
                  <a:cubicBezTo>
                    <a:pt x="358" y="781"/>
                    <a:pt x="359" y="780"/>
                    <a:pt x="361" y="778"/>
                  </a:cubicBezTo>
                  <a:cubicBezTo>
                    <a:pt x="368" y="777"/>
                    <a:pt x="358" y="783"/>
                    <a:pt x="356" y="785"/>
                  </a:cubicBezTo>
                  <a:cubicBezTo>
                    <a:pt x="353" y="786"/>
                    <a:pt x="354" y="783"/>
                    <a:pt x="356" y="782"/>
                  </a:cubicBezTo>
                  <a:close/>
                  <a:moveTo>
                    <a:pt x="393" y="618"/>
                  </a:moveTo>
                  <a:cubicBezTo>
                    <a:pt x="387" y="621"/>
                    <a:pt x="392" y="614"/>
                    <a:pt x="388" y="612"/>
                  </a:cubicBezTo>
                  <a:cubicBezTo>
                    <a:pt x="392" y="609"/>
                    <a:pt x="392" y="617"/>
                    <a:pt x="393" y="618"/>
                  </a:cubicBezTo>
                  <a:close/>
                  <a:moveTo>
                    <a:pt x="407" y="682"/>
                  </a:moveTo>
                  <a:cubicBezTo>
                    <a:pt x="410" y="678"/>
                    <a:pt x="412" y="674"/>
                    <a:pt x="418" y="671"/>
                  </a:cubicBezTo>
                  <a:cubicBezTo>
                    <a:pt x="450" y="660"/>
                    <a:pt x="454" y="654"/>
                    <a:pt x="457" y="653"/>
                  </a:cubicBezTo>
                  <a:cubicBezTo>
                    <a:pt x="483" y="644"/>
                    <a:pt x="490" y="641"/>
                    <a:pt x="496" y="639"/>
                  </a:cubicBezTo>
                  <a:cubicBezTo>
                    <a:pt x="536" y="628"/>
                    <a:pt x="539" y="625"/>
                    <a:pt x="543" y="625"/>
                  </a:cubicBezTo>
                  <a:cubicBezTo>
                    <a:pt x="574" y="618"/>
                    <a:pt x="580" y="613"/>
                    <a:pt x="586" y="614"/>
                  </a:cubicBezTo>
                  <a:cubicBezTo>
                    <a:pt x="673" y="563"/>
                    <a:pt x="672" y="564"/>
                    <a:pt x="671" y="565"/>
                  </a:cubicBezTo>
                  <a:cubicBezTo>
                    <a:pt x="622" y="601"/>
                    <a:pt x="616" y="610"/>
                    <a:pt x="597" y="618"/>
                  </a:cubicBezTo>
                  <a:cubicBezTo>
                    <a:pt x="544" y="639"/>
                    <a:pt x="541" y="643"/>
                    <a:pt x="537" y="644"/>
                  </a:cubicBezTo>
                  <a:cubicBezTo>
                    <a:pt x="519" y="649"/>
                    <a:pt x="512" y="654"/>
                    <a:pt x="505" y="655"/>
                  </a:cubicBezTo>
                  <a:cubicBezTo>
                    <a:pt x="445" y="679"/>
                    <a:pt x="427" y="685"/>
                    <a:pt x="408" y="693"/>
                  </a:cubicBezTo>
                  <a:cubicBezTo>
                    <a:pt x="383" y="709"/>
                    <a:pt x="384" y="706"/>
                    <a:pt x="383" y="704"/>
                  </a:cubicBezTo>
                  <a:cubicBezTo>
                    <a:pt x="397" y="688"/>
                    <a:pt x="401" y="686"/>
                    <a:pt x="403" y="684"/>
                  </a:cubicBezTo>
                  <a:close/>
                  <a:moveTo>
                    <a:pt x="532" y="454"/>
                  </a:moveTo>
                  <a:cubicBezTo>
                    <a:pt x="532" y="450"/>
                    <a:pt x="531" y="447"/>
                    <a:pt x="535" y="444"/>
                  </a:cubicBezTo>
                  <a:cubicBezTo>
                    <a:pt x="538" y="448"/>
                    <a:pt x="536" y="451"/>
                    <a:pt x="532" y="454"/>
                  </a:cubicBezTo>
                  <a:close/>
                  <a:moveTo>
                    <a:pt x="627" y="333"/>
                  </a:moveTo>
                  <a:cubicBezTo>
                    <a:pt x="626" y="331"/>
                    <a:pt x="628" y="329"/>
                    <a:pt x="627" y="326"/>
                  </a:cubicBezTo>
                  <a:cubicBezTo>
                    <a:pt x="631" y="324"/>
                    <a:pt x="631" y="332"/>
                    <a:pt x="627" y="333"/>
                  </a:cubicBezTo>
                  <a:close/>
                  <a:moveTo>
                    <a:pt x="722" y="53"/>
                  </a:moveTo>
                  <a:cubicBezTo>
                    <a:pt x="723" y="56"/>
                    <a:pt x="721" y="59"/>
                    <a:pt x="718" y="61"/>
                  </a:cubicBezTo>
                  <a:cubicBezTo>
                    <a:pt x="713" y="58"/>
                    <a:pt x="719" y="56"/>
                    <a:pt x="722" y="53"/>
                  </a:cubicBezTo>
                  <a:close/>
                  <a:moveTo>
                    <a:pt x="670" y="251"/>
                  </a:moveTo>
                  <a:cubicBezTo>
                    <a:pt x="668" y="255"/>
                    <a:pt x="668" y="260"/>
                    <a:pt x="668" y="264"/>
                  </a:cubicBezTo>
                  <a:cubicBezTo>
                    <a:pt x="664" y="281"/>
                    <a:pt x="657" y="284"/>
                    <a:pt x="658" y="289"/>
                  </a:cubicBezTo>
                  <a:cubicBezTo>
                    <a:pt x="652" y="296"/>
                    <a:pt x="652" y="292"/>
                    <a:pt x="653" y="288"/>
                  </a:cubicBezTo>
                  <a:cubicBezTo>
                    <a:pt x="661" y="245"/>
                    <a:pt x="661" y="237"/>
                    <a:pt x="665" y="230"/>
                  </a:cubicBezTo>
                  <a:cubicBezTo>
                    <a:pt x="666" y="215"/>
                    <a:pt x="662" y="210"/>
                    <a:pt x="666" y="207"/>
                  </a:cubicBezTo>
                  <a:cubicBezTo>
                    <a:pt x="670" y="171"/>
                    <a:pt x="675" y="168"/>
                    <a:pt x="674" y="164"/>
                  </a:cubicBezTo>
                  <a:cubicBezTo>
                    <a:pt x="679" y="136"/>
                    <a:pt x="684" y="129"/>
                    <a:pt x="685" y="122"/>
                  </a:cubicBezTo>
                  <a:cubicBezTo>
                    <a:pt x="704" y="89"/>
                    <a:pt x="704" y="75"/>
                    <a:pt x="716" y="63"/>
                  </a:cubicBezTo>
                  <a:cubicBezTo>
                    <a:pt x="709" y="86"/>
                    <a:pt x="708" y="91"/>
                    <a:pt x="704" y="96"/>
                  </a:cubicBezTo>
                  <a:cubicBezTo>
                    <a:pt x="684" y="166"/>
                    <a:pt x="687" y="171"/>
                    <a:pt x="684" y="174"/>
                  </a:cubicBezTo>
                  <a:cubicBezTo>
                    <a:pt x="678" y="204"/>
                    <a:pt x="677" y="208"/>
                    <a:pt x="678" y="213"/>
                  </a:cubicBezTo>
                  <a:cubicBezTo>
                    <a:pt x="672" y="242"/>
                    <a:pt x="669" y="246"/>
                    <a:pt x="670" y="251"/>
                  </a:cubicBezTo>
                  <a:close/>
                </a:path>
              </a:pathLst>
            </a:custGeom>
            <a:solidFill>
              <a:schemeClr val="accent3">
                <a:lumMod val="60000"/>
                <a:lumOff val="40000"/>
                <a:alpha val="50000"/>
              </a:schemeClr>
            </a:solidFill>
            <a:ln>
              <a:noFill/>
            </a:ln>
          </p:spPr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73835" y="507037"/>
            <a:ext cx="1563624" cy="5339932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200275" y="524373"/>
            <a:ext cx="4087379" cy="5322596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958474" y="6296616"/>
            <a:ext cx="1879497" cy="365125"/>
          </a:xfrm>
        </p:spPr>
        <p:txBody>
          <a:bodyPr/>
          <a:lstStyle/>
          <a:p>
            <a:fld id="{DDD8C408-DE1F-4D75-8DC5-070CF04CB49E}" type="datetimeFigureOut">
              <a:rPr lang="id-ID" smtClean="0"/>
              <a:pPr/>
              <a:t>08/12/2019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200275" y="6296616"/>
            <a:ext cx="4469683" cy="365125"/>
          </a:xfrm>
        </p:spPr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 rot="5400000">
            <a:off x="5878074" y="2928735"/>
            <a:ext cx="5383267" cy="453202"/>
          </a:xfrm>
        </p:spPr>
        <p:txBody>
          <a:bodyPr/>
          <a:lstStyle>
            <a:lvl1pPr algn="l">
              <a:defRPr/>
            </a:lvl1pPr>
          </a:lstStyle>
          <a:p>
            <a:fld id="{DE5EF56F-A1E0-47C6-80D1-08E3AFA7EB4C}" type="slidenum">
              <a:rPr lang="id-ID" smtClean="0"/>
              <a:pPr/>
              <a:t>‹#›</a:t>
            </a:fld>
            <a:endParaRPr lang="id-ID"/>
          </a:p>
        </p:txBody>
      </p:sp>
      <p:cxnSp>
        <p:nvCxnSpPr>
          <p:cNvPr id="12" name="Straight Connector 11" title="Rule Line"/>
          <p:cNvCxnSpPr/>
          <p:nvPr/>
        </p:nvCxnSpPr>
        <p:spPr>
          <a:xfrm>
            <a:off x="6476240" y="571503"/>
            <a:ext cx="0" cy="5275467"/>
          </a:xfrm>
          <a:prstGeom prst="line">
            <a:avLst/>
          </a:prstGeom>
          <a:ln w="381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67282037"/>
      </p:ext>
    </p:extLst>
  </p:cSld>
  <p:clrMapOvr>
    <a:masterClrMapping/>
  </p:clrMapOvr>
  <p:extLst mod="1">
    <p:ext uri="{DCECCB84-F9BA-43D5-87BE-67443E8EF086}">
      <p15:sldGuideLst xmlns:p15="http://schemas.microsoft.com/office/powerpoint/2012/main"/>
    </p:ext>
  </p:extLst>
</p:sldLayout>
</file>

<file path=ppt/slideLayouts/slideLayout14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42416" y="2514601"/>
            <a:ext cx="6600451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42416" y="4777380"/>
            <a:ext cx="6600451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D8C408-DE1F-4D75-8DC5-070CF04CB49E}" type="datetimeFigureOut">
              <a:rPr lang="id-ID" smtClean="0"/>
              <a:pPr/>
              <a:t>08/12/2019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9" name="Freeform 8"/>
          <p:cNvSpPr/>
          <p:nvPr/>
        </p:nvSpPr>
        <p:spPr bwMode="auto">
          <a:xfrm>
            <a:off x="-31719" y="4321158"/>
            <a:ext cx="1395473" cy="781781"/>
          </a:xfrm>
          <a:custGeom>
            <a:avLst/>
            <a:gdLst/>
            <a:ahLst/>
            <a:cxnLst/>
            <a:rect l="l" t="t" r="r" b="b"/>
            <a:pathLst>
              <a:path w="8042" h="10000">
                <a:moveTo>
                  <a:pt x="5799" y="10000"/>
                </a:moveTo>
                <a:cubicBezTo>
                  <a:pt x="5880" y="10000"/>
                  <a:pt x="5934" y="9940"/>
                  <a:pt x="5961" y="9880"/>
                </a:cubicBezTo>
                <a:cubicBezTo>
                  <a:pt x="5961" y="9820"/>
                  <a:pt x="5988" y="9820"/>
                  <a:pt x="5988" y="9820"/>
                </a:cubicBezTo>
                <a:lnTo>
                  <a:pt x="8042" y="5260"/>
                </a:lnTo>
                <a:cubicBezTo>
                  <a:pt x="8096" y="5140"/>
                  <a:pt x="8096" y="4901"/>
                  <a:pt x="8042" y="4721"/>
                </a:cubicBezTo>
                <a:lnTo>
                  <a:pt x="5988" y="221"/>
                </a:lnTo>
                <a:cubicBezTo>
                  <a:pt x="5988" y="160"/>
                  <a:pt x="5961" y="160"/>
                  <a:pt x="5961" y="160"/>
                </a:cubicBezTo>
                <a:cubicBezTo>
                  <a:pt x="5934" y="101"/>
                  <a:pt x="5880" y="41"/>
                  <a:pt x="5799" y="41"/>
                </a:cubicBezTo>
                <a:lnTo>
                  <a:pt x="18" y="0"/>
                </a:lnTo>
                <a:cubicBezTo>
                  <a:pt x="12" y="3330"/>
                  <a:pt x="6" y="6661"/>
                  <a:pt x="0" y="9991"/>
                </a:cubicBezTo>
                <a:lnTo>
                  <a:pt x="5799" y="1000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23334" y="4529541"/>
            <a:ext cx="584978" cy="365125"/>
          </a:xfrm>
        </p:spPr>
        <p:txBody>
          <a:bodyPr/>
          <a:lstStyle/>
          <a:p>
            <a:fld id="{DE5EF56F-A1E0-47C6-80D1-08E3AFA7EB4C}" type="slidenum">
              <a:rPr lang="id-ID" smtClean="0"/>
              <a:pPr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161150590"/>
      </p:ext>
    </p:extLst>
  </p:cSld>
  <p:clrMapOvr>
    <a:masterClrMapping/>
  </p:clrMapOvr>
</p:sldLayout>
</file>

<file path=ppt/slideLayouts/slideLayout14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5201" y="624110"/>
            <a:ext cx="6589199" cy="128089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42415" y="2133600"/>
            <a:ext cx="6591985" cy="377762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D8C408-DE1F-4D75-8DC5-070CF04CB49E}" type="datetimeFigureOut">
              <a:rPr lang="id-ID" smtClean="0"/>
              <a:pPr/>
              <a:t>08/12/2019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5EF56F-A1E0-47C6-80D1-08E3AFA7EB4C}" type="slidenum">
              <a:rPr lang="id-ID" smtClean="0"/>
              <a:pPr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218356556"/>
      </p:ext>
    </p:extLst>
  </p:cSld>
  <p:clrMapOvr>
    <a:masterClrMapping/>
  </p:clrMapOvr>
</p:sldLayout>
</file>

<file path=ppt/slideLayouts/slideLayout14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2074562"/>
            <a:ext cx="6591985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3581400"/>
            <a:ext cx="6591985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D8C408-DE1F-4D75-8DC5-070CF04CB49E}" type="datetimeFigureOut">
              <a:rPr lang="id-ID" smtClean="0"/>
              <a:pPr/>
              <a:t>08/12/2019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58" y="3166527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3244140"/>
            <a:ext cx="584978" cy="365125"/>
          </a:xfrm>
        </p:spPr>
        <p:txBody>
          <a:bodyPr/>
          <a:lstStyle/>
          <a:p>
            <a:fld id="{DE5EF56F-A1E0-47C6-80D1-08E3AFA7EB4C}" type="slidenum">
              <a:rPr lang="id-ID" smtClean="0"/>
              <a:pPr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112505449"/>
      </p:ext>
    </p:extLst>
  </p:cSld>
  <p:clrMapOvr>
    <a:masterClrMapping/>
  </p:clrMapOvr>
</p:sldLayout>
</file>

<file path=ppt/slideLayouts/slideLayout14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942416" y="2136706"/>
            <a:ext cx="3197531" cy="376739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337307" y="2136706"/>
            <a:ext cx="3197093" cy="376739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D8C408-DE1F-4D75-8DC5-070CF04CB49E}" type="datetimeFigureOut">
              <a:rPr lang="id-ID" smtClean="0"/>
              <a:pPr/>
              <a:t>08/12/2019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9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0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787783"/>
            <a:ext cx="584978" cy="365125"/>
          </a:xfrm>
        </p:spPr>
        <p:txBody>
          <a:bodyPr/>
          <a:lstStyle/>
          <a:p>
            <a:fld id="{DE5EF56F-A1E0-47C6-80D1-08E3AFA7EB4C}" type="slidenum">
              <a:rPr lang="id-ID" smtClean="0"/>
              <a:pPr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78083382"/>
      </p:ext>
    </p:extLst>
  </p:cSld>
  <p:clrMapOvr>
    <a:masterClrMapping/>
  </p:clrMapOvr>
</p:sldLayout>
</file>

<file path=ppt/slideLayouts/slideLayout14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65352" y="2226626"/>
            <a:ext cx="287459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942415" y="2802888"/>
            <a:ext cx="3197532" cy="3105703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6154" y="2223398"/>
            <a:ext cx="28732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333715" y="2799660"/>
            <a:ext cx="3195680" cy="3105703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D8C408-DE1F-4D75-8DC5-070CF04CB49E}" type="datetimeFigureOut">
              <a:rPr lang="id-ID" smtClean="0"/>
              <a:pPr/>
              <a:t>08/12/2019</a:t>
            </a:fld>
            <a:endParaRPr lang="id-ID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787783"/>
            <a:ext cx="584978" cy="365125"/>
          </a:xfrm>
        </p:spPr>
        <p:txBody>
          <a:bodyPr/>
          <a:lstStyle/>
          <a:p>
            <a:fld id="{DE5EF56F-A1E0-47C6-80D1-08E3AFA7EB4C}" type="slidenum">
              <a:rPr lang="id-ID" smtClean="0"/>
              <a:pPr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249337681"/>
      </p:ext>
    </p:extLst>
  </p:cSld>
  <p:clrMapOvr>
    <a:masterClrMapping/>
  </p:clrMapOvr>
</p:sldLayout>
</file>

<file path=ppt/slideLayouts/slideLayout14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5200" y="624110"/>
            <a:ext cx="6589200" cy="128089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D8C408-DE1F-4D75-8DC5-070CF04CB49E}" type="datetimeFigureOut">
              <a:rPr lang="id-ID" smtClean="0"/>
              <a:pPr/>
              <a:t>08/12/2019</a:t>
            </a:fld>
            <a:endParaRPr lang="id-ID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8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5EF56F-A1E0-47C6-80D1-08E3AFA7EB4C}" type="slidenum">
              <a:rPr lang="id-ID" smtClean="0"/>
              <a:pPr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49886779"/>
      </p:ext>
    </p:extLst>
  </p:cSld>
  <p:clrMapOvr>
    <a:masterClrMapping/>
  </p:clrMapOvr>
</p:sldLayout>
</file>

<file path=ppt/slideLayouts/slideLayout15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D8C408-DE1F-4D75-8DC5-070CF04CB49E}" type="datetimeFigureOut">
              <a:rPr lang="id-ID" smtClean="0"/>
              <a:pPr/>
              <a:t>08/12/2019</a:t>
            </a:fld>
            <a:endParaRPr lang="id-ID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5EF56F-A1E0-47C6-80D1-08E3AFA7EB4C}" type="slidenum">
              <a:rPr lang="id-ID" smtClean="0"/>
              <a:pPr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90045711"/>
      </p:ext>
    </p:extLst>
  </p:cSld>
  <p:clrMapOvr>
    <a:masterClrMapping/>
  </p:clrMapOvr>
</p:sldLayout>
</file>

<file path=ppt/slideLayouts/slideLayout15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446088"/>
            <a:ext cx="2629584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43494" y="446089"/>
            <a:ext cx="3790906" cy="5414963"/>
          </a:xfrm>
        </p:spPr>
        <p:txBody>
          <a:bodyPr anchor="ctr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1598613"/>
            <a:ext cx="2629584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D8C408-DE1F-4D75-8DC5-070CF04CB49E}" type="datetimeFigureOut">
              <a:rPr lang="id-ID" smtClean="0"/>
              <a:pPr/>
              <a:t>08/12/2019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5EF56F-A1E0-47C6-80D1-08E3AFA7EB4C}" type="slidenum">
              <a:rPr lang="id-ID" smtClean="0"/>
              <a:pPr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545691646"/>
      </p:ext>
    </p:extLst>
  </p:cSld>
  <p:clrMapOvr>
    <a:masterClrMapping/>
  </p:clrMapOvr>
</p:sldLayout>
</file>

<file path=ppt/slideLayouts/slideLayout15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4800600"/>
            <a:ext cx="6591985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942415" y="634965"/>
            <a:ext cx="6591985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367338"/>
            <a:ext cx="6591985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D8C408-DE1F-4D75-8DC5-070CF04CB49E}" type="datetimeFigureOut">
              <a:rPr lang="id-ID" smtClean="0"/>
              <a:pPr/>
              <a:t>08/12/2019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4910660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11228" y="4983088"/>
            <a:ext cx="584978" cy="365125"/>
          </a:xfrm>
        </p:spPr>
        <p:txBody>
          <a:bodyPr/>
          <a:lstStyle/>
          <a:p>
            <a:fld id="{DE5EF56F-A1E0-47C6-80D1-08E3AFA7EB4C}" type="slidenum">
              <a:rPr lang="id-ID" smtClean="0"/>
              <a:pPr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821481411"/>
      </p:ext>
    </p:extLst>
  </p:cSld>
  <p:clrMapOvr>
    <a:masterClrMapping/>
  </p:clrMapOvr>
</p:sldLayout>
</file>

<file path=ppt/slideLayouts/slideLayout15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609600"/>
            <a:ext cx="6591985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4354046"/>
            <a:ext cx="6591985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D8C408-DE1F-4D75-8DC5-070CF04CB49E}" type="datetimeFigureOut">
              <a:rPr lang="id-ID" smtClean="0"/>
              <a:pPr/>
              <a:t>08/12/2019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3166527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3244140"/>
            <a:ext cx="584978" cy="365125"/>
          </a:xfrm>
        </p:spPr>
        <p:txBody>
          <a:bodyPr/>
          <a:lstStyle/>
          <a:p>
            <a:fld id="{DE5EF56F-A1E0-47C6-80D1-08E3AFA7EB4C}" type="slidenum">
              <a:rPr lang="id-ID" smtClean="0"/>
              <a:pPr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083501508"/>
      </p:ext>
    </p:extLst>
  </p:cSld>
  <p:clrMapOvr>
    <a:masterClrMapping/>
  </p:clrMapOvr>
</p:sldLayout>
</file>

<file path=ppt/slideLayouts/slideLayout15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88123" y="609600"/>
            <a:ext cx="6109587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415972" y="3505200"/>
            <a:ext cx="5653888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4354046"/>
            <a:ext cx="6591985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D8C408-DE1F-4D75-8DC5-070CF04CB49E}" type="datetimeFigureOut">
              <a:rPr lang="id-ID" smtClean="0"/>
              <a:pPr/>
              <a:t>08/12/2019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19" name="Freeform 11"/>
          <p:cNvSpPr/>
          <p:nvPr/>
        </p:nvSpPr>
        <p:spPr bwMode="auto">
          <a:xfrm flipV="1">
            <a:off x="58" y="3166527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3244140"/>
            <a:ext cx="584978" cy="365125"/>
          </a:xfrm>
        </p:spPr>
        <p:txBody>
          <a:bodyPr/>
          <a:lstStyle/>
          <a:p>
            <a:fld id="{DE5EF56F-A1E0-47C6-80D1-08E3AFA7EB4C}" type="slidenum">
              <a:rPr lang="id-ID" smtClean="0"/>
              <a:pPr/>
              <a:t>‹#›</a:t>
            </a:fld>
            <a:endParaRPr lang="id-ID"/>
          </a:p>
        </p:txBody>
      </p:sp>
      <p:sp>
        <p:nvSpPr>
          <p:cNvPr id="14" name="TextBox 13"/>
          <p:cNvSpPr txBox="1"/>
          <p:nvPr/>
        </p:nvSpPr>
        <p:spPr>
          <a:xfrm>
            <a:off x="1808316" y="648005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8169533" y="290530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373028651"/>
      </p:ext>
    </p:extLst>
  </p:cSld>
  <p:clrMapOvr>
    <a:masterClrMapping/>
  </p:clrMapOvr>
</p:sldLayout>
</file>

<file path=ppt/slideLayouts/slideLayout15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2438401"/>
            <a:ext cx="6591985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181600"/>
            <a:ext cx="6591985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D8C408-DE1F-4D75-8DC5-070CF04CB49E}" type="datetimeFigureOut">
              <a:rPr lang="id-ID" smtClean="0"/>
              <a:pPr/>
              <a:t>08/12/2019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58" y="4910660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11228" y="4983088"/>
            <a:ext cx="584978" cy="365125"/>
          </a:xfrm>
        </p:spPr>
        <p:txBody>
          <a:bodyPr/>
          <a:lstStyle/>
          <a:p>
            <a:fld id="{DE5EF56F-A1E0-47C6-80D1-08E3AFA7EB4C}" type="slidenum">
              <a:rPr lang="id-ID" smtClean="0"/>
              <a:pPr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559335457"/>
      </p:ext>
    </p:extLst>
  </p:cSld>
  <p:clrMapOvr>
    <a:masterClrMapping/>
  </p:clrMapOvr>
</p:sldLayout>
</file>

<file path=ppt/slideLayouts/slideLayout15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1"/>
          <p:cNvSpPr>
            <a:spLocks noGrp="1"/>
          </p:cNvSpPr>
          <p:nvPr>
            <p:ph type="title"/>
          </p:nvPr>
        </p:nvSpPr>
        <p:spPr>
          <a:xfrm>
            <a:off x="2188123" y="609600"/>
            <a:ext cx="6109587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942415" y="4343400"/>
            <a:ext cx="6688292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181600"/>
            <a:ext cx="6688292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D8C408-DE1F-4D75-8DC5-070CF04CB49E}" type="datetimeFigureOut">
              <a:rPr lang="id-ID" smtClean="0"/>
              <a:pPr/>
              <a:t>08/12/2019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20" name="Freeform 11"/>
          <p:cNvSpPr/>
          <p:nvPr/>
        </p:nvSpPr>
        <p:spPr bwMode="auto">
          <a:xfrm flipV="1">
            <a:off x="58" y="4910660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11228" y="4983088"/>
            <a:ext cx="584978" cy="365125"/>
          </a:xfrm>
        </p:spPr>
        <p:txBody>
          <a:bodyPr/>
          <a:lstStyle/>
          <a:p>
            <a:fld id="{DE5EF56F-A1E0-47C6-80D1-08E3AFA7EB4C}" type="slidenum">
              <a:rPr lang="id-ID" smtClean="0"/>
              <a:pPr/>
              <a:t>‹#›</a:t>
            </a:fld>
            <a:endParaRPr lang="id-ID"/>
          </a:p>
        </p:txBody>
      </p:sp>
      <p:sp>
        <p:nvSpPr>
          <p:cNvPr id="11" name="TextBox 10"/>
          <p:cNvSpPr txBox="1"/>
          <p:nvPr/>
        </p:nvSpPr>
        <p:spPr>
          <a:xfrm>
            <a:off x="1808316" y="648005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169533" y="290530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277458463"/>
      </p:ext>
    </p:extLst>
  </p:cSld>
  <p:clrMapOvr>
    <a:masterClrMapping/>
  </p:clrMapOvr>
</p:sldLayout>
</file>

<file path=ppt/slideLayouts/slideLayout15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6" y="627407"/>
            <a:ext cx="6591984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942415" y="4343400"/>
            <a:ext cx="6591985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181600"/>
            <a:ext cx="6591985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D8C408-DE1F-4D75-8DC5-070CF04CB49E}" type="datetimeFigureOut">
              <a:rPr lang="id-ID" smtClean="0"/>
              <a:pPr/>
              <a:t>08/12/2019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4910660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11228" y="4983088"/>
            <a:ext cx="584978" cy="365125"/>
          </a:xfrm>
        </p:spPr>
        <p:txBody>
          <a:bodyPr/>
          <a:lstStyle/>
          <a:p>
            <a:fld id="{DE5EF56F-A1E0-47C6-80D1-08E3AFA7EB4C}" type="slidenum">
              <a:rPr lang="id-ID" smtClean="0"/>
              <a:pPr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48782434"/>
      </p:ext>
    </p:extLst>
  </p:cSld>
  <p:clrMapOvr>
    <a:masterClrMapping/>
  </p:clrMapOvr>
</p:sldLayout>
</file>

<file path=ppt/slideLayouts/slideLayout15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D8C408-DE1F-4D75-8DC5-070CF04CB49E}" type="datetimeFigureOut">
              <a:rPr lang="id-ID" smtClean="0"/>
              <a:pPr/>
              <a:t>08/12/2019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5EF56F-A1E0-47C6-80D1-08E3AFA7EB4C}" type="slidenum">
              <a:rPr lang="id-ID" smtClean="0"/>
              <a:pPr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141769056"/>
      </p:ext>
    </p:extLst>
  </p:cSld>
  <p:clrMapOvr>
    <a:masterClrMapping/>
  </p:clrMapOvr>
</p:sldLayout>
</file>

<file path=ppt/slideLayouts/slideLayout15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78535" y="627406"/>
            <a:ext cx="1656132" cy="5283817"/>
          </a:xfrm>
        </p:spPr>
        <p:txBody>
          <a:bodyPr vert="eaVert" anchor="ctr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42416" y="627406"/>
            <a:ext cx="4716348" cy="5283817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D8C408-DE1F-4D75-8DC5-070CF04CB49E}" type="datetimeFigureOut">
              <a:rPr lang="id-ID" smtClean="0"/>
              <a:pPr/>
              <a:t>08/12/2019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5EF56F-A1E0-47C6-80D1-08E3AFA7EB4C}" type="slidenum">
              <a:rPr lang="id-ID" smtClean="0"/>
              <a:pPr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893724503"/>
      </p:ext>
    </p:extLst>
  </p:cSld>
  <p:clrMapOvr>
    <a:masterClrMapping/>
  </p:clrMapOvr>
</p:sldLayout>
</file>

<file path=ppt/slideLayouts/slideLayout16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SD-Title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13259" y="1300786"/>
            <a:ext cx="6517482" cy="2509213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13259" y="3886201"/>
            <a:ext cx="6517482" cy="1371599"/>
          </a:xfrm>
        </p:spPr>
        <p:txBody>
          <a:bodyPr>
            <a:normAutofit/>
          </a:bodyPr>
          <a:lstStyle>
            <a:lvl1pPr marL="0" indent="0" algn="ctr">
              <a:buNone/>
              <a:defRPr sz="22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D8C408-DE1F-4D75-8DC5-070CF04CB49E}" type="datetimeFigureOut">
              <a:rPr lang="id-ID" smtClean="0"/>
              <a:pPr/>
              <a:t>08/12/2019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5EF56F-A1E0-47C6-80D1-08E3AFA7EB4C}" type="slidenum">
              <a:rPr lang="id-ID" smtClean="0"/>
              <a:pPr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880116888"/>
      </p:ext>
    </p:extLst>
  </p:cSld>
  <p:clrMapOvr>
    <a:masterClrMapping/>
  </p:clrMapOvr>
</p:sldLayout>
</file>

<file path=ppt/slideLayouts/slideLayout16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685330" y="2367093"/>
            <a:ext cx="7772870" cy="3424107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D8C408-DE1F-4D75-8DC5-070CF04CB49E}" type="datetimeFigureOut">
              <a:rPr lang="id-ID" smtClean="0"/>
              <a:pPr/>
              <a:t>08/12/2019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5EF56F-A1E0-47C6-80D1-08E3AFA7EB4C}" type="slidenum">
              <a:rPr lang="id-ID" smtClean="0"/>
              <a:pPr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647325083"/>
      </p:ext>
    </p:extLst>
  </p:cSld>
  <p:clrMapOvr>
    <a:masterClrMapping/>
  </p:clrMapOvr>
</p:sldLayout>
</file>

<file path=ppt/slideLayouts/slideLayout16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31" y="828564"/>
            <a:ext cx="7763814" cy="2736819"/>
          </a:xfrm>
        </p:spPr>
        <p:txBody>
          <a:bodyPr anchor="b">
            <a:normAutofit/>
          </a:bodyPr>
          <a:lstStyle>
            <a:lvl1pPr>
              <a:defRPr sz="4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331" y="3657458"/>
            <a:ext cx="7763814" cy="1368183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D8C408-DE1F-4D75-8DC5-070CF04CB49E}" type="datetimeFigureOut">
              <a:rPr lang="id-ID" smtClean="0"/>
              <a:pPr/>
              <a:t>08/12/2019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5EF56F-A1E0-47C6-80D1-08E3AFA7EB4C}" type="slidenum">
              <a:rPr lang="id-ID" smtClean="0"/>
              <a:pPr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037471969"/>
      </p:ext>
    </p:extLst>
  </p:cSld>
  <p:clrMapOvr>
    <a:masterClrMapping/>
  </p:clrMapOvr>
</p:sldLayout>
</file>

<file path=ppt/slideLayouts/slideLayout16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685332" y="618518"/>
            <a:ext cx="7773338" cy="159617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685330" y="2367093"/>
            <a:ext cx="3829520" cy="3424107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3" name="Content Placeholder 3"/>
          <p:cNvSpPr>
            <a:spLocks noGrp="1"/>
          </p:cNvSpPr>
          <p:nvPr>
            <p:ph sz="quarter" idx="14"/>
          </p:nvPr>
        </p:nvSpPr>
        <p:spPr>
          <a:xfrm>
            <a:off x="4629150" y="2367093"/>
            <a:ext cx="3829050" cy="3424107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D8C408-DE1F-4D75-8DC5-070CF04CB49E}" type="datetimeFigureOut">
              <a:rPr lang="id-ID" smtClean="0"/>
              <a:pPr/>
              <a:t>08/12/2019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5EF56F-A1E0-47C6-80D1-08E3AFA7EB4C}" type="slidenum">
              <a:rPr lang="id-ID" smtClean="0"/>
              <a:pPr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018056887"/>
      </p:ext>
    </p:extLst>
  </p:cSld>
  <p:clrMapOvr>
    <a:masterClrMapping/>
  </p:clrMapOvr>
</p:sldLayout>
</file>

<file path=ppt/slideLayouts/slideLayout16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685332" y="618518"/>
            <a:ext cx="7773338" cy="159617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59746" y="2371018"/>
            <a:ext cx="3655106" cy="679994"/>
          </a:xfrm>
        </p:spPr>
        <p:txBody>
          <a:bodyPr anchor="b">
            <a:noAutofit/>
          </a:bodyPr>
          <a:lstStyle>
            <a:lvl1pPr marL="0" indent="0">
              <a:lnSpc>
                <a:spcPct val="7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3"/>
          </p:nvPr>
        </p:nvSpPr>
        <p:spPr>
          <a:xfrm>
            <a:off x="685331" y="3051013"/>
            <a:ext cx="3829520" cy="2740187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97317" y="2371018"/>
            <a:ext cx="3661353" cy="679994"/>
          </a:xfrm>
        </p:spPr>
        <p:txBody>
          <a:bodyPr anchor="b">
            <a:noAutofit/>
          </a:bodyPr>
          <a:lstStyle>
            <a:lvl1pPr marL="0" indent="0">
              <a:lnSpc>
                <a:spcPct val="7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3" name="Content Placeholder 5"/>
          <p:cNvSpPr>
            <a:spLocks noGrp="1"/>
          </p:cNvSpPr>
          <p:nvPr>
            <p:ph sz="quarter" idx="14"/>
          </p:nvPr>
        </p:nvSpPr>
        <p:spPr>
          <a:xfrm>
            <a:off x="4629150" y="3051013"/>
            <a:ext cx="3829051" cy="2740187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D8C408-DE1F-4D75-8DC5-070CF04CB49E}" type="datetimeFigureOut">
              <a:rPr lang="id-ID" smtClean="0"/>
              <a:pPr/>
              <a:t>08/12/2019</a:t>
            </a:fld>
            <a:endParaRPr lang="id-ID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5EF56F-A1E0-47C6-80D1-08E3AFA7EB4C}" type="slidenum">
              <a:rPr lang="id-ID" smtClean="0"/>
              <a:pPr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877344804"/>
      </p:ext>
    </p:extLst>
  </p:cSld>
  <p:clrMapOvr>
    <a:masterClrMapping/>
  </p:clrMapOvr>
</p:sldLayout>
</file>

<file path=ppt/slideLayouts/slideLayout16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D8C408-DE1F-4D75-8DC5-070CF04CB49E}" type="datetimeFigureOut">
              <a:rPr lang="id-ID" smtClean="0"/>
              <a:pPr/>
              <a:t>08/12/2019</a:t>
            </a:fld>
            <a:endParaRPr lang="id-ID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5EF56F-A1E0-47C6-80D1-08E3AFA7EB4C}" type="slidenum">
              <a:rPr lang="id-ID" smtClean="0"/>
              <a:pPr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903260266"/>
      </p:ext>
    </p:extLst>
  </p:cSld>
  <p:clrMapOvr>
    <a:masterClrMapping/>
  </p:clrMapOvr>
</p:sldLayout>
</file>

<file path=ppt/slideLayouts/slideLayout16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D8C408-DE1F-4D75-8DC5-070CF04CB49E}" type="datetimeFigureOut">
              <a:rPr lang="id-ID" smtClean="0"/>
              <a:pPr/>
              <a:t>08/12/2019</a:t>
            </a:fld>
            <a:endParaRPr lang="id-ID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5EF56F-A1E0-47C6-80D1-08E3AFA7EB4C}" type="slidenum">
              <a:rPr lang="id-ID" smtClean="0"/>
              <a:pPr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377038367"/>
      </p:ext>
    </p:extLst>
  </p:cSld>
  <p:clrMapOvr>
    <a:masterClrMapping/>
  </p:clrMapOvr>
</p:sldLayout>
</file>

<file path=ppt/slideLayouts/slideLayout16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31" y="609600"/>
            <a:ext cx="2951766" cy="2023252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sz="quarter" idx="13"/>
          </p:nvPr>
        </p:nvSpPr>
        <p:spPr>
          <a:xfrm>
            <a:off x="3808547" y="609601"/>
            <a:ext cx="4650122" cy="5181599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31" y="2632852"/>
            <a:ext cx="2951767" cy="3158348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D8C408-DE1F-4D75-8DC5-070CF04CB49E}" type="datetimeFigureOut">
              <a:rPr lang="id-ID" smtClean="0"/>
              <a:pPr/>
              <a:t>08/12/2019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5EF56F-A1E0-47C6-80D1-08E3AFA7EB4C}" type="slidenum">
              <a:rPr lang="id-ID" smtClean="0"/>
              <a:pPr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04228028"/>
      </p:ext>
    </p:extLst>
  </p:cSld>
  <p:clrMapOvr>
    <a:masterClrMapping/>
  </p:clrMapOvr>
</p:sldLayout>
</file>

<file path=ppt/slideLayouts/slideLayout16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32" y="609600"/>
            <a:ext cx="4129618" cy="2023254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004270" y="609601"/>
            <a:ext cx="3005851" cy="5181600"/>
          </a:xfrm>
          <a:prstGeom prst="roundRect">
            <a:avLst>
              <a:gd name="adj" fmla="val 4943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46" y="2632853"/>
            <a:ext cx="4129604" cy="3158347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D8C408-DE1F-4D75-8DC5-070CF04CB49E}" type="datetimeFigureOut">
              <a:rPr lang="id-ID" smtClean="0"/>
              <a:pPr/>
              <a:t>08/12/2019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5EF56F-A1E0-47C6-80D1-08E3AFA7EB4C}" type="slidenum">
              <a:rPr lang="id-ID" smtClean="0"/>
              <a:pPr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400772361"/>
      </p:ext>
    </p:extLst>
  </p:cSld>
  <p:clrMapOvr>
    <a:masterClrMapping/>
  </p:clrMapOvr>
</p:sldLayout>
</file>

<file path=ppt/slideLayouts/slideLayout16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46" y="4289374"/>
            <a:ext cx="7773324" cy="81161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88558" y="698261"/>
            <a:ext cx="7366899" cy="3214136"/>
          </a:xfrm>
          <a:prstGeom prst="roundRect">
            <a:avLst>
              <a:gd name="adj" fmla="val 4944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31" y="5108728"/>
            <a:ext cx="7773339" cy="682472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D8C408-DE1F-4D75-8DC5-070CF04CB49E}" type="datetimeFigureOut">
              <a:rPr lang="id-ID" smtClean="0"/>
              <a:pPr/>
              <a:t>08/12/2019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5EF56F-A1E0-47C6-80D1-08E3AFA7EB4C}" type="slidenum">
              <a:rPr lang="id-ID" smtClean="0"/>
              <a:pPr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759016191"/>
      </p:ext>
    </p:extLst>
  </p:cSld>
  <p:clrMapOvr>
    <a:masterClrMapping/>
  </p:clrMapOvr>
</p:sldLayout>
</file>

<file path=ppt/slideLayouts/slideLayout17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31" y="609600"/>
            <a:ext cx="7773339" cy="3427245"/>
          </a:xfrm>
        </p:spPr>
        <p:txBody>
          <a:bodyPr anchor="ctr"/>
          <a:lstStyle>
            <a:lvl1pPr algn="ctr"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31" y="4204821"/>
            <a:ext cx="7773339" cy="1586380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D8C408-DE1F-4D75-8DC5-070CF04CB49E}" type="datetimeFigureOut">
              <a:rPr lang="id-ID" smtClean="0"/>
              <a:pPr/>
              <a:t>08/12/2019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5EF56F-A1E0-47C6-80D1-08E3AFA7EB4C}" type="slidenum">
              <a:rPr lang="id-ID" smtClean="0"/>
              <a:pPr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244596470"/>
      </p:ext>
    </p:extLst>
  </p:cSld>
  <p:clrMapOvr>
    <a:masterClrMapping/>
  </p:clrMapOvr>
</p:sldLayout>
</file>

<file path=ppt/slideLayouts/slideLayout17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84659" y="872588"/>
            <a:ext cx="6977064" cy="2729915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290484" y="3610032"/>
            <a:ext cx="6564224" cy="59478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31" y="4372797"/>
            <a:ext cx="7773339" cy="1421053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D8C408-DE1F-4D75-8DC5-070CF04CB49E}" type="datetimeFigureOut">
              <a:rPr lang="id-ID" smtClean="0"/>
              <a:pPr/>
              <a:t>08/12/2019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5EF56F-A1E0-47C6-80D1-08E3AFA7EB4C}" type="slidenum">
              <a:rPr lang="id-ID" smtClean="0"/>
              <a:pPr/>
              <a:t>‹#›</a:t>
            </a:fld>
            <a:endParaRPr lang="id-ID"/>
          </a:p>
        </p:txBody>
      </p:sp>
      <p:sp>
        <p:nvSpPr>
          <p:cNvPr id="11" name="TextBox 10"/>
          <p:cNvSpPr txBox="1"/>
          <p:nvPr/>
        </p:nvSpPr>
        <p:spPr>
          <a:xfrm>
            <a:off x="737626" y="887859"/>
            <a:ext cx="546888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7850130" y="3120015"/>
            <a:ext cx="553641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954932171"/>
      </p:ext>
    </p:extLst>
  </p:cSld>
  <p:clrMapOvr>
    <a:masterClrMapping/>
  </p:clrMapOvr>
</p:sldLayout>
</file>

<file path=ppt/slideLayouts/slideLayout17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31" y="2138722"/>
            <a:ext cx="7773339" cy="2511835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31" y="4662335"/>
            <a:ext cx="7773339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D8C408-DE1F-4D75-8DC5-070CF04CB49E}" type="datetimeFigureOut">
              <a:rPr lang="id-ID" smtClean="0"/>
              <a:pPr/>
              <a:t>08/12/2019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5EF56F-A1E0-47C6-80D1-08E3AFA7EB4C}" type="slidenum">
              <a:rPr lang="id-ID" smtClean="0"/>
              <a:pPr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197116362"/>
      </p:ext>
    </p:extLst>
  </p:cSld>
  <p:clrMapOvr>
    <a:masterClrMapping/>
  </p:clrMapOvr>
</p:sldLayout>
</file>

<file path=ppt/slideLayouts/slideLayout17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685331" y="609600"/>
            <a:ext cx="7773339" cy="1605094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85331" y="2367093"/>
            <a:ext cx="2474232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7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5331" y="2943356"/>
            <a:ext cx="2474232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339292" y="2367093"/>
            <a:ext cx="246864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7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3331012" y="2943356"/>
            <a:ext cx="2477513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979974" y="2367093"/>
            <a:ext cx="2478696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7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5979974" y="2943356"/>
            <a:ext cx="2478696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D8C408-DE1F-4D75-8DC5-070CF04CB49E}" type="datetimeFigureOut">
              <a:rPr lang="id-ID" smtClean="0"/>
              <a:pPr/>
              <a:t>08/12/2019</a:t>
            </a:fld>
            <a:endParaRPr lang="id-ID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5EF56F-A1E0-47C6-80D1-08E3AFA7EB4C}" type="slidenum">
              <a:rPr lang="id-ID" smtClean="0"/>
              <a:pPr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045984149"/>
      </p:ext>
    </p:extLst>
  </p:cSld>
  <p:clrMapOvr>
    <a:masterClrMapping/>
  </p:clrMapOvr>
</p:sldLayout>
</file>

<file path=ppt/slideLayouts/slideLayout17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685331" y="610772"/>
            <a:ext cx="7773339" cy="160392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85331" y="4204820"/>
            <a:ext cx="2472307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7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5331" y="2367093"/>
            <a:ext cx="2472307" cy="1524000"/>
          </a:xfrm>
          <a:prstGeom prst="roundRect">
            <a:avLst>
              <a:gd name="adj" fmla="val 9363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85331" y="4781082"/>
            <a:ext cx="2472307" cy="101011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332069" y="4204820"/>
            <a:ext cx="247637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7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331011" y="2367093"/>
            <a:ext cx="2477514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3331011" y="4781081"/>
            <a:ext cx="2477514" cy="1010119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979974" y="4204820"/>
            <a:ext cx="247551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7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5979974" y="2367093"/>
            <a:ext cx="2478696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5979880" y="4781079"/>
            <a:ext cx="2478790" cy="1010121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D8C408-DE1F-4D75-8DC5-070CF04CB49E}" type="datetimeFigureOut">
              <a:rPr lang="id-ID" smtClean="0"/>
              <a:pPr/>
              <a:t>08/12/2019</a:t>
            </a:fld>
            <a:endParaRPr lang="id-ID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5EF56F-A1E0-47C6-80D1-08E3AFA7EB4C}" type="slidenum">
              <a:rPr lang="id-ID" smtClean="0"/>
              <a:pPr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453095226"/>
      </p:ext>
    </p:extLst>
  </p:cSld>
  <p:clrMapOvr>
    <a:masterClrMapping/>
  </p:clrMapOvr>
</p:sldLayout>
</file>

<file path=ppt/slideLayouts/slideLayout17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1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685331" y="2367094"/>
            <a:ext cx="7773339" cy="3424107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D8C408-DE1F-4D75-8DC5-070CF04CB49E}" type="datetimeFigureOut">
              <a:rPr lang="id-ID" smtClean="0"/>
              <a:pPr/>
              <a:t>08/12/2019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5EF56F-A1E0-47C6-80D1-08E3AFA7EB4C}" type="slidenum">
              <a:rPr lang="id-ID" smtClean="0"/>
              <a:pPr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06230080"/>
      </p:ext>
    </p:extLst>
  </p:cSld>
  <p:clrMapOvr>
    <a:masterClrMapping/>
  </p:clrMapOvr>
</p:sldLayout>
</file>

<file path=ppt/slideLayouts/slideLayout17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609602"/>
            <a:ext cx="1914995" cy="518159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8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685331" y="609602"/>
            <a:ext cx="5744043" cy="5181599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D8C408-DE1F-4D75-8DC5-070CF04CB49E}" type="datetimeFigureOut">
              <a:rPr lang="id-ID" smtClean="0"/>
              <a:pPr/>
              <a:t>08/12/2019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5EF56F-A1E0-47C6-80D1-08E3AFA7EB4C}" type="slidenum">
              <a:rPr lang="id-ID" smtClean="0"/>
              <a:pPr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266853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2.xml"/><Relationship Id="rId3" Type="http://schemas.openxmlformats.org/officeDocument/2006/relationships/slideLayout" Target="../slideLayouts/slideLayout47.xml"/><Relationship Id="rId7" Type="http://schemas.openxmlformats.org/officeDocument/2006/relationships/slideLayout" Target="../slideLayouts/slideLayout51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6.xml"/><Relationship Id="rId1" Type="http://schemas.openxmlformats.org/officeDocument/2006/relationships/slideLayout" Target="../slideLayouts/slideLayout45.xml"/><Relationship Id="rId6" Type="http://schemas.openxmlformats.org/officeDocument/2006/relationships/slideLayout" Target="../slideLayouts/slideLayout50.xml"/><Relationship Id="rId11" Type="http://schemas.openxmlformats.org/officeDocument/2006/relationships/slideLayout" Target="../slideLayouts/slideLayout55.xml"/><Relationship Id="rId5" Type="http://schemas.openxmlformats.org/officeDocument/2006/relationships/slideLayout" Target="../slideLayouts/slideLayout49.xml"/><Relationship Id="rId10" Type="http://schemas.openxmlformats.org/officeDocument/2006/relationships/slideLayout" Target="../slideLayouts/slideLayout54.xml"/><Relationship Id="rId4" Type="http://schemas.openxmlformats.org/officeDocument/2006/relationships/slideLayout" Target="../slideLayouts/slideLayout48.xml"/><Relationship Id="rId9" Type="http://schemas.openxmlformats.org/officeDocument/2006/relationships/slideLayout" Target="../slideLayouts/slideLayout53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3.xml"/><Relationship Id="rId3" Type="http://schemas.openxmlformats.org/officeDocument/2006/relationships/slideLayout" Target="../slideLayouts/slideLayout58.xml"/><Relationship Id="rId7" Type="http://schemas.openxmlformats.org/officeDocument/2006/relationships/slideLayout" Target="../slideLayouts/slideLayout62.xml"/><Relationship Id="rId12" Type="http://schemas.openxmlformats.org/officeDocument/2006/relationships/theme" Target="../theme/theme6.xml"/><Relationship Id="rId2" Type="http://schemas.openxmlformats.org/officeDocument/2006/relationships/slideLayout" Target="../slideLayouts/slideLayout57.xml"/><Relationship Id="rId1" Type="http://schemas.openxmlformats.org/officeDocument/2006/relationships/slideLayout" Target="../slideLayouts/slideLayout56.xml"/><Relationship Id="rId6" Type="http://schemas.openxmlformats.org/officeDocument/2006/relationships/slideLayout" Target="../slideLayouts/slideLayout61.xml"/><Relationship Id="rId11" Type="http://schemas.openxmlformats.org/officeDocument/2006/relationships/slideLayout" Target="../slideLayouts/slideLayout66.xml"/><Relationship Id="rId5" Type="http://schemas.openxmlformats.org/officeDocument/2006/relationships/slideLayout" Target="../slideLayouts/slideLayout60.xml"/><Relationship Id="rId10" Type="http://schemas.openxmlformats.org/officeDocument/2006/relationships/slideLayout" Target="../slideLayouts/slideLayout65.xml"/><Relationship Id="rId4" Type="http://schemas.openxmlformats.org/officeDocument/2006/relationships/slideLayout" Target="../slideLayouts/slideLayout59.xml"/><Relationship Id="rId9" Type="http://schemas.openxmlformats.org/officeDocument/2006/relationships/slideLayout" Target="../slideLayouts/slideLayout64.xml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4.xml"/><Relationship Id="rId3" Type="http://schemas.openxmlformats.org/officeDocument/2006/relationships/slideLayout" Target="../slideLayouts/slideLayout69.xml"/><Relationship Id="rId7" Type="http://schemas.openxmlformats.org/officeDocument/2006/relationships/slideLayout" Target="../slideLayouts/slideLayout73.xml"/><Relationship Id="rId12" Type="http://schemas.openxmlformats.org/officeDocument/2006/relationships/theme" Target="../theme/theme7.xml"/><Relationship Id="rId2" Type="http://schemas.openxmlformats.org/officeDocument/2006/relationships/slideLayout" Target="../slideLayouts/slideLayout68.xml"/><Relationship Id="rId1" Type="http://schemas.openxmlformats.org/officeDocument/2006/relationships/slideLayout" Target="../slideLayouts/slideLayout67.xml"/><Relationship Id="rId6" Type="http://schemas.openxmlformats.org/officeDocument/2006/relationships/slideLayout" Target="../slideLayouts/slideLayout72.xml"/><Relationship Id="rId11" Type="http://schemas.openxmlformats.org/officeDocument/2006/relationships/slideLayout" Target="../slideLayouts/slideLayout77.xml"/><Relationship Id="rId5" Type="http://schemas.openxmlformats.org/officeDocument/2006/relationships/slideLayout" Target="../slideLayouts/slideLayout71.xml"/><Relationship Id="rId10" Type="http://schemas.openxmlformats.org/officeDocument/2006/relationships/slideLayout" Target="../slideLayouts/slideLayout76.xml"/><Relationship Id="rId4" Type="http://schemas.openxmlformats.org/officeDocument/2006/relationships/slideLayout" Target="../slideLayouts/slideLayout70.xml"/><Relationship Id="rId9" Type="http://schemas.openxmlformats.org/officeDocument/2006/relationships/slideLayout" Target="../slideLayouts/slideLayout75.xml"/></Relationships>
</file>

<file path=ppt/slideMasters/_rels/slideMaster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5.xml"/><Relationship Id="rId13" Type="http://schemas.openxmlformats.org/officeDocument/2006/relationships/image" Target="../media/image7.jpeg"/><Relationship Id="rId3" Type="http://schemas.openxmlformats.org/officeDocument/2006/relationships/slideLayout" Target="../slideLayouts/slideLayout80.xml"/><Relationship Id="rId7" Type="http://schemas.openxmlformats.org/officeDocument/2006/relationships/slideLayout" Target="../slideLayouts/slideLayout84.xml"/><Relationship Id="rId12" Type="http://schemas.openxmlformats.org/officeDocument/2006/relationships/theme" Target="../theme/theme8.xml"/><Relationship Id="rId2" Type="http://schemas.openxmlformats.org/officeDocument/2006/relationships/slideLayout" Target="../slideLayouts/slideLayout79.xml"/><Relationship Id="rId1" Type="http://schemas.openxmlformats.org/officeDocument/2006/relationships/slideLayout" Target="../slideLayouts/slideLayout78.xml"/><Relationship Id="rId6" Type="http://schemas.openxmlformats.org/officeDocument/2006/relationships/slideLayout" Target="../slideLayouts/slideLayout83.xml"/><Relationship Id="rId11" Type="http://schemas.openxmlformats.org/officeDocument/2006/relationships/slideLayout" Target="../slideLayouts/slideLayout88.xml"/><Relationship Id="rId5" Type="http://schemas.openxmlformats.org/officeDocument/2006/relationships/slideLayout" Target="../slideLayouts/slideLayout82.xml"/><Relationship Id="rId10" Type="http://schemas.openxmlformats.org/officeDocument/2006/relationships/slideLayout" Target="../slideLayouts/slideLayout87.xml"/><Relationship Id="rId4" Type="http://schemas.openxmlformats.org/officeDocument/2006/relationships/slideLayout" Target="../slideLayouts/slideLayout81.xml"/><Relationship Id="rId9" Type="http://schemas.openxmlformats.org/officeDocument/2006/relationships/slideLayout" Target="../slideLayouts/slideLayout86.xml"/></Relationships>
</file>

<file path=ppt/slideMasters/_rels/slideMaster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96.xml"/><Relationship Id="rId13" Type="http://schemas.openxmlformats.org/officeDocument/2006/relationships/slideLayout" Target="../slideLayouts/slideLayout101.xml"/><Relationship Id="rId18" Type="http://schemas.openxmlformats.org/officeDocument/2006/relationships/theme" Target="../theme/theme9.xml"/><Relationship Id="rId3" Type="http://schemas.openxmlformats.org/officeDocument/2006/relationships/slideLayout" Target="../slideLayouts/slideLayout91.xml"/><Relationship Id="rId7" Type="http://schemas.openxmlformats.org/officeDocument/2006/relationships/slideLayout" Target="../slideLayouts/slideLayout95.xml"/><Relationship Id="rId12" Type="http://schemas.openxmlformats.org/officeDocument/2006/relationships/slideLayout" Target="../slideLayouts/slideLayout100.xml"/><Relationship Id="rId17" Type="http://schemas.openxmlformats.org/officeDocument/2006/relationships/slideLayout" Target="../slideLayouts/slideLayout105.xml"/><Relationship Id="rId2" Type="http://schemas.openxmlformats.org/officeDocument/2006/relationships/slideLayout" Target="../slideLayouts/slideLayout90.xml"/><Relationship Id="rId16" Type="http://schemas.openxmlformats.org/officeDocument/2006/relationships/slideLayout" Target="../slideLayouts/slideLayout104.xml"/><Relationship Id="rId20" Type="http://schemas.openxmlformats.org/officeDocument/2006/relationships/image" Target="../media/image11.png"/><Relationship Id="rId1" Type="http://schemas.openxmlformats.org/officeDocument/2006/relationships/slideLayout" Target="../slideLayouts/slideLayout89.xml"/><Relationship Id="rId6" Type="http://schemas.openxmlformats.org/officeDocument/2006/relationships/slideLayout" Target="../slideLayouts/slideLayout94.xml"/><Relationship Id="rId11" Type="http://schemas.openxmlformats.org/officeDocument/2006/relationships/slideLayout" Target="../slideLayouts/slideLayout99.xml"/><Relationship Id="rId5" Type="http://schemas.openxmlformats.org/officeDocument/2006/relationships/slideLayout" Target="../slideLayouts/slideLayout93.xml"/><Relationship Id="rId15" Type="http://schemas.openxmlformats.org/officeDocument/2006/relationships/slideLayout" Target="../slideLayouts/slideLayout103.xml"/><Relationship Id="rId10" Type="http://schemas.openxmlformats.org/officeDocument/2006/relationships/slideLayout" Target="../slideLayouts/slideLayout98.xml"/><Relationship Id="rId19" Type="http://schemas.openxmlformats.org/officeDocument/2006/relationships/image" Target="../media/image10.png"/><Relationship Id="rId4" Type="http://schemas.openxmlformats.org/officeDocument/2006/relationships/slideLayout" Target="../slideLayouts/slideLayout92.xml"/><Relationship Id="rId9" Type="http://schemas.openxmlformats.org/officeDocument/2006/relationships/slideLayout" Target="../slideLayouts/slideLayout97.xml"/><Relationship Id="rId14" Type="http://schemas.openxmlformats.org/officeDocument/2006/relationships/slideLayout" Target="../slideLayouts/slideLayout102.xml"/></Relationships>
</file>

<file path=ppt/slideMasters/_rels/slideMaster10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13.xml"/><Relationship Id="rId3" Type="http://schemas.openxmlformats.org/officeDocument/2006/relationships/slideLayout" Target="../slideLayouts/slideLayout108.xml"/><Relationship Id="rId7" Type="http://schemas.openxmlformats.org/officeDocument/2006/relationships/slideLayout" Target="../slideLayouts/slideLayout112.xml"/><Relationship Id="rId12" Type="http://schemas.openxmlformats.org/officeDocument/2006/relationships/theme" Target="../theme/theme10.xml"/><Relationship Id="rId2" Type="http://schemas.openxmlformats.org/officeDocument/2006/relationships/slideLayout" Target="../slideLayouts/slideLayout107.xml"/><Relationship Id="rId1" Type="http://schemas.openxmlformats.org/officeDocument/2006/relationships/slideLayout" Target="../slideLayouts/slideLayout106.xml"/><Relationship Id="rId6" Type="http://schemas.openxmlformats.org/officeDocument/2006/relationships/slideLayout" Target="../slideLayouts/slideLayout111.xml"/><Relationship Id="rId11" Type="http://schemas.openxmlformats.org/officeDocument/2006/relationships/slideLayout" Target="../slideLayouts/slideLayout116.xml"/><Relationship Id="rId5" Type="http://schemas.openxmlformats.org/officeDocument/2006/relationships/slideLayout" Target="../slideLayouts/slideLayout110.xml"/><Relationship Id="rId10" Type="http://schemas.openxmlformats.org/officeDocument/2006/relationships/slideLayout" Target="../slideLayouts/slideLayout115.xml"/><Relationship Id="rId4" Type="http://schemas.openxmlformats.org/officeDocument/2006/relationships/slideLayout" Target="../slideLayouts/slideLayout109.xml"/><Relationship Id="rId9" Type="http://schemas.openxmlformats.org/officeDocument/2006/relationships/slideLayout" Target="../slideLayouts/slideLayout114.xml"/></Relationships>
</file>

<file path=ppt/slideMasters/_rels/slideMaster1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24.xml"/><Relationship Id="rId13" Type="http://schemas.openxmlformats.org/officeDocument/2006/relationships/slideLayout" Target="../slideLayouts/slideLayout129.xml"/><Relationship Id="rId3" Type="http://schemas.openxmlformats.org/officeDocument/2006/relationships/slideLayout" Target="../slideLayouts/slideLayout119.xml"/><Relationship Id="rId7" Type="http://schemas.openxmlformats.org/officeDocument/2006/relationships/slideLayout" Target="../slideLayouts/slideLayout123.xml"/><Relationship Id="rId12" Type="http://schemas.openxmlformats.org/officeDocument/2006/relationships/slideLayout" Target="../slideLayouts/slideLayout128.xml"/><Relationship Id="rId17" Type="http://schemas.openxmlformats.org/officeDocument/2006/relationships/theme" Target="../theme/theme11.xml"/><Relationship Id="rId2" Type="http://schemas.openxmlformats.org/officeDocument/2006/relationships/slideLayout" Target="../slideLayouts/slideLayout118.xml"/><Relationship Id="rId16" Type="http://schemas.openxmlformats.org/officeDocument/2006/relationships/slideLayout" Target="../slideLayouts/slideLayout132.xml"/><Relationship Id="rId1" Type="http://schemas.openxmlformats.org/officeDocument/2006/relationships/slideLayout" Target="../slideLayouts/slideLayout117.xml"/><Relationship Id="rId6" Type="http://schemas.openxmlformats.org/officeDocument/2006/relationships/slideLayout" Target="../slideLayouts/slideLayout122.xml"/><Relationship Id="rId11" Type="http://schemas.openxmlformats.org/officeDocument/2006/relationships/slideLayout" Target="../slideLayouts/slideLayout127.xml"/><Relationship Id="rId5" Type="http://schemas.openxmlformats.org/officeDocument/2006/relationships/slideLayout" Target="../slideLayouts/slideLayout121.xml"/><Relationship Id="rId15" Type="http://schemas.openxmlformats.org/officeDocument/2006/relationships/slideLayout" Target="../slideLayouts/slideLayout131.xml"/><Relationship Id="rId10" Type="http://schemas.openxmlformats.org/officeDocument/2006/relationships/slideLayout" Target="../slideLayouts/slideLayout126.xml"/><Relationship Id="rId4" Type="http://schemas.openxmlformats.org/officeDocument/2006/relationships/slideLayout" Target="../slideLayouts/slideLayout120.xml"/><Relationship Id="rId9" Type="http://schemas.openxmlformats.org/officeDocument/2006/relationships/slideLayout" Target="../slideLayouts/slideLayout125.xml"/><Relationship Id="rId14" Type="http://schemas.openxmlformats.org/officeDocument/2006/relationships/slideLayout" Target="../slideLayouts/slideLayout130.xml"/></Relationships>
</file>

<file path=ppt/slideMasters/_rels/slideMaster1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40.xml"/><Relationship Id="rId3" Type="http://schemas.openxmlformats.org/officeDocument/2006/relationships/slideLayout" Target="../slideLayouts/slideLayout135.xml"/><Relationship Id="rId7" Type="http://schemas.openxmlformats.org/officeDocument/2006/relationships/slideLayout" Target="../slideLayouts/slideLayout139.xml"/><Relationship Id="rId12" Type="http://schemas.openxmlformats.org/officeDocument/2006/relationships/theme" Target="../theme/theme12.xml"/><Relationship Id="rId2" Type="http://schemas.openxmlformats.org/officeDocument/2006/relationships/slideLayout" Target="../slideLayouts/slideLayout134.xml"/><Relationship Id="rId1" Type="http://schemas.openxmlformats.org/officeDocument/2006/relationships/slideLayout" Target="../slideLayouts/slideLayout133.xml"/><Relationship Id="rId6" Type="http://schemas.openxmlformats.org/officeDocument/2006/relationships/slideLayout" Target="../slideLayouts/slideLayout138.xml"/><Relationship Id="rId11" Type="http://schemas.openxmlformats.org/officeDocument/2006/relationships/slideLayout" Target="../slideLayouts/slideLayout143.xml"/><Relationship Id="rId5" Type="http://schemas.openxmlformats.org/officeDocument/2006/relationships/slideLayout" Target="../slideLayouts/slideLayout137.xml"/><Relationship Id="rId10" Type="http://schemas.openxmlformats.org/officeDocument/2006/relationships/slideLayout" Target="../slideLayouts/slideLayout142.xml"/><Relationship Id="rId4" Type="http://schemas.openxmlformats.org/officeDocument/2006/relationships/slideLayout" Target="../slideLayouts/slideLayout136.xml"/><Relationship Id="rId9" Type="http://schemas.openxmlformats.org/officeDocument/2006/relationships/slideLayout" Target="../slideLayouts/slideLayout141.xml"/></Relationships>
</file>

<file path=ppt/slideMasters/_rels/slideMaster1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51.xml"/><Relationship Id="rId13" Type="http://schemas.openxmlformats.org/officeDocument/2006/relationships/slideLayout" Target="../slideLayouts/slideLayout156.xml"/><Relationship Id="rId3" Type="http://schemas.openxmlformats.org/officeDocument/2006/relationships/slideLayout" Target="../slideLayouts/slideLayout146.xml"/><Relationship Id="rId7" Type="http://schemas.openxmlformats.org/officeDocument/2006/relationships/slideLayout" Target="../slideLayouts/slideLayout150.xml"/><Relationship Id="rId12" Type="http://schemas.openxmlformats.org/officeDocument/2006/relationships/slideLayout" Target="../slideLayouts/slideLayout155.xml"/><Relationship Id="rId17" Type="http://schemas.openxmlformats.org/officeDocument/2006/relationships/theme" Target="../theme/theme13.xml"/><Relationship Id="rId2" Type="http://schemas.openxmlformats.org/officeDocument/2006/relationships/slideLayout" Target="../slideLayouts/slideLayout145.xml"/><Relationship Id="rId16" Type="http://schemas.openxmlformats.org/officeDocument/2006/relationships/slideLayout" Target="../slideLayouts/slideLayout159.xml"/><Relationship Id="rId1" Type="http://schemas.openxmlformats.org/officeDocument/2006/relationships/slideLayout" Target="../slideLayouts/slideLayout144.xml"/><Relationship Id="rId6" Type="http://schemas.openxmlformats.org/officeDocument/2006/relationships/slideLayout" Target="../slideLayouts/slideLayout149.xml"/><Relationship Id="rId11" Type="http://schemas.openxmlformats.org/officeDocument/2006/relationships/slideLayout" Target="../slideLayouts/slideLayout154.xml"/><Relationship Id="rId5" Type="http://schemas.openxmlformats.org/officeDocument/2006/relationships/slideLayout" Target="../slideLayouts/slideLayout148.xml"/><Relationship Id="rId15" Type="http://schemas.openxmlformats.org/officeDocument/2006/relationships/slideLayout" Target="../slideLayouts/slideLayout158.xml"/><Relationship Id="rId10" Type="http://schemas.openxmlformats.org/officeDocument/2006/relationships/slideLayout" Target="../slideLayouts/slideLayout153.xml"/><Relationship Id="rId4" Type="http://schemas.openxmlformats.org/officeDocument/2006/relationships/slideLayout" Target="../slideLayouts/slideLayout147.xml"/><Relationship Id="rId9" Type="http://schemas.openxmlformats.org/officeDocument/2006/relationships/slideLayout" Target="../slideLayouts/slideLayout152.xml"/><Relationship Id="rId14" Type="http://schemas.openxmlformats.org/officeDocument/2006/relationships/slideLayout" Target="../slideLayouts/slideLayout157.xml"/></Relationships>
</file>

<file path=ppt/slideMasters/_rels/slideMaster1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67.xml"/><Relationship Id="rId13" Type="http://schemas.openxmlformats.org/officeDocument/2006/relationships/slideLayout" Target="../slideLayouts/slideLayout172.xml"/><Relationship Id="rId18" Type="http://schemas.openxmlformats.org/officeDocument/2006/relationships/theme" Target="../theme/theme14.xml"/><Relationship Id="rId3" Type="http://schemas.openxmlformats.org/officeDocument/2006/relationships/slideLayout" Target="../slideLayouts/slideLayout162.xml"/><Relationship Id="rId7" Type="http://schemas.openxmlformats.org/officeDocument/2006/relationships/slideLayout" Target="../slideLayouts/slideLayout166.xml"/><Relationship Id="rId12" Type="http://schemas.openxmlformats.org/officeDocument/2006/relationships/slideLayout" Target="../slideLayouts/slideLayout171.xml"/><Relationship Id="rId17" Type="http://schemas.openxmlformats.org/officeDocument/2006/relationships/slideLayout" Target="../slideLayouts/slideLayout176.xml"/><Relationship Id="rId2" Type="http://schemas.openxmlformats.org/officeDocument/2006/relationships/slideLayout" Target="../slideLayouts/slideLayout161.xml"/><Relationship Id="rId16" Type="http://schemas.openxmlformats.org/officeDocument/2006/relationships/slideLayout" Target="../slideLayouts/slideLayout175.xml"/><Relationship Id="rId1" Type="http://schemas.openxmlformats.org/officeDocument/2006/relationships/slideLayout" Target="../slideLayouts/slideLayout160.xml"/><Relationship Id="rId6" Type="http://schemas.openxmlformats.org/officeDocument/2006/relationships/slideLayout" Target="../slideLayouts/slideLayout165.xml"/><Relationship Id="rId11" Type="http://schemas.openxmlformats.org/officeDocument/2006/relationships/slideLayout" Target="../slideLayouts/slideLayout170.xml"/><Relationship Id="rId5" Type="http://schemas.openxmlformats.org/officeDocument/2006/relationships/slideLayout" Target="../slideLayouts/slideLayout164.xml"/><Relationship Id="rId15" Type="http://schemas.openxmlformats.org/officeDocument/2006/relationships/slideLayout" Target="../slideLayouts/slideLayout174.xml"/><Relationship Id="rId10" Type="http://schemas.openxmlformats.org/officeDocument/2006/relationships/slideLayout" Target="../slideLayouts/slideLayout169.xml"/><Relationship Id="rId19" Type="http://schemas.openxmlformats.org/officeDocument/2006/relationships/image" Target="../media/image14.png"/><Relationship Id="rId4" Type="http://schemas.openxmlformats.org/officeDocument/2006/relationships/slideLayout" Target="../slideLayouts/slideLayout163.xml"/><Relationship Id="rId9" Type="http://schemas.openxmlformats.org/officeDocument/2006/relationships/slideLayout" Target="../slideLayouts/slideLayout168.xml"/><Relationship Id="rId14" Type="http://schemas.openxmlformats.org/officeDocument/2006/relationships/slideLayout" Target="../slideLayouts/slideLayout17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DD8C408-DE1F-4D75-8DC5-070CF04CB49E}" type="datetimeFigureOut">
              <a:rPr lang="id-ID" smtClean="0"/>
              <a:pPr/>
              <a:t>08/12/2019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E5EF56F-A1E0-47C6-80D1-08E3AFA7EB4C}" type="slidenum">
              <a:rPr lang="id-ID" smtClean="0"/>
              <a:pPr/>
              <a:t>‹#›</a:t>
            </a:fld>
            <a:endParaRPr lang="id-ID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d-ID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 Placeholder 8"/>
          <p:cNvSpPr>
            <a:spLocks noGrp="1"/>
          </p:cNvSpPr>
          <p:nvPr>
            <p:ph type="body" idx="1"/>
          </p:nvPr>
        </p:nvSpPr>
        <p:spPr>
          <a:xfrm>
            <a:off x="457200" y="1447800"/>
            <a:ext cx="8229600" cy="46783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24" name="Date Placeholder 23"/>
          <p:cNvSpPr>
            <a:spLocks noGrp="1"/>
          </p:cNvSpPr>
          <p:nvPr>
            <p:ph type="dt" sz="half" idx="2"/>
          </p:nvPr>
        </p:nvSpPr>
        <p:spPr>
          <a:xfrm>
            <a:off x="5791200" y="6203667"/>
            <a:ext cx="2590800" cy="384048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DDD8C408-DE1F-4D75-8DC5-070CF04CB49E}" type="datetimeFigureOut">
              <a:rPr lang="id-ID" smtClean="0"/>
              <a:pPr/>
              <a:t>08/12/2019</a:t>
            </a:fld>
            <a:endParaRPr lang="id-ID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3"/>
          </p:nvPr>
        </p:nvSpPr>
        <p:spPr>
          <a:xfrm>
            <a:off x="2133600" y="6203667"/>
            <a:ext cx="358140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id-ID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4"/>
          </p:nvPr>
        </p:nvSpPr>
        <p:spPr>
          <a:xfrm>
            <a:off x="8410575" y="6181531"/>
            <a:ext cx="609600" cy="457200"/>
          </a:xfrm>
          <a:prstGeom prst="rect">
            <a:avLst/>
          </a:prstGeom>
          <a:noFill/>
        </p:spPr>
        <p:txBody>
          <a:bodyPr vert="horz" lIns="0" tIns="0" rIns="0" bIns="0" anchor="ctr" anchorCtr="0">
            <a:noAutofit/>
          </a:bodyPr>
          <a:lstStyle>
            <a:lvl1pPr algn="ctr" eaLnBrk="1" latinLnBrk="0" hangingPunct="1">
              <a:defRPr kumimoji="0" sz="1600" baseline="0">
                <a:solidFill>
                  <a:schemeClr val="tx2"/>
                </a:solidFill>
              </a:defRPr>
            </a:lvl1pPr>
          </a:lstStyle>
          <a:p>
            <a:fld id="{DE5EF56F-A1E0-47C6-80D1-08E3AFA7EB4C}" type="slidenum">
              <a:rPr lang="id-ID" smtClean="0"/>
              <a:pPr/>
              <a:t>‹#›</a:t>
            </a:fld>
            <a:endParaRPr lang="id-ID"/>
          </a:p>
        </p:txBody>
      </p:sp>
      <p:sp>
        <p:nvSpPr>
          <p:cNvPr id="5" name="Title Placeholder 4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19200"/>
          </a:xfrm>
          <a:prstGeom prst="rect">
            <a:avLst/>
          </a:prstGeom>
          <a:ln w="6350" cap="rnd">
            <a:noFill/>
          </a:ln>
        </p:spPr>
        <p:txBody>
          <a:bodyPr vert="horz" anchor="b" anchorCtr="0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lang="en-US" sz="4200" b="0" kern="1200" spc="-100" baseline="0" dirty="0">
          <a:ln w="3200">
            <a:solidFill>
              <a:schemeClr val="bg2">
                <a:shade val="75000"/>
                <a:alpha val="25000"/>
              </a:schemeClr>
            </a:solidFill>
            <a:prstDash val="solid"/>
            <a:round/>
          </a:ln>
          <a:solidFill>
            <a:srgbClr val="F9F9F9"/>
          </a:solidFill>
          <a:effectLst>
            <a:innerShdw blurRad="50800" dist="25400" dir="13500000">
              <a:prstClr val="black">
                <a:alpha val="70000"/>
              </a:prstClr>
            </a:innerShdw>
          </a:effectLst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2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/>
        <a:buChar char="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2pPr>
      <a:lvl3pPr marL="1005840" indent="-228600" algn="l" rtl="0" eaLnBrk="1" latinLnBrk="0" hangingPunct="1">
        <a:spcBef>
          <a:spcPts val="300"/>
        </a:spcBef>
        <a:buClr>
          <a:schemeClr val="accent2">
            <a:shade val="50000"/>
          </a:schemeClr>
        </a:buClr>
        <a:buSzPct val="85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Rounded Rectangle 8"/>
          <p:cNvSpPr/>
          <p:nvPr/>
        </p:nvSpPr>
        <p:spPr>
          <a:xfrm>
            <a:off x="418596" y="434162"/>
            <a:ext cx="8306809" cy="5486400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3" name="Title Placeholder 12"/>
          <p:cNvSpPr>
            <a:spLocks noGrp="1"/>
          </p:cNvSpPr>
          <p:nvPr>
            <p:ph type="title"/>
          </p:nvPr>
        </p:nvSpPr>
        <p:spPr>
          <a:xfrm>
            <a:off x="502920" y="4985590"/>
            <a:ext cx="8183880" cy="1051560"/>
          </a:xfrm>
          <a:prstGeom prst="rect">
            <a:avLst/>
          </a:prstGeom>
        </p:spPr>
        <p:txBody>
          <a:bodyPr vert="horz" anchor="b">
            <a:normAutofit/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idx="1"/>
          </p:nvPr>
        </p:nvSpPr>
        <p:spPr>
          <a:xfrm>
            <a:off x="502920" y="530352"/>
            <a:ext cx="8183880" cy="4187952"/>
          </a:xfrm>
          <a:prstGeom prst="rect">
            <a:avLst/>
          </a:prstGeom>
        </p:spPr>
        <p:txBody>
          <a:bodyPr vert="horz" lIns="182880" tIns="91440"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25" name="Date Placeholder 24"/>
          <p:cNvSpPr>
            <a:spLocks noGrp="1"/>
          </p:cNvSpPr>
          <p:nvPr>
            <p:ph type="dt" sz="half" idx="2"/>
          </p:nvPr>
        </p:nvSpPr>
        <p:spPr>
          <a:xfrm>
            <a:off x="3776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DDD8C408-DE1F-4D75-8DC5-070CF04CB49E}" type="datetimeFigureOut">
              <a:rPr lang="id-ID" smtClean="0"/>
              <a:pPr/>
              <a:t>08/12/2019</a:t>
            </a:fld>
            <a:endParaRPr lang="id-ID"/>
          </a:p>
        </p:txBody>
      </p:sp>
      <p:sp>
        <p:nvSpPr>
          <p:cNvPr id="18" name="Footer Placeholder 17"/>
          <p:cNvSpPr>
            <a:spLocks noGrp="1"/>
          </p:cNvSpPr>
          <p:nvPr>
            <p:ph type="ftr" sz="quarter" idx="3"/>
          </p:nvPr>
        </p:nvSpPr>
        <p:spPr>
          <a:xfrm>
            <a:off x="6062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endParaRPr lang="id-ID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4"/>
          </p:nvPr>
        </p:nvSpPr>
        <p:spPr>
          <a:xfrm>
            <a:off x="8348328" y="61118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DE5EF56F-A1E0-47C6-80D1-08E3AFA7EB4C}" type="slidenum">
              <a:rPr lang="id-ID" smtClean="0"/>
              <a:pPr/>
              <a:t>‹#›</a:t>
            </a:fld>
            <a:endParaRPr lang="id-ID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b="1" kern="1200">
          <a:solidFill>
            <a:schemeClr val="accent1">
              <a:tint val="88000"/>
              <a:satMod val="150000"/>
            </a:schemeClr>
          </a:solidFill>
          <a:effectLst>
            <a:outerShdw blurRad="53975" dist="22860" dir="5400000" algn="tl" rotWithShape="0">
              <a:srgbClr val="000000">
                <a:alpha val="5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65176" indent="-265176" algn="l" rtl="0" eaLnBrk="1" latinLnBrk="0" hangingPunct="1">
        <a:spcBef>
          <a:spcPts val="250"/>
        </a:spcBef>
        <a:buClr>
          <a:schemeClr val="accent1"/>
        </a:buClr>
        <a:buSzPct val="80000"/>
        <a:buFont typeface="Wingdings 2"/>
        <a:buChar char=""/>
        <a:defRPr kumimoji="0" sz="28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548640" indent="-201168" algn="l" rtl="0" eaLnBrk="1" latinLnBrk="0" hangingPunct="1">
        <a:spcBef>
          <a:spcPts val="250"/>
        </a:spcBef>
        <a:buClr>
          <a:schemeClr val="accent1"/>
        </a:buClr>
        <a:buSzPct val="100000"/>
        <a:buFont typeface="Verdana"/>
        <a:buChar char="◦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786384" indent="-182880" algn="l" rtl="0" eaLnBrk="1" latinLnBrk="0" hangingPunct="1">
        <a:spcBef>
          <a:spcPts val="250"/>
        </a:spcBef>
        <a:buClr>
          <a:schemeClr val="accent2">
            <a:tint val="85000"/>
            <a:satMod val="285000"/>
          </a:schemeClr>
        </a:buClr>
        <a:buSzPct val="100000"/>
        <a:buFont typeface="Wingdings 2"/>
        <a:buChar char="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024128" indent="-182880" algn="l" rtl="0" eaLnBrk="1" latinLnBrk="0" hangingPunct="1">
        <a:spcBef>
          <a:spcPts val="230"/>
        </a:spcBef>
        <a:buClr>
          <a:schemeClr val="accent2">
            <a:tint val="85000"/>
            <a:satMod val="285000"/>
          </a:schemeClr>
        </a:buClr>
        <a:buSzPct val="112000"/>
        <a:buFont typeface="Verdana"/>
        <a:buChar char="◦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90472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7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700784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spcBef>
          <a:spcPts val="257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5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148840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0" y="0"/>
            <a:ext cx="9144000" cy="1393371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5791200" y="6404984"/>
            <a:ext cx="3044952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rgbClr val="FFFFFF"/>
                </a:solidFill>
              </a:defRPr>
            </a:lvl1pPr>
          </a:lstStyle>
          <a:p>
            <a:fld id="{DDD8C408-DE1F-4D75-8DC5-070CF04CB49E}" type="datetimeFigureOut">
              <a:rPr lang="id-ID" smtClean="0"/>
              <a:pPr/>
              <a:t>08/12/2019</a:t>
            </a:fld>
            <a:endParaRPr lang="id-ID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304800" y="6410848"/>
            <a:ext cx="35814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rgbClr val="FFFFFF"/>
                </a:solidFill>
              </a:defRPr>
            </a:lvl1pPr>
          </a:lstStyle>
          <a:p>
            <a:endParaRPr lang="id-ID"/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0" name="Straight Connector 9"/>
          <p:cNvSpPr>
            <a:spLocks noChangeShapeType="1"/>
          </p:cNvSpPr>
          <p:nvPr/>
        </p:nvSpPr>
        <p:spPr bwMode="auto">
          <a:xfrm>
            <a:off x="152400" y="1276743"/>
            <a:ext cx="8833104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val 11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val 14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4343400" y="1040174"/>
            <a:ext cx="457200" cy="441325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>
            <a:lvl1pPr algn="ctr" eaLnBrk="1" latinLnBrk="0" hangingPunct="1">
              <a:defRPr kumimoji="0" sz="1600"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DE5EF56F-A1E0-47C6-80D1-08E3AFA7EB4C}" type="slidenum">
              <a:rPr lang="id-ID" smtClean="0"/>
              <a:pPr/>
              <a:t>‹#›</a:t>
            </a:fld>
            <a:endParaRPr lang="id-ID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8534400" cy="459943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ctr" rtl="0" eaLnBrk="1" latinLnBrk="0" hangingPunct="1">
        <a:spcBef>
          <a:spcPct val="0"/>
        </a:spcBef>
        <a:buNone/>
        <a:defRPr kumimoji="0" sz="3300" kern="1200">
          <a:solidFill>
            <a:schemeClr val="accent3">
              <a:shade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"/>
        <a:buChar char=""/>
        <a:defRPr kumimoji="0"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ct val="20000"/>
        </a:spcBef>
        <a:buClr>
          <a:schemeClr val="accent3"/>
        </a:buClr>
        <a:buSzPct val="75000"/>
        <a:buFont typeface="Wingdings 2"/>
        <a:buChar char="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ct val="20000"/>
        </a:spcBef>
        <a:buClr>
          <a:schemeClr val="accent4"/>
        </a:buClr>
        <a:buSzPct val="70000"/>
        <a:buFont typeface="Wingdings"/>
        <a:buChar char="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ct val="20000"/>
        </a:spcBef>
        <a:buClr>
          <a:schemeClr val="accent5"/>
        </a:buClr>
        <a:buFontTx/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90000"/>
        <a:buChar char="•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rtl="0" eaLnBrk="1" latinLnBrk="0" hangingPunct="1">
        <a:spcBef>
          <a:spcPct val="20000"/>
        </a:spcBef>
        <a:buClr>
          <a:schemeClr val="accent4">
            <a:shade val="75000"/>
          </a:schemeClr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rtl="0" eaLnBrk="1" latinLnBrk="0" hangingPunct="1">
        <a:spcBef>
          <a:spcPct val="20000"/>
        </a:spcBef>
        <a:buClr>
          <a:schemeClr val="accent2">
            <a:shade val="75000"/>
          </a:schemeClr>
        </a:buClr>
        <a:buSzPct val="90000"/>
        <a:buChar char="•"/>
        <a:defRPr kumimoji="0" sz="1400" kern="1200" cap="all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 Diagonal Corner Rectangle 6"/>
          <p:cNvSpPr/>
          <p:nvPr/>
        </p:nvSpPr>
        <p:spPr>
          <a:xfrm>
            <a:off x="164592" y="147085"/>
            <a:ext cx="8810846" cy="6565392"/>
          </a:xfrm>
          <a:prstGeom prst="round2DiagRect">
            <a:avLst>
              <a:gd name="adj1" fmla="val 11807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1295400" y="6400800"/>
            <a:ext cx="4212264" cy="274320"/>
          </a:xfrm>
          <a:prstGeom prst="rect">
            <a:avLst/>
          </a:prstGeom>
        </p:spPr>
        <p:txBody>
          <a:bodyPr/>
          <a:lstStyle>
            <a:lvl1pPr algn="r" eaLnBrk="1" latinLnBrk="0" hangingPunct="1">
              <a:defRPr kumimoji="0" sz="1300">
                <a:solidFill>
                  <a:schemeClr val="bg2">
                    <a:tint val="60000"/>
                    <a:satMod val="155000"/>
                  </a:schemeClr>
                </a:solidFill>
              </a:defRPr>
            </a:lvl1pPr>
            <a:extLst/>
          </a:lstStyle>
          <a:p>
            <a:endParaRPr lang="id-ID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5562600" y="6400800"/>
            <a:ext cx="3002280" cy="274320"/>
          </a:xfrm>
          <a:prstGeom prst="rect">
            <a:avLst/>
          </a:prstGeom>
        </p:spPr>
        <p:txBody>
          <a:bodyPr/>
          <a:lstStyle>
            <a:lvl1pPr algn="l" eaLnBrk="1" latinLnBrk="0" hangingPunct="1">
              <a:defRPr kumimoji="0" sz="1300">
                <a:solidFill>
                  <a:schemeClr val="bg2">
                    <a:tint val="60000"/>
                    <a:satMod val="155000"/>
                  </a:schemeClr>
                </a:solidFill>
              </a:defRPr>
            </a:lvl1pPr>
            <a:extLst/>
          </a:lstStyle>
          <a:p>
            <a:fld id="{DDD8C408-DE1F-4D75-8DC5-070CF04CB49E}" type="datetimeFigureOut">
              <a:rPr lang="id-ID" smtClean="0"/>
              <a:pPr/>
              <a:t>08/12/2019</a:t>
            </a:fld>
            <a:endParaRPr lang="id-ID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8638952" y="6514568"/>
            <a:ext cx="464288" cy="274320"/>
          </a:xfrm>
          <a:prstGeom prst="rect">
            <a:avLst/>
          </a:prstGeom>
        </p:spPr>
        <p:txBody>
          <a:bodyPr anchor="ctr"/>
          <a:lstStyle>
            <a:lvl1pPr algn="r" eaLnBrk="1" latinLnBrk="0" hangingPunct="1">
              <a:defRPr kumimoji="0" sz="1600">
                <a:solidFill>
                  <a:schemeClr val="tx2">
                    <a:shade val="90000"/>
                  </a:schemeClr>
                </a:solidFill>
                <a:effectLst/>
              </a:defRPr>
            </a:lvl1pPr>
            <a:extLst/>
          </a:lstStyle>
          <a:p>
            <a:fld id="{DE5EF56F-A1E0-47C6-80D1-08E3AFA7EB4C}" type="slidenum">
              <a:rPr lang="id-ID" smtClean="0"/>
              <a:pPr/>
              <a:t>‹#›</a:t>
            </a:fld>
            <a:endParaRPr lang="id-ID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253536"/>
            <a:ext cx="8229600" cy="1143000"/>
          </a:xfrm>
          <a:prstGeom prst="rect">
            <a:avLst/>
          </a:prstGeom>
        </p:spPr>
        <p:txBody>
          <a:bodyPr rIns="91440" anchor="b">
            <a:normAutofit/>
            <a:scene3d>
              <a:camera prst="orthographicFront"/>
              <a:lightRig rig="soft" dir="t">
                <a:rot lat="0" lon="0" rev="2400000"/>
              </a:lightRig>
            </a:scene3d>
            <a:sp3d>
              <a:bevelT w="19050" h="12700"/>
            </a:sp3d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1646237"/>
            <a:ext cx="8229600" cy="452628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marL="54864" algn="r" rtl="0" eaLnBrk="1" latinLnBrk="0" hangingPunct="1">
        <a:spcBef>
          <a:spcPct val="0"/>
        </a:spcBef>
        <a:buNone/>
        <a:defRPr kumimoji="0" sz="4600" kern="1200">
          <a:solidFill>
            <a:schemeClr val="tx2">
              <a:tint val="100000"/>
              <a:shade val="90000"/>
              <a:satMod val="250000"/>
              <a:alpha val="100000"/>
            </a:schemeClr>
          </a:solidFill>
          <a:effectLst>
            <a:outerShdw blurRad="38100" dist="25500" dir="5400000" algn="tl" rotWithShape="0">
              <a:srgbClr val="000000">
                <a:satMod val="180000"/>
                <a:alpha val="7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92100" indent="-292100" algn="l" rtl="0" eaLnBrk="1" latinLnBrk="0" hangingPunct="1">
        <a:spcBef>
          <a:spcPts val="0"/>
        </a:spcBef>
        <a:buClr>
          <a:schemeClr val="accent1"/>
        </a:buClr>
        <a:buSzPct val="70000"/>
        <a:buFont typeface="Wingdings 2"/>
        <a:buChar char="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28600" algn="l" rtl="0" eaLnBrk="1" latinLnBrk="0" hangingPunct="1">
        <a:spcBef>
          <a:spcPts val="400"/>
        </a:spcBef>
        <a:buClr>
          <a:schemeClr val="accent2"/>
        </a:buClr>
        <a:buSzPct val="90000"/>
        <a:buFontTx/>
        <a:buChar char="•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192024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188720" indent="-182880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55448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73736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92024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DD8C408-DE1F-4D75-8DC5-070CF04CB49E}" type="datetimeFigureOut">
              <a:rPr lang="id-ID" smtClean="0"/>
              <a:pPr/>
              <a:t>08/12/2019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E5EF56F-A1E0-47C6-80D1-08E3AFA7EB4C}" type="slidenum">
              <a:rPr lang="id-ID" smtClean="0"/>
              <a:pPr/>
              <a:t>‹#›</a:t>
            </a:fld>
            <a:endParaRPr lang="id-ID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d-ID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Freeform 11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Freeform 15"/>
          <p:cNvSpPr>
            <a:spLocks/>
          </p:cNvSpPr>
          <p:nvPr/>
        </p:nvSpPr>
        <p:spPr bwMode="auto">
          <a:xfrm>
            <a:off x="7315200" y="0"/>
            <a:ext cx="1828800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2082" y="1734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422064"/>
            <a:ext cx="2133600" cy="365125"/>
          </a:xfrm>
          <a:prstGeom prst="rect">
            <a:avLst/>
          </a:prstGeom>
        </p:spPr>
        <p:txBody>
          <a:bodyPr vert="horz" bIns="0" anchor="b"/>
          <a:lstStyle>
            <a:lvl1pPr algn="l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fld id="{DDD8C408-DE1F-4D75-8DC5-070CF04CB49E}" type="datetimeFigureOut">
              <a:rPr lang="id-ID" smtClean="0"/>
              <a:pPr/>
              <a:t>08/12/2019</a:t>
            </a:fld>
            <a:endParaRPr lang="id-ID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3124200" y="6422064"/>
            <a:ext cx="2895600" cy="365125"/>
          </a:xfrm>
          <a:prstGeom prst="rect">
            <a:avLst/>
          </a:prstGeom>
        </p:spPr>
        <p:txBody>
          <a:bodyPr vert="horz" lIns="0" rIns="0" bIns="0" anchor="b"/>
          <a:lstStyle>
            <a:lvl1pPr algn="ctr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endParaRPr lang="id-ID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8153400" y="6422064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fld id="{DE5EF56F-A1E0-47C6-80D1-08E3AFA7EB4C}" type="slidenum">
              <a:rPr lang="id-ID" smtClean="0"/>
              <a:pPr/>
              <a:t>‹#›</a:t>
            </a:fld>
            <a:endParaRPr lang="id-ID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l" rtl="0" eaLnBrk="1" latinLnBrk="0" hangingPunct="1">
        <a:spcBef>
          <a:spcPct val="0"/>
        </a:spcBef>
        <a:buNone/>
        <a:defRPr kumimoji="0"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20624" indent="-384048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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722376" indent="-274320" algn="l" rtl="0" eaLnBrk="1" latinLnBrk="0" hangingPunct="1">
        <a:spcBef>
          <a:spcPct val="20000"/>
        </a:spcBef>
        <a:buClr>
          <a:schemeClr val="accent1"/>
        </a:buClr>
        <a:buSzPct val="90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005840" indent="-256032" algn="l" rtl="0" eaLnBrk="1" latinLnBrk="0" hangingPunct="1">
        <a:spcBef>
          <a:spcPct val="20000"/>
        </a:spcBef>
        <a:buClr>
          <a:schemeClr val="accent2"/>
        </a:buClr>
        <a:buSzPct val="85000"/>
        <a:buFont typeface="Arial"/>
        <a:buChar char="○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37744" algn="l" rtl="0" eaLnBrk="1" latinLnBrk="0" hangingPunct="1">
        <a:spcBef>
          <a:spcPct val="20000"/>
        </a:spcBef>
        <a:buClr>
          <a:schemeClr val="accent3"/>
        </a:buClr>
        <a:buSzPct val="9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90472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Arial"/>
        <a:buChar char="-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00784" indent="-182880" algn="l" rtl="0" eaLnBrk="1" latinLnBrk="0" hangingPunct="1">
        <a:spcBef>
          <a:spcPct val="20000"/>
        </a:spcBef>
        <a:buClr>
          <a:schemeClr val="accent5"/>
        </a:buClr>
        <a:buFont typeface="Arial"/>
        <a:buChar char="-"/>
        <a:defRPr kumimoji="0" sz="20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100000"/>
        <a:buFont typeface="Arial"/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39696" indent="-182880" algn="l" rtl="0" eaLnBrk="1" latinLnBrk="0" hangingPunct="1">
        <a:spcBef>
          <a:spcPct val="20000"/>
        </a:spcBef>
        <a:buClr>
          <a:schemeClr val="accent6"/>
        </a:buClr>
        <a:buFont typeface="Arial"/>
        <a:buChar char="▪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31720" indent="-182880" algn="l" rtl="0" eaLnBrk="1" latinLnBrk="0" hangingPunct="1">
        <a:spcBef>
          <a:spcPct val="20000"/>
        </a:spcBef>
        <a:buClr>
          <a:schemeClr val="accent6"/>
        </a:buClr>
        <a:buFont typeface="Arial"/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 flipH="1">
            <a:off x="8153400" y="0"/>
            <a:ext cx="990600" cy="6858000"/>
          </a:xfrm>
          <a:prstGeom prst="rect">
            <a:avLst/>
          </a:prstGeom>
          <a:blipFill>
            <a:blip r:embed="rId13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10000" r="50000" b="-10000"/>
                </a:path>
                <a:tileRect/>
              </a:gradFill>
            </a:fillOverlay>
            <a:innerShdw blurRad="63500" dist="44450" dir="10800000">
              <a:srgbClr val="000000">
                <a:alpha val="45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Title Placeholder 2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143000"/>
          </a:xfrm>
          <a:prstGeom prst="rect">
            <a:avLst/>
          </a:prstGeom>
        </p:spPr>
        <p:txBody>
          <a:bodyPr vert="horz" lIns="45720" tIns="0" rIns="45720" bIns="0" anchor="b" anchorCtr="0">
            <a:normAutofit/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1" name="Text Placeholder 30"/>
          <p:cNvSpPr>
            <a:spLocks noGrp="1"/>
          </p:cNvSpPr>
          <p:nvPr>
            <p:ph type="body" idx="1"/>
          </p:nvPr>
        </p:nvSpPr>
        <p:spPr>
          <a:xfrm>
            <a:off x="457200" y="1609416"/>
            <a:ext cx="7239000" cy="484632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27" name="Date Placeholder 26"/>
          <p:cNvSpPr>
            <a:spLocks noGrp="1"/>
          </p:cNvSpPr>
          <p:nvPr>
            <p:ph type="dt" sz="half" idx="2"/>
          </p:nvPr>
        </p:nvSpPr>
        <p:spPr>
          <a:xfrm>
            <a:off x="4245936" y="6557946"/>
            <a:ext cx="2002464" cy="226902"/>
          </a:xfrm>
          <a:prstGeom prst="rect">
            <a:avLst/>
          </a:prstGeom>
        </p:spPr>
        <p:txBody>
          <a:bodyPr vert="horz" tIns="0" bIns="0" anchor="b"/>
          <a:lstStyle>
            <a:lvl1pPr algn="l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fld id="{DDD8C408-DE1F-4D75-8DC5-070CF04CB49E}" type="datetimeFigureOut">
              <a:rPr lang="id-ID" smtClean="0"/>
              <a:pPr/>
              <a:t>08/12/2019</a:t>
            </a:fld>
            <a:endParaRPr lang="id-ID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3"/>
          </p:nvPr>
        </p:nvSpPr>
        <p:spPr>
          <a:xfrm>
            <a:off x="457200" y="6557946"/>
            <a:ext cx="3657600" cy="228600"/>
          </a:xfrm>
          <a:prstGeom prst="rect">
            <a:avLst/>
          </a:prstGeom>
        </p:spPr>
        <p:txBody>
          <a:bodyPr vert="horz" tIns="0" bIns="0" anchor="b"/>
          <a:lstStyle>
            <a:lvl1pPr algn="r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endParaRPr lang="id-ID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4"/>
          </p:nvPr>
        </p:nvSpPr>
        <p:spPr>
          <a:xfrm>
            <a:off x="6251448" y="6556248"/>
            <a:ext cx="588336" cy="228600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DE5EF56F-A1E0-47C6-80D1-08E3AFA7EB4C}" type="slidenum">
              <a:rPr lang="id-ID" smtClean="0"/>
              <a:pPr/>
              <a:t>‹#›</a:t>
            </a:fld>
            <a:endParaRPr lang="id-ID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xStyles>
    <p:titleStyle>
      <a:lvl1pPr algn="l" rtl="0" eaLnBrk="1" latinLnBrk="0" hangingPunct="1">
        <a:spcBef>
          <a:spcPct val="0"/>
        </a:spcBef>
        <a:buNone/>
        <a:defRPr kumimoji="0" sz="3800" b="1" kern="1200" cap="all" baseline="0">
          <a:ln w="500">
            <a:solidFill>
              <a:schemeClr val="tx2">
                <a:shade val="20000"/>
                <a:satMod val="120000"/>
              </a:schemeClr>
            </a:solidFill>
          </a:ln>
          <a:gradFill>
            <a:gsLst>
              <a:gs pos="0">
                <a:schemeClr val="accent4">
                  <a:tint val="13000"/>
                </a:schemeClr>
              </a:gs>
              <a:gs pos="10000">
                <a:schemeClr val="accent4">
                  <a:tint val="20000"/>
                </a:schemeClr>
              </a:gs>
              <a:gs pos="49000">
                <a:schemeClr val="accent4">
                  <a:tint val="70000"/>
                </a:schemeClr>
              </a:gs>
              <a:gs pos="50000">
                <a:schemeClr val="accent4">
                  <a:tint val="97000"/>
                </a:schemeClr>
              </a:gs>
              <a:gs pos="100000">
                <a:schemeClr val="accent4">
                  <a:tint val="20000"/>
                </a:schemeClr>
              </a:gs>
            </a:gsLst>
            <a:lin ang="5400000" scaled="1"/>
          </a:gradFill>
          <a:effectLst/>
          <a:latin typeface="+mj-lt"/>
          <a:ea typeface="+mj-ea"/>
          <a:cs typeface="+mj-cs"/>
        </a:defRPr>
      </a:lvl1pPr>
      <a:extLst/>
    </p:titleStyle>
    <p:bodyStyle>
      <a:lvl1pPr marL="274320" indent="-274320" algn="l" rtl="0" eaLnBrk="1" latinLnBrk="0" hangingPunct="1">
        <a:spcBef>
          <a:spcPts val="600"/>
        </a:spcBef>
        <a:buClr>
          <a:schemeClr val="tx2"/>
        </a:buClr>
        <a:buSzPct val="73000"/>
        <a:buFont typeface="Wingdings 2"/>
        <a:buChar char=""/>
        <a:defRPr kumimoji="0" sz="260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521208" indent="-228600" algn="l" rtl="0" eaLnBrk="1" latinLnBrk="0" hangingPunct="1">
        <a:spcBef>
          <a:spcPts val="500"/>
        </a:spcBef>
        <a:buClr>
          <a:schemeClr val="accent4"/>
        </a:buClr>
        <a:buSzPct val="80000"/>
        <a:buFont typeface="Wingdings 2"/>
        <a:buChar char=""/>
        <a:defRPr kumimoji="0" sz="23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2pPr>
      <a:lvl3pPr marL="758952" indent="-228600" algn="l" rtl="0" eaLnBrk="1" latinLnBrk="0" hangingPunct="1">
        <a:spcBef>
          <a:spcPts val="400"/>
        </a:spcBef>
        <a:buClr>
          <a:schemeClr val="accent4"/>
        </a:buClr>
        <a:buSzPct val="60000"/>
        <a:buFont typeface="Wingdings"/>
        <a:buChar char="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22860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"/>
        <a:defRPr kumimoji="0" sz="20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4pPr>
      <a:lvl5pPr marL="1280160" indent="-228600" algn="l" rtl="0" eaLnBrk="1" latinLnBrk="0" hangingPunct="1">
        <a:spcBef>
          <a:spcPts val="400"/>
        </a:spcBef>
        <a:buClr>
          <a:schemeClr val="accent4"/>
        </a:buClr>
        <a:buSzPct val="70000"/>
        <a:buFont typeface="Wingdings"/>
        <a:buChar char="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72184" indent="-182880" algn="l" rtl="0" eaLnBrk="1" latinLnBrk="0" hangingPunct="1">
        <a:spcBef>
          <a:spcPts val="400"/>
        </a:spcBef>
        <a:buClr>
          <a:schemeClr val="accent4"/>
        </a:buClr>
        <a:buSzPct val="80000"/>
        <a:buFont typeface="Wingdings 2"/>
        <a:buChar char=""/>
        <a:defRPr kumimoji="0" sz="18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6pPr>
      <a:lvl7pPr marL="1673352" indent="-18288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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847088" indent="-182880" algn="l" rtl="0" eaLnBrk="1" latinLnBrk="0" hangingPunct="1">
        <a:spcBef>
          <a:spcPts val="300"/>
        </a:spcBef>
        <a:buClr>
          <a:schemeClr val="accent4"/>
        </a:buClr>
        <a:buSzPct val="100000"/>
        <a:buChar char="•"/>
        <a:defRPr kumimoji="0" sz="1600" kern="1200" baseline="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8pPr>
      <a:lvl9pPr marL="2057400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Wingdings"/>
        <a:buChar char="§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9152467" cy="6858000"/>
            <a:chOff x="0" y="0"/>
            <a:chExt cx="9152467" cy="6858000"/>
          </a:xfrm>
        </p:grpSpPr>
        <p:pic>
          <p:nvPicPr>
            <p:cNvPr id="8" name="Picture 7" descr="SD-PanelContent.png"/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9144000" cy="6858000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553888" y="542807"/>
              <a:ext cx="8039776" cy="5756392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" r="14240"/>
            <a:stretch/>
          </p:blipFill>
          <p:spPr>
            <a:xfrm>
              <a:off x="0" y="3128434"/>
              <a:ext cx="685800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" r="14240"/>
            <a:stretch/>
          </p:blipFill>
          <p:spPr>
            <a:xfrm>
              <a:off x="8466667" y="3128434"/>
              <a:ext cx="685800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76866" y="915337"/>
            <a:ext cx="6798734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76865" y="2490135"/>
            <a:ext cx="6798736" cy="3444997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356670" y="5960533"/>
            <a:ext cx="1148283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DDD8C408-DE1F-4D75-8DC5-070CF04CB49E}" type="datetimeFigureOut">
              <a:rPr lang="id-ID" smtClean="0"/>
              <a:pPr/>
              <a:t>08/12/2019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76865" y="5960533"/>
            <a:ext cx="510466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80091" y="5960533"/>
            <a:ext cx="39551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DE5EF56F-A1E0-47C6-80D1-08E3AFA7EB4C}" type="slidenum">
              <a:rPr lang="id-ID" smtClean="0"/>
              <a:pPr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3581022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  <p:sldLayoutId id="2147483756" r:id="rId12"/>
    <p:sldLayoutId id="2147483757" r:id="rId13"/>
    <p:sldLayoutId id="2147483758" r:id="rId14"/>
    <p:sldLayoutId id="2147483759" r:id="rId15"/>
    <p:sldLayoutId id="2147483760" r:id="rId16"/>
    <p:sldLayoutId id="2147483761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0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38758" y="382385"/>
            <a:ext cx="7633742" cy="149213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38758" y="2286002"/>
            <a:ext cx="7633742" cy="359359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38758" y="6375679"/>
            <a:ext cx="1747292" cy="34846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DDD8C408-DE1F-4D75-8DC5-070CF04CB49E}" type="datetimeFigureOut">
              <a:rPr lang="id-ID" smtClean="0"/>
              <a:pPr/>
              <a:t>08/12/2019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75679"/>
            <a:ext cx="3086100" cy="3457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1" y="6375679"/>
            <a:ext cx="2114549" cy="3457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DE5EF56F-A1E0-47C6-80D1-08E3AFA7EB4C}" type="slidenum">
              <a:rPr lang="id-ID" smtClean="0"/>
              <a:pPr/>
              <a:t>‹#›</a:t>
            </a:fld>
            <a:endParaRPr lang="id-ID"/>
          </a:p>
        </p:txBody>
      </p:sp>
      <p:sp>
        <p:nvSpPr>
          <p:cNvPr id="12" name="Rectangle 11"/>
          <p:cNvSpPr/>
          <p:nvPr/>
        </p:nvSpPr>
        <p:spPr>
          <a:xfrm>
            <a:off x="8931402" y="0"/>
            <a:ext cx="21259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 title="right edge border"/>
          <p:cNvSpPr/>
          <p:nvPr/>
        </p:nvSpPr>
        <p:spPr>
          <a:xfrm>
            <a:off x="8931402" y="0"/>
            <a:ext cx="21259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4" name="Freeform 5"/>
          <p:cNvSpPr/>
          <p:nvPr/>
        </p:nvSpPr>
        <p:spPr bwMode="auto">
          <a:xfrm>
            <a:off x="1" y="0"/>
            <a:ext cx="679090" cy="6858000"/>
          </a:xfrm>
          <a:custGeom>
            <a:avLst/>
            <a:gdLst/>
            <a:ahLst/>
            <a:cxnLst/>
            <a:rect l="0" t="0" r="r" b="b"/>
            <a:pathLst>
              <a:path w="211" h="2160">
                <a:moveTo>
                  <a:pt x="155" y="1728"/>
                </a:moveTo>
                <a:cubicBezTo>
                  <a:pt x="155" y="1620"/>
                  <a:pt x="211" y="1620"/>
                  <a:pt x="211" y="1512"/>
                </a:cubicBezTo>
                <a:cubicBezTo>
                  <a:pt x="211" y="1404"/>
                  <a:pt x="155" y="1404"/>
                  <a:pt x="155" y="1296"/>
                </a:cubicBezTo>
                <a:cubicBezTo>
                  <a:pt x="155" y="1188"/>
                  <a:pt x="211" y="1188"/>
                  <a:pt x="211" y="1080"/>
                </a:cubicBezTo>
                <a:cubicBezTo>
                  <a:pt x="211" y="972"/>
                  <a:pt x="155" y="972"/>
                  <a:pt x="155" y="864"/>
                </a:cubicBezTo>
                <a:cubicBezTo>
                  <a:pt x="155" y="756"/>
                  <a:pt x="211" y="756"/>
                  <a:pt x="211" y="648"/>
                </a:cubicBezTo>
                <a:cubicBezTo>
                  <a:pt x="211" y="540"/>
                  <a:pt x="155" y="540"/>
                  <a:pt x="155" y="432"/>
                </a:cubicBezTo>
                <a:cubicBezTo>
                  <a:pt x="155" y="324"/>
                  <a:pt x="211" y="324"/>
                  <a:pt x="211" y="216"/>
                </a:cubicBezTo>
                <a:cubicBezTo>
                  <a:pt x="211" y="108"/>
                  <a:pt x="155" y="108"/>
                  <a:pt x="155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2160"/>
                  <a:pt x="0" y="2160"/>
                  <a:pt x="0" y="2160"/>
                </a:cubicBezTo>
                <a:cubicBezTo>
                  <a:pt x="155" y="2160"/>
                  <a:pt x="155" y="2160"/>
                  <a:pt x="155" y="2160"/>
                </a:cubicBezTo>
                <a:cubicBezTo>
                  <a:pt x="155" y="2052"/>
                  <a:pt x="211" y="2052"/>
                  <a:pt x="211" y="1944"/>
                </a:cubicBezTo>
                <a:cubicBezTo>
                  <a:pt x="211" y="1836"/>
                  <a:pt x="155" y="1836"/>
                  <a:pt x="155" y="1728"/>
                </a:cubicBezTo>
                <a:close/>
              </a:path>
            </a:pathLst>
          </a:custGeom>
          <a:solidFill>
            <a:schemeClr val="tx2"/>
          </a:solidFill>
          <a:ln>
            <a:noFill/>
          </a:ln>
        </p:spPr>
      </p:sp>
    </p:spTree>
    <p:extLst>
      <p:ext uri="{BB962C8B-B14F-4D97-AF65-F5344CB8AC3E}">
        <p14:creationId xmlns:p14="http://schemas.microsoft.com/office/powerpoint/2010/main" val="34499233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3" r:id="rId1"/>
    <p:sldLayoutId id="2147483764" r:id="rId2"/>
    <p:sldLayoutId id="2147483765" r:id="rId3"/>
    <p:sldLayoutId id="2147483766" r:id="rId4"/>
    <p:sldLayoutId id="2147483767" r:id="rId5"/>
    <p:sldLayoutId id="2147483768" r:id="rId6"/>
    <p:sldLayoutId id="2147483769" r:id="rId7"/>
    <p:sldLayoutId id="2147483770" r:id="rId8"/>
    <p:sldLayoutId id="2147483771" r:id="rId9"/>
    <p:sldLayoutId id="2147483772" r:id="rId10"/>
    <p:sldLayoutId id="2147483773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5100" kern="1200" cap="all" spc="15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6858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20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1pPr>
      <a:lvl2pPr marL="685800" indent="-228600" algn="l" defTabSz="6858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2pPr>
      <a:lvl3pPr marL="1143000" indent="-228600" algn="l" defTabSz="6858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3pPr>
      <a:lvl4pPr marL="1600200" indent="-228600" algn="l" defTabSz="6858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4pPr>
      <a:lvl5pPr marL="2057400" indent="-228600" algn="l" defTabSz="6858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5pPr>
      <a:lvl6pPr marL="2514600" indent="-228600" algn="l" defTabSz="6858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6pPr>
      <a:lvl7pPr marL="2971800" indent="-228600" algn="l" defTabSz="6858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7pPr>
      <a:lvl8pPr marL="3429000" indent="-228600" algn="l" defTabSz="6858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 baseline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8pPr>
      <a:lvl9pPr marL="3886200" indent="-228600" algn="l" defTabSz="6858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 baseline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pos="792">
          <p15:clr>
            <a:srgbClr val="F26B43"/>
          </p15:clr>
        </p15:guide>
        <p15:guide id="2" pos="7200">
          <p15:clr>
            <a:srgbClr val="F26B43"/>
          </p15:clr>
        </p15:guide>
        <p15:guide id="3" pos="594">
          <p15:clr>
            <a:srgbClr val="F26B43"/>
          </p15:clr>
        </p15:guide>
        <p15:guide id="4" pos="5400">
          <p15:clr>
            <a:srgbClr val="F26B43"/>
          </p15:clr>
        </p15:guide>
        <p15:guide id="5" orient="horz" pos="4008">
          <p15:clr>
            <a:srgbClr val="F26B43"/>
          </p15:clr>
        </p15:guide>
        <p15:guide id="6" orient="horz" pos="1440">
          <p15:clr>
            <a:srgbClr val="F26B43"/>
          </p15:clr>
        </p15:guide>
        <p15:guide id="7" orient="horz" pos="3720">
          <p15:clr>
            <a:srgbClr val="F26B43"/>
          </p15:clr>
        </p15:guide>
        <p15:guide id="8" orient="horz" pos="240">
          <p15:clr>
            <a:srgbClr val="F26B43"/>
          </p15:clr>
        </p15:guide>
      </p15:sldGuideLst>
    </p:ext>
  </p:extLst>
</p:sldMaster>
</file>

<file path=ppt/slideMasters/slideMaster1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/>
          <p:cNvGrpSpPr/>
          <p:nvPr/>
        </p:nvGrpSpPr>
        <p:grpSpPr>
          <a:xfrm>
            <a:off x="-8467" y="-8468"/>
            <a:ext cx="9169805" cy="6874935"/>
            <a:chOff x="-8467" y="-8468"/>
            <a:chExt cx="9169805" cy="6874935"/>
          </a:xfrm>
        </p:grpSpPr>
        <p:sp>
          <p:nvSpPr>
            <p:cNvPr id="7" name="Freeform 6"/>
            <p:cNvSpPr/>
            <p:nvPr/>
          </p:nvSpPr>
          <p:spPr>
            <a:xfrm>
              <a:off x="-8467" y="4013200"/>
              <a:ext cx="457200" cy="2853267"/>
            </a:xfrm>
            <a:custGeom>
              <a:avLst/>
              <a:gdLst/>
              <a:ahLst/>
              <a:cxnLst/>
              <a:rect l="l" t="t" r="r" b="b"/>
              <a:pathLst>
                <a:path w="457200" h="2853267">
                  <a:moveTo>
                    <a:pt x="0" y="0"/>
                  </a:moveTo>
                  <a:lnTo>
                    <a:pt x="457200" y="2853267"/>
                  </a:lnTo>
                  <a:lnTo>
                    <a:pt x="0" y="2844800"/>
                  </a:lnTo>
                  <a:cubicBezTo>
                    <a:pt x="2822" y="1905000"/>
                    <a:pt x="5645" y="965200"/>
                    <a:pt x="0" y="0"/>
                  </a:cubicBezTo>
                  <a:close/>
                </a:path>
              </a:pathLst>
            </a:cu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8" name="Straight Connector 7"/>
            <p:cNvCxnSpPr/>
            <p:nvPr/>
          </p:nvCxnSpPr>
          <p:spPr>
            <a:xfrm flipV="1">
              <a:off x="5130830" y="4175605"/>
              <a:ext cx="4022475" cy="2682396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7042707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Freeform 9"/>
            <p:cNvSpPr/>
            <p:nvPr/>
          </p:nvSpPr>
          <p:spPr>
            <a:xfrm>
              <a:off x="6891896" y="1"/>
              <a:ext cx="2269442" cy="686646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10"/>
            <p:cNvSpPr/>
            <p:nvPr/>
          </p:nvSpPr>
          <p:spPr>
            <a:xfrm>
              <a:off x="7205158" y="-8467"/>
              <a:ext cx="1948147" cy="6866467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11"/>
            <p:cNvSpPr/>
            <p:nvPr/>
          </p:nvSpPr>
          <p:spPr>
            <a:xfrm>
              <a:off x="6637896" y="3920066"/>
              <a:ext cx="2513565" cy="2937933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12"/>
            <p:cNvSpPr/>
            <p:nvPr/>
          </p:nvSpPr>
          <p:spPr>
            <a:xfrm>
              <a:off x="7010429" y="-8467"/>
              <a:ext cx="2142876" cy="6866467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13"/>
            <p:cNvSpPr/>
            <p:nvPr/>
          </p:nvSpPr>
          <p:spPr>
            <a:xfrm>
              <a:off x="8295776" y="-8467"/>
              <a:ext cx="857530" cy="6866467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Freeform 14"/>
            <p:cNvSpPr/>
            <p:nvPr/>
          </p:nvSpPr>
          <p:spPr>
            <a:xfrm>
              <a:off x="8077231" y="-8468"/>
              <a:ext cx="1066770" cy="6866467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Freeform 15"/>
            <p:cNvSpPr/>
            <p:nvPr/>
          </p:nvSpPr>
          <p:spPr>
            <a:xfrm>
              <a:off x="8060297" y="4893733"/>
              <a:ext cx="1094086" cy="1964267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3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9" y="2160590"/>
            <a:ext cx="6347714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405258" y="6041363"/>
            <a:ext cx="68413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DD8C408-DE1F-4D75-8DC5-070CF04CB49E}" type="datetimeFigureOut">
              <a:rPr lang="id-ID" smtClean="0"/>
              <a:pPr/>
              <a:t>08/12/2019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9599" y="6041363"/>
            <a:ext cx="462297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44676" y="6041363"/>
            <a:ext cx="51263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DE5EF56F-A1E0-47C6-80D1-08E3AFA7EB4C}" type="slidenum">
              <a:rPr lang="id-ID" smtClean="0"/>
              <a:pPr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5801219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17" r:id="rId1"/>
    <p:sldLayoutId id="2147483818" r:id="rId2"/>
    <p:sldLayoutId id="2147483819" r:id="rId3"/>
    <p:sldLayoutId id="2147483820" r:id="rId4"/>
    <p:sldLayoutId id="2147483821" r:id="rId5"/>
    <p:sldLayoutId id="2147483822" r:id="rId6"/>
    <p:sldLayoutId id="2147483823" r:id="rId7"/>
    <p:sldLayoutId id="2147483824" r:id="rId8"/>
    <p:sldLayoutId id="2147483825" r:id="rId9"/>
    <p:sldLayoutId id="2147483826" r:id="rId10"/>
    <p:sldLayoutId id="2147483827" r:id="rId11"/>
    <p:sldLayoutId id="2147483828" r:id="rId12"/>
    <p:sldLayoutId id="2147483829" r:id="rId13"/>
    <p:sldLayoutId id="2147483830" r:id="rId14"/>
    <p:sldLayoutId id="2147483831" r:id="rId15"/>
    <p:sldLayoutId id="2147483832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/>
    </p:ext>
  </p:extLst>
</p:sldMaster>
</file>

<file path=ppt/slideMasters/slideMaster1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Group 13" title="Feathers"/>
          <p:cNvGrpSpPr/>
          <p:nvPr/>
        </p:nvGrpSpPr>
        <p:grpSpPr>
          <a:xfrm>
            <a:off x="242422" y="723329"/>
            <a:ext cx="3173440" cy="5631971"/>
            <a:chOff x="400714" y="362425"/>
            <a:chExt cx="3495979" cy="6204388"/>
          </a:xfrm>
        </p:grpSpPr>
        <p:sp>
          <p:nvSpPr>
            <p:cNvPr id="15" name="Freeform 5"/>
            <p:cNvSpPr>
              <a:spLocks noEditPoints="1"/>
            </p:cNvSpPr>
            <p:nvPr/>
          </p:nvSpPr>
          <p:spPr bwMode="auto">
            <a:xfrm>
              <a:off x="400714" y="362425"/>
              <a:ext cx="2218442" cy="6204388"/>
            </a:xfrm>
            <a:custGeom>
              <a:avLst/>
              <a:gdLst/>
              <a:ahLst/>
              <a:cxnLst/>
              <a:rect l="0" t="0" r="r" b="b"/>
              <a:pathLst>
                <a:path w="697" h="1954">
                  <a:moveTo>
                    <a:pt x="251" y="1472"/>
                  </a:moveTo>
                  <a:cubicBezTo>
                    <a:pt x="258" y="1472"/>
                    <a:pt x="252" y="1463"/>
                    <a:pt x="251" y="1462"/>
                  </a:cubicBezTo>
                  <a:cubicBezTo>
                    <a:pt x="248" y="1422"/>
                    <a:pt x="241" y="1424"/>
                    <a:pt x="241" y="1419"/>
                  </a:cubicBezTo>
                  <a:cubicBezTo>
                    <a:pt x="227" y="1388"/>
                    <a:pt x="226" y="1380"/>
                    <a:pt x="221" y="1376"/>
                  </a:cubicBezTo>
                  <a:cubicBezTo>
                    <a:pt x="209" y="1355"/>
                    <a:pt x="209" y="1347"/>
                    <a:pt x="203" y="1344"/>
                  </a:cubicBezTo>
                  <a:cubicBezTo>
                    <a:pt x="169" y="1285"/>
                    <a:pt x="162" y="1275"/>
                    <a:pt x="156" y="1263"/>
                  </a:cubicBezTo>
                  <a:cubicBezTo>
                    <a:pt x="144" y="1242"/>
                    <a:pt x="141" y="1236"/>
                    <a:pt x="138" y="1231"/>
                  </a:cubicBezTo>
                  <a:cubicBezTo>
                    <a:pt x="107" y="1177"/>
                    <a:pt x="108" y="1168"/>
                    <a:pt x="103" y="1165"/>
                  </a:cubicBezTo>
                  <a:cubicBezTo>
                    <a:pt x="90" y="1142"/>
                    <a:pt x="83" y="1131"/>
                    <a:pt x="82" y="1127"/>
                  </a:cubicBezTo>
                  <a:cubicBezTo>
                    <a:pt x="66" y="1090"/>
                    <a:pt x="67" y="1081"/>
                    <a:pt x="62" y="1077"/>
                  </a:cubicBezTo>
                  <a:cubicBezTo>
                    <a:pt x="57" y="1049"/>
                    <a:pt x="51" y="1046"/>
                    <a:pt x="52" y="1037"/>
                  </a:cubicBezTo>
                  <a:cubicBezTo>
                    <a:pt x="48" y="1016"/>
                    <a:pt x="44" y="1007"/>
                    <a:pt x="42" y="1002"/>
                  </a:cubicBezTo>
                  <a:cubicBezTo>
                    <a:pt x="32" y="970"/>
                    <a:pt x="24" y="961"/>
                    <a:pt x="22" y="946"/>
                  </a:cubicBezTo>
                  <a:cubicBezTo>
                    <a:pt x="13" y="922"/>
                    <a:pt x="11" y="916"/>
                    <a:pt x="9" y="909"/>
                  </a:cubicBezTo>
                  <a:cubicBezTo>
                    <a:pt x="5" y="889"/>
                    <a:pt x="11" y="888"/>
                    <a:pt x="9" y="896"/>
                  </a:cubicBezTo>
                  <a:cubicBezTo>
                    <a:pt x="25" y="935"/>
                    <a:pt x="22" y="943"/>
                    <a:pt x="27" y="944"/>
                  </a:cubicBezTo>
                  <a:cubicBezTo>
                    <a:pt x="47" y="979"/>
                    <a:pt x="44" y="987"/>
                    <a:pt x="45" y="992"/>
                  </a:cubicBezTo>
                  <a:cubicBezTo>
                    <a:pt x="78" y="1045"/>
                    <a:pt x="85" y="1060"/>
                    <a:pt x="95" y="1072"/>
                  </a:cubicBezTo>
                  <a:cubicBezTo>
                    <a:pt x="141" y="1130"/>
                    <a:pt x="141" y="1136"/>
                    <a:pt x="140" y="1142"/>
                  </a:cubicBezTo>
                  <a:cubicBezTo>
                    <a:pt x="159" y="1162"/>
                    <a:pt x="156" y="1170"/>
                    <a:pt x="160" y="1170"/>
                  </a:cubicBezTo>
                  <a:cubicBezTo>
                    <a:pt x="198" y="1238"/>
                    <a:pt x="204" y="1243"/>
                    <a:pt x="206" y="1251"/>
                  </a:cubicBezTo>
                  <a:cubicBezTo>
                    <a:pt x="218" y="1278"/>
                    <a:pt x="219" y="1288"/>
                    <a:pt x="226" y="1291"/>
                  </a:cubicBezTo>
                  <a:cubicBezTo>
                    <a:pt x="231" y="1298"/>
                    <a:pt x="231" y="1292"/>
                    <a:pt x="228" y="1288"/>
                  </a:cubicBezTo>
                  <a:cubicBezTo>
                    <a:pt x="196" y="1218"/>
                    <a:pt x="198" y="1206"/>
                    <a:pt x="191" y="1203"/>
                  </a:cubicBezTo>
                  <a:cubicBezTo>
                    <a:pt x="168" y="1159"/>
                    <a:pt x="164" y="1153"/>
                    <a:pt x="160" y="1147"/>
                  </a:cubicBezTo>
                  <a:cubicBezTo>
                    <a:pt x="114" y="1068"/>
                    <a:pt x="104" y="1068"/>
                    <a:pt x="105" y="1057"/>
                  </a:cubicBezTo>
                  <a:cubicBezTo>
                    <a:pt x="67" y="1000"/>
                    <a:pt x="58" y="1000"/>
                    <a:pt x="57" y="992"/>
                  </a:cubicBezTo>
                  <a:cubicBezTo>
                    <a:pt x="80" y="1011"/>
                    <a:pt x="81" y="1021"/>
                    <a:pt x="87" y="1024"/>
                  </a:cubicBezTo>
                  <a:cubicBezTo>
                    <a:pt x="103" y="1041"/>
                    <a:pt x="100" y="1049"/>
                    <a:pt x="105" y="1049"/>
                  </a:cubicBezTo>
                  <a:cubicBezTo>
                    <a:pt x="129" y="1079"/>
                    <a:pt x="130" y="1087"/>
                    <a:pt x="135" y="1092"/>
                  </a:cubicBezTo>
                  <a:cubicBezTo>
                    <a:pt x="163" y="1128"/>
                    <a:pt x="159" y="1136"/>
                    <a:pt x="163" y="1137"/>
                  </a:cubicBezTo>
                  <a:cubicBezTo>
                    <a:pt x="199" y="1191"/>
                    <a:pt x="204" y="1205"/>
                    <a:pt x="211" y="1218"/>
                  </a:cubicBezTo>
                  <a:cubicBezTo>
                    <a:pt x="232" y="1237"/>
                    <a:pt x="226" y="1238"/>
                    <a:pt x="228" y="1230"/>
                  </a:cubicBezTo>
                  <a:cubicBezTo>
                    <a:pt x="202" y="1163"/>
                    <a:pt x="196" y="1163"/>
                    <a:pt x="198" y="1155"/>
                  </a:cubicBezTo>
                  <a:cubicBezTo>
                    <a:pt x="171" y="1106"/>
                    <a:pt x="167" y="1104"/>
                    <a:pt x="165" y="1100"/>
                  </a:cubicBezTo>
                  <a:cubicBezTo>
                    <a:pt x="140" y="1062"/>
                    <a:pt x="138" y="1052"/>
                    <a:pt x="133" y="1047"/>
                  </a:cubicBezTo>
                  <a:cubicBezTo>
                    <a:pt x="76" y="924"/>
                    <a:pt x="76" y="918"/>
                    <a:pt x="75" y="913"/>
                  </a:cubicBezTo>
                  <a:cubicBezTo>
                    <a:pt x="53" y="840"/>
                    <a:pt x="56" y="836"/>
                    <a:pt x="57" y="830"/>
                  </a:cubicBezTo>
                  <a:cubicBezTo>
                    <a:pt x="36" y="706"/>
                    <a:pt x="30" y="721"/>
                    <a:pt x="34" y="725"/>
                  </a:cubicBezTo>
                  <a:cubicBezTo>
                    <a:pt x="45" y="767"/>
                    <a:pt x="46" y="774"/>
                    <a:pt x="49" y="778"/>
                  </a:cubicBezTo>
                  <a:cubicBezTo>
                    <a:pt x="70" y="833"/>
                    <a:pt x="67" y="843"/>
                    <a:pt x="72" y="846"/>
                  </a:cubicBezTo>
                  <a:cubicBezTo>
                    <a:pt x="94" y="887"/>
                    <a:pt x="97" y="899"/>
                    <a:pt x="102" y="908"/>
                  </a:cubicBezTo>
                  <a:cubicBezTo>
                    <a:pt x="143" y="980"/>
                    <a:pt x="154" y="992"/>
                    <a:pt x="160" y="1007"/>
                  </a:cubicBezTo>
                  <a:cubicBezTo>
                    <a:pt x="212" y="1106"/>
                    <a:pt x="218" y="1122"/>
                    <a:pt x="223" y="1137"/>
                  </a:cubicBezTo>
                  <a:cubicBezTo>
                    <a:pt x="218" y="1115"/>
                    <a:pt x="222" y="1106"/>
                    <a:pt x="221" y="1102"/>
                  </a:cubicBezTo>
                  <a:cubicBezTo>
                    <a:pt x="210" y="1080"/>
                    <a:pt x="213" y="1072"/>
                    <a:pt x="208" y="1072"/>
                  </a:cubicBezTo>
                  <a:cubicBezTo>
                    <a:pt x="195" y="1023"/>
                    <a:pt x="188" y="1020"/>
                    <a:pt x="188" y="1012"/>
                  </a:cubicBezTo>
                  <a:cubicBezTo>
                    <a:pt x="149" y="930"/>
                    <a:pt x="144" y="927"/>
                    <a:pt x="145" y="918"/>
                  </a:cubicBezTo>
                  <a:cubicBezTo>
                    <a:pt x="125" y="876"/>
                    <a:pt x="120" y="873"/>
                    <a:pt x="117" y="868"/>
                  </a:cubicBezTo>
                  <a:cubicBezTo>
                    <a:pt x="102" y="832"/>
                    <a:pt x="100" y="833"/>
                    <a:pt x="100" y="830"/>
                  </a:cubicBezTo>
                  <a:cubicBezTo>
                    <a:pt x="80" y="793"/>
                    <a:pt x="77" y="788"/>
                    <a:pt x="75" y="783"/>
                  </a:cubicBezTo>
                  <a:cubicBezTo>
                    <a:pt x="45" y="730"/>
                    <a:pt x="43" y="716"/>
                    <a:pt x="34" y="710"/>
                  </a:cubicBezTo>
                  <a:cubicBezTo>
                    <a:pt x="25" y="678"/>
                    <a:pt x="34" y="684"/>
                    <a:pt x="32" y="690"/>
                  </a:cubicBezTo>
                  <a:cubicBezTo>
                    <a:pt x="50" y="733"/>
                    <a:pt x="60" y="733"/>
                    <a:pt x="59" y="745"/>
                  </a:cubicBezTo>
                  <a:cubicBezTo>
                    <a:pt x="80" y="780"/>
                    <a:pt x="81" y="783"/>
                    <a:pt x="85" y="785"/>
                  </a:cubicBezTo>
                  <a:cubicBezTo>
                    <a:pt x="113" y="833"/>
                    <a:pt x="115" y="842"/>
                    <a:pt x="117" y="851"/>
                  </a:cubicBezTo>
                  <a:cubicBezTo>
                    <a:pt x="147" y="899"/>
                    <a:pt x="151" y="907"/>
                    <a:pt x="153" y="916"/>
                  </a:cubicBezTo>
                  <a:cubicBezTo>
                    <a:pt x="168" y="945"/>
                    <a:pt x="171" y="952"/>
                    <a:pt x="173" y="961"/>
                  </a:cubicBezTo>
                  <a:cubicBezTo>
                    <a:pt x="190" y="999"/>
                    <a:pt x="200" y="1010"/>
                    <a:pt x="203" y="1029"/>
                  </a:cubicBezTo>
                  <a:cubicBezTo>
                    <a:pt x="198" y="998"/>
                    <a:pt x="198" y="994"/>
                    <a:pt x="196" y="994"/>
                  </a:cubicBezTo>
                  <a:cubicBezTo>
                    <a:pt x="175" y="911"/>
                    <a:pt x="168" y="909"/>
                    <a:pt x="170" y="898"/>
                  </a:cubicBezTo>
                  <a:cubicBezTo>
                    <a:pt x="131" y="811"/>
                    <a:pt x="131" y="802"/>
                    <a:pt x="125" y="800"/>
                  </a:cubicBezTo>
                  <a:cubicBezTo>
                    <a:pt x="105" y="747"/>
                    <a:pt x="103" y="742"/>
                    <a:pt x="100" y="740"/>
                  </a:cubicBezTo>
                  <a:cubicBezTo>
                    <a:pt x="82" y="701"/>
                    <a:pt x="78" y="699"/>
                    <a:pt x="77" y="695"/>
                  </a:cubicBezTo>
                  <a:cubicBezTo>
                    <a:pt x="67" y="672"/>
                    <a:pt x="60" y="674"/>
                    <a:pt x="62" y="667"/>
                  </a:cubicBezTo>
                  <a:cubicBezTo>
                    <a:pt x="44" y="641"/>
                    <a:pt x="39" y="635"/>
                    <a:pt x="34" y="629"/>
                  </a:cubicBezTo>
                  <a:cubicBezTo>
                    <a:pt x="21" y="597"/>
                    <a:pt x="29" y="609"/>
                    <a:pt x="37" y="622"/>
                  </a:cubicBezTo>
                  <a:cubicBezTo>
                    <a:pt x="75" y="681"/>
                    <a:pt x="85" y="681"/>
                    <a:pt x="85" y="692"/>
                  </a:cubicBezTo>
                  <a:cubicBezTo>
                    <a:pt x="108" y="731"/>
                    <a:pt x="109" y="735"/>
                    <a:pt x="110" y="740"/>
                  </a:cubicBezTo>
                  <a:cubicBezTo>
                    <a:pt x="123" y="777"/>
                    <a:pt x="130" y="775"/>
                    <a:pt x="130" y="780"/>
                  </a:cubicBezTo>
                  <a:cubicBezTo>
                    <a:pt x="151" y="822"/>
                    <a:pt x="153" y="840"/>
                    <a:pt x="163" y="851"/>
                  </a:cubicBezTo>
                  <a:cubicBezTo>
                    <a:pt x="179" y="903"/>
                    <a:pt x="184" y="907"/>
                    <a:pt x="185" y="916"/>
                  </a:cubicBezTo>
                  <a:cubicBezTo>
                    <a:pt x="203" y="963"/>
                    <a:pt x="199" y="973"/>
                    <a:pt x="201" y="976"/>
                  </a:cubicBezTo>
                  <a:cubicBezTo>
                    <a:pt x="236" y="1076"/>
                    <a:pt x="226" y="1071"/>
                    <a:pt x="228" y="1064"/>
                  </a:cubicBezTo>
                  <a:cubicBezTo>
                    <a:pt x="218" y="972"/>
                    <a:pt x="212" y="965"/>
                    <a:pt x="213" y="951"/>
                  </a:cubicBezTo>
                  <a:cubicBezTo>
                    <a:pt x="185" y="862"/>
                    <a:pt x="181" y="854"/>
                    <a:pt x="178" y="845"/>
                  </a:cubicBezTo>
                  <a:cubicBezTo>
                    <a:pt x="145" y="767"/>
                    <a:pt x="139" y="762"/>
                    <a:pt x="135" y="755"/>
                  </a:cubicBezTo>
                  <a:cubicBezTo>
                    <a:pt x="119" y="717"/>
                    <a:pt x="114" y="719"/>
                    <a:pt x="112" y="717"/>
                  </a:cubicBezTo>
                  <a:cubicBezTo>
                    <a:pt x="92" y="686"/>
                    <a:pt x="92" y="676"/>
                    <a:pt x="87" y="669"/>
                  </a:cubicBezTo>
                  <a:cubicBezTo>
                    <a:pt x="56" y="621"/>
                    <a:pt x="53" y="614"/>
                    <a:pt x="49" y="607"/>
                  </a:cubicBezTo>
                  <a:cubicBezTo>
                    <a:pt x="41" y="564"/>
                    <a:pt x="41" y="578"/>
                    <a:pt x="47" y="586"/>
                  </a:cubicBezTo>
                  <a:cubicBezTo>
                    <a:pt x="72" y="633"/>
                    <a:pt x="77" y="635"/>
                    <a:pt x="77" y="642"/>
                  </a:cubicBezTo>
                  <a:cubicBezTo>
                    <a:pt x="117" y="700"/>
                    <a:pt x="120" y="711"/>
                    <a:pt x="125" y="720"/>
                  </a:cubicBezTo>
                  <a:cubicBezTo>
                    <a:pt x="136" y="738"/>
                    <a:pt x="138" y="743"/>
                    <a:pt x="143" y="745"/>
                  </a:cubicBezTo>
                  <a:cubicBezTo>
                    <a:pt x="165" y="796"/>
                    <a:pt x="169" y="801"/>
                    <a:pt x="173" y="805"/>
                  </a:cubicBezTo>
                  <a:cubicBezTo>
                    <a:pt x="198" y="877"/>
                    <a:pt x="205" y="880"/>
                    <a:pt x="206" y="888"/>
                  </a:cubicBezTo>
                  <a:cubicBezTo>
                    <a:pt x="210" y="912"/>
                    <a:pt x="215" y="915"/>
                    <a:pt x="216" y="923"/>
                  </a:cubicBezTo>
                  <a:cubicBezTo>
                    <a:pt x="239" y="982"/>
                    <a:pt x="234" y="967"/>
                    <a:pt x="238" y="961"/>
                  </a:cubicBezTo>
                  <a:cubicBezTo>
                    <a:pt x="220" y="890"/>
                    <a:pt x="217" y="886"/>
                    <a:pt x="218" y="876"/>
                  </a:cubicBezTo>
                  <a:cubicBezTo>
                    <a:pt x="175" y="774"/>
                    <a:pt x="176" y="763"/>
                    <a:pt x="173" y="755"/>
                  </a:cubicBezTo>
                  <a:cubicBezTo>
                    <a:pt x="155" y="729"/>
                    <a:pt x="156" y="717"/>
                    <a:pt x="150" y="712"/>
                  </a:cubicBezTo>
                  <a:cubicBezTo>
                    <a:pt x="123" y="663"/>
                    <a:pt x="122" y="653"/>
                    <a:pt x="115" y="649"/>
                  </a:cubicBezTo>
                  <a:cubicBezTo>
                    <a:pt x="86" y="590"/>
                    <a:pt x="85" y="586"/>
                    <a:pt x="85" y="581"/>
                  </a:cubicBezTo>
                  <a:cubicBezTo>
                    <a:pt x="60" y="516"/>
                    <a:pt x="65" y="519"/>
                    <a:pt x="64" y="528"/>
                  </a:cubicBezTo>
                  <a:cubicBezTo>
                    <a:pt x="82" y="567"/>
                    <a:pt x="89" y="567"/>
                    <a:pt x="87" y="576"/>
                  </a:cubicBezTo>
                  <a:cubicBezTo>
                    <a:pt x="102" y="603"/>
                    <a:pt x="102" y="606"/>
                    <a:pt x="105" y="606"/>
                  </a:cubicBezTo>
                  <a:cubicBezTo>
                    <a:pt x="133" y="652"/>
                    <a:pt x="128" y="663"/>
                    <a:pt x="135" y="662"/>
                  </a:cubicBezTo>
                  <a:cubicBezTo>
                    <a:pt x="162" y="716"/>
                    <a:pt x="168" y="721"/>
                    <a:pt x="170" y="730"/>
                  </a:cubicBezTo>
                  <a:cubicBezTo>
                    <a:pt x="201" y="805"/>
                    <a:pt x="206" y="810"/>
                    <a:pt x="208" y="818"/>
                  </a:cubicBezTo>
                  <a:cubicBezTo>
                    <a:pt x="243" y="905"/>
                    <a:pt x="235" y="893"/>
                    <a:pt x="233" y="888"/>
                  </a:cubicBezTo>
                  <a:cubicBezTo>
                    <a:pt x="221" y="836"/>
                    <a:pt x="220" y="828"/>
                    <a:pt x="216" y="823"/>
                  </a:cubicBezTo>
                  <a:cubicBezTo>
                    <a:pt x="173" y="707"/>
                    <a:pt x="173" y="697"/>
                    <a:pt x="170" y="689"/>
                  </a:cubicBezTo>
                  <a:cubicBezTo>
                    <a:pt x="157" y="663"/>
                    <a:pt x="154" y="657"/>
                    <a:pt x="150" y="652"/>
                  </a:cubicBezTo>
                  <a:cubicBezTo>
                    <a:pt x="119" y="602"/>
                    <a:pt x="122" y="594"/>
                    <a:pt x="117" y="594"/>
                  </a:cubicBezTo>
                  <a:cubicBezTo>
                    <a:pt x="119" y="590"/>
                    <a:pt x="124" y="592"/>
                    <a:pt x="125" y="596"/>
                  </a:cubicBezTo>
                  <a:cubicBezTo>
                    <a:pt x="159" y="641"/>
                    <a:pt x="154" y="651"/>
                    <a:pt x="163" y="649"/>
                  </a:cubicBezTo>
                  <a:cubicBezTo>
                    <a:pt x="185" y="694"/>
                    <a:pt x="183" y="708"/>
                    <a:pt x="190" y="712"/>
                  </a:cubicBezTo>
                  <a:cubicBezTo>
                    <a:pt x="211" y="753"/>
                    <a:pt x="208" y="762"/>
                    <a:pt x="213" y="762"/>
                  </a:cubicBezTo>
                  <a:cubicBezTo>
                    <a:pt x="237" y="847"/>
                    <a:pt x="238" y="850"/>
                    <a:pt x="238" y="853"/>
                  </a:cubicBezTo>
                  <a:cubicBezTo>
                    <a:pt x="246" y="870"/>
                    <a:pt x="242" y="860"/>
                    <a:pt x="243" y="855"/>
                  </a:cubicBezTo>
                  <a:cubicBezTo>
                    <a:pt x="231" y="791"/>
                    <a:pt x="232" y="779"/>
                    <a:pt x="228" y="757"/>
                  </a:cubicBezTo>
                  <a:cubicBezTo>
                    <a:pt x="212" y="721"/>
                    <a:pt x="215" y="712"/>
                    <a:pt x="210" y="712"/>
                  </a:cubicBezTo>
                  <a:cubicBezTo>
                    <a:pt x="190" y="661"/>
                    <a:pt x="188" y="652"/>
                    <a:pt x="183" y="647"/>
                  </a:cubicBezTo>
                  <a:cubicBezTo>
                    <a:pt x="162" y="617"/>
                    <a:pt x="161" y="598"/>
                    <a:pt x="150" y="589"/>
                  </a:cubicBezTo>
                  <a:cubicBezTo>
                    <a:pt x="126" y="540"/>
                    <a:pt x="121" y="535"/>
                    <a:pt x="117" y="528"/>
                  </a:cubicBezTo>
                  <a:cubicBezTo>
                    <a:pt x="101" y="492"/>
                    <a:pt x="98" y="489"/>
                    <a:pt x="97" y="486"/>
                  </a:cubicBezTo>
                  <a:cubicBezTo>
                    <a:pt x="80" y="432"/>
                    <a:pt x="73" y="429"/>
                    <a:pt x="74" y="418"/>
                  </a:cubicBezTo>
                  <a:cubicBezTo>
                    <a:pt x="93" y="455"/>
                    <a:pt x="94" y="458"/>
                    <a:pt x="94" y="463"/>
                  </a:cubicBezTo>
                  <a:cubicBezTo>
                    <a:pt x="143" y="547"/>
                    <a:pt x="140" y="555"/>
                    <a:pt x="145" y="556"/>
                  </a:cubicBezTo>
                  <a:cubicBezTo>
                    <a:pt x="164" y="593"/>
                    <a:pt x="170" y="599"/>
                    <a:pt x="173" y="606"/>
                  </a:cubicBezTo>
                  <a:cubicBezTo>
                    <a:pt x="191" y="642"/>
                    <a:pt x="200" y="654"/>
                    <a:pt x="205" y="669"/>
                  </a:cubicBezTo>
                  <a:cubicBezTo>
                    <a:pt x="228" y="720"/>
                    <a:pt x="226" y="733"/>
                    <a:pt x="233" y="737"/>
                  </a:cubicBezTo>
                  <a:cubicBezTo>
                    <a:pt x="244" y="794"/>
                    <a:pt x="247" y="802"/>
                    <a:pt x="246" y="815"/>
                  </a:cubicBezTo>
                  <a:cubicBezTo>
                    <a:pt x="257" y="840"/>
                    <a:pt x="255" y="834"/>
                    <a:pt x="256" y="830"/>
                  </a:cubicBezTo>
                  <a:cubicBezTo>
                    <a:pt x="249" y="738"/>
                    <a:pt x="244" y="737"/>
                    <a:pt x="243" y="732"/>
                  </a:cubicBezTo>
                  <a:cubicBezTo>
                    <a:pt x="217" y="655"/>
                    <a:pt x="208" y="642"/>
                    <a:pt x="203" y="624"/>
                  </a:cubicBezTo>
                  <a:cubicBezTo>
                    <a:pt x="179" y="566"/>
                    <a:pt x="170" y="562"/>
                    <a:pt x="170" y="551"/>
                  </a:cubicBezTo>
                  <a:cubicBezTo>
                    <a:pt x="156" y="511"/>
                    <a:pt x="145" y="501"/>
                    <a:pt x="142" y="483"/>
                  </a:cubicBezTo>
                  <a:cubicBezTo>
                    <a:pt x="140" y="458"/>
                    <a:pt x="142" y="465"/>
                    <a:pt x="145" y="471"/>
                  </a:cubicBezTo>
                  <a:cubicBezTo>
                    <a:pt x="163" y="523"/>
                    <a:pt x="171" y="533"/>
                    <a:pt x="175" y="546"/>
                  </a:cubicBezTo>
                  <a:cubicBezTo>
                    <a:pt x="196" y="591"/>
                    <a:pt x="206" y="598"/>
                    <a:pt x="208" y="614"/>
                  </a:cubicBezTo>
                  <a:cubicBezTo>
                    <a:pt x="231" y="662"/>
                    <a:pt x="236" y="674"/>
                    <a:pt x="241" y="687"/>
                  </a:cubicBezTo>
                  <a:cubicBezTo>
                    <a:pt x="252" y="718"/>
                    <a:pt x="249" y="725"/>
                    <a:pt x="253" y="725"/>
                  </a:cubicBezTo>
                  <a:cubicBezTo>
                    <a:pt x="268" y="760"/>
                    <a:pt x="259" y="754"/>
                    <a:pt x="261" y="750"/>
                  </a:cubicBezTo>
                  <a:cubicBezTo>
                    <a:pt x="260" y="703"/>
                    <a:pt x="254" y="700"/>
                    <a:pt x="258" y="692"/>
                  </a:cubicBezTo>
                  <a:cubicBezTo>
                    <a:pt x="248" y="658"/>
                    <a:pt x="249" y="652"/>
                    <a:pt x="246" y="652"/>
                  </a:cubicBezTo>
                  <a:cubicBezTo>
                    <a:pt x="229" y="597"/>
                    <a:pt x="228" y="593"/>
                    <a:pt x="228" y="589"/>
                  </a:cubicBezTo>
                  <a:cubicBezTo>
                    <a:pt x="211" y="547"/>
                    <a:pt x="207" y="538"/>
                    <a:pt x="203" y="528"/>
                  </a:cubicBezTo>
                  <a:cubicBezTo>
                    <a:pt x="186" y="481"/>
                    <a:pt x="179" y="480"/>
                    <a:pt x="180" y="473"/>
                  </a:cubicBezTo>
                  <a:cubicBezTo>
                    <a:pt x="156" y="407"/>
                    <a:pt x="153" y="397"/>
                    <a:pt x="150" y="387"/>
                  </a:cubicBezTo>
                  <a:cubicBezTo>
                    <a:pt x="147" y="345"/>
                    <a:pt x="152" y="348"/>
                    <a:pt x="150" y="357"/>
                  </a:cubicBezTo>
                  <a:cubicBezTo>
                    <a:pt x="176" y="446"/>
                    <a:pt x="183" y="456"/>
                    <a:pt x="188" y="468"/>
                  </a:cubicBezTo>
                  <a:cubicBezTo>
                    <a:pt x="206" y="507"/>
                    <a:pt x="205" y="512"/>
                    <a:pt x="205" y="516"/>
                  </a:cubicBezTo>
                  <a:cubicBezTo>
                    <a:pt x="224" y="553"/>
                    <a:pt x="228" y="566"/>
                    <a:pt x="233" y="579"/>
                  </a:cubicBezTo>
                  <a:cubicBezTo>
                    <a:pt x="232" y="555"/>
                    <a:pt x="229" y="552"/>
                    <a:pt x="228" y="546"/>
                  </a:cubicBezTo>
                  <a:cubicBezTo>
                    <a:pt x="212" y="499"/>
                    <a:pt x="215" y="491"/>
                    <a:pt x="210" y="491"/>
                  </a:cubicBezTo>
                  <a:cubicBezTo>
                    <a:pt x="198" y="374"/>
                    <a:pt x="193" y="371"/>
                    <a:pt x="198" y="360"/>
                  </a:cubicBezTo>
                  <a:cubicBezTo>
                    <a:pt x="209" y="429"/>
                    <a:pt x="211" y="465"/>
                    <a:pt x="223" y="491"/>
                  </a:cubicBezTo>
                  <a:cubicBezTo>
                    <a:pt x="280" y="680"/>
                    <a:pt x="276" y="677"/>
                    <a:pt x="276" y="674"/>
                  </a:cubicBezTo>
                  <a:cubicBezTo>
                    <a:pt x="265" y="621"/>
                    <a:pt x="263" y="596"/>
                    <a:pt x="256" y="576"/>
                  </a:cubicBezTo>
                  <a:cubicBezTo>
                    <a:pt x="238" y="489"/>
                    <a:pt x="237" y="484"/>
                    <a:pt x="233" y="481"/>
                  </a:cubicBezTo>
                  <a:cubicBezTo>
                    <a:pt x="229" y="441"/>
                    <a:pt x="223" y="426"/>
                    <a:pt x="223" y="415"/>
                  </a:cubicBezTo>
                  <a:cubicBezTo>
                    <a:pt x="215" y="326"/>
                    <a:pt x="215" y="313"/>
                    <a:pt x="215" y="299"/>
                  </a:cubicBezTo>
                  <a:cubicBezTo>
                    <a:pt x="216" y="264"/>
                    <a:pt x="215" y="246"/>
                    <a:pt x="215" y="229"/>
                  </a:cubicBezTo>
                  <a:cubicBezTo>
                    <a:pt x="220" y="243"/>
                    <a:pt x="217" y="244"/>
                    <a:pt x="220" y="252"/>
                  </a:cubicBezTo>
                  <a:cubicBezTo>
                    <a:pt x="227" y="394"/>
                    <a:pt x="231" y="403"/>
                    <a:pt x="230" y="418"/>
                  </a:cubicBezTo>
                  <a:cubicBezTo>
                    <a:pt x="241" y="471"/>
                    <a:pt x="249" y="489"/>
                    <a:pt x="253" y="511"/>
                  </a:cubicBezTo>
                  <a:cubicBezTo>
                    <a:pt x="269" y="599"/>
                    <a:pt x="275" y="599"/>
                    <a:pt x="273" y="606"/>
                  </a:cubicBezTo>
                  <a:cubicBezTo>
                    <a:pt x="283" y="651"/>
                    <a:pt x="286" y="652"/>
                    <a:pt x="286" y="672"/>
                  </a:cubicBezTo>
                  <a:cubicBezTo>
                    <a:pt x="296" y="620"/>
                    <a:pt x="298" y="608"/>
                    <a:pt x="293" y="589"/>
                  </a:cubicBezTo>
                  <a:cubicBezTo>
                    <a:pt x="280" y="509"/>
                    <a:pt x="286" y="493"/>
                    <a:pt x="281" y="488"/>
                  </a:cubicBezTo>
                  <a:cubicBezTo>
                    <a:pt x="267" y="299"/>
                    <a:pt x="263" y="266"/>
                    <a:pt x="268" y="241"/>
                  </a:cubicBezTo>
                  <a:cubicBezTo>
                    <a:pt x="274" y="196"/>
                    <a:pt x="264" y="191"/>
                    <a:pt x="270" y="186"/>
                  </a:cubicBezTo>
                  <a:cubicBezTo>
                    <a:pt x="277" y="197"/>
                    <a:pt x="273" y="206"/>
                    <a:pt x="273" y="216"/>
                  </a:cubicBezTo>
                  <a:cubicBezTo>
                    <a:pt x="276" y="229"/>
                    <a:pt x="273" y="230"/>
                    <a:pt x="273" y="239"/>
                  </a:cubicBezTo>
                  <a:cubicBezTo>
                    <a:pt x="284" y="423"/>
                    <a:pt x="283" y="439"/>
                    <a:pt x="286" y="453"/>
                  </a:cubicBezTo>
                  <a:cubicBezTo>
                    <a:pt x="292" y="522"/>
                    <a:pt x="304" y="540"/>
                    <a:pt x="303" y="574"/>
                  </a:cubicBezTo>
                  <a:cubicBezTo>
                    <a:pt x="306" y="533"/>
                    <a:pt x="306" y="521"/>
                    <a:pt x="306" y="508"/>
                  </a:cubicBezTo>
                  <a:cubicBezTo>
                    <a:pt x="292" y="325"/>
                    <a:pt x="289" y="308"/>
                    <a:pt x="291" y="292"/>
                  </a:cubicBezTo>
                  <a:cubicBezTo>
                    <a:pt x="285" y="226"/>
                    <a:pt x="289" y="223"/>
                    <a:pt x="288" y="209"/>
                  </a:cubicBezTo>
                  <a:cubicBezTo>
                    <a:pt x="293" y="131"/>
                    <a:pt x="295" y="122"/>
                    <a:pt x="296" y="111"/>
                  </a:cubicBezTo>
                  <a:cubicBezTo>
                    <a:pt x="296" y="107"/>
                    <a:pt x="305" y="125"/>
                    <a:pt x="298" y="126"/>
                  </a:cubicBezTo>
                  <a:cubicBezTo>
                    <a:pt x="292" y="226"/>
                    <a:pt x="298" y="243"/>
                    <a:pt x="296" y="259"/>
                  </a:cubicBezTo>
                  <a:cubicBezTo>
                    <a:pt x="303" y="366"/>
                    <a:pt x="309" y="397"/>
                    <a:pt x="308" y="435"/>
                  </a:cubicBezTo>
                  <a:cubicBezTo>
                    <a:pt x="323" y="474"/>
                    <a:pt x="314" y="470"/>
                    <a:pt x="316" y="465"/>
                  </a:cubicBezTo>
                  <a:cubicBezTo>
                    <a:pt x="318" y="444"/>
                    <a:pt x="318" y="439"/>
                    <a:pt x="318" y="435"/>
                  </a:cubicBezTo>
                  <a:cubicBezTo>
                    <a:pt x="316" y="396"/>
                    <a:pt x="316" y="392"/>
                    <a:pt x="316" y="387"/>
                  </a:cubicBezTo>
                  <a:cubicBezTo>
                    <a:pt x="315" y="330"/>
                    <a:pt x="313" y="324"/>
                    <a:pt x="313" y="319"/>
                  </a:cubicBezTo>
                  <a:cubicBezTo>
                    <a:pt x="318" y="200"/>
                    <a:pt x="323" y="199"/>
                    <a:pt x="321" y="191"/>
                  </a:cubicBezTo>
                  <a:cubicBezTo>
                    <a:pt x="325" y="160"/>
                    <a:pt x="320" y="150"/>
                    <a:pt x="326" y="151"/>
                  </a:cubicBezTo>
                  <a:cubicBezTo>
                    <a:pt x="333" y="137"/>
                    <a:pt x="331" y="147"/>
                    <a:pt x="328" y="156"/>
                  </a:cubicBezTo>
                  <a:cubicBezTo>
                    <a:pt x="322" y="246"/>
                    <a:pt x="326" y="266"/>
                    <a:pt x="321" y="277"/>
                  </a:cubicBezTo>
                  <a:cubicBezTo>
                    <a:pt x="324" y="351"/>
                    <a:pt x="322" y="357"/>
                    <a:pt x="326" y="357"/>
                  </a:cubicBezTo>
                  <a:cubicBezTo>
                    <a:pt x="328" y="453"/>
                    <a:pt x="326" y="458"/>
                    <a:pt x="326" y="463"/>
                  </a:cubicBezTo>
                  <a:cubicBezTo>
                    <a:pt x="338" y="484"/>
                    <a:pt x="338" y="481"/>
                    <a:pt x="339" y="478"/>
                  </a:cubicBezTo>
                  <a:cubicBezTo>
                    <a:pt x="339" y="467"/>
                    <a:pt x="338" y="461"/>
                    <a:pt x="339" y="453"/>
                  </a:cubicBezTo>
                  <a:cubicBezTo>
                    <a:pt x="339" y="390"/>
                    <a:pt x="345" y="391"/>
                    <a:pt x="344" y="385"/>
                  </a:cubicBezTo>
                  <a:cubicBezTo>
                    <a:pt x="344" y="252"/>
                    <a:pt x="346" y="241"/>
                    <a:pt x="346" y="229"/>
                  </a:cubicBezTo>
                  <a:cubicBezTo>
                    <a:pt x="373" y="110"/>
                    <a:pt x="371" y="102"/>
                    <a:pt x="374" y="98"/>
                  </a:cubicBezTo>
                  <a:cubicBezTo>
                    <a:pt x="379" y="60"/>
                    <a:pt x="385" y="60"/>
                    <a:pt x="384" y="53"/>
                  </a:cubicBezTo>
                  <a:cubicBezTo>
                    <a:pt x="397" y="11"/>
                    <a:pt x="405" y="24"/>
                    <a:pt x="399" y="22"/>
                  </a:cubicBezTo>
                  <a:cubicBezTo>
                    <a:pt x="374" y="102"/>
                    <a:pt x="383" y="117"/>
                    <a:pt x="376" y="116"/>
                  </a:cubicBezTo>
                  <a:cubicBezTo>
                    <a:pt x="367" y="192"/>
                    <a:pt x="355" y="232"/>
                    <a:pt x="351" y="272"/>
                  </a:cubicBezTo>
                  <a:cubicBezTo>
                    <a:pt x="351" y="359"/>
                    <a:pt x="355" y="369"/>
                    <a:pt x="354" y="372"/>
                  </a:cubicBezTo>
                  <a:cubicBezTo>
                    <a:pt x="351" y="399"/>
                    <a:pt x="351" y="403"/>
                    <a:pt x="351" y="407"/>
                  </a:cubicBezTo>
                  <a:cubicBezTo>
                    <a:pt x="362" y="364"/>
                    <a:pt x="358" y="351"/>
                    <a:pt x="364" y="347"/>
                  </a:cubicBezTo>
                  <a:cubicBezTo>
                    <a:pt x="368" y="321"/>
                    <a:pt x="368" y="314"/>
                    <a:pt x="371" y="314"/>
                  </a:cubicBezTo>
                  <a:cubicBezTo>
                    <a:pt x="390" y="172"/>
                    <a:pt x="402" y="149"/>
                    <a:pt x="404" y="116"/>
                  </a:cubicBezTo>
                  <a:cubicBezTo>
                    <a:pt x="432" y="41"/>
                    <a:pt x="427" y="40"/>
                    <a:pt x="429" y="48"/>
                  </a:cubicBezTo>
                  <a:cubicBezTo>
                    <a:pt x="403" y="151"/>
                    <a:pt x="400" y="182"/>
                    <a:pt x="396" y="221"/>
                  </a:cubicBezTo>
                  <a:cubicBezTo>
                    <a:pt x="369" y="402"/>
                    <a:pt x="368" y="392"/>
                    <a:pt x="374" y="387"/>
                  </a:cubicBezTo>
                  <a:cubicBezTo>
                    <a:pt x="381" y="362"/>
                    <a:pt x="384" y="355"/>
                    <a:pt x="386" y="347"/>
                  </a:cubicBezTo>
                  <a:cubicBezTo>
                    <a:pt x="421" y="286"/>
                    <a:pt x="421" y="276"/>
                    <a:pt x="426" y="272"/>
                  </a:cubicBezTo>
                  <a:cubicBezTo>
                    <a:pt x="463" y="190"/>
                    <a:pt x="470" y="184"/>
                    <a:pt x="472" y="173"/>
                  </a:cubicBezTo>
                  <a:cubicBezTo>
                    <a:pt x="478" y="175"/>
                    <a:pt x="469" y="199"/>
                    <a:pt x="462" y="224"/>
                  </a:cubicBezTo>
                  <a:cubicBezTo>
                    <a:pt x="446" y="260"/>
                    <a:pt x="442" y="261"/>
                    <a:pt x="442" y="261"/>
                  </a:cubicBezTo>
                  <a:cubicBezTo>
                    <a:pt x="417" y="299"/>
                    <a:pt x="417" y="319"/>
                    <a:pt x="406" y="329"/>
                  </a:cubicBezTo>
                  <a:cubicBezTo>
                    <a:pt x="393" y="372"/>
                    <a:pt x="394" y="370"/>
                    <a:pt x="396" y="370"/>
                  </a:cubicBezTo>
                  <a:cubicBezTo>
                    <a:pt x="423" y="330"/>
                    <a:pt x="433" y="319"/>
                    <a:pt x="437" y="302"/>
                  </a:cubicBezTo>
                  <a:cubicBezTo>
                    <a:pt x="464" y="262"/>
                    <a:pt x="464" y="255"/>
                    <a:pt x="467" y="251"/>
                  </a:cubicBezTo>
                  <a:cubicBezTo>
                    <a:pt x="504" y="170"/>
                    <a:pt x="509" y="151"/>
                    <a:pt x="512" y="128"/>
                  </a:cubicBezTo>
                  <a:cubicBezTo>
                    <a:pt x="522" y="92"/>
                    <a:pt x="522" y="99"/>
                    <a:pt x="522" y="105"/>
                  </a:cubicBezTo>
                  <a:cubicBezTo>
                    <a:pt x="496" y="217"/>
                    <a:pt x="493" y="220"/>
                    <a:pt x="492" y="224"/>
                  </a:cubicBezTo>
                  <a:cubicBezTo>
                    <a:pt x="470" y="268"/>
                    <a:pt x="468" y="270"/>
                    <a:pt x="467" y="274"/>
                  </a:cubicBezTo>
                  <a:cubicBezTo>
                    <a:pt x="460" y="300"/>
                    <a:pt x="449" y="294"/>
                    <a:pt x="452" y="302"/>
                  </a:cubicBezTo>
                  <a:cubicBezTo>
                    <a:pt x="426" y="346"/>
                    <a:pt x="419" y="348"/>
                    <a:pt x="419" y="357"/>
                  </a:cubicBezTo>
                  <a:cubicBezTo>
                    <a:pt x="377" y="415"/>
                    <a:pt x="378" y="425"/>
                    <a:pt x="369" y="425"/>
                  </a:cubicBezTo>
                  <a:cubicBezTo>
                    <a:pt x="358" y="467"/>
                    <a:pt x="351" y="467"/>
                    <a:pt x="354" y="475"/>
                  </a:cubicBezTo>
                  <a:cubicBezTo>
                    <a:pt x="367" y="453"/>
                    <a:pt x="377" y="450"/>
                    <a:pt x="379" y="438"/>
                  </a:cubicBezTo>
                  <a:cubicBezTo>
                    <a:pt x="409" y="380"/>
                    <a:pt x="416" y="379"/>
                    <a:pt x="417" y="372"/>
                  </a:cubicBezTo>
                  <a:cubicBezTo>
                    <a:pt x="432" y="354"/>
                    <a:pt x="437" y="346"/>
                    <a:pt x="442" y="337"/>
                  </a:cubicBezTo>
                  <a:cubicBezTo>
                    <a:pt x="466" y="307"/>
                    <a:pt x="467" y="295"/>
                    <a:pt x="477" y="292"/>
                  </a:cubicBezTo>
                  <a:cubicBezTo>
                    <a:pt x="499" y="244"/>
                    <a:pt x="508" y="247"/>
                    <a:pt x="507" y="239"/>
                  </a:cubicBezTo>
                  <a:cubicBezTo>
                    <a:pt x="524" y="202"/>
                    <a:pt x="526" y="190"/>
                    <a:pt x="532" y="183"/>
                  </a:cubicBezTo>
                  <a:cubicBezTo>
                    <a:pt x="548" y="92"/>
                    <a:pt x="554" y="90"/>
                    <a:pt x="550" y="85"/>
                  </a:cubicBezTo>
                  <a:cubicBezTo>
                    <a:pt x="558" y="74"/>
                    <a:pt x="553" y="90"/>
                    <a:pt x="555" y="113"/>
                  </a:cubicBezTo>
                  <a:cubicBezTo>
                    <a:pt x="542" y="172"/>
                    <a:pt x="541" y="178"/>
                    <a:pt x="537" y="181"/>
                  </a:cubicBezTo>
                  <a:cubicBezTo>
                    <a:pt x="505" y="263"/>
                    <a:pt x="501" y="266"/>
                    <a:pt x="499" y="271"/>
                  </a:cubicBezTo>
                  <a:cubicBezTo>
                    <a:pt x="484" y="295"/>
                    <a:pt x="484" y="297"/>
                    <a:pt x="482" y="297"/>
                  </a:cubicBezTo>
                  <a:cubicBezTo>
                    <a:pt x="457" y="329"/>
                    <a:pt x="455" y="341"/>
                    <a:pt x="447" y="347"/>
                  </a:cubicBezTo>
                  <a:cubicBezTo>
                    <a:pt x="407" y="407"/>
                    <a:pt x="403" y="417"/>
                    <a:pt x="399" y="428"/>
                  </a:cubicBezTo>
                  <a:cubicBezTo>
                    <a:pt x="366" y="495"/>
                    <a:pt x="355" y="497"/>
                    <a:pt x="354" y="511"/>
                  </a:cubicBezTo>
                  <a:cubicBezTo>
                    <a:pt x="335" y="549"/>
                    <a:pt x="325" y="553"/>
                    <a:pt x="326" y="569"/>
                  </a:cubicBezTo>
                  <a:cubicBezTo>
                    <a:pt x="362" y="513"/>
                    <a:pt x="363" y="500"/>
                    <a:pt x="369" y="493"/>
                  </a:cubicBezTo>
                  <a:cubicBezTo>
                    <a:pt x="404" y="438"/>
                    <a:pt x="412" y="433"/>
                    <a:pt x="414" y="423"/>
                  </a:cubicBezTo>
                  <a:cubicBezTo>
                    <a:pt x="432" y="393"/>
                    <a:pt x="442" y="397"/>
                    <a:pt x="439" y="387"/>
                  </a:cubicBezTo>
                  <a:cubicBezTo>
                    <a:pt x="476" y="345"/>
                    <a:pt x="475" y="336"/>
                    <a:pt x="482" y="334"/>
                  </a:cubicBezTo>
                  <a:cubicBezTo>
                    <a:pt x="503" y="295"/>
                    <a:pt x="509" y="292"/>
                    <a:pt x="512" y="287"/>
                  </a:cubicBezTo>
                  <a:cubicBezTo>
                    <a:pt x="539" y="245"/>
                    <a:pt x="539" y="228"/>
                    <a:pt x="547" y="219"/>
                  </a:cubicBezTo>
                  <a:cubicBezTo>
                    <a:pt x="562" y="165"/>
                    <a:pt x="567" y="153"/>
                    <a:pt x="570" y="138"/>
                  </a:cubicBezTo>
                  <a:cubicBezTo>
                    <a:pt x="577" y="72"/>
                    <a:pt x="586" y="67"/>
                    <a:pt x="585" y="57"/>
                  </a:cubicBezTo>
                  <a:cubicBezTo>
                    <a:pt x="585" y="94"/>
                    <a:pt x="579" y="99"/>
                    <a:pt x="580" y="110"/>
                  </a:cubicBezTo>
                  <a:cubicBezTo>
                    <a:pt x="567" y="189"/>
                    <a:pt x="560" y="188"/>
                    <a:pt x="562" y="196"/>
                  </a:cubicBezTo>
                  <a:cubicBezTo>
                    <a:pt x="550" y="239"/>
                    <a:pt x="538" y="250"/>
                    <a:pt x="535" y="269"/>
                  </a:cubicBezTo>
                  <a:cubicBezTo>
                    <a:pt x="506" y="321"/>
                    <a:pt x="500" y="322"/>
                    <a:pt x="500" y="329"/>
                  </a:cubicBezTo>
                  <a:cubicBezTo>
                    <a:pt x="467" y="374"/>
                    <a:pt x="461" y="376"/>
                    <a:pt x="457" y="380"/>
                  </a:cubicBezTo>
                  <a:cubicBezTo>
                    <a:pt x="427" y="424"/>
                    <a:pt x="425" y="427"/>
                    <a:pt x="424" y="430"/>
                  </a:cubicBezTo>
                  <a:cubicBezTo>
                    <a:pt x="401" y="471"/>
                    <a:pt x="394" y="474"/>
                    <a:pt x="391" y="480"/>
                  </a:cubicBezTo>
                  <a:cubicBezTo>
                    <a:pt x="381" y="509"/>
                    <a:pt x="381" y="506"/>
                    <a:pt x="381" y="503"/>
                  </a:cubicBezTo>
                  <a:cubicBezTo>
                    <a:pt x="415" y="463"/>
                    <a:pt x="421" y="454"/>
                    <a:pt x="429" y="448"/>
                  </a:cubicBezTo>
                  <a:cubicBezTo>
                    <a:pt x="442" y="427"/>
                    <a:pt x="447" y="428"/>
                    <a:pt x="447" y="425"/>
                  </a:cubicBezTo>
                  <a:cubicBezTo>
                    <a:pt x="472" y="394"/>
                    <a:pt x="479" y="387"/>
                    <a:pt x="484" y="380"/>
                  </a:cubicBezTo>
                  <a:cubicBezTo>
                    <a:pt x="504" y="353"/>
                    <a:pt x="508" y="349"/>
                    <a:pt x="512" y="347"/>
                  </a:cubicBezTo>
                  <a:cubicBezTo>
                    <a:pt x="538" y="309"/>
                    <a:pt x="541" y="301"/>
                    <a:pt x="545" y="294"/>
                  </a:cubicBezTo>
                  <a:cubicBezTo>
                    <a:pt x="559" y="253"/>
                    <a:pt x="562" y="251"/>
                    <a:pt x="567" y="251"/>
                  </a:cubicBezTo>
                  <a:cubicBezTo>
                    <a:pt x="523" y="343"/>
                    <a:pt x="520" y="354"/>
                    <a:pt x="512" y="360"/>
                  </a:cubicBezTo>
                  <a:cubicBezTo>
                    <a:pt x="483" y="397"/>
                    <a:pt x="482" y="399"/>
                    <a:pt x="482" y="402"/>
                  </a:cubicBezTo>
                  <a:cubicBezTo>
                    <a:pt x="463" y="420"/>
                    <a:pt x="460" y="424"/>
                    <a:pt x="459" y="430"/>
                  </a:cubicBezTo>
                  <a:cubicBezTo>
                    <a:pt x="433" y="460"/>
                    <a:pt x="432" y="462"/>
                    <a:pt x="429" y="463"/>
                  </a:cubicBezTo>
                  <a:cubicBezTo>
                    <a:pt x="403" y="503"/>
                    <a:pt x="395" y="502"/>
                    <a:pt x="394" y="508"/>
                  </a:cubicBezTo>
                  <a:cubicBezTo>
                    <a:pt x="360" y="548"/>
                    <a:pt x="356" y="558"/>
                    <a:pt x="351" y="566"/>
                  </a:cubicBezTo>
                  <a:cubicBezTo>
                    <a:pt x="315" y="653"/>
                    <a:pt x="316" y="649"/>
                    <a:pt x="319" y="649"/>
                  </a:cubicBezTo>
                  <a:cubicBezTo>
                    <a:pt x="332" y="628"/>
                    <a:pt x="333" y="622"/>
                    <a:pt x="336" y="619"/>
                  </a:cubicBezTo>
                  <a:cubicBezTo>
                    <a:pt x="367" y="582"/>
                    <a:pt x="371" y="575"/>
                    <a:pt x="376" y="568"/>
                  </a:cubicBezTo>
                  <a:cubicBezTo>
                    <a:pt x="394" y="542"/>
                    <a:pt x="402" y="543"/>
                    <a:pt x="402" y="536"/>
                  </a:cubicBezTo>
                  <a:cubicBezTo>
                    <a:pt x="438" y="505"/>
                    <a:pt x="438" y="494"/>
                    <a:pt x="447" y="490"/>
                  </a:cubicBezTo>
                  <a:cubicBezTo>
                    <a:pt x="471" y="464"/>
                    <a:pt x="471" y="452"/>
                    <a:pt x="479" y="448"/>
                  </a:cubicBezTo>
                  <a:cubicBezTo>
                    <a:pt x="500" y="419"/>
                    <a:pt x="504" y="411"/>
                    <a:pt x="510" y="405"/>
                  </a:cubicBezTo>
                  <a:cubicBezTo>
                    <a:pt x="544" y="340"/>
                    <a:pt x="544" y="334"/>
                    <a:pt x="547" y="332"/>
                  </a:cubicBezTo>
                  <a:cubicBezTo>
                    <a:pt x="576" y="260"/>
                    <a:pt x="573" y="249"/>
                    <a:pt x="577" y="244"/>
                  </a:cubicBezTo>
                  <a:cubicBezTo>
                    <a:pt x="586" y="197"/>
                    <a:pt x="588" y="164"/>
                    <a:pt x="595" y="135"/>
                  </a:cubicBezTo>
                  <a:cubicBezTo>
                    <a:pt x="594" y="196"/>
                    <a:pt x="589" y="206"/>
                    <a:pt x="590" y="224"/>
                  </a:cubicBezTo>
                  <a:cubicBezTo>
                    <a:pt x="572" y="286"/>
                    <a:pt x="575" y="297"/>
                    <a:pt x="570" y="299"/>
                  </a:cubicBezTo>
                  <a:cubicBezTo>
                    <a:pt x="537" y="378"/>
                    <a:pt x="533" y="389"/>
                    <a:pt x="525" y="397"/>
                  </a:cubicBezTo>
                  <a:cubicBezTo>
                    <a:pt x="506" y="431"/>
                    <a:pt x="503" y="431"/>
                    <a:pt x="502" y="435"/>
                  </a:cubicBezTo>
                  <a:cubicBezTo>
                    <a:pt x="485" y="464"/>
                    <a:pt x="476" y="464"/>
                    <a:pt x="477" y="473"/>
                  </a:cubicBezTo>
                  <a:cubicBezTo>
                    <a:pt x="452" y="503"/>
                    <a:pt x="446" y="505"/>
                    <a:pt x="442" y="508"/>
                  </a:cubicBezTo>
                  <a:cubicBezTo>
                    <a:pt x="424" y="523"/>
                    <a:pt x="427" y="534"/>
                    <a:pt x="419" y="533"/>
                  </a:cubicBezTo>
                  <a:cubicBezTo>
                    <a:pt x="337" y="645"/>
                    <a:pt x="338" y="641"/>
                    <a:pt x="341" y="641"/>
                  </a:cubicBezTo>
                  <a:cubicBezTo>
                    <a:pt x="357" y="630"/>
                    <a:pt x="354" y="622"/>
                    <a:pt x="359" y="621"/>
                  </a:cubicBezTo>
                  <a:cubicBezTo>
                    <a:pt x="419" y="562"/>
                    <a:pt x="442" y="543"/>
                    <a:pt x="459" y="518"/>
                  </a:cubicBezTo>
                  <a:cubicBezTo>
                    <a:pt x="475" y="496"/>
                    <a:pt x="482" y="498"/>
                    <a:pt x="482" y="493"/>
                  </a:cubicBezTo>
                  <a:cubicBezTo>
                    <a:pt x="501" y="474"/>
                    <a:pt x="503" y="471"/>
                    <a:pt x="505" y="468"/>
                  </a:cubicBezTo>
                  <a:cubicBezTo>
                    <a:pt x="547" y="407"/>
                    <a:pt x="552" y="402"/>
                    <a:pt x="557" y="397"/>
                  </a:cubicBezTo>
                  <a:cubicBezTo>
                    <a:pt x="585" y="334"/>
                    <a:pt x="592" y="336"/>
                    <a:pt x="590" y="329"/>
                  </a:cubicBezTo>
                  <a:cubicBezTo>
                    <a:pt x="604" y="294"/>
                    <a:pt x="606" y="286"/>
                    <a:pt x="610" y="281"/>
                  </a:cubicBezTo>
                  <a:cubicBezTo>
                    <a:pt x="629" y="217"/>
                    <a:pt x="627" y="222"/>
                    <a:pt x="628" y="226"/>
                  </a:cubicBezTo>
                  <a:cubicBezTo>
                    <a:pt x="614" y="259"/>
                    <a:pt x="624" y="266"/>
                    <a:pt x="618" y="269"/>
                  </a:cubicBezTo>
                  <a:cubicBezTo>
                    <a:pt x="600" y="334"/>
                    <a:pt x="592" y="341"/>
                    <a:pt x="590" y="354"/>
                  </a:cubicBezTo>
                  <a:cubicBezTo>
                    <a:pt x="569" y="389"/>
                    <a:pt x="569" y="396"/>
                    <a:pt x="565" y="400"/>
                  </a:cubicBezTo>
                  <a:cubicBezTo>
                    <a:pt x="539" y="449"/>
                    <a:pt x="528" y="446"/>
                    <a:pt x="530" y="455"/>
                  </a:cubicBezTo>
                  <a:cubicBezTo>
                    <a:pt x="494" y="498"/>
                    <a:pt x="491" y="501"/>
                    <a:pt x="487" y="505"/>
                  </a:cubicBezTo>
                  <a:cubicBezTo>
                    <a:pt x="467" y="523"/>
                    <a:pt x="465" y="536"/>
                    <a:pt x="454" y="541"/>
                  </a:cubicBezTo>
                  <a:cubicBezTo>
                    <a:pt x="435" y="560"/>
                    <a:pt x="434" y="562"/>
                    <a:pt x="434" y="566"/>
                  </a:cubicBezTo>
                  <a:cubicBezTo>
                    <a:pt x="409" y="593"/>
                    <a:pt x="397" y="589"/>
                    <a:pt x="399" y="599"/>
                  </a:cubicBezTo>
                  <a:cubicBezTo>
                    <a:pt x="371" y="623"/>
                    <a:pt x="367" y="627"/>
                    <a:pt x="364" y="631"/>
                  </a:cubicBezTo>
                  <a:cubicBezTo>
                    <a:pt x="347" y="653"/>
                    <a:pt x="344" y="654"/>
                    <a:pt x="341" y="654"/>
                  </a:cubicBezTo>
                  <a:cubicBezTo>
                    <a:pt x="306" y="715"/>
                    <a:pt x="304" y="720"/>
                    <a:pt x="301" y="722"/>
                  </a:cubicBezTo>
                  <a:cubicBezTo>
                    <a:pt x="296" y="747"/>
                    <a:pt x="297" y="745"/>
                    <a:pt x="299" y="745"/>
                  </a:cubicBezTo>
                  <a:cubicBezTo>
                    <a:pt x="318" y="708"/>
                    <a:pt x="325" y="704"/>
                    <a:pt x="329" y="697"/>
                  </a:cubicBezTo>
                  <a:cubicBezTo>
                    <a:pt x="354" y="669"/>
                    <a:pt x="351" y="661"/>
                    <a:pt x="356" y="662"/>
                  </a:cubicBezTo>
                  <a:cubicBezTo>
                    <a:pt x="380" y="634"/>
                    <a:pt x="389" y="622"/>
                    <a:pt x="399" y="611"/>
                  </a:cubicBezTo>
                  <a:cubicBezTo>
                    <a:pt x="461" y="555"/>
                    <a:pt x="469" y="552"/>
                    <a:pt x="472" y="543"/>
                  </a:cubicBezTo>
                  <a:cubicBezTo>
                    <a:pt x="512" y="507"/>
                    <a:pt x="513" y="503"/>
                    <a:pt x="520" y="503"/>
                  </a:cubicBezTo>
                  <a:cubicBezTo>
                    <a:pt x="550" y="469"/>
                    <a:pt x="557" y="461"/>
                    <a:pt x="565" y="455"/>
                  </a:cubicBezTo>
                  <a:cubicBezTo>
                    <a:pt x="598" y="394"/>
                    <a:pt x="603" y="386"/>
                    <a:pt x="610" y="380"/>
                  </a:cubicBezTo>
                  <a:cubicBezTo>
                    <a:pt x="617" y="354"/>
                    <a:pt x="618" y="350"/>
                    <a:pt x="623" y="349"/>
                  </a:cubicBezTo>
                  <a:cubicBezTo>
                    <a:pt x="643" y="301"/>
                    <a:pt x="640" y="315"/>
                    <a:pt x="638" y="317"/>
                  </a:cubicBezTo>
                  <a:cubicBezTo>
                    <a:pt x="614" y="376"/>
                    <a:pt x="614" y="391"/>
                    <a:pt x="605" y="397"/>
                  </a:cubicBezTo>
                  <a:cubicBezTo>
                    <a:pt x="571" y="455"/>
                    <a:pt x="568" y="462"/>
                    <a:pt x="565" y="470"/>
                  </a:cubicBezTo>
                  <a:cubicBezTo>
                    <a:pt x="543" y="489"/>
                    <a:pt x="545" y="498"/>
                    <a:pt x="537" y="495"/>
                  </a:cubicBezTo>
                  <a:cubicBezTo>
                    <a:pt x="520" y="516"/>
                    <a:pt x="516" y="518"/>
                    <a:pt x="512" y="521"/>
                  </a:cubicBezTo>
                  <a:cubicBezTo>
                    <a:pt x="488" y="541"/>
                    <a:pt x="485" y="549"/>
                    <a:pt x="477" y="553"/>
                  </a:cubicBezTo>
                  <a:cubicBezTo>
                    <a:pt x="451" y="584"/>
                    <a:pt x="445" y="583"/>
                    <a:pt x="444" y="589"/>
                  </a:cubicBezTo>
                  <a:cubicBezTo>
                    <a:pt x="416" y="615"/>
                    <a:pt x="402" y="624"/>
                    <a:pt x="392" y="636"/>
                  </a:cubicBezTo>
                  <a:cubicBezTo>
                    <a:pt x="369" y="660"/>
                    <a:pt x="366" y="668"/>
                    <a:pt x="359" y="672"/>
                  </a:cubicBezTo>
                  <a:cubicBezTo>
                    <a:pt x="326" y="726"/>
                    <a:pt x="315" y="734"/>
                    <a:pt x="309" y="747"/>
                  </a:cubicBezTo>
                  <a:cubicBezTo>
                    <a:pt x="299" y="770"/>
                    <a:pt x="301" y="766"/>
                    <a:pt x="304" y="762"/>
                  </a:cubicBezTo>
                  <a:cubicBezTo>
                    <a:pt x="323" y="737"/>
                    <a:pt x="326" y="734"/>
                    <a:pt x="329" y="730"/>
                  </a:cubicBezTo>
                  <a:cubicBezTo>
                    <a:pt x="353" y="695"/>
                    <a:pt x="356" y="695"/>
                    <a:pt x="359" y="694"/>
                  </a:cubicBezTo>
                  <a:cubicBezTo>
                    <a:pt x="373" y="674"/>
                    <a:pt x="377" y="671"/>
                    <a:pt x="379" y="667"/>
                  </a:cubicBezTo>
                  <a:cubicBezTo>
                    <a:pt x="427" y="618"/>
                    <a:pt x="427" y="612"/>
                    <a:pt x="432" y="611"/>
                  </a:cubicBezTo>
                  <a:cubicBezTo>
                    <a:pt x="465" y="583"/>
                    <a:pt x="468" y="575"/>
                    <a:pt x="477" y="573"/>
                  </a:cubicBezTo>
                  <a:cubicBezTo>
                    <a:pt x="532" y="525"/>
                    <a:pt x="537" y="523"/>
                    <a:pt x="540" y="521"/>
                  </a:cubicBezTo>
                  <a:cubicBezTo>
                    <a:pt x="572" y="493"/>
                    <a:pt x="577" y="488"/>
                    <a:pt x="583" y="483"/>
                  </a:cubicBezTo>
                  <a:cubicBezTo>
                    <a:pt x="603" y="467"/>
                    <a:pt x="601" y="462"/>
                    <a:pt x="603" y="460"/>
                  </a:cubicBezTo>
                  <a:cubicBezTo>
                    <a:pt x="640" y="421"/>
                    <a:pt x="644" y="403"/>
                    <a:pt x="656" y="392"/>
                  </a:cubicBezTo>
                  <a:cubicBezTo>
                    <a:pt x="677" y="336"/>
                    <a:pt x="684" y="332"/>
                    <a:pt x="686" y="322"/>
                  </a:cubicBezTo>
                  <a:cubicBezTo>
                    <a:pt x="694" y="312"/>
                    <a:pt x="693" y="316"/>
                    <a:pt x="691" y="319"/>
                  </a:cubicBezTo>
                  <a:cubicBezTo>
                    <a:pt x="672" y="371"/>
                    <a:pt x="672" y="380"/>
                    <a:pt x="666" y="385"/>
                  </a:cubicBezTo>
                  <a:cubicBezTo>
                    <a:pt x="638" y="427"/>
                    <a:pt x="637" y="437"/>
                    <a:pt x="630" y="440"/>
                  </a:cubicBezTo>
                  <a:cubicBezTo>
                    <a:pt x="614" y="466"/>
                    <a:pt x="617" y="473"/>
                    <a:pt x="613" y="473"/>
                  </a:cubicBezTo>
                  <a:cubicBezTo>
                    <a:pt x="599" y="501"/>
                    <a:pt x="588" y="506"/>
                    <a:pt x="585" y="521"/>
                  </a:cubicBezTo>
                  <a:cubicBezTo>
                    <a:pt x="536" y="580"/>
                    <a:pt x="527" y="580"/>
                    <a:pt x="527" y="589"/>
                  </a:cubicBezTo>
                  <a:cubicBezTo>
                    <a:pt x="498" y="618"/>
                    <a:pt x="489" y="617"/>
                    <a:pt x="490" y="626"/>
                  </a:cubicBezTo>
                  <a:cubicBezTo>
                    <a:pt x="455" y="659"/>
                    <a:pt x="447" y="668"/>
                    <a:pt x="437" y="674"/>
                  </a:cubicBezTo>
                  <a:cubicBezTo>
                    <a:pt x="408" y="701"/>
                    <a:pt x="406" y="706"/>
                    <a:pt x="404" y="709"/>
                  </a:cubicBezTo>
                  <a:cubicBezTo>
                    <a:pt x="384" y="728"/>
                    <a:pt x="380" y="730"/>
                    <a:pt x="377" y="732"/>
                  </a:cubicBezTo>
                  <a:cubicBezTo>
                    <a:pt x="365" y="749"/>
                    <a:pt x="359" y="754"/>
                    <a:pt x="354" y="760"/>
                  </a:cubicBezTo>
                  <a:cubicBezTo>
                    <a:pt x="309" y="824"/>
                    <a:pt x="309" y="830"/>
                    <a:pt x="304" y="830"/>
                  </a:cubicBezTo>
                  <a:cubicBezTo>
                    <a:pt x="289" y="858"/>
                    <a:pt x="285" y="858"/>
                    <a:pt x="286" y="863"/>
                  </a:cubicBezTo>
                  <a:cubicBezTo>
                    <a:pt x="270" y="881"/>
                    <a:pt x="270" y="888"/>
                    <a:pt x="266" y="891"/>
                  </a:cubicBezTo>
                  <a:cubicBezTo>
                    <a:pt x="252" y="942"/>
                    <a:pt x="260" y="953"/>
                    <a:pt x="253" y="961"/>
                  </a:cubicBezTo>
                  <a:cubicBezTo>
                    <a:pt x="275" y="924"/>
                    <a:pt x="276" y="916"/>
                    <a:pt x="281" y="913"/>
                  </a:cubicBezTo>
                  <a:cubicBezTo>
                    <a:pt x="296" y="889"/>
                    <a:pt x="296" y="885"/>
                    <a:pt x="296" y="881"/>
                  </a:cubicBezTo>
                  <a:cubicBezTo>
                    <a:pt x="328" y="826"/>
                    <a:pt x="337" y="820"/>
                    <a:pt x="341" y="808"/>
                  </a:cubicBezTo>
                  <a:cubicBezTo>
                    <a:pt x="391" y="746"/>
                    <a:pt x="402" y="741"/>
                    <a:pt x="407" y="730"/>
                  </a:cubicBezTo>
                  <a:cubicBezTo>
                    <a:pt x="466" y="676"/>
                    <a:pt x="464" y="669"/>
                    <a:pt x="472" y="672"/>
                  </a:cubicBezTo>
                  <a:cubicBezTo>
                    <a:pt x="497" y="651"/>
                    <a:pt x="495" y="644"/>
                    <a:pt x="500" y="644"/>
                  </a:cubicBezTo>
                  <a:cubicBezTo>
                    <a:pt x="524" y="614"/>
                    <a:pt x="532" y="607"/>
                    <a:pt x="540" y="599"/>
                  </a:cubicBezTo>
                  <a:cubicBezTo>
                    <a:pt x="560" y="577"/>
                    <a:pt x="562" y="575"/>
                    <a:pt x="563" y="578"/>
                  </a:cubicBezTo>
                  <a:cubicBezTo>
                    <a:pt x="532" y="621"/>
                    <a:pt x="526" y="621"/>
                    <a:pt x="525" y="626"/>
                  </a:cubicBezTo>
                  <a:cubicBezTo>
                    <a:pt x="515" y="645"/>
                    <a:pt x="502" y="643"/>
                    <a:pt x="502" y="654"/>
                  </a:cubicBezTo>
                  <a:cubicBezTo>
                    <a:pt x="477" y="678"/>
                    <a:pt x="473" y="681"/>
                    <a:pt x="467" y="682"/>
                  </a:cubicBezTo>
                  <a:cubicBezTo>
                    <a:pt x="440" y="699"/>
                    <a:pt x="454" y="709"/>
                    <a:pt x="442" y="707"/>
                  </a:cubicBezTo>
                  <a:cubicBezTo>
                    <a:pt x="411" y="729"/>
                    <a:pt x="426" y="737"/>
                    <a:pt x="417" y="737"/>
                  </a:cubicBezTo>
                  <a:cubicBezTo>
                    <a:pt x="405" y="760"/>
                    <a:pt x="394" y="754"/>
                    <a:pt x="397" y="762"/>
                  </a:cubicBezTo>
                  <a:cubicBezTo>
                    <a:pt x="340" y="837"/>
                    <a:pt x="330" y="837"/>
                    <a:pt x="331" y="848"/>
                  </a:cubicBezTo>
                  <a:cubicBezTo>
                    <a:pt x="298" y="899"/>
                    <a:pt x="301" y="909"/>
                    <a:pt x="294" y="911"/>
                  </a:cubicBezTo>
                  <a:cubicBezTo>
                    <a:pt x="276" y="946"/>
                    <a:pt x="271" y="948"/>
                    <a:pt x="271" y="956"/>
                  </a:cubicBezTo>
                  <a:cubicBezTo>
                    <a:pt x="289" y="939"/>
                    <a:pt x="287" y="927"/>
                    <a:pt x="294" y="923"/>
                  </a:cubicBezTo>
                  <a:cubicBezTo>
                    <a:pt x="324" y="876"/>
                    <a:pt x="325" y="872"/>
                    <a:pt x="329" y="871"/>
                  </a:cubicBezTo>
                  <a:cubicBezTo>
                    <a:pt x="345" y="847"/>
                    <a:pt x="350" y="842"/>
                    <a:pt x="351" y="833"/>
                  </a:cubicBezTo>
                  <a:cubicBezTo>
                    <a:pt x="391" y="775"/>
                    <a:pt x="403" y="777"/>
                    <a:pt x="404" y="767"/>
                  </a:cubicBezTo>
                  <a:cubicBezTo>
                    <a:pt x="425" y="740"/>
                    <a:pt x="432" y="742"/>
                    <a:pt x="434" y="740"/>
                  </a:cubicBezTo>
                  <a:cubicBezTo>
                    <a:pt x="450" y="719"/>
                    <a:pt x="452" y="717"/>
                    <a:pt x="455" y="714"/>
                  </a:cubicBezTo>
                  <a:cubicBezTo>
                    <a:pt x="479" y="688"/>
                    <a:pt x="486" y="686"/>
                    <a:pt x="490" y="682"/>
                  </a:cubicBezTo>
                  <a:cubicBezTo>
                    <a:pt x="517" y="654"/>
                    <a:pt x="523" y="652"/>
                    <a:pt x="525" y="646"/>
                  </a:cubicBezTo>
                  <a:cubicBezTo>
                    <a:pt x="547" y="627"/>
                    <a:pt x="547" y="624"/>
                    <a:pt x="548" y="621"/>
                  </a:cubicBezTo>
                  <a:cubicBezTo>
                    <a:pt x="574" y="586"/>
                    <a:pt x="584" y="581"/>
                    <a:pt x="588" y="571"/>
                  </a:cubicBezTo>
                  <a:cubicBezTo>
                    <a:pt x="602" y="554"/>
                    <a:pt x="603" y="558"/>
                    <a:pt x="603" y="561"/>
                  </a:cubicBezTo>
                  <a:cubicBezTo>
                    <a:pt x="564" y="608"/>
                    <a:pt x="562" y="624"/>
                    <a:pt x="553" y="631"/>
                  </a:cubicBezTo>
                  <a:cubicBezTo>
                    <a:pt x="533" y="653"/>
                    <a:pt x="531" y="655"/>
                    <a:pt x="527" y="656"/>
                  </a:cubicBezTo>
                  <a:cubicBezTo>
                    <a:pt x="489" y="688"/>
                    <a:pt x="491" y="694"/>
                    <a:pt x="487" y="694"/>
                  </a:cubicBezTo>
                  <a:cubicBezTo>
                    <a:pt x="459" y="725"/>
                    <a:pt x="455" y="729"/>
                    <a:pt x="450" y="732"/>
                  </a:cubicBezTo>
                  <a:cubicBezTo>
                    <a:pt x="414" y="777"/>
                    <a:pt x="409" y="779"/>
                    <a:pt x="404" y="782"/>
                  </a:cubicBezTo>
                  <a:cubicBezTo>
                    <a:pt x="368" y="827"/>
                    <a:pt x="367" y="833"/>
                    <a:pt x="364" y="838"/>
                  </a:cubicBezTo>
                  <a:cubicBezTo>
                    <a:pt x="347" y="861"/>
                    <a:pt x="347" y="865"/>
                    <a:pt x="344" y="865"/>
                  </a:cubicBezTo>
                  <a:cubicBezTo>
                    <a:pt x="316" y="902"/>
                    <a:pt x="318" y="908"/>
                    <a:pt x="314" y="908"/>
                  </a:cubicBezTo>
                  <a:cubicBezTo>
                    <a:pt x="297" y="944"/>
                    <a:pt x="292" y="947"/>
                    <a:pt x="289" y="951"/>
                  </a:cubicBezTo>
                  <a:cubicBezTo>
                    <a:pt x="272" y="991"/>
                    <a:pt x="265" y="999"/>
                    <a:pt x="264" y="1012"/>
                  </a:cubicBezTo>
                  <a:cubicBezTo>
                    <a:pt x="246" y="1070"/>
                    <a:pt x="247" y="1080"/>
                    <a:pt x="243" y="1084"/>
                  </a:cubicBezTo>
                  <a:cubicBezTo>
                    <a:pt x="275" y="1031"/>
                    <a:pt x="275" y="1019"/>
                    <a:pt x="281" y="1014"/>
                  </a:cubicBezTo>
                  <a:cubicBezTo>
                    <a:pt x="300" y="980"/>
                    <a:pt x="306" y="968"/>
                    <a:pt x="311" y="956"/>
                  </a:cubicBezTo>
                  <a:cubicBezTo>
                    <a:pt x="329" y="925"/>
                    <a:pt x="336" y="929"/>
                    <a:pt x="334" y="921"/>
                  </a:cubicBezTo>
                  <a:cubicBezTo>
                    <a:pt x="370" y="883"/>
                    <a:pt x="367" y="872"/>
                    <a:pt x="377" y="873"/>
                  </a:cubicBezTo>
                  <a:cubicBezTo>
                    <a:pt x="395" y="849"/>
                    <a:pt x="404" y="842"/>
                    <a:pt x="412" y="833"/>
                  </a:cubicBezTo>
                  <a:cubicBezTo>
                    <a:pt x="432" y="811"/>
                    <a:pt x="434" y="810"/>
                    <a:pt x="434" y="808"/>
                  </a:cubicBezTo>
                  <a:cubicBezTo>
                    <a:pt x="468" y="774"/>
                    <a:pt x="473" y="764"/>
                    <a:pt x="482" y="757"/>
                  </a:cubicBezTo>
                  <a:cubicBezTo>
                    <a:pt x="518" y="710"/>
                    <a:pt x="527" y="711"/>
                    <a:pt x="525" y="702"/>
                  </a:cubicBezTo>
                  <a:cubicBezTo>
                    <a:pt x="512" y="725"/>
                    <a:pt x="513" y="729"/>
                    <a:pt x="512" y="732"/>
                  </a:cubicBezTo>
                  <a:cubicBezTo>
                    <a:pt x="497" y="756"/>
                    <a:pt x="486" y="759"/>
                    <a:pt x="482" y="767"/>
                  </a:cubicBezTo>
                  <a:cubicBezTo>
                    <a:pt x="463" y="791"/>
                    <a:pt x="457" y="793"/>
                    <a:pt x="452" y="795"/>
                  </a:cubicBezTo>
                  <a:cubicBezTo>
                    <a:pt x="362" y="908"/>
                    <a:pt x="358" y="911"/>
                    <a:pt x="354" y="913"/>
                  </a:cubicBezTo>
                  <a:cubicBezTo>
                    <a:pt x="338" y="944"/>
                    <a:pt x="330" y="941"/>
                    <a:pt x="331" y="948"/>
                  </a:cubicBezTo>
                  <a:cubicBezTo>
                    <a:pt x="305" y="988"/>
                    <a:pt x="305" y="994"/>
                    <a:pt x="301" y="996"/>
                  </a:cubicBezTo>
                  <a:cubicBezTo>
                    <a:pt x="313" y="984"/>
                    <a:pt x="317" y="981"/>
                    <a:pt x="319" y="976"/>
                  </a:cubicBezTo>
                  <a:cubicBezTo>
                    <a:pt x="362" y="938"/>
                    <a:pt x="357" y="928"/>
                    <a:pt x="364" y="928"/>
                  </a:cubicBezTo>
                  <a:cubicBezTo>
                    <a:pt x="379" y="903"/>
                    <a:pt x="390" y="907"/>
                    <a:pt x="389" y="901"/>
                  </a:cubicBezTo>
                  <a:cubicBezTo>
                    <a:pt x="416" y="869"/>
                    <a:pt x="427" y="873"/>
                    <a:pt x="424" y="865"/>
                  </a:cubicBezTo>
                  <a:cubicBezTo>
                    <a:pt x="450" y="844"/>
                    <a:pt x="454" y="836"/>
                    <a:pt x="462" y="833"/>
                  </a:cubicBezTo>
                  <a:cubicBezTo>
                    <a:pt x="510" y="785"/>
                    <a:pt x="513" y="782"/>
                    <a:pt x="515" y="780"/>
                  </a:cubicBezTo>
                  <a:cubicBezTo>
                    <a:pt x="536" y="752"/>
                    <a:pt x="545" y="755"/>
                    <a:pt x="543" y="747"/>
                  </a:cubicBezTo>
                  <a:cubicBezTo>
                    <a:pt x="566" y="714"/>
                    <a:pt x="568" y="710"/>
                    <a:pt x="570" y="707"/>
                  </a:cubicBezTo>
                  <a:cubicBezTo>
                    <a:pt x="591" y="657"/>
                    <a:pt x="601" y="647"/>
                    <a:pt x="605" y="631"/>
                  </a:cubicBezTo>
                  <a:cubicBezTo>
                    <a:pt x="597" y="662"/>
                    <a:pt x="596" y="668"/>
                    <a:pt x="595" y="674"/>
                  </a:cubicBezTo>
                  <a:cubicBezTo>
                    <a:pt x="577" y="704"/>
                    <a:pt x="573" y="716"/>
                    <a:pt x="568" y="727"/>
                  </a:cubicBezTo>
                  <a:cubicBezTo>
                    <a:pt x="537" y="772"/>
                    <a:pt x="532" y="774"/>
                    <a:pt x="528" y="777"/>
                  </a:cubicBezTo>
                  <a:cubicBezTo>
                    <a:pt x="516" y="796"/>
                    <a:pt x="509" y="797"/>
                    <a:pt x="507" y="802"/>
                  </a:cubicBezTo>
                  <a:cubicBezTo>
                    <a:pt x="475" y="834"/>
                    <a:pt x="473" y="835"/>
                    <a:pt x="472" y="838"/>
                  </a:cubicBezTo>
                  <a:cubicBezTo>
                    <a:pt x="458" y="853"/>
                    <a:pt x="452" y="855"/>
                    <a:pt x="447" y="858"/>
                  </a:cubicBezTo>
                  <a:cubicBezTo>
                    <a:pt x="430" y="871"/>
                    <a:pt x="434" y="882"/>
                    <a:pt x="424" y="881"/>
                  </a:cubicBezTo>
                  <a:cubicBezTo>
                    <a:pt x="388" y="922"/>
                    <a:pt x="381" y="923"/>
                    <a:pt x="379" y="928"/>
                  </a:cubicBezTo>
                  <a:cubicBezTo>
                    <a:pt x="356" y="958"/>
                    <a:pt x="346" y="955"/>
                    <a:pt x="347" y="964"/>
                  </a:cubicBezTo>
                  <a:cubicBezTo>
                    <a:pt x="311" y="1003"/>
                    <a:pt x="313" y="1013"/>
                    <a:pt x="306" y="1014"/>
                  </a:cubicBezTo>
                  <a:cubicBezTo>
                    <a:pt x="282" y="1051"/>
                    <a:pt x="281" y="1054"/>
                    <a:pt x="281" y="1057"/>
                  </a:cubicBezTo>
                  <a:cubicBezTo>
                    <a:pt x="263" y="1076"/>
                    <a:pt x="266" y="1095"/>
                    <a:pt x="256" y="1100"/>
                  </a:cubicBezTo>
                  <a:cubicBezTo>
                    <a:pt x="251" y="1150"/>
                    <a:pt x="250" y="1138"/>
                    <a:pt x="256" y="1135"/>
                  </a:cubicBezTo>
                  <a:cubicBezTo>
                    <a:pt x="289" y="1070"/>
                    <a:pt x="297" y="1067"/>
                    <a:pt x="299" y="1059"/>
                  </a:cubicBezTo>
                  <a:cubicBezTo>
                    <a:pt x="316" y="1029"/>
                    <a:pt x="323" y="1031"/>
                    <a:pt x="321" y="1024"/>
                  </a:cubicBezTo>
                  <a:cubicBezTo>
                    <a:pt x="338" y="1004"/>
                    <a:pt x="340" y="996"/>
                    <a:pt x="344" y="991"/>
                  </a:cubicBezTo>
                  <a:cubicBezTo>
                    <a:pt x="361" y="971"/>
                    <a:pt x="363" y="965"/>
                    <a:pt x="369" y="961"/>
                  </a:cubicBezTo>
                  <a:cubicBezTo>
                    <a:pt x="436" y="888"/>
                    <a:pt x="448" y="891"/>
                    <a:pt x="447" y="880"/>
                  </a:cubicBezTo>
                  <a:cubicBezTo>
                    <a:pt x="469" y="858"/>
                    <a:pt x="474" y="859"/>
                    <a:pt x="475" y="855"/>
                  </a:cubicBezTo>
                  <a:cubicBezTo>
                    <a:pt x="505" y="824"/>
                    <a:pt x="511" y="822"/>
                    <a:pt x="512" y="815"/>
                  </a:cubicBezTo>
                  <a:cubicBezTo>
                    <a:pt x="568" y="753"/>
                    <a:pt x="565" y="741"/>
                    <a:pt x="573" y="739"/>
                  </a:cubicBezTo>
                  <a:cubicBezTo>
                    <a:pt x="584" y="730"/>
                    <a:pt x="582" y="734"/>
                    <a:pt x="580" y="737"/>
                  </a:cubicBezTo>
                  <a:cubicBezTo>
                    <a:pt x="561" y="775"/>
                    <a:pt x="553" y="785"/>
                    <a:pt x="545" y="795"/>
                  </a:cubicBezTo>
                  <a:cubicBezTo>
                    <a:pt x="516" y="828"/>
                    <a:pt x="510" y="830"/>
                    <a:pt x="507" y="838"/>
                  </a:cubicBezTo>
                  <a:cubicBezTo>
                    <a:pt x="443" y="909"/>
                    <a:pt x="435" y="906"/>
                    <a:pt x="435" y="911"/>
                  </a:cubicBezTo>
                  <a:cubicBezTo>
                    <a:pt x="419" y="924"/>
                    <a:pt x="417" y="927"/>
                    <a:pt x="417" y="931"/>
                  </a:cubicBezTo>
                  <a:cubicBezTo>
                    <a:pt x="381" y="966"/>
                    <a:pt x="371" y="974"/>
                    <a:pt x="364" y="986"/>
                  </a:cubicBezTo>
                  <a:cubicBezTo>
                    <a:pt x="347" y="1005"/>
                    <a:pt x="346" y="1013"/>
                    <a:pt x="339" y="1014"/>
                  </a:cubicBezTo>
                  <a:cubicBezTo>
                    <a:pt x="294" y="1085"/>
                    <a:pt x="293" y="1095"/>
                    <a:pt x="286" y="1100"/>
                  </a:cubicBezTo>
                  <a:cubicBezTo>
                    <a:pt x="259" y="1148"/>
                    <a:pt x="259" y="1154"/>
                    <a:pt x="256" y="1157"/>
                  </a:cubicBezTo>
                  <a:cubicBezTo>
                    <a:pt x="241" y="1199"/>
                    <a:pt x="246" y="1208"/>
                    <a:pt x="241" y="1218"/>
                  </a:cubicBezTo>
                  <a:cubicBezTo>
                    <a:pt x="260" y="1178"/>
                    <a:pt x="260" y="1172"/>
                    <a:pt x="264" y="1170"/>
                  </a:cubicBezTo>
                  <a:cubicBezTo>
                    <a:pt x="290" y="1114"/>
                    <a:pt x="297" y="1109"/>
                    <a:pt x="301" y="1102"/>
                  </a:cubicBezTo>
                  <a:cubicBezTo>
                    <a:pt x="336" y="1056"/>
                    <a:pt x="339" y="1048"/>
                    <a:pt x="344" y="1042"/>
                  </a:cubicBezTo>
                  <a:cubicBezTo>
                    <a:pt x="367" y="1006"/>
                    <a:pt x="373" y="1006"/>
                    <a:pt x="374" y="1001"/>
                  </a:cubicBezTo>
                  <a:cubicBezTo>
                    <a:pt x="410" y="964"/>
                    <a:pt x="416" y="964"/>
                    <a:pt x="417" y="959"/>
                  </a:cubicBezTo>
                  <a:cubicBezTo>
                    <a:pt x="453" y="919"/>
                    <a:pt x="467" y="910"/>
                    <a:pt x="475" y="896"/>
                  </a:cubicBezTo>
                  <a:cubicBezTo>
                    <a:pt x="505" y="865"/>
                    <a:pt x="517" y="863"/>
                    <a:pt x="520" y="850"/>
                  </a:cubicBezTo>
                  <a:cubicBezTo>
                    <a:pt x="554" y="810"/>
                    <a:pt x="558" y="807"/>
                    <a:pt x="560" y="802"/>
                  </a:cubicBezTo>
                  <a:cubicBezTo>
                    <a:pt x="584" y="766"/>
                    <a:pt x="596" y="762"/>
                    <a:pt x="598" y="750"/>
                  </a:cubicBezTo>
                  <a:cubicBezTo>
                    <a:pt x="627" y="704"/>
                    <a:pt x="632" y="702"/>
                    <a:pt x="633" y="697"/>
                  </a:cubicBezTo>
                  <a:cubicBezTo>
                    <a:pt x="623" y="720"/>
                    <a:pt x="626" y="728"/>
                    <a:pt x="621" y="727"/>
                  </a:cubicBezTo>
                  <a:cubicBezTo>
                    <a:pt x="597" y="761"/>
                    <a:pt x="596" y="771"/>
                    <a:pt x="588" y="772"/>
                  </a:cubicBezTo>
                  <a:cubicBezTo>
                    <a:pt x="575" y="802"/>
                    <a:pt x="566" y="803"/>
                    <a:pt x="565" y="812"/>
                  </a:cubicBezTo>
                  <a:cubicBezTo>
                    <a:pt x="538" y="856"/>
                    <a:pt x="525" y="854"/>
                    <a:pt x="525" y="865"/>
                  </a:cubicBezTo>
                  <a:cubicBezTo>
                    <a:pt x="510" y="886"/>
                    <a:pt x="501" y="883"/>
                    <a:pt x="500" y="888"/>
                  </a:cubicBezTo>
                  <a:cubicBezTo>
                    <a:pt x="481" y="905"/>
                    <a:pt x="479" y="907"/>
                    <a:pt x="477" y="911"/>
                  </a:cubicBezTo>
                  <a:cubicBezTo>
                    <a:pt x="449" y="935"/>
                    <a:pt x="452" y="943"/>
                    <a:pt x="447" y="943"/>
                  </a:cubicBezTo>
                  <a:cubicBezTo>
                    <a:pt x="429" y="962"/>
                    <a:pt x="427" y="963"/>
                    <a:pt x="425" y="966"/>
                  </a:cubicBezTo>
                  <a:cubicBezTo>
                    <a:pt x="401" y="992"/>
                    <a:pt x="398" y="995"/>
                    <a:pt x="394" y="996"/>
                  </a:cubicBezTo>
                  <a:cubicBezTo>
                    <a:pt x="379" y="1017"/>
                    <a:pt x="373" y="1015"/>
                    <a:pt x="374" y="1021"/>
                  </a:cubicBezTo>
                  <a:cubicBezTo>
                    <a:pt x="331" y="1077"/>
                    <a:pt x="326" y="1081"/>
                    <a:pt x="324" y="1089"/>
                  </a:cubicBezTo>
                  <a:cubicBezTo>
                    <a:pt x="309" y="1105"/>
                    <a:pt x="309" y="1109"/>
                    <a:pt x="309" y="1112"/>
                  </a:cubicBezTo>
                  <a:cubicBezTo>
                    <a:pt x="293" y="1133"/>
                    <a:pt x="293" y="1139"/>
                    <a:pt x="289" y="1142"/>
                  </a:cubicBezTo>
                  <a:cubicBezTo>
                    <a:pt x="272" y="1170"/>
                    <a:pt x="273" y="1176"/>
                    <a:pt x="271" y="1180"/>
                  </a:cubicBezTo>
                  <a:cubicBezTo>
                    <a:pt x="246" y="1241"/>
                    <a:pt x="246" y="1250"/>
                    <a:pt x="246" y="1258"/>
                  </a:cubicBezTo>
                  <a:cubicBezTo>
                    <a:pt x="257" y="1254"/>
                    <a:pt x="254" y="1246"/>
                    <a:pt x="259" y="1246"/>
                  </a:cubicBezTo>
                  <a:cubicBezTo>
                    <a:pt x="274" y="1211"/>
                    <a:pt x="275" y="1207"/>
                    <a:pt x="279" y="1205"/>
                  </a:cubicBezTo>
                  <a:cubicBezTo>
                    <a:pt x="320" y="1146"/>
                    <a:pt x="319" y="1135"/>
                    <a:pt x="327" y="1132"/>
                  </a:cubicBezTo>
                  <a:cubicBezTo>
                    <a:pt x="353" y="1085"/>
                    <a:pt x="363" y="1084"/>
                    <a:pt x="364" y="1074"/>
                  </a:cubicBezTo>
                  <a:cubicBezTo>
                    <a:pt x="392" y="1044"/>
                    <a:pt x="389" y="1036"/>
                    <a:pt x="394" y="1037"/>
                  </a:cubicBezTo>
                  <a:cubicBezTo>
                    <a:pt x="409" y="1021"/>
                    <a:pt x="409" y="1018"/>
                    <a:pt x="409" y="1016"/>
                  </a:cubicBezTo>
                  <a:cubicBezTo>
                    <a:pt x="421" y="1005"/>
                    <a:pt x="423" y="1003"/>
                    <a:pt x="427" y="1001"/>
                  </a:cubicBezTo>
                  <a:cubicBezTo>
                    <a:pt x="466" y="955"/>
                    <a:pt x="477" y="948"/>
                    <a:pt x="485" y="938"/>
                  </a:cubicBezTo>
                  <a:cubicBezTo>
                    <a:pt x="518" y="914"/>
                    <a:pt x="515" y="906"/>
                    <a:pt x="520" y="906"/>
                  </a:cubicBezTo>
                  <a:cubicBezTo>
                    <a:pt x="551" y="882"/>
                    <a:pt x="558" y="873"/>
                    <a:pt x="568" y="865"/>
                  </a:cubicBezTo>
                  <a:cubicBezTo>
                    <a:pt x="556" y="886"/>
                    <a:pt x="553" y="888"/>
                    <a:pt x="548" y="888"/>
                  </a:cubicBezTo>
                  <a:cubicBezTo>
                    <a:pt x="519" y="917"/>
                    <a:pt x="514" y="922"/>
                    <a:pt x="508" y="926"/>
                  </a:cubicBezTo>
                  <a:cubicBezTo>
                    <a:pt x="486" y="947"/>
                    <a:pt x="481" y="952"/>
                    <a:pt x="477" y="958"/>
                  </a:cubicBezTo>
                  <a:cubicBezTo>
                    <a:pt x="437" y="1004"/>
                    <a:pt x="435" y="1006"/>
                    <a:pt x="432" y="1009"/>
                  </a:cubicBezTo>
                  <a:cubicBezTo>
                    <a:pt x="378" y="1069"/>
                    <a:pt x="375" y="1086"/>
                    <a:pt x="362" y="1094"/>
                  </a:cubicBezTo>
                  <a:cubicBezTo>
                    <a:pt x="324" y="1152"/>
                    <a:pt x="326" y="1159"/>
                    <a:pt x="319" y="1157"/>
                  </a:cubicBezTo>
                  <a:cubicBezTo>
                    <a:pt x="305" y="1192"/>
                    <a:pt x="293" y="1190"/>
                    <a:pt x="294" y="1200"/>
                  </a:cubicBezTo>
                  <a:cubicBezTo>
                    <a:pt x="266" y="1260"/>
                    <a:pt x="259" y="1258"/>
                    <a:pt x="259" y="1263"/>
                  </a:cubicBezTo>
                  <a:cubicBezTo>
                    <a:pt x="251" y="1298"/>
                    <a:pt x="251" y="1292"/>
                    <a:pt x="246" y="1291"/>
                  </a:cubicBezTo>
                  <a:cubicBezTo>
                    <a:pt x="271" y="1295"/>
                    <a:pt x="258" y="1283"/>
                    <a:pt x="271" y="1283"/>
                  </a:cubicBezTo>
                  <a:cubicBezTo>
                    <a:pt x="326" y="1167"/>
                    <a:pt x="332" y="1165"/>
                    <a:pt x="334" y="1160"/>
                  </a:cubicBezTo>
                  <a:cubicBezTo>
                    <a:pt x="350" y="1123"/>
                    <a:pt x="361" y="1126"/>
                    <a:pt x="359" y="1117"/>
                  </a:cubicBezTo>
                  <a:cubicBezTo>
                    <a:pt x="387" y="1084"/>
                    <a:pt x="394" y="1076"/>
                    <a:pt x="399" y="1067"/>
                  </a:cubicBezTo>
                  <a:cubicBezTo>
                    <a:pt x="475" y="1001"/>
                    <a:pt x="472" y="992"/>
                    <a:pt x="480" y="994"/>
                  </a:cubicBezTo>
                  <a:cubicBezTo>
                    <a:pt x="497" y="981"/>
                    <a:pt x="502" y="975"/>
                    <a:pt x="510" y="971"/>
                  </a:cubicBezTo>
                  <a:cubicBezTo>
                    <a:pt x="532" y="952"/>
                    <a:pt x="534" y="948"/>
                    <a:pt x="540" y="948"/>
                  </a:cubicBezTo>
                  <a:cubicBezTo>
                    <a:pt x="553" y="931"/>
                    <a:pt x="556" y="931"/>
                    <a:pt x="558" y="931"/>
                  </a:cubicBezTo>
                  <a:cubicBezTo>
                    <a:pt x="594" y="891"/>
                    <a:pt x="607" y="882"/>
                    <a:pt x="613" y="865"/>
                  </a:cubicBezTo>
                  <a:cubicBezTo>
                    <a:pt x="599" y="896"/>
                    <a:pt x="595" y="896"/>
                    <a:pt x="596" y="901"/>
                  </a:cubicBezTo>
                  <a:cubicBezTo>
                    <a:pt x="577" y="920"/>
                    <a:pt x="574" y="924"/>
                    <a:pt x="568" y="926"/>
                  </a:cubicBezTo>
                  <a:cubicBezTo>
                    <a:pt x="544" y="951"/>
                    <a:pt x="537" y="951"/>
                    <a:pt x="538" y="958"/>
                  </a:cubicBezTo>
                  <a:cubicBezTo>
                    <a:pt x="508" y="985"/>
                    <a:pt x="498" y="990"/>
                    <a:pt x="490" y="996"/>
                  </a:cubicBezTo>
                  <a:cubicBezTo>
                    <a:pt x="458" y="1014"/>
                    <a:pt x="462" y="1026"/>
                    <a:pt x="455" y="1026"/>
                  </a:cubicBezTo>
                  <a:cubicBezTo>
                    <a:pt x="438" y="1046"/>
                    <a:pt x="433" y="1046"/>
                    <a:pt x="432" y="1049"/>
                  </a:cubicBezTo>
                  <a:cubicBezTo>
                    <a:pt x="398" y="1090"/>
                    <a:pt x="392" y="1088"/>
                    <a:pt x="392" y="1092"/>
                  </a:cubicBezTo>
                  <a:cubicBezTo>
                    <a:pt x="371" y="1115"/>
                    <a:pt x="368" y="1120"/>
                    <a:pt x="367" y="1127"/>
                  </a:cubicBezTo>
                  <a:cubicBezTo>
                    <a:pt x="343" y="1159"/>
                    <a:pt x="343" y="1167"/>
                    <a:pt x="339" y="1170"/>
                  </a:cubicBezTo>
                  <a:cubicBezTo>
                    <a:pt x="304" y="1239"/>
                    <a:pt x="296" y="1239"/>
                    <a:pt x="296" y="1248"/>
                  </a:cubicBezTo>
                  <a:cubicBezTo>
                    <a:pt x="278" y="1277"/>
                    <a:pt x="287" y="1279"/>
                    <a:pt x="281" y="1281"/>
                  </a:cubicBezTo>
                  <a:cubicBezTo>
                    <a:pt x="246" y="1371"/>
                    <a:pt x="256" y="1372"/>
                    <a:pt x="254" y="1386"/>
                  </a:cubicBezTo>
                  <a:cubicBezTo>
                    <a:pt x="266" y="1357"/>
                    <a:pt x="266" y="1353"/>
                    <a:pt x="266" y="1349"/>
                  </a:cubicBezTo>
                  <a:cubicBezTo>
                    <a:pt x="293" y="1281"/>
                    <a:pt x="296" y="1281"/>
                    <a:pt x="299" y="1281"/>
                  </a:cubicBezTo>
                  <a:cubicBezTo>
                    <a:pt x="308" y="1258"/>
                    <a:pt x="314" y="1259"/>
                    <a:pt x="312" y="1251"/>
                  </a:cubicBezTo>
                  <a:cubicBezTo>
                    <a:pt x="332" y="1226"/>
                    <a:pt x="333" y="1221"/>
                    <a:pt x="334" y="1215"/>
                  </a:cubicBezTo>
                  <a:cubicBezTo>
                    <a:pt x="360" y="1186"/>
                    <a:pt x="360" y="1174"/>
                    <a:pt x="367" y="1170"/>
                  </a:cubicBezTo>
                  <a:cubicBezTo>
                    <a:pt x="400" y="1124"/>
                    <a:pt x="404" y="1118"/>
                    <a:pt x="410" y="1112"/>
                  </a:cubicBezTo>
                  <a:cubicBezTo>
                    <a:pt x="423" y="1096"/>
                    <a:pt x="424" y="1094"/>
                    <a:pt x="427" y="1094"/>
                  </a:cubicBezTo>
                  <a:cubicBezTo>
                    <a:pt x="449" y="1060"/>
                    <a:pt x="460" y="1065"/>
                    <a:pt x="457" y="1057"/>
                  </a:cubicBezTo>
                  <a:cubicBezTo>
                    <a:pt x="497" y="1018"/>
                    <a:pt x="528" y="1004"/>
                    <a:pt x="548" y="979"/>
                  </a:cubicBezTo>
                  <a:cubicBezTo>
                    <a:pt x="588" y="940"/>
                    <a:pt x="590" y="931"/>
                    <a:pt x="596" y="926"/>
                  </a:cubicBezTo>
                  <a:cubicBezTo>
                    <a:pt x="623" y="900"/>
                    <a:pt x="616" y="899"/>
                    <a:pt x="618" y="906"/>
                  </a:cubicBezTo>
                  <a:cubicBezTo>
                    <a:pt x="606" y="925"/>
                    <a:pt x="604" y="927"/>
                    <a:pt x="601" y="928"/>
                  </a:cubicBezTo>
                  <a:cubicBezTo>
                    <a:pt x="563" y="980"/>
                    <a:pt x="555" y="982"/>
                    <a:pt x="553" y="989"/>
                  </a:cubicBezTo>
                  <a:cubicBezTo>
                    <a:pt x="513" y="1021"/>
                    <a:pt x="511" y="1023"/>
                    <a:pt x="508" y="1024"/>
                  </a:cubicBezTo>
                  <a:cubicBezTo>
                    <a:pt x="476" y="1056"/>
                    <a:pt x="471" y="1060"/>
                    <a:pt x="465" y="1062"/>
                  </a:cubicBezTo>
                  <a:cubicBezTo>
                    <a:pt x="439" y="1098"/>
                    <a:pt x="432" y="1100"/>
                    <a:pt x="427" y="1104"/>
                  </a:cubicBezTo>
                  <a:cubicBezTo>
                    <a:pt x="413" y="1124"/>
                    <a:pt x="407" y="1124"/>
                    <a:pt x="407" y="1132"/>
                  </a:cubicBezTo>
                  <a:cubicBezTo>
                    <a:pt x="374" y="1182"/>
                    <a:pt x="363" y="1186"/>
                    <a:pt x="359" y="1198"/>
                  </a:cubicBezTo>
                  <a:cubicBezTo>
                    <a:pt x="344" y="1221"/>
                    <a:pt x="342" y="1223"/>
                    <a:pt x="342" y="1225"/>
                  </a:cubicBezTo>
                  <a:cubicBezTo>
                    <a:pt x="314" y="1273"/>
                    <a:pt x="309" y="1276"/>
                    <a:pt x="309" y="1283"/>
                  </a:cubicBezTo>
                  <a:cubicBezTo>
                    <a:pt x="299" y="1304"/>
                    <a:pt x="294" y="1306"/>
                    <a:pt x="294" y="1313"/>
                  </a:cubicBezTo>
                  <a:cubicBezTo>
                    <a:pt x="281" y="1340"/>
                    <a:pt x="281" y="1342"/>
                    <a:pt x="279" y="1341"/>
                  </a:cubicBezTo>
                  <a:cubicBezTo>
                    <a:pt x="272" y="1377"/>
                    <a:pt x="264" y="1384"/>
                    <a:pt x="266" y="1402"/>
                  </a:cubicBezTo>
                  <a:cubicBezTo>
                    <a:pt x="266" y="1422"/>
                    <a:pt x="267" y="1407"/>
                    <a:pt x="274" y="1399"/>
                  </a:cubicBezTo>
                  <a:cubicBezTo>
                    <a:pt x="295" y="1345"/>
                    <a:pt x="300" y="1321"/>
                    <a:pt x="314" y="1306"/>
                  </a:cubicBezTo>
                  <a:cubicBezTo>
                    <a:pt x="332" y="1263"/>
                    <a:pt x="339" y="1255"/>
                    <a:pt x="347" y="1248"/>
                  </a:cubicBezTo>
                  <a:cubicBezTo>
                    <a:pt x="384" y="1190"/>
                    <a:pt x="386" y="1184"/>
                    <a:pt x="392" y="1182"/>
                  </a:cubicBezTo>
                  <a:cubicBezTo>
                    <a:pt x="430" y="1138"/>
                    <a:pt x="434" y="1127"/>
                    <a:pt x="445" y="1122"/>
                  </a:cubicBezTo>
                  <a:cubicBezTo>
                    <a:pt x="500" y="1074"/>
                    <a:pt x="508" y="1067"/>
                    <a:pt x="515" y="1059"/>
                  </a:cubicBezTo>
                  <a:cubicBezTo>
                    <a:pt x="543" y="1027"/>
                    <a:pt x="554" y="1024"/>
                    <a:pt x="558" y="1014"/>
                  </a:cubicBezTo>
                  <a:cubicBezTo>
                    <a:pt x="546" y="1032"/>
                    <a:pt x="548" y="1039"/>
                    <a:pt x="545" y="1041"/>
                  </a:cubicBezTo>
                  <a:cubicBezTo>
                    <a:pt x="519" y="1066"/>
                    <a:pt x="517" y="1068"/>
                    <a:pt x="515" y="1072"/>
                  </a:cubicBezTo>
                  <a:cubicBezTo>
                    <a:pt x="498" y="1090"/>
                    <a:pt x="490" y="1087"/>
                    <a:pt x="490" y="1092"/>
                  </a:cubicBezTo>
                  <a:cubicBezTo>
                    <a:pt x="467" y="1109"/>
                    <a:pt x="464" y="1117"/>
                    <a:pt x="457" y="1120"/>
                  </a:cubicBezTo>
                  <a:cubicBezTo>
                    <a:pt x="439" y="1141"/>
                    <a:pt x="434" y="1146"/>
                    <a:pt x="430" y="1152"/>
                  </a:cubicBezTo>
                  <a:cubicBezTo>
                    <a:pt x="407" y="1180"/>
                    <a:pt x="396" y="1189"/>
                    <a:pt x="389" y="1203"/>
                  </a:cubicBezTo>
                  <a:cubicBezTo>
                    <a:pt x="340" y="1277"/>
                    <a:pt x="340" y="1283"/>
                    <a:pt x="334" y="1283"/>
                  </a:cubicBezTo>
                  <a:cubicBezTo>
                    <a:pt x="311" y="1324"/>
                    <a:pt x="312" y="1337"/>
                    <a:pt x="304" y="1341"/>
                  </a:cubicBezTo>
                  <a:cubicBezTo>
                    <a:pt x="283" y="1403"/>
                    <a:pt x="280" y="1411"/>
                    <a:pt x="276" y="1419"/>
                  </a:cubicBezTo>
                  <a:cubicBezTo>
                    <a:pt x="267" y="1456"/>
                    <a:pt x="262" y="1466"/>
                    <a:pt x="264" y="1469"/>
                  </a:cubicBezTo>
                  <a:cubicBezTo>
                    <a:pt x="279" y="1429"/>
                    <a:pt x="286" y="1428"/>
                    <a:pt x="284" y="1419"/>
                  </a:cubicBezTo>
                  <a:cubicBezTo>
                    <a:pt x="311" y="1363"/>
                    <a:pt x="316" y="1353"/>
                    <a:pt x="322" y="1344"/>
                  </a:cubicBezTo>
                  <a:cubicBezTo>
                    <a:pt x="341" y="1299"/>
                    <a:pt x="344" y="1299"/>
                    <a:pt x="347" y="1298"/>
                  </a:cubicBezTo>
                  <a:cubicBezTo>
                    <a:pt x="377" y="1253"/>
                    <a:pt x="377" y="1246"/>
                    <a:pt x="382" y="1243"/>
                  </a:cubicBezTo>
                  <a:cubicBezTo>
                    <a:pt x="470" y="1149"/>
                    <a:pt x="469" y="1136"/>
                    <a:pt x="480" y="1135"/>
                  </a:cubicBezTo>
                  <a:cubicBezTo>
                    <a:pt x="514" y="1093"/>
                    <a:pt x="525" y="1097"/>
                    <a:pt x="523" y="1089"/>
                  </a:cubicBezTo>
                  <a:cubicBezTo>
                    <a:pt x="569" y="1039"/>
                    <a:pt x="577" y="1036"/>
                    <a:pt x="581" y="1029"/>
                  </a:cubicBezTo>
                  <a:cubicBezTo>
                    <a:pt x="617" y="976"/>
                    <a:pt x="617" y="985"/>
                    <a:pt x="613" y="989"/>
                  </a:cubicBezTo>
                  <a:cubicBezTo>
                    <a:pt x="598" y="1018"/>
                    <a:pt x="597" y="1023"/>
                    <a:pt x="596" y="1029"/>
                  </a:cubicBezTo>
                  <a:cubicBezTo>
                    <a:pt x="570" y="1050"/>
                    <a:pt x="572" y="1056"/>
                    <a:pt x="568" y="1057"/>
                  </a:cubicBezTo>
                  <a:cubicBezTo>
                    <a:pt x="549" y="1084"/>
                    <a:pt x="545" y="1084"/>
                    <a:pt x="545" y="1089"/>
                  </a:cubicBezTo>
                  <a:cubicBezTo>
                    <a:pt x="517" y="1111"/>
                    <a:pt x="509" y="1114"/>
                    <a:pt x="505" y="1122"/>
                  </a:cubicBezTo>
                  <a:cubicBezTo>
                    <a:pt x="448" y="1187"/>
                    <a:pt x="435" y="1186"/>
                    <a:pt x="435" y="1198"/>
                  </a:cubicBezTo>
                  <a:cubicBezTo>
                    <a:pt x="358" y="1294"/>
                    <a:pt x="359" y="1303"/>
                    <a:pt x="352" y="1303"/>
                  </a:cubicBezTo>
                  <a:cubicBezTo>
                    <a:pt x="338" y="1342"/>
                    <a:pt x="332" y="1344"/>
                    <a:pt x="329" y="1349"/>
                  </a:cubicBezTo>
                  <a:cubicBezTo>
                    <a:pt x="294" y="1419"/>
                    <a:pt x="294" y="1435"/>
                    <a:pt x="287" y="1442"/>
                  </a:cubicBezTo>
                  <a:cubicBezTo>
                    <a:pt x="275" y="1485"/>
                    <a:pt x="278" y="1489"/>
                    <a:pt x="279" y="1495"/>
                  </a:cubicBezTo>
                  <a:cubicBezTo>
                    <a:pt x="284" y="1538"/>
                    <a:pt x="280" y="1529"/>
                    <a:pt x="282" y="1525"/>
                  </a:cubicBezTo>
                  <a:cubicBezTo>
                    <a:pt x="295" y="1474"/>
                    <a:pt x="302" y="1461"/>
                    <a:pt x="307" y="1447"/>
                  </a:cubicBezTo>
                  <a:cubicBezTo>
                    <a:pt x="319" y="1424"/>
                    <a:pt x="316" y="1416"/>
                    <a:pt x="319" y="1414"/>
                  </a:cubicBezTo>
                  <a:cubicBezTo>
                    <a:pt x="344" y="1364"/>
                    <a:pt x="347" y="1363"/>
                    <a:pt x="347" y="1359"/>
                  </a:cubicBezTo>
                  <a:cubicBezTo>
                    <a:pt x="359" y="1339"/>
                    <a:pt x="361" y="1336"/>
                    <a:pt x="362" y="1334"/>
                  </a:cubicBezTo>
                  <a:cubicBezTo>
                    <a:pt x="386" y="1299"/>
                    <a:pt x="387" y="1292"/>
                    <a:pt x="392" y="1288"/>
                  </a:cubicBezTo>
                  <a:cubicBezTo>
                    <a:pt x="420" y="1249"/>
                    <a:pt x="427" y="1239"/>
                    <a:pt x="435" y="1230"/>
                  </a:cubicBezTo>
                  <a:cubicBezTo>
                    <a:pt x="468" y="1194"/>
                    <a:pt x="469" y="1191"/>
                    <a:pt x="473" y="1190"/>
                  </a:cubicBezTo>
                  <a:cubicBezTo>
                    <a:pt x="499" y="1158"/>
                    <a:pt x="504" y="1154"/>
                    <a:pt x="508" y="1150"/>
                  </a:cubicBezTo>
                  <a:cubicBezTo>
                    <a:pt x="538" y="1112"/>
                    <a:pt x="545" y="1102"/>
                    <a:pt x="553" y="1092"/>
                  </a:cubicBezTo>
                  <a:cubicBezTo>
                    <a:pt x="577" y="1069"/>
                    <a:pt x="569" y="1068"/>
                    <a:pt x="568" y="1074"/>
                  </a:cubicBezTo>
                  <a:cubicBezTo>
                    <a:pt x="540" y="1125"/>
                    <a:pt x="527" y="1138"/>
                    <a:pt x="518" y="1152"/>
                  </a:cubicBezTo>
                  <a:cubicBezTo>
                    <a:pt x="491" y="1186"/>
                    <a:pt x="486" y="1188"/>
                    <a:pt x="483" y="1190"/>
                  </a:cubicBezTo>
                  <a:cubicBezTo>
                    <a:pt x="445" y="1238"/>
                    <a:pt x="436" y="1241"/>
                    <a:pt x="432" y="1250"/>
                  </a:cubicBezTo>
                  <a:cubicBezTo>
                    <a:pt x="381" y="1320"/>
                    <a:pt x="378" y="1330"/>
                    <a:pt x="372" y="1336"/>
                  </a:cubicBezTo>
                  <a:cubicBezTo>
                    <a:pt x="342" y="1391"/>
                    <a:pt x="337" y="1398"/>
                    <a:pt x="332" y="1404"/>
                  </a:cubicBezTo>
                  <a:cubicBezTo>
                    <a:pt x="297" y="1512"/>
                    <a:pt x="299" y="1511"/>
                    <a:pt x="297" y="1517"/>
                  </a:cubicBezTo>
                  <a:cubicBezTo>
                    <a:pt x="285" y="1562"/>
                    <a:pt x="292" y="1562"/>
                    <a:pt x="292" y="1570"/>
                  </a:cubicBezTo>
                  <a:cubicBezTo>
                    <a:pt x="308" y="1526"/>
                    <a:pt x="315" y="1528"/>
                    <a:pt x="312" y="1520"/>
                  </a:cubicBezTo>
                  <a:cubicBezTo>
                    <a:pt x="334" y="1475"/>
                    <a:pt x="332" y="1464"/>
                    <a:pt x="339" y="1462"/>
                  </a:cubicBezTo>
                  <a:cubicBezTo>
                    <a:pt x="371" y="1397"/>
                    <a:pt x="376" y="1392"/>
                    <a:pt x="380" y="1386"/>
                  </a:cubicBezTo>
                  <a:cubicBezTo>
                    <a:pt x="418" y="1328"/>
                    <a:pt x="420" y="1321"/>
                    <a:pt x="425" y="1316"/>
                  </a:cubicBezTo>
                  <a:cubicBezTo>
                    <a:pt x="441" y="1283"/>
                    <a:pt x="447" y="1285"/>
                    <a:pt x="447" y="1281"/>
                  </a:cubicBezTo>
                  <a:cubicBezTo>
                    <a:pt x="479" y="1240"/>
                    <a:pt x="484" y="1230"/>
                    <a:pt x="493" y="1225"/>
                  </a:cubicBezTo>
                  <a:cubicBezTo>
                    <a:pt x="510" y="1208"/>
                    <a:pt x="509" y="1213"/>
                    <a:pt x="513" y="1213"/>
                  </a:cubicBezTo>
                  <a:cubicBezTo>
                    <a:pt x="523" y="1194"/>
                    <a:pt x="525" y="1193"/>
                    <a:pt x="525" y="1190"/>
                  </a:cubicBezTo>
                  <a:cubicBezTo>
                    <a:pt x="562" y="1144"/>
                    <a:pt x="564" y="1140"/>
                    <a:pt x="563" y="1135"/>
                  </a:cubicBezTo>
                  <a:cubicBezTo>
                    <a:pt x="582" y="1095"/>
                    <a:pt x="589" y="1084"/>
                    <a:pt x="596" y="1072"/>
                  </a:cubicBezTo>
                  <a:cubicBezTo>
                    <a:pt x="579" y="1116"/>
                    <a:pt x="576" y="1130"/>
                    <a:pt x="571" y="1142"/>
                  </a:cubicBezTo>
                  <a:cubicBezTo>
                    <a:pt x="549" y="1177"/>
                    <a:pt x="552" y="1188"/>
                    <a:pt x="545" y="1190"/>
                  </a:cubicBezTo>
                  <a:cubicBezTo>
                    <a:pt x="519" y="1245"/>
                    <a:pt x="511" y="1246"/>
                    <a:pt x="513" y="1255"/>
                  </a:cubicBezTo>
                  <a:cubicBezTo>
                    <a:pt x="489" y="1289"/>
                    <a:pt x="487" y="1295"/>
                    <a:pt x="485" y="1301"/>
                  </a:cubicBezTo>
                  <a:cubicBezTo>
                    <a:pt x="460" y="1334"/>
                    <a:pt x="463" y="1345"/>
                    <a:pt x="458" y="1349"/>
                  </a:cubicBezTo>
                  <a:cubicBezTo>
                    <a:pt x="437" y="1384"/>
                    <a:pt x="437" y="1392"/>
                    <a:pt x="432" y="1396"/>
                  </a:cubicBezTo>
                  <a:cubicBezTo>
                    <a:pt x="427" y="1433"/>
                    <a:pt x="425" y="1426"/>
                    <a:pt x="427" y="1424"/>
                  </a:cubicBezTo>
                  <a:cubicBezTo>
                    <a:pt x="443" y="1405"/>
                    <a:pt x="440" y="1397"/>
                    <a:pt x="445" y="1396"/>
                  </a:cubicBezTo>
                  <a:cubicBezTo>
                    <a:pt x="475" y="1348"/>
                    <a:pt x="476" y="1344"/>
                    <a:pt x="475" y="1338"/>
                  </a:cubicBezTo>
                  <a:cubicBezTo>
                    <a:pt x="497" y="1313"/>
                    <a:pt x="494" y="1305"/>
                    <a:pt x="498" y="1303"/>
                  </a:cubicBezTo>
                  <a:cubicBezTo>
                    <a:pt x="497" y="1315"/>
                    <a:pt x="494" y="1322"/>
                    <a:pt x="490" y="1328"/>
                  </a:cubicBezTo>
                  <a:cubicBezTo>
                    <a:pt x="462" y="1378"/>
                    <a:pt x="460" y="1382"/>
                    <a:pt x="460" y="1386"/>
                  </a:cubicBezTo>
                  <a:cubicBezTo>
                    <a:pt x="425" y="1445"/>
                    <a:pt x="428" y="1453"/>
                    <a:pt x="425" y="1454"/>
                  </a:cubicBezTo>
                  <a:cubicBezTo>
                    <a:pt x="405" y="1499"/>
                    <a:pt x="398" y="1512"/>
                    <a:pt x="392" y="1525"/>
                  </a:cubicBezTo>
                  <a:cubicBezTo>
                    <a:pt x="371" y="1599"/>
                    <a:pt x="365" y="1598"/>
                    <a:pt x="367" y="1605"/>
                  </a:cubicBezTo>
                  <a:cubicBezTo>
                    <a:pt x="354" y="1641"/>
                    <a:pt x="358" y="1653"/>
                    <a:pt x="352" y="1656"/>
                  </a:cubicBezTo>
                  <a:cubicBezTo>
                    <a:pt x="346" y="1759"/>
                    <a:pt x="343" y="1757"/>
                    <a:pt x="342" y="1754"/>
                  </a:cubicBezTo>
                  <a:cubicBezTo>
                    <a:pt x="349" y="1713"/>
                    <a:pt x="354" y="1702"/>
                    <a:pt x="357" y="1691"/>
                  </a:cubicBezTo>
                  <a:cubicBezTo>
                    <a:pt x="378" y="1637"/>
                    <a:pt x="375" y="1627"/>
                    <a:pt x="380" y="1625"/>
                  </a:cubicBezTo>
                  <a:cubicBezTo>
                    <a:pt x="393" y="1579"/>
                    <a:pt x="398" y="1569"/>
                    <a:pt x="402" y="1560"/>
                  </a:cubicBezTo>
                  <a:cubicBezTo>
                    <a:pt x="415" y="1520"/>
                    <a:pt x="417" y="1514"/>
                    <a:pt x="422" y="1512"/>
                  </a:cubicBezTo>
                  <a:cubicBezTo>
                    <a:pt x="438" y="1477"/>
                    <a:pt x="435" y="1466"/>
                    <a:pt x="440" y="1464"/>
                  </a:cubicBezTo>
                  <a:cubicBezTo>
                    <a:pt x="491" y="1374"/>
                    <a:pt x="493" y="1369"/>
                    <a:pt x="493" y="1361"/>
                  </a:cubicBezTo>
                  <a:cubicBezTo>
                    <a:pt x="533" y="1307"/>
                    <a:pt x="537" y="1281"/>
                    <a:pt x="551" y="1265"/>
                  </a:cubicBezTo>
                  <a:cubicBezTo>
                    <a:pt x="567" y="1213"/>
                    <a:pt x="572" y="1200"/>
                    <a:pt x="576" y="1187"/>
                  </a:cubicBezTo>
                  <a:cubicBezTo>
                    <a:pt x="570" y="1224"/>
                    <a:pt x="567" y="1232"/>
                    <a:pt x="566" y="1243"/>
                  </a:cubicBezTo>
                  <a:cubicBezTo>
                    <a:pt x="527" y="1322"/>
                    <a:pt x="522" y="1329"/>
                    <a:pt x="520" y="1338"/>
                  </a:cubicBezTo>
                  <a:cubicBezTo>
                    <a:pt x="499" y="1364"/>
                    <a:pt x="499" y="1376"/>
                    <a:pt x="493" y="1381"/>
                  </a:cubicBezTo>
                  <a:cubicBezTo>
                    <a:pt x="498" y="1392"/>
                    <a:pt x="498" y="1398"/>
                    <a:pt x="498" y="1404"/>
                  </a:cubicBezTo>
                  <a:cubicBezTo>
                    <a:pt x="532" y="1330"/>
                    <a:pt x="532" y="1345"/>
                    <a:pt x="528" y="1343"/>
                  </a:cubicBezTo>
                  <a:cubicBezTo>
                    <a:pt x="511" y="1391"/>
                    <a:pt x="508" y="1400"/>
                    <a:pt x="505" y="1409"/>
                  </a:cubicBezTo>
                  <a:cubicBezTo>
                    <a:pt x="497" y="1445"/>
                    <a:pt x="494" y="1455"/>
                    <a:pt x="493" y="1467"/>
                  </a:cubicBezTo>
                  <a:cubicBezTo>
                    <a:pt x="496" y="1535"/>
                    <a:pt x="492" y="1549"/>
                    <a:pt x="490" y="1567"/>
                  </a:cubicBezTo>
                  <a:cubicBezTo>
                    <a:pt x="476" y="1593"/>
                    <a:pt x="479" y="1606"/>
                    <a:pt x="473" y="1610"/>
                  </a:cubicBezTo>
                  <a:cubicBezTo>
                    <a:pt x="427" y="1706"/>
                    <a:pt x="422" y="1720"/>
                    <a:pt x="413" y="1731"/>
                  </a:cubicBezTo>
                  <a:cubicBezTo>
                    <a:pt x="408" y="1755"/>
                    <a:pt x="414" y="1746"/>
                    <a:pt x="415" y="1744"/>
                  </a:cubicBezTo>
                  <a:cubicBezTo>
                    <a:pt x="452" y="1724"/>
                    <a:pt x="461" y="1714"/>
                    <a:pt x="468" y="1718"/>
                  </a:cubicBezTo>
                  <a:cubicBezTo>
                    <a:pt x="439" y="1738"/>
                    <a:pt x="429" y="1744"/>
                    <a:pt x="423" y="1754"/>
                  </a:cubicBezTo>
                  <a:cubicBezTo>
                    <a:pt x="390" y="1807"/>
                    <a:pt x="394" y="1818"/>
                    <a:pt x="390" y="1819"/>
                  </a:cubicBezTo>
                  <a:cubicBezTo>
                    <a:pt x="387" y="1852"/>
                    <a:pt x="390" y="1857"/>
                    <a:pt x="393" y="1864"/>
                  </a:cubicBezTo>
                  <a:cubicBezTo>
                    <a:pt x="395" y="1893"/>
                    <a:pt x="401" y="1904"/>
                    <a:pt x="405" y="1917"/>
                  </a:cubicBezTo>
                  <a:cubicBezTo>
                    <a:pt x="418" y="1937"/>
                    <a:pt x="423" y="1944"/>
                    <a:pt x="418" y="1950"/>
                  </a:cubicBezTo>
                  <a:cubicBezTo>
                    <a:pt x="398" y="1927"/>
                    <a:pt x="390" y="1922"/>
                    <a:pt x="388" y="1912"/>
                  </a:cubicBezTo>
                  <a:cubicBezTo>
                    <a:pt x="371" y="1883"/>
                    <a:pt x="363" y="1883"/>
                    <a:pt x="357" y="1880"/>
                  </a:cubicBezTo>
                  <a:cubicBezTo>
                    <a:pt x="325" y="1849"/>
                    <a:pt x="317" y="1848"/>
                    <a:pt x="315" y="1842"/>
                  </a:cubicBezTo>
                  <a:cubicBezTo>
                    <a:pt x="284" y="1820"/>
                    <a:pt x="288" y="1832"/>
                    <a:pt x="299" y="1829"/>
                  </a:cubicBezTo>
                  <a:cubicBezTo>
                    <a:pt x="296" y="1823"/>
                    <a:pt x="286" y="1823"/>
                    <a:pt x="282" y="1817"/>
                  </a:cubicBezTo>
                  <a:cubicBezTo>
                    <a:pt x="235" y="1800"/>
                    <a:pt x="246" y="1796"/>
                    <a:pt x="252" y="1802"/>
                  </a:cubicBezTo>
                  <a:cubicBezTo>
                    <a:pt x="301" y="1810"/>
                    <a:pt x="324" y="1818"/>
                    <a:pt x="342" y="1829"/>
                  </a:cubicBezTo>
                  <a:cubicBezTo>
                    <a:pt x="332" y="1811"/>
                    <a:pt x="328" y="1807"/>
                    <a:pt x="325" y="1802"/>
                  </a:cubicBezTo>
                  <a:cubicBezTo>
                    <a:pt x="300" y="1767"/>
                    <a:pt x="291" y="1768"/>
                    <a:pt x="292" y="1759"/>
                  </a:cubicBezTo>
                  <a:cubicBezTo>
                    <a:pt x="254" y="1707"/>
                    <a:pt x="246" y="1698"/>
                    <a:pt x="239" y="1688"/>
                  </a:cubicBezTo>
                  <a:cubicBezTo>
                    <a:pt x="214" y="1649"/>
                    <a:pt x="204" y="1642"/>
                    <a:pt x="201" y="1628"/>
                  </a:cubicBezTo>
                  <a:cubicBezTo>
                    <a:pt x="178" y="1567"/>
                    <a:pt x="173" y="1562"/>
                    <a:pt x="168" y="1558"/>
                  </a:cubicBezTo>
                  <a:cubicBezTo>
                    <a:pt x="153" y="1520"/>
                    <a:pt x="151" y="1514"/>
                    <a:pt x="146" y="1512"/>
                  </a:cubicBezTo>
                  <a:cubicBezTo>
                    <a:pt x="133" y="1472"/>
                    <a:pt x="123" y="1469"/>
                    <a:pt x="123" y="1457"/>
                  </a:cubicBezTo>
                  <a:cubicBezTo>
                    <a:pt x="108" y="1419"/>
                    <a:pt x="98" y="1416"/>
                    <a:pt x="100" y="1402"/>
                  </a:cubicBezTo>
                  <a:cubicBezTo>
                    <a:pt x="109" y="1417"/>
                    <a:pt x="115" y="1416"/>
                    <a:pt x="113" y="1424"/>
                  </a:cubicBezTo>
                  <a:cubicBezTo>
                    <a:pt x="141" y="1468"/>
                    <a:pt x="143" y="1471"/>
                    <a:pt x="146" y="1475"/>
                  </a:cubicBezTo>
                  <a:cubicBezTo>
                    <a:pt x="184" y="1527"/>
                    <a:pt x="192" y="1530"/>
                    <a:pt x="196" y="1537"/>
                  </a:cubicBezTo>
                  <a:cubicBezTo>
                    <a:pt x="219" y="1559"/>
                    <a:pt x="223" y="1568"/>
                    <a:pt x="231" y="1573"/>
                  </a:cubicBezTo>
                  <a:cubicBezTo>
                    <a:pt x="246" y="1588"/>
                    <a:pt x="247" y="1590"/>
                    <a:pt x="249" y="1590"/>
                  </a:cubicBezTo>
                  <a:cubicBezTo>
                    <a:pt x="274" y="1624"/>
                    <a:pt x="278" y="1626"/>
                    <a:pt x="282" y="1628"/>
                  </a:cubicBezTo>
                  <a:cubicBezTo>
                    <a:pt x="265" y="1589"/>
                    <a:pt x="257" y="1590"/>
                    <a:pt x="259" y="1580"/>
                  </a:cubicBezTo>
                  <a:cubicBezTo>
                    <a:pt x="203" y="1511"/>
                    <a:pt x="196" y="1509"/>
                    <a:pt x="193" y="1502"/>
                  </a:cubicBezTo>
                  <a:cubicBezTo>
                    <a:pt x="172" y="1477"/>
                    <a:pt x="168" y="1477"/>
                    <a:pt x="168" y="1472"/>
                  </a:cubicBezTo>
                  <a:cubicBezTo>
                    <a:pt x="147" y="1441"/>
                    <a:pt x="145" y="1442"/>
                    <a:pt x="146" y="1439"/>
                  </a:cubicBezTo>
                  <a:cubicBezTo>
                    <a:pt x="127" y="1411"/>
                    <a:pt x="130" y="1404"/>
                    <a:pt x="125" y="1404"/>
                  </a:cubicBezTo>
                  <a:cubicBezTo>
                    <a:pt x="102" y="1363"/>
                    <a:pt x="100" y="1355"/>
                    <a:pt x="95" y="1351"/>
                  </a:cubicBezTo>
                  <a:cubicBezTo>
                    <a:pt x="61" y="1229"/>
                    <a:pt x="62" y="1234"/>
                    <a:pt x="62" y="1241"/>
                  </a:cubicBezTo>
                  <a:cubicBezTo>
                    <a:pt x="80" y="1283"/>
                    <a:pt x="77" y="1293"/>
                    <a:pt x="83" y="1293"/>
                  </a:cubicBezTo>
                  <a:cubicBezTo>
                    <a:pt x="100" y="1336"/>
                    <a:pt x="98" y="1345"/>
                    <a:pt x="105" y="1344"/>
                  </a:cubicBezTo>
                  <a:cubicBezTo>
                    <a:pt x="128" y="1387"/>
                    <a:pt x="129" y="1398"/>
                    <a:pt x="135" y="1404"/>
                  </a:cubicBezTo>
                  <a:cubicBezTo>
                    <a:pt x="148" y="1422"/>
                    <a:pt x="148" y="1425"/>
                    <a:pt x="148" y="1427"/>
                  </a:cubicBezTo>
                  <a:cubicBezTo>
                    <a:pt x="176" y="1460"/>
                    <a:pt x="173" y="1469"/>
                    <a:pt x="178" y="1470"/>
                  </a:cubicBezTo>
                  <a:cubicBezTo>
                    <a:pt x="203" y="1506"/>
                    <a:pt x="213" y="1502"/>
                    <a:pt x="211" y="1510"/>
                  </a:cubicBezTo>
                  <a:cubicBezTo>
                    <a:pt x="240" y="1542"/>
                    <a:pt x="244" y="1544"/>
                    <a:pt x="244" y="1550"/>
                  </a:cubicBezTo>
                  <a:cubicBezTo>
                    <a:pt x="270" y="1548"/>
                    <a:pt x="267" y="1546"/>
                    <a:pt x="264" y="1545"/>
                  </a:cubicBezTo>
                  <a:cubicBezTo>
                    <a:pt x="251" y="1520"/>
                    <a:pt x="247" y="1516"/>
                    <a:pt x="249" y="1507"/>
                  </a:cubicBezTo>
                  <a:cubicBezTo>
                    <a:pt x="229" y="1481"/>
                    <a:pt x="225" y="1479"/>
                    <a:pt x="221" y="1477"/>
                  </a:cubicBezTo>
                  <a:cubicBezTo>
                    <a:pt x="196" y="1426"/>
                    <a:pt x="189" y="1427"/>
                    <a:pt x="188" y="1422"/>
                  </a:cubicBezTo>
                  <a:cubicBezTo>
                    <a:pt x="166" y="1386"/>
                    <a:pt x="161" y="1384"/>
                    <a:pt x="161" y="1379"/>
                  </a:cubicBezTo>
                  <a:cubicBezTo>
                    <a:pt x="153" y="1363"/>
                    <a:pt x="149" y="1362"/>
                    <a:pt x="151" y="1354"/>
                  </a:cubicBezTo>
                  <a:cubicBezTo>
                    <a:pt x="119" y="1295"/>
                    <a:pt x="118" y="1290"/>
                    <a:pt x="113" y="1288"/>
                  </a:cubicBezTo>
                  <a:cubicBezTo>
                    <a:pt x="97" y="1255"/>
                    <a:pt x="100" y="1245"/>
                    <a:pt x="95" y="1243"/>
                  </a:cubicBezTo>
                  <a:cubicBezTo>
                    <a:pt x="70" y="1172"/>
                    <a:pt x="70" y="1159"/>
                    <a:pt x="62" y="1153"/>
                  </a:cubicBezTo>
                  <a:cubicBezTo>
                    <a:pt x="55" y="1121"/>
                    <a:pt x="45" y="1115"/>
                    <a:pt x="52" y="1112"/>
                  </a:cubicBezTo>
                  <a:cubicBezTo>
                    <a:pt x="42" y="1090"/>
                    <a:pt x="43" y="1087"/>
                    <a:pt x="42" y="1085"/>
                  </a:cubicBezTo>
                  <a:cubicBezTo>
                    <a:pt x="59" y="1118"/>
                    <a:pt x="61" y="1122"/>
                    <a:pt x="60" y="1127"/>
                  </a:cubicBezTo>
                  <a:cubicBezTo>
                    <a:pt x="83" y="1168"/>
                    <a:pt x="78" y="1179"/>
                    <a:pt x="85" y="1178"/>
                  </a:cubicBezTo>
                  <a:cubicBezTo>
                    <a:pt x="124" y="1262"/>
                    <a:pt x="134" y="1265"/>
                    <a:pt x="135" y="1276"/>
                  </a:cubicBezTo>
                  <a:cubicBezTo>
                    <a:pt x="156" y="1299"/>
                    <a:pt x="155" y="1305"/>
                    <a:pt x="161" y="1306"/>
                  </a:cubicBezTo>
                  <a:cubicBezTo>
                    <a:pt x="182" y="1344"/>
                    <a:pt x="191" y="1353"/>
                    <a:pt x="196" y="1366"/>
                  </a:cubicBezTo>
                  <a:cubicBezTo>
                    <a:pt x="224" y="1410"/>
                    <a:pt x="227" y="1424"/>
                    <a:pt x="236" y="1434"/>
                  </a:cubicBezTo>
                  <a:close/>
                  <a:moveTo>
                    <a:pt x="176" y="1565"/>
                  </a:moveTo>
                  <a:cubicBezTo>
                    <a:pt x="182" y="1568"/>
                    <a:pt x="180" y="1578"/>
                    <a:pt x="186" y="1580"/>
                  </a:cubicBezTo>
                  <a:cubicBezTo>
                    <a:pt x="184" y="1591"/>
                    <a:pt x="194" y="1591"/>
                    <a:pt x="194" y="1600"/>
                  </a:cubicBezTo>
                  <a:cubicBezTo>
                    <a:pt x="200" y="1612"/>
                    <a:pt x="206" y="1624"/>
                    <a:pt x="214" y="1633"/>
                  </a:cubicBezTo>
                  <a:cubicBezTo>
                    <a:pt x="215" y="1640"/>
                    <a:pt x="219" y="1645"/>
                    <a:pt x="224" y="1648"/>
                  </a:cubicBezTo>
                  <a:cubicBezTo>
                    <a:pt x="223" y="1658"/>
                    <a:pt x="232" y="1658"/>
                    <a:pt x="234" y="1666"/>
                  </a:cubicBezTo>
                  <a:cubicBezTo>
                    <a:pt x="240" y="1679"/>
                    <a:pt x="253" y="1684"/>
                    <a:pt x="257" y="1699"/>
                  </a:cubicBezTo>
                  <a:cubicBezTo>
                    <a:pt x="263" y="1700"/>
                    <a:pt x="262" y="1710"/>
                    <a:pt x="269" y="1711"/>
                  </a:cubicBezTo>
                  <a:cubicBezTo>
                    <a:pt x="268" y="1721"/>
                    <a:pt x="280" y="1719"/>
                    <a:pt x="279" y="1729"/>
                  </a:cubicBezTo>
                  <a:cubicBezTo>
                    <a:pt x="290" y="1736"/>
                    <a:pt x="296" y="1747"/>
                    <a:pt x="304" y="1756"/>
                  </a:cubicBezTo>
                  <a:cubicBezTo>
                    <a:pt x="310" y="1768"/>
                    <a:pt x="321" y="1775"/>
                    <a:pt x="327" y="1787"/>
                  </a:cubicBezTo>
                  <a:cubicBezTo>
                    <a:pt x="332" y="1791"/>
                    <a:pt x="334" y="1798"/>
                    <a:pt x="340" y="1802"/>
                  </a:cubicBezTo>
                  <a:cubicBezTo>
                    <a:pt x="340" y="1806"/>
                    <a:pt x="342" y="1808"/>
                    <a:pt x="345" y="1809"/>
                  </a:cubicBezTo>
                  <a:cubicBezTo>
                    <a:pt x="344" y="1812"/>
                    <a:pt x="352" y="1818"/>
                    <a:pt x="352" y="1812"/>
                  </a:cubicBezTo>
                  <a:cubicBezTo>
                    <a:pt x="345" y="1803"/>
                    <a:pt x="341" y="1791"/>
                    <a:pt x="337" y="1779"/>
                  </a:cubicBezTo>
                  <a:cubicBezTo>
                    <a:pt x="333" y="1767"/>
                    <a:pt x="322" y="1762"/>
                    <a:pt x="319" y="1749"/>
                  </a:cubicBezTo>
                  <a:cubicBezTo>
                    <a:pt x="311" y="1741"/>
                    <a:pt x="309" y="1727"/>
                    <a:pt x="299" y="1721"/>
                  </a:cubicBezTo>
                  <a:cubicBezTo>
                    <a:pt x="294" y="1710"/>
                    <a:pt x="284" y="1703"/>
                    <a:pt x="282" y="1688"/>
                  </a:cubicBezTo>
                  <a:cubicBezTo>
                    <a:pt x="273" y="1689"/>
                    <a:pt x="274" y="1681"/>
                    <a:pt x="269" y="1678"/>
                  </a:cubicBezTo>
                  <a:cubicBezTo>
                    <a:pt x="267" y="1672"/>
                    <a:pt x="260" y="1670"/>
                    <a:pt x="256" y="1666"/>
                  </a:cubicBezTo>
                  <a:cubicBezTo>
                    <a:pt x="257" y="1662"/>
                    <a:pt x="255" y="1660"/>
                    <a:pt x="254" y="1658"/>
                  </a:cubicBezTo>
                  <a:cubicBezTo>
                    <a:pt x="254" y="1654"/>
                    <a:pt x="248" y="1656"/>
                    <a:pt x="249" y="1651"/>
                  </a:cubicBezTo>
                  <a:cubicBezTo>
                    <a:pt x="242" y="1650"/>
                    <a:pt x="245" y="1640"/>
                    <a:pt x="236" y="1641"/>
                  </a:cubicBezTo>
                  <a:cubicBezTo>
                    <a:pt x="236" y="1638"/>
                    <a:pt x="236" y="1635"/>
                    <a:pt x="231" y="1636"/>
                  </a:cubicBezTo>
                  <a:cubicBezTo>
                    <a:pt x="231" y="1631"/>
                    <a:pt x="229" y="1629"/>
                    <a:pt x="226" y="1628"/>
                  </a:cubicBezTo>
                  <a:cubicBezTo>
                    <a:pt x="223" y="1623"/>
                    <a:pt x="218" y="1620"/>
                    <a:pt x="216" y="1613"/>
                  </a:cubicBezTo>
                  <a:cubicBezTo>
                    <a:pt x="209" y="1604"/>
                    <a:pt x="202" y="1595"/>
                    <a:pt x="196" y="1585"/>
                  </a:cubicBezTo>
                  <a:cubicBezTo>
                    <a:pt x="189" y="1576"/>
                    <a:pt x="185" y="1565"/>
                    <a:pt x="176" y="1558"/>
                  </a:cubicBezTo>
                  <a:cubicBezTo>
                    <a:pt x="176" y="1560"/>
                    <a:pt x="176" y="1563"/>
                    <a:pt x="176" y="1565"/>
                  </a:cubicBezTo>
                  <a:close/>
                  <a:moveTo>
                    <a:pt x="301" y="820"/>
                  </a:moveTo>
                  <a:cubicBezTo>
                    <a:pt x="302" y="810"/>
                    <a:pt x="310" y="806"/>
                    <a:pt x="311" y="795"/>
                  </a:cubicBezTo>
                  <a:cubicBezTo>
                    <a:pt x="358" y="743"/>
                    <a:pt x="361" y="735"/>
                    <a:pt x="366" y="730"/>
                  </a:cubicBezTo>
                  <a:cubicBezTo>
                    <a:pt x="397" y="702"/>
                    <a:pt x="399" y="697"/>
                    <a:pt x="402" y="694"/>
                  </a:cubicBezTo>
                  <a:cubicBezTo>
                    <a:pt x="437" y="662"/>
                    <a:pt x="439" y="659"/>
                    <a:pt x="442" y="657"/>
                  </a:cubicBezTo>
                  <a:cubicBezTo>
                    <a:pt x="480" y="626"/>
                    <a:pt x="475" y="615"/>
                    <a:pt x="485" y="619"/>
                  </a:cubicBezTo>
                  <a:cubicBezTo>
                    <a:pt x="521" y="575"/>
                    <a:pt x="530" y="573"/>
                    <a:pt x="535" y="566"/>
                  </a:cubicBezTo>
                  <a:cubicBezTo>
                    <a:pt x="554" y="538"/>
                    <a:pt x="566" y="538"/>
                    <a:pt x="568" y="528"/>
                  </a:cubicBezTo>
                  <a:cubicBezTo>
                    <a:pt x="581" y="513"/>
                    <a:pt x="584" y="512"/>
                    <a:pt x="583" y="508"/>
                  </a:cubicBezTo>
                  <a:cubicBezTo>
                    <a:pt x="609" y="476"/>
                    <a:pt x="605" y="465"/>
                    <a:pt x="613" y="468"/>
                  </a:cubicBezTo>
                  <a:cubicBezTo>
                    <a:pt x="604" y="479"/>
                    <a:pt x="593" y="475"/>
                    <a:pt x="595" y="483"/>
                  </a:cubicBezTo>
                  <a:cubicBezTo>
                    <a:pt x="573" y="503"/>
                    <a:pt x="570" y="506"/>
                    <a:pt x="568" y="510"/>
                  </a:cubicBezTo>
                  <a:cubicBezTo>
                    <a:pt x="482" y="577"/>
                    <a:pt x="482" y="583"/>
                    <a:pt x="477" y="584"/>
                  </a:cubicBezTo>
                  <a:cubicBezTo>
                    <a:pt x="464" y="596"/>
                    <a:pt x="458" y="596"/>
                    <a:pt x="457" y="601"/>
                  </a:cubicBezTo>
                  <a:cubicBezTo>
                    <a:pt x="421" y="633"/>
                    <a:pt x="418" y="642"/>
                    <a:pt x="412" y="649"/>
                  </a:cubicBezTo>
                  <a:cubicBezTo>
                    <a:pt x="371" y="689"/>
                    <a:pt x="369" y="694"/>
                    <a:pt x="366" y="697"/>
                  </a:cubicBezTo>
                  <a:cubicBezTo>
                    <a:pt x="338" y="737"/>
                    <a:pt x="331" y="742"/>
                    <a:pt x="326" y="750"/>
                  </a:cubicBezTo>
                  <a:cubicBezTo>
                    <a:pt x="309" y="785"/>
                    <a:pt x="297" y="788"/>
                    <a:pt x="296" y="803"/>
                  </a:cubicBezTo>
                  <a:cubicBezTo>
                    <a:pt x="266" y="851"/>
                    <a:pt x="266" y="857"/>
                    <a:pt x="266" y="863"/>
                  </a:cubicBezTo>
                  <a:close/>
                  <a:moveTo>
                    <a:pt x="318" y="526"/>
                  </a:moveTo>
                  <a:cubicBezTo>
                    <a:pt x="319" y="522"/>
                    <a:pt x="318" y="516"/>
                    <a:pt x="316" y="521"/>
                  </a:cubicBezTo>
                  <a:cubicBezTo>
                    <a:pt x="316" y="524"/>
                    <a:pt x="317" y="530"/>
                    <a:pt x="318" y="526"/>
                  </a:cubicBezTo>
                  <a:close/>
                  <a:moveTo>
                    <a:pt x="321" y="662"/>
                  </a:moveTo>
                  <a:cubicBezTo>
                    <a:pt x="322" y="667"/>
                    <a:pt x="309" y="673"/>
                    <a:pt x="316" y="677"/>
                  </a:cubicBezTo>
                  <a:cubicBezTo>
                    <a:pt x="320" y="673"/>
                    <a:pt x="322" y="665"/>
                    <a:pt x="326" y="662"/>
                  </a:cubicBezTo>
                  <a:cubicBezTo>
                    <a:pt x="326" y="656"/>
                    <a:pt x="338" y="651"/>
                    <a:pt x="331" y="647"/>
                  </a:cubicBezTo>
                  <a:cubicBezTo>
                    <a:pt x="328" y="652"/>
                    <a:pt x="325" y="658"/>
                    <a:pt x="321" y="662"/>
                  </a:cubicBezTo>
                  <a:close/>
                  <a:moveTo>
                    <a:pt x="276" y="745"/>
                  </a:moveTo>
                  <a:cubicBezTo>
                    <a:pt x="274" y="736"/>
                    <a:pt x="283" y="730"/>
                    <a:pt x="273" y="727"/>
                  </a:cubicBezTo>
                  <a:cubicBezTo>
                    <a:pt x="275" y="732"/>
                    <a:pt x="270" y="744"/>
                    <a:pt x="276" y="745"/>
                  </a:cubicBezTo>
                  <a:close/>
                  <a:moveTo>
                    <a:pt x="276" y="793"/>
                  </a:moveTo>
                  <a:cubicBezTo>
                    <a:pt x="277" y="785"/>
                    <a:pt x="285" y="771"/>
                    <a:pt x="278" y="765"/>
                  </a:cubicBezTo>
                  <a:cubicBezTo>
                    <a:pt x="281" y="776"/>
                    <a:pt x="270" y="787"/>
                    <a:pt x="276" y="793"/>
                  </a:cubicBezTo>
                  <a:close/>
                  <a:moveTo>
                    <a:pt x="271" y="830"/>
                  </a:moveTo>
                  <a:cubicBezTo>
                    <a:pt x="268" y="819"/>
                    <a:pt x="285" y="812"/>
                    <a:pt x="273" y="808"/>
                  </a:cubicBezTo>
                  <a:cubicBezTo>
                    <a:pt x="277" y="818"/>
                    <a:pt x="262" y="823"/>
                    <a:pt x="271" y="830"/>
                  </a:cubicBezTo>
                  <a:close/>
                  <a:moveTo>
                    <a:pt x="70" y="883"/>
                  </a:moveTo>
                  <a:cubicBezTo>
                    <a:pt x="75" y="887"/>
                    <a:pt x="73" y="896"/>
                    <a:pt x="77" y="901"/>
                  </a:cubicBezTo>
                  <a:cubicBezTo>
                    <a:pt x="117" y="1000"/>
                    <a:pt x="122" y="1004"/>
                    <a:pt x="123" y="1012"/>
                  </a:cubicBezTo>
                  <a:cubicBezTo>
                    <a:pt x="141" y="1040"/>
                    <a:pt x="140" y="1043"/>
                    <a:pt x="140" y="1044"/>
                  </a:cubicBezTo>
                  <a:cubicBezTo>
                    <a:pt x="173" y="1100"/>
                    <a:pt x="181" y="1101"/>
                    <a:pt x="181" y="1110"/>
                  </a:cubicBezTo>
                  <a:cubicBezTo>
                    <a:pt x="212" y="1160"/>
                    <a:pt x="210" y="1167"/>
                    <a:pt x="213" y="1168"/>
                  </a:cubicBezTo>
                  <a:cubicBezTo>
                    <a:pt x="227" y="1183"/>
                    <a:pt x="222" y="1175"/>
                    <a:pt x="218" y="1168"/>
                  </a:cubicBezTo>
                  <a:cubicBezTo>
                    <a:pt x="214" y="1136"/>
                    <a:pt x="209" y="1137"/>
                    <a:pt x="211" y="1130"/>
                  </a:cubicBezTo>
                  <a:cubicBezTo>
                    <a:pt x="190" y="1087"/>
                    <a:pt x="191" y="1077"/>
                    <a:pt x="186" y="1072"/>
                  </a:cubicBezTo>
                  <a:cubicBezTo>
                    <a:pt x="164" y="1046"/>
                    <a:pt x="172" y="1032"/>
                    <a:pt x="165" y="1034"/>
                  </a:cubicBezTo>
                  <a:cubicBezTo>
                    <a:pt x="130" y="971"/>
                    <a:pt x="123" y="968"/>
                    <a:pt x="123" y="959"/>
                  </a:cubicBezTo>
                  <a:cubicBezTo>
                    <a:pt x="98" y="914"/>
                    <a:pt x="92" y="910"/>
                    <a:pt x="90" y="903"/>
                  </a:cubicBezTo>
                  <a:cubicBezTo>
                    <a:pt x="61" y="859"/>
                    <a:pt x="68" y="868"/>
                    <a:pt x="70" y="883"/>
                  </a:cubicBezTo>
                  <a:close/>
                  <a:moveTo>
                    <a:pt x="266" y="976"/>
                  </a:moveTo>
                  <a:cubicBezTo>
                    <a:pt x="265" y="972"/>
                    <a:pt x="269" y="971"/>
                    <a:pt x="269" y="966"/>
                  </a:cubicBezTo>
                  <a:cubicBezTo>
                    <a:pt x="272" y="966"/>
                    <a:pt x="270" y="959"/>
                    <a:pt x="269" y="964"/>
                  </a:cubicBezTo>
                  <a:cubicBezTo>
                    <a:pt x="266" y="966"/>
                    <a:pt x="260" y="982"/>
                    <a:pt x="266" y="976"/>
                  </a:cubicBezTo>
                  <a:close/>
                  <a:moveTo>
                    <a:pt x="246" y="996"/>
                  </a:moveTo>
                  <a:cubicBezTo>
                    <a:pt x="243" y="988"/>
                    <a:pt x="256" y="983"/>
                    <a:pt x="248" y="979"/>
                  </a:cubicBezTo>
                  <a:cubicBezTo>
                    <a:pt x="246" y="981"/>
                    <a:pt x="239" y="993"/>
                    <a:pt x="246" y="996"/>
                  </a:cubicBezTo>
                  <a:close/>
                  <a:moveTo>
                    <a:pt x="62" y="1039"/>
                  </a:moveTo>
                  <a:cubicBezTo>
                    <a:pt x="61" y="1036"/>
                    <a:pt x="60" y="1034"/>
                    <a:pt x="57" y="1032"/>
                  </a:cubicBezTo>
                  <a:cubicBezTo>
                    <a:pt x="57" y="1035"/>
                    <a:pt x="61" y="1046"/>
                    <a:pt x="62" y="1039"/>
                  </a:cubicBezTo>
                  <a:close/>
                  <a:moveTo>
                    <a:pt x="77" y="1095"/>
                  </a:moveTo>
                  <a:cubicBezTo>
                    <a:pt x="82" y="1101"/>
                    <a:pt x="83" y="1111"/>
                    <a:pt x="87" y="1117"/>
                  </a:cubicBezTo>
                  <a:cubicBezTo>
                    <a:pt x="124" y="1184"/>
                    <a:pt x="126" y="1187"/>
                    <a:pt x="128" y="1190"/>
                  </a:cubicBezTo>
                  <a:cubicBezTo>
                    <a:pt x="146" y="1213"/>
                    <a:pt x="141" y="1224"/>
                    <a:pt x="145" y="1225"/>
                  </a:cubicBezTo>
                  <a:cubicBezTo>
                    <a:pt x="170" y="1271"/>
                    <a:pt x="171" y="1275"/>
                    <a:pt x="176" y="1276"/>
                  </a:cubicBezTo>
                  <a:cubicBezTo>
                    <a:pt x="198" y="1315"/>
                    <a:pt x="204" y="1320"/>
                    <a:pt x="206" y="1329"/>
                  </a:cubicBezTo>
                  <a:cubicBezTo>
                    <a:pt x="220" y="1358"/>
                    <a:pt x="231" y="1358"/>
                    <a:pt x="229" y="1371"/>
                  </a:cubicBezTo>
                  <a:cubicBezTo>
                    <a:pt x="241" y="1386"/>
                    <a:pt x="240" y="1376"/>
                    <a:pt x="239" y="1366"/>
                  </a:cubicBezTo>
                  <a:cubicBezTo>
                    <a:pt x="220" y="1308"/>
                    <a:pt x="214" y="1302"/>
                    <a:pt x="213" y="1291"/>
                  </a:cubicBezTo>
                  <a:cubicBezTo>
                    <a:pt x="199" y="1268"/>
                    <a:pt x="202" y="1260"/>
                    <a:pt x="198" y="1258"/>
                  </a:cubicBezTo>
                  <a:cubicBezTo>
                    <a:pt x="180" y="1215"/>
                    <a:pt x="168" y="1215"/>
                    <a:pt x="168" y="1203"/>
                  </a:cubicBezTo>
                  <a:cubicBezTo>
                    <a:pt x="145" y="1172"/>
                    <a:pt x="150" y="1162"/>
                    <a:pt x="143" y="1163"/>
                  </a:cubicBezTo>
                  <a:cubicBezTo>
                    <a:pt x="113" y="1114"/>
                    <a:pt x="107" y="1108"/>
                    <a:pt x="105" y="1100"/>
                  </a:cubicBezTo>
                  <a:cubicBezTo>
                    <a:pt x="89" y="1081"/>
                    <a:pt x="86" y="1078"/>
                    <a:pt x="85" y="1075"/>
                  </a:cubicBezTo>
                  <a:cubicBezTo>
                    <a:pt x="71" y="1059"/>
                    <a:pt x="73" y="1055"/>
                    <a:pt x="70" y="1054"/>
                  </a:cubicBezTo>
                  <a:close/>
                  <a:moveTo>
                    <a:pt x="332" y="1623"/>
                  </a:moveTo>
                  <a:cubicBezTo>
                    <a:pt x="339" y="1624"/>
                    <a:pt x="330" y="1609"/>
                    <a:pt x="337" y="1610"/>
                  </a:cubicBezTo>
                  <a:cubicBezTo>
                    <a:pt x="359" y="1560"/>
                    <a:pt x="356" y="1544"/>
                    <a:pt x="365" y="1540"/>
                  </a:cubicBezTo>
                  <a:cubicBezTo>
                    <a:pt x="401" y="1455"/>
                    <a:pt x="401" y="1449"/>
                    <a:pt x="402" y="1444"/>
                  </a:cubicBezTo>
                  <a:cubicBezTo>
                    <a:pt x="418" y="1396"/>
                    <a:pt x="424" y="1396"/>
                    <a:pt x="425" y="1391"/>
                  </a:cubicBezTo>
                  <a:cubicBezTo>
                    <a:pt x="450" y="1344"/>
                    <a:pt x="454" y="1335"/>
                    <a:pt x="458" y="1326"/>
                  </a:cubicBezTo>
                  <a:cubicBezTo>
                    <a:pt x="490" y="1276"/>
                    <a:pt x="490" y="1269"/>
                    <a:pt x="493" y="1265"/>
                  </a:cubicBezTo>
                  <a:cubicBezTo>
                    <a:pt x="508" y="1240"/>
                    <a:pt x="511" y="1239"/>
                    <a:pt x="513" y="1238"/>
                  </a:cubicBezTo>
                  <a:cubicBezTo>
                    <a:pt x="521" y="1225"/>
                    <a:pt x="520" y="1221"/>
                    <a:pt x="523" y="1220"/>
                  </a:cubicBezTo>
                  <a:cubicBezTo>
                    <a:pt x="527" y="1215"/>
                    <a:pt x="518" y="1212"/>
                    <a:pt x="520" y="1220"/>
                  </a:cubicBezTo>
                  <a:cubicBezTo>
                    <a:pt x="481" y="1266"/>
                    <a:pt x="469" y="1280"/>
                    <a:pt x="460" y="1296"/>
                  </a:cubicBezTo>
                  <a:cubicBezTo>
                    <a:pt x="412" y="1376"/>
                    <a:pt x="407" y="1384"/>
                    <a:pt x="405" y="1394"/>
                  </a:cubicBezTo>
                  <a:cubicBezTo>
                    <a:pt x="376" y="1447"/>
                    <a:pt x="378" y="1450"/>
                    <a:pt x="377" y="1452"/>
                  </a:cubicBezTo>
                  <a:cubicBezTo>
                    <a:pt x="371" y="1467"/>
                    <a:pt x="366" y="1465"/>
                    <a:pt x="367" y="1472"/>
                  </a:cubicBezTo>
                  <a:cubicBezTo>
                    <a:pt x="344" y="1511"/>
                    <a:pt x="348" y="1521"/>
                    <a:pt x="342" y="1522"/>
                  </a:cubicBezTo>
                  <a:cubicBezTo>
                    <a:pt x="323" y="1591"/>
                    <a:pt x="318" y="1593"/>
                    <a:pt x="317" y="1598"/>
                  </a:cubicBezTo>
                  <a:cubicBezTo>
                    <a:pt x="309" y="1646"/>
                    <a:pt x="309" y="1656"/>
                    <a:pt x="309" y="1666"/>
                  </a:cubicBezTo>
                  <a:close/>
                  <a:moveTo>
                    <a:pt x="115" y="1273"/>
                  </a:moveTo>
                  <a:cubicBezTo>
                    <a:pt x="122" y="1281"/>
                    <a:pt x="126" y="1292"/>
                    <a:pt x="130" y="1301"/>
                  </a:cubicBezTo>
                  <a:cubicBezTo>
                    <a:pt x="136" y="1302"/>
                    <a:pt x="130" y="1315"/>
                    <a:pt x="138" y="1314"/>
                  </a:cubicBezTo>
                  <a:cubicBezTo>
                    <a:pt x="137" y="1322"/>
                    <a:pt x="142" y="1324"/>
                    <a:pt x="145" y="1329"/>
                  </a:cubicBezTo>
                  <a:cubicBezTo>
                    <a:pt x="152" y="1351"/>
                    <a:pt x="166" y="1365"/>
                    <a:pt x="176" y="1384"/>
                  </a:cubicBezTo>
                  <a:cubicBezTo>
                    <a:pt x="182" y="1392"/>
                    <a:pt x="186" y="1402"/>
                    <a:pt x="193" y="1409"/>
                  </a:cubicBezTo>
                  <a:cubicBezTo>
                    <a:pt x="198" y="1412"/>
                    <a:pt x="198" y="1418"/>
                    <a:pt x="201" y="1422"/>
                  </a:cubicBezTo>
                  <a:cubicBezTo>
                    <a:pt x="204" y="1426"/>
                    <a:pt x="207" y="1431"/>
                    <a:pt x="211" y="1434"/>
                  </a:cubicBezTo>
                  <a:cubicBezTo>
                    <a:pt x="214" y="1446"/>
                    <a:pt x="223" y="1451"/>
                    <a:pt x="226" y="1462"/>
                  </a:cubicBezTo>
                  <a:cubicBezTo>
                    <a:pt x="229" y="1467"/>
                    <a:pt x="233" y="1470"/>
                    <a:pt x="236" y="1475"/>
                  </a:cubicBezTo>
                  <a:cubicBezTo>
                    <a:pt x="241" y="1475"/>
                    <a:pt x="241" y="1491"/>
                    <a:pt x="246" y="1482"/>
                  </a:cubicBezTo>
                  <a:cubicBezTo>
                    <a:pt x="241" y="1479"/>
                    <a:pt x="241" y="1471"/>
                    <a:pt x="239" y="1464"/>
                  </a:cubicBezTo>
                  <a:cubicBezTo>
                    <a:pt x="234" y="1460"/>
                    <a:pt x="231" y="1455"/>
                    <a:pt x="229" y="1449"/>
                  </a:cubicBezTo>
                  <a:cubicBezTo>
                    <a:pt x="229" y="1447"/>
                    <a:pt x="229" y="1444"/>
                    <a:pt x="229" y="1442"/>
                  </a:cubicBezTo>
                  <a:cubicBezTo>
                    <a:pt x="221" y="1436"/>
                    <a:pt x="220" y="1425"/>
                    <a:pt x="214" y="1419"/>
                  </a:cubicBezTo>
                  <a:cubicBezTo>
                    <a:pt x="216" y="1411"/>
                    <a:pt x="210" y="1411"/>
                    <a:pt x="208" y="1407"/>
                  </a:cubicBezTo>
                  <a:cubicBezTo>
                    <a:pt x="205" y="1404"/>
                    <a:pt x="205" y="1397"/>
                    <a:pt x="201" y="1394"/>
                  </a:cubicBezTo>
                  <a:cubicBezTo>
                    <a:pt x="197" y="1385"/>
                    <a:pt x="194" y="1376"/>
                    <a:pt x="186" y="1371"/>
                  </a:cubicBezTo>
                  <a:cubicBezTo>
                    <a:pt x="182" y="1362"/>
                    <a:pt x="179" y="1352"/>
                    <a:pt x="171" y="1346"/>
                  </a:cubicBezTo>
                  <a:cubicBezTo>
                    <a:pt x="166" y="1338"/>
                    <a:pt x="163" y="1329"/>
                    <a:pt x="156" y="1324"/>
                  </a:cubicBezTo>
                  <a:cubicBezTo>
                    <a:pt x="157" y="1316"/>
                    <a:pt x="149" y="1319"/>
                    <a:pt x="151" y="1311"/>
                  </a:cubicBezTo>
                  <a:cubicBezTo>
                    <a:pt x="147" y="1311"/>
                    <a:pt x="145" y="1310"/>
                    <a:pt x="145" y="1306"/>
                  </a:cubicBezTo>
                  <a:cubicBezTo>
                    <a:pt x="145" y="1303"/>
                    <a:pt x="141" y="1304"/>
                    <a:pt x="140" y="1301"/>
                  </a:cubicBezTo>
                  <a:cubicBezTo>
                    <a:pt x="139" y="1290"/>
                    <a:pt x="129" y="1287"/>
                    <a:pt x="128" y="1276"/>
                  </a:cubicBezTo>
                  <a:cubicBezTo>
                    <a:pt x="119" y="1278"/>
                    <a:pt x="126" y="1265"/>
                    <a:pt x="118" y="1266"/>
                  </a:cubicBezTo>
                  <a:cubicBezTo>
                    <a:pt x="118" y="1262"/>
                    <a:pt x="117" y="1260"/>
                    <a:pt x="115" y="1258"/>
                  </a:cubicBezTo>
                  <a:cubicBezTo>
                    <a:pt x="112" y="1258"/>
                    <a:pt x="111" y="1255"/>
                    <a:pt x="110" y="1258"/>
                  </a:cubicBezTo>
                  <a:cubicBezTo>
                    <a:pt x="114" y="1261"/>
                    <a:pt x="115" y="1267"/>
                    <a:pt x="115" y="1273"/>
                  </a:cubicBezTo>
                  <a:close/>
                  <a:moveTo>
                    <a:pt x="427" y="1331"/>
                  </a:moveTo>
                  <a:cubicBezTo>
                    <a:pt x="427" y="1327"/>
                    <a:pt x="436" y="1326"/>
                    <a:pt x="430" y="1323"/>
                  </a:cubicBezTo>
                  <a:cubicBezTo>
                    <a:pt x="422" y="1329"/>
                    <a:pt x="427" y="1338"/>
                    <a:pt x="427" y="1331"/>
                  </a:cubicBezTo>
                  <a:close/>
                  <a:moveTo>
                    <a:pt x="402" y="1371"/>
                  </a:moveTo>
                  <a:cubicBezTo>
                    <a:pt x="394" y="1377"/>
                    <a:pt x="392" y="1390"/>
                    <a:pt x="385" y="1396"/>
                  </a:cubicBezTo>
                  <a:cubicBezTo>
                    <a:pt x="374" y="1414"/>
                    <a:pt x="363" y="1432"/>
                    <a:pt x="357" y="1454"/>
                  </a:cubicBezTo>
                  <a:cubicBezTo>
                    <a:pt x="353" y="1459"/>
                    <a:pt x="347" y="1461"/>
                    <a:pt x="347" y="1469"/>
                  </a:cubicBezTo>
                  <a:cubicBezTo>
                    <a:pt x="342" y="1473"/>
                    <a:pt x="341" y="1480"/>
                    <a:pt x="337" y="1485"/>
                  </a:cubicBezTo>
                  <a:cubicBezTo>
                    <a:pt x="333" y="1498"/>
                    <a:pt x="325" y="1508"/>
                    <a:pt x="322" y="1522"/>
                  </a:cubicBezTo>
                  <a:cubicBezTo>
                    <a:pt x="321" y="1526"/>
                    <a:pt x="319" y="1527"/>
                    <a:pt x="322" y="1530"/>
                  </a:cubicBezTo>
                  <a:cubicBezTo>
                    <a:pt x="319" y="1531"/>
                    <a:pt x="317" y="1533"/>
                    <a:pt x="317" y="1537"/>
                  </a:cubicBezTo>
                  <a:cubicBezTo>
                    <a:pt x="313" y="1542"/>
                    <a:pt x="314" y="1551"/>
                    <a:pt x="309" y="1555"/>
                  </a:cubicBezTo>
                  <a:cubicBezTo>
                    <a:pt x="307" y="1561"/>
                    <a:pt x="308" y="1570"/>
                    <a:pt x="304" y="1575"/>
                  </a:cubicBezTo>
                  <a:cubicBezTo>
                    <a:pt x="303" y="1580"/>
                    <a:pt x="298" y="1594"/>
                    <a:pt x="304" y="1598"/>
                  </a:cubicBezTo>
                  <a:cubicBezTo>
                    <a:pt x="320" y="1574"/>
                    <a:pt x="321" y="1536"/>
                    <a:pt x="337" y="1512"/>
                  </a:cubicBezTo>
                  <a:cubicBezTo>
                    <a:pt x="341" y="1497"/>
                    <a:pt x="349" y="1486"/>
                    <a:pt x="354" y="1472"/>
                  </a:cubicBezTo>
                  <a:cubicBezTo>
                    <a:pt x="359" y="1472"/>
                    <a:pt x="356" y="1463"/>
                    <a:pt x="359" y="1462"/>
                  </a:cubicBezTo>
                  <a:cubicBezTo>
                    <a:pt x="361" y="1458"/>
                    <a:pt x="363" y="1456"/>
                    <a:pt x="365" y="1452"/>
                  </a:cubicBezTo>
                  <a:cubicBezTo>
                    <a:pt x="369" y="1446"/>
                    <a:pt x="371" y="1438"/>
                    <a:pt x="372" y="1429"/>
                  </a:cubicBezTo>
                  <a:cubicBezTo>
                    <a:pt x="377" y="1429"/>
                    <a:pt x="374" y="1421"/>
                    <a:pt x="380" y="1422"/>
                  </a:cubicBezTo>
                  <a:cubicBezTo>
                    <a:pt x="381" y="1417"/>
                    <a:pt x="381" y="1411"/>
                    <a:pt x="385" y="1409"/>
                  </a:cubicBezTo>
                  <a:cubicBezTo>
                    <a:pt x="388" y="1401"/>
                    <a:pt x="392" y="1393"/>
                    <a:pt x="395" y="1384"/>
                  </a:cubicBezTo>
                  <a:cubicBezTo>
                    <a:pt x="401" y="1379"/>
                    <a:pt x="404" y="1371"/>
                    <a:pt x="407" y="1364"/>
                  </a:cubicBezTo>
                  <a:cubicBezTo>
                    <a:pt x="411" y="1361"/>
                    <a:pt x="412" y="1357"/>
                    <a:pt x="415" y="1354"/>
                  </a:cubicBezTo>
                  <a:cubicBezTo>
                    <a:pt x="414" y="1350"/>
                    <a:pt x="423" y="1344"/>
                    <a:pt x="417" y="1344"/>
                  </a:cubicBezTo>
                  <a:cubicBezTo>
                    <a:pt x="414" y="1355"/>
                    <a:pt x="403" y="1358"/>
                    <a:pt x="402" y="1371"/>
                  </a:cubicBezTo>
                  <a:close/>
                  <a:moveTo>
                    <a:pt x="483" y="1406"/>
                  </a:moveTo>
                  <a:cubicBezTo>
                    <a:pt x="475" y="1408"/>
                    <a:pt x="479" y="1423"/>
                    <a:pt x="470" y="1424"/>
                  </a:cubicBezTo>
                  <a:cubicBezTo>
                    <a:pt x="466" y="1429"/>
                    <a:pt x="467" y="1440"/>
                    <a:pt x="460" y="1442"/>
                  </a:cubicBezTo>
                  <a:cubicBezTo>
                    <a:pt x="460" y="1452"/>
                    <a:pt x="454" y="1456"/>
                    <a:pt x="450" y="1462"/>
                  </a:cubicBezTo>
                  <a:cubicBezTo>
                    <a:pt x="449" y="1483"/>
                    <a:pt x="435" y="1492"/>
                    <a:pt x="433" y="1512"/>
                  </a:cubicBezTo>
                  <a:cubicBezTo>
                    <a:pt x="425" y="1516"/>
                    <a:pt x="426" y="1527"/>
                    <a:pt x="422" y="1535"/>
                  </a:cubicBezTo>
                  <a:cubicBezTo>
                    <a:pt x="425" y="1543"/>
                    <a:pt x="419" y="1543"/>
                    <a:pt x="417" y="1547"/>
                  </a:cubicBezTo>
                  <a:cubicBezTo>
                    <a:pt x="425" y="1550"/>
                    <a:pt x="412" y="1551"/>
                    <a:pt x="415" y="1557"/>
                  </a:cubicBezTo>
                  <a:cubicBezTo>
                    <a:pt x="410" y="1558"/>
                    <a:pt x="413" y="1566"/>
                    <a:pt x="410" y="1568"/>
                  </a:cubicBezTo>
                  <a:cubicBezTo>
                    <a:pt x="412" y="1575"/>
                    <a:pt x="403" y="1572"/>
                    <a:pt x="405" y="1580"/>
                  </a:cubicBezTo>
                  <a:cubicBezTo>
                    <a:pt x="402" y="1583"/>
                    <a:pt x="402" y="1589"/>
                    <a:pt x="400" y="1593"/>
                  </a:cubicBezTo>
                  <a:cubicBezTo>
                    <a:pt x="398" y="1597"/>
                    <a:pt x="399" y="1603"/>
                    <a:pt x="395" y="1605"/>
                  </a:cubicBezTo>
                  <a:cubicBezTo>
                    <a:pt x="395" y="1616"/>
                    <a:pt x="389" y="1621"/>
                    <a:pt x="387" y="1630"/>
                  </a:cubicBezTo>
                  <a:cubicBezTo>
                    <a:pt x="386" y="1635"/>
                    <a:pt x="386" y="1641"/>
                    <a:pt x="382" y="1643"/>
                  </a:cubicBezTo>
                  <a:cubicBezTo>
                    <a:pt x="384" y="1648"/>
                    <a:pt x="375" y="1654"/>
                    <a:pt x="382" y="1656"/>
                  </a:cubicBezTo>
                  <a:cubicBezTo>
                    <a:pt x="386" y="1646"/>
                    <a:pt x="390" y="1637"/>
                    <a:pt x="395" y="1628"/>
                  </a:cubicBezTo>
                  <a:cubicBezTo>
                    <a:pt x="397" y="1623"/>
                    <a:pt x="401" y="1621"/>
                    <a:pt x="402" y="1615"/>
                  </a:cubicBezTo>
                  <a:cubicBezTo>
                    <a:pt x="402" y="1608"/>
                    <a:pt x="410" y="1608"/>
                    <a:pt x="407" y="1598"/>
                  </a:cubicBezTo>
                  <a:cubicBezTo>
                    <a:pt x="417" y="1594"/>
                    <a:pt x="412" y="1576"/>
                    <a:pt x="422" y="1573"/>
                  </a:cubicBezTo>
                  <a:cubicBezTo>
                    <a:pt x="425" y="1568"/>
                    <a:pt x="422" y="1559"/>
                    <a:pt x="430" y="1560"/>
                  </a:cubicBezTo>
                  <a:cubicBezTo>
                    <a:pt x="430" y="1552"/>
                    <a:pt x="430" y="1545"/>
                    <a:pt x="438" y="1545"/>
                  </a:cubicBezTo>
                  <a:cubicBezTo>
                    <a:pt x="436" y="1537"/>
                    <a:pt x="439" y="1533"/>
                    <a:pt x="440" y="1527"/>
                  </a:cubicBezTo>
                  <a:cubicBezTo>
                    <a:pt x="446" y="1526"/>
                    <a:pt x="443" y="1516"/>
                    <a:pt x="448" y="1515"/>
                  </a:cubicBezTo>
                  <a:cubicBezTo>
                    <a:pt x="450" y="1503"/>
                    <a:pt x="457" y="1495"/>
                    <a:pt x="460" y="1484"/>
                  </a:cubicBezTo>
                  <a:cubicBezTo>
                    <a:pt x="465" y="1483"/>
                    <a:pt x="462" y="1473"/>
                    <a:pt x="468" y="1472"/>
                  </a:cubicBezTo>
                  <a:cubicBezTo>
                    <a:pt x="469" y="1465"/>
                    <a:pt x="471" y="1460"/>
                    <a:pt x="475" y="1457"/>
                  </a:cubicBezTo>
                  <a:cubicBezTo>
                    <a:pt x="478" y="1446"/>
                    <a:pt x="485" y="1438"/>
                    <a:pt x="488" y="1427"/>
                  </a:cubicBezTo>
                  <a:cubicBezTo>
                    <a:pt x="492" y="1421"/>
                    <a:pt x="490" y="1410"/>
                    <a:pt x="493" y="1404"/>
                  </a:cubicBezTo>
                  <a:cubicBezTo>
                    <a:pt x="491" y="1399"/>
                    <a:pt x="496" y="1387"/>
                    <a:pt x="490" y="1386"/>
                  </a:cubicBezTo>
                  <a:cubicBezTo>
                    <a:pt x="490" y="1395"/>
                    <a:pt x="483" y="1398"/>
                    <a:pt x="483" y="1406"/>
                  </a:cubicBezTo>
                  <a:close/>
                  <a:moveTo>
                    <a:pt x="415" y="1444"/>
                  </a:moveTo>
                  <a:cubicBezTo>
                    <a:pt x="417" y="1454"/>
                    <a:pt x="421" y="1430"/>
                    <a:pt x="417" y="1439"/>
                  </a:cubicBezTo>
                  <a:cubicBezTo>
                    <a:pt x="417" y="1441"/>
                    <a:pt x="414" y="1440"/>
                    <a:pt x="415" y="1444"/>
                  </a:cubicBezTo>
                  <a:close/>
                  <a:moveTo>
                    <a:pt x="402" y="1477"/>
                  </a:moveTo>
                  <a:cubicBezTo>
                    <a:pt x="397" y="1479"/>
                    <a:pt x="396" y="1484"/>
                    <a:pt x="395" y="1490"/>
                  </a:cubicBezTo>
                  <a:cubicBezTo>
                    <a:pt x="400" y="1488"/>
                    <a:pt x="398" y="1478"/>
                    <a:pt x="405" y="1477"/>
                  </a:cubicBezTo>
                  <a:cubicBezTo>
                    <a:pt x="403" y="1470"/>
                    <a:pt x="408" y="1470"/>
                    <a:pt x="407" y="1464"/>
                  </a:cubicBezTo>
                  <a:cubicBezTo>
                    <a:pt x="409" y="1464"/>
                    <a:pt x="410" y="1462"/>
                    <a:pt x="410" y="1459"/>
                  </a:cubicBezTo>
                  <a:cubicBezTo>
                    <a:pt x="410" y="1456"/>
                    <a:pt x="413" y="1455"/>
                    <a:pt x="410" y="1454"/>
                  </a:cubicBezTo>
                  <a:cubicBezTo>
                    <a:pt x="407" y="1461"/>
                    <a:pt x="402" y="1467"/>
                    <a:pt x="402" y="1477"/>
                  </a:cubicBezTo>
                  <a:close/>
                  <a:moveTo>
                    <a:pt x="470" y="1484"/>
                  </a:moveTo>
                  <a:cubicBezTo>
                    <a:pt x="470" y="1498"/>
                    <a:pt x="461" y="1502"/>
                    <a:pt x="460" y="1515"/>
                  </a:cubicBezTo>
                  <a:cubicBezTo>
                    <a:pt x="437" y="1576"/>
                    <a:pt x="431" y="1575"/>
                    <a:pt x="430" y="1580"/>
                  </a:cubicBezTo>
                  <a:cubicBezTo>
                    <a:pt x="411" y="1635"/>
                    <a:pt x="400" y="1637"/>
                    <a:pt x="397" y="1648"/>
                  </a:cubicBezTo>
                  <a:cubicBezTo>
                    <a:pt x="386" y="1684"/>
                    <a:pt x="383" y="1687"/>
                    <a:pt x="382" y="1693"/>
                  </a:cubicBezTo>
                  <a:cubicBezTo>
                    <a:pt x="371" y="1730"/>
                    <a:pt x="371" y="1738"/>
                    <a:pt x="367" y="1741"/>
                  </a:cubicBezTo>
                  <a:cubicBezTo>
                    <a:pt x="361" y="1788"/>
                    <a:pt x="357" y="1799"/>
                    <a:pt x="362" y="1799"/>
                  </a:cubicBezTo>
                  <a:cubicBezTo>
                    <a:pt x="379" y="1754"/>
                    <a:pt x="376" y="1747"/>
                    <a:pt x="380" y="1746"/>
                  </a:cubicBezTo>
                  <a:cubicBezTo>
                    <a:pt x="391" y="1697"/>
                    <a:pt x="403" y="1699"/>
                    <a:pt x="400" y="1688"/>
                  </a:cubicBezTo>
                  <a:cubicBezTo>
                    <a:pt x="430" y="1632"/>
                    <a:pt x="427" y="1621"/>
                    <a:pt x="433" y="1618"/>
                  </a:cubicBezTo>
                  <a:cubicBezTo>
                    <a:pt x="459" y="1557"/>
                    <a:pt x="462" y="1552"/>
                    <a:pt x="465" y="1547"/>
                  </a:cubicBezTo>
                  <a:cubicBezTo>
                    <a:pt x="482" y="1493"/>
                    <a:pt x="477" y="1484"/>
                    <a:pt x="483" y="1484"/>
                  </a:cubicBezTo>
                  <a:close/>
                  <a:moveTo>
                    <a:pt x="166" y="1522"/>
                  </a:moveTo>
                  <a:cubicBezTo>
                    <a:pt x="169" y="1533"/>
                    <a:pt x="177" y="1538"/>
                    <a:pt x="181" y="1548"/>
                  </a:cubicBezTo>
                  <a:cubicBezTo>
                    <a:pt x="187" y="1555"/>
                    <a:pt x="191" y="1564"/>
                    <a:pt x="199" y="1570"/>
                  </a:cubicBezTo>
                  <a:cubicBezTo>
                    <a:pt x="197" y="1578"/>
                    <a:pt x="205" y="1577"/>
                    <a:pt x="206" y="1583"/>
                  </a:cubicBezTo>
                  <a:cubicBezTo>
                    <a:pt x="209" y="1583"/>
                    <a:pt x="208" y="1587"/>
                    <a:pt x="211" y="1588"/>
                  </a:cubicBezTo>
                  <a:cubicBezTo>
                    <a:pt x="210" y="1593"/>
                    <a:pt x="215" y="1593"/>
                    <a:pt x="216" y="1595"/>
                  </a:cubicBezTo>
                  <a:cubicBezTo>
                    <a:pt x="220" y="1604"/>
                    <a:pt x="227" y="1611"/>
                    <a:pt x="234" y="1618"/>
                  </a:cubicBezTo>
                  <a:cubicBezTo>
                    <a:pt x="240" y="1626"/>
                    <a:pt x="247" y="1633"/>
                    <a:pt x="254" y="1641"/>
                  </a:cubicBezTo>
                  <a:cubicBezTo>
                    <a:pt x="260" y="1648"/>
                    <a:pt x="265" y="1657"/>
                    <a:pt x="272" y="1663"/>
                  </a:cubicBezTo>
                  <a:cubicBezTo>
                    <a:pt x="275" y="1667"/>
                    <a:pt x="278" y="1670"/>
                    <a:pt x="282" y="1673"/>
                  </a:cubicBezTo>
                  <a:cubicBezTo>
                    <a:pt x="283" y="1680"/>
                    <a:pt x="288" y="1682"/>
                    <a:pt x="292" y="1686"/>
                  </a:cubicBezTo>
                  <a:cubicBezTo>
                    <a:pt x="293" y="1695"/>
                    <a:pt x="300" y="1698"/>
                    <a:pt x="302" y="1706"/>
                  </a:cubicBezTo>
                  <a:cubicBezTo>
                    <a:pt x="309" y="1709"/>
                    <a:pt x="309" y="1719"/>
                    <a:pt x="317" y="1721"/>
                  </a:cubicBezTo>
                  <a:cubicBezTo>
                    <a:pt x="317" y="1715"/>
                    <a:pt x="317" y="1709"/>
                    <a:pt x="314" y="1706"/>
                  </a:cubicBezTo>
                  <a:cubicBezTo>
                    <a:pt x="311" y="1705"/>
                    <a:pt x="313" y="1703"/>
                    <a:pt x="314" y="1701"/>
                  </a:cubicBezTo>
                  <a:cubicBezTo>
                    <a:pt x="311" y="1701"/>
                    <a:pt x="312" y="1697"/>
                    <a:pt x="312" y="1693"/>
                  </a:cubicBezTo>
                  <a:cubicBezTo>
                    <a:pt x="303" y="1693"/>
                    <a:pt x="307" y="1680"/>
                    <a:pt x="299" y="1678"/>
                  </a:cubicBezTo>
                  <a:cubicBezTo>
                    <a:pt x="302" y="1670"/>
                    <a:pt x="291" y="1676"/>
                    <a:pt x="294" y="1668"/>
                  </a:cubicBezTo>
                  <a:cubicBezTo>
                    <a:pt x="293" y="1665"/>
                    <a:pt x="290" y="1662"/>
                    <a:pt x="287" y="1661"/>
                  </a:cubicBezTo>
                  <a:cubicBezTo>
                    <a:pt x="281" y="1646"/>
                    <a:pt x="269" y="1638"/>
                    <a:pt x="264" y="1623"/>
                  </a:cubicBezTo>
                  <a:cubicBezTo>
                    <a:pt x="254" y="1618"/>
                    <a:pt x="249" y="1607"/>
                    <a:pt x="241" y="1600"/>
                  </a:cubicBezTo>
                  <a:cubicBezTo>
                    <a:pt x="239" y="1595"/>
                    <a:pt x="235" y="1592"/>
                    <a:pt x="231" y="1588"/>
                  </a:cubicBezTo>
                  <a:cubicBezTo>
                    <a:pt x="227" y="1584"/>
                    <a:pt x="225" y="1577"/>
                    <a:pt x="219" y="1575"/>
                  </a:cubicBezTo>
                  <a:cubicBezTo>
                    <a:pt x="215" y="1571"/>
                    <a:pt x="210" y="1568"/>
                    <a:pt x="209" y="1563"/>
                  </a:cubicBezTo>
                  <a:cubicBezTo>
                    <a:pt x="203" y="1560"/>
                    <a:pt x="199" y="1555"/>
                    <a:pt x="196" y="1550"/>
                  </a:cubicBezTo>
                  <a:cubicBezTo>
                    <a:pt x="188" y="1542"/>
                    <a:pt x="180" y="1534"/>
                    <a:pt x="171" y="1527"/>
                  </a:cubicBezTo>
                  <a:cubicBezTo>
                    <a:pt x="171" y="1518"/>
                    <a:pt x="164" y="1516"/>
                    <a:pt x="161" y="1510"/>
                  </a:cubicBezTo>
                  <a:cubicBezTo>
                    <a:pt x="160" y="1506"/>
                    <a:pt x="157" y="1506"/>
                    <a:pt x="156" y="1502"/>
                  </a:cubicBezTo>
                  <a:cubicBezTo>
                    <a:pt x="152" y="1504"/>
                    <a:pt x="150" y="1492"/>
                    <a:pt x="148" y="1500"/>
                  </a:cubicBezTo>
                  <a:cubicBezTo>
                    <a:pt x="157" y="1504"/>
                    <a:pt x="157" y="1518"/>
                    <a:pt x="166" y="1522"/>
                  </a:cubicBezTo>
                  <a:close/>
                  <a:moveTo>
                    <a:pt x="465" y="1575"/>
                  </a:moveTo>
                  <a:cubicBezTo>
                    <a:pt x="457" y="1583"/>
                    <a:pt x="454" y="1598"/>
                    <a:pt x="448" y="1608"/>
                  </a:cubicBezTo>
                  <a:cubicBezTo>
                    <a:pt x="445" y="1613"/>
                    <a:pt x="444" y="1620"/>
                    <a:pt x="440" y="1625"/>
                  </a:cubicBezTo>
                  <a:cubicBezTo>
                    <a:pt x="437" y="1631"/>
                    <a:pt x="440" y="1642"/>
                    <a:pt x="433" y="1643"/>
                  </a:cubicBezTo>
                  <a:cubicBezTo>
                    <a:pt x="434" y="1653"/>
                    <a:pt x="426" y="1653"/>
                    <a:pt x="425" y="1661"/>
                  </a:cubicBezTo>
                  <a:cubicBezTo>
                    <a:pt x="424" y="1668"/>
                    <a:pt x="419" y="1671"/>
                    <a:pt x="418" y="1678"/>
                  </a:cubicBezTo>
                  <a:cubicBezTo>
                    <a:pt x="414" y="1683"/>
                    <a:pt x="413" y="1690"/>
                    <a:pt x="410" y="1696"/>
                  </a:cubicBezTo>
                  <a:cubicBezTo>
                    <a:pt x="405" y="1696"/>
                    <a:pt x="411" y="1700"/>
                    <a:pt x="407" y="1701"/>
                  </a:cubicBezTo>
                  <a:cubicBezTo>
                    <a:pt x="407" y="1704"/>
                    <a:pt x="404" y="1705"/>
                    <a:pt x="407" y="1708"/>
                  </a:cubicBezTo>
                  <a:cubicBezTo>
                    <a:pt x="401" y="1710"/>
                    <a:pt x="401" y="1719"/>
                    <a:pt x="397" y="1724"/>
                  </a:cubicBezTo>
                  <a:cubicBezTo>
                    <a:pt x="399" y="1734"/>
                    <a:pt x="389" y="1732"/>
                    <a:pt x="392" y="1744"/>
                  </a:cubicBezTo>
                  <a:cubicBezTo>
                    <a:pt x="390" y="1749"/>
                    <a:pt x="388" y="1756"/>
                    <a:pt x="385" y="1761"/>
                  </a:cubicBezTo>
                  <a:cubicBezTo>
                    <a:pt x="384" y="1766"/>
                    <a:pt x="376" y="1775"/>
                    <a:pt x="382" y="1779"/>
                  </a:cubicBezTo>
                  <a:cubicBezTo>
                    <a:pt x="389" y="1772"/>
                    <a:pt x="391" y="1760"/>
                    <a:pt x="395" y="1751"/>
                  </a:cubicBezTo>
                  <a:cubicBezTo>
                    <a:pt x="398" y="1741"/>
                    <a:pt x="404" y="1733"/>
                    <a:pt x="405" y="1721"/>
                  </a:cubicBezTo>
                  <a:cubicBezTo>
                    <a:pt x="421" y="1704"/>
                    <a:pt x="428" y="1679"/>
                    <a:pt x="443" y="1661"/>
                  </a:cubicBezTo>
                  <a:cubicBezTo>
                    <a:pt x="445" y="1648"/>
                    <a:pt x="451" y="1638"/>
                    <a:pt x="455" y="1628"/>
                  </a:cubicBezTo>
                  <a:cubicBezTo>
                    <a:pt x="459" y="1624"/>
                    <a:pt x="459" y="1616"/>
                    <a:pt x="463" y="1613"/>
                  </a:cubicBezTo>
                  <a:cubicBezTo>
                    <a:pt x="463" y="1609"/>
                    <a:pt x="464" y="1607"/>
                    <a:pt x="465" y="1605"/>
                  </a:cubicBezTo>
                  <a:cubicBezTo>
                    <a:pt x="469" y="1605"/>
                    <a:pt x="467" y="1598"/>
                    <a:pt x="470" y="1598"/>
                  </a:cubicBezTo>
                  <a:cubicBezTo>
                    <a:pt x="468" y="1588"/>
                    <a:pt x="478" y="1590"/>
                    <a:pt x="475" y="1580"/>
                  </a:cubicBezTo>
                  <a:cubicBezTo>
                    <a:pt x="476" y="1573"/>
                    <a:pt x="480" y="1570"/>
                    <a:pt x="480" y="1562"/>
                  </a:cubicBezTo>
                  <a:cubicBezTo>
                    <a:pt x="485" y="1559"/>
                    <a:pt x="482" y="1549"/>
                    <a:pt x="485" y="1545"/>
                  </a:cubicBezTo>
                  <a:cubicBezTo>
                    <a:pt x="489" y="1540"/>
                    <a:pt x="488" y="1530"/>
                    <a:pt x="490" y="1525"/>
                  </a:cubicBezTo>
                  <a:cubicBezTo>
                    <a:pt x="490" y="1522"/>
                    <a:pt x="490" y="1520"/>
                    <a:pt x="490" y="1517"/>
                  </a:cubicBezTo>
                  <a:cubicBezTo>
                    <a:pt x="490" y="1514"/>
                    <a:pt x="494" y="1513"/>
                    <a:pt x="490" y="1512"/>
                  </a:cubicBezTo>
                  <a:cubicBezTo>
                    <a:pt x="489" y="1508"/>
                    <a:pt x="493" y="1497"/>
                    <a:pt x="488" y="1497"/>
                  </a:cubicBezTo>
                  <a:cubicBezTo>
                    <a:pt x="484" y="1527"/>
                    <a:pt x="474" y="1550"/>
                    <a:pt x="465" y="1575"/>
                  </a:cubicBezTo>
                  <a:close/>
                  <a:moveTo>
                    <a:pt x="337" y="1693"/>
                  </a:moveTo>
                  <a:cubicBezTo>
                    <a:pt x="336" y="1689"/>
                    <a:pt x="340" y="1688"/>
                    <a:pt x="340" y="1683"/>
                  </a:cubicBezTo>
                  <a:cubicBezTo>
                    <a:pt x="340" y="1680"/>
                    <a:pt x="339" y="1674"/>
                    <a:pt x="342" y="1673"/>
                  </a:cubicBezTo>
                  <a:cubicBezTo>
                    <a:pt x="337" y="1663"/>
                    <a:pt x="347" y="1649"/>
                    <a:pt x="347" y="1636"/>
                  </a:cubicBezTo>
                  <a:cubicBezTo>
                    <a:pt x="350" y="1635"/>
                    <a:pt x="350" y="1632"/>
                    <a:pt x="350" y="1628"/>
                  </a:cubicBezTo>
                  <a:cubicBezTo>
                    <a:pt x="350" y="1625"/>
                    <a:pt x="353" y="1623"/>
                    <a:pt x="352" y="1618"/>
                  </a:cubicBezTo>
                  <a:cubicBezTo>
                    <a:pt x="356" y="1613"/>
                    <a:pt x="354" y="1604"/>
                    <a:pt x="357" y="1598"/>
                  </a:cubicBezTo>
                  <a:cubicBezTo>
                    <a:pt x="359" y="1591"/>
                    <a:pt x="360" y="1584"/>
                    <a:pt x="365" y="1580"/>
                  </a:cubicBezTo>
                  <a:cubicBezTo>
                    <a:pt x="369" y="1576"/>
                    <a:pt x="366" y="1565"/>
                    <a:pt x="372" y="1563"/>
                  </a:cubicBezTo>
                  <a:cubicBezTo>
                    <a:pt x="372" y="1557"/>
                    <a:pt x="372" y="1552"/>
                    <a:pt x="372" y="1547"/>
                  </a:cubicBezTo>
                  <a:cubicBezTo>
                    <a:pt x="380" y="1547"/>
                    <a:pt x="370" y="1537"/>
                    <a:pt x="372" y="1547"/>
                  </a:cubicBezTo>
                  <a:cubicBezTo>
                    <a:pt x="368" y="1551"/>
                    <a:pt x="369" y="1560"/>
                    <a:pt x="365" y="1563"/>
                  </a:cubicBezTo>
                  <a:cubicBezTo>
                    <a:pt x="363" y="1568"/>
                    <a:pt x="362" y="1575"/>
                    <a:pt x="360" y="1580"/>
                  </a:cubicBezTo>
                  <a:cubicBezTo>
                    <a:pt x="356" y="1584"/>
                    <a:pt x="357" y="1593"/>
                    <a:pt x="352" y="1595"/>
                  </a:cubicBezTo>
                  <a:cubicBezTo>
                    <a:pt x="352" y="1604"/>
                    <a:pt x="349" y="1609"/>
                    <a:pt x="345" y="1613"/>
                  </a:cubicBezTo>
                  <a:cubicBezTo>
                    <a:pt x="342" y="1647"/>
                    <a:pt x="327" y="1669"/>
                    <a:pt x="330" y="1708"/>
                  </a:cubicBezTo>
                  <a:cubicBezTo>
                    <a:pt x="338" y="1709"/>
                    <a:pt x="334" y="1698"/>
                    <a:pt x="337" y="1693"/>
                  </a:cubicBezTo>
                  <a:close/>
                  <a:moveTo>
                    <a:pt x="299" y="1623"/>
                  </a:moveTo>
                  <a:cubicBezTo>
                    <a:pt x="299" y="1618"/>
                    <a:pt x="306" y="1608"/>
                    <a:pt x="299" y="1605"/>
                  </a:cubicBezTo>
                  <a:cubicBezTo>
                    <a:pt x="299" y="1610"/>
                    <a:pt x="292" y="1620"/>
                    <a:pt x="299" y="1623"/>
                  </a:cubicBezTo>
                  <a:close/>
                  <a:moveTo>
                    <a:pt x="372" y="1678"/>
                  </a:moveTo>
                  <a:cubicBezTo>
                    <a:pt x="367" y="1681"/>
                    <a:pt x="371" y="1692"/>
                    <a:pt x="365" y="1693"/>
                  </a:cubicBezTo>
                  <a:cubicBezTo>
                    <a:pt x="366" y="1702"/>
                    <a:pt x="363" y="1705"/>
                    <a:pt x="362" y="1711"/>
                  </a:cubicBezTo>
                  <a:cubicBezTo>
                    <a:pt x="363" y="1715"/>
                    <a:pt x="355" y="1724"/>
                    <a:pt x="362" y="1726"/>
                  </a:cubicBezTo>
                  <a:cubicBezTo>
                    <a:pt x="367" y="1717"/>
                    <a:pt x="364" y="1701"/>
                    <a:pt x="372" y="1696"/>
                  </a:cubicBezTo>
                  <a:cubicBezTo>
                    <a:pt x="370" y="1686"/>
                    <a:pt x="375" y="1684"/>
                    <a:pt x="375" y="1676"/>
                  </a:cubicBezTo>
                  <a:cubicBezTo>
                    <a:pt x="375" y="1672"/>
                    <a:pt x="386" y="1660"/>
                    <a:pt x="375" y="1661"/>
                  </a:cubicBezTo>
                  <a:cubicBezTo>
                    <a:pt x="376" y="1669"/>
                    <a:pt x="370" y="1670"/>
                    <a:pt x="372" y="1678"/>
                  </a:cubicBezTo>
                  <a:close/>
                  <a:moveTo>
                    <a:pt x="352" y="1776"/>
                  </a:moveTo>
                  <a:cubicBezTo>
                    <a:pt x="352" y="1773"/>
                    <a:pt x="352" y="1770"/>
                    <a:pt x="352" y="1766"/>
                  </a:cubicBezTo>
                  <a:cubicBezTo>
                    <a:pt x="350" y="1766"/>
                    <a:pt x="347" y="1766"/>
                    <a:pt x="345" y="1766"/>
                  </a:cubicBezTo>
                  <a:cubicBezTo>
                    <a:pt x="346" y="1771"/>
                    <a:pt x="346" y="1777"/>
                    <a:pt x="352" y="1776"/>
                  </a:cubicBezTo>
                  <a:close/>
                  <a:moveTo>
                    <a:pt x="375" y="1804"/>
                  </a:moveTo>
                  <a:cubicBezTo>
                    <a:pt x="376" y="1799"/>
                    <a:pt x="383" y="1788"/>
                    <a:pt x="377" y="1784"/>
                  </a:cubicBezTo>
                  <a:cubicBezTo>
                    <a:pt x="378" y="1791"/>
                    <a:pt x="368" y="1799"/>
                    <a:pt x="375" y="1804"/>
                  </a:cubicBezTo>
                  <a:close/>
                </a:path>
              </a:pathLst>
            </a:custGeom>
            <a:solidFill>
              <a:schemeClr val="accent3">
                <a:lumMod val="60000"/>
                <a:lumOff val="40000"/>
                <a:alpha val="75000"/>
              </a:schemeClr>
            </a:solidFill>
            <a:ln>
              <a:noFill/>
            </a:ln>
          </p:spPr>
        </p:sp>
        <p:sp>
          <p:nvSpPr>
            <p:cNvPr id="16" name="Freeform 15"/>
            <p:cNvSpPr>
              <a:spLocks noEditPoints="1"/>
            </p:cNvSpPr>
            <p:nvPr/>
          </p:nvSpPr>
          <p:spPr bwMode="auto">
            <a:xfrm>
              <a:off x="1133752" y="1810138"/>
              <a:ext cx="2762941" cy="4746626"/>
            </a:xfrm>
            <a:custGeom>
              <a:avLst/>
              <a:gdLst/>
              <a:ahLst/>
              <a:cxnLst/>
              <a:rect l="0" t="0" r="r" b="b"/>
              <a:pathLst>
                <a:path w="869" h="1495">
                  <a:moveTo>
                    <a:pt x="865" y="156"/>
                  </a:moveTo>
                  <a:cubicBezTo>
                    <a:pt x="856" y="165"/>
                    <a:pt x="851" y="173"/>
                    <a:pt x="844" y="182"/>
                  </a:cubicBezTo>
                  <a:cubicBezTo>
                    <a:pt x="804" y="216"/>
                    <a:pt x="802" y="216"/>
                    <a:pt x="800" y="216"/>
                  </a:cubicBezTo>
                  <a:cubicBezTo>
                    <a:pt x="775" y="232"/>
                    <a:pt x="768" y="237"/>
                    <a:pt x="760" y="239"/>
                  </a:cubicBezTo>
                  <a:cubicBezTo>
                    <a:pt x="699" y="279"/>
                    <a:pt x="696" y="275"/>
                    <a:pt x="693" y="278"/>
                  </a:cubicBezTo>
                  <a:cubicBezTo>
                    <a:pt x="706" y="270"/>
                    <a:pt x="707" y="266"/>
                    <a:pt x="714" y="263"/>
                  </a:cubicBezTo>
                  <a:cubicBezTo>
                    <a:pt x="766" y="230"/>
                    <a:pt x="774" y="225"/>
                    <a:pt x="782" y="219"/>
                  </a:cubicBezTo>
                  <a:cubicBezTo>
                    <a:pt x="830" y="181"/>
                    <a:pt x="830" y="177"/>
                    <a:pt x="834" y="174"/>
                  </a:cubicBezTo>
                  <a:cubicBezTo>
                    <a:pt x="831" y="170"/>
                    <a:pt x="831" y="178"/>
                    <a:pt x="827" y="175"/>
                  </a:cubicBezTo>
                  <a:cubicBezTo>
                    <a:pt x="792" y="205"/>
                    <a:pt x="784" y="209"/>
                    <a:pt x="783" y="213"/>
                  </a:cubicBezTo>
                  <a:cubicBezTo>
                    <a:pt x="763" y="227"/>
                    <a:pt x="760" y="223"/>
                    <a:pt x="757" y="227"/>
                  </a:cubicBezTo>
                  <a:cubicBezTo>
                    <a:pt x="776" y="212"/>
                    <a:pt x="774" y="208"/>
                    <a:pt x="780" y="206"/>
                  </a:cubicBezTo>
                  <a:cubicBezTo>
                    <a:pt x="824" y="164"/>
                    <a:pt x="830" y="160"/>
                    <a:pt x="833" y="155"/>
                  </a:cubicBezTo>
                  <a:cubicBezTo>
                    <a:pt x="806" y="176"/>
                    <a:pt x="797" y="184"/>
                    <a:pt x="788" y="193"/>
                  </a:cubicBezTo>
                  <a:cubicBezTo>
                    <a:pt x="731" y="226"/>
                    <a:pt x="724" y="237"/>
                    <a:pt x="720" y="234"/>
                  </a:cubicBezTo>
                  <a:cubicBezTo>
                    <a:pt x="766" y="194"/>
                    <a:pt x="786" y="180"/>
                    <a:pt x="803" y="159"/>
                  </a:cubicBezTo>
                  <a:cubicBezTo>
                    <a:pt x="785" y="170"/>
                    <a:pt x="775" y="180"/>
                    <a:pt x="763" y="188"/>
                  </a:cubicBezTo>
                  <a:cubicBezTo>
                    <a:pt x="736" y="208"/>
                    <a:pt x="735" y="202"/>
                    <a:pt x="737" y="200"/>
                  </a:cubicBezTo>
                  <a:cubicBezTo>
                    <a:pt x="749" y="181"/>
                    <a:pt x="754" y="177"/>
                    <a:pt x="756" y="172"/>
                  </a:cubicBezTo>
                  <a:cubicBezTo>
                    <a:pt x="787" y="134"/>
                    <a:pt x="791" y="136"/>
                    <a:pt x="790" y="130"/>
                  </a:cubicBezTo>
                  <a:cubicBezTo>
                    <a:pt x="769" y="150"/>
                    <a:pt x="765" y="152"/>
                    <a:pt x="766" y="155"/>
                  </a:cubicBezTo>
                  <a:cubicBezTo>
                    <a:pt x="746" y="174"/>
                    <a:pt x="746" y="170"/>
                    <a:pt x="746" y="169"/>
                  </a:cubicBezTo>
                  <a:cubicBezTo>
                    <a:pt x="748" y="164"/>
                    <a:pt x="752" y="160"/>
                    <a:pt x="752" y="160"/>
                  </a:cubicBezTo>
                  <a:cubicBezTo>
                    <a:pt x="764" y="139"/>
                    <a:pt x="770" y="129"/>
                    <a:pt x="777" y="119"/>
                  </a:cubicBezTo>
                  <a:cubicBezTo>
                    <a:pt x="800" y="82"/>
                    <a:pt x="812" y="81"/>
                    <a:pt x="808" y="77"/>
                  </a:cubicBezTo>
                  <a:cubicBezTo>
                    <a:pt x="770" y="123"/>
                    <a:pt x="765" y="125"/>
                    <a:pt x="763" y="127"/>
                  </a:cubicBezTo>
                  <a:cubicBezTo>
                    <a:pt x="747" y="156"/>
                    <a:pt x="743" y="161"/>
                    <a:pt x="740" y="166"/>
                  </a:cubicBezTo>
                  <a:cubicBezTo>
                    <a:pt x="744" y="144"/>
                    <a:pt x="749" y="134"/>
                    <a:pt x="753" y="124"/>
                  </a:cubicBezTo>
                  <a:cubicBezTo>
                    <a:pt x="782" y="79"/>
                    <a:pt x="781" y="77"/>
                    <a:pt x="784" y="75"/>
                  </a:cubicBezTo>
                  <a:cubicBezTo>
                    <a:pt x="769" y="89"/>
                    <a:pt x="765" y="92"/>
                    <a:pt x="765" y="96"/>
                  </a:cubicBezTo>
                  <a:cubicBezTo>
                    <a:pt x="728" y="162"/>
                    <a:pt x="722" y="177"/>
                    <a:pt x="718" y="191"/>
                  </a:cubicBezTo>
                  <a:cubicBezTo>
                    <a:pt x="710" y="205"/>
                    <a:pt x="719" y="210"/>
                    <a:pt x="712" y="213"/>
                  </a:cubicBezTo>
                  <a:cubicBezTo>
                    <a:pt x="703" y="240"/>
                    <a:pt x="708" y="247"/>
                    <a:pt x="697" y="251"/>
                  </a:cubicBezTo>
                  <a:cubicBezTo>
                    <a:pt x="699" y="232"/>
                    <a:pt x="702" y="230"/>
                    <a:pt x="701" y="228"/>
                  </a:cubicBezTo>
                  <a:cubicBezTo>
                    <a:pt x="714" y="177"/>
                    <a:pt x="714" y="170"/>
                    <a:pt x="714" y="162"/>
                  </a:cubicBezTo>
                  <a:cubicBezTo>
                    <a:pt x="735" y="103"/>
                    <a:pt x="740" y="88"/>
                    <a:pt x="749" y="73"/>
                  </a:cubicBezTo>
                  <a:cubicBezTo>
                    <a:pt x="757" y="53"/>
                    <a:pt x="753" y="62"/>
                    <a:pt x="744" y="70"/>
                  </a:cubicBezTo>
                  <a:cubicBezTo>
                    <a:pt x="727" y="107"/>
                    <a:pt x="722" y="112"/>
                    <a:pt x="722" y="118"/>
                  </a:cubicBezTo>
                  <a:cubicBezTo>
                    <a:pt x="706" y="172"/>
                    <a:pt x="705" y="175"/>
                    <a:pt x="703" y="177"/>
                  </a:cubicBezTo>
                  <a:cubicBezTo>
                    <a:pt x="696" y="206"/>
                    <a:pt x="696" y="209"/>
                    <a:pt x="696" y="212"/>
                  </a:cubicBezTo>
                  <a:cubicBezTo>
                    <a:pt x="687" y="247"/>
                    <a:pt x="685" y="253"/>
                    <a:pt x="684" y="260"/>
                  </a:cubicBezTo>
                  <a:cubicBezTo>
                    <a:pt x="671" y="275"/>
                    <a:pt x="673" y="272"/>
                    <a:pt x="677" y="270"/>
                  </a:cubicBezTo>
                  <a:cubicBezTo>
                    <a:pt x="682" y="240"/>
                    <a:pt x="681" y="234"/>
                    <a:pt x="684" y="229"/>
                  </a:cubicBezTo>
                  <a:cubicBezTo>
                    <a:pt x="694" y="189"/>
                    <a:pt x="690" y="182"/>
                    <a:pt x="693" y="177"/>
                  </a:cubicBezTo>
                  <a:cubicBezTo>
                    <a:pt x="706" y="119"/>
                    <a:pt x="707" y="113"/>
                    <a:pt x="709" y="107"/>
                  </a:cubicBezTo>
                  <a:cubicBezTo>
                    <a:pt x="721" y="64"/>
                    <a:pt x="727" y="59"/>
                    <a:pt x="729" y="53"/>
                  </a:cubicBezTo>
                  <a:cubicBezTo>
                    <a:pt x="751" y="15"/>
                    <a:pt x="760" y="13"/>
                    <a:pt x="759" y="10"/>
                  </a:cubicBezTo>
                  <a:cubicBezTo>
                    <a:pt x="752" y="12"/>
                    <a:pt x="750" y="14"/>
                    <a:pt x="749" y="17"/>
                  </a:cubicBezTo>
                  <a:cubicBezTo>
                    <a:pt x="722" y="50"/>
                    <a:pt x="719" y="46"/>
                    <a:pt x="715" y="51"/>
                  </a:cubicBezTo>
                  <a:cubicBezTo>
                    <a:pt x="696" y="86"/>
                    <a:pt x="689" y="94"/>
                    <a:pt x="687" y="103"/>
                  </a:cubicBezTo>
                  <a:cubicBezTo>
                    <a:pt x="667" y="145"/>
                    <a:pt x="670" y="146"/>
                    <a:pt x="670" y="148"/>
                  </a:cubicBezTo>
                  <a:cubicBezTo>
                    <a:pt x="662" y="166"/>
                    <a:pt x="660" y="175"/>
                    <a:pt x="659" y="185"/>
                  </a:cubicBezTo>
                  <a:cubicBezTo>
                    <a:pt x="655" y="217"/>
                    <a:pt x="655" y="222"/>
                    <a:pt x="653" y="226"/>
                  </a:cubicBezTo>
                  <a:cubicBezTo>
                    <a:pt x="646" y="259"/>
                    <a:pt x="650" y="265"/>
                    <a:pt x="650" y="270"/>
                  </a:cubicBezTo>
                  <a:cubicBezTo>
                    <a:pt x="632" y="316"/>
                    <a:pt x="637" y="319"/>
                    <a:pt x="630" y="321"/>
                  </a:cubicBezTo>
                  <a:cubicBezTo>
                    <a:pt x="630" y="285"/>
                    <a:pt x="633" y="283"/>
                    <a:pt x="633" y="280"/>
                  </a:cubicBezTo>
                  <a:cubicBezTo>
                    <a:pt x="637" y="248"/>
                    <a:pt x="637" y="243"/>
                    <a:pt x="639" y="238"/>
                  </a:cubicBezTo>
                  <a:cubicBezTo>
                    <a:pt x="639" y="222"/>
                    <a:pt x="641" y="220"/>
                    <a:pt x="641" y="217"/>
                  </a:cubicBezTo>
                  <a:cubicBezTo>
                    <a:pt x="649" y="175"/>
                    <a:pt x="652" y="166"/>
                    <a:pt x="654" y="157"/>
                  </a:cubicBezTo>
                  <a:cubicBezTo>
                    <a:pt x="673" y="112"/>
                    <a:pt x="670" y="107"/>
                    <a:pt x="677" y="103"/>
                  </a:cubicBezTo>
                  <a:cubicBezTo>
                    <a:pt x="690" y="65"/>
                    <a:pt x="699" y="63"/>
                    <a:pt x="694" y="59"/>
                  </a:cubicBezTo>
                  <a:cubicBezTo>
                    <a:pt x="663" y="118"/>
                    <a:pt x="658" y="124"/>
                    <a:pt x="654" y="130"/>
                  </a:cubicBezTo>
                  <a:cubicBezTo>
                    <a:pt x="644" y="160"/>
                    <a:pt x="640" y="163"/>
                    <a:pt x="644" y="166"/>
                  </a:cubicBezTo>
                  <a:cubicBezTo>
                    <a:pt x="632" y="198"/>
                    <a:pt x="638" y="202"/>
                    <a:pt x="632" y="204"/>
                  </a:cubicBezTo>
                  <a:cubicBezTo>
                    <a:pt x="630" y="226"/>
                    <a:pt x="628" y="229"/>
                    <a:pt x="630" y="233"/>
                  </a:cubicBezTo>
                  <a:cubicBezTo>
                    <a:pt x="624" y="286"/>
                    <a:pt x="621" y="292"/>
                    <a:pt x="621" y="298"/>
                  </a:cubicBezTo>
                  <a:cubicBezTo>
                    <a:pt x="622" y="314"/>
                    <a:pt x="617" y="316"/>
                    <a:pt x="621" y="318"/>
                  </a:cubicBezTo>
                  <a:cubicBezTo>
                    <a:pt x="615" y="341"/>
                    <a:pt x="613" y="344"/>
                    <a:pt x="612" y="347"/>
                  </a:cubicBezTo>
                  <a:cubicBezTo>
                    <a:pt x="610" y="337"/>
                    <a:pt x="612" y="332"/>
                    <a:pt x="615" y="327"/>
                  </a:cubicBezTo>
                  <a:cubicBezTo>
                    <a:pt x="612" y="290"/>
                    <a:pt x="621" y="286"/>
                    <a:pt x="616" y="280"/>
                  </a:cubicBezTo>
                  <a:cubicBezTo>
                    <a:pt x="615" y="259"/>
                    <a:pt x="621" y="255"/>
                    <a:pt x="620" y="250"/>
                  </a:cubicBezTo>
                  <a:cubicBezTo>
                    <a:pt x="624" y="201"/>
                    <a:pt x="625" y="198"/>
                    <a:pt x="626" y="196"/>
                  </a:cubicBezTo>
                  <a:cubicBezTo>
                    <a:pt x="635" y="171"/>
                    <a:pt x="633" y="168"/>
                    <a:pt x="634" y="166"/>
                  </a:cubicBezTo>
                  <a:cubicBezTo>
                    <a:pt x="642" y="141"/>
                    <a:pt x="642" y="139"/>
                    <a:pt x="642" y="136"/>
                  </a:cubicBezTo>
                  <a:cubicBezTo>
                    <a:pt x="655" y="109"/>
                    <a:pt x="657" y="104"/>
                    <a:pt x="662" y="99"/>
                  </a:cubicBezTo>
                  <a:cubicBezTo>
                    <a:pt x="645" y="113"/>
                    <a:pt x="645" y="122"/>
                    <a:pt x="637" y="130"/>
                  </a:cubicBezTo>
                  <a:cubicBezTo>
                    <a:pt x="617" y="197"/>
                    <a:pt x="614" y="202"/>
                    <a:pt x="614" y="207"/>
                  </a:cubicBezTo>
                  <a:cubicBezTo>
                    <a:pt x="613" y="227"/>
                    <a:pt x="609" y="228"/>
                    <a:pt x="612" y="231"/>
                  </a:cubicBezTo>
                  <a:cubicBezTo>
                    <a:pt x="612" y="251"/>
                    <a:pt x="612" y="254"/>
                    <a:pt x="608" y="256"/>
                  </a:cubicBezTo>
                  <a:cubicBezTo>
                    <a:pt x="608" y="278"/>
                    <a:pt x="607" y="283"/>
                    <a:pt x="607" y="289"/>
                  </a:cubicBezTo>
                  <a:cubicBezTo>
                    <a:pt x="595" y="363"/>
                    <a:pt x="592" y="374"/>
                    <a:pt x="587" y="384"/>
                  </a:cubicBezTo>
                  <a:cubicBezTo>
                    <a:pt x="589" y="326"/>
                    <a:pt x="592" y="323"/>
                    <a:pt x="592" y="319"/>
                  </a:cubicBezTo>
                  <a:cubicBezTo>
                    <a:pt x="594" y="243"/>
                    <a:pt x="593" y="240"/>
                    <a:pt x="594" y="237"/>
                  </a:cubicBezTo>
                  <a:cubicBezTo>
                    <a:pt x="597" y="223"/>
                    <a:pt x="596" y="219"/>
                    <a:pt x="596" y="216"/>
                  </a:cubicBezTo>
                  <a:cubicBezTo>
                    <a:pt x="608" y="177"/>
                    <a:pt x="610" y="170"/>
                    <a:pt x="614" y="163"/>
                  </a:cubicBezTo>
                  <a:cubicBezTo>
                    <a:pt x="624" y="125"/>
                    <a:pt x="623" y="130"/>
                    <a:pt x="621" y="134"/>
                  </a:cubicBezTo>
                  <a:cubicBezTo>
                    <a:pt x="598" y="185"/>
                    <a:pt x="595" y="190"/>
                    <a:pt x="594" y="195"/>
                  </a:cubicBezTo>
                  <a:cubicBezTo>
                    <a:pt x="583" y="227"/>
                    <a:pt x="590" y="232"/>
                    <a:pt x="586" y="235"/>
                  </a:cubicBezTo>
                  <a:cubicBezTo>
                    <a:pt x="585" y="269"/>
                    <a:pt x="583" y="276"/>
                    <a:pt x="584" y="284"/>
                  </a:cubicBezTo>
                  <a:cubicBezTo>
                    <a:pt x="583" y="334"/>
                    <a:pt x="581" y="338"/>
                    <a:pt x="584" y="342"/>
                  </a:cubicBezTo>
                  <a:cubicBezTo>
                    <a:pt x="578" y="377"/>
                    <a:pt x="579" y="381"/>
                    <a:pt x="575" y="384"/>
                  </a:cubicBezTo>
                  <a:cubicBezTo>
                    <a:pt x="572" y="368"/>
                    <a:pt x="578" y="365"/>
                    <a:pt x="575" y="361"/>
                  </a:cubicBezTo>
                  <a:cubicBezTo>
                    <a:pt x="580" y="316"/>
                    <a:pt x="571" y="307"/>
                    <a:pt x="578" y="300"/>
                  </a:cubicBezTo>
                  <a:cubicBezTo>
                    <a:pt x="572" y="220"/>
                    <a:pt x="574" y="213"/>
                    <a:pt x="573" y="205"/>
                  </a:cubicBezTo>
                  <a:cubicBezTo>
                    <a:pt x="581" y="177"/>
                    <a:pt x="576" y="169"/>
                    <a:pt x="580" y="163"/>
                  </a:cubicBezTo>
                  <a:cubicBezTo>
                    <a:pt x="594" y="117"/>
                    <a:pt x="601" y="111"/>
                    <a:pt x="598" y="103"/>
                  </a:cubicBezTo>
                  <a:cubicBezTo>
                    <a:pt x="577" y="151"/>
                    <a:pt x="576" y="154"/>
                    <a:pt x="573" y="156"/>
                  </a:cubicBezTo>
                  <a:cubicBezTo>
                    <a:pt x="562" y="241"/>
                    <a:pt x="563" y="252"/>
                    <a:pt x="564" y="263"/>
                  </a:cubicBezTo>
                  <a:cubicBezTo>
                    <a:pt x="569" y="302"/>
                    <a:pt x="564" y="307"/>
                    <a:pt x="568" y="312"/>
                  </a:cubicBezTo>
                  <a:cubicBezTo>
                    <a:pt x="566" y="341"/>
                    <a:pt x="565" y="352"/>
                    <a:pt x="568" y="364"/>
                  </a:cubicBezTo>
                  <a:cubicBezTo>
                    <a:pt x="553" y="423"/>
                    <a:pt x="553" y="420"/>
                    <a:pt x="555" y="417"/>
                  </a:cubicBezTo>
                  <a:cubicBezTo>
                    <a:pt x="556" y="394"/>
                    <a:pt x="560" y="392"/>
                    <a:pt x="558" y="388"/>
                  </a:cubicBezTo>
                  <a:cubicBezTo>
                    <a:pt x="561" y="333"/>
                    <a:pt x="563" y="331"/>
                    <a:pt x="562" y="329"/>
                  </a:cubicBezTo>
                  <a:cubicBezTo>
                    <a:pt x="559" y="274"/>
                    <a:pt x="553" y="255"/>
                    <a:pt x="554" y="236"/>
                  </a:cubicBezTo>
                  <a:cubicBezTo>
                    <a:pt x="554" y="218"/>
                    <a:pt x="555" y="214"/>
                    <a:pt x="554" y="209"/>
                  </a:cubicBezTo>
                  <a:cubicBezTo>
                    <a:pt x="559" y="193"/>
                    <a:pt x="557" y="190"/>
                    <a:pt x="559" y="188"/>
                  </a:cubicBezTo>
                  <a:cubicBezTo>
                    <a:pt x="569" y="145"/>
                    <a:pt x="573" y="136"/>
                    <a:pt x="573" y="126"/>
                  </a:cubicBezTo>
                  <a:cubicBezTo>
                    <a:pt x="557" y="167"/>
                    <a:pt x="554" y="173"/>
                    <a:pt x="555" y="179"/>
                  </a:cubicBezTo>
                  <a:cubicBezTo>
                    <a:pt x="548" y="204"/>
                    <a:pt x="545" y="211"/>
                    <a:pt x="547" y="219"/>
                  </a:cubicBezTo>
                  <a:cubicBezTo>
                    <a:pt x="545" y="249"/>
                    <a:pt x="547" y="257"/>
                    <a:pt x="548" y="265"/>
                  </a:cubicBezTo>
                  <a:cubicBezTo>
                    <a:pt x="553" y="302"/>
                    <a:pt x="551" y="305"/>
                    <a:pt x="550" y="308"/>
                  </a:cubicBezTo>
                  <a:cubicBezTo>
                    <a:pt x="556" y="350"/>
                    <a:pt x="553" y="352"/>
                    <a:pt x="554" y="354"/>
                  </a:cubicBezTo>
                  <a:cubicBezTo>
                    <a:pt x="551" y="391"/>
                    <a:pt x="544" y="394"/>
                    <a:pt x="549" y="399"/>
                  </a:cubicBezTo>
                  <a:cubicBezTo>
                    <a:pt x="548" y="423"/>
                    <a:pt x="541" y="425"/>
                    <a:pt x="543" y="428"/>
                  </a:cubicBezTo>
                  <a:cubicBezTo>
                    <a:pt x="534" y="435"/>
                    <a:pt x="534" y="428"/>
                    <a:pt x="538" y="422"/>
                  </a:cubicBezTo>
                  <a:cubicBezTo>
                    <a:pt x="537" y="386"/>
                    <a:pt x="541" y="383"/>
                    <a:pt x="540" y="379"/>
                  </a:cubicBezTo>
                  <a:cubicBezTo>
                    <a:pt x="538" y="342"/>
                    <a:pt x="537" y="338"/>
                    <a:pt x="538" y="333"/>
                  </a:cubicBezTo>
                  <a:cubicBezTo>
                    <a:pt x="535" y="297"/>
                    <a:pt x="532" y="288"/>
                    <a:pt x="531" y="280"/>
                  </a:cubicBezTo>
                  <a:cubicBezTo>
                    <a:pt x="528" y="237"/>
                    <a:pt x="531" y="236"/>
                    <a:pt x="530" y="234"/>
                  </a:cubicBezTo>
                  <a:cubicBezTo>
                    <a:pt x="531" y="195"/>
                    <a:pt x="535" y="192"/>
                    <a:pt x="534" y="187"/>
                  </a:cubicBezTo>
                  <a:cubicBezTo>
                    <a:pt x="537" y="169"/>
                    <a:pt x="538" y="165"/>
                    <a:pt x="539" y="161"/>
                  </a:cubicBezTo>
                  <a:cubicBezTo>
                    <a:pt x="534" y="156"/>
                    <a:pt x="534" y="160"/>
                    <a:pt x="532" y="164"/>
                  </a:cubicBezTo>
                  <a:cubicBezTo>
                    <a:pt x="527" y="184"/>
                    <a:pt x="527" y="187"/>
                    <a:pt x="528" y="189"/>
                  </a:cubicBezTo>
                  <a:cubicBezTo>
                    <a:pt x="521" y="228"/>
                    <a:pt x="522" y="230"/>
                    <a:pt x="522" y="232"/>
                  </a:cubicBezTo>
                  <a:cubicBezTo>
                    <a:pt x="521" y="256"/>
                    <a:pt x="520" y="257"/>
                    <a:pt x="522" y="259"/>
                  </a:cubicBezTo>
                  <a:cubicBezTo>
                    <a:pt x="527" y="285"/>
                    <a:pt x="520" y="288"/>
                    <a:pt x="524" y="293"/>
                  </a:cubicBezTo>
                  <a:cubicBezTo>
                    <a:pt x="532" y="343"/>
                    <a:pt x="530" y="351"/>
                    <a:pt x="534" y="361"/>
                  </a:cubicBezTo>
                  <a:cubicBezTo>
                    <a:pt x="531" y="378"/>
                    <a:pt x="529" y="380"/>
                    <a:pt x="532" y="382"/>
                  </a:cubicBezTo>
                  <a:cubicBezTo>
                    <a:pt x="530" y="417"/>
                    <a:pt x="530" y="421"/>
                    <a:pt x="528" y="424"/>
                  </a:cubicBezTo>
                  <a:cubicBezTo>
                    <a:pt x="523" y="442"/>
                    <a:pt x="525" y="445"/>
                    <a:pt x="522" y="444"/>
                  </a:cubicBezTo>
                  <a:cubicBezTo>
                    <a:pt x="523" y="396"/>
                    <a:pt x="516" y="383"/>
                    <a:pt x="519" y="372"/>
                  </a:cubicBezTo>
                  <a:cubicBezTo>
                    <a:pt x="517" y="348"/>
                    <a:pt x="514" y="341"/>
                    <a:pt x="515" y="335"/>
                  </a:cubicBezTo>
                  <a:cubicBezTo>
                    <a:pt x="506" y="291"/>
                    <a:pt x="509" y="286"/>
                    <a:pt x="507" y="280"/>
                  </a:cubicBezTo>
                  <a:cubicBezTo>
                    <a:pt x="508" y="220"/>
                    <a:pt x="509" y="215"/>
                    <a:pt x="510" y="209"/>
                  </a:cubicBezTo>
                  <a:cubicBezTo>
                    <a:pt x="513" y="185"/>
                    <a:pt x="512" y="178"/>
                    <a:pt x="516" y="173"/>
                  </a:cubicBezTo>
                  <a:cubicBezTo>
                    <a:pt x="515" y="159"/>
                    <a:pt x="514" y="162"/>
                    <a:pt x="512" y="164"/>
                  </a:cubicBezTo>
                  <a:cubicBezTo>
                    <a:pt x="505" y="191"/>
                    <a:pt x="507" y="196"/>
                    <a:pt x="504" y="201"/>
                  </a:cubicBezTo>
                  <a:cubicBezTo>
                    <a:pt x="500" y="221"/>
                    <a:pt x="502" y="226"/>
                    <a:pt x="501" y="230"/>
                  </a:cubicBezTo>
                  <a:cubicBezTo>
                    <a:pt x="498" y="248"/>
                    <a:pt x="500" y="251"/>
                    <a:pt x="500" y="253"/>
                  </a:cubicBezTo>
                  <a:cubicBezTo>
                    <a:pt x="496" y="271"/>
                    <a:pt x="502" y="275"/>
                    <a:pt x="498" y="277"/>
                  </a:cubicBezTo>
                  <a:cubicBezTo>
                    <a:pt x="497" y="300"/>
                    <a:pt x="497" y="294"/>
                    <a:pt x="497" y="290"/>
                  </a:cubicBezTo>
                  <a:cubicBezTo>
                    <a:pt x="494" y="271"/>
                    <a:pt x="495" y="268"/>
                    <a:pt x="495" y="266"/>
                  </a:cubicBezTo>
                  <a:cubicBezTo>
                    <a:pt x="494" y="202"/>
                    <a:pt x="495" y="187"/>
                    <a:pt x="499" y="173"/>
                  </a:cubicBezTo>
                  <a:cubicBezTo>
                    <a:pt x="501" y="135"/>
                    <a:pt x="510" y="133"/>
                    <a:pt x="503" y="128"/>
                  </a:cubicBezTo>
                  <a:cubicBezTo>
                    <a:pt x="490" y="173"/>
                    <a:pt x="490" y="178"/>
                    <a:pt x="489" y="183"/>
                  </a:cubicBezTo>
                  <a:cubicBezTo>
                    <a:pt x="485" y="220"/>
                    <a:pt x="485" y="223"/>
                    <a:pt x="485" y="225"/>
                  </a:cubicBezTo>
                  <a:cubicBezTo>
                    <a:pt x="484" y="256"/>
                    <a:pt x="483" y="258"/>
                    <a:pt x="486" y="261"/>
                  </a:cubicBezTo>
                  <a:cubicBezTo>
                    <a:pt x="484" y="277"/>
                    <a:pt x="489" y="280"/>
                    <a:pt x="487" y="282"/>
                  </a:cubicBezTo>
                  <a:cubicBezTo>
                    <a:pt x="498" y="337"/>
                    <a:pt x="496" y="347"/>
                    <a:pt x="502" y="357"/>
                  </a:cubicBezTo>
                  <a:cubicBezTo>
                    <a:pt x="506" y="408"/>
                    <a:pt x="505" y="413"/>
                    <a:pt x="503" y="418"/>
                  </a:cubicBezTo>
                  <a:cubicBezTo>
                    <a:pt x="505" y="450"/>
                    <a:pt x="505" y="453"/>
                    <a:pt x="503" y="455"/>
                  </a:cubicBezTo>
                  <a:cubicBezTo>
                    <a:pt x="499" y="471"/>
                    <a:pt x="503" y="479"/>
                    <a:pt x="498" y="475"/>
                  </a:cubicBezTo>
                  <a:cubicBezTo>
                    <a:pt x="493" y="426"/>
                    <a:pt x="495" y="423"/>
                    <a:pt x="495" y="419"/>
                  </a:cubicBezTo>
                  <a:cubicBezTo>
                    <a:pt x="485" y="375"/>
                    <a:pt x="480" y="366"/>
                    <a:pt x="483" y="359"/>
                  </a:cubicBezTo>
                  <a:cubicBezTo>
                    <a:pt x="470" y="321"/>
                    <a:pt x="476" y="319"/>
                    <a:pt x="470" y="314"/>
                  </a:cubicBezTo>
                  <a:cubicBezTo>
                    <a:pt x="459" y="218"/>
                    <a:pt x="466" y="212"/>
                    <a:pt x="462" y="204"/>
                  </a:cubicBezTo>
                  <a:cubicBezTo>
                    <a:pt x="457" y="195"/>
                    <a:pt x="457" y="204"/>
                    <a:pt x="457" y="213"/>
                  </a:cubicBezTo>
                  <a:cubicBezTo>
                    <a:pt x="457" y="232"/>
                    <a:pt x="452" y="236"/>
                    <a:pt x="455" y="241"/>
                  </a:cubicBezTo>
                  <a:cubicBezTo>
                    <a:pt x="454" y="275"/>
                    <a:pt x="459" y="280"/>
                    <a:pt x="456" y="285"/>
                  </a:cubicBezTo>
                  <a:cubicBezTo>
                    <a:pt x="462" y="317"/>
                    <a:pt x="462" y="322"/>
                    <a:pt x="465" y="327"/>
                  </a:cubicBezTo>
                  <a:cubicBezTo>
                    <a:pt x="475" y="362"/>
                    <a:pt x="473" y="368"/>
                    <a:pt x="475" y="375"/>
                  </a:cubicBezTo>
                  <a:cubicBezTo>
                    <a:pt x="478" y="394"/>
                    <a:pt x="483" y="397"/>
                    <a:pt x="481" y="400"/>
                  </a:cubicBezTo>
                  <a:cubicBezTo>
                    <a:pt x="484" y="436"/>
                    <a:pt x="490" y="444"/>
                    <a:pt x="487" y="449"/>
                  </a:cubicBezTo>
                  <a:cubicBezTo>
                    <a:pt x="483" y="480"/>
                    <a:pt x="490" y="485"/>
                    <a:pt x="488" y="488"/>
                  </a:cubicBezTo>
                  <a:cubicBezTo>
                    <a:pt x="483" y="503"/>
                    <a:pt x="485" y="499"/>
                    <a:pt x="485" y="495"/>
                  </a:cubicBezTo>
                  <a:cubicBezTo>
                    <a:pt x="486" y="464"/>
                    <a:pt x="482" y="459"/>
                    <a:pt x="483" y="454"/>
                  </a:cubicBezTo>
                  <a:cubicBezTo>
                    <a:pt x="474" y="394"/>
                    <a:pt x="466" y="388"/>
                    <a:pt x="469" y="384"/>
                  </a:cubicBezTo>
                  <a:cubicBezTo>
                    <a:pt x="462" y="348"/>
                    <a:pt x="459" y="346"/>
                    <a:pt x="457" y="346"/>
                  </a:cubicBezTo>
                  <a:cubicBezTo>
                    <a:pt x="449" y="328"/>
                    <a:pt x="460" y="322"/>
                    <a:pt x="453" y="324"/>
                  </a:cubicBezTo>
                  <a:cubicBezTo>
                    <a:pt x="446" y="286"/>
                    <a:pt x="449" y="281"/>
                    <a:pt x="445" y="276"/>
                  </a:cubicBezTo>
                  <a:cubicBezTo>
                    <a:pt x="449" y="241"/>
                    <a:pt x="443" y="235"/>
                    <a:pt x="444" y="230"/>
                  </a:cubicBezTo>
                  <a:cubicBezTo>
                    <a:pt x="450" y="210"/>
                    <a:pt x="442" y="203"/>
                    <a:pt x="449" y="199"/>
                  </a:cubicBezTo>
                  <a:cubicBezTo>
                    <a:pt x="454" y="163"/>
                    <a:pt x="461" y="159"/>
                    <a:pt x="458" y="153"/>
                  </a:cubicBezTo>
                  <a:cubicBezTo>
                    <a:pt x="444" y="191"/>
                    <a:pt x="439" y="200"/>
                    <a:pt x="440" y="211"/>
                  </a:cubicBezTo>
                  <a:cubicBezTo>
                    <a:pt x="435" y="250"/>
                    <a:pt x="436" y="261"/>
                    <a:pt x="437" y="271"/>
                  </a:cubicBezTo>
                  <a:cubicBezTo>
                    <a:pt x="442" y="313"/>
                    <a:pt x="444" y="323"/>
                    <a:pt x="448" y="335"/>
                  </a:cubicBezTo>
                  <a:cubicBezTo>
                    <a:pt x="458" y="387"/>
                    <a:pt x="461" y="393"/>
                    <a:pt x="460" y="398"/>
                  </a:cubicBezTo>
                  <a:cubicBezTo>
                    <a:pt x="473" y="464"/>
                    <a:pt x="476" y="471"/>
                    <a:pt x="475" y="477"/>
                  </a:cubicBezTo>
                  <a:cubicBezTo>
                    <a:pt x="472" y="519"/>
                    <a:pt x="470" y="522"/>
                    <a:pt x="473" y="526"/>
                  </a:cubicBezTo>
                  <a:cubicBezTo>
                    <a:pt x="466" y="546"/>
                    <a:pt x="465" y="547"/>
                    <a:pt x="465" y="548"/>
                  </a:cubicBezTo>
                  <a:cubicBezTo>
                    <a:pt x="459" y="507"/>
                    <a:pt x="462" y="504"/>
                    <a:pt x="463" y="501"/>
                  </a:cubicBezTo>
                  <a:cubicBezTo>
                    <a:pt x="458" y="462"/>
                    <a:pt x="451" y="454"/>
                    <a:pt x="451" y="448"/>
                  </a:cubicBezTo>
                  <a:cubicBezTo>
                    <a:pt x="436" y="412"/>
                    <a:pt x="440" y="409"/>
                    <a:pt x="436" y="405"/>
                  </a:cubicBezTo>
                  <a:cubicBezTo>
                    <a:pt x="427" y="372"/>
                    <a:pt x="429" y="369"/>
                    <a:pt x="426" y="365"/>
                  </a:cubicBezTo>
                  <a:cubicBezTo>
                    <a:pt x="421" y="351"/>
                    <a:pt x="423" y="350"/>
                    <a:pt x="421" y="347"/>
                  </a:cubicBezTo>
                  <a:cubicBezTo>
                    <a:pt x="417" y="313"/>
                    <a:pt x="414" y="309"/>
                    <a:pt x="415" y="305"/>
                  </a:cubicBezTo>
                  <a:cubicBezTo>
                    <a:pt x="416" y="260"/>
                    <a:pt x="418" y="257"/>
                    <a:pt x="414" y="253"/>
                  </a:cubicBezTo>
                  <a:cubicBezTo>
                    <a:pt x="416" y="237"/>
                    <a:pt x="416" y="229"/>
                    <a:pt x="414" y="222"/>
                  </a:cubicBezTo>
                  <a:cubicBezTo>
                    <a:pt x="416" y="200"/>
                    <a:pt x="418" y="197"/>
                    <a:pt x="418" y="194"/>
                  </a:cubicBezTo>
                  <a:cubicBezTo>
                    <a:pt x="414" y="206"/>
                    <a:pt x="410" y="211"/>
                    <a:pt x="412" y="216"/>
                  </a:cubicBezTo>
                  <a:cubicBezTo>
                    <a:pt x="409" y="236"/>
                    <a:pt x="410" y="242"/>
                    <a:pt x="410" y="247"/>
                  </a:cubicBezTo>
                  <a:cubicBezTo>
                    <a:pt x="407" y="327"/>
                    <a:pt x="412" y="332"/>
                    <a:pt x="410" y="335"/>
                  </a:cubicBezTo>
                  <a:cubicBezTo>
                    <a:pt x="414" y="368"/>
                    <a:pt x="422" y="373"/>
                    <a:pt x="420" y="377"/>
                  </a:cubicBezTo>
                  <a:cubicBezTo>
                    <a:pt x="438" y="439"/>
                    <a:pt x="445" y="459"/>
                    <a:pt x="448" y="477"/>
                  </a:cubicBezTo>
                  <a:cubicBezTo>
                    <a:pt x="451" y="509"/>
                    <a:pt x="452" y="514"/>
                    <a:pt x="453" y="518"/>
                  </a:cubicBezTo>
                  <a:cubicBezTo>
                    <a:pt x="449" y="518"/>
                    <a:pt x="452" y="515"/>
                    <a:pt x="448" y="512"/>
                  </a:cubicBezTo>
                  <a:cubicBezTo>
                    <a:pt x="443" y="484"/>
                    <a:pt x="442" y="477"/>
                    <a:pt x="441" y="470"/>
                  </a:cubicBezTo>
                  <a:cubicBezTo>
                    <a:pt x="432" y="436"/>
                    <a:pt x="429" y="432"/>
                    <a:pt x="428" y="428"/>
                  </a:cubicBezTo>
                  <a:cubicBezTo>
                    <a:pt x="416" y="393"/>
                    <a:pt x="413" y="389"/>
                    <a:pt x="414" y="386"/>
                  </a:cubicBezTo>
                  <a:cubicBezTo>
                    <a:pt x="407" y="359"/>
                    <a:pt x="405" y="356"/>
                    <a:pt x="403" y="350"/>
                  </a:cubicBezTo>
                  <a:cubicBezTo>
                    <a:pt x="401" y="334"/>
                    <a:pt x="403" y="333"/>
                    <a:pt x="403" y="333"/>
                  </a:cubicBezTo>
                  <a:cubicBezTo>
                    <a:pt x="401" y="321"/>
                    <a:pt x="400" y="317"/>
                    <a:pt x="399" y="314"/>
                  </a:cubicBezTo>
                  <a:cubicBezTo>
                    <a:pt x="395" y="298"/>
                    <a:pt x="397" y="295"/>
                    <a:pt x="396" y="293"/>
                  </a:cubicBezTo>
                  <a:cubicBezTo>
                    <a:pt x="390" y="256"/>
                    <a:pt x="396" y="250"/>
                    <a:pt x="392" y="243"/>
                  </a:cubicBezTo>
                  <a:cubicBezTo>
                    <a:pt x="394" y="217"/>
                    <a:pt x="395" y="215"/>
                    <a:pt x="395" y="213"/>
                  </a:cubicBezTo>
                  <a:cubicBezTo>
                    <a:pt x="388" y="211"/>
                    <a:pt x="391" y="212"/>
                    <a:pt x="391" y="214"/>
                  </a:cubicBezTo>
                  <a:cubicBezTo>
                    <a:pt x="386" y="231"/>
                    <a:pt x="389" y="235"/>
                    <a:pt x="386" y="237"/>
                  </a:cubicBezTo>
                  <a:cubicBezTo>
                    <a:pt x="387" y="268"/>
                    <a:pt x="385" y="271"/>
                    <a:pt x="388" y="275"/>
                  </a:cubicBezTo>
                  <a:cubicBezTo>
                    <a:pt x="391" y="325"/>
                    <a:pt x="397" y="338"/>
                    <a:pt x="393" y="350"/>
                  </a:cubicBezTo>
                  <a:cubicBezTo>
                    <a:pt x="405" y="382"/>
                    <a:pt x="403" y="390"/>
                    <a:pt x="408" y="398"/>
                  </a:cubicBezTo>
                  <a:cubicBezTo>
                    <a:pt x="419" y="430"/>
                    <a:pt x="421" y="438"/>
                    <a:pt x="423" y="446"/>
                  </a:cubicBezTo>
                  <a:cubicBezTo>
                    <a:pt x="436" y="483"/>
                    <a:pt x="432" y="487"/>
                    <a:pt x="436" y="491"/>
                  </a:cubicBezTo>
                  <a:cubicBezTo>
                    <a:pt x="440" y="554"/>
                    <a:pt x="443" y="558"/>
                    <a:pt x="443" y="562"/>
                  </a:cubicBezTo>
                  <a:cubicBezTo>
                    <a:pt x="428" y="572"/>
                    <a:pt x="429" y="568"/>
                    <a:pt x="430" y="564"/>
                  </a:cubicBezTo>
                  <a:cubicBezTo>
                    <a:pt x="417" y="498"/>
                    <a:pt x="416" y="485"/>
                    <a:pt x="415" y="472"/>
                  </a:cubicBezTo>
                  <a:cubicBezTo>
                    <a:pt x="409" y="449"/>
                    <a:pt x="405" y="442"/>
                    <a:pt x="406" y="436"/>
                  </a:cubicBezTo>
                  <a:cubicBezTo>
                    <a:pt x="401" y="421"/>
                    <a:pt x="398" y="415"/>
                    <a:pt x="398" y="411"/>
                  </a:cubicBezTo>
                  <a:cubicBezTo>
                    <a:pt x="393" y="374"/>
                    <a:pt x="387" y="375"/>
                    <a:pt x="389" y="372"/>
                  </a:cubicBezTo>
                  <a:cubicBezTo>
                    <a:pt x="382" y="312"/>
                    <a:pt x="377" y="293"/>
                    <a:pt x="381" y="275"/>
                  </a:cubicBezTo>
                  <a:cubicBezTo>
                    <a:pt x="385" y="244"/>
                    <a:pt x="380" y="238"/>
                    <a:pt x="383" y="234"/>
                  </a:cubicBezTo>
                  <a:cubicBezTo>
                    <a:pt x="377" y="239"/>
                    <a:pt x="376" y="242"/>
                    <a:pt x="376" y="244"/>
                  </a:cubicBezTo>
                  <a:cubicBezTo>
                    <a:pt x="375" y="300"/>
                    <a:pt x="373" y="312"/>
                    <a:pt x="372" y="324"/>
                  </a:cubicBezTo>
                  <a:cubicBezTo>
                    <a:pt x="386" y="402"/>
                    <a:pt x="389" y="407"/>
                    <a:pt x="389" y="412"/>
                  </a:cubicBezTo>
                  <a:cubicBezTo>
                    <a:pt x="411" y="512"/>
                    <a:pt x="416" y="522"/>
                    <a:pt x="416" y="532"/>
                  </a:cubicBezTo>
                  <a:cubicBezTo>
                    <a:pt x="418" y="573"/>
                    <a:pt x="419" y="584"/>
                    <a:pt x="420" y="595"/>
                  </a:cubicBezTo>
                  <a:cubicBezTo>
                    <a:pt x="411" y="622"/>
                    <a:pt x="419" y="616"/>
                    <a:pt x="413" y="608"/>
                  </a:cubicBezTo>
                  <a:cubicBezTo>
                    <a:pt x="406" y="541"/>
                    <a:pt x="407" y="534"/>
                    <a:pt x="403" y="527"/>
                  </a:cubicBezTo>
                  <a:cubicBezTo>
                    <a:pt x="394" y="499"/>
                    <a:pt x="398" y="493"/>
                    <a:pt x="395" y="486"/>
                  </a:cubicBezTo>
                  <a:cubicBezTo>
                    <a:pt x="376" y="417"/>
                    <a:pt x="378" y="413"/>
                    <a:pt x="374" y="408"/>
                  </a:cubicBezTo>
                  <a:cubicBezTo>
                    <a:pt x="370" y="378"/>
                    <a:pt x="365" y="372"/>
                    <a:pt x="367" y="369"/>
                  </a:cubicBezTo>
                  <a:cubicBezTo>
                    <a:pt x="363" y="308"/>
                    <a:pt x="356" y="298"/>
                    <a:pt x="360" y="290"/>
                  </a:cubicBezTo>
                  <a:cubicBezTo>
                    <a:pt x="362" y="248"/>
                    <a:pt x="362" y="244"/>
                    <a:pt x="362" y="239"/>
                  </a:cubicBezTo>
                  <a:cubicBezTo>
                    <a:pt x="363" y="220"/>
                    <a:pt x="361" y="223"/>
                    <a:pt x="360" y="226"/>
                  </a:cubicBezTo>
                  <a:cubicBezTo>
                    <a:pt x="358" y="241"/>
                    <a:pt x="353" y="244"/>
                    <a:pt x="357" y="248"/>
                  </a:cubicBezTo>
                  <a:cubicBezTo>
                    <a:pt x="352" y="267"/>
                    <a:pt x="356" y="270"/>
                    <a:pt x="351" y="272"/>
                  </a:cubicBezTo>
                  <a:cubicBezTo>
                    <a:pt x="350" y="303"/>
                    <a:pt x="355" y="306"/>
                    <a:pt x="353" y="308"/>
                  </a:cubicBezTo>
                  <a:cubicBezTo>
                    <a:pt x="351" y="332"/>
                    <a:pt x="356" y="338"/>
                    <a:pt x="353" y="342"/>
                  </a:cubicBezTo>
                  <a:cubicBezTo>
                    <a:pt x="363" y="389"/>
                    <a:pt x="362" y="393"/>
                    <a:pt x="367" y="398"/>
                  </a:cubicBezTo>
                  <a:cubicBezTo>
                    <a:pt x="367" y="433"/>
                    <a:pt x="379" y="443"/>
                    <a:pt x="375" y="451"/>
                  </a:cubicBezTo>
                  <a:cubicBezTo>
                    <a:pt x="395" y="536"/>
                    <a:pt x="399" y="541"/>
                    <a:pt x="399" y="545"/>
                  </a:cubicBezTo>
                  <a:cubicBezTo>
                    <a:pt x="400" y="576"/>
                    <a:pt x="402" y="581"/>
                    <a:pt x="406" y="586"/>
                  </a:cubicBezTo>
                  <a:cubicBezTo>
                    <a:pt x="406" y="605"/>
                    <a:pt x="405" y="608"/>
                    <a:pt x="404" y="610"/>
                  </a:cubicBezTo>
                  <a:cubicBezTo>
                    <a:pt x="402" y="627"/>
                    <a:pt x="408" y="632"/>
                    <a:pt x="403" y="635"/>
                  </a:cubicBezTo>
                  <a:cubicBezTo>
                    <a:pt x="396" y="601"/>
                    <a:pt x="401" y="597"/>
                    <a:pt x="398" y="592"/>
                  </a:cubicBezTo>
                  <a:cubicBezTo>
                    <a:pt x="383" y="512"/>
                    <a:pt x="375" y="506"/>
                    <a:pt x="377" y="501"/>
                  </a:cubicBezTo>
                  <a:cubicBezTo>
                    <a:pt x="354" y="435"/>
                    <a:pt x="354" y="416"/>
                    <a:pt x="344" y="395"/>
                  </a:cubicBezTo>
                  <a:cubicBezTo>
                    <a:pt x="338" y="338"/>
                    <a:pt x="338" y="335"/>
                    <a:pt x="339" y="333"/>
                  </a:cubicBezTo>
                  <a:cubicBezTo>
                    <a:pt x="340" y="299"/>
                    <a:pt x="336" y="293"/>
                    <a:pt x="338" y="287"/>
                  </a:cubicBezTo>
                  <a:cubicBezTo>
                    <a:pt x="331" y="289"/>
                    <a:pt x="332" y="300"/>
                    <a:pt x="330" y="310"/>
                  </a:cubicBezTo>
                  <a:cubicBezTo>
                    <a:pt x="334" y="336"/>
                    <a:pt x="329" y="338"/>
                    <a:pt x="333" y="342"/>
                  </a:cubicBezTo>
                  <a:cubicBezTo>
                    <a:pt x="337" y="378"/>
                    <a:pt x="335" y="383"/>
                    <a:pt x="337" y="388"/>
                  </a:cubicBezTo>
                  <a:cubicBezTo>
                    <a:pt x="337" y="409"/>
                    <a:pt x="345" y="415"/>
                    <a:pt x="343" y="420"/>
                  </a:cubicBezTo>
                  <a:cubicBezTo>
                    <a:pt x="357" y="454"/>
                    <a:pt x="351" y="461"/>
                    <a:pt x="357" y="467"/>
                  </a:cubicBezTo>
                  <a:cubicBezTo>
                    <a:pt x="369" y="497"/>
                    <a:pt x="364" y="504"/>
                    <a:pt x="368" y="506"/>
                  </a:cubicBezTo>
                  <a:cubicBezTo>
                    <a:pt x="379" y="543"/>
                    <a:pt x="382" y="551"/>
                    <a:pt x="384" y="558"/>
                  </a:cubicBezTo>
                  <a:cubicBezTo>
                    <a:pt x="390" y="600"/>
                    <a:pt x="393" y="605"/>
                    <a:pt x="388" y="609"/>
                  </a:cubicBezTo>
                  <a:cubicBezTo>
                    <a:pt x="376" y="559"/>
                    <a:pt x="371" y="556"/>
                    <a:pt x="373" y="554"/>
                  </a:cubicBezTo>
                  <a:cubicBezTo>
                    <a:pt x="357" y="504"/>
                    <a:pt x="350" y="497"/>
                    <a:pt x="350" y="491"/>
                  </a:cubicBezTo>
                  <a:cubicBezTo>
                    <a:pt x="323" y="433"/>
                    <a:pt x="327" y="431"/>
                    <a:pt x="324" y="427"/>
                  </a:cubicBezTo>
                  <a:cubicBezTo>
                    <a:pt x="313" y="386"/>
                    <a:pt x="309" y="374"/>
                    <a:pt x="308" y="362"/>
                  </a:cubicBezTo>
                  <a:cubicBezTo>
                    <a:pt x="306" y="320"/>
                    <a:pt x="303" y="314"/>
                    <a:pt x="304" y="308"/>
                  </a:cubicBezTo>
                  <a:cubicBezTo>
                    <a:pt x="303" y="284"/>
                    <a:pt x="306" y="279"/>
                    <a:pt x="306" y="273"/>
                  </a:cubicBezTo>
                  <a:cubicBezTo>
                    <a:pt x="300" y="263"/>
                    <a:pt x="301" y="273"/>
                    <a:pt x="300" y="282"/>
                  </a:cubicBezTo>
                  <a:cubicBezTo>
                    <a:pt x="298" y="301"/>
                    <a:pt x="297" y="305"/>
                    <a:pt x="295" y="310"/>
                  </a:cubicBezTo>
                  <a:cubicBezTo>
                    <a:pt x="307" y="382"/>
                    <a:pt x="302" y="391"/>
                    <a:pt x="310" y="402"/>
                  </a:cubicBezTo>
                  <a:cubicBezTo>
                    <a:pt x="317" y="439"/>
                    <a:pt x="325" y="446"/>
                    <a:pt x="323" y="450"/>
                  </a:cubicBezTo>
                  <a:cubicBezTo>
                    <a:pt x="337" y="478"/>
                    <a:pt x="337" y="489"/>
                    <a:pt x="345" y="500"/>
                  </a:cubicBezTo>
                  <a:cubicBezTo>
                    <a:pt x="352" y="526"/>
                    <a:pt x="359" y="530"/>
                    <a:pt x="355" y="532"/>
                  </a:cubicBezTo>
                  <a:cubicBezTo>
                    <a:pt x="378" y="589"/>
                    <a:pt x="373" y="597"/>
                    <a:pt x="377" y="600"/>
                  </a:cubicBezTo>
                  <a:cubicBezTo>
                    <a:pt x="374" y="595"/>
                    <a:pt x="367" y="591"/>
                    <a:pt x="366" y="588"/>
                  </a:cubicBezTo>
                  <a:cubicBezTo>
                    <a:pt x="355" y="552"/>
                    <a:pt x="348" y="544"/>
                    <a:pt x="350" y="538"/>
                  </a:cubicBezTo>
                  <a:cubicBezTo>
                    <a:pt x="324" y="484"/>
                    <a:pt x="321" y="468"/>
                    <a:pt x="311" y="451"/>
                  </a:cubicBezTo>
                  <a:cubicBezTo>
                    <a:pt x="301" y="423"/>
                    <a:pt x="301" y="419"/>
                    <a:pt x="300" y="415"/>
                  </a:cubicBezTo>
                  <a:cubicBezTo>
                    <a:pt x="290" y="374"/>
                    <a:pt x="287" y="369"/>
                    <a:pt x="289" y="366"/>
                  </a:cubicBezTo>
                  <a:cubicBezTo>
                    <a:pt x="286" y="345"/>
                    <a:pt x="285" y="337"/>
                    <a:pt x="285" y="330"/>
                  </a:cubicBezTo>
                  <a:cubicBezTo>
                    <a:pt x="278" y="309"/>
                    <a:pt x="280" y="316"/>
                    <a:pt x="280" y="319"/>
                  </a:cubicBezTo>
                  <a:cubicBezTo>
                    <a:pt x="279" y="330"/>
                    <a:pt x="279" y="333"/>
                    <a:pt x="279" y="334"/>
                  </a:cubicBezTo>
                  <a:cubicBezTo>
                    <a:pt x="276" y="357"/>
                    <a:pt x="284" y="362"/>
                    <a:pt x="281" y="365"/>
                  </a:cubicBezTo>
                  <a:cubicBezTo>
                    <a:pt x="287" y="400"/>
                    <a:pt x="290" y="404"/>
                    <a:pt x="290" y="407"/>
                  </a:cubicBezTo>
                  <a:cubicBezTo>
                    <a:pt x="314" y="477"/>
                    <a:pt x="313" y="479"/>
                    <a:pt x="313" y="481"/>
                  </a:cubicBezTo>
                  <a:cubicBezTo>
                    <a:pt x="324" y="507"/>
                    <a:pt x="331" y="514"/>
                    <a:pt x="329" y="519"/>
                  </a:cubicBezTo>
                  <a:cubicBezTo>
                    <a:pt x="359" y="601"/>
                    <a:pt x="365" y="601"/>
                    <a:pt x="364" y="609"/>
                  </a:cubicBezTo>
                  <a:cubicBezTo>
                    <a:pt x="371" y="640"/>
                    <a:pt x="372" y="643"/>
                    <a:pt x="374" y="646"/>
                  </a:cubicBezTo>
                  <a:cubicBezTo>
                    <a:pt x="376" y="667"/>
                    <a:pt x="377" y="669"/>
                    <a:pt x="374" y="671"/>
                  </a:cubicBezTo>
                  <a:cubicBezTo>
                    <a:pt x="375" y="687"/>
                    <a:pt x="374" y="690"/>
                    <a:pt x="375" y="692"/>
                  </a:cubicBezTo>
                  <a:cubicBezTo>
                    <a:pt x="370" y="713"/>
                    <a:pt x="369" y="717"/>
                    <a:pt x="367" y="715"/>
                  </a:cubicBezTo>
                  <a:cubicBezTo>
                    <a:pt x="363" y="675"/>
                    <a:pt x="362" y="670"/>
                    <a:pt x="363" y="666"/>
                  </a:cubicBezTo>
                  <a:cubicBezTo>
                    <a:pt x="352" y="608"/>
                    <a:pt x="345" y="610"/>
                    <a:pt x="346" y="605"/>
                  </a:cubicBezTo>
                  <a:cubicBezTo>
                    <a:pt x="334" y="572"/>
                    <a:pt x="329" y="574"/>
                    <a:pt x="329" y="568"/>
                  </a:cubicBezTo>
                  <a:cubicBezTo>
                    <a:pt x="310" y="526"/>
                    <a:pt x="303" y="521"/>
                    <a:pt x="305" y="517"/>
                  </a:cubicBezTo>
                  <a:cubicBezTo>
                    <a:pt x="290" y="492"/>
                    <a:pt x="293" y="489"/>
                    <a:pt x="289" y="484"/>
                  </a:cubicBezTo>
                  <a:cubicBezTo>
                    <a:pt x="272" y="442"/>
                    <a:pt x="272" y="433"/>
                    <a:pt x="267" y="424"/>
                  </a:cubicBezTo>
                  <a:cubicBezTo>
                    <a:pt x="263" y="382"/>
                    <a:pt x="261" y="377"/>
                    <a:pt x="262" y="373"/>
                  </a:cubicBezTo>
                  <a:cubicBezTo>
                    <a:pt x="263" y="332"/>
                    <a:pt x="259" y="327"/>
                    <a:pt x="260" y="323"/>
                  </a:cubicBezTo>
                  <a:cubicBezTo>
                    <a:pt x="255" y="324"/>
                    <a:pt x="255" y="328"/>
                    <a:pt x="258" y="332"/>
                  </a:cubicBezTo>
                  <a:cubicBezTo>
                    <a:pt x="253" y="357"/>
                    <a:pt x="255" y="358"/>
                    <a:pt x="255" y="359"/>
                  </a:cubicBezTo>
                  <a:cubicBezTo>
                    <a:pt x="256" y="372"/>
                    <a:pt x="254" y="373"/>
                    <a:pt x="255" y="376"/>
                  </a:cubicBezTo>
                  <a:cubicBezTo>
                    <a:pt x="262" y="413"/>
                    <a:pt x="257" y="421"/>
                    <a:pt x="262" y="430"/>
                  </a:cubicBezTo>
                  <a:cubicBezTo>
                    <a:pt x="271" y="463"/>
                    <a:pt x="270" y="468"/>
                    <a:pt x="276" y="474"/>
                  </a:cubicBezTo>
                  <a:cubicBezTo>
                    <a:pt x="293" y="525"/>
                    <a:pt x="305" y="537"/>
                    <a:pt x="308" y="549"/>
                  </a:cubicBezTo>
                  <a:cubicBezTo>
                    <a:pt x="326" y="593"/>
                    <a:pt x="338" y="598"/>
                    <a:pt x="333" y="600"/>
                  </a:cubicBezTo>
                  <a:cubicBezTo>
                    <a:pt x="344" y="639"/>
                    <a:pt x="350" y="643"/>
                    <a:pt x="348" y="645"/>
                  </a:cubicBezTo>
                  <a:cubicBezTo>
                    <a:pt x="360" y="675"/>
                    <a:pt x="349" y="681"/>
                    <a:pt x="356" y="679"/>
                  </a:cubicBezTo>
                  <a:cubicBezTo>
                    <a:pt x="356" y="718"/>
                    <a:pt x="357" y="722"/>
                    <a:pt x="358" y="727"/>
                  </a:cubicBezTo>
                  <a:cubicBezTo>
                    <a:pt x="355" y="728"/>
                    <a:pt x="353" y="720"/>
                    <a:pt x="355" y="712"/>
                  </a:cubicBezTo>
                  <a:cubicBezTo>
                    <a:pt x="344" y="656"/>
                    <a:pt x="337" y="650"/>
                    <a:pt x="339" y="647"/>
                  </a:cubicBezTo>
                  <a:cubicBezTo>
                    <a:pt x="327" y="614"/>
                    <a:pt x="329" y="612"/>
                    <a:pt x="327" y="609"/>
                  </a:cubicBezTo>
                  <a:cubicBezTo>
                    <a:pt x="296" y="547"/>
                    <a:pt x="292" y="535"/>
                    <a:pt x="286" y="521"/>
                  </a:cubicBezTo>
                  <a:cubicBezTo>
                    <a:pt x="264" y="475"/>
                    <a:pt x="265" y="471"/>
                    <a:pt x="260" y="465"/>
                  </a:cubicBezTo>
                  <a:cubicBezTo>
                    <a:pt x="247" y="411"/>
                    <a:pt x="246" y="405"/>
                    <a:pt x="244" y="399"/>
                  </a:cubicBezTo>
                  <a:cubicBezTo>
                    <a:pt x="237" y="392"/>
                    <a:pt x="243" y="396"/>
                    <a:pt x="240" y="399"/>
                  </a:cubicBezTo>
                  <a:cubicBezTo>
                    <a:pt x="245" y="450"/>
                    <a:pt x="252" y="456"/>
                    <a:pt x="251" y="460"/>
                  </a:cubicBezTo>
                  <a:cubicBezTo>
                    <a:pt x="278" y="524"/>
                    <a:pt x="284" y="536"/>
                    <a:pt x="288" y="548"/>
                  </a:cubicBezTo>
                  <a:cubicBezTo>
                    <a:pt x="302" y="574"/>
                    <a:pt x="305" y="577"/>
                    <a:pt x="303" y="579"/>
                  </a:cubicBezTo>
                  <a:cubicBezTo>
                    <a:pt x="316" y="612"/>
                    <a:pt x="323" y="618"/>
                    <a:pt x="323" y="624"/>
                  </a:cubicBezTo>
                  <a:cubicBezTo>
                    <a:pt x="325" y="635"/>
                    <a:pt x="328" y="634"/>
                    <a:pt x="329" y="635"/>
                  </a:cubicBezTo>
                  <a:cubicBezTo>
                    <a:pt x="329" y="647"/>
                    <a:pt x="332" y="649"/>
                    <a:pt x="330" y="651"/>
                  </a:cubicBezTo>
                  <a:cubicBezTo>
                    <a:pt x="342" y="695"/>
                    <a:pt x="341" y="702"/>
                    <a:pt x="346" y="710"/>
                  </a:cubicBezTo>
                  <a:cubicBezTo>
                    <a:pt x="344" y="729"/>
                    <a:pt x="346" y="732"/>
                    <a:pt x="343" y="730"/>
                  </a:cubicBezTo>
                  <a:cubicBezTo>
                    <a:pt x="342" y="696"/>
                    <a:pt x="336" y="691"/>
                    <a:pt x="340" y="688"/>
                  </a:cubicBezTo>
                  <a:cubicBezTo>
                    <a:pt x="322" y="644"/>
                    <a:pt x="323" y="635"/>
                    <a:pt x="319" y="625"/>
                  </a:cubicBezTo>
                  <a:cubicBezTo>
                    <a:pt x="304" y="603"/>
                    <a:pt x="309" y="596"/>
                    <a:pt x="304" y="598"/>
                  </a:cubicBezTo>
                  <a:cubicBezTo>
                    <a:pt x="283" y="562"/>
                    <a:pt x="281" y="562"/>
                    <a:pt x="280" y="557"/>
                  </a:cubicBezTo>
                  <a:cubicBezTo>
                    <a:pt x="239" y="483"/>
                    <a:pt x="234" y="468"/>
                    <a:pt x="227" y="453"/>
                  </a:cubicBezTo>
                  <a:cubicBezTo>
                    <a:pt x="222" y="406"/>
                    <a:pt x="214" y="401"/>
                    <a:pt x="217" y="399"/>
                  </a:cubicBezTo>
                  <a:cubicBezTo>
                    <a:pt x="210" y="368"/>
                    <a:pt x="206" y="371"/>
                    <a:pt x="209" y="374"/>
                  </a:cubicBezTo>
                  <a:cubicBezTo>
                    <a:pt x="211" y="412"/>
                    <a:pt x="214" y="416"/>
                    <a:pt x="212" y="419"/>
                  </a:cubicBezTo>
                  <a:cubicBezTo>
                    <a:pt x="217" y="447"/>
                    <a:pt x="220" y="451"/>
                    <a:pt x="218" y="454"/>
                  </a:cubicBezTo>
                  <a:cubicBezTo>
                    <a:pt x="237" y="486"/>
                    <a:pt x="228" y="488"/>
                    <a:pt x="233" y="492"/>
                  </a:cubicBezTo>
                  <a:cubicBezTo>
                    <a:pt x="243" y="506"/>
                    <a:pt x="241" y="507"/>
                    <a:pt x="243" y="510"/>
                  </a:cubicBezTo>
                  <a:cubicBezTo>
                    <a:pt x="273" y="563"/>
                    <a:pt x="281" y="573"/>
                    <a:pt x="290" y="592"/>
                  </a:cubicBezTo>
                  <a:cubicBezTo>
                    <a:pt x="313" y="641"/>
                    <a:pt x="320" y="646"/>
                    <a:pt x="317" y="650"/>
                  </a:cubicBezTo>
                  <a:cubicBezTo>
                    <a:pt x="324" y="674"/>
                    <a:pt x="328" y="677"/>
                    <a:pt x="326" y="679"/>
                  </a:cubicBezTo>
                  <a:cubicBezTo>
                    <a:pt x="331" y="728"/>
                    <a:pt x="335" y="734"/>
                    <a:pt x="335" y="739"/>
                  </a:cubicBezTo>
                  <a:cubicBezTo>
                    <a:pt x="329" y="772"/>
                    <a:pt x="335" y="778"/>
                    <a:pt x="329" y="782"/>
                  </a:cubicBezTo>
                  <a:cubicBezTo>
                    <a:pt x="329" y="760"/>
                    <a:pt x="324" y="756"/>
                    <a:pt x="326" y="754"/>
                  </a:cubicBezTo>
                  <a:cubicBezTo>
                    <a:pt x="316" y="694"/>
                    <a:pt x="311" y="688"/>
                    <a:pt x="312" y="684"/>
                  </a:cubicBezTo>
                  <a:cubicBezTo>
                    <a:pt x="303" y="664"/>
                    <a:pt x="300" y="660"/>
                    <a:pt x="297" y="655"/>
                  </a:cubicBezTo>
                  <a:cubicBezTo>
                    <a:pt x="277" y="614"/>
                    <a:pt x="276" y="603"/>
                    <a:pt x="266" y="592"/>
                  </a:cubicBezTo>
                  <a:cubicBezTo>
                    <a:pt x="229" y="512"/>
                    <a:pt x="224" y="509"/>
                    <a:pt x="226" y="507"/>
                  </a:cubicBezTo>
                  <a:cubicBezTo>
                    <a:pt x="219" y="487"/>
                    <a:pt x="218" y="484"/>
                    <a:pt x="215" y="481"/>
                  </a:cubicBezTo>
                  <a:cubicBezTo>
                    <a:pt x="207" y="434"/>
                    <a:pt x="204" y="427"/>
                    <a:pt x="203" y="421"/>
                  </a:cubicBezTo>
                  <a:cubicBezTo>
                    <a:pt x="200" y="407"/>
                    <a:pt x="202" y="403"/>
                    <a:pt x="198" y="400"/>
                  </a:cubicBezTo>
                  <a:cubicBezTo>
                    <a:pt x="196" y="424"/>
                    <a:pt x="202" y="423"/>
                    <a:pt x="200" y="426"/>
                  </a:cubicBezTo>
                  <a:cubicBezTo>
                    <a:pt x="204" y="466"/>
                    <a:pt x="207" y="469"/>
                    <a:pt x="205" y="471"/>
                  </a:cubicBezTo>
                  <a:cubicBezTo>
                    <a:pt x="232" y="535"/>
                    <a:pt x="234" y="550"/>
                    <a:pt x="247" y="566"/>
                  </a:cubicBezTo>
                  <a:cubicBezTo>
                    <a:pt x="301" y="688"/>
                    <a:pt x="306" y="693"/>
                    <a:pt x="305" y="698"/>
                  </a:cubicBezTo>
                  <a:cubicBezTo>
                    <a:pt x="318" y="764"/>
                    <a:pt x="321" y="768"/>
                    <a:pt x="316" y="771"/>
                  </a:cubicBezTo>
                  <a:cubicBezTo>
                    <a:pt x="320" y="797"/>
                    <a:pt x="318" y="798"/>
                    <a:pt x="320" y="800"/>
                  </a:cubicBezTo>
                  <a:cubicBezTo>
                    <a:pt x="311" y="765"/>
                    <a:pt x="308" y="755"/>
                    <a:pt x="311" y="746"/>
                  </a:cubicBezTo>
                  <a:cubicBezTo>
                    <a:pt x="292" y="699"/>
                    <a:pt x="295" y="695"/>
                    <a:pt x="291" y="689"/>
                  </a:cubicBezTo>
                  <a:cubicBezTo>
                    <a:pt x="279" y="664"/>
                    <a:pt x="281" y="659"/>
                    <a:pt x="274" y="652"/>
                  </a:cubicBezTo>
                  <a:cubicBezTo>
                    <a:pt x="272" y="634"/>
                    <a:pt x="265" y="630"/>
                    <a:pt x="264" y="627"/>
                  </a:cubicBezTo>
                  <a:cubicBezTo>
                    <a:pt x="258" y="606"/>
                    <a:pt x="250" y="601"/>
                    <a:pt x="253" y="598"/>
                  </a:cubicBezTo>
                  <a:cubicBezTo>
                    <a:pt x="219" y="535"/>
                    <a:pt x="210" y="531"/>
                    <a:pt x="213" y="526"/>
                  </a:cubicBezTo>
                  <a:cubicBezTo>
                    <a:pt x="196" y="496"/>
                    <a:pt x="200" y="495"/>
                    <a:pt x="199" y="493"/>
                  </a:cubicBezTo>
                  <a:cubicBezTo>
                    <a:pt x="188" y="444"/>
                    <a:pt x="183" y="435"/>
                    <a:pt x="184" y="427"/>
                  </a:cubicBezTo>
                  <a:cubicBezTo>
                    <a:pt x="176" y="409"/>
                    <a:pt x="175" y="415"/>
                    <a:pt x="176" y="421"/>
                  </a:cubicBezTo>
                  <a:cubicBezTo>
                    <a:pt x="180" y="443"/>
                    <a:pt x="180" y="448"/>
                    <a:pt x="180" y="452"/>
                  </a:cubicBezTo>
                  <a:cubicBezTo>
                    <a:pt x="181" y="498"/>
                    <a:pt x="184" y="526"/>
                    <a:pt x="195" y="545"/>
                  </a:cubicBezTo>
                  <a:cubicBezTo>
                    <a:pt x="206" y="572"/>
                    <a:pt x="208" y="569"/>
                    <a:pt x="211" y="577"/>
                  </a:cubicBezTo>
                  <a:cubicBezTo>
                    <a:pt x="236" y="627"/>
                    <a:pt x="240" y="630"/>
                    <a:pt x="238" y="632"/>
                  </a:cubicBezTo>
                  <a:cubicBezTo>
                    <a:pt x="260" y="671"/>
                    <a:pt x="263" y="679"/>
                    <a:pt x="270" y="687"/>
                  </a:cubicBezTo>
                  <a:cubicBezTo>
                    <a:pt x="277" y="703"/>
                    <a:pt x="278" y="705"/>
                    <a:pt x="280" y="707"/>
                  </a:cubicBezTo>
                  <a:cubicBezTo>
                    <a:pt x="284" y="736"/>
                    <a:pt x="293" y="745"/>
                    <a:pt x="290" y="751"/>
                  </a:cubicBezTo>
                  <a:cubicBezTo>
                    <a:pt x="300" y="786"/>
                    <a:pt x="298" y="788"/>
                    <a:pt x="301" y="790"/>
                  </a:cubicBezTo>
                  <a:cubicBezTo>
                    <a:pt x="285" y="760"/>
                    <a:pt x="280" y="751"/>
                    <a:pt x="281" y="743"/>
                  </a:cubicBezTo>
                  <a:cubicBezTo>
                    <a:pt x="267" y="717"/>
                    <a:pt x="263" y="712"/>
                    <a:pt x="264" y="709"/>
                  </a:cubicBezTo>
                  <a:cubicBezTo>
                    <a:pt x="248" y="682"/>
                    <a:pt x="246" y="670"/>
                    <a:pt x="242" y="658"/>
                  </a:cubicBezTo>
                  <a:cubicBezTo>
                    <a:pt x="179" y="534"/>
                    <a:pt x="172" y="518"/>
                    <a:pt x="162" y="502"/>
                  </a:cubicBezTo>
                  <a:cubicBezTo>
                    <a:pt x="145" y="444"/>
                    <a:pt x="148" y="430"/>
                    <a:pt x="143" y="415"/>
                  </a:cubicBezTo>
                  <a:cubicBezTo>
                    <a:pt x="140" y="444"/>
                    <a:pt x="143" y="452"/>
                    <a:pt x="143" y="459"/>
                  </a:cubicBezTo>
                  <a:cubicBezTo>
                    <a:pt x="153" y="499"/>
                    <a:pt x="156" y="503"/>
                    <a:pt x="155" y="507"/>
                  </a:cubicBezTo>
                  <a:cubicBezTo>
                    <a:pt x="184" y="563"/>
                    <a:pt x="185" y="565"/>
                    <a:pt x="185" y="569"/>
                  </a:cubicBezTo>
                  <a:cubicBezTo>
                    <a:pt x="202" y="603"/>
                    <a:pt x="208" y="605"/>
                    <a:pt x="207" y="612"/>
                  </a:cubicBezTo>
                  <a:cubicBezTo>
                    <a:pt x="217" y="641"/>
                    <a:pt x="230" y="639"/>
                    <a:pt x="224" y="644"/>
                  </a:cubicBezTo>
                  <a:cubicBezTo>
                    <a:pt x="287" y="796"/>
                    <a:pt x="292" y="802"/>
                    <a:pt x="291" y="807"/>
                  </a:cubicBezTo>
                  <a:cubicBezTo>
                    <a:pt x="298" y="844"/>
                    <a:pt x="299" y="847"/>
                    <a:pt x="297" y="849"/>
                  </a:cubicBezTo>
                  <a:cubicBezTo>
                    <a:pt x="295" y="844"/>
                    <a:pt x="294" y="840"/>
                    <a:pt x="292" y="836"/>
                  </a:cubicBezTo>
                  <a:cubicBezTo>
                    <a:pt x="285" y="809"/>
                    <a:pt x="281" y="804"/>
                    <a:pt x="278" y="799"/>
                  </a:cubicBezTo>
                  <a:cubicBezTo>
                    <a:pt x="255" y="746"/>
                    <a:pt x="249" y="747"/>
                    <a:pt x="250" y="741"/>
                  </a:cubicBezTo>
                  <a:cubicBezTo>
                    <a:pt x="223" y="694"/>
                    <a:pt x="225" y="692"/>
                    <a:pt x="223" y="689"/>
                  </a:cubicBezTo>
                  <a:cubicBezTo>
                    <a:pt x="216" y="674"/>
                    <a:pt x="215" y="671"/>
                    <a:pt x="212" y="667"/>
                  </a:cubicBezTo>
                  <a:cubicBezTo>
                    <a:pt x="201" y="644"/>
                    <a:pt x="195" y="640"/>
                    <a:pt x="198" y="638"/>
                  </a:cubicBezTo>
                  <a:cubicBezTo>
                    <a:pt x="149" y="549"/>
                    <a:pt x="156" y="559"/>
                    <a:pt x="157" y="567"/>
                  </a:cubicBezTo>
                  <a:cubicBezTo>
                    <a:pt x="160" y="580"/>
                    <a:pt x="164" y="583"/>
                    <a:pt x="165" y="586"/>
                  </a:cubicBezTo>
                  <a:cubicBezTo>
                    <a:pt x="177" y="613"/>
                    <a:pt x="172" y="614"/>
                    <a:pt x="179" y="618"/>
                  </a:cubicBezTo>
                  <a:cubicBezTo>
                    <a:pt x="187" y="642"/>
                    <a:pt x="191" y="644"/>
                    <a:pt x="192" y="647"/>
                  </a:cubicBezTo>
                  <a:cubicBezTo>
                    <a:pt x="208" y="677"/>
                    <a:pt x="206" y="681"/>
                    <a:pt x="209" y="680"/>
                  </a:cubicBezTo>
                  <a:cubicBezTo>
                    <a:pt x="229" y="715"/>
                    <a:pt x="236" y="735"/>
                    <a:pt x="245" y="754"/>
                  </a:cubicBezTo>
                  <a:cubicBezTo>
                    <a:pt x="265" y="789"/>
                    <a:pt x="268" y="793"/>
                    <a:pt x="268" y="796"/>
                  </a:cubicBezTo>
                  <a:cubicBezTo>
                    <a:pt x="284" y="831"/>
                    <a:pt x="281" y="834"/>
                    <a:pt x="283" y="837"/>
                  </a:cubicBezTo>
                  <a:cubicBezTo>
                    <a:pt x="287" y="855"/>
                    <a:pt x="283" y="857"/>
                    <a:pt x="287" y="859"/>
                  </a:cubicBezTo>
                  <a:cubicBezTo>
                    <a:pt x="285" y="886"/>
                    <a:pt x="282" y="878"/>
                    <a:pt x="285" y="870"/>
                  </a:cubicBezTo>
                  <a:cubicBezTo>
                    <a:pt x="268" y="821"/>
                    <a:pt x="270" y="819"/>
                    <a:pt x="268" y="816"/>
                  </a:cubicBezTo>
                  <a:cubicBezTo>
                    <a:pt x="259" y="786"/>
                    <a:pt x="252" y="782"/>
                    <a:pt x="251" y="779"/>
                  </a:cubicBezTo>
                  <a:cubicBezTo>
                    <a:pt x="234" y="751"/>
                    <a:pt x="238" y="749"/>
                    <a:pt x="234" y="745"/>
                  </a:cubicBezTo>
                  <a:cubicBezTo>
                    <a:pt x="205" y="692"/>
                    <a:pt x="202" y="688"/>
                    <a:pt x="199" y="684"/>
                  </a:cubicBezTo>
                  <a:cubicBezTo>
                    <a:pt x="177" y="630"/>
                    <a:pt x="166" y="611"/>
                    <a:pt x="158" y="593"/>
                  </a:cubicBezTo>
                  <a:cubicBezTo>
                    <a:pt x="147" y="546"/>
                    <a:pt x="142" y="548"/>
                    <a:pt x="140" y="540"/>
                  </a:cubicBezTo>
                  <a:cubicBezTo>
                    <a:pt x="140" y="522"/>
                    <a:pt x="138" y="522"/>
                    <a:pt x="136" y="521"/>
                  </a:cubicBezTo>
                  <a:cubicBezTo>
                    <a:pt x="130" y="496"/>
                    <a:pt x="129" y="493"/>
                    <a:pt x="131" y="490"/>
                  </a:cubicBezTo>
                  <a:cubicBezTo>
                    <a:pt x="122" y="493"/>
                    <a:pt x="128" y="497"/>
                    <a:pt x="125" y="499"/>
                  </a:cubicBezTo>
                  <a:cubicBezTo>
                    <a:pt x="131" y="527"/>
                    <a:pt x="132" y="536"/>
                    <a:pt x="136" y="545"/>
                  </a:cubicBezTo>
                  <a:cubicBezTo>
                    <a:pt x="139" y="569"/>
                    <a:pt x="140" y="574"/>
                    <a:pt x="139" y="580"/>
                  </a:cubicBezTo>
                  <a:cubicBezTo>
                    <a:pt x="160" y="639"/>
                    <a:pt x="161" y="642"/>
                    <a:pt x="159" y="645"/>
                  </a:cubicBezTo>
                  <a:cubicBezTo>
                    <a:pt x="169" y="668"/>
                    <a:pt x="176" y="672"/>
                    <a:pt x="172" y="674"/>
                  </a:cubicBezTo>
                  <a:cubicBezTo>
                    <a:pt x="200" y="724"/>
                    <a:pt x="201" y="738"/>
                    <a:pt x="214" y="755"/>
                  </a:cubicBezTo>
                  <a:cubicBezTo>
                    <a:pt x="236" y="805"/>
                    <a:pt x="246" y="814"/>
                    <a:pt x="247" y="821"/>
                  </a:cubicBezTo>
                  <a:cubicBezTo>
                    <a:pt x="268" y="868"/>
                    <a:pt x="261" y="870"/>
                    <a:pt x="266" y="874"/>
                  </a:cubicBezTo>
                  <a:cubicBezTo>
                    <a:pt x="224" y="800"/>
                    <a:pt x="220" y="795"/>
                    <a:pt x="217" y="789"/>
                  </a:cubicBezTo>
                  <a:cubicBezTo>
                    <a:pt x="185" y="740"/>
                    <a:pt x="190" y="733"/>
                    <a:pt x="185" y="736"/>
                  </a:cubicBezTo>
                  <a:cubicBezTo>
                    <a:pt x="171" y="702"/>
                    <a:pt x="168" y="697"/>
                    <a:pt x="166" y="693"/>
                  </a:cubicBezTo>
                  <a:cubicBezTo>
                    <a:pt x="134" y="606"/>
                    <a:pt x="125" y="601"/>
                    <a:pt x="129" y="597"/>
                  </a:cubicBezTo>
                  <a:cubicBezTo>
                    <a:pt x="119" y="542"/>
                    <a:pt x="118" y="540"/>
                    <a:pt x="116" y="538"/>
                  </a:cubicBezTo>
                  <a:cubicBezTo>
                    <a:pt x="111" y="539"/>
                    <a:pt x="113" y="558"/>
                    <a:pt x="117" y="576"/>
                  </a:cubicBezTo>
                  <a:cubicBezTo>
                    <a:pt x="141" y="650"/>
                    <a:pt x="140" y="667"/>
                    <a:pt x="151" y="685"/>
                  </a:cubicBezTo>
                  <a:cubicBezTo>
                    <a:pt x="194" y="767"/>
                    <a:pt x="201" y="774"/>
                    <a:pt x="207" y="789"/>
                  </a:cubicBezTo>
                  <a:cubicBezTo>
                    <a:pt x="228" y="836"/>
                    <a:pt x="240" y="840"/>
                    <a:pt x="235" y="842"/>
                  </a:cubicBezTo>
                  <a:cubicBezTo>
                    <a:pt x="251" y="882"/>
                    <a:pt x="258" y="889"/>
                    <a:pt x="255" y="894"/>
                  </a:cubicBezTo>
                  <a:cubicBezTo>
                    <a:pt x="228" y="846"/>
                    <a:pt x="227" y="844"/>
                    <a:pt x="225" y="842"/>
                  </a:cubicBezTo>
                  <a:cubicBezTo>
                    <a:pt x="212" y="821"/>
                    <a:pt x="210" y="822"/>
                    <a:pt x="209" y="820"/>
                  </a:cubicBezTo>
                  <a:cubicBezTo>
                    <a:pt x="166" y="769"/>
                    <a:pt x="157" y="757"/>
                    <a:pt x="144" y="743"/>
                  </a:cubicBezTo>
                  <a:cubicBezTo>
                    <a:pt x="123" y="700"/>
                    <a:pt x="116" y="696"/>
                    <a:pt x="115" y="693"/>
                  </a:cubicBezTo>
                  <a:cubicBezTo>
                    <a:pt x="107" y="669"/>
                    <a:pt x="105" y="663"/>
                    <a:pt x="101" y="657"/>
                  </a:cubicBezTo>
                  <a:cubicBezTo>
                    <a:pt x="96" y="630"/>
                    <a:pt x="93" y="623"/>
                    <a:pt x="91" y="615"/>
                  </a:cubicBezTo>
                  <a:cubicBezTo>
                    <a:pt x="87" y="604"/>
                    <a:pt x="82" y="608"/>
                    <a:pt x="85" y="614"/>
                  </a:cubicBezTo>
                  <a:cubicBezTo>
                    <a:pt x="95" y="654"/>
                    <a:pt x="92" y="660"/>
                    <a:pt x="95" y="666"/>
                  </a:cubicBezTo>
                  <a:cubicBezTo>
                    <a:pt x="154" y="770"/>
                    <a:pt x="155" y="771"/>
                    <a:pt x="161" y="778"/>
                  </a:cubicBezTo>
                  <a:cubicBezTo>
                    <a:pt x="204" y="829"/>
                    <a:pt x="208" y="830"/>
                    <a:pt x="211" y="836"/>
                  </a:cubicBezTo>
                  <a:cubicBezTo>
                    <a:pt x="249" y="919"/>
                    <a:pt x="255" y="928"/>
                    <a:pt x="253" y="935"/>
                  </a:cubicBezTo>
                  <a:cubicBezTo>
                    <a:pt x="253" y="956"/>
                    <a:pt x="256" y="954"/>
                    <a:pt x="252" y="951"/>
                  </a:cubicBezTo>
                  <a:cubicBezTo>
                    <a:pt x="255" y="941"/>
                    <a:pt x="249" y="937"/>
                    <a:pt x="247" y="934"/>
                  </a:cubicBezTo>
                  <a:cubicBezTo>
                    <a:pt x="223" y="877"/>
                    <a:pt x="219" y="872"/>
                    <a:pt x="216" y="866"/>
                  </a:cubicBezTo>
                  <a:cubicBezTo>
                    <a:pt x="166" y="796"/>
                    <a:pt x="160" y="792"/>
                    <a:pt x="155" y="782"/>
                  </a:cubicBezTo>
                  <a:cubicBezTo>
                    <a:pt x="107" y="716"/>
                    <a:pt x="103" y="719"/>
                    <a:pt x="103" y="714"/>
                  </a:cubicBezTo>
                  <a:cubicBezTo>
                    <a:pt x="85" y="675"/>
                    <a:pt x="83" y="673"/>
                    <a:pt x="82" y="671"/>
                  </a:cubicBezTo>
                  <a:cubicBezTo>
                    <a:pt x="79" y="658"/>
                    <a:pt x="74" y="655"/>
                    <a:pt x="76" y="653"/>
                  </a:cubicBezTo>
                  <a:cubicBezTo>
                    <a:pt x="72" y="651"/>
                    <a:pt x="73" y="653"/>
                    <a:pt x="70" y="654"/>
                  </a:cubicBezTo>
                  <a:cubicBezTo>
                    <a:pt x="78" y="674"/>
                    <a:pt x="75" y="677"/>
                    <a:pt x="80" y="682"/>
                  </a:cubicBezTo>
                  <a:cubicBezTo>
                    <a:pt x="93" y="713"/>
                    <a:pt x="99" y="721"/>
                    <a:pt x="102" y="730"/>
                  </a:cubicBezTo>
                  <a:cubicBezTo>
                    <a:pt x="168" y="818"/>
                    <a:pt x="173" y="816"/>
                    <a:pt x="176" y="821"/>
                  </a:cubicBezTo>
                  <a:cubicBezTo>
                    <a:pt x="206" y="868"/>
                    <a:pt x="208" y="871"/>
                    <a:pt x="210" y="875"/>
                  </a:cubicBezTo>
                  <a:cubicBezTo>
                    <a:pt x="237" y="926"/>
                    <a:pt x="238" y="934"/>
                    <a:pt x="240" y="942"/>
                  </a:cubicBezTo>
                  <a:cubicBezTo>
                    <a:pt x="254" y="974"/>
                    <a:pt x="251" y="976"/>
                    <a:pt x="252" y="978"/>
                  </a:cubicBezTo>
                  <a:cubicBezTo>
                    <a:pt x="244" y="978"/>
                    <a:pt x="245" y="972"/>
                    <a:pt x="245" y="965"/>
                  </a:cubicBezTo>
                  <a:cubicBezTo>
                    <a:pt x="220" y="909"/>
                    <a:pt x="215" y="897"/>
                    <a:pt x="207" y="885"/>
                  </a:cubicBezTo>
                  <a:cubicBezTo>
                    <a:pt x="195" y="866"/>
                    <a:pt x="195" y="864"/>
                    <a:pt x="193" y="865"/>
                  </a:cubicBezTo>
                  <a:cubicBezTo>
                    <a:pt x="179" y="855"/>
                    <a:pt x="185" y="844"/>
                    <a:pt x="180" y="848"/>
                  </a:cubicBezTo>
                  <a:cubicBezTo>
                    <a:pt x="148" y="807"/>
                    <a:pt x="140" y="795"/>
                    <a:pt x="131" y="783"/>
                  </a:cubicBezTo>
                  <a:cubicBezTo>
                    <a:pt x="118" y="762"/>
                    <a:pt x="110" y="755"/>
                    <a:pt x="106" y="749"/>
                  </a:cubicBezTo>
                  <a:cubicBezTo>
                    <a:pt x="80" y="696"/>
                    <a:pt x="80" y="694"/>
                    <a:pt x="80" y="692"/>
                  </a:cubicBezTo>
                  <a:cubicBezTo>
                    <a:pt x="71" y="664"/>
                    <a:pt x="69" y="658"/>
                    <a:pt x="65" y="661"/>
                  </a:cubicBezTo>
                  <a:cubicBezTo>
                    <a:pt x="71" y="688"/>
                    <a:pt x="73" y="693"/>
                    <a:pt x="76" y="697"/>
                  </a:cubicBezTo>
                  <a:cubicBezTo>
                    <a:pt x="113" y="772"/>
                    <a:pt x="120" y="781"/>
                    <a:pt x="125" y="789"/>
                  </a:cubicBezTo>
                  <a:cubicBezTo>
                    <a:pt x="135" y="803"/>
                    <a:pt x="136" y="809"/>
                    <a:pt x="140" y="813"/>
                  </a:cubicBezTo>
                  <a:cubicBezTo>
                    <a:pt x="178" y="859"/>
                    <a:pt x="181" y="858"/>
                    <a:pt x="179" y="860"/>
                  </a:cubicBezTo>
                  <a:cubicBezTo>
                    <a:pt x="193" y="881"/>
                    <a:pt x="195" y="882"/>
                    <a:pt x="198" y="889"/>
                  </a:cubicBezTo>
                  <a:cubicBezTo>
                    <a:pt x="227" y="944"/>
                    <a:pt x="231" y="952"/>
                    <a:pt x="235" y="961"/>
                  </a:cubicBezTo>
                  <a:cubicBezTo>
                    <a:pt x="244" y="999"/>
                    <a:pt x="243" y="1002"/>
                    <a:pt x="242" y="1005"/>
                  </a:cubicBezTo>
                  <a:cubicBezTo>
                    <a:pt x="238" y="996"/>
                    <a:pt x="233" y="991"/>
                    <a:pt x="234" y="988"/>
                  </a:cubicBezTo>
                  <a:cubicBezTo>
                    <a:pt x="225" y="962"/>
                    <a:pt x="224" y="959"/>
                    <a:pt x="222" y="957"/>
                  </a:cubicBezTo>
                  <a:cubicBezTo>
                    <a:pt x="210" y="930"/>
                    <a:pt x="207" y="921"/>
                    <a:pt x="204" y="912"/>
                  </a:cubicBezTo>
                  <a:cubicBezTo>
                    <a:pt x="190" y="898"/>
                    <a:pt x="190" y="892"/>
                    <a:pt x="189" y="891"/>
                  </a:cubicBezTo>
                  <a:cubicBezTo>
                    <a:pt x="171" y="869"/>
                    <a:pt x="172" y="868"/>
                    <a:pt x="171" y="866"/>
                  </a:cubicBezTo>
                  <a:cubicBezTo>
                    <a:pt x="166" y="860"/>
                    <a:pt x="165" y="861"/>
                    <a:pt x="164" y="859"/>
                  </a:cubicBezTo>
                  <a:cubicBezTo>
                    <a:pt x="156" y="850"/>
                    <a:pt x="152" y="845"/>
                    <a:pt x="148" y="841"/>
                  </a:cubicBezTo>
                  <a:cubicBezTo>
                    <a:pt x="65" y="711"/>
                    <a:pt x="53" y="694"/>
                    <a:pt x="50" y="678"/>
                  </a:cubicBezTo>
                  <a:cubicBezTo>
                    <a:pt x="50" y="701"/>
                    <a:pt x="55" y="704"/>
                    <a:pt x="53" y="706"/>
                  </a:cubicBezTo>
                  <a:cubicBezTo>
                    <a:pt x="169" y="875"/>
                    <a:pt x="172" y="884"/>
                    <a:pt x="197" y="919"/>
                  </a:cubicBezTo>
                  <a:cubicBezTo>
                    <a:pt x="218" y="976"/>
                    <a:pt x="221" y="979"/>
                    <a:pt x="224" y="983"/>
                  </a:cubicBezTo>
                  <a:cubicBezTo>
                    <a:pt x="228" y="1009"/>
                    <a:pt x="232" y="1014"/>
                    <a:pt x="228" y="1017"/>
                  </a:cubicBezTo>
                  <a:cubicBezTo>
                    <a:pt x="224" y="1004"/>
                    <a:pt x="219" y="996"/>
                    <a:pt x="221" y="990"/>
                  </a:cubicBezTo>
                  <a:cubicBezTo>
                    <a:pt x="201" y="949"/>
                    <a:pt x="198" y="938"/>
                    <a:pt x="196" y="934"/>
                  </a:cubicBezTo>
                  <a:cubicBezTo>
                    <a:pt x="166" y="892"/>
                    <a:pt x="165" y="887"/>
                    <a:pt x="163" y="885"/>
                  </a:cubicBezTo>
                  <a:cubicBezTo>
                    <a:pt x="129" y="843"/>
                    <a:pt x="120" y="840"/>
                    <a:pt x="115" y="826"/>
                  </a:cubicBezTo>
                  <a:cubicBezTo>
                    <a:pt x="95" y="810"/>
                    <a:pt x="100" y="803"/>
                    <a:pt x="95" y="801"/>
                  </a:cubicBezTo>
                  <a:cubicBezTo>
                    <a:pt x="58" y="746"/>
                    <a:pt x="61" y="750"/>
                    <a:pt x="63" y="753"/>
                  </a:cubicBezTo>
                  <a:cubicBezTo>
                    <a:pt x="73" y="778"/>
                    <a:pt x="76" y="782"/>
                    <a:pt x="79" y="786"/>
                  </a:cubicBezTo>
                  <a:cubicBezTo>
                    <a:pt x="96" y="817"/>
                    <a:pt x="95" y="817"/>
                    <a:pt x="101" y="826"/>
                  </a:cubicBezTo>
                  <a:cubicBezTo>
                    <a:pt x="112" y="844"/>
                    <a:pt x="119" y="843"/>
                    <a:pt x="118" y="851"/>
                  </a:cubicBezTo>
                  <a:cubicBezTo>
                    <a:pt x="187" y="941"/>
                    <a:pt x="193" y="948"/>
                    <a:pt x="198" y="955"/>
                  </a:cubicBezTo>
                  <a:cubicBezTo>
                    <a:pt x="206" y="972"/>
                    <a:pt x="204" y="974"/>
                    <a:pt x="206" y="976"/>
                  </a:cubicBezTo>
                  <a:cubicBezTo>
                    <a:pt x="210" y="996"/>
                    <a:pt x="210" y="999"/>
                    <a:pt x="212" y="1001"/>
                  </a:cubicBezTo>
                  <a:cubicBezTo>
                    <a:pt x="219" y="1030"/>
                    <a:pt x="221" y="1035"/>
                    <a:pt x="219" y="1038"/>
                  </a:cubicBezTo>
                  <a:cubicBezTo>
                    <a:pt x="213" y="1023"/>
                    <a:pt x="208" y="1019"/>
                    <a:pt x="207" y="1015"/>
                  </a:cubicBezTo>
                  <a:cubicBezTo>
                    <a:pt x="176" y="958"/>
                    <a:pt x="173" y="948"/>
                    <a:pt x="164" y="941"/>
                  </a:cubicBezTo>
                  <a:cubicBezTo>
                    <a:pt x="138" y="898"/>
                    <a:pt x="141" y="893"/>
                    <a:pt x="136" y="892"/>
                  </a:cubicBezTo>
                  <a:cubicBezTo>
                    <a:pt x="80" y="806"/>
                    <a:pt x="75" y="794"/>
                    <a:pt x="68" y="781"/>
                  </a:cubicBezTo>
                  <a:cubicBezTo>
                    <a:pt x="55" y="735"/>
                    <a:pt x="49" y="731"/>
                    <a:pt x="52" y="729"/>
                  </a:cubicBezTo>
                  <a:cubicBezTo>
                    <a:pt x="46" y="719"/>
                    <a:pt x="43" y="724"/>
                    <a:pt x="46" y="731"/>
                  </a:cubicBezTo>
                  <a:cubicBezTo>
                    <a:pt x="61" y="773"/>
                    <a:pt x="58" y="778"/>
                    <a:pt x="63" y="785"/>
                  </a:cubicBezTo>
                  <a:cubicBezTo>
                    <a:pt x="108" y="861"/>
                    <a:pt x="106" y="867"/>
                    <a:pt x="113" y="874"/>
                  </a:cubicBezTo>
                  <a:cubicBezTo>
                    <a:pt x="153" y="937"/>
                    <a:pt x="160" y="950"/>
                    <a:pt x="170" y="963"/>
                  </a:cubicBezTo>
                  <a:cubicBezTo>
                    <a:pt x="201" y="1018"/>
                    <a:pt x="197" y="1023"/>
                    <a:pt x="203" y="1030"/>
                  </a:cubicBezTo>
                  <a:cubicBezTo>
                    <a:pt x="212" y="1054"/>
                    <a:pt x="211" y="1060"/>
                    <a:pt x="215" y="1066"/>
                  </a:cubicBezTo>
                  <a:cubicBezTo>
                    <a:pt x="213" y="1076"/>
                    <a:pt x="211" y="1072"/>
                    <a:pt x="209" y="1068"/>
                  </a:cubicBezTo>
                  <a:cubicBezTo>
                    <a:pt x="192" y="1018"/>
                    <a:pt x="185" y="1004"/>
                    <a:pt x="179" y="986"/>
                  </a:cubicBezTo>
                  <a:cubicBezTo>
                    <a:pt x="167" y="965"/>
                    <a:pt x="163" y="959"/>
                    <a:pt x="162" y="959"/>
                  </a:cubicBezTo>
                  <a:cubicBezTo>
                    <a:pt x="150" y="943"/>
                    <a:pt x="146" y="939"/>
                    <a:pt x="143" y="936"/>
                  </a:cubicBezTo>
                  <a:cubicBezTo>
                    <a:pt x="94" y="874"/>
                    <a:pt x="79" y="852"/>
                    <a:pt x="64" y="833"/>
                  </a:cubicBezTo>
                  <a:cubicBezTo>
                    <a:pt x="39" y="757"/>
                    <a:pt x="29" y="752"/>
                    <a:pt x="35" y="749"/>
                  </a:cubicBezTo>
                  <a:cubicBezTo>
                    <a:pt x="29" y="755"/>
                    <a:pt x="31" y="759"/>
                    <a:pt x="33" y="763"/>
                  </a:cubicBezTo>
                  <a:cubicBezTo>
                    <a:pt x="44" y="793"/>
                    <a:pt x="39" y="799"/>
                    <a:pt x="45" y="807"/>
                  </a:cubicBezTo>
                  <a:cubicBezTo>
                    <a:pt x="89" y="874"/>
                    <a:pt x="113" y="915"/>
                    <a:pt x="129" y="931"/>
                  </a:cubicBezTo>
                  <a:cubicBezTo>
                    <a:pt x="153" y="967"/>
                    <a:pt x="164" y="977"/>
                    <a:pt x="170" y="987"/>
                  </a:cubicBezTo>
                  <a:cubicBezTo>
                    <a:pt x="186" y="1036"/>
                    <a:pt x="176" y="1025"/>
                    <a:pt x="171" y="1012"/>
                  </a:cubicBezTo>
                  <a:cubicBezTo>
                    <a:pt x="150" y="985"/>
                    <a:pt x="142" y="980"/>
                    <a:pt x="145" y="976"/>
                  </a:cubicBezTo>
                  <a:cubicBezTo>
                    <a:pt x="89" y="910"/>
                    <a:pt x="75" y="887"/>
                    <a:pt x="51" y="850"/>
                  </a:cubicBezTo>
                  <a:cubicBezTo>
                    <a:pt x="32" y="802"/>
                    <a:pt x="32" y="799"/>
                    <a:pt x="33" y="797"/>
                  </a:cubicBezTo>
                  <a:cubicBezTo>
                    <a:pt x="29" y="798"/>
                    <a:pt x="29" y="800"/>
                    <a:pt x="29" y="802"/>
                  </a:cubicBezTo>
                  <a:cubicBezTo>
                    <a:pt x="34" y="829"/>
                    <a:pt x="41" y="834"/>
                    <a:pt x="38" y="838"/>
                  </a:cubicBezTo>
                  <a:cubicBezTo>
                    <a:pt x="56" y="874"/>
                    <a:pt x="56" y="876"/>
                    <a:pt x="56" y="876"/>
                  </a:cubicBezTo>
                  <a:cubicBezTo>
                    <a:pt x="77" y="905"/>
                    <a:pt x="93" y="930"/>
                    <a:pt x="103" y="938"/>
                  </a:cubicBezTo>
                  <a:cubicBezTo>
                    <a:pt x="143" y="990"/>
                    <a:pt x="145" y="993"/>
                    <a:pt x="147" y="997"/>
                  </a:cubicBezTo>
                  <a:cubicBezTo>
                    <a:pt x="170" y="1023"/>
                    <a:pt x="170" y="1030"/>
                    <a:pt x="170" y="1032"/>
                  </a:cubicBezTo>
                  <a:cubicBezTo>
                    <a:pt x="192" y="1072"/>
                    <a:pt x="200" y="1081"/>
                    <a:pt x="202" y="1090"/>
                  </a:cubicBezTo>
                  <a:cubicBezTo>
                    <a:pt x="202" y="1098"/>
                    <a:pt x="196" y="1094"/>
                    <a:pt x="199" y="1092"/>
                  </a:cubicBezTo>
                  <a:cubicBezTo>
                    <a:pt x="171" y="1039"/>
                    <a:pt x="164" y="1029"/>
                    <a:pt x="160" y="1024"/>
                  </a:cubicBezTo>
                  <a:cubicBezTo>
                    <a:pt x="153" y="1014"/>
                    <a:pt x="150" y="1010"/>
                    <a:pt x="146" y="1005"/>
                  </a:cubicBezTo>
                  <a:cubicBezTo>
                    <a:pt x="40" y="864"/>
                    <a:pt x="36" y="858"/>
                    <a:pt x="31" y="852"/>
                  </a:cubicBezTo>
                  <a:cubicBezTo>
                    <a:pt x="22" y="845"/>
                    <a:pt x="25" y="854"/>
                    <a:pt x="29" y="863"/>
                  </a:cubicBezTo>
                  <a:cubicBezTo>
                    <a:pt x="50" y="911"/>
                    <a:pt x="48" y="916"/>
                    <a:pt x="54" y="922"/>
                  </a:cubicBezTo>
                  <a:cubicBezTo>
                    <a:pt x="84" y="967"/>
                    <a:pt x="81" y="972"/>
                    <a:pt x="86" y="972"/>
                  </a:cubicBezTo>
                  <a:cubicBezTo>
                    <a:pt x="97" y="985"/>
                    <a:pt x="95" y="988"/>
                    <a:pt x="95" y="988"/>
                  </a:cubicBezTo>
                  <a:cubicBezTo>
                    <a:pt x="134" y="1039"/>
                    <a:pt x="133" y="1041"/>
                    <a:pt x="134" y="1043"/>
                  </a:cubicBezTo>
                  <a:cubicBezTo>
                    <a:pt x="154" y="1066"/>
                    <a:pt x="152" y="1068"/>
                    <a:pt x="153" y="1069"/>
                  </a:cubicBezTo>
                  <a:cubicBezTo>
                    <a:pt x="163" y="1084"/>
                    <a:pt x="168" y="1094"/>
                    <a:pt x="176" y="1104"/>
                  </a:cubicBezTo>
                  <a:cubicBezTo>
                    <a:pt x="193" y="1150"/>
                    <a:pt x="191" y="1152"/>
                    <a:pt x="193" y="1155"/>
                  </a:cubicBezTo>
                  <a:cubicBezTo>
                    <a:pt x="174" y="1126"/>
                    <a:pt x="178" y="1120"/>
                    <a:pt x="173" y="1121"/>
                  </a:cubicBezTo>
                  <a:cubicBezTo>
                    <a:pt x="150" y="1085"/>
                    <a:pt x="146" y="1076"/>
                    <a:pt x="137" y="1068"/>
                  </a:cubicBezTo>
                  <a:cubicBezTo>
                    <a:pt x="122" y="1043"/>
                    <a:pt x="118" y="1038"/>
                    <a:pt x="116" y="1034"/>
                  </a:cubicBezTo>
                  <a:cubicBezTo>
                    <a:pt x="107" y="1023"/>
                    <a:pt x="105" y="1016"/>
                    <a:pt x="100" y="1009"/>
                  </a:cubicBezTo>
                  <a:cubicBezTo>
                    <a:pt x="90" y="998"/>
                    <a:pt x="92" y="997"/>
                    <a:pt x="89" y="997"/>
                  </a:cubicBezTo>
                  <a:cubicBezTo>
                    <a:pt x="85" y="986"/>
                    <a:pt x="82" y="987"/>
                    <a:pt x="82" y="987"/>
                  </a:cubicBezTo>
                  <a:cubicBezTo>
                    <a:pt x="53" y="952"/>
                    <a:pt x="52" y="942"/>
                    <a:pt x="49" y="942"/>
                  </a:cubicBezTo>
                  <a:cubicBezTo>
                    <a:pt x="31" y="899"/>
                    <a:pt x="22" y="894"/>
                    <a:pt x="26" y="890"/>
                  </a:cubicBezTo>
                  <a:cubicBezTo>
                    <a:pt x="40" y="944"/>
                    <a:pt x="46" y="951"/>
                    <a:pt x="50" y="957"/>
                  </a:cubicBezTo>
                  <a:cubicBezTo>
                    <a:pt x="55" y="964"/>
                    <a:pt x="54" y="966"/>
                    <a:pt x="55" y="967"/>
                  </a:cubicBezTo>
                  <a:cubicBezTo>
                    <a:pt x="62" y="976"/>
                    <a:pt x="63" y="974"/>
                    <a:pt x="64" y="976"/>
                  </a:cubicBezTo>
                  <a:cubicBezTo>
                    <a:pt x="71" y="991"/>
                    <a:pt x="75" y="992"/>
                    <a:pt x="75" y="992"/>
                  </a:cubicBezTo>
                  <a:cubicBezTo>
                    <a:pt x="87" y="1006"/>
                    <a:pt x="91" y="1013"/>
                    <a:pt x="94" y="1018"/>
                  </a:cubicBezTo>
                  <a:cubicBezTo>
                    <a:pt x="102" y="1029"/>
                    <a:pt x="101" y="1031"/>
                    <a:pt x="102" y="1032"/>
                  </a:cubicBezTo>
                  <a:cubicBezTo>
                    <a:pt x="136" y="1079"/>
                    <a:pt x="145" y="1091"/>
                    <a:pt x="153" y="1103"/>
                  </a:cubicBezTo>
                  <a:cubicBezTo>
                    <a:pt x="187" y="1163"/>
                    <a:pt x="182" y="1168"/>
                    <a:pt x="186" y="1173"/>
                  </a:cubicBezTo>
                  <a:cubicBezTo>
                    <a:pt x="178" y="1170"/>
                    <a:pt x="174" y="1167"/>
                    <a:pt x="173" y="1165"/>
                  </a:cubicBezTo>
                  <a:cubicBezTo>
                    <a:pt x="155" y="1142"/>
                    <a:pt x="146" y="1120"/>
                    <a:pt x="135" y="1111"/>
                  </a:cubicBezTo>
                  <a:cubicBezTo>
                    <a:pt x="110" y="1078"/>
                    <a:pt x="102" y="1080"/>
                    <a:pt x="106" y="1076"/>
                  </a:cubicBezTo>
                  <a:cubicBezTo>
                    <a:pt x="83" y="1057"/>
                    <a:pt x="75" y="1040"/>
                    <a:pt x="65" y="1032"/>
                  </a:cubicBezTo>
                  <a:cubicBezTo>
                    <a:pt x="32" y="978"/>
                    <a:pt x="31" y="976"/>
                    <a:pt x="24" y="965"/>
                  </a:cubicBezTo>
                  <a:cubicBezTo>
                    <a:pt x="9" y="949"/>
                    <a:pt x="15" y="952"/>
                    <a:pt x="15" y="957"/>
                  </a:cubicBezTo>
                  <a:cubicBezTo>
                    <a:pt x="47" y="1023"/>
                    <a:pt x="52" y="1028"/>
                    <a:pt x="57" y="1035"/>
                  </a:cubicBezTo>
                  <a:cubicBezTo>
                    <a:pt x="102" y="1083"/>
                    <a:pt x="107" y="1092"/>
                    <a:pt x="113" y="1095"/>
                  </a:cubicBezTo>
                  <a:cubicBezTo>
                    <a:pt x="149" y="1143"/>
                    <a:pt x="150" y="1151"/>
                    <a:pt x="154" y="1149"/>
                  </a:cubicBezTo>
                  <a:cubicBezTo>
                    <a:pt x="174" y="1202"/>
                    <a:pt x="185" y="1210"/>
                    <a:pt x="182" y="1215"/>
                  </a:cubicBezTo>
                  <a:cubicBezTo>
                    <a:pt x="168" y="1179"/>
                    <a:pt x="159" y="1180"/>
                    <a:pt x="162" y="1177"/>
                  </a:cubicBezTo>
                  <a:cubicBezTo>
                    <a:pt x="140" y="1153"/>
                    <a:pt x="142" y="1142"/>
                    <a:pt x="135" y="1136"/>
                  </a:cubicBezTo>
                  <a:cubicBezTo>
                    <a:pt x="98" y="1090"/>
                    <a:pt x="95" y="1086"/>
                    <a:pt x="92" y="1086"/>
                  </a:cubicBezTo>
                  <a:cubicBezTo>
                    <a:pt x="82" y="1073"/>
                    <a:pt x="82" y="1071"/>
                    <a:pt x="82" y="1069"/>
                  </a:cubicBezTo>
                  <a:cubicBezTo>
                    <a:pt x="44" y="1034"/>
                    <a:pt x="41" y="1030"/>
                    <a:pt x="39" y="1026"/>
                  </a:cubicBezTo>
                  <a:cubicBezTo>
                    <a:pt x="13" y="992"/>
                    <a:pt x="16" y="996"/>
                    <a:pt x="17" y="1000"/>
                  </a:cubicBezTo>
                  <a:cubicBezTo>
                    <a:pt x="48" y="1041"/>
                    <a:pt x="46" y="1053"/>
                    <a:pt x="55" y="1056"/>
                  </a:cubicBezTo>
                  <a:cubicBezTo>
                    <a:pt x="80" y="1083"/>
                    <a:pt x="81" y="1085"/>
                    <a:pt x="83" y="1087"/>
                  </a:cubicBezTo>
                  <a:cubicBezTo>
                    <a:pt x="89" y="1101"/>
                    <a:pt x="103" y="1099"/>
                    <a:pt x="97" y="1104"/>
                  </a:cubicBezTo>
                  <a:cubicBezTo>
                    <a:pt x="125" y="1140"/>
                    <a:pt x="131" y="1145"/>
                    <a:pt x="130" y="1149"/>
                  </a:cubicBezTo>
                  <a:cubicBezTo>
                    <a:pt x="93" y="1107"/>
                    <a:pt x="89" y="1106"/>
                    <a:pt x="86" y="1102"/>
                  </a:cubicBezTo>
                  <a:cubicBezTo>
                    <a:pt x="63" y="1079"/>
                    <a:pt x="59" y="1075"/>
                    <a:pt x="55" y="1073"/>
                  </a:cubicBezTo>
                  <a:cubicBezTo>
                    <a:pt x="0" y="1009"/>
                    <a:pt x="9" y="1016"/>
                    <a:pt x="8" y="1021"/>
                  </a:cubicBezTo>
                  <a:cubicBezTo>
                    <a:pt x="27" y="1050"/>
                    <a:pt x="29" y="1050"/>
                    <a:pt x="30" y="1052"/>
                  </a:cubicBezTo>
                  <a:cubicBezTo>
                    <a:pt x="33" y="1062"/>
                    <a:pt x="38" y="1060"/>
                    <a:pt x="41" y="1066"/>
                  </a:cubicBezTo>
                  <a:cubicBezTo>
                    <a:pt x="86" y="1110"/>
                    <a:pt x="90" y="1120"/>
                    <a:pt x="96" y="1122"/>
                  </a:cubicBezTo>
                  <a:cubicBezTo>
                    <a:pt x="118" y="1149"/>
                    <a:pt x="127" y="1163"/>
                    <a:pt x="137" y="1176"/>
                  </a:cubicBezTo>
                  <a:cubicBezTo>
                    <a:pt x="148" y="1204"/>
                    <a:pt x="162" y="1211"/>
                    <a:pt x="158" y="1215"/>
                  </a:cubicBezTo>
                  <a:cubicBezTo>
                    <a:pt x="165" y="1240"/>
                    <a:pt x="164" y="1234"/>
                    <a:pt x="163" y="1229"/>
                  </a:cubicBezTo>
                  <a:cubicBezTo>
                    <a:pt x="151" y="1205"/>
                    <a:pt x="144" y="1201"/>
                    <a:pt x="143" y="1199"/>
                  </a:cubicBezTo>
                  <a:cubicBezTo>
                    <a:pt x="118" y="1171"/>
                    <a:pt x="122" y="1166"/>
                    <a:pt x="116" y="1164"/>
                  </a:cubicBezTo>
                  <a:cubicBezTo>
                    <a:pt x="82" y="1123"/>
                    <a:pt x="68" y="1114"/>
                    <a:pt x="60" y="1107"/>
                  </a:cubicBezTo>
                  <a:cubicBezTo>
                    <a:pt x="19" y="1050"/>
                    <a:pt x="22" y="1042"/>
                    <a:pt x="13" y="1042"/>
                  </a:cubicBezTo>
                  <a:cubicBezTo>
                    <a:pt x="62" y="1117"/>
                    <a:pt x="74" y="1136"/>
                    <a:pt x="95" y="1152"/>
                  </a:cubicBezTo>
                  <a:cubicBezTo>
                    <a:pt x="135" y="1204"/>
                    <a:pt x="140" y="1211"/>
                    <a:pt x="145" y="1217"/>
                  </a:cubicBezTo>
                  <a:cubicBezTo>
                    <a:pt x="170" y="1269"/>
                    <a:pt x="166" y="1271"/>
                    <a:pt x="171" y="1274"/>
                  </a:cubicBezTo>
                  <a:cubicBezTo>
                    <a:pt x="178" y="1302"/>
                    <a:pt x="178" y="1304"/>
                    <a:pt x="177" y="1307"/>
                  </a:cubicBezTo>
                  <a:cubicBezTo>
                    <a:pt x="169" y="1297"/>
                    <a:pt x="173" y="1295"/>
                    <a:pt x="168" y="1291"/>
                  </a:cubicBezTo>
                  <a:cubicBezTo>
                    <a:pt x="133" y="1236"/>
                    <a:pt x="128" y="1228"/>
                    <a:pt x="116" y="1208"/>
                  </a:cubicBezTo>
                  <a:cubicBezTo>
                    <a:pt x="41" y="1115"/>
                    <a:pt x="40" y="1112"/>
                    <a:pt x="37" y="1109"/>
                  </a:cubicBezTo>
                  <a:cubicBezTo>
                    <a:pt x="25" y="1086"/>
                    <a:pt x="30" y="1079"/>
                    <a:pt x="24" y="1081"/>
                  </a:cubicBezTo>
                  <a:cubicBezTo>
                    <a:pt x="59" y="1159"/>
                    <a:pt x="64" y="1161"/>
                    <a:pt x="69" y="1166"/>
                  </a:cubicBezTo>
                  <a:cubicBezTo>
                    <a:pt x="116" y="1220"/>
                    <a:pt x="123" y="1241"/>
                    <a:pt x="133" y="1245"/>
                  </a:cubicBezTo>
                  <a:cubicBezTo>
                    <a:pt x="146" y="1275"/>
                    <a:pt x="149" y="1274"/>
                    <a:pt x="153" y="1283"/>
                  </a:cubicBezTo>
                  <a:cubicBezTo>
                    <a:pt x="167" y="1322"/>
                    <a:pt x="173" y="1328"/>
                    <a:pt x="172" y="1333"/>
                  </a:cubicBezTo>
                  <a:cubicBezTo>
                    <a:pt x="172" y="1344"/>
                    <a:pt x="171" y="1342"/>
                    <a:pt x="167" y="1341"/>
                  </a:cubicBezTo>
                  <a:cubicBezTo>
                    <a:pt x="163" y="1322"/>
                    <a:pt x="155" y="1318"/>
                    <a:pt x="159" y="1315"/>
                  </a:cubicBezTo>
                  <a:cubicBezTo>
                    <a:pt x="128" y="1261"/>
                    <a:pt x="129" y="1259"/>
                    <a:pt x="117" y="1247"/>
                  </a:cubicBezTo>
                  <a:cubicBezTo>
                    <a:pt x="67" y="1189"/>
                    <a:pt x="67" y="1186"/>
                    <a:pt x="62" y="1181"/>
                  </a:cubicBezTo>
                  <a:cubicBezTo>
                    <a:pt x="50" y="1165"/>
                    <a:pt x="47" y="1166"/>
                    <a:pt x="49" y="1163"/>
                  </a:cubicBezTo>
                  <a:cubicBezTo>
                    <a:pt x="12" y="1111"/>
                    <a:pt x="15" y="1107"/>
                    <a:pt x="9" y="1101"/>
                  </a:cubicBezTo>
                  <a:cubicBezTo>
                    <a:pt x="13" y="1122"/>
                    <a:pt x="19" y="1126"/>
                    <a:pt x="16" y="1128"/>
                  </a:cubicBezTo>
                  <a:cubicBezTo>
                    <a:pt x="47" y="1180"/>
                    <a:pt x="52" y="1178"/>
                    <a:pt x="54" y="1184"/>
                  </a:cubicBezTo>
                  <a:cubicBezTo>
                    <a:pt x="108" y="1249"/>
                    <a:pt x="110" y="1258"/>
                    <a:pt x="114" y="1257"/>
                  </a:cubicBezTo>
                  <a:cubicBezTo>
                    <a:pt x="108" y="1251"/>
                    <a:pt x="101" y="1249"/>
                    <a:pt x="97" y="1247"/>
                  </a:cubicBezTo>
                  <a:cubicBezTo>
                    <a:pt x="70" y="1217"/>
                    <a:pt x="67" y="1206"/>
                    <a:pt x="63" y="1203"/>
                  </a:cubicBezTo>
                  <a:cubicBezTo>
                    <a:pt x="43" y="1184"/>
                    <a:pt x="42" y="1180"/>
                    <a:pt x="40" y="1177"/>
                  </a:cubicBezTo>
                  <a:cubicBezTo>
                    <a:pt x="2" y="1139"/>
                    <a:pt x="9" y="1144"/>
                    <a:pt x="8" y="1147"/>
                  </a:cubicBezTo>
                  <a:cubicBezTo>
                    <a:pt x="31" y="1180"/>
                    <a:pt x="28" y="1183"/>
                    <a:pt x="34" y="1187"/>
                  </a:cubicBezTo>
                  <a:cubicBezTo>
                    <a:pt x="104" y="1266"/>
                    <a:pt x="106" y="1270"/>
                    <a:pt x="109" y="1273"/>
                  </a:cubicBezTo>
                  <a:cubicBezTo>
                    <a:pt x="130" y="1308"/>
                    <a:pt x="136" y="1314"/>
                    <a:pt x="138" y="1320"/>
                  </a:cubicBezTo>
                  <a:cubicBezTo>
                    <a:pt x="148" y="1353"/>
                    <a:pt x="160" y="1358"/>
                    <a:pt x="154" y="1360"/>
                  </a:cubicBezTo>
                  <a:cubicBezTo>
                    <a:pt x="143" y="1349"/>
                    <a:pt x="143" y="1342"/>
                    <a:pt x="136" y="1334"/>
                  </a:cubicBezTo>
                  <a:cubicBezTo>
                    <a:pt x="102" y="1286"/>
                    <a:pt x="93" y="1279"/>
                    <a:pt x="95" y="1275"/>
                  </a:cubicBezTo>
                  <a:cubicBezTo>
                    <a:pt x="30" y="1202"/>
                    <a:pt x="24" y="1194"/>
                    <a:pt x="18" y="1185"/>
                  </a:cubicBezTo>
                  <a:cubicBezTo>
                    <a:pt x="17" y="1202"/>
                    <a:pt x="20" y="1204"/>
                    <a:pt x="22" y="1205"/>
                  </a:cubicBezTo>
                  <a:cubicBezTo>
                    <a:pt x="28" y="1233"/>
                    <a:pt x="31" y="1245"/>
                    <a:pt x="36" y="1247"/>
                  </a:cubicBezTo>
                  <a:cubicBezTo>
                    <a:pt x="44" y="1265"/>
                    <a:pt x="42" y="1268"/>
                    <a:pt x="45" y="1267"/>
                  </a:cubicBezTo>
                  <a:cubicBezTo>
                    <a:pt x="78" y="1315"/>
                    <a:pt x="77" y="1317"/>
                    <a:pt x="84" y="1325"/>
                  </a:cubicBezTo>
                  <a:cubicBezTo>
                    <a:pt x="106" y="1353"/>
                    <a:pt x="114" y="1357"/>
                    <a:pt x="107" y="1360"/>
                  </a:cubicBezTo>
                  <a:cubicBezTo>
                    <a:pt x="74" y="1315"/>
                    <a:pt x="69" y="1314"/>
                    <a:pt x="66" y="1306"/>
                  </a:cubicBezTo>
                  <a:cubicBezTo>
                    <a:pt x="42" y="1273"/>
                    <a:pt x="39" y="1262"/>
                    <a:pt x="33" y="1256"/>
                  </a:cubicBezTo>
                  <a:cubicBezTo>
                    <a:pt x="26" y="1249"/>
                    <a:pt x="31" y="1241"/>
                    <a:pt x="27" y="1238"/>
                  </a:cubicBezTo>
                  <a:cubicBezTo>
                    <a:pt x="23" y="1255"/>
                    <a:pt x="30" y="1264"/>
                    <a:pt x="33" y="1273"/>
                  </a:cubicBezTo>
                  <a:cubicBezTo>
                    <a:pt x="72" y="1327"/>
                    <a:pt x="77" y="1337"/>
                    <a:pt x="86" y="1343"/>
                  </a:cubicBezTo>
                  <a:cubicBezTo>
                    <a:pt x="91" y="1356"/>
                    <a:pt x="95" y="1356"/>
                    <a:pt x="95" y="1356"/>
                  </a:cubicBezTo>
                  <a:cubicBezTo>
                    <a:pt x="113" y="1378"/>
                    <a:pt x="122" y="1391"/>
                    <a:pt x="131" y="1399"/>
                  </a:cubicBezTo>
                  <a:cubicBezTo>
                    <a:pt x="141" y="1414"/>
                    <a:pt x="144" y="1416"/>
                    <a:pt x="146" y="1420"/>
                  </a:cubicBezTo>
                  <a:cubicBezTo>
                    <a:pt x="142" y="1419"/>
                    <a:pt x="139" y="1422"/>
                    <a:pt x="137" y="1417"/>
                  </a:cubicBezTo>
                  <a:cubicBezTo>
                    <a:pt x="104" y="1393"/>
                    <a:pt x="99" y="1389"/>
                    <a:pt x="94" y="1389"/>
                  </a:cubicBezTo>
                  <a:cubicBezTo>
                    <a:pt x="39" y="1357"/>
                    <a:pt x="44" y="1357"/>
                    <a:pt x="47" y="1361"/>
                  </a:cubicBezTo>
                  <a:cubicBezTo>
                    <a:pt x="73" y="1381"/>
                    <a:pt x="77" y="1386"/>
                    <a:pt x="82" y="1385"/>
                  </a:cubicBezTo>
                  <a:cubicBezTo>
                    <a:pt x="123" y="1414"/>
                    <a:pt x="127" y="1423"/>
                    <a:pt x="131" y="1423"/>
                  </a:cubicBezTo>
                  <a:cubicBezTo>
                    <a:pt x="163" y="1460"/>
                    <a:pt x="167" y="1459"/>
                    <a:pt x="169" y="1462"/>
                  </a:cubicBezTo>
                  <a:cubicBezTo>
                    <a:pt x="183" y="1480"/>
                    <a:pt x="180" y="1489"/>
                    <a:pt x="185" y="1495"/>
                  </a:cubicBezTo>
                  <a:cubicBezTo>
                    <a:pt x="198" y="1470"/>
                    <a:pt x="199" y="1467"/>
                    <a:pt x="200" y="1465"/>
                  </a:cubicBezTo>
                  <a:cubicBezTo>
                    <a:pt x="239" y="1447"/>
                    <a:pt x="243" y="1445"/>
                    <a:pt x="246" y="1443"/>
                  </a:cubicBezTo>
                  <a:cubicBezTo>
                    <a:pt x="237" y="1440"/>
                    <a:pt x="233" y="1441"/>
                    <a:pt x="230" y="1441"/>
                  </a:cubicBezTo>
                  <a:cubicBezTo>
                    <a:pt x="214" y="1443"/>
                    <a:pt x="212" y="1436"/>
                    <a:pt x="217" y="1430"/>
                  </a:cubicBezTo>
                  <a:cubicBezTo>
                    <a:pt x="295" y="1389"/>
                    <a:pt x="303" y="1382"/>
                    <a:pt x="310" y="1385"/>
                  </a:cubicBezTo>
                  <a:cubicBezTo>
                    <a:pt x="381" y="1375"/>
                    <a:pt x="383" y="1379"/>
                    <a:pt x="388" y="1373"/>
                  </a:cubicBezTo>
                  <a:cubicBezTo>
                    <a:pt x="426" y="1368"/>
                    <a:pt x="430" y="1366"/>
                    <a:pt x="433" y="1365"/>
                  </a:cubicBezTo>
                  <a:cubicBezTo>
                    <a:pt x="449" y="1360"/>
                    <a:pt x="453" y="1363"/>
                    <a:pt x="457" y="1358"/>
                  </a:cubicBezTo>
                  <a:cubicBezTo>
                    <a:pt x="441" y="1356"/>
                    <a:pt x="440" y="1359"/>
                    <a:pt x="438" y="1359"/>
                  </a:cubicBezTo>
                  <a:cubicBezTo>
                    <a:pt x="426" y="1362"/>
                    <a:pt x="425" y="1358"/>
                    <a:pt x="421" y="1362"/>
                  </a:cubicBezTo>
                  <a:cubicBezTo>
                    <a:pt x="371" y="1366"/>
                    <a:pt x="364" y="1369"/>
                    <a:pt x="357" y="1369"/>
                  </a:cubicBezTo>
                  <a:cubicBezTo>
                    <a:pt x="338" y="1375"/>
                    <a:pt x="337" y="1371"/>
                    <a:pt x="335" y="1372"/>
                  </a:cubicBezTo>
                  <a:cubicBezTo>
                    <a:pt x="307" y="1376"/>
                    <a:pt x="306" y="1372"/>
                    <a:pt x="303" y="1376"/>
                  </a:cubicBezTo>
                  <a:cubicBezTo>
                    <a:pt x="270" y="1383"/>
                    <a:pt x="263" y="1389"/>
                    <a:pt x="258" y="1388"/>
                  </a:cubicBezTo>
                  <a:cubicBezTo>
                    <a:pt x="202" y="1433"/>
                    <a:pt x="200" y="1437"/>
                    <a:pt x="196" y="1441"/>
                  </a:cubicBezTo>
                  <a:cubicBezTo>
                    <a:pt x="185" y="1441"/>
                    <a:pt x="190" y="1433"/>
                    <a:pt x="197" y="1425"/>
                  </a:cubicBezTo>
                  <a:cubicBezTo>
                    <a:pt x="279" y="1366"/>
                    <a:pt x="282" y="1364"/>
                    <a:pt x="284" y="1362"/>
                  </a:cubicBezTo>
                  <a:cubicBezTo>
                    <a:pt x="315" y="1356"/>
                    <a:pt x="324" y="1356"/>
                    <a:pt x="334" y="1353"/>
                  </a:cubicBezTo>
                  <a:cubicBezTo>
                    <a:pt x="381" y="1350"/>
                    <a:pt x="385" y="1350"/>
                    <a:pt x="390" y="1350"/>
                  </a:cubicBezTo>
                  <a:cubicBezTo>
                    <a:pt x="436" y="1341"/>
                    <a:pt x="441" y="1339"/>
                    <a:pt x="446" y="1339"/>
                  </a:cubicBezTo>
                  <a:cubicBezTo>
                    <a:pt x="489" y="1324"/>
                    <a:pt x="486" y="1320"/>
                    <a:pt x="481" y="1326"/>
                  </a:cubicBezTo>
                  <a:cubicBezTo>
                    <a:pt x="445" y="1330"/>
                    <a:pt x="442" y="1333"/>
                    <a:pt x="438" y="1335"/>
                  </a:cubicBezTo>
                  <a:cubicBezTo>
                    <a:pt x="414" y="1334"/>
                    <a:pt x="409" y="1345"/>
                    <a:pt x="406" y="1338"/>
                  </a:cubicBezTo>
                  <a:cubicBezTo>
                    <a:pt x="436" y="1330"/>
                    <a:pt x="444" y="1327"/>
                    <a:pt x="451" y="1328"/>
                  </a:cubicBezTo>
                  <a:cubicBezTo>
                    <a:pt x="502" y="1292"/>
                    <a:pt x="500" y="1297"/>
                    <a:pt x="495" y="1301"/>
                  </a:cubicBezTo>
                  <a:cubicBezTo>
                    <a:pt x="463" y="1311"/>
                    <a:pt x="458" y="1319"/>
                    <a:pt x="455" y="1320"/>
                  </a:cubicBezTo>
                  <a:cubicBezTo>
                    <a:pt x="410" y="1329"/>
                    <a:pt x="405" y="1329"/>
                    <a:pt x="400" y="1333"/>
                  </a:cubicBezTo>
                  <a:cubicBezTo>
                    <a:pt x="380" y="1333"/>
                    <a:pt x="378" y="1331"/>
                    <a:pt x="376" y="1333"/>
                  </a:cubicBezTo>
                  <a:cubicBezTo>
                    <a:pt x="356" y="1334"/>
                    <a:pt x="353" y="1333"/>
                    <a:pt x="355" y="1331"/>
                  </a:cubicBezTo>
                  <a:cubicBezTo>
                    <a:pt x="400" y="1320"/>
                    <a:pt x="402" y="1322"/>
                    <a:pt x="405" y="1319"/>
                  </a:cubicBezTo>
                  <a:cubicBezTo>
                    <a:pt x="429" y="1309"/>
                    <a:pt x="438" y="1305"/>
                    <a:pt x="450" y="1297"/>
                  </a:cubicBezTo>
                  <a:cubicBezTo>
                    <a:pt x="498" y="1254"/>
                    <a:pt x="508" y="1256"/>
                    <a:pt x="503" y="1248"/>
                  </a:cubicBezTo>
                  <a:cubicBezTo>
                    <a:pt x="391" y="1316"/>
                    <a:pt x="387" y="1317"/>
                    <a:pt x="384" y="1317"/>
                  </a:cubicBezTo>
                  <a:cubicBezTo>
                    <a:pt x="365" y="1320"/>
                    <a:pt x="363" y="1321"/>
                    <a:pt x="360" y="1322"/>
                  </a:cubicBezTo>
                  <a:cubicBezTo>
                    <a:pt x="345" y="1324"/>
                    <a:pt x="344" y="1319"/>
                    <a:pt x="342" y="1323"/>
                  </a:cubicBezTo>
                  <a:cubicBezTo>
                    <a:pt x="303" y="1328"/>
                    <a:pt x="296" y="1326"/>
                    <a:pt x="290" y="1326"/>
                  </a:cubicBezTo>
                  <a:cubicBezTo>
                    <a:pt x="244" y="1332"/>
                    <a:pt x="240" y="1335"/>
                    <a:pt x="237" y="1335"/>
                  </a:cubicBezTo>
                  <a:cubicBezTo>
                    <a:pt x="200" y="1351"/>
                    <a:pt x="199" y="1362"/>
                    <a:pt x="193" y="1356"/>
                  </a:cubicBezTo>
                  <a:cubicBezTo>
                    <a:pt x="222" y="1332"/>
                    <a:pt x="227" y="1334"/>
                    <a:pt x="232" y="1328"/>
                  </a:cubicBezTo>
                  <a:cubicBezTo>
                    <a:pt x="257" y="1323"/>
                    <a:pt x="260" y="1322"/>
                    <a:pt x="262" y="1322"/>
                  </a:cubicBezTo>
                  <a:cubicBezTo>
                    <a:pt x="340" y="1309"/>
                    <a:pt x="350" y="1304"/>
                    <a:pt x="360" y="1305"/>
                  </a:cubicBezTo>
                  <a:cubicBezTo>
                    <a:pt x="414" y="1282"/>
                    <a:pt x="428" y="1278"/>
                    <a:pt x="443" y="1270"/>
                  </a:cubicBezTo>
                  <a:cubicBezTo>
                    <a:pt x="485" y="1238"/>
                    <a:pt x="488" y="1241"/>
                    <a:pt x="493" y="1236"/>
                  </a:cubicBezTo>
                  <a:cubicBezTo>
                    <a:pt x="503" y="1226"/>
                    <a:pt x="507" y="1224"/>
                    <a:pt x="512" y="1220"/>
                  </a:cubicBezTo>
                  <a:cubicBezTo>
                    <a:pt x="513" y="1206"/>
                    <a:pt x="509" y="1214"/>
                    <a:pt x="502" y="1222"/>
                  </a:cubicBezTo>
                  <a:cubicBezTo>
                    <a:pt x="460" y="1250"/>
                    <a:pt x="445" y="1261"/>
                    <a:pt x="435" y="1266"/>
                  </a:cubicBezTo>
                  <a:cubicBezTo>
                    <a:pt x="399" y="1282"/>
                    <a:pt x="395" y="1285"/>
                    <a:pt x="392" y="1284"/>
                  </a:cubicBezTo>
                  <a:cubicBezTo>
                    <a:pt x="323" y="1300"/>
                    <a:pt x="316" y="1303"/>
                    <a:pt x="308" y="1308"/>
                  </a:cubicBezTo>
                  <a:cubicBezTo>
                    <a:pt x="286" y="1307"/>
                    <a:pt x="284" y="1307"/>
                    <a:pt x="281" y="1308"/>
                  </a:cubicBezTo>
                  <a:cubicBezTo>
                    <a:pt x="265" y="1315"/>
                    <a:pt x="263" y="1313"/>
                    <a:pt x="260" y="1316"/>
                  </a:cubicBezTo>
                  <a:cubicBezTo>
                    <a:pt x="276" y="1302"/>
                    <a:pt x="278" y="1307"/>
                    <a:pt x="282" y="1305"/>
                  </a:cubicBezTo>
                  <a:cubicBezTo>
                    <a:pt x="318" y="1297"/>
                    <a:pt x="324" y="1295"/>
                    <a:pt x="330" y="1297"/>
                  </a:cubicBezTo>
                  <a:cubicBezTo>
                    <a:pt x="385" y="1284"/>
                    <a:pt x="390" y="1272"/>
                    <a:pt x="392" y="1277"/>
                  </a:cubicBezTo>
                  <a:cubicBezTo>
                    <a:pt x="458" y="1239"/>
                    <a:pt x="469" y="1229"/>
                    <a:pt x="477" y="1218"/>
                  </a:cubicBezTo>
                  <a:cubicBezTo>
                    <a:pt x="489" y="1197"/>
                    <a:pt x="479" y="1209"/>
                    <a:pt x="469" y="1221"/>
                  </a:cubicBezTo>
                  <a:cubicBezTo>
                    <a:pt x="433" y="1250"/>
                    <a:pt x="428" y="1253"/>
                    <a:pt x="424" y="1257"/>
                  </a:cubicBezTo>
                  <a:cubicBezTo>
                    <a:pt x="379" y="1272"/>
                    <a:pt x="373" y="1275"/>
                    <a:pt x="368" y="1275"/>
                  </a:cubicBezTo>
                  <a:cubicBezTo>
                    <a:pt x="317" y="1286"/>
                    <a:pt x="313" y="1290"/>
                    <a:pt x="308" y="1294"/>
                  </a:cubicBezTo>
                  <a:cubicBezTo>
                    <a:pt x="276" y="1296"/>
                    <a:pt x="268" y="1298"/>
                    <a:pt x="259" y="1301"/>
                  </a:cubicBezTo>
                  <a:cubicBezTo>
                    <a:pt x="226" y="1315"/>
                    <a:pt x="218" y="1314"/>
                    <a:pt x="210" y="1318"/>
                  </a:cubicBezTo>
                  <a:cubicBezTo>
                    <a:pt x="188" y="1324"/>
                    <a:pt x="198" y="1326"/>
                    <a:pt x="196" y="1323"/>
                  </a:cubicBezTo>
                  <a:cubicBezTo>
                    <a:pt x="245" y="1292"/>
                    <a:pt x="250" y="1296"/>
                    <a:pt x="257" y="1291"/>
                  </a:cubicBezTo>
                  <a:cubicBezTo>
                    <a:pt x="286" y="1281"/>
                    <a:pt x="297" y="1283"/>
                    <a:pt x="309" y="1278"/>
                  </a:cubicBezTo>
                  <a:cubicBezTo>
                    <a:pt x="360" y="1270"/>
                    <a:pt x="377" y="1254"/>
                    <a:pt x="392" y="1257"/>
                  </a:cubicBezTo>
                  <a:cubicBezTo>
                    <a:pt x="464" y="1216"/>
                    <a:pt x="478" y="1201"/>
                    <a:pt x="492" y="1188"/>
                  </a:cubicBezTo>
                  <a:cubicBezTo>
                    <a:pt x="510" y="1153"/>
                    <a:pt x="511" y="1156"/>
                    <a:pt x="505" y="1158"/>
                  </a:cubicBezTo>
                  <a:cubicBezTo>
                    <a:pt x="490" y="1176"/>
                    <a:pt x="487" y="1180"/>
                    <a:pt x="487" y="1184"/>
                  </a:cubicBezTo>
                  <a:cubicBezTo>
                    <a:pt x="443" y="1223"/>
                    <a:pt x="444" y="1226"/>
                    <a:pt x="442" y="1224"/>
                  </a:cubicBezTo>
                  <a:cubicBezTo>
                    <a:pt x="413" y="1237"/>
                    <a:pt x="407" y="1243"/>
                    <a:pt x="403" y="1242"/>
                  </a:cubicBezTo>
                  <a:cubicBezTo>
                    <a:pt x="325" y="1267"/>
                    <a:pt x="322" y="1265"/>
                    <a:pt x="318" y="1267"/>
                  </a:cubicBezTo>
                  <a:cubicBezTo>
                    <a:pt x="273" y="1273"/>
                    <a:pt x="263" y="1283"/>
                    <a:pt x="256" y="1279"/>
                  </a:cubicBezTo>
                  <a:cubicBezTo>
                    <a:pt x="295" y="1265"/>
                    <a:pt x="305" y="1261"/>
                    <a:pt x="314" y="1262"/>
                  </a:cubicBezTo>
                  <a:cubicBezTo>
                    <a:pt x="363" y="1241"/>
                    <a:pt x="375" y="1239"/>
                    <a:pt x="387" y="1234"/>
                  </a:cubicBezTo>
                  <a:cubicBezTo>
                    <a:pt x="479" y="1164"/>
                    <a:pt x="483" y="1161"/>
                    <a:pt x="485" y="1158"/>
                  </a:cubicBezTo>
                  <a:cubicBezTo>
                    <a:pt x="512" y="1124"/>
                    <a:pt x="513" y="1117"/>
                    <a:pt x="520" y="1111"/>
                  </a:cubicBezTo>
                  <a:cubicBezTo>
                    <a:pt x="509" y="1116"/>
                    <a:pt x="505" y="1120"/>
                    <a:pt x="502" y="1124"/>
                  </a:cubicBezTo>
                  <a:cubicBezTo>
                    <a:pt x="478" y="1160"/>
                    <a:pt x="470" y="1160"/>
                    <a:pt x="471" y="1166"/>
                  </a:cubicBezTo>
                  <a:cubicBezTo>
                    <a:pt x="431" y="1191"/>
                    <a:pt x="426" y="1200"/>
                    <a:pt x="421" y="1202"/>
                  </a:cubicBezTo>
                  <a:cubicBezTo>
                    <a:pt x="378" y="1227"/>
                    <a:pt x="371" y="1230"/>
                    <a:pt x="363" y="1234"/>
                  </a:cubicBezTo>
                  <a:cubicBezTo>
                    <a:pt x="322" y="1251"/>
                    <a:pt x="307" y="1250"/>
                    <a:pt x="290" y="1259"/>
                  </a:cubicBezTo>
                  <a:cubicBezTo>
                    <a:pt x="246" y="1271"/>
                    <a:pt x="237" y="1279"/>
                    <a:pt x="231" y="1275"/>
                  </a:cubicBezTo>
                  <a:cubicBezTo>
                    <a:pt x="290" y="1254"/>
                    <a:pt x="296" y="1241"/>
                    <a:pt x="298" y="1246"/>
                  </a:cubicBezTo>
                  <a:cubicBezTo>
                    <a:pt x="362" y="1221"/>
                    <a:pt x="377" y="1211"/>
                    <a:pt x="391" y="1204"/>
                  </a:cubicBezTo>
                  <a:cubicBezTo>
                    <a:pt x="515" y="1103"/>
                    <a:pt x="512" y="1098"/>
                    <a:pt x="518" y="1095"/>
                  </a:cubicBezTo>
                  <a:cubicBezTo>
                    <a:pt x="532" y="1075"/>
                    <a:pt x="536" y="1073"/>
                    <a:pt x="535" y="1071"/>
                  </a:cubicBezTo>
                  <a:cubicBezTo>
                    <a:pt x="539" y="1064"/>
                    <a:pt x="536" y="1067"/>
                    <a:pt x="532" y="1070"/>
                  </a:cubicBezTo>
                  <a:cubicBezTo>
                    <a:pt x="497" y="1109"/>
                    <a:pt x="495" y="1119"/>
                    <a:pt x="485" y="1121"/>
                  </a:cubicBezTo>
                  <a:cubicBezTo>
                    <a:pt x="453" y="1152"/>
                    <a:pt x="442" y="1160"/>
                    <a:pt x="431" y="1168"/>
                  </a:cubicBezTo>
                  <a:cubicBezTo>
                    <a:pt x="397" y="1193"/>
                    <a:pt x="389" y="1191"/>
                    <a:pt x="388" y="1197"/>
                  </a:cubicBezTo>
                  <a:cubicBezTo>
                    <a:pt x="367" y="1206"/>
                    <a:pt x="360" y="1215"/>
                    <a:pt x="356" y="1210"/>
                  </a:cubicBezTo>
                  <a:cubicBezTo>
                    <a:pt x="315" y="1230"/>
                    <a:pt x="305" y="1233"/>
                    <a:pt x="294" y="1240"/>
                  </a:cubicBezTo>
                  <a:cubicBezTo>
                    <a:pt x="262" y="1252"/>
                    <a:pt x="260" y="1251"/>
                    <a:pt x="257" y="1254"/>
                  </a:cubicBezTo>
                  <a:cubicBezTo>
                    <a:pt x="237" y="1263"/>
                    <a:pt x="233" y="1265"/>
                    <a:pt x="229" y="1267"/>
                  </a:cubicBezTo>
                  <a:cubicBezTo>
                    <a:pt x="218" y="1271"/>
                    <a:pt x="214" y="1278"/>
                    <a:pt x="211" y="1275"/>
                  </a:cubicBezTo>
                  <a:cubicBezTo>
                    <a:pt x="241" y="1245"/>
                    <a:pt x="262" y="1234"/>
                    <a:pt x="291" y="1222"/>
                  </a:cubicBezTo>
                  <a:cubicBezTo>
                    <a:pt x="352" y="1187"/>
                    <a:pt x="356" y="1194"/>
                    <a:pt x="360" y="1189"/>
                  </a:cubicBezTo>
                  <a:cubicBezTo>
                    <a:pt x="397" y="1173"/>
                    <a:pt x="401" y="1169"/>
                    <a:pt x="405" y="1169"/>
                  </a:cubicBezTo>
                  <a:cubicBezTo>
                    <a:pt x="461" y="1128"/>
                    <a:pt x="482" y="1115"/>
                    <a:pt x="495" y="1100"/>
                  </a:cubicBezTo>
                  <a:cubicBezTo>
                    <a:pt x="532" y="1063"/>
                    <a:pt x="536" y="1059"/>
                    <a:pt x="536" y="1055"/>
                  </a:cubicBezTo>
                  <a:cubicBezTo>
                    <a:pt x="492" y="1093"/>
                    <a:pt x="491" y="1097"/>
                    <a:pt x="486" y="1101"/>
                  </a:cubicBezTo>
                  <a:cubicBezTo>
                    <a:pt x="470" y="1111"/>
                    <a:pt x="468" y="1118"/>
                    <a:pt x="461" y="1121"/>
                  </a:cubicBezTo>
                  <a:cubicBezTo>
                    <a:pt x="441" y="1135"/>
                    <a:pt x="439" y="1138"/>
                    <a:pt x="438" y="1141"/>
                  </a:cubicBezTo>
                  <a:cubicBezTo>
                    <a:pt x="395" y="1165"/>
                    <a:pt x="389" y="1166"/>
                    <a:pt x="384" y="1167"/>
                  </a:cubicBezTo>
                  <a:cubicBezTo>
                    <a:pt x="366" y="1175"/>
                    <a:pt x="360" y="1181"/>
                    <a:pt x="354" y="1181"/>
                  </a:cubicBezTo>
                  <a:cubicBezTo>
                    <a:pt x="336" y="1190"/>
                    <a:pt x="330" y="1193"/>
                    <a:pt x="324" y="1196"/>
                  </a:cubicBezTo>
                  <a:cubicBezTo>
                    <a:pt x="289" y="1212"/>
                    <a:pt x="274" y="1219"/>
                    <a:pt x="259" y="1226"/>
                  </a:cubicBezTo>
                  <a:cubicBezTo>
                    <a:pt x="235" y="1240"/>
                    <a:pt x="227" y="1244"/>
                    <a:pt x="224" y="1249"/>
                  </a:cubicBezTo>
                  <a:cubicBezTo>
                    <a:pt x="202" y="1270"/>
                    <a:pt x="193" y="1272"/>
                    <a:pt x="192" y="1269"/>
                  </a:cubicBezTo>
                  <a:cubicBezTo>
                    <a:pt x="215" y="1249"/>
                    <a:pt x="212" y="1245"/>
                    <a:pt x="217" y="1243"/>
                  </a:cubicBezTo>
                  <a:cubicBezTo>
                    <a:pt x="243" y="1226"/>
                    <a:pt x="244" y="1223"/>
                    <a:pt x="250" y="1220"/>
                  </a:cubicBezTo>
                  <a:cubicBezTo>
                    <a:pt x="326" y="1181"/>
                    <a:pt x="340" y="1175"/>
                    <a:pt x="358" y="1169"/>
                  </a:cubicBezTo>
                  <a:cubicBezTo>
                    <a:pt x="494" y="1080"/>
                    <a:pt x="512" y="1077"/>
                    <a:pt x="512" y="1063"/>
                  </a:cubicBezTo>
                  <a:cubicBezTo>
                    <a:pt x="460" y="1106"/>
                    <a:pt x="454" y="1105"/>
                    <a:pt x="447" y="1112"/>
                  </a:cubicBezTo>
                  <a:cubicBezTo>
                    <a:pt x="401" y="1139"/>
                    <a:pt x="397" y="1141"/>
                    <a:pt x="392" y="1144"/>
                  </a:cubicBezTo>
                  <a:cubicBezTo>
                    <a:pt x="299" y="1182"/>
                    <a:pt x="278" y="1194"/>
                    <a:pt x="258" y="1204"/>
                  </a:cubicBezTo>
                  <a:cubicBezTo>
                    <a:pt x="222" y="1232"/>
                    <a:pt x="219" y="1228"/>
                    <a:pt x="215" y="1233"/>
                  </a:cubicBezTo>
                  <a:cubicBezTo>
                    <a:pt x="191" y="1248"/>
                    <a:pt x="198" y="1246"/>
                    <a:pt x="198" y="1243"/>
                  </a:cubicBezTo>
                  <a:cubicBezTo>
                    <a:pt x="210" y="1232"/>
                    <a:pt x="218" y="1227"/>
                    <a:pt x="221" y="1221"/>
                  </a:cubicBezTo>
                  <a:cubicBezTo>
                    <a:pt x="275" y="1187"/>
                    <a:pt x="293" y="1174"/>
                    <a:pt x="310" y="1167"/>
                  </a:cubicBezTo>
                  <a:cubicBezTo>
                    <a:pt x="378" y="1137"/>
                    <a:pt x="377" y="1130"/>
                    <a:pt x="382" y="1132"/>
                  </a:cubicBezTo>
                  <a:cubicBezTo>
                    <a:pt x="433" y="1103"/>
                    <a:pt x="436" y="1100"/>
                    <a:pt x="437" y="1102"/>
                  </a:cubicBezTo>
                  <a:cubicBezTo>
                    <a:pt x="461" y="1086"/>
                    <a:pt x="465" y="1087"/>
                    <a:pt x="471" y="1080"/>
                  </a:cubicBezTo>
                  <a:cubicBezTo>
                    <a:pt x="502" y="1058"/>
                    <a:pt x="506" y="1058"/>
                    <a:pt x="511" y="1054"/>
                  </a:cubicBezTo>
                  <a:cubicBezTo>
                    <a:pt x="567" y="1001"/>
                    <a:pt x="569" y="996"/>
                    <a:pt x="573" y="991"/>
                  </a:cubicBezTo>
                  <a:cubicBezTo>
                    <a:pt x="512" y="1042"/>
                    <a:pt x="492" y="1060"/>
                    <a:pt x="472" y="1069"/>
                  </a:cubicBezTo>
                  <a:cubicBezTo>
                    <a:pt x="445" y="1085"/>
                    <a:pt x="440" y="1093"/>
                    <a:pt x="436" y="1090"/>
                  </a:cubicBezTo>
                  <a:cubicBezTo>
                    <a:pt x="383" y="1123"/>
                    <a:pt x="380" y="1120"/>
                    <a:pt x="375" y="1125"/>
                  </a:cubicBezTo>
                  <a:cubicBezTo>
                    <a:pt x="301" y="1163"/>
                    <a:pt x="285" y="1166"/>
                    <a:pt x="266" y="1181"/>
                  </a:cubicBezTo>
                  <a:cubicBezTo>
                    <a:pt x="238" y="1199"/>
                    <a:pt x="226" y="1210"/>
                    <a:pt x="218" y="1211"/>
                  </a:cubicBezTo>
                  <a:cubicBezTo>
                    <a:pt x="195" y="1226"/>
                    <a:pt x="199" y="1221"/>
                    <a:pt x="198" y="1216"/>
                  </a:cubicBezTo>
                  <a:cubicBezTo>
                    <a:pt x="230" y="1183"/>
                    <a:pt x="233" y="1182"/>
                    <a:pt x="238" y="1177"/>
                  </a:cubicBezTo>
                  <a:cubicBezTo>
                    <a:pt x="319" y="1129"/>
                    <a:pt x="328" y="1123"/>
                    <a:pt x="336" y="1121"/>
                  </a:cubicBezTo>
                  <a:cubicBezTo>
                    <a:pt x="493" y="1012"/>
                    <a:pt x="511" y="1000"/>
                    <a:pt x="526" y="986"/>
                  </a:cubicBezTo>
                  <a:cubicBezTo>
                    <a:pt x="552" y="958"/>
                    <a:pt x="551" y="956"/>
                    <a:pt x="554" y="954"/>
                  </a:cubicBezTo>
                  <a:cubicBezTo>
                    <a:pt x="522" y="977"/>
                    <a:pt x="521" y="987"/>
                    <a:pt x="507" y="995"/>
                  </a:cubicBezTo>
                  <a:cubicBezTo>
                    <a:pt x="490" y="1009"/>
                    <a:pt x="487" y="1013"/>
                    <a:pt x="482" y="1018"/>
                  </a:cubicBezTo>
                  <a:cubicBezTo>
                    <a:pt x="358" y="1100"/>
                    <a:pt x="341" y="1103"/>
                    <a:pt x="333" y="1113"/>
                  </a:cubicBezTo>
                  <a:cubicBezTo>
                    <a:pt x="251" y="1161"/>
                    <a:pt x="227" y="1171"/>
                    <a:pt x="214" y="1187"/>
                  </a:cubicBezTo>
                  <a:cubicBezTo>
                    <a:pt x="211" y="1186"/>
                    <a:pt x="210" y="1183"/>
                    <a:pt x="213" y="1180"/>
                  </a:cubicBezTo>
                  <a:cubicBezTo>
                    <a:pt x="242" y="1151"/>
                    <a:pt x="248" y="1147"/>
                    <a:pt x="259" y="1137"/>
                  </a:cubicBezTo>
                  <a:cubicBezTo>
                    <a:pt x="360" y="1078"/>
                    <a:pt x="373" y="1070"/>
                    <a:pt x="393" y="1055"/>
                  </a:cubicBezTo>
                  <a:cubicBezTo>
                    <a:pt x="452" y="1010"/>
                    <a:pt x="460" y="1010"/>
                    <a:pt x="463" y="1005"/>
                  </a:cubicBezTo>
                  <a:cubicBezTo>
                    <a:pt x="524" y="947"/>
                    <a:pt x="530" y="944"/>
                    <a:pt x="532" y="940"/>
                  </a:cubicBezTo>
                  <a:cubicBezTo>
                    <a:pt x="561" y="903"/>
                    <a:pt x="566" y="896"/>
                    <a:pt x="574" y="890"/>
                  </a:cubicBezTo>
                  <a:cubicBezTo>
                    <a:pt x="547" y="899"/>
                    <a:pt x="543" y="903"/>
                    <a:pt x="537" y="907"/>
                  </a:cubicBezTo>
                  <a:cubicBezTo>
                    <a:pt x="522" y="918"/>
                    <a:pt x="523" y="921"/>
                    <a:pt x="519" y="922"/>
                  </a:cubicBezTo>
                  <a:cubicBezTo>
                    <a:pt x="491" y="945"/>
                    <a:pt x="485" y="954"/>
                    <a:pt x="474" y="962"/>
                  </a:cubicBezTo>
                  <a:cubicBezTo>
                    <a:pt x="396" y="1023"/>
                    <a:pt x="387" y="1030"/>
                    <a:pt x="378" y="1037"/>
                  </a:cubicBezTo>
                  <a:cubicBezTo>
                    <a:pt x="323" y="1067"/>
                    <a:pt x="317" y="1067"/>
                    <a:pt x="311" y="1070"/>
                  </a:cubicBezTo>
                  <a:cubicBezTo>
                    <a:pt x="262" y="1102"/>
                    <a:pt x="259" y="1103"/>
                    <a:pt x="256" y="1103"/>
                  </a:cubicBezTo>
                  <a:cubicBezTo>
                    <a:pt x="244" y="1115"/>
                    <a:pt x="236" y="1116"/>
                    <a:pt x="239" y="1120"/>
                  </a:cubicBezTo>
                  <a:cubicBezTo>
                    <a:pt x="222" y="1136"/>
                    <a:pt x="217" y="1144"/>
                    <a:pt x="214" y="1140"/>
                  </a:cubicBezTo>
                  <a:cubicBezTo>
                    <a:pt x="260" y="1090"/>
                    <a:pt x="271" y="1086"/>
                    <a:pt x="296" y="1066"/>
                  </a:cubicBezTo>
                  <a:cubicBezTo>
                    <a:pt x="418" y="989"/>
                    <a:pt x="425" y="977"/>
                    <a:pt x="430" y="979"/>
                  </a:cubicBezTo>
                  <a:cubicBezTo>
                    <a:pt x="451" y="961"/>
                    <a:pt x="456" y="956"/>
                    <a:pt x="465" y="947"/>
                  </a:cubicBezTo>
                  <a:cubicBezTo>
                    <a:pt x="540" y="892"/>
                    <a:pt x="549" y="886"/>
                    <a:pt x="560" y="878"/>
                  </a:cubicBezTo>
                  <a:cubicBezTo>
                    <a:pt x="587" y="870"/>
                    <a:pt x="592" y="858"/>
                    <a:pt x="594" y="863"/>
                  </a:cubicBezTo>
                  <a:cubicBezTo>
                    <a:pt x="625" y="848"/>
                    <a:pt x="636" y="854"/>
                    <a:pt x="633" y="845"/>
                  </a:cubicBezTo>
                  <a:cubicBezTo>
                    <a:pt x="574" y="858"/>
                    <a:pt x="566" y="857"/>
                    <a:pt x="557" y="863"/>
                  </a:cubicBezTo>
                  <a:cubicBezTo>
                    <a:pt x="523" y="876"/>
                    <a:pt x="515" y="880"/>
                    <a:pt x="508" y="884"/>
                  </a:cubicBezTo>
                  <a:cubicBezTo>
                    <a:pt x="420" y="945"/>
                    <a:pt x="411" y="951"/>
                    <a:pt x="402" y="958"/>
                  </a:cubicBezTo>
                  <a:cubicBezTo>
                    <a:pt x="299" y="1027"/>
                    <a:pt x="297" y="1029"/>
                    <a:pt x="295" y="1030"/>
                  </a:cubicBezTo>
                  <a:cubicBezTo>
                    <a:pt x="255" y="1062"/>
                    <a:pt x="252" y="1067"/>
                    <a:pt x="244" y="1072"/>
                  </a:cubicBezTo>
                  <a:cubicBezTo>
                    <a:pt x="230" y="1081"/>
                    <a:pt x="230" y="1077"/>
                    <a:pt x="232" y="1073"/>
                  </a:cubicBezTo>
                  <a:cubicBezTo>
                    <a:pt x="251" y="1057"/>
                    <a:pt x="253" y="1055"/>
                    <a:pt x="257" y="1053"/>
                  </a:cubicBezTo>
                  <a:cubicBezTo>
                    <a:pt x="293" y="1015"/>
                    <a:pt x="296" y="1017"/>
                    <a:pt x="300" y="1014"/>
                  </a:cubicBezTo>
                  <a:cubicBezTo>
                    <a:pt x="333" y="985"/>
                    <a:pt x="335" y="986"/>
                    <a:pt x="336" y="986"/>
                  </a:cubicBezTo>
                  <a:cubicBezTo>
                    <a:pt x="380" y="950"/>
                    <a:pt x="404" y="938"/>
                    <a:pt x="433" y="916"/>
                  </a:cubicBezTo>
                  <a:cubicBezTo>
                    <a:pt x="492" y="885"/>
                    <a:pt x="501" y="881"/>
                    <a:pt x="511" y="874"/>
                  </a:cubicBezTo>
                  <a:cubicBezTo>
                    <a:pt x="540" y="857"/>
                    <a:pt x="552" y="855"/>
                    <a:pt x="561" y="848"/>
                  </a:cubicBezTo>
                  <a:cubicBezTo>
                    <a:pt x="574" y="833"/>
                    <a:pt x="569" y="837"/>
                    <a:pt x="565" y="840"/>
                  </a:cubicBezTo>
                  <a:cubicBezTo>
                    <a:pt x="512" y="866"/>
                    <a:pt x="509" y="864"/>
                    <a:pt x="505" y="869"/>
                  </a:cubicBezTo>
                  <a:cubicBezTo>
                    <a:pt x="416" y="917"/>
                    <a:pt x="406" y="926"/>
                    <a:pt x="373" y="944"/>
                  </a:cubicBezTo>
                  <a:cubicBezTo>
                    <a:pt x="332" y="978"/>
                    <a:pt x="317" y="986"/>
                    <a:pt x="306" y="995"/>
                  </a:cubicBezTo>
                  <a:cubicBezTo>
                    <a:pt x="253" y="1040"/>
                    <a:pt x="256" y="1048"/>
                    <a:pt x="251" y="1045"/>
                  </a:cubicBezTo>
                  <a:cubicBezTo>
                    <a:pt x="235" y="1052"/>
                    <a:pt x="237" y="1048"/>
                    <a:pt x="241" y="1044"/>
                  </a:cubicBezTo>
                  <a:cubicBezTo>
                    <a:pt x="310" y="977"/>
                    <a:pt x="362" y="934"/>
                    <a:pt x="419" y="899"/>
                  </a:cubicBezTo>
                  <a:cubicBezTo>
                    <a:pt x="482" y="869"/>
                    <a:pt x="481" y="865"/>
                    <a:pt x="487" y="864"/>
                  </a:cubicBezTo>
                  <a:cubicBezTo>
                    <a:pt x="513" y="858"/>
                    <a:pt x="519" y="848"/>
                    <a:pt x="522" y="852"/>
                  </a:cubicBezTo>
                  <a:cubicBezTo>
                    <a:pt x="583" y="826"/>
                    <a:pt x="598" y="821"/>
                    <a:pt x="613" y="815"/>
                  </a:cubicBezTo>
                  <a:cubicBezTo>
                    <a:pt x="578" y="820"/>
                    <a:pt x="572" y="828"/>
                    <a:pt x="567" y="826"/>
                  </a:cubicBezTo>
                  <a:cubicBezTo>
                    <a:pt x="541" y="835"/>
                    <a:pt x="538" y="835"/>
                    <a:pt x="536" y="837"/>
                  </a:cubicBezTo>
                  <a:cubicBezTo>
                    <a:pt x="509" y="843"/>
                    <a:pt x="505" y="850"/>
                    <a:pt x="502" y="851"/>
                  </a:cubicBezTo>
                  <a:cubicBezTo>
                    <a:pt x="480" y="859"/>
                    <a:pt x="474" y="860"/>
                    <a:pt x="468" y="866"/>
                  </a:cubicBezTo>
                  <a:cubicBezTo>
                    <a:pt x="423" y="890"/>
                    <a:pt x="421" y="886"/>
                    <a:pt x="417" y="890"/>
                  </a:cubicBezTo>
                  <a:cubicBezTo>
                    <a:pt x="390" y="907"/>
                    <a:pt x="385" y="911"/>
                    <a:pt x="380" y="914"/>
                  </a:cubicBezTo>
                  <a:cubicBezTo>
                    <a:pt x="361" y="927"/>
                    <a:pt x="350" y="937"/>
                    <a:pt x="335" y="947"/>
                  </a:cubicBezTo>
                  <a:cubicBezTo>
                    <a:pt x="277" y="996"/>
                    <a:pt x="275" y="1001"/>
                    <a:pt x="266" y="1004"/>
                  </a:cubicBezTo>
                  <a:cubicBezTo>
                    <a:pt x="252" y="1019"/>
                    <a:pt x="249" y="1014"/>
                    <a:pt x="250" y="1013"/>
                  </a:cubicBezTo>
                  <a:cubicBezTo>
                    <a:pt x="261" y="1003"/>
                    <a:pt x="262" y="1003"/>
                    <a:pt x="262" y="1002"/>
                  </a:cubicBezTo>
                  <a:cubicBezTo>
                    <a:pt x="283" y="983"/>
                    <a:pt x="288" y="972"/>
                    <a:pt x="297" y="962"/>
                  </a:cubicBezTo>
                  <a:cubicBezTo>
                    <a:pt x="358" y="911"/>
                    <a:pt x="362" y="915"/>
                    <a:pt x="367" y="909"/>
                  </a:cubicBezTo>
                  <a:cubicBezTo>
                    <a:pt x="396" y="889"/>
                    <a:pt x="399" y="896"/>
                    <a:pt x="403" y="891"/>
                  </a:cubicBezTo>
                  <a:cubicBezTo>
                    <a:pt x="418" y="884"/>
                    <a:pt x="423" y="872"/>
                    <a:pt x="425" y="877"/>
                  </a:cubicBezTo>
                  <a:cubicBezTo>
                    <a:pt x="466" y="855"/>
                    <a:pt x="478" y="855"/>
                    <a:pt x="492" y="844"/>
                  </a:cubicBezTo>
                  <a:cubicBezTo>
                    <a:pt x="573" y="801"/>
                    <a:pt x="571" y="802"/>
                    <a:pt x="578" y="796"/>
                  </a:cubicBezTo>
                  <a:cubicBezTo>
                    <a:pt x="604" y="774"/>
                    <a:pt x="612" y="772"/>
                    <a:pt x="609" y="769"/>
                  </a:cubicBezTo>
                  <a:cubicBezTo>
                    <a:pt x="526" y="821"/>
                    <a:pt x="519" y="826"/>
                    <a:pt x="513" y="829"/>
                  </a:cubicBezTo>
                  <a:cubicBezTo>
                    <a:pt x="463" y="847"/>
                    <a:pt x="455" y="856"/>
                    <a:pt x="450" y="854"/>
                  </a:cubicBezTo>
                  <a:cubicBezTo>
                    <a:pt x="390" y="884"/>
                    <a:pt x="378" y="893"/>
                    <a:pt x="368" y="897"/>
                  </a:cubicBezTo>
                  <a:cubicBezTo>
                    <a:pt x="338" y="920"/>
                    <a:pt x="335" y="923"/>
                    <a:pt x="332" y="925"/>
                  </a:cubicBezTo>
                  <a:cubicBezTo>
                    <a:pt x="316" y="936"/>
                    <a:pt x="308" y="942"/>
                    <a:pt x="301" y="947"/>
                  </a:cubicBezTo>
                  <a:cubicBezTo>
                    <a:pt x="265" y="982"/>
                    <a:pt x="261" y="986"/>
                    <a:pt x="258" y="990"/>
                  </a:cubicBezTo>
                  <a:cubicBezTo>
                    <a:pt x="267" y="967"/>
                    <a:pt x="265" y="971"/>
                    <a:pt x="270" y="972"/>
                  </a:cubicBezTo>
                  <a:cubicBezTo>
                    <a:pt x="317" y="926"/>
                    <a:pt x="316" y="922"/>
                    <a:pt x="337" y="912"/>
                  </a:cubicBezTo>
                  <a:cubicBezTo>
                    <a:pt x="446" y="842"/>
                    <a:pt x="455" y="842"/>
                    <a:pt x="463" y="838"/>
                  </a:cubicBezTo>
                  <a:cubicBezTo>
                    <a:pt x="475" y="832"/>
                    <a:pt x="476" y="831"/>
                    <a:pt x="477" y="830"/>
                  </a:cubicBezTo>
                  <a:cubicBezTo>
                    <a:pt x="595" y="755"/>
                    <a:pt x="608" y="750"/>
                    <a:pt x="608" y="743"/>
                  </a:cubicBezTo>
                  <a:cubicBezTo>
                    <a:pt x="591" y="754"/>
                    <a:pt x="593" y="752"/>
                    <a:pt x="587" y="758"/>
                  </a:cubicBezTo>
                  <a:cubicBezTo>
                    <a:pt x="552" y="781"/>
                    <a:pt x="553" y="785"/>
                    <a:pt x="549" y="783"/>
                  </a:cubicBezTo>
                  <a:cubicBezTo>
                    <a:pt x="516" y="799"/>
                    <a:pt x="510" y="807"/>
                    <a:pt x="506" y="809"/>
                  </a:cubicBezTo>
                  <a:cubicBezTo>
                    <a:pt x="432" y="848"/>
                    <a:pt x="425" y="843"/>
                    <a:pt x="423" y="847"/>
                  </a:cubicBezTo>
                  <a:cubicBezTo>
                    <a:pt x="403" y="861"/>
                    <a:pt x="400" y="858"/>
                    <a:pt x="396" y="861"/>
                  </a:cubicBezTo>
                  <a:cubicBezTo>
                    <a:pt x="290" y="934"/>
                    <a:pt x="289" y="937"/>
                    <a:pt x="284" y="940"/>
                  </a:cubicBezTo>
                  <a:cubicBezTo>
                    <a:pt x="283" y="932"/>
                    <a:pt x="287" y="928"/>
                    <a:pt x="289" y="924"/>
                  </a:cubicBezTo>
                  <a:cubicBezTo>
                    <a:pt x="318" y="903"/>
                    <a:pt x="325" y="895"/>
                    <a:pt x="335" y="888"/>
                  </a:cubicBezTo>
                  <a:cubicBezTo>
                    <a:pt x="381" y="857"/>
                    <a:pt x="388" y="853"/>
                    <a:pt x="394" y="848"/>
                  </a:cubicBezTo>
                  <a:cubicBezTo>
                    <a:pt x="445" y="830"/>
                    <a:pt x="450" y="818"/>
                    <a:pt x="452" y="823"/>
                  </a:cubicBezTo>
                  <a:cubicBezTo>
                    <a:pt x="472" y="813"/>
                    <a:pt x="472" y="811"/>
                    <a:pt x="474" y="812"/>
                  </a:cubicBezTo>
                  <a:cubicBezTo>
                    <a:pt x="492" y="804"/>
                    <a:pt x="496" y="802"/>
                    <a:pt x="499" y="799"/>
                  </a:cubicBezTo>
                  <a:cubicBezTo>
                    <a:pt x="522" y="787"/>
                    <a:pt x="529" y="784"/>
                    <a:pt x="536" y="782"/>
                  </a:cubicBezTo>
                  <a:cubicBezTo>
                    <a:pt x="594" y="740"/>
                    <a:pt x="604" y="733"/>
                    <a:pt x="613" y="727"/>
                  </a:cubicBezTo>
                  <a:cubicBezTo>
                    <a:pt x="629" y="708"/>
                    <a:pt x="626" y="710"/>
                    <a:pt x="623" y="712"/>
                  </a:cubicBezTo>
                  <a:cubicBezTo>
                    <a:pt x="614" y="719"/>
                    <a:pt x="612" y="720"/>
                    <a:pt x="611" y="720"/>
                  </a:cubicBezTo>
                  <a:cubicBezTo>
                    <a:pt x="602" y="727"/>
                    <a:pt x="602" y="731"/>
                    <a:pt x="598" y="733"/>
                  </a:cubicBezTo>
                  <a:cubicBezTo>
                    <a:pt x="578" y="747"/>
                    <a:pt x="571" y="752"/>
                    <a:pt x="564" y="757"/>
                  </a:cubicBezTo>
                  <a:cubicBezTo>
                    <a:pt x="528" y="774"/>
                    <a:pt x="524" y="782"/>
                    <a:pt x="521" y="779"/>
                  </a:cubicBezTo>
                  <a:cubicBezTo>
                    <a:pt x="466" y="806"/>
                    <a:pt x="462" y="809"/>
                    <a:pt x="459" y="809"/>
                  </a:cubicBezTo>
                  <a:cubicBezTo>
                    <a:pt x="423" y="827"/>
                    <a:pt x="420" y="825"/>
                    <a:pt x="416" y="827"/>
                  </a:cubicBezTo>
                  <a:cubicBezTo>
                    <a:pt x="347" y="870"/>
                    <a:pt x="336" y="878"/>
                    <a:pt x="325" y="885"/>
                  </a:cubicBezTo>
                  <a:cubicBezTo>
                    <a:pt x="302" y="902"/>
                    <a:pt x="299" y="905"/>
                    <a:pt x="297" y="904"/>
                  </a:cubicBezTo>
                  <a:cubicBezTo>
                    <a:pt x="342" y="859"/>
                    <a:pt x="352" y="856"/>
                    <a:pt x="352" y="851"/>
                  </a:cubicBezTo>
                  <a:cubicBezTo>
                    <a:pt x="384" y="833"/>
                    <a:pt x="390" y="829"/>
                    <a:pt x="403" y="820"/>
                  </a:cubicBezTo>
                  <a:cubicBezTo>
                    <a:pt x="434" y="799"/>
                    <a:pt x="448" y="797"/>
                    <a:pt x="456" y="791"/>
                  </a:cubicBezTo>
                  <a:cubicBezTo>
                    <a:pt x="491" y="772"/>
                    <a:pt x="498" y="776"/>
                    <a:pt x="509" y="765"/>
                  </a:cubicBezTo>
                  <a:cubicBezTo>
                    <a:pt x="550" y="750"/>
                    <a:pt x="561" y="743"/>
                    <a:pt x="571" y="740"/>
                  </a:cubicBezTo>
                  <a:cubicBezTo>
                    <a:pt x="650" y="685"/>
                    <a:pt x="651" y="680"/>
                    <a:pt x="658" y="677"/>
                  </a:cubicBezTo>
                  <a:cubicBezTo>
                    <a:pt x="663" y="670"/>
                    <a:pt x="651" y="676"/>
                    <a:pt x="643" y="686"/>
                  </a:cubicBezTo>
                  <a:cubicBezTo>
                    <a:pt x="557" y="738"/>
                    <a:pt x="549" y="738"/>
                    <a:pt x="541" y="745"/>
                  </a:cubicBezTo>
                  <a:cubicBezTo>
                    <a:pt x="457" y="783"/>
                    <a:pt x="447" y="787"/>
                    <a:pt x="438" y="789"/>
                  </a:cubicBezTo>
                  <a:cubicBezTo>
                    <a:pt x="417" y="807"/>
                    <a:pt x="409" y="804"/>
                    <a:pt x="401" y="811"/>
                  </a:cubicBezTo>
                  <a:cubicBezTo>
                    <a:pt x="339" y="851"/>
                    <a:pt x="338" y="856"/>
                    <a:pt x="329" y="860"/>
                  </a:cubicBezTo>
                  <a:cubicBezTo>
                    <a:pt x="311" y="871"/>
                    <a:pt x="311" y="863"/>
                    <a:pt x="308" y="866"/>
                  </a:cubicBezTo>
                  <a:cubicBezTo>
                    <a:pt x="324" y="849"/>
                    <a:pt x="327" y="851"/>
                    <a:pt x="327" y="847"/>
                  </a:cubicBezTo>
                  <a:cubicBezTo>
                    <a:pt x="429" y="785"/>
                    <a:pt x="430" y="783"/>
                    <a:pt x="438" y="779"/>
                  </a:cubicBezTo>
                  <a:cubicBezTo>
                    <a:pt x="489" y="753"/>
                    <a:pt x="491" y="753"/>
                    <a:pt x="494" y="751"/>
                  </a:cubicBezTo>
                  <a:cubicBezTo>
                    <a:pt x="546" y="730"/>
                    <a:pt x="551" y="722"/>
                    <a:pt x="554" y="725"/>
                  </a:cubicBezTo>
                  <a:cubicBezTo>
                    <a:pt x="553" y="723"/>
                    <a:pt x="551" y="717"/>
                    <a:pt x="547" y="723"/>
                  </a:cubicBezTo>
                  <a:cubicBezTo>
                    <a:pt x="515" y="736"/>
                    <a:pt x="513" y="732"/>
                    <a:pt x="509" y="735"/>
                  </a:cubicBezTo>
                  <a:cubicBezTo>
                    <a:pt x="487" y="740"/>
                    <a:pt x="482" y="748"/>
                    <a:pt x="479" y="745"/>
                  </a:cubicBezTo>
                  <a:cubicBezTo>
                    <a:pt x="397" y="793"/>
                    <a:pt x="390" y="796"/>
                    <a:pt x="382" y="800"/>
                  </a:cubicBezTo>
                  <a:cubicBezTo>
                    <a:pt x="344" y="825"/>
                    <a:pt x="339" y="829"/>
                    <a:pt x="334" y="833"/>
                  </a:cubicBezTo>
                  <a:cubicBezTo>
                    <a:pt x="346" y="804"/>
                    <a:pt x="361" y="789"/>
                    <a:pt x="375" y="781"/>
                  </a:cubicBezTo>
                  <a:cubicBezTo>
                    <a:pt x="397" y="767"/>
                    <a:pt x="400" y="765"/>
                    <a:pt x="404" y="763"/>
                  </a:cubicBezTo>
                  <a:cubicBezTo>
                    <a:pt x="478" y="727"/>
                    <a:pt x="484" y="727"/>
                    <a:pt x="492" y="721"/>
                  </a:cubicBezTo>
                  <a:cubicBezTo>
                    <a:pt x="514" y="719"/>
                    <a:pt x="521" y="711"/>
                    <a:pt x="527" y="713"/>
                  </a:cubicBezTo>
                  <a:cubicBezTo>
                    <a:pt x="573" y="696"/>
                    <a:pt x="580" y="692"/>
                    <a:pt x="587" y="689"/>
                  </a:cubicBezTo>
                  <a:cubicBezTo>
                    <a:pt x="627" y="664"/>
                    <a:pt x="637" y="667"/>
                    <a:pt x="634" y="660"/>
                  </a:cubicBezTo>
                  <a:cubicBezTo>
                    <a:pt x="534" y="701"/>
                    <a:pt x="528" y="701"/>
                    <a:pt x="521" y="705"/>
                  </a:cubicBezTo>
                  <a:cubicBezTo>
                    <a:pt x="490" y="707"/>
                    <a:pt x="495" y="713"/>
                    <a:pt x="501" y="707"/>
                  </a:cubicBezTo>
                  <a:cubicBezTo>
                    <a:pt x="543" y="697"/>
                    <a:pt x="550" y="686"/>
                    <a:pt x="556" y="687"/>
                  </a:cubicBezTo>
                  <a:cubicBezTo>
                    <a:pt x="578" y="682"/>
                    <a:pt x="584" y="677"/>
                    <a:pt x="590" y="677"/>
                  </a:cubicBezTo>
                  <a:cubicBezTo>
                    <a:pt x="643" y="648"/>
                    <a:pt x="657" y="643"/>
                    <a:pt x="673" y="629"/>
                  </a:cubicBezTo>
                  <a:cubicBezTo>
                    <a:pt x="647" y="645"/>
                    <a:pt x="643" y="645"/>
                    <a:pt x="641" y="645"/>
                  </a:cubicBezTo>
                  <a:cubicBezTo>
                    <a:pt x="611" y="659"/>
                    <a:pt x="604" y="666"/>
                    <a:pt x="597" y="667"/>
                  </a:cubicBezTo>
                  <a:cubicBezTo>
                    <a:pt x="556" y="675"/>
                    <a:pt x="551" y="687"/>
                    <a:pt x="549" y="682"/>
                  </a:cubicBezTo>
                  <a:cubicBezTo>
                    <a:pt x="516" y="695"/>
                    <a:pt x="514" y="691"/>
                    <a:pt x="510" y="696"/>
                  </a:cubicBezTo>
                  <a:cubicBezTo>
                    <a:pt x="487" y="704"/>
                    <a:pt x="483" y="706"/>
                    <a:pt x="480" y="705"/>
                  </a:cubicBezTo>
                  <a:cubicBezTo>
                    <a:pt x="454" y="716"/>
                    <a:pt x="446" y="720"/>
                    <a:pt x="441" y="723"/>
                  </a:cubicBezTo>
                  <a:cubicBezTo>
                    <a:pt x="430" y="731"/>
                    <a:pt x="427" y="727"/>
                    <a:pt x="423" y="731"/>
                  </a:cubicBezTo>
                  <a:cubicBezTo>
                    <a:pt x="386" y="755"/>
                    <a:pt x="382" y="753"/>
                    <a:pt x="377" y="757"/>
                  </a:cubicBezTo>
                  <a:cubicBezTo>
                    <a:pt x="347" y="769"/>
                    <a:pt x="358" y="764"/>
                    <a:pt x="366" y="758"/>
                  </a:cubicBezTo>
                  <a:cubicBezTo>
                    <a:pt x="409" y="728"/>
                    <a:pt x="417" y="725"/>
                    <a:pt x="425" y="718"/>
                  </a:cubicBezTo>
                  <a:cubicBezTo>
                    <a:pt x="571" y="656"/>
                    <a:pt x="601" y="640"/>
                    <a:pt x="630" y="626"/>
                  </a:cubicBezTo>
                  <a:cubicBezTo>
                    <a:pt x="661" y="605"/>
                    <a:pt x="663" y="601"/>
                    <a:pt x="664" y="599"/>
                  </a:cubicBezTo>
                  <a:cubicBezTo>
                    <a:pt x="642" y="607"/>
                    <a:pt x="637" y="615"/>
                    <a:pt x="632" y="617"/>
                  </a:cubicBezTo>
                  <a:cubicBezTo>
                    <a:pt x="575" y="644"/>
                    <a:pt x="557" y="653"/>
                    <a:pt x="540" y="659"/>
                  </a:cubicBezTo>
                  <a:cubicBezTo>
                    <a:pt x="479" y="687"/>
                    <a:pt x="471" y="684"/>
                    <a:pt x="462" y="691"/>
                  </a:cubicBezTo>
                  <a:cubicBezTo>
                    <a:pt x="418" y="713"/>
                    <a:pt x="415" y="715"/>
                    <a:pt x="412" y="717"/>
                  </a:cubicBezTo>
                  <a:cubicBezTo>
                    <a:pt x="381" y="734"/>
                    <a:pt x="377" y="737"/>
                    <a:pt x="373" y="740"/>
                  </a:cubicBezTo>
                  <a:cubicBezTo>
                    <a:pt x="385" y="720"/>
                    <a:pt x="404" y="707"/>
                    <a:pt x="421" y="696"/>
                  </a:cubicBezTo>
                  <a:cubicBezTo>
                    <a:pt x="473" y="672"/>
                    <a:pt x="478" y="677"/>
                    <a:pt x="484" y="670"/>
                  </a:cubicBezTo>
                  <a:cubicBezTo>
                    <a:pt x="519" y="657"/>
                    <a:pt x="524" y="659"/>
                    <a:pt x="529" y="654"/>
                  </a:cubicBezTo>
                  <a:cubicBezTo>
                    <a:pt x="603" y="622"/>
                    <a:pt x="611" y="619"/>
                    <a:pt x="619" y="615"/>
                  </a:cubicBezTo>
                  <a:cubicBezTo>
                    <a:pt x="667" y="570"/>
                    <a:pt x="677" y="568"/>
                    <a:pt x="675" y="564"/>
                  </a:cubicBezTo>
                  <a:cubicBezTo>
                    <a:pt x="719" y="542"/>
                    <a:pt x="725" y="539"/>
                    <a:pt x="730" y="537"/>
                  </a:cubicBezTo>
                  <a:cubicBezTo>
                    <a:pt x="742" y="527"/>
                    <a:pt x="737" y="530"/>
                    <a:pt x="732" y="533"/>
                  </a:cubicBezTo>
                  <a:cubicBezTo>
                    <a:pt x="706" y="538"/>
                    <a:pt x="703" y="542"/>
                    <a:pt x="700" y="544"/>
                  </a:cubicBezTo>
                  <a:cubicBezTo>
                    <a:pt x="637" y="575"/>
                    <a:pt x="629" y="578"/>
                    <a:pt x="622" y="585"/>
                  </a:cubicBezTo>
                  <a:cubicBezTo>
                    <a:pt x="557" y="616"/>
                    <a:pt x="550" y="611"/>
                    <a:pt x="543" y="615"/>
                  </a:cubicBezTo>
                  <a:cubicBezTo>
                    <a:pt x="514" y="623"/>
                    <a:pt x="507" y="625"/>
                    <a:pt x="499" y="630"/>
                  </a:cubicBezTo>
                  <a:cubicBezTo>
                    <a:pt x="469" y="641"/>
                    <a:pt x="463" y="637"/>
                    <a:pt x="455" y="644"/>
                  </a:cubicBezTo>
                  <a:cubicBezTo>
                    <a:pt x="432" y="653"/>
                    <a:pt x="426" y="659"/>
                    <a:pt x="422" y="658"/>
                  </a:cubicBezTo>
                  <a:cubicBezTo>
                    <a:pt x="410" y="660"/>
                    <a:pt x="410" y="653"/>
                    <a:pt x="416" y="648"/>
                  </a:cubicBezTo>
                  <a:cubicBezTo>
                    <a:pt x="439" y="640"/>
                    <a:pt x="445" y="628"/>
                    <a:pt x="447" y="633"/>
                  </a:cubicBezTo>
                  <a:cubicBezTo>
                    <a:pt x="502" y="611"/>
                    <a:pt x="513" y="606"/>
                    <a:pt x="523" y="605"/>
                  </a:cubicBezTo>
                  <a:cubicBezTo>
                    <a:pt x="597" y="583"/>
                    <a:pt x="606" y="581"/>
                    <a:pt x="615" y="576"/>
                  </a:cubicBezTo>
                  <a:cubicBezTo>
                    <a:pt x="655" y="561"/>
                    <a:pt x="660" y="548"/>
                    <a:pt x="663" y="553"/>
                  </a:cubicBezTo>
                  <a:cubicBezTo>
                    <a:pt x="715" y="530"/>
                    <a:pt x="721" y="528"/>
                    <a:pt x="727" y="527"/>
                  </a:cubicBezTo>
                  <a:cubicBezTo>
                    <a:pt x="736" y="512"/>
                    <a:pt x="727" y="524"/>
                    <a:pt x="720" y="520"/>
                  </a:cubicBezTo>
                  <a:cubicBezTo>
                    <a:pt x="677" y="533"/>
                    <a:pt x="673" y="536"/>
                    <a:pt x="668" y="537"/>
                  </a:cubicBezTo>
                  <a:cubicBezTo>
                    <a:pt x="603" y="571"/>
                    <a:pt x="600" y="575"/>
                    <a:pt x="598" y="573"/>
                  </a:cubicBezTo>
                  <a:cubicBezTo>
                    <a:pt x="555" y="592"/>
                    <a:pt x="552" y="588"/>
                    <a:pt x="549" y="589"/>
                  </a:cubicBezTo>
                  <a:cubicBezTo>
                    <a:pt x="507" y="600"/>
                    <a:pt x="504" y="601"/>
                    <a:pt x="501" y="601"/>
                  </a:cubicBezTo>
                  <a:cubicBezTo>
                    <a:pt x="462" y="618"/>
                    <a:pt x="456" y="620"/>
                    <a:pt x="449" y="622"/>
                  </a:cubicBezTo>
                  <a:cubicBezTo>
                    <a:pt x="427" y="627"/>
                    <a:pt x="429" y="624"/>
                    <a:pt x="432" y="622"/>
                  </a:cubicBezTo>
                  <a:cubicBezTo>
                    <a:pt x="464" y="601"/>
                    <a:pt x="476" y="596"/>
                    <a:pt x="488" y="594"/>
                  </a:cubicBezTo>
                  <a:cubicBezTo>
                    <a:pt x="519" y="583"/>
                    <a:pt x="522" y="582"/>
                    <a:pt x="525" y="584"/>
                  </a:cubicBezTo>
                  <a:cubicBezTo>
                    <a:pt x="550" y="574"/>
                    <a:pt x="557" y="572"/>
                    <a:pt x="563" y="571"/>
                  </a:cubicBezTo>
                  <a:cubicBezTo>
                    <a:pt x="588" y="560"/>
                    <a:pt x="594" y="562"/>
                    <a:pt x="600" y="559"/>
                  </a:cubicBezTo>
                  <a:cubicBezTo>
                    <a:pt x="645" y="537"/>
                    <a:pt x="651" y="541"/>
                    <a:pt x="657" y="535"/>
                  </a:cubicBezTo>
                  <a:cubicBezTo>
                    <a:pt x="670" y="528"/>
                    <a:pt x="672" y="530"/>
                    <a:pt x="671" y="528"/>
                  </a:cubicBezTo>
                  <a:cubicBezTo>
                    <a:pt x="707" y="510"/>
                    <a:pt x="711" y="502"/>
                    <a:pt x="714" y="502"/>
                  </a:cubicBezTo>
                  <a:cubicBezTo>
                    <a:pt x="729" y="486"/>
                    <a:pt x="743" y="485"/>
                    <a:pt x="736" y="481"/>
                  </a:cubicBezTo>
                  <a:cubicBezTo>
                    <a:pt x="686" y="515"/>
                    <a:pt x="684" y="515"/>
                    <a:pt x="682" y="515"/>
                  </a:cubicBezTo>
                  <a:cubicBezTo>
                    <a:pt x="660" y="525"/>
                    <a:pt x="654" y="529"/>
                    <a:pt x="648" y="532"/>
                  </a:cubicBezTo>
                  <a:cubicBezTo>
                    <a:pt x="622" y="542"/>
                    <a:pt x="616" y="542"/>
                    <a:pt x="609" y="548"/>
                  </a:cubicBezTo>
                  <a:cubicBezTo>
                    <a:pt x="569" y="562"/>
                    <a:pt x="566" y="558"/>
                    <a:pt x="563" y="561"/>
                  </a:cubicBezTo>
                  <a:cubicBezTo>
                    <a:pt x="541" y="567"/>
                    <a:pt x="537" y="572"/>
                    <a:pt x="535" y="570"/>
                  </a:cubicBezTo>
                  <a:cubicBezTo>
                    <a:pt x="474" y="591"/>
                    <a:pt x="469" y="587"/>
                    <a:pt x="462" y="592"/>
                  </a:cubicBezTo>
                  <a:cubicBezTo>
                    <a:pt x="459" y="582"/>
                    <a:pt x="465" y="573"/>
                    <a:pt x="468" y="576"/>
                  </a:cubicBezTo>
                  <a:cubicBezTo>
                    <a:pt x="497" y="562"/>
                    <a:pt x="501" y="567"/>
                    <a:pt x="506" y="564"/>
                  </a:cubicBezTo>
                  <a:cubicBezTo>
                    <a:pt x="546" y="554"/>
                    <a:pt x="550" y="555"/>
                    <a:pt x="555" y="550"/>
                  </a:cubicBezTo>
                  <a:cubicBezTo>
                    <a:pt x="621" y="530"/>
                    <a:pt x="639" y="521"/>
                    <a:pt x="656" y="514"/>
                  </a:cubicBezTo>
                  <a:cubicBezTo>
                    <a:pt x="724" y="468"/>
                    <a:pt x="727" y="472"/>
                    <a:pt x="731" y="467"/>
                  </a:cubicBezTo>
                  <a:cubicBezTo>
                    <a:pt x="698" y="479"/>
                    <a:pt x="675" y="497"/>
                    <a:pt x="653" y="506"/>
                  </a:cubicBezTo>
                  <a:cubicBezTo>
                    <a:pt x="569" y="540"/>
                    <a:pt x="564" y="539"/>
                    <a:pt x="557" y="543"/>
                  </a:cubicBezTo>
                  <a:cubicBezTo>
                    <a:pt x="520" y="547"/>
                    <a:pt x="515" y="554"/>
                    <a:pt x="512" y="552"/>
                  </a:cubicBezTo>
                  <a:cubicBezTo>
                    <a:pt x="473" y="562"/>
                    <a:pt x="469" y="568"/>
                    <a:pt x="466" y="563"/>
                  </a:cubicBezTo>
                  <a:cubicBezTo>
                    <a:pt x="498" y="545"/>
                    <a:pt x="497" y="541"/>
                    <a:pt x="502" y="539"/>
                  </a:cubicBezTo>
                  <a:cubicBezTo>
                    <a:pt x="563" y="520"/>
                    <a:pt x="573" y="516"/>
                    <a:pt x="581" y="519"/>
                  </a:cubicBezTo>
                  <a:cubicBezTo>
                    <a:pt x="612" y="506"/>
                    <a:pt x="616" y="505"/>
                    <a:pt x="619" y="506"/>
                  </a:cubicBezTo>
                  <a:cubicBezTo>
                    <a:pt x="736" y="443"/>
                    <a:pt x="752" y="427"/>
                    <a:pt x="767" y="422"/>
                  </a:cubicBezTo>
                  <a:cubicBezTo>
                    <a:pt x="792" y="398"/>
                    <a:pt x="801" y="398"/>
                    <a:pt x="799" y="388"/>
                  </a:cubicBezTo>
                  <a:cubicBezTo>
                    <a:pt x="779" y="406"/>
                    <a:pt x="773" y="410"/>
                    <a:pt x="771" y="411"/>
                  </a:cubicBezTo>
                  <a:cubicBezTo>
                    <a:pt x="764" y="417"/>
                    <a:pt x="760" y="419"/>
                    <a:pt x="757" y="421"/>
                  </a:cubicBezTo>
                  <a:cubicBezTo>
                    <a:pt x="698" y="461"/>
                    <a:pt x="694" y="459"/>
                    <a:pt x="692" y="461"/>
                  </a:cubicBezTo>
                  <a:cubicBezTo>
                    <a:pt x="645" y="481"/>
                    <a:pt x="642" y="485"/>
                    <a:pt x="639" y="487"/>
                  </a:cubicBezTo>
                  <a:cubicBezTo>
                    <a:pt x="607" y="499"/>
                    <a:pt x="602" y="499"/>
                    <a:pt x="597" y="503"/>
                  </a:cubicBezTo>
                  <a:cubicBezTo>
                    <a:pt x="580" y="505"/>
                    <a:pt x="572" y="510"/>
                    <a:pt x="564" y="509"/>
                  </a:cubicBezTo>
                  <a:cubicBezTo>
                    <a:pt x="507" y="529"/>
                    <a:pt x="504" y="529"/>
                    <a:pt x="501" y="530"/>
                  </a:cubicBezTo>
                  <a:cubicBezTo>
                    <a:pt x="511" y="516"/>
                    <a:pt x="516" y="516"/>
                    <a:pt x="521" y="510"/>
                  </a:cubicBezTo>
                  <a:cubicBezTo>
                    <a:pt x="560" y="498"/>
                    <a:pt x="569" y="498"/>
                    <a:pt x="580" y="493"/>
                  </a:cubicBezTo>
                  <a:cubicBezTo>
                    <a:pt x="646" y="472"/>
                    <a:pt x="652" y="467"/>
                    <a:pt x="658" y="468"/>
                  </a:cubicBezTo>
                  <a:cubicBezTo>
                    <a:pt x="762" y="408"/>
                    <a:pt x="771" y="401"/>
                    <a:pt x="780" y="395"/>
                  </a:cubicBezTo>
                  <a:cubicBezTo>
                    <a:pt x="794" y="385"/>
                    <a:pt x="799" y="381"/>
                    <a:pt x="804" y="378"/>
                  </a:cubicBezTo>
                  <a:cubicBezTo>
                    <a:pt x="816" y="362"/>
                    <a:pt x="807" y="368"/>
                    <a:pt x="799" y="374"/>
                  </a:cubicBezTo>
                  <a:cubicBezTo>
                    <a:pt x="785" y="381"/>
                    <a:pt x="780" y="387"/>
                    <a:pt x="777" y="392"/>
                  </a:cubicBezTo>
                  <a:cubicBezTo>
                    <a:pt x="741" y="412"/>
                    <a:pt x="732" y="416"/>
                    <a:pt x="722" y="424"/>
                  </a:cubicBezTo>
                  <a:cubicBezTo>
                    <a:pt x="700" y="442"/>
                    <a:pt x="692" y="439"/>
                    <a:pt x="689" y="441"/>
                  </a:cubicBezTo>
                  <a:cubicBezTo>
                    <a:pt x="614" y="471"/>
                    <a:pt x="613" y="473"/>
                    <a:pt x="607" y="476"/>
                  </a:cubicBezTo>
                  <a:cubicBezTo>
                    <a:pt x="566" y="485"/>
                    <a:pt x="556" y="494"/>
                    <a:pt x="549" y="491"/>
                  </a:cubicBezTo>
                  <a:cubicBezTo>
                    <a:pt x="513" y="502"/>
                    <a:pt x="508" y="511"/>
                    <a:pt x="505" y="508"/>
                  </a:cubicBezTo>
                  <a:cubicBezTo>
                    <a:pt x="524" y="490"/>
                    <a:pt x="526" y="487"/>
                    <a:pt x="528" y="486"/>
                  </a:cubicBezTo>
                  <a:cubicBezTo>
                    <a:pt x="546" y="478"/>
                    <a:pt x="555" y="473"/>
                    <a:pt x="564" y="467"/>
                  </a:cubicBezTo>
                  <a:cubicBezTo>
                    <a:pt x="585" y="466"/>
                    <a:pt x="592" y="460"/>
                    <a:pt x="598" y="460"/>
                  </a:cubicBezTo>
                  <a:cubicBezTo>
                    <a:pt x="650" y="440"/>
                    <a:pt x="653" y="444"/>
                    <a:pt x="657" y="440"/>
                  </a:cubicBezTo>
                  <a:cubicBezTo>
                    <a:pt x="729" y="408"/>
                    <a:pt x="743" y="399"/>
                    <a:pt x="758" y="389"/>
                  </a:cubicBezTo>
                  <a:cubicBezTo>
                    <a:pt x="794" y="357"/>
                    <a:pt x="790" y="359"/>
                    <a:pt x="778" y="369"/>
                  </a:cubicBezTo>
                  <a:cubicBezTo>
                    <a:pt x="742" y="393"/>
                    <a:pt x="737" y="396"/>
                    <a:pt x="732" y="400"/>
                  </a:cubicBezTo>
                  <a:cubicBezTo>
                    <a:pt x="693" y="417"/>
                    <a:pt x="690" y="418"/>
                    <a:pt x="687" y="420"/>
                  </a:cubicBezTo>
                  <a:cubicBezTo>
                    <a:pt x="629" y="438"/>
                    <a:pt x="622" y="447"/>
                    <a:pt x="618" y="443"/>
                  </a:cubicBezTo>
                  <a:cubicBezTo>
                    <a:pt x="587" y="455"/>
                    <a:pt x="575" y="459"/>
                    <a:pt x="564" y="457"/>
                  </a:cubicBezTo>
                  <a:cubicBezTo>
                    <a:pt x="544" y="467"/>
                    <a:pt x="539" y="470"/>
                    <a:pt x="534" y="470"/>
                  </a:cubicBezTo>
                  <a:cubicBezTo>
                    <a:pt x="590" y="434"/>
                    <a:pt x="594" y="439"/>
                    <a:pt x="599" y="435"/>
                  </a:cubicBezTo>
                  <a:cubicBezTo>
                    <a:pt x="658" y="416"/>
                    <a:pt x="669" y="411"/>
                    <a:pt x="679" y="409"/>
                  </a:cubicBezTo>
                  <a:cubicBezTo>
                    <a:pt x="766" y="359"/>
                    <a:pt x="770" y="356"/>
                    <a:pt x="786" y="346"/>
                  </a:cubicBezTo>
                  <a:cubicBezTo>
                    <a:pt x="788" y="337"/>
                    <a:pt x="773" y="348"/>
                    <a:pt x="758" y="359"/>
                  </a:cubicBezTo>
                  <a:cubicBezTo>
                    <a:pt x="666" y="405"/>
                    <a:pt x="659" y="405"/>
                    <a:pt x="650" y="410"/>
                  </a:cubicBezTo>
                  <a:cubicBezTo>
                    <a:pt x="579" y="427"/>
                    <a:pt x="571" y="435"/>
                    <a:pt x="566" y="429"/>
                  </a:cubicBezTo>
                  <a:cubicBezTo>
                    <a:pt x="586" y="418"/>
                    <a:pt x="591" y="422"/>
                    <a:pt x="597" y="419"/>
                  </a:cubicBezTo>
                  <a:cubicBezTo>
                    <a:pt x="623" y="411"/>
                    <a:pt x="627" y="405"/>
                    <a:pt x="629" y="408"/>
                  </a:cubicBezTo>
                  <a:cubicBezTo>
                    <a:pt x="674" y="391"/>
                    <a:pt x="674" y="383"/>
                    <a:pt x="679" y="385"/>
                  </a:cubicBezTo>
                  <a:cubicBezTo>
                    <a:pt x="709" y="372"/>
                    <a:pt x="714" y="369"/>
                    <a:pt x="719" y="365"/>
                  </a:cubicBezTo>
                  <a:cubicBezTo>
                    <a:pt x="790" y="326"/>
                    <a:pt x="800" y="319"/>
                    <a:pt x="808" y="316"/>
                  </a:cubicBezTo>
                  <a:cubicBezTo>
                    <a:pt x="851" y="294"/>
                    <a:pt x="848" y="291"/>
                    <a:pt x="852" y="289"/>
                  </a:cubicBezTo>
                  <a:cubicBezTo>
                    <a:pt x="847" y="287"/>
                    <a:pt x="848" y="290"/>
                    <a:pt x="845" y="292"/>
                  </a:cubicBezTo>
                  <a:cubicBezTo>
                    <a:pt x="796" y="312"/>
                    <a:pt x="785" y="320"/>
                    <a:pt x="775" y="325"/>
                  </a:cubicBezTo>
                  <a:cubicBezTo>
                    <a:pt x="686" y="371"/>
                    <a:pt x="681" y="378"/>
                    <a:pt x="677" y="376"/>
                  </a:cubicBezTo>
                  <a:cubicBezTo>
                    <a:pt x="647" y="386"/>
                    <a:pt x="644" y="390"/>
                    <a:pt x="642" y="391"/>
                  </a:cubicBezTo>
                  <a:cubicBezTo>
                    <a:pt x="602" y="407"/>
                    <a:pt x="598" y="406"/>
                    <a:pt x="593" y="409"/>
                  </a:cubicBezTo>
                  <a:cubicBezTo>
                    <a:pt x="585" y="406"/>
                    <a:pt x="586" y="411"/>
                    <a:pt x="589" y="407"/>
                  </a:cubicBezTo>
                  <a:cubicBezTo>
                    <a:pt x="637" y="379"/>
                    <a:pt x="661" y="368"/>
                    <a:pt x="684" y="361"/>
                  </a:cubicBezTo>
                  <a:cubicBezTo>
                    <a:pt x="714" y="348"/>
                    <a:pt x="717" y="344"/>
                    <a:pt x="720" y="343"/>
                  </a:cubicBezTo>
                  <a:cubicBezTo>
                    <a:pt x="761" y="318"/>
                    <a:pt x="780" y="313"/>
                    <a:pt x="794" y="303"/>
                  </a:cubicBezTo>
                  <a:cubicBezTo>
                    <a:pt x="837" y="288"/>
                    <a:pt x="847" y="283"/>
                    <a:pt x="845" y="279"/>
                  </a:cubicBezTo>
                  <a:cubicBezTo>
                    <a:pt x="748" y="324"/>
                    <a:pt x="743" y="322"/>
                    <a:pt x="738" y="327"/>
                  </a:cubicBezTo>
                  <a:cubicBezTo>
                    <a:pt x="712" y="340"/>
                    <a:pt x="702" y="341"/>
                    <a:pt x="692" y="348"/>
                  </a:cubicBezTo>
                  <a:cubicBezTo>
                    <a:pt x="671" y="360"/>
                    <a:pt x="667" y="355"/>
                    <a:pt x="661" y="360"/>
                  </a:cubicBezTo>
                  <a:cubicBezTo>
                    <a:pt x="628" y="371"/>
                    <a:pt x="625" y="375"/>
                    <a:pt x="623" y="373"/>
                  </a:cubicBezTo>
                  <a:cubicBezTo>
                    <a:pt x="602" y="380"/>
                    <a:pt x="603" y="375"/>
                    <a:pt x="608" y="379"/>
                  </a:cubicBezTo>
                  <a:cubicBezTo>
                    <a:pt x="635" y="363"/>
                    <a:pt x="640" y="358"/>
                    <a:pt x="645" y="355"/>
                  </a:cubicBezTo>
                  <a:cubicBezTo>
                    <a:pt x="690" y="337"/>
                    <a:pt x="695" y="339"/>
                    <a:pt x="702" y="336"/>
                  </a:cubicBezTo>
                  <a:cubicBezTo>
                    <a:pt x="778" y="299"/>
                    <a:pt x="789" y="291"/>
                    <a:pt x="800" y="284"/>
                  </a:cubicBezTo>
                  <a:cubicBezTo>
                    <a:pt x="823" y="265"/>
                    <a:pt x="817" y="270"/>
                    <a:pt x="810" y="275"/>
                  </a:cubicBezTo>
                  <a:cubicBezTo>
                    <a:pt x="745" y="308"/>
                    <a:pt x="744" y="312"/>
                    <a:pt x="735" y="317"/>
                  </a:cubicBezTo>
                  <a:cubicBezTo>
                    <a:pt x="706" y="325"/>
                    <a:pt x="698" y="329"/>
                    <a:pt x="692" y="328"/>
                  </a:cubicBezTo>
                  <a:cubicBezTo>
                    <a:pt x="631" y="353"/>
                    <a:pt x="625" y="359"/>
                    <a:pt x="621" y="355"/>
                  </a:cubicBezTo>
                  <a:cubicBezTo>
                    <a:pt x="645" y="341"/>
                    <a:pt x="649" y="339"/>
                    <a:pt x="654" y="336"/>
                  </a:cubicBezTo>
                  <a:cubicBezTo>
                    <a:pt x="697" y="321"/>
                    <a:pt x="705" y="316"/>
                    <a:pt x="713" y="313"/>
                  </a:cubicBezTo>
                  <a:cubicBezTo>
                    <a:pt x="745" y="297"/>
                    <a:pt x="753" y="295"/>
                    <a:pt x="761" y="291"/>
                  </a:cubicBezTo>
                  <a:cubicBezTo>
                    <a:pt x="803" y="262"/>
                    <a:pt x="807" y="264"/>
                    <a:pt x="806" y="261"/>
                  </a:cubicBezTo>
                  <a:cubicBezTo>
                    <a:pt x="839" y="233"/>
                    <a:pt x="843" y="230"/>
                    <a:pt x="847" y="226"/>
                  </a:cubicBezTo>
                  <a:cubicBezTo>
                    <a:pt x="796" y="261"/>
                    <a:pt x="788" y="266"/>
                    <a:pt x="779" y="272"/>
                  </a:cubicBezTo>
                  <a:cubicBezTo>
                    <a:pt x="668" y="319"/>
                    <a:pt x="661" y="325"/>
                    <a:pt x="655" y="325"/>
                  </a:cubicBezTo>
                  <a:cubicBezTo>
                    <a:pt x="643" y="332"/>
                    <a:pt x="643" y="326"/>
                    <a:pt x="646" y="322"/>
                  </a:cubicBezTo>
                  <a:cubicBezTo>
                    <a:pt x="668" y="316"/>
                    <a:pt x="674" y="313"/>
                    <a:pt x="679" y="313"/>
                  </a:cubicBezTo>
                  <a:cubicBezTo>
                    <a:pt x="789" y="253"/>
                    <a:pt x="800" y="245"/>
                    <a:pt x="811" y="238"/>
                  </a:cubicBezTo>
                  <a:cubicBezTo>
                    <a:pt x="830" y="217"/>
                    <a:pt x="839" y="215"/>
                    <a:pt x="836" y="212"/>
                  </a:cubicBezTo>
                  <a:cubicBezTo>
                    <a:pt x="826" y="221"/>
                    <a:pt x="818" y="219"/>
                    <a:pt x="815" y="227"/>
                  </a:cubicBezTo>
                  <a:cubicBezTo>
                    <a:pt x="759" y="262"/>
                    <a:pt x="739" y="275"/>
                    <a:pt x="719" y="284"/>
                  </a:cubicBezTo>
                  <a:cubicBezTo>
                    <a:pt x="673" y="305"/>
                    <a:pt x="671" y="306"/>
                    <a:pt x="668" y="306"/>
                  </a:cubicBezTo>
                  <a:cubicBezTo>
                    <a:pt x="711" y="282"/>
                    <a:pt x="719" y="273"/>
                    <a:pt x="727" y="271"/>
                  </a:cubicBezTo>
                  <a:cubicBezTo>
                    <a:pt x="797" y="226"/>
                    <a:pt x="805" y="220"/>
                    <a:pt x="813" y="214"/>
                  </a:cubicBezTo>
                  <a:cubicBezTo>
                    <a:pt x="850" y="175"/>
                    <a:pt x="861" y="172"/>
                    <a:pt x="859" y="168"/>
                  </a:cubicBezTo>
                  <a:close/>
                  <a:moveTo>
                    <a:pt x="743" y="232"/>
                  </a:moveTo>
                  <a:cubicBezTo>
                    <a:pt x="748" y="239"/>
                    <a:pt x="733" y="238"/>
                    <a:pt x="728" y="246"/>
                  </a:cubicBezTo>
                  <a:cubicBezTo>
                    <a:pt x="725" y="238"/>
                    <a:pt x="737" y="240"/>
                    <a:pt x="743" y="232"/>
                  </a:cubicBezTo>
                  <a:close/>
                  <a:moveTo>
                    <a:pt x="723" y="245"/>
                  </a:moveTo>
                  <a:cubicBezTo>
                    <a:pt x="723" y="251"/>
                    <a:pt x="713" y="252"/>
                    <a:pt x="710" y="254"/>
                  </a:cubicBezTo>
                  <a:cubicBezTo>
                    <a:pt x="709" y="248"/>
                    <a:pt x="719" y="247"/>
                    <a:pt x="723" y="245"/>
                  </a:cubicBezTo>
                  <a:close/>
                  <a:moveTo>
                    <a:pt x="265" y="659"/>
                  </a:moveTo>
                  <a:cubicBezTo>
                    <a:pt x="262" y="656"/>
                    <a:pt x="263" y="654"/>
                    <a:pt x="262" y="651"/>
                  </a:cubicBezTo>
                  <a:cubicBezTo>
                    <a:pt x="260" y="649"/>
                    <a:pt x="256" y="646"/>
                    <a:pt x="259" y="644"/>
                  </a:cubicBezTo>
                  <a:cubicBezTo>
                    <a:pt x="256" y="643"/>
                    <a:pt x="254" y="641"/>
                    <a:pt x="252" y="638"/>
                  </a:cubicBezTo>
                  <a:cubicBezTo>
                    <a:pt x="252" y="636"/>
                    <a:pt x="252" y="634"/>
                    <a:pt x="250" y="635"/>
                  </a:cubicBezTo>
                  <a:cubicBezTo>
                    <a:pt x="248" y="631"/>
                    <a:pt x="248" y="627"/>
                    <a:pt x="243" y="623"/>
                  </a:cubicBezTo>
                  <a:cubicBezTo>
                    <a:pt x="245" y="617"/>
                    <a:pt x="243" y="617"/>
                    <a:pt x="239" y="613"/>
                  </a:cubicBezTo>
                  <a:cubicBezTo>
                    <a:pt x="241" y="610"/>
                    <a:pt x="236" y="605"/>
                    <a:pt x="236" y="601"/>
                  </a:cubicBezTo>
                  <a:cubicBezTo>
                    <a:pt x="231" y="592"/>
                    <a:pt x="230" y="592"/>
                    <a:pt x="223" y="581"/>
                  </a:cubicBezTo>
                  <a:cubicBezTo>
                    <a:pt x="215" y="572"/>
                    <a:pt x="216" y="564"/>
                    <a:pt x="207" y="555"/>
                  </a:cubicBezTo>
                  <a:cubicBezTo>
                    <a:pt x="203" y="545"/>
                    <a:pt x="204" y="543"/>
                    <a:pt x="195" y="532"/>
                  </a:cubicBezTo>
                  <a:cubicBezTo>
                    <a:pt x="199" y="528"/>
                    <a:pt x="191" y="523"/>
                    <a:pt x="193" y="519"/>
                  </a:cubicBezTo>
                  <a:cubicBezTo>
                    <a:pt x="188" y="514"/>
                    <a:pt x="192" y="510"/>
                    <a:pt x="188" y="505"/>
                  </a:cubicBezTo>
                  <a:cubicBezTo>
                    <a:pt x="187" y="496"/>
                    <a:pt x="184" y="487"/>
                    <a:pt x="181" y="478"/>
                  </a:cubicBezTo>
                  <a:cubicBezTo>
                    <a:pt x="189" y="478"/>
                    <a:pt x="185" y="488"/>
                    <a:pt x="189" y="492"/>
                  </a:cubicBezTo>
                  <a:cubicBezTo>
                    <a:pt x="191" y="498"/>
                    <a:pt x="194" y="504"/>
                    <a:pt x="193" y="509"/>
                  </a:cubicBezTo>
                  <a:cubicBezTo>
                    <a:pt x="200" y="517"/>
                    <a:pt x="199" y="523"/>
                    <a:pt x="207" y="531"/>
                  </a:cubicBezTo>
                  <a:cubicBezTo>
                    <a:pt x="210" y="535"/>
                    <a:pt x="208" y="538"/>
                    <a:pt x="209" y="541"/>
                  </a:cubicBezTo>
                  <a:cubicBezTo>
                    <a:pt x="213" y="542"/>
                    <a:pt x="214" y="546"/>
                    <a:pt x="213" y="549"/>
                  </a:cubicBezTo>
                  <a:cubicBezTo>
                    <a:pt x="220" y="554"/>
                    <a:pt x="218" y="557"/>
                    <a:pt x="224" y="565"/>
                  </a:cubicBezTo>
                  <a:cubicBezTo>
                    <a:pt x="227" y="574"/>
                    <a:pt x="233" y="584"/>
                    <a:pt x="237" y="593"/>
                  </a:cubicBezTo>
                  <a:cubicBezTo>
                    <a:pt x="239" y="596"/>
                    <a:pt x="241" y="598"/>
                    <a:pt x="243" y="601"/>
                  </a:cubicBezTo>
                  <a:cubicBezTo>
                    <a:pt x="243" y="603"/>
                    <a:pt x="243" y="605"/>
                    <a:pt x="245" y="604"/>
                  </a:cubicBezTo>
                  <a:cubicBezTo>
                    <a:pt x="246" y="609"/>
                    <a:pt x="245" y="613"/>
                    <a:pt x="250" y="618"/>
                  </a:cubicBezTo>
                  <a:cubicBezTo>
                    <a:pt x="253" y="627"/>
                    <a:pt x="261" y="637"/>
                    <a:pt x="263" y="646"/>
                  </a:cubicBezTo>
                  <a:cubicBezTo>
                    <a:pt x="271" y="655"/>
                    <a:pt x="270" y="664"/>
                    <a:pt x="275" y="673"/>
                  </a:cubicBezTo>
                  <a:cubicBezTo>
                    <a:pt x="268" y="673"/>
                    <a:pt x="271" y="663"/>
                    <a:pt x="265" y="659"/>
                  </a:cubicBezTo>
                  <a:close/>
                  <a:moveTo>
                    <a:pt x="279" y="685"/>
                  </a:moveTo>
                  <a:cubicBezTo>
                    <a:pt x="279" y="692"/>
                    <a:pt x="278" y="682"/>
                    <a:pt x="274" y="679"/>
                  </a:cubicBezTo>
                  <a:cubicBezTo>
                    <a:pt x="273" y="676"/>
                    <a:pt x="276" y="678"/>
                    <a:pt x="277" y="679"/>
                  </a:cubicBezTo>
                  <a:cubicBezTo>
                    <a:pt x="278" y="681"/>
                    <a:pt x="279" y="683"/>
                    <a:pt x="281" y="684"/>
                  </a:cubicBezTo>
                  <a:cubicBezTo>
                    <a:pt x="280" y="685"/>
                    <a:pt x="280" y="685"/>
                    <a:pt x="279" y="685"/>
                  </a:cubicBezTo>
                  <a:close/>
                  <a:moveTo>
                    <a:pt x="166" y="634"/>
                  </a:moveTo>
                  <a:cubicBezTo>
                    <a:pt x="162" y="637"/>
                    <a:pt x="166" y="630"/>
                    <a:pt x="161" y="628"/>
                  </a:cubicBezTo>
                  <a:cubicBezTo>
                    <a:pt x="168" y="628"/>
                    <a:pt x="168" y="638"/>
                    <a:pt x="172" y="642"/>
                  </a:cubicBezTo>
                  <a:cubicBezTo>
                    <a:pt x="168" y="645"/>
                    <a:pt x="166" y="636"/>
                    <a:pt x="166" y="634"/>
                  </a:cubicBezTo>
                  <a:close/>
                  <a:moveTo>
                    <a:pt x="192" y="691"/>
                  </a:moveTo>
                  <a:cubicBezTo>
                    <a:pt x="192" y="690"/>
                    <a:pt x="191" y="690"/>
                    <a:pt x="190" y="691"/>
                  </a:cubicBezTo>
                  <a:cubicBezTo>
                    <a:pt x="187" y="685"/>
                    <a:pt x="184" y="679"/>
                    <a:pt x="184" y="673"/>
                  </a:cubicBezTo>
                  <a:cubicBezTo>
                    <a:pt x="190" y="669"/>
                    <a:pt x="184" y="681"/>
                    <a:pt x="189" y="677"/>
                  </a:cubicBezTo>
                  <a:cubicBezTo>
                    <a:pt x="189" y="682"/>
                    <a:pt x="193" y="688"/>
                    <a:pt x="194" y="693"/>
                  </a:cubicBezTo>
                  <a:cubicBezTo>
                    <a:pt x="195" y="695"/>
                    <a:pt x="196" y="696"/>
                    <a:pt x="197" y="698"/>
                  </a:cubicBezTo>
                  <a:cubicBezTo>
                    <a:pt x="200" y="705"/>
                    <a:pt x="188" y="693"/>
                    <a:pt x="192" y="691"/>
                  </a:cubicBezTo>
                  <a:close/>
                  <a:moveTo>
                    <a:pt x="259" y="828"/>
                  </a:moveTo>
                  <a:cubicBezTo>
                    <a:pt x="258" y="824"/>
                    <a:pt x="255" y="820"/>
                    <a:pt x="256" y="817"/>
                  </a:cubicBezTo>
                  <a:cubicBezTo>
                    <a:pt x="247" y="810"/>
                    <a:pt x="247" y="797"/>
                    <a:pt x="241" y="789"/>
                  </a:cubicBezTo>
                  <a:cubicBezTo>
                    <a:pt x="233" y="777"/>
                    <a:pt x="228" y="766"/>
                    <a:pt x="224" y="755"/>
                  </a:cubicBezTo>
                  <a:cubicBezTo>
                    <a:pt x="220" y="751"/>
                    <a:pt x="217" y="746"/>
                    <a:pt x="214" y="742"/>
                  </a:cubicBezTo>
                  <a:cubicBezTo>
                    <a:pt x="212" y="737"/>
                    <a:pt x="211" y="732"/>
                    <a:pt x="208" y="727"/>
                  </a:cubicBezTo>
                  <a:cubicBezTo>
                    <a:pt x="206" y="724"/>
                    <a:pt x="208" y="722"/>
                    <a:pt x="205" y="719"/>
                  </a:cubicBezTo>
                  <a:cubicBezTo>
                    <a:pt x="202" y="720"/>
                    <a:pt x="204" y="715"/>
                    <a:pt x="201" y="717"/>
                  </a:cubicBezTo>
                  <a:cubicBezTo>
                    <a:pt x="203" y="712"/>
                    <a:pt x="194" y="705"/>
                    <a:pt x="199" y="701"/>
                  </a:cubicBezTo>
                  <a:cubicBezTo>
                    <a:pt x="207" y="710"/>
                    <a:pt x="207" y="720"/>
                    <a:pt x="217" y="725"/>
                  </a:cubicBezTo>
                  <a:cubicBezTo>
                    <a:pt x="214" y="728"/>
                    <a:pt x="222" y="733"/>
                    <a:pt x="220" y="736"/>
                  </a:cubicBezTo>
                  <a:cubicBezTo>
                    <a:pt x="220" y="739"/>
                    <a:pt x="227" y="743"/>
                    <a:pt x="224" y="745"/>
                  </a:cubicBezTo>
                  <a:cubicBezTo>
                    <a:pt x="228" y="751"/>
                    <a:pt x="231" y="757"/>
                    <a:pt x="232" y="763"/>
                  </a:cubicBezTo>
                  <a:cubicBezTo>
                    <a:pt x="242" y="777"/>
                    <a:pt x="242" y="783"/>
                    <a:pt x="252" y="798"/>
                  </a:cubicBezTo>
                  <a:cubicBezTo>
                    <a:pt x="255" y="807"/>
                    <a:pt x="256" y="808"/>
                    <a:pt x="261" y="817"/>
                  </a:cubicBezTo>
                  <a:cubicBezTo>
                    <a:pt x="258" y="822"/>
                    <a:pt x="264" y="829"/>
                    <a:pt x="265" y="836"/>
                  </a:cubicBezTo>
                  <a:cubicBezTo>
                    <a:pt x="259" y="838"/>
                    <a:pt x="262" y="830"/>
                    <a:pt x="259" y="828"/>
                  </a:cubicBezTo>
                  <a:close/>
                  <a:moveTo>
                    <a:pt x="195" y="1053"/>
                  </a:moveTo>
                  <a:cubicBezTo>
                    <a:pt x="187" y="1053"/>
                    <a:pt x="194" y="1042"/>
                    <a:pt x="195" y="1053"/>
                  </a:cubicBezTo>
                  <a:close/>
                  <a:moveTo>
                    <a:pt x="139" y="1162"/>
                  </a:moveTo>
                  <a:cubicBezTo>
                    <a:pt x="139" y="1162"/>
                    <a:pt x="135" y="1161"/>
                    <a:pt x="135" y="1160"/>
                  </a:cubicBezTo>
                  <a:cubicBezTo>
                    <a:pt x="135" y="1160"/>
                    <a:pt x="137" y="1159"/>
                    <a:pt x="137" y="1159"/>
                  </a:cubicBezTo>
                  <a:cubicBezTo>
                    <a:pt x="135" y="1156"/>
                    <a:pt x="134" y="1152"/>
                    <a:pt x="136" y="1155"/>
                  </a:cubicBezTo>
                  <a:cubicBezTo>
                    <a:pt x="138" y="1157"/>
                    <a:pt x="136" y="1158"/>
                    <a:pt x="137" y="1159"/>
                  </a:cubicBezTo>
                  <a:cubicBezTo>
                    <a:pt x="137" y="1159"/>
                    <a:pt x="146" y="1164"/>
                    <a:pt x="139" y="1162"/>
                  </a:cubicBezTo>
                  <a:close/>
                  <a:moveTo>
                    <a:pt x="157" y="1194"/>
                  </a:moveTo>
                  <a:cubicBezTo>
                    <a:pt x="156" y="1188"/>
                    <a:pt x="151" y="1181"/>
                    <a:pt x="146" y="1175"/>
                  </a:cubicBezTo>
                  <a:cubicBezTo>
                    <a:pt x="148" y="1173"/>
                    <a:pt x="150" y="1179"/>
                    <a:pt x="153" y="1177"/>
                  </a:cubicBezTo>
                  <a:cubicBezTo>
                    <a:pt x="149" y="1182"/>
                    <a:pt x="165" y="1190"/>
                    <a:pt x="157" y="1194"/>
                  </a:cubicBezTo>
                  <a:close/>
                  <a:moveTo>
                    <a:pt x="160" y="1194"/>
                  </a:moveTo>
                  <a:cubicBezTo>
                    <a:pt x="165" y="1194"/>
                    <a:pt x="164" y="1204"/>
                    <a:pt x="167" y="1208"/>
                  </a:cubicBezTo>
                  <a:cubicBezTo>
                    <a:pt x="161" y="1208"/>
                    <a:pt x="161" y="1198"/>
                    <a:pt x="160" y="1194"/>
                  </a:cubicBezTo>
                  <a:close/>
                  <a:moveTo>
                    <a:pt x="120" y="1272"/>
                  </a:moveTo>
                  <a:cubicBezTo>
                    <a:pt x="122" y="1271"/>
                    <a:pt x="129" y="1274"/>
                    <a:pt x="125" y="1275"/>
                  </a:cubicBezTo>
                  <a:cubicBezTo>
                    <a:pt x="136" y="1289"/>
                    <a:pt x="127" y="1283"/>
                    <a:pt x="120" y="1272"/>
                  </a:cubicBezTo>
                  <a:close/>
                  <a:moveTo>
                    <a:pt x="25" y="1215"/>
                  </a:moveTo>
                  <a:cubicBezTo>
                    <a:pt x="26" y="1214"/>
                    <a:pt x="27" y="1214"/>
                    <a:pt x="28" y="1213"/>
                  </a:cubicBezTo>
                  <a:cubicBezTo>
                    <a:pt x="29" y="1214"/>
                    <a:pt x="31" y="1216"/>
                    <a:pt x="32" y="1218"/>
                  </a:cubicBezTo>
                  <a:cubicBezTo>
                    <a:pt x="31" y="1218"/>
                    <a:pt x="30" y="1219"/>
                    <a:pt x="29" y="1220"/>
                  </a:cubicBezTo>
                  <a:cubicBezTo>
                    <a:pt x="27" y="1218"/>
                    <a:pt x="26" y="1217"/>
                    <a:pt x="25" y="1215"/>
                  </a:cubicBezTo>
                  <a:close/>
                  <a:moveTo>
                    <a:pt x="121" y="1375"/>
                  </a:moveTo>
                  <a:cubicBezTo>
                    <a:pt x="117" y="1370"/>
                    <a:pt x="114" y="1365"/>
                    <a:pt x="110" y="1360"/>
                  </a:cubicBezTo>
                  <a:cubicBezTo>
                    <a:pt x="113" y="1358"/>
                    <a:pt x="116" y="1360"/>
                    <a:pt x="118" y="1364"/>
                  </a:cubicBezTo>
                  <a:cubicBezTo>
                    <a:pt x="122" y="1365"/>
                    <a:pt x="127" y="1372"/>
                    <a:pt x="121" y="1375"/>
                  </a:cubicBezTo>
                  <a:close/>
                  <a:moveTo>
                    <a:pt x="156" y="1400"/>
                  </a:moveTo>
                  <a:cubicBezTo>
                    <a:pt x="154" y="1401"/>
                    <a:pt x="156" y="1399"/>
                    <a:pt x="154" y="1397"/>
                  </a:cubicBezTo>
                  <a:cubicBezTo>
                    <a:pt x="129" y="1364"/>
                    <a:pt x="125" y="1355"/>
                    <a:pt x="120" y="1353"/>
                  </a:cubicBezTo>
                  <a:cubicBezTo>
                    <a:pt x="103" y="1335"/>
                    <a:pt x="105" y="1329"/>
                    <a:pt x="98" y="1330"/>
                  </a:cubicBezTo>
                  <a:cubicBezTo>
                    <a:pt x="80" y="1305"/>
                    <a:pt x="82" y="1304"/>
                    <a:pt x="82" y="1304"/>
                  </a:cubicBezTo>
                  <a:cubicBezTo>
                    <a:pt x="72" y="1293"/>
                    <a:pt x="73" y="1290"/>
                    <a:pt x="72" y="1290"/>
                  </a:cubicBezTo>
                  <a:cubicBezTo>
                    <a:pt x="60" y="1278"/>
                    <a:pt x="63" y="1277"/>
                    <a:pt x="61" y="1275"/>
                  </a:cubicBezTo>
                  <a:cubicBezTo>
                    <a:pt x="44" y="1247"/>
                    <a:pt x="37" y="1241"/>
                    <a:pt x="37" y="1236"/>
                  </a:cubicBezTo>
                  <a:cubicBezTo>
                    <a:pt x="33" y="1223"/>
                    <a:pt x="41" y="1230"/>
                    <a:pt x="45" y="1233"/>
                  </a:cubicBezTo>
                  <a:cubicBezTo>
                    <a:pt x="83" y="1280"/>
                    <a:pt x="94" y="1291"/>
                    <a:pt x="101" y="1303"/>
                  </a:cubicBezTo>
                  <a:cubicBezTo>
                    <a:pt x="106" y="1310"/>
                    <a:pt x="104" y="1311"/>
                    <a:pt x="105" y="1312"/>
                  </a:cubicBezTo>
                  <a:cubicBezTo>
                    <a:pt x="117" y="1329"/>
                    <a:pt x="118" y="1327"/>
                    <a:pt x="119" y="1329"/>
                  </a:cubicBezTo>
                  <a:cubicBezTo>
                    <a:pt x="159" y="1413"/>
                    <a:pt x="159" y="1403"/>
                    <a:pt x="156" y="1400"/>
                  </a:cubicBezTo>
                  <a:close/>
                  <a:moveTo>
                    <a:pt x="217" y="1325"/>
                  </a:moveTo>
                  <a:cubicBezTo>
                    <a:pt x="220" y="1327"/>
                    <a:pt x="210" y="1334"/>
                    <a:pt x="210" y="1328"/>
                  </a:cubicBezTo>
                  <a:cubicBezTo>
                    <a:pt x="212" y="1325"/>
                    <a:pt x="214" y="1327"/>
                    <a:pt x="217" y="1325"/>
                  </a:cubicBezTo>
                  <a:close/>
                  <a:moveTo>
                    <a:pt x="182" y="1218"/>
                  </a:moveTo>
                  <a:cubicBezTo>
                    <a:pt x="188" y="1216"/>
                    <a:pt x="184" y="1224"/>
                    <a:pt x="189" y="1227"/>
                  </a:cubicBezTo>
                  <a:cubicBezTo>
                    <a:pt x="183" y="1229"/>
                    <a:pt x="184" y="1220"/>
                    <a:pt x="182" y="1218"/>
                  </a:cubicBezTo>
                  <a:close/>
                  <a:moveTo>
                    <a:pt x="339" y="1330"/>
                  </a:moveTo>
                  <a:cubicBezTo>
                    <a:pt x="343" y="1334"/>
                    <a:pt x="348" y="1326"/>
                    <a:pt x="351" y="1333"/>
                  </a:cubicBezTo>
                  <a:cubicBezTo>
                    <a:pt x="345" y="1334"/>
                    <a:pt x="340" y="1333"/>
                    <a:pt x="334" y="1333"/>
                  </a:cubicBezTo>
                  <a:cubicBezTo>
                    <a:pt x="333" y="1331"/>
                    <a:pt x="337" y="1333"/>
                    <a:pt x="339" y="1330"/>
                  </a:cubicBezTo>
                  <a:close/>
                  <a:moveTo>
                    <a:pt x="334" y="1341"/>
                  </a:moveTo>
                  <a:cubicBezTo>
                    <a:pt x="336" y="1340"/>
                    <a:pt x="338" y="1342"/>
                    <a:pt x="340" y="1342"/>
                  </a:cubicBezTo>
                  <a:cubicBezTo>
                    <a:pt x="342" y="1341"/>
                    <a:pt x="344" y="1342"/>
                    <a:pt x="346" y="1340"/>
                  </a:cubicBezTo>
                  <a:cubicBezTo>
                    <a:pt x="357" y="1342"/>
                    <a:pt x="367" y="1347"/>
                    <a:pt x="379" y="1338"/>
                  </a:cubicBezTo>
                  <a:cubicBezTo>
                    <a:pt x="387" y="1341"/>
                    <a:pt x="395" y="1339"/>
                    <a:pt x="403" y="1338"/>
                  </a:cubicBezTo>
                  <a:cubicBezTo>
                    <a:pt x="406" y="1343"/>
                    <a:pt x="399" y="1338"/>
                    <a:pt x="397" y="1342"/>
                  </a:cubicBezTo>
                  <a:cubicBezTo>
                    <a:pt x="395" y="1339"/>
                    <a:pt x="391" y="1345"/>
                    <a:pt x="389" y="1341"/>
                  </a:cubicBezTo>
                  <a:cubicBezTo>
                    <a:pt x="383" y="1345"/>
                    <a:pt x="378" y="1341"/>
                    <a:pt x="372" y="1345"/>
                  </a:cubicBezTo>
                  <a:cubicBezTo>
                    <a:pt x="367" y="1342"/>
                    <a:pt x="362" y="1346"/>
                    <a:pt x="357" y="1344"/>
                  </a:cubicBezTo>
                  <a:cubicBezTo>
                    <a:pt x="352" y="1342"/>
                    <a:pt x="346" y="1348"/>
                    <a:pt x="341" y="1343"/>
                  </a:cubicBezTo>
                  <a:cubicBezTo>
                    <a:pt x="335" y="1345"/>
                    <a:pt x="329" y="1350"/>
                    <a:pt x="324" y="1343"/>
                  </a:cubicBezTo>
                  <a:cubicBezTo>
                    <a:pt x="328" y="1342"/>
                    <a:pt x="330" y="1346"/>
                    <a:pt x="334" y="1341"/>
                  </a:cubicBezTo>
                  <a:close/>
                  <a:moveTo>
                    <a:pt x="321" y="1343"/>
                  </a:moveTo>
                  <a:cubicBezTo>
                    <a:pt x="321" y="1351"/>
                    <a:pt x="310" y="1347"/>
                    <a:pt x="306" y="1349"/>
                  </a:cubicBezTo>
                  <a:cubicBezTo>
                    <a:pt x="300" y="1351"/>
                    <a:pt x="295" y="1352"/>
                    <a:pt x="290" y="1353"/>
                  </a:cubicBezTo>
                  <a:cubicBezTo>
                    <a:pt x="284" y="1355"/>
                    <a:pt x="278" y="1355"/>
                    <a:pt x="272" y="1359"/>
                  </a:cubicBezTo>
                  <a:cubicBezTo>
                    <a:pt x="267" y="1360"/>
                    <a:pt x="265" y="1364"/>
                    <a:pt x="258" y="1364"/>
                  </a:cubicBezTo>
                  <a:cubicBezTo>
                    <a:pt x="249" y="1371"/>
                    <a:pt x="241" y="1374"/>
                    <a:pt x="233" y="1377"/>
                  </a:cubicBezTo>
                  <a:cubicBezTo>
                    <a:pt x="216" y="1388"/>
                    <a:pt x="203" y="1400"/>
                    <a:pt x="192" y="1412"/>
                  </a:cubicBezTo>
                  <a:cubicBezTo>
                    <a:pt x="191" y="1414"/>
                    <a:pt x="190" y="1415"/>
                    <a:pt x="191" y="1417"/>
                  </a:cubicBezTo>
                  <a:cubicBezTo>
                    <a:pt x="188" y="1420"/>
                    <a:pt x="186" y="1418"/>
                    <a:pt x="188" y="1417"/>
                  </a:cubicBezTo>
                  <a:cubicBezTo>
                    <a:pt x="190" y="1412"/>
                    <a:pt x="191" y="1406"/>
                    <a:pt x="196" y="1401"/>
                  </a:cubicBezTo>
                  <a:cubicBezTo>
                    <a:pt x="197" y="1396"/>
                    <a:pt x="204" y="1391"/>
                    <a:pt x="205" y="1385"/>
                  </a:cubicBezTo>
                  <a:cubicBezTo>
                    <a:pt x="211" y="1384"/>
                    <a:pt x="216" y="1375"/>
                    <a:pt x="225" y="1370"/>
                  </a:cubicBezTo>
                  <a:cubicBezTo>
                    <a:pt x="235" y="1364"/>
                    <a:pt x="236" y="1365"/>
                    <a:pt x="246" y="1358"/>
                  </a:cubicBezTo>
                  <a:cubicBezTo>
                    <a:pt x="248" y="1361"/>
                    <a:pt x="252" y="1355"/>
                    <a:pt x="255" y="1356"/>
                  </a:cubicBezTo>
                  <a:cubicBezTo>
                    <a:pt x="258" y="1356"/>
                    <a:pt x="261" y="1355"/>
                    <a:pt x="264" y="1352"/>
                  </a:cubicBezTo>
                  <a:cubicBezTo>
                    <a:pt x="267" y="1356"/>
                    <a:pt x="272" y="1352"/>
                    <a:pt x="275" y="1354"/>
                  </a:cubicBezTo>
                  <a:cubicBezTo>
                    <a:pt x="291" y="1345"/>
                    <a:pt x="306" y="1348"/>
                    <a:pt x="321" y="1343"/>
                  </a:cubicBezTo>
                  <a:close/>
                  <a:moveTo>
                    <a:pt x="193" y="1379"/>
                  </a:moveTo>
                  <a:cubicBezTo>
                    <a:pt x="192" y="1377"/>
                    <a:pt x="196" y="1374"/>
                    <a:pt x="198" y="1376"/>
                  </a:cubicBezTo>
                  <a:cubicBezTo>
                    <a:pt x="198" y="1371"/>
                    <a:pt x="203" y="1367"/>
                    <a:pt x="205" y="1363"/>
                  </a:cubicBezTo>
                  <a:cubicBezTo>
                    <a:pt x="211" y="1359"/>
                    <a:pt x="216" y="1355"/>
                    <a:pt x="221" y="1351"/>
                  </a:cubicBezTo>
                  <a:cubicBezTo>
                    <a:pt x="230" y="1347"/>
                    <a:pt x="237" y="1348"/>
                    <a:pt x="246" y="1341"/>
                  </a:cubicBezTo>
                  <a:cubicBezTo>
                    <a:pt x="251" y="1345"/>
                    <a:pt x="256" y="1336"/>
                    <a:pt x="262" y="1339"/>
                  </a:cubicBezTo>
                  <a:cubicBezTo>
                    <a:pt x="267" y="1334"/>
                    <a:pt x="271" y="1340"/>
                    <a:pt x="277" y="1336"/>
                  </a:cubicBezTo>
                  <a:cubicBezTo>
                    <a:pt x="286" y="1336"/>
                    <a:pt x="296" y="1336"/>
                    <a:pt x="305" y="1335"/>
                  </a:cubicBezTo>
                  <a:cubicBezTo>
                    <a:pt x="306" y="1338"/>
                    <a:pt x="303" y="1337"/>
                    <a:pt x="301" y="1338"/>
                  </a:cubicBezTo>
                  <a:cubicBezTo>
                    <a:pt x="298" y="1342"/>
                    <a:pt x="296" y="1337"/>
                    <a:pt x="293" y="1338"/>
                  </a:cubicBezTo>
                  <a:cubicBezTo>
                    <a:pt x="291" y="1341"/>
                    <a:pt x="290" y="1339"/>
                    <a:pt x="287" y="1340"/>
                  </a:cubicBezTo>
                  <a:cubicBezTo>
                    <a:pt x="284" y="1339"/>
                    <a:pt x="280" y="1341"/>
                    <a:pt x="275" y="1344"/>
                  </a:cubicBezTo>
                  <a:cubicBezTo>
                    <a:pt x="268" y="1341"/>
                    <a:pt x="260" y="1348"/>
                    <a:pt x="252" y="1346"/>
                  </a:cubicBezTo>
                  <a:cubicBezTo>
                    <a:pt x="250" y="1348"/>
                    <a:pt x="248" y="1349"/>
                    <a:pt x="246" y="1348"/>
                  </a:cubicBezTo>
                  <a:cubicBezTo>
                    <a:pt x="236" y="1354"/>
                    <a:pt x="235" y="1357"/>
                    <a:pt x="226" y="1357"/>
                  </a:cubicBezTo>
                  <a:cubicBezTo>
                    <a:pt x="224" y="1364"/>
                    <a:pt x="216" y="1364"/>
                    <a:pt x="214" y="1368"/>
                  </a:cubicBezTo>
                  <a:cubicBezTo>
                    <a:pt x="207" y="1371"/>
                    <a:pt x="208" y="1375"/>
                    <a:pt x="200" y="1376"/>
                  </a:cubicBezTo>
                  <a:cubicBezTo>
                    <a:pt x="199" y="1380"/>
                    <a:pt x="194" y="1384"/>
                    <a:pt x="191" y="1387"/>
                  </a:cubicBezTo>
                  <a:cubicBezTo>
                    <a:pt x="188" y="1384"/>
                    <a:pt x="189" y="1381"/>
                    <a:pt x="193" y="1379"/>
                  </a:cubicBezTo>
                  <a:close/>
                  <a:moveTo>
                    <a:pt x="199" y="1139"/>
                  </a:moveTo>
                  <a:cubicBezTo>
                    <a:pt x="195" y="1136"/>
                    <a:pt x="199" y="1133"/>
                    <a:pt x="194" y="1130"/>
                  </a:cubicBezTo>
                  <a:cubicBezTo>
                    <a:pt x="196" y="1124"/>
                    <a:pt x="191" y="1118"/>
                    <a:pt x="192" y="1112"/>
                  </a:cubicBezTo>
                  <a:cubicBezTo>
                    <a:pt x="172" y="1082"/>
                    <a:pt x="156" y="1052"/>
                    <a:pt x="135" y="1027"/>
                  </a:cubicBezTo>
                  <a:cubicBezTo>
                    <a:pt x="131" y="1022"/>
                    <a:pt x="125" y="1019"/>
                    <a:pt x="121" y="1011"/>
                  </a:cubicBezTo>
                  <a:cubicBezTo>
                    <a:pt x="118" y="1006"/>
                    <a:pt x="120" y="1008"/>
                    <a:pt x="116" y="1004"/>
                  </a:cubicBezTo>
                  <a:cubicBezTo>
                    <a:pt x="114" y="1002"/>
                    <a:pt x="115" y="999"/>
                    <a:pt x="113" y="997"/>
                  </a:cubicBezTo>
                  <a:cubicBezTo>
                    <a:pt x="111" y="993"/>
                    <a:pt x="107" y="991"/>
                    <a:pt x="105" y="988"/>
                  </a:cubicBezTo>
                  <a:cubicBezTo>
                    <a:pt x="105" y="989"/>
                    <a:pt x="106" y="986"/>
                    <a:pt x="105" y="985"/>
                  </a:cubicBezTo>
                  <a:cubicBezTo>
                    <a:pt x="105" y="985"/>
                    <a:pt x="99" y="984"/>
                    <a:pt x="100" y="982"/>
                  </a:cubicBezTo>
                  <a:cubicBezTo>
                    <a:pt x="102" y="976"/>
                    <a:pt x="85" y="961"/>
                    <a:pt x="80" y="952"/>
                  </a:cubicBezTo>
                  <a:cubicBezTo>
                    <a:pt x="80" y="951"/>
                    <a:pt x="78" y="949"/>
                    <a:pt x="78" y="948"/>
                  </a:cubicBezTo>
                  <a:cubicBezTo>
                    <a:pt x="79" y="945"/>
                    <a:pt x="77" y="947"/>
                    <a:pt x="75" y="943"/>
                  </a:cubicBezTo>
                  <a:cubicBezTo>
                    <a:pt x="75" y="943"/>
                    <a:pt x="76" y="942"/>
                    <a:pt x="75" y="941"/>
                  </a:cubicBezTo>
                  <a:cubicBezTo>
                    <a:pt x="70" y="932"/>
                    <a:pt x="58" y="920"/>
                    <a:pt x="53" y="907"/>
                  </a:cubicBezTo>
                  <a:cubicBezTo>
                    <a:pt x="58" y="904"/>
                    <a:pt x="61" y="910"/>
                    <a:pt x="64" y="915"/>
                  </a:cubicBezTo>
                  <a:cubicBezTo>
                    <a:pt x="65" y="919"/>
                    <a:pt x="73" y="924"/>
                    <a:pt x="70" y="927"/>
                  </a:cubicBezTo>
                  <a:cubicBezTo>
                    <a:pt x="77" y="930"/>
                    <a:pt x="83" y="943"/>
                    <a:pt x="90" y="947"/>
                  </a:cubicBezTo>
                  <a:cubicBezTo>
                    <a:pt x="93" y="952"/>
                    <a:pt x="96" y="956"/>
                    <a:pt x="99" y="960"/>
                  </a:cubicBezTo>
                  <a:cubicBezTo>
                    <a:pt x="97" y="963"/>
                    <a:pt x="100" y="962"/>
                    <a:pt x="101" y="963"/>
                  </a:cubicBezTo>
                  <a:cubicBezTo>
                    <a:pt x="101" y="966"/>
                    <a:pt x="102" y="968"/>
                    <a:pt x="104" y="967"/>
                  </a:cubicBezTo>
                  <a:cubicBezTo>
                    <a:pt x="107" y="969"/>
                    <a:pt x="109" y="979"/>
                    <a:pt x="114" y="977"/>
                  </a:cubicBezTo>
                  <a:cubicBezTo>
                    <a:pt x="113" y="980"/>
                    <a:pt x="116" y="984"/>
                    <a:pt x="119" y="985"/>
                  </a:cubicBezTo>
                  <a:cubicBezTo>
                    <a:pt x="124" y="994"/>
                    <a:pt x="128" y="995"/>
                    <a:pt x="134" y="1006"/>
                  </a:cubicBezTo>
                  <a:cubicBezTo>
                    <a:pt x="140" y="1014"/>
                    <a:pt x="146" y="1022"/>
                    <a:pt x="152" y="1030"/>
                  </a:cubicBezTo>
                  <a:cubicBezTo>
                    <a:pt x="154" y="1034"/>
                    <a:pt x="156" y="1034"/>
                    <a:pt x="158" y="1035"/>
                  </a:cubicBezTo>
                  <a:cubicBezTo>
                    <a:pt x="159" y="1040"/>
                    <a:pt x="167" y="1051"/>
                    <a:pt x="174" y="1061"/>
                  </a:cubicBezTo>
                  <a:cubicBezTo>
                    <a:pt x="180" y="1075"/>
                    <a:pt x="188" y="1090"/>
                    <a:pt x="193" y="1104"/>
                  </a:cubicBezTo>
                  <a:cubicBezTo>
                    <a:pt x="196" y="1111"/>
                    <a:pt x="198" y="1118"/>
                    <a:pt x="198" y="1125"/>
                  </a:cubicBezTo>
                  <a:cubicBezTo>
                    <a:pt x="203" y="1132"/>
                    <a:pt x="203" y="1139"/>
                    <a:pt x="203" y="1145"/>
                  </a:cubicBezTo>
                  <a:cubicBezTo>
                    <a:pt x="199" y="1148"/>
                    <a:pt x="199" y="1140"/>
                    <a:pt x="199" y="1139"/>
                  </a:cubicBezTo>
                  <a:close/>
                  <a:moveTo>
                    <a:pt x="228" y="1142"/>
                  </a:moveTo>
                  <a:cubicBezTo>
                    <a:pt x="236" y="1134"/>
                    <a:pt x="246" y="1126"/>
                    <a:pt x="252" y="1118"/>
                  </a:cubicBezTo>
                  <a:cubicBezTo>
                    <a:pt x="300" y="1093"/>
                    <a:pt x="301" y="1085"/>
                    <a:pt x="309" y="1081"/>
                  </a:cubicBezTo>
                  <a:cubicBezTo>
                    <a:pt x="462" y="985"/>
                    <a:pt x="471" y="976"/>
                    <a:pt x="485" y="967"/>
                  </a:cubicBezTo>
                  <a:cubicBezTo>
                    <a:pt x="503" y="945"/>
                    <a:pt x="507" y="947"/>
                    <a:pt x="510" y="941"/>
                  </a:cubicBezTo>
                  <a:cubicBezTo>
                    <a:pt x="557" y="905"/>
                    <a:pt x="553" y="907"/>
                    <a:pt x="551" y="909"/>
                  </a:cubicBezTo>
                  <a:cubicBezTo>
                    <a:pt x="517" y="950"/>
                    <a:pt x="499" y="964"/>
                    <a:pt x="486" y="978"/>
                  </a:cubicBezTo>
                  <a:cubicBezTo>
                    <a:pt x="437" y="1016"/>
                    <a:pt x="427" y="1019"/>
                    <a:pt x="415" y="1030"/>
                  </a:cubicBezTo>
                  <a:cubicBezTo>
                    <a:pt x="412" y="1032"/>
                    <a:pt x="412" y="1035"/>
                    <a:pt x="411" y="1035"/>
                  </a:cubicBezTo>
                  <a:cubicBezTo>
                    <a:pt x="371" y="1063"/>
                    <a:pt x="358" y="1069"/>
                    <a:pt x="346" y="1077"/>
                  </a:cubicBezTo>
                  <a:cubicBezTo>
                    <a:pt x="251" y="1133"/>
                    <a:pt x="244" y="1138"/>
                    <a:pt x="238" y="1142"/>
                  </a:cubicBezTo>
                  <a:cubicBezTo>
                    <a:pt x="217" y="1159"/>
                    <a:pt x="213" y="1164"/>
                    <a:pt x="208" y="1169"/>
                  </a:cubicBezTo>
                  <a:close/>
                  <a:moveTo>
                    <a:pt x="223" y="1067"/>
                  </a:moveTo>
                  <a:cubicBezTo>
                    <a:pt x="223" y="1065"/>
                    <a:pt x="223" y="1063"/>
                    <a:pt x="221" y="1061"/>
                  </a:cubicBezTo>
                  <a:cubicBezTo>
                    <a:pt x="226" y="1059"/>
                    <a:pt x="229" y="1064"/>
                    <a:pt x="223" y="1067"/>
                  </a:cubicBezTo>
                  <a:close/>
                  <a:moveTo>
                    <a:pt x="232" y="1100"/>
                  </a:moveTo>
                  <a:cubicBezTo>
                    <a:pt x="230" y="1094"/>
                    <a:pt x="242" y="1090"/>
                    <a:pt x="243" y="1085"/>
                  </a:cubicBezTo>
                  <a:cubicBezTo>
                    <a:pt x="362" y="999"/>
                    <a:pt x="360" y="990"/>
                    <a:pt x="366" y="989"/>
                  </a:cubicBezTo>
                  <a:cubicBezTo>
                    <a:pt x="390" y="969"/>
                    <a:pt x="398" y="972"/>
                    <a:pt x="400" y="969"/>
                  </a:cubicBezTo>
                  <a:cubicBezTo>
                    <a:pt x="434" y="942"/>
                    <a:pt x="438" y="946"/>
                    <a:pt x="443" y="940"/>
                  </a:cubicBezTo>
                  <a:cubicBezTo>
                    <a:pt x="503" y="895"/>
                    <a:pt x="520" y="886"/>
                    <a:pt x="537" y="875"/>
                  </a:cubicBezTo>
                  <a:cubicBezTo>
                    <a:pt x="594" y="856"/>
                    <a:pt x="595" y="858"/>
                    <a:pt x="592" y="860"/>
                  </a:cubicBezTo>
                  <a:cubicBezTo>
                    <a:pt x="575" y="865"/>
                    <a:pt x="573" y="867"/>
                    <a:pt x="571" y="865"/>
                  </a:cubicBezTo>
                  <a:cubicBezTo>
                    <a:pt x="463" y="940"/>
                    <a:pt x="448" y="949"/>
                    <a:pt x="432" y="965"/>
                  </a:cubicBezTo>
                  <a:cubicBezTo>
                    <a:pt x="322" y="1042"/>
                    <a:pt x="316" y="1041"/>
                    <a:pt x="309" y="1047"/>
                  </a:cubicBezTo>
                  <a:cubicBezTo>
                    <a:pt x="287" y="1062"/>
                    <a:pt x="287" y="1060"/>
                    <a:pt x="285" y="1062"/>
                  </a:cubicBezTo>
                  <a:cubicBezTo>
                    <a:pt x="261" y="1080"/>
                    <a:pt x="257" y="1087"/>
                    <a:pt x="255" y="1084"/>
                  </a:cubicBezTo>
                  <a:close/>
                  <a:moveTo>
                    <a:pt x="231" y="1037"/>
                  </a:moveTo>
                  <a:cubicBezTo>
                    <a:pt x="230" y="1036"/>
                    <a:pt x="229" y="1035"/>
                    <a:pt x="228" y="1034"/>
                  </a:cubicBezTo>
                  <a:cubicBezTo>
                    <a:pt x="230" y="1033"/>
                    <a:pt x="231" y="1032"/>
                    <a:pt x="232" y="1032"/>
                  </a:cubicBezTo>
                  <a:cubicBezTo>
                    <a:pt x="232" y="1033"/>
                    <a:pt x="233" y="1034"/>
                    <a:pt x="234" y="1035"/>
                  </a:cubicBezTo>
                  <a:cubicBezTo>
                    <a:pt x="233" y="1036"/>
                    <a:pt x="232" y="1036"/>
                    <a:pt x="231" y="1037"/>
                  </a:cubicBezTo>
                  <a:close/>
                  <a:moveTo>
                    <a:pt x="269" y="855"/>
                  </a:moveTo>
                  <a:cubicBezTo>
                    <a:pt x="270" y="855"/>
                    <a:pt x="267" y="849"/>
                    <a:pt x="267" y="849"/>
                  </a:cubicBezTo>
                  <a:cubicBezTo>
                    <a:pt x="269" y="847"/>
                    <a:pt x="275" y="856"/>
                    <a:pt x="269" y="855"/>
                  </a:cubicBezTo>
                  <a:close/>
                  <a:moveTo>
                    <a:pt x="301" y="886"/>
                  </a:moveTo>
                  <a:cubicBezTo>
                    <a:pt x="298" y="882"/>
                    <a:pt x="298" y="880"/>
                    <a:pt x="302" y="877"/>
                  </a:cubicBezTo>
                  <a:cubicBezTo>
                    <a:pt x="305" y="881"/>
                    <a:pt x="305" y="884"/>
                    <a:pt x="301" y="886"/>
                  </a:cubicBezTo>
                  <a:close/>
                  <a:moveTo>
                    <a:pt x="301" y="817"/>
                  </a:moveTo>
                  <a:cubicBezTo>
                    <a:pt x="301" y="815"/>
                    <a:pt x="302" y="814"/>
                    <a:pt x="301" y="812"/>
                  </a:cubicBezTo>
                  <a:cubicBezTo>
                    <a:pt x="300" y="808"/>
                    <a:pt x="305" y="812"/>
                    <a:pt x="303" y="813"/>
                  </a:cubicBezTo>
                  <a:cubicBezTo>
                    <a:pt x="305" y="816"/>
                    <a:pt x="303" y="818"/>
                    <a:pt x="306" y="821"/>
                  </a:cubicBezTo>
                  <a:cubicBezTo>
                    <a:pt x="305" y="825"/>
                    <a:pt x="306" y="829"/>
                    <a:pt x="308" y="834"/>
                  </a:cubicBezTo>
                  <a:cubicBezTo>
                    <a:pt x="300" y="833"/>
                    <a:pt x="306" y="822"/>
                    <a:pt x="301" y="817"/>
                  </a:cubicBezTo>
                  <a:close/>
                  <a:moveTo>
                    <a:pt x="481" y="717"/>
                  </a:moveTo>
                  <a:cubicBezTo>
                    <a:pt x="482" y="721"/>
                    <a:pt x="472" y="722"/>
                    <a:pt x="468" y="723"/>
                  </a:cubicBezTo>
                  <a:cubicBezTo>
                    <a:pt x="467" y="719"/>
                    <a:pt x="478" y="718"/>
                    <a:pt x="481" y="717"/>
                  </a:cubicBezTo>
                  <a:close/>
                  <a:moveTo>
                    <a:pt x="463" y="722"/>
                  </a:moveTo>
                  <a:cubicBezTo>
                    <a:pt x="465" y="726"/>
                    <a:pt x="456" y="728"/>
                    <a:pt x="455" y="728"/>
                  </a:cubicBezTo>
                  <a:cubicBezTo>
                    <a:pt x="452" y="724"/>
                    <a:pt x="461" y="722"/>
                    <a:pt x="463" y="722"/>
                  </a:cubicBezTo>
                  <a:close/>
                  <a:moveTo>
                    <a:pt x="356" y="782"/>
                  </a:moveTo>
                  <a:cubicBezTo>
                    <a:pt x="358" y="781"/>
                    <a:pt x="359" y="780"/>
                    <a:pt x="361" y="778"/>
                  </a:cubicBezTo>
                  <a:cubicBezTo>
                    <a:pt x="368" y="777"/>
                    <a:pt x="358" y="783"/>
                    <a:pt x="356" y="785"/>
                  </a:cubicBezTo>
                  <a:cubicBezTo>
                    <a:pt x="353" y="786"/>
                    <a:pt x="354" y="783"/>
                    <a:pt x="356" y="782"/>
                  </a:cubicBezTo>
                  <a:close/>
                  <a:moveTo>
                    <a:pt x="393" y="618"/>
                  </a:moveTo>
                  <a:cubicBezTo>
                    <a:pt x="387" y="621"/>
                    <a:pt x="392" y="614"/>
                    <a:pt x="388" y="612"/>
                  </a:cubicBezTo>
                  <a:cubicBezTo>
                    <a:pt x="392" y="609"/>
                    <a:pt x="392" y="617"/>
                    <a:pt x="393" y="618"/>
                  </a:cubicBezTo>
                  <a:close/>
                  <a:moveTo>
                    <a:pt x="407" y="682"/>
                  </a:moveTo>
                  <a:cubicBezTo>
                    <a:pt x="410" y="678"/>
                    <a:pt x="412" y="674"/>
                    <a:pt x="418" y="671"/>
                  </a:cubicBezTo>
                  <a:cubicBezTo>
                    <a:pt x="450" y="660"/>
                    <a:pt x="454" y="654"/>
                    <a:pt x="457" y="653"/>
                  </a:cubicBezTo>
                  <a:cubicBezTo>
                    <a:pt x="483" y="644"/>
                    <a:pt x="490" y="641"/>
                    <a:pt x="496" y="639"/>
                  </a:cubicBezTo>
                  <a:cubicBezTo>
                    <a:pt x="536" y="628"/>
                    <a:pt x="539" y="625"/>
                    <a:pt x="543" y="625"/>
                  </a:cubicBezTo>
                  <a:cubicBezTo>
                    <a:pt x="574" y="618"/>
                    <a:pt x="580" y="613"/>
                    <a:pt x="586" y="614"/>
                  </a:cubicBezTo>
                  <a:cubicBezTo>
                    <a:pt x="673" y="563"/>
                    <a:pt x="672" y="564"/>
                    <a:pt x="671" y="565"/>
                  </a:cubicBezTo>
                  <a:cubicBezTo>
                    <a:pt x="622" y="601"/>
                    <a:pt x="616" y="610"/>
                    <a:pt x="597" y="618"/>
                  </a:cubicBezTo>
                  <a:cubicBezTo>
                    <a:pt x="544" y="639"/>
                    <a:pt x="541" y="643"/>
                    <a:pt x="537" y="644"/>
                  </a:cubicBezTo>
                  <a:cubicBezTo>
                    <a:pt x="519" y="649"/>
                    <a:pt x="512" y="654"/>
                    <a:pt x="505" y="655"/>
                  </a:cubicBezTo>
                  <a:cubicBezTo>
                    <a:pt x="445" y="679"/>
                    <a:pt x="427" y="685"/>
                    <a:pt x="408" y="693"/>
                  </a:cubicBezTo>
                  <a:cubicBezTo>
                    <a:pt x="383" y="709"/>
                    <a:pt x="384" y="706"/>
                    <a:pt x="383" y="704"/>
                  </a:cubicBezTo>
                  <a:cubicBezTo>
                    <a:pt x="397" y="688"/>
                    <a:pt x="401" y="686"/>
                    <a:pt x="403" y="684"/>
                  </a:cubicBezTo>
                  <a:close/>
                  <a:moveTo>
                    <a:pt x="532" y="454"/>
                  </a:moveTo>
                  <a:cubicBezTo>
                    <a:pt x="532" y="450"/>
                    <a:pt x="531" y="447"/>
                    <a:pt x="535" y="444"/>
                  </a:cubicBezTo>
                  <a:cubicBezTo>
                    <a:pt x="538" y="448"/>
                    <a:pt x="536" y="451"/>
                    <a:pt x="532" y="454"/>
                  </a:cubicBezTo>
                  <a:close/>
                  <a:moveTo>
                    <a:pt x="627" y="333"/>
                  </a:moveTo>
                  <a:cubicBezTo>
                    <a:pt x="626" y="331"/>
                    <a:pt x="628" y="329"/>
                    <a:pt x="627" y="326"/>
                  </a:cubicBezTo>
                  <a:cubicBezTo>
                    <a:pt x="631" y="324"/>
                    <a:pt x="631" y="332"/>
                    <a:pt x="627" y="333"/>
                  </a:cubicBezTo>
                  <a:close/>
                  <a:moveTo>
                    <a:pt x="722" y="53"/>
                  </a:moveTo>
                  <a:cubicBezTo>
                    <a:pt x="723" y="56"/>
                    <a:pt x="721" y="59"/>
                    <a:pt x="718" y="61"/>
                  </a:cubicBezTo>
                  <a:cubicBezTo>
                    <a:pt x="713" y="58"/>
                    <a:pt x="719" y="56"/>
                    <a:pt x="722" y="53"/>
                  </a:cubicBezTo>
                  <a:close/>
                  <a:moveTo>
                    <a:pt x="670" y="251"/>
                  </a:moveTo>
                  <a:cubicBezTo>
                    <a:pt x="668" y="255"/>
                    <a:pt x="668" y="260"/>
                    <a:pt x="668" y="264"/>
                  </a:cubicBezTo>
                  <a:cubicBezTo>
                    <a:pt x="664" y="281"/>
                    <a:pt x="657" y="284"/>
                    <a:pt x="658" y="289"/>
                  </a:cubicBezTo>
                  <a:cubicBezTo>
                    <a:pt x="652" y="296"/>
                    <a:pt x="652" y="292"/>
                    <a:pt x="653" y="288"/>
                  </a:cubicBezTo>
                  <a:cubicBezTo>
                    <a:pt x="661" y="245"/>
                    <a:pt x="661" y="237"/>
                    <a:pt x="665" y="230"/>
                  </a:cubicBezTo>
                  <a:cubicBezTo>
                    <a:pt x="666" y="215"/>
                    <a:pt x="662" y="210"/>
                    <a:pt x="666" y="207"/>
                  </a:cubicBezTo>
                  <a:cubicBezTo>
                    <a:pt x="670" y="171"/>
                    <a:pt x="675" y="168"/>
                    <a:pt x="674" y="164"/>
                  </a:cubicBezTo>
                  <a:cubicBezTo>
                    <a:pt x="679" y="136"/>
                    <a:pt x="684" y="129"/>
                    <a:pt x="685" y="122"/>
                  </a:cubicBezTo>
                  <a:cubicBezTo>
                    <a:pt x="704" y="89"/>
                    <a:pt x="704" y="75"/>
                    <a:pt x="716" y="63"/>
                  </a:cubicBezTo>
                  <a:cubicBezTo>
                    <a:pt x="709" y="86"/>
                    <a:pt x="708" y="91"/>
                    <a:pt x="704" y="96"/>
                  </a:cubicBezTo>
                  <a:cubicBezTo>
                    <a:pt x="684" y="166"/>
                    <a:pt x="687" y="171"/>
                    <a:pt x="684" y="174"/>
                  </a:cubicBezTo>
                  <a:cubicBezTo>
                    <a:pt x="678" y="204"/>
                    <a:pt x="677" y="208"/>
                    <a:pt x="678" y="213"/>
                  </a:cubicBezTo>
                  <a:cubicBezTo>
                    <a:pt x="672" y="242"/>
                    <a:pt x="669" y="246"/>
                    <a:pt x="670" y="251"/>
                  </a:cubicBezTo>
                  <a:close/>
                </a:path>
              </a:pathLst>
            </a:custGeom>
            <a:solidFill>
              <a:schemeClr val="accent3">
                <a:lumMod val="60000"/>
                <a:lumOff val="40000"/>
                <a:alpha val="50000"/>
              </a:schemeClr>
            </a:solidFill>
            <a:ln>
              <a:noFill/>
            </a:ln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105030" y="568345"/>
            <a:ext cx="6673174" cy="156071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00276" y="2438400"/>
            <a:ext cx="6577928" cy="3651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720803" y="6296616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aseline="0">
                <a:solidFill>
                  <a:schemeClr val="tx2">
                    <a:lumMod val="75000"/>
                    <a:lumOff val="25000"/>
                  </a:schemeClr>
                </a:solidFill>
                <a:latin typeface="+mj-lt"/>
              </a:defRPr>
            </a:lvl1pPr>
          </a:lstStyle>
          <a:p>
            <a:fld id="{DDD8C408-DE1F-4D75-8DC5-070CF04CB49E}" type="datetimeFigureOut">
              <a:rPr lang="id-ID" smtClean="0"/>
              <a:pPr/>
              <a:t>08/12/2019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00276" y="6296616"/>
            <a:ext cx="425053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aseline="0">
                <a:solidFill>
                  <a:schemeClr val="tx2">
                    <a:lumMod val="75000"/>
                    <a:lumOff val="25000"/>
                  </a:schemeClr>
                </a:solidFill>
                <a:latin typeface="+mj-lt"/>
              </a:defRPr>
            </a:lvl1pPr>
          </a:lstStyle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285750" y="627886"/>
            <a:ext cx="1413261" cy="604269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3800" baseline="0">
                <a:solidFill>
                  <a:schemeClr val="tx2">
                    <a:lumMod val="75000"/>
                    <a:lumOff val="25000"/>
                  </a:schemeClr>
                </a:solidFill>
                <a:latin typeface="+mj-lt"/>
              </a:defRPr>
            </a:lvl1pPr>
          </a:lstStyle>
          <a:p>
            <a:fld id="{DE5EF56F-A1E0-47C6-80D1-08E3AFA7EB4C}" type="slidenum">
              <a:rPr lang="id-ID" smtClean="0"/>
              <a:pPr/>
              <a:t>‹#›</a:t>
            </a:fld>
            <a:endParaRPr lang="id-ID"/>
          </a:p>
        </p:txBody>
      </p:sp>
      <p:cxnSp>
        <p:nvCxnSpPr>
          <p:cNvPr id="9" name="Straight Connector 8"/>
          <p:cNvCxnSpPr/>
          <p:nvPr/>
        </p:nvCxnSpPr>
        <p:spPr>
          <a:xfrm>
            <a:off x="2200276" y="2176009"/>
            <a:ext cx="6577928" cy="0"/>
          </a:xfrm>
          <a:prstGeom prst="line">
            <a:avLst/>
          </a:prstGeom>
          <a:ln w="381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 title="Rule Line"/>
          <p:cNvCxnSpPr/>
          <p:nvPr/>
        </p:nvCxnSpPr>
        <p:spPr>
          <a:xfrm>
            <a:off x="2200276" y="2176009"/>
            <a:ext cx="6577928" cy="0"/>
          </a:xfrm>
          <a:prstGeom prst="line">
            <a:avLst/>
          </a:prstGeom>
          <a:ln w="381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016402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34" r:id="rId1"/>
    <p:sldLayoutId id="2147483835" r:id="rId2"/>
    <p:sldLayoutId id="2147483836" r:id="rId3"/>
    <p:sldLayoutId id="2147483837" r:id="rId4"/>
    <p:sldLayoutId id="2147483838" r:id="rId5"/>
    <p:sldLayoutId id="2147483839" r:id="rId6"/>
    <p:sldLayoutId id="2147483840" r:id="rId7"/>
    <p:sldLayoutId id="2147483841" r:id="rId8"/>
    <p:sldLayoutId id="2147483842" r:id="rId9"/>
    <p:sldLayoutId id="2147483843" r:id="rId10"/>
    <p:sldLayoutId id="2147483844" r:id="rId11"/>
  </p:sldLayoutIdLst>
  <p:txStyles>
    <p:titleStyle>
      <a:lvl1pPr algn="l" defTabSz="685800" rtl="0" eaLnBrk="1" latinLnBrk="0" hangingPunct="1">
        <a:lnSpc>
          <a:spcPct val="99000"/>
        </a:lnSpc>
        <a:spcBef>
          <a:spcPct val="0"/>
        </a:spcBef>
        <a:buNone/>
        <a:defRPr sz="3800" kern="1200">
          <a:solidFill>
            <a:schemeClr val="tx2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240030" indent="-240030" algn="l" defTabSz="685800" rtl="0" eaLnBrk="1" latinLnBrk="0" hangingPunct="1">
        <a:lnSpc>
          <a:spcPct val="111000"/>
        </a:lnSpc>
        <a:spcBef>
          <a:spcPts val="930"/>
        </a:spcBef>
        <a:buFont typeface="Corbel" panose="020B0503020204020204" pitchFamily="34" charset="0"/>
        <a:buChar char="–"/>
        <a:defRPr sz="2000" kern="1200">
          <a:solidFill>
            <a:schemeClr val="tx2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480060" indent="-240030" algn="l" defTabSz="685800" rtl="0" eaLnBrk="1" latinLnBrk="0" hangingPunct="1">
        <a:lnSpc>
          <a:spcPct val="111000"/>
        </a:lnSpc>
        <a:spcBef>
          <a:spcPts val="930"/>
        </a:spcBef>
        <a:buFont typeface="Corbel" panose="020B0503020204020204" pitchFamily="34" charset="0"/>
        <a:buChar char="–"/>
        <a:defRPr sz="1800" kern="1200">
          <a:solidFill>
            <a:schemeClr val="tx2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720090" indent="-240030" algn="l" defTabSz="685800" rtl="0" eaLnBrk="1" latinLnBrk="0" hangingPunct="1">
        <a:lnSpc>
          <a:spcPct val="111000"/>
        </a:lnSpc>
        <a:spcBef>
          <a:spcPts val="930"/>
        </a:spcBef>
        <a:buFont typeface="Corbel" panose="020B0503020204020204" pitchFamily="34" charset="0"/>
        <a:buChar char="–"/>
        <a:defRPr sz="1600" i="1" kern="1200">
          <a:solidFill>
            <a:schemeClr val="tx2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960120" indent="-240030" algn="l" defTabSz="685800" rtl="0" eaLnBrk="1" latinLnBrk="0" hangingPunct="1">
        <a:lnSpc>
          <a:spcPct val="111000"/>
        </a:lnSpc>
        <a:spcBef>
          <a:spcPts val="930"/>
        </a:spcBef>
        <a:buFont typeface="Corbel" panose="020B0503020204020204" pitchFamily="34" charset="0"/>
        <a:buChar char="–"/>
        <a:defRPr sz="1400" kern="1200">
          <a:solidFill>
            <a:schemeClr val="tx2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200150" indent="-240030" algn="l" defTabSz="685800" rtl="0" eaLnBrk="1" latinLnBrk="0" hangingPunct="1">
        <a:lnSpc>
          <a:spcPct val="111000"/>
        </a:lnSpc>
        <a:spcBef>
          <a:spcPts val="930"/>
        </a:spcBef>
        <a:buFont typeface="Corbel" panose="020B0503020204020204" pitchFamily="34" charset="0"/>
        <a:buChar char="–"/>
        <a:defRPr sz="1400" i="1" kern="1200">
          <a:solidFill>
            <a:schemeClr val="tx2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440180" indent="-240030" algn="l" defTabSz="685800" rtl="0" eaLnBrk="1" latinLnBrk="0" hangingPunct="1">
        <a:lnSpc>
          <a:spcPct val="111000"/>
        </a:lnSpc>
        <a:spcBef>
          <a:spcPts val="930"/>
        </a:spcBef>
        <a:buFont typeface="Corbel" panose="020B0503020204020204" pitchFamily="34" charset="0"/>
        <a:buChar char="–"/>
        <a:defRPr sz="1400" kern="1200">
          <a:solidFill>
            <a:schemeClr val="accent1">
              <a:lumMod val="75000"/>
            </a:schemeClr>
          </a:solidFill>
          <a:latin typeface="+mn-lt"/>
          <a:ea typeface="+mn-ea"/>
          <a:cs typeface="+mn-cs"/>
        </a:defRPr>
      </a:lvl6pPr>
      <a:lvl7pPr marL="1680210" indent="-240030" algn="l" defTabSz="685800" rtl="0" eaLnBrk="1" latinLnBrk="0" hangingPunct="1">
        <a:lnSpc>
          <a:spcPct val="111000"/>
        </a:lnSpc>
        <a:spcBef>
          <a:spcPts val="930"/>
        </a:spcBef>
        <a:buFont typeface="Corbel" panose="020B0503020204020204" pitchFamily="34" charset="0"/>
        <a:buChar char="–"/>
        <a:defRPr sz="1400" i="1" kern="1200">
          <a:solidFill>
            <a:schemeClr val="accent1">
              <a:lumMod val="75000"/>
            </a:schemeClr>
          </a:solidFill>
          <a:latin typeface="+mn-lt"/>
          <a:ea typeface="+mn-ea"/>
          <a:cs typeface="+mn-cs"/>
        </a:defRPr>
      </a:lvl7pPr>
      <a:lvl8pPr marL="1920240" indent="-240030" algn="l" defTabSz="685800" rtl="0" eaLnBrk="1" latinLnBrk="0" hangingPunct="1">
        <a:lnSpc>
          <a:spcPct val="111000"/>
        </a:lnSpc>
        <a:spcBef>
          <a:spcPts val="930"/>
        </a:spcBef>
        <a:buFont typeface="Corbel" panose="020B0503020204020204" pitchFamily="34" charset="0"/>
        <a:buChar char="–"/>
        <a:defRPr sz="1400" kern="1200" baseline="0">
          <a:solidFill>
            <a:schemeClr val="accent1">
              <a:lumMod val="75000"/>
            </a:schemeClr>
          </a:solidFill>
          <a:latin typeface="+mn-lt"/>
          <a:ea typeface="+mn-ea"/>
          <a:cs typeface="+mn-cs"/>
        </a:defRPr>
      </a:lvl8pPr>
      <a:lvl9pPr marL="2160270" indent="-240030" algn="l" defTabSz="685800" rtl="0" eaLnBrk="1" latinLnBrk="0" hangingPunct="1">
        <a:lnSpc>
          <a:spcPct val="111000"/>
        </a:lnSpc>
        <a:spcBef>
          <a:spcPts val="930"/>
        </a:spcBef>
        <a:buFont typeface="Corbel" panose="020B0503020204020204" pitchFamily="34" charset="0"/>
        <a:buChar char="–"/>
        <a:defRPr sz="1400" i="1" kern="1200" baseline="0">
          <a:solidFill>
            <a:schemeClr val="accent1">
              <a:lumMod val="7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pos="1848">
          <p15:clr>
            <a:srgbClr val="F26B43"/>
          </p15:clr>
        </p15:guide>
        <p15:guide id="2" pos="4416">
          <p15:clr>
            <a:srgbClr val="F26B43"/>
          </p15:clr>
        </p15:guide>
        <p15:guide id="3" pos="4800">
          <p15:clr>
            <a:srgbClr val="F26B43"/>
          </p15:clr>
        </p15:guide>
        <p15:guide id="4" pos="7368">
          <p15:clr>
            <a:srgbClr val="F26B43"/>
          </p15:clr>
        </p15:guide>
        <p15:guide id="5" pos="240">
          <p15:clr>
            <a:srgbClr val="F26B43"/>
          </p15:clr>
        </p15:guide>
        <p15:guide id="6" pos="1386">
          <p15:clr>
            <a:srgbClr val="F26B43"/>
          </p15:clr>
        </p15:guide>
        <p15:guide id="7" orient="horz" pos="3960">
          <p15:clr>
            <a:srgbClr val="F26B43"/>
          </p15:clr>
        </p15:guide>
        <p15:guide id="8" orient="horz" pos="3840">
          <p15:clr>
            <a:srgbClr val="F26B43"/>
          </p15:clr>
        </p15:guide>
        <p15:guide id="9" pos="3312">
          <p15:clr>
            <a:srgbClr val="F26B43"/>
          </p15:clr>
        </p15:guide>
        <p15:guide id="10" pos="3600">
          <p15:clr>
            <a:srgbClr val="F26B43"/>
          </p15:clr>
        </p15:guide>
        <p15:guide id="11" orient="horz" pos="360">
          <p15:clr>
            <a:srgbClr val="F26B43"/>
          </p15:clr>
        </p15:guide>
        <p15:guide id="12" pos="5526">
          <p15:clr>
            <a:srgbClr val="F26B43"/>
          </p15:clr>
        </p15:guide>
        <p15:guide id="13" pos="180">
          <p15:clr>
            <a:srgbClr val="F26B43"/>
          </p15:clr>
        </p15:guide>
        <p15:guide id="14" orient="horz" pos="2160">
          <p15:clr>
            <a:srgbClr val="F26B43"/>
          </p15:clr>
        </p15:guide>
      </p15:sldGuideLst>
    </p:ext>
  </p:extLst>
</p:sldMaster>
</file>

<file path=ppt/slideMasters/slideMaster1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6" name="Group 35"/>
          <p:cNvGrpSpPr/>
          <p:nvPr/>
        </p:nvGrpSpPr>
        <p:grpSpPr>
          <a:xfrm>
            <a:off x="1" y="228600"/>
            <a:ext cx="1981200" cy="6638628"/>
            <a:chOff x="2487613" y="285750"/>
            <a:chExt cx="2428875" cy="5654676"/>
          </a:xfrm>
        </p:grpSpPr>
        <p:sp>
          <p:nvSpPr>
            <p:cNvPr id="37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8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9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0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1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2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3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4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5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6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7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8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49" name="Group 48"/>
          <p:cNvGrpSpPr/>
          <p:nvPr/>
        </p:nvGrpSpPr>
        <p:grpSpPr>
          <a:xfrm>
            <a:off x="20421" y="285"/>
            <a:ext cx="1952272" cy="6852968"/>
            <a:chOff x="6627813" y="195717"/>
            <a:chExt cx="1952625" cy="5678034"/>
          </a:xfrm>
        </p:grpSpPr>
        <p:sp>
          <p:nvSpPr>
            <p:cNvPr id="50" name="Freeform 27"/>
            <p:cNvSpPr/>
            <p:nvPr/>
          </p:nvSpPr>
          <p:spPr bwMode="auto">
            <a:xfrm>
              <a:off x="6627813" y="195717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1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2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3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4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5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6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7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8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9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60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61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62" name="Rectangle 61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945200" y="624110"/>
            <a:ext cx="6589200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2133600"/>
            <a:ext cx="6591985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772400" y="6135089"/>
            <a:ext cx="766380" cy="3701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DD8C408-DE1F-4D75-8DC5-070CF04CB49E}" type="datetimeFigureOut">
              <a:rPr lang="id-ID" smtClean="0"/>
              <a:pPr/>
              <a:t>08/12/2019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42415" y="6135809"/>
            <a:ext cx="571648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11228" y="787783"/>
            <a:ext cx="58497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DE5EF56F-A1E0-47C6-80D1-08E3AFA7EB4C}" type="slidenum">
              <a:rPr lang="id-ID" smtClean="0"/>
              <a:pPr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3886620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46" r:id="rId1"/>
    <p:sldLayoutId id="2147483847" r:id="rId2"/>
    <p:sldLayoutId id="2147483848" r:id="rId3"/>
    <p:sldLayoutId id="2147483849" r:id="rId4"/>
    <p:sldLayoutId id="2147483850" r:id="rId5"/>
    <p:sldLayoutId id="2147483851" r:id="rId6"/>
    <p:sldLayoutId id="2147483852" r:id="rId7"/>
    <p:sldLayoutId id="2147483853" r:id="rId8"/>
    <p:sldLayoutId id="2147483854" r:id="rId9"/>
    <p:sldLayoutId id="2147483855" r:id="rId10"/>
    <p:sldLayoutId id="2147483856" r:id="rId11"/>
    <p:sldLayoutId id="2147483857" r:id="rId12"/>
    <p:sldLayoutId id="2147483858" r:id="rId13"/>
    <p:sldLayoutId id="2147483859" r:id="rId14"/>
    <p:sldLayoutId id="2147483860" r:id="rId15"/>
    <p:sldLayoutId id="2147483861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19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-1"/>
            <a:ext cx="9144002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5332" y="618518"/>
            <a:ext cx="7773338" cy="159617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331" y="2367094"/>
            <a:ext cx="7773339" cy="342410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759053" y="5883276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DDD8C408-DE1F-4D75-8DC5-070CF04CB49E}" type="datetimeFigureOut">
              <a:rPr lang="id-ID" smtClean="0"/>
              <a:pPr/>
              <a:t>08/12/2019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331" y="5883276"/>
            <a:ext cx="500466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885509" y="5883276"/>
            <a:ext cx="57316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DE5EF56F-A1E0-47C6-80D1-08E3AFA7EB4C}" type="slidenum">
              <a:rPr lang="id-ID" smtClean="0"/>
              <a:pPr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1769618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63" r:id="rId1"/>
    <p:sldLayoutId id="2147483864" r:id="rId2"/>
    <p:sldLayoutId id="2147483865" r:id="rId3"/>
    <p:sldLayoutId id="2147483866" r:id="rId4"/>
    <p:sldLayoutId id="2147483867" r:id="rId5"/>
    <p:sldLayoutId id="2147483868" r:id="rId6"/>
    <p:sldLayoutId id="2147483869" r:id="rId7"/>
    <p:sldLayoutId id="2147483870" r:id="rId8"/>
    <p:sldLayoutId id="2147483871" r:id="rId9"/>
    <p:sldLayoutId id="2147483872" r:id="rId10"/>
    <p:sldLayoutId id="2147483873" r:id="rId11"/>
    <p:sldLayoutId id="2147483874" r:id="rId12"/>
    <p:sldLayoutId id="2147483875" r:id="rId13"/>
    <p:sldLayoutId id="2147483876" r:id="rId14"/>
    <p:sldLayoutId id="2147483877" r:id="rId15"/>
    <p:sldLayoutId id="2147483878" r:id="rId16"/>
    <p:sldLayoutId id="2147483879" r:id="rId17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600" kern="1200" cap="all" baseline="0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tx1"/>
        </a:buClr>
        <a:buFont typeface="Arial" panose="020B0604020202020204" pitchFamily="34" charset="0"/>
        <a:buChar char="•"/>
        <a:defRPr sz="20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8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6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5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hyperlink" Target="http://www.blastmobilefitness.com/wp-content/uploads/2013/12/tips.jpg" TargetMode="Externa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4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57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9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0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7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7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0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7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8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1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8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3.jpeg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8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8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8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8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3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4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5.xml"/><Relationship Id="rId7" Type="http://schemas.microsoft.com/office/2007/relationships/diagramDrawing" Target="../diagrams/drawing5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5.xml"/><Relationship Id="rId5" Type="http://schemas.openxmlformats.org/officeDocument/2006/relationships/diagramQuickStyle" Target="../diagrams/quickStyle5.xml"/><Relationship Id="rId4" Type="http://schemas.openxmlformats.org/officeDocument/2006/relationships/diagramLayout" Target="../diagrams/layout5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5.xml"/></Relationships>
</file>

<file path=ppt/slides/_rels/slide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6.xml"/></Relationships>
</file>

<file path=ppt/slides/_rels/slide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6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_rels/slide7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/Relationships>
</file>

<file path=ppt/slides/_rels/slide7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/Relationships>
</file>

<file path=ppt/slides/_rels/slide7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/Relationships>
</file>

<file path=ppt/slides/_rels/slide8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/Relationships>
</file>

<file path=ppt/slides/_rels/slide8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/Relationships>
</file>

<file path=ppt/slides/_rels/slide8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/Relationships>
</file>

<file path=ppt/slides/_rels/slide8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3.xml"/></Relationships>
</file>

<file path=ppt/slides/_rels/slide8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3.xml"/></Relationships>
</file>

<file path=ppt/slides/_rels/slide8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3.xml"/></Relationships>
</file>

<file path=ppt/slides/_rels/slide8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8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7.jpeg"/><Relationship Id="rId4" Type="http://schemas.openxmlformats.org/officeDocument/2006/relationships/image" Target="../media/image46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IMGP0692.JPG"/>
          <p:cNvPicPr>
            <a:picLocks noChangeAspect="1"/>
          </p:cNvPicPr>
          <p:nvPr/>
        </p:nvPicPr>
        <p:blipFill>
          <a:blip r:embed="rId2" cstate="print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35703" y="0"/>
            <a:ext cx="9144000" cy="6858000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Rectangle 5"/>
          <p:cNvSpPr/>
          <p:nvPr/>
        </p:nvSpPr>
        <p:spPr>
          <a:xfrm>
            <a:off x="912380" y="104038"/>
            <a:ext cx="6786578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id-ID" sz="5400" b="1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ernard MT Condensed" pitchFamily="18" charset="0"/>
            </a:endParaRPr>
          </a:p>
          <a:p>
            <a:pPr algn="ctr"/>
            <a:r>
              <a:rPr lang="id-ID" sz="5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ernard MT Condensed" pitchFamily="18" charset="0"/>
              </a:rPr>
              <a:t>MATERI 3-8</a:t>
            </a:r>
          </a:p>
          <a:p>
            <a:pPr algn="ctr"/>
            <a:r>
              <a:rPr lang="id-ID" sz="5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ernard MT Condensed" pitchFamily="18" charset="0"/>
              </a:rPr>
              <a:t>RANGKAIAN PROSES ASESMEN</a:t>
            </a:r>
          </a:p>
          <a:p>
            <a:pPr algn="ctr"/>
            <a:r>
              <a:rPr lang="id-ID" sz="5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ernard MT Condensed" pitchFamily="18" charset="0"/>
              </a:rPr>
              <a:t>TUMBUH KEMBANG</a:t>
            </a:r>
          </a:p>
          <a:p>
            <a:pPr algn="ctr"/>
            <a:r>
              <a:rPr lang="id-ID" sz="5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ernard MT Condensed" pitchFamily="18" charset="0"/>
              </a:rPr>
              <a:t>ANAK USIA DINI</a:t>
            </a:r>
            <a:endParaRPr lang="id-ID" sz="5400" dirty="0"/>
          </a:p>
        </p:txBody>
      </p:sp>
      <p:sp>
        <p:nvSpPr>
          <p:cNvPr id="5" name="Rectangle 4"/>
          <p:cNvSpPr/>
          <p:nvPr/>
        </p:nvSpPr>
        <p:spPr>
          <a:xfrm>
            <a:off x="2771800" y="5445224"/>
            <a:ext cx="5688160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Mila </a:t>
            </a:r>
            <a:r>
              <a:rPr lang="en-US" sz="5400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Karmila</a:t>
            </a:r>
            <a:r>
              <a:rPr lang="en-US" sz="5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, </a:t>
            </a:r>
            <a:r>
              <a:rPr lang="en-US" sz="5400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M.Pd</a:t>
            </a:r>
            <a:endParaRPr lang="en-US" sz="5400" b="1" dirty="0" smtClean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  <a:p>
            <a:pPr algn="ctr"/>
            <a:endParaRPr lang="en-US" sz="54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Rounded Rectangle 27"/>
          <p:cNvSpPr/>
          <p:nvPr/>
        </p:nvSpPr>
        <p:spPr>
          <a:xfrm>
            <a:off x="3571868" y="1785926"/>
            <a:ext cx="2214578" cy="1071570"/>
          </a:xfrm>
          <a:prstGeom prst="roundRect">
            <a:avLst/>
          </a:prstGeom>
          <a:solidFill>
            <a:srgbClr val="00FF9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22" name="Oval 21"/>
          <p:cNvSpPr/>
          <p:nvPr/>
        </p:nvSpPr>
        <p:spPr>
          <a:xfrm>
            <a:off x="3643306" y="3500438"/>
            <a:ext cx="1928826" cy="1214446"/>
          </a:xfrm>
          <a:prstGeom prst="ellips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6" name="Rounded Rectangle 15"/>
          <p:cNvSpPr/>
          <p:nvPr/>
        </p:nvSpPr>
        <p:spPr>
          <a:xfrm>
            <a:off x="642910" y="5500702"/>
            <a:ext cx="1571604" cy="1071570"/>
          </a:xfrm>
          <a:prstGeom prst="round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4" name="Rounded Rectangle 13"/>
          <p:cNvSpPr/>
          <p:nvPr/>
        </p:nvSpPr>
        <p:spPr>
          <a:xfrm>
            <a:off x="0" y="1785926"/>
            <a:ext cx="3212410" cy="1071570"/>
          </a:xfrm>
          <a:prstGeom prst="round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sz="1400" b="1" dirty="0" smtClean="0">
                <a:solidFill>
                  <a:schemeClr val="tx1"/>
                </a:solidFill>
              </a:rPr>
              <a:t>Catan Harian, Catatan Anekdot, Running Record, Event Sampaling, Time  Assampling,hasil Karya, Rubrik, Unjuk Kerja, Lporan Orang Tua, Percakapan Dengan Teman</a:t>
            </a:r>
            <a:endParaRPr lang="id-ID" sz="1400" b="1" dirty="0">
              <a:solidFill>
                <a:schemeClr val="tx1"/>
              </a:solidFill>
            </a:endParaRPr>
          </a:p>
        </p:txBody>
      </p:sp>
      <p:sp>
        <p:nvSpPr>
          <p:cNvPr id="13" name="Oval 12"/>
          <p:cNvSpPr/>
          <p:nvPr/>
        </p:nvSpPr>
        <p:spPr>
          <a:xfrm>
            <a:off x="642910" y="3500438"/>
            <a:ext cx="1928826" cy="1214446"/>
          </a:xfrm>
          <a:prstGeom prst="ellipse">
            <a:avLst/>
          </a:prstGeom>
          <a:solidFill>
            <a:srgbClr val="22EAE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7" name="TextBox 6"/>
          <p:cNvSpPr txBox="1"/>
          <p:nvPr/>
        </p:nvSpPr>
        <p:spPr>
          <a:xfrm>
            <a:off x="857224" y="3643314"/>
            <a:ext cx="1439753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id-ID" sz="2400" b="1" dirty="0" smtClean="0"/>
              <a:t>Hasil </a:t>
            </a:r>
          </a:p>
          <a:p>
            <a:pPr algn="ctr"/>
            <a:r>
              <a:rPr lang="id-ID" sz="2400" b="1" dirty="0" smtClean="0"/>
              <a:t>Observasi</a:t>
            </a:r>
            <a:endParaRPr lang="id-ID" sz="2400" b="1" dirty="0"/>
          </a:p>
        </p:txBody>
      </p:sp>
      <p:sp>
        <p:nvSpPr>
          <p:cNvPr id="12" name="TextBox 11"/>
          <p:cNvSpPr txBox="1"/>
          <p:nvPr/>
        </p:nvSpPr>
        <p:spPr>
          <a:xfrm>
            <a:off x="928662" y="5643578"/>
            <a:ext cx="905184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id-ID" sz="2400" b="1" dirty="0" smtClean="0"/>
              <a:t>Hasil</a:t>
            </a:r>
          </a:p>
          <a:p>
            <a:pPr algn="ctr"/>
            <a:r>
              <a:rPr lang="id-ID" sz="2400" b="1" dirty="0" smtClean="0"/>
              <a:t>Karya</a:t>
            </a:r>
            <a:endParaRPr lang="id-ID" sz="2400" b="1" dirty="0"/>
          </a:p>
        </p:txBody>
      </p:sp>
      <p:sp>
        <p:nvSpPr>
          <p:cNvPr id="17" name="Down Arrow 16"/>
          <p:cNvSpPr/>
          <p:nvPr/>
        </p:nvSpPr>
        <p:spPr>
          <a:xfrm>
            <a:off x="1434224" y="2993171"/>
            <a:ext cx="285752" cy="500066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20" name="Down Arrow 19"/>
          <p:cNvSpPr/>
          <p:nvPr/>
        </p:nvSpPr>
        <p:spPr>
          <a:xfrm flipV="1">
            <a:off x="1357290" y="4857760"/>
            <a:ext cx="285752" cy="500066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21" name="TextBox 20"/>
          <p:cNvSpPr txBox="1"/>
          <p:nvPr/>
        </p:nvSpPr>
        <p:spPr>
          <a:xfrm>
            <a:off x="3856638" y="3824591"/>
            <a:ext cx="1467389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id-ID" sz="2400" b="1" dirty="0" smtClean="0"/>
              <a:t>Checklist/</a:t>
            </a:r>
          </a:p>
          <a:p>
            <a:pPr algn="ctr"/>
            <a:r>
              <a:rPr lang="id-ID" sz="2400" b="1" dirty="0" smtClean="0"/>
              <a:t>portofolio</a:t>
            </a:r>
            <a:endParaRPr lang="id-ID" sz="2400" b="1" dirty="0"/>
          </a:p>
        </p:txBody>
      </p:sp>
      <p:sp>
        <p:nvSpPr>
          <p:cNvPr id="23" name="Down Arrow 22"/>
          <p:cNvSpPr/>
          <p:nvPr/>
        </p:nvSpPr>
        <p:spPr>
          <a:xfrm>
            <a:off x="4429124" y="2928934"/>
            <a:ext cx="285752" cy="500066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24" name="Down Arrow 23"/>
          <p:cNvSpPr/>
          <p:nvPr/>
        </p:nvSpPr>
        <p:spPr>
          <a:xfrm flipV="1">
            <a:off x="4500562" y="4929198"/>
            <a:ext cx="285752" cy="500066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25" name="TextBox 24"/>
          <p:cNvSpPr txBox="1"/>
          <p:nvPr/>
        </p:nvSpPr>
        <p:spPr>
          <a:xfrm>
            <a:off x="3500430" y="1928802"/>
            <a:ext cx="2299540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id-ID" sz="2400" b="1" dirty="0" smtClean="0"/>
              <a:t>Analisa</a:t>
            </a:r>
          </a:p>
          <a:p>
            <a:pPr algn="ctr"/>
            <a:r>
              <a:rPr lang="id-ID" sz="2400" b="1" dirty="0" smtClean="0"/>
              <a:t>(Hub.Data &amp; KD)</a:t>
            </a:r>
            <a:endParaRPr lang="id-ID" sz="2400" b="1" dirty="0"/>
          </a:p>
        </p:txBody>
      </p:sp>
      <p:sp>
        <p:nvSpPr>
          <p:cNvPr id="29" name="Rounded Rectangle 28"/>
          <p:cNvSpPr/>
          <p:nvPr/>
        </p:nvSpPr>
        <p:spPr>
          <a:xfrm>
            <a:off x="3571868" y="5500702"/>
            <a:ext cx="2214578" cy="1071570"/>
          </a:xfrm>
          <a:prstGeom prst="roundRect">
            <a:avLst/>
          </a:prstGeom>
          <a:solidFill>
            <a:srgbClr val="00FF9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30" name="TextBox 29"/>
          <p:cNvSpPr txBox="1"/>
          <p:nvPr/>
        </p:nvSpPr>
        <p:spPr>
          <a:xfrm>
            <a:off x="3500430" y="5643578"/>
            <a:ext cx="2299540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id-ID" sz="2400" b="1" dirty="0" smtClean="0"/>
              <a:t>Analisa</a:t>
            </a:r>
          </a:p>
          <a:p>
            <a:pPr algn="ctr"/>
            <a:r>
              <a:rPr lang="id-ID" sz="2400" b="1" dirty="0" smtClean="0"/>
              <a:t>(Hub.Data &amp; KD)</a:t>
            </a:r>
            <a:endParaRPr lang="id-ID" sz="2400" b="1" dirty="0"/>
          </a:p>
        </p:txBody>
      </p:sp>
      <p:sp>
        <p:nvSpPr>
          <p:cNvPr id="31" name="Oval 30"/>
          <p:cNvSpPr/>
          <p:nvPr/>
        </p:nvSpPr>
        <p:spPr>
          <a:xfrm>
            <a:off x="6643702" y="3500438"/>
            <a:ext cx="1928826" cy="1214446"/>
          </a:xfrm>
          <a:prstGeom prst="ellipse">
            <a:avLst/>
          </a:prstGeom>
          <a:solidFill>
            <a:srgbClr val="DC1A6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32" name="TextBox 31"/>
          <p:cNvSpPr txBox="1"/>
          <p:nvPr/>
        </p:nvSpPr>
        <p:spPr>
          <a:xfrm>
            <a:off x="6858016" y="3643314"/>
            <a:ext cx="133735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id-ID" sz="2800" b="1" dirty="0" smtClean="0"/>
              <a:t>LPA</a:t>
            </a:r>
          </a:p>
          <a:p>
            <a:pPr algn="ctr"/>
            <a:r>
              <a:rPr lang="id-ID" sz="2800" b="1" dirty="0" smtClean="0"/>
              <a:t>(Narasi</a:t>
            </a:r>
            <a:r>
              <a:rPr lang="id-ID" sz="2400" b="1" dirty="0" smtClean="0"/>
              <a:t>)</a:t>
            </a:r>
            <a:endParaRPr lang="id-ID" sz="2400" b="1" dirty="0"/>
          </a:p>
        </p:txBody>
      </p:sp>
      <p:sp>
        <p:nvSpPr>
          <p:cNvPr id="33" name="Rounded Rectangle 32"/>
          <p:cNvSpPr/>
          <p:nvPr/>
        </p:nvSpPr>
        <p:spPr>
          <a:xfrm>
            <a:off x="6500826" y="1785926"/>
            <a:ext cx="2428828" cy="1071570"/>
          </a:xfrm>
          <a:prstGeom prst="roundRect">
            <a:avLst/>
          </a:prstGeom>
          <a:solidFill>
            <a:srgbClr val="FDB9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34" name="TextBox 33"/>
          <p:cNvSpPr txBox="1"/>
          <p:nvPr/>
        </p:nvSpPr>
        <p:spPr>
          <a:xfrm>
            <a:off x="6572264" y="1928802"/>
            <a:ext cx="2245615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id-ID" sz="2400" b="1" dirty="0" smtClean="0"/>
              <a:t>Aspek Perkemb.</a:t>
            </a:r>
          </a:p>
          <a:p>
            <a:pPr algn="ctr"/>
            <a:r>
              <a:rPr lang="id-ID" sz="2400" b="1" dirty="0" smtClean="0"/>
              <a:t>KD + I/C</a:t>
            </a:r>
            <a:endParaRPr lang="id-ID" sz="2400" b="1" dirty="0"/>
          </a:p>
        </p:txBody>
      </p:sp>
      <p:sp>
        <p:nvSpPr>
          <p:cNvPr id="37" name="Rounded Rectangle 36"/>
          <p:cNvSpPr/>
          <p:nvPr/>
        </p:nvSpPr>
        <p:spPr>
          <a:xfrm>
            <a:off x="6500826" y="5429264"/>
            <a:ext cx="2428828" cy="1071570"/>
          </a:xfrm>
          <a:prstGeom prst="roundRect">
            <a:avLst/>
          </a:prstGeom>
          <a:solidFill>
            <a:srgbClr val="FDB9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38" name="TextBox 37"/>
          <p:cNvSpPr txBox="1"/>
          <p:nvPr/>
        </p:nvSpPr>
        <p:spPr>
          <a:xfrm>
            <a:off x="6715140" y="5572140"/>
            <a:ext cx="1899495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id-ID" sz="2400" b="1" dirty="0" smtClean="0"/>
              <a:t>Kekuatan</a:t>
            </a:r>
          </a:p>
          <a:p>
            <a:pPr algn="ctr"/>
            <a:r>
              <a:rPr lang="id-ID" sz="2400" b="1" dirty="0" smtClean="0"/>
              <a:t>Rekomendasi</a:t>
            </a:r>
            <a:endParaRPr lang="id-ID" sz="2400" b="1" dirty="0"/>
          </a:p>
        </p:txBody>
      </p:sp>
      <p:sp>
        <p:nvSpPr>
          <p:cNvPr id="39" name="Down Arrow 38"/>
          <p:cNvSpPr/>
          <p:nvPr/>
        </p:nvSpPr>
        <p:spPr>
          <a:xfrm>
            <a:off x="7500958" y="2928934"/>
            <a:ext cx="285752" cy="500066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40" name="Down Arrow 39"/>
          <p:cNvSpPr/>
          <p:nvPr/>
        </p:nvSpPr>
        <p:spPr>
          <a:xfrm flipV="1">
            <a:off x="7572396" y="4857760"/>
            <a:ext cx="285752" cy="500066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41" name="Right Arrow 40"/>
          <p:cNvSpPr/>
          <p:nvPr/>
        </p:nvSpPr>
        <p:spPr>
          <a:xfrm>
            <a:off x="2786050" y="4000504"/>
            <a:ext cx="571504" cy="28575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42" name="Right Arrow 41"/>
          <p:cNvSpPr/>
          <p:nvPr/>
        </p:nvSpPr>
        <p:spPr>
          <a:xfrm>
            <a:off x="5786446" y="4000504"/>
            <a:ext cx="571504" cy="28575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43" name="Rectangle 42"/>
          <p:cNvSpPr/>
          <p:nvPr/>
        </p:nvSpPr>
        <p:spPr>
          <a:xfrm>
            <a:off x="714348" y="0"/>
            <a:ext cx="793698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id-ID" sz="5400" b="1" cap="none" spc="0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DC1A64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BAGAN PROSES PENILAIAN</a:t>
            </a:r>
            <a:endParaRPr lang="en-US" sz="5400" b="1" cap="none" spc="0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DC1A64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214282" y="1000108"/>
            <a:ext cx="299812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sz="2000" b="1" dirty="0" smtClean="0"/>
              <a:t>Pengamatan &amp; Pencatatan</a:t>
            </a:r>
            <a:endParaRPr lang="id-ID" sz="2000" b="1" dirty="0"/>
          </a:p>
        </p:txBody>
      </p:sp>
      <p:sp>
        <p:nvSpPr>
          <p:cNvPr id="36" name="TextBox 35"/>
          <p:cNvSpPr txBox="1"/>
          <p:nvPr/>
        </p:nvSpPr>
        <p:spPr>
          <a:xfrm>
            <a:off x="4003465" y="1000108"/>
            <a:ext cx="149092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sz="2000" b="1" dirty="0" smtClean="0"/>
              <a:t>Pengolahan </a:t>
            </a:r>
            <a:endParaRPr lang="id-ID" sz="2000" b="1" dirty="0"/>
          </a:p>
        </p:txBody>
      </p:sp>
      <p:sp>
        <p:nvSpPr>
          <p:cNvPr id="44" name="TextBox 43"/>
          <p:cNvSpPr txBox="1"/>
          <p:nvPr/>
        </p:nvSpPr>
        <p:spPr>
          <a:xfrm>
            <a:off x="6950961" y="1000108"/>
            <a:ext cx="131946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sz="2000" b="1" dirty="0" smtClean="0"/>
              <a:t>Pelaporan </a:t>
            </a:r>
            <a:endParaRPr lang="id-ID" sz="2000" b="1" dirty="0"/>
          </a:p>
        </p:txBody>
      </p:sp>
      <p:sp>
        <p:nvSpPr>
          <p:cNvPr id="45" name="Right Brace 44"/>
          <p:cNvSpPr/>
          <p:nvPr/>
        </p:nvSpPr>
        <p:spPr>
          <a:xfrm rot="5400000">
            <a:off x="1428728" y="112872"/>
            <a:ext cx="571504" cy="2857520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id-ID" b="1" dirty="0">
              <a:ln w="76200">
                <a:solidFill>
                  <a:schemeClr val="tx1"/>
                </a:solidFill>
              </a:ln>
            </a:endParaRPr>
          </a:p>
        </p:txBody>
      </p:sp>
      <p:sp>
        <p:nvSpPr>
          <p:cNvPr id="46" name="Right Brace 45"/>
          <p:cNvSpPr/>
          <p:nvPr/>
        </p:nvSpPr>
        <p:spPr>
          <a:xfrm rot="5400000">
            <a:off x="4393405" y="535761"/>
            <a:ext cx="571504" cy="2071702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id-ID" b="1" dirty="0">
              <a:ln w="76200">
                <a:solidFill>
                  <a:schemeClr val="tx1"/>
                </a:solidFill>
              </a:ln>
            </a:endParaRPr>
          </a:p>
        </p:txBody>
      </p:sp>
      <p:sp>
        <p:nvSpPr>
          <p:cNvPr id="47" name="Right Brace 46"/>
          <p:cNvSpPr/>
          <p:nvPr/>
        </p:nvSpPr>
        <p:spPr>
          <a:xfrm rot="5400000">
            <a:off x="7393801" y="535761"/>
            <a:ext cx="571504" cy="2071702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id-ID" b="1" dirty="0">
              <a:ln w="76200">
                <a:solidFill>
                  <a:schemeClr val="tx1"/>
                </a:solidFill>
              </a:ln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P2210588.JPG"/>
          <p:cNvPicPr>
            <a:picLocks noChangeAspect="1"/>
          </p:cNvPicPr>
          <p:nvPr/>
        </p:nvPicPr>
        <p:blipFill>
          <a:blip r:embed="rId2" cstate="print">
            <a:lum bright="20000"/>
          </a:blip>
          <a:stretch>
            <a:fillRect/>
          </a:stretch>
        </p:blipFill>
        <p:spPr>
          <a:xfrm>
            <a:off x="5286380" y="642918"/>
            <a:ext cx="3643338" cy="538772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857232"/>
            <a:ext cx="5286380" cy="5572164"/>
          </a:xfrm>
          <a:noFill/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 fontScale="92500" lnSpcReduction="10000"/>
          </a:bodyPr>
          <a:lstStyle/>
          <a:p>
            <a:pPr algn="ctr">
              <a:buNone/>
            </a:pPr>
            <a:r>
              <a:rPr lang="id-ID" sz="3600" b="1" dirty="0" smtClean="0">
                <a:latin typeface="MV Boli" pitchFamily="2" charset="0"/>
                <a:cs typeface="MV Boli" pitchFamily="2" charset="0"/>
              </a:rPr>
              <a:t>Penilaian adalah </a:t>
            </a:r>
            <a:r>
              <a:rPr lang="id-ID" sz="36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MV Boli" pitchFamily="2" charset="0"/>
                <a:cs typeface="MV Boli" pitchFamily="2" charset="0"/>
              </a:rPr>
              <a:t>PROSES</a:t>
            </a:r>
            <a:r>
              <a:rPr lang="id-ID" sz="3600" b="1" dirty="0" smtClean="0">
                <a:latin typeface="MV Boli" pitchFamily="2" charset="0"/>
                <a:cs typeface="MV Boli" pitchFamily="2" charset="0"/>
              </a:rPr>
              <a:t> mengumpulkan dan menafsirkan berbagai informasi  secara sistematis, terukur, berkelanjutan, menyeluruh tentang tumbuh kembang yang telah dicapai peserta didik selama kurun waktu </a:t>
            </a:r>
            <a:r>
              <a:rPr lang="id-ID" sz="3600" b="1" i="1" dirty="0" smtClean="0">
                <a:latin typeface="MV Boli" pitchFamily="2" charset="0"/>
                <a:cs typeface="MV Boli" pitchFamily="2" charset="0"/>
              </a:rPr>
              <a:t>tertentu</a:t>
            </a:r>
            <a:endParaRPr lang="id-ID" sz="3600" b="1" i="1" dirty="0">
              <a:latin typeface="MV Boli" pitchFamily="2" charset="0"/>
              <a:cs typeface="MV Boli" pitchFamily="2" charset="0"/>
            </a:endParaRPr>
          </a:p>
        </p:txBody>
      </p:sp>
      <p:grpSp>
        <p:nvGrpSpPr>
          <p:cNvPr id="2" name="Group 62"/>
          <p:cNvGrpSpPr>
            <a:grpSpLocks/>
          </p:cNvGrpSpPr>
          <p:nvPr/>
        </p:nvGrpSpPr>
        <p:grpSpPr bwMode="auto">
          <a:xfrm rot="10800000">
            <a:off x="0" y="6357958"/>
            <a:ext cx="9144000" cy="500042"/>
            <a:chOff x="105" y="3993"/>
            <a:chExt cx="5751" cy="414"/>
          </a:xfrm>
        </p:grpSpPr>
        <p:sp>
          <p:nvSpPr>
            <p:cNvPr id="6" name="Rectangle 63"/>
            <p:cNvSpPr>
              <a:spLocks noChangeArrowheads="1"/>
            </p:cNvSpPr>
            <p:nvPr/>
          </p:nvSpPr>
          <p:spPr bwMode="auto">
            <a:xfrm>
              <a:off x="105" y="4215"/>
              <a:ext cx="183" cy="192"/>
            </a:xfrm>
            <a:prstGeom prst="rect">
              <a:avLst/>
            </a:prstGeom>
            <a:solidFill>
              <a:srgbClr val="669900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7" name="Rectangle 64"/>
            <p:cNvSpPr>
              <a:spLocks noChangeArrowheads="1"/>
            </p:cNvSpPr>
            <p:nvPr/>
          </p:nvSpPr>
          <p:spPr bwMode="auto">
            <a:xfrm>
              <a:off x="297" y="4215"/>
              <a:ext cx="183" cy="192"/>
            </a:xfrm>
            <a:prstGeom prst="rect">
              <a:avLst/>
            </a:prstGeom>
            <a:solidFill>
              <a:srgbClr val="CCCC00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8" name="Rectangle 65"/>
            <p:cNvSpPr>
              <a:spLocks noChangeArrowheads="1"/>
            </p:cNvSpPr>
            <p:nvPr/>
          </p:nvSpPr>
          <p:spPr bwMode="auto">
            <a:xfrm>
              <a:off x="489" y="4215"/>
              <a:ext cx="183" cy="192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9" name="Rectangle 66"/>
            <p:cNvSpPr>
              <a:spLocks noChangeArrowheads="1"/>
            </p:cNvSpPr>
            <p:nvPr/>
          </p:nvSpPr>
          <p:spPr bwMode="auto">
            <a:xfrm>
              <a:off x="681" y="4215"/>
              <a:ext cx="183" cy="192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10" name="Rectangle 67"/>
            <p:cNvSpPr>
              <a:spLocks noChangeArrowheads="1"/>
            </p:cNvSpPr>
            <p:nvPr/>
          </p:nvSpPr>
          <p:spPr bwMode="auto">
            <a:xfrm>
              <a:off x="873" y="4215"/>
              <a:ext cx="183" cy="192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11" name="Rectangle 68"/>
            <p:cNvSpPr>
              <a:spLocks noChangeArrowheads="1"/>
            </p:cNvSpPr>
            <p:nvPr/>
          </p:nvSpPr>
          <p:spPr bwMode="auto">
            <a:xfrm>
              <a:off x="1065" y="4215"/>
              <a:ext cx="183" cy="192"/>
            </a:xfrm>
            <a:prstGeom prst="rect">
              <a:avLst/>
            </a:prstGeom>
            <a:solidFill>
              <a:srgbClr val="669900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12" name="Rectangle 69"/>
            <p:cNvSpPr>
              <a:spLocks noChangeArrowheads="1"/>
            </p:cNvSpPr>
            <p:nvPr/>
          </p:nvSpPr>
          <p:spPr bwMode="auto">
            <a:xfrm>
              <a:off x="1257" y="4215"/>
              <a:ext cx="183" cy="192"/>
            </a:xfrm>
            <a:prstGeom prst="rect">
              <a:avLst/>
            </a:prstGeom>
            <a:solidFill>
              <a:srgbClr val="CCCC00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13" name="Rectangle 70"/>
            <p:cNvSpPr>
              <a:spLocks noChangeArrowheads="1"/>
            </p:cNvSpPr>
            <p:nvPr/>
          </p:nvSpPr>
          <p:spPr bwMode="auto">
            <a:xfrm>
              <a:off x="1449" y="4215"/>
              <a:ext cx="183" cy="192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14" name="Rectangle 71"/>
            <p:cNvSpPr>
              <a:spLocks noChangeArrowheads="1"/>
            </p:cNvSpPr>
            <p:nvPr/>
          </p:nvSpPr>
          <p:spPr bwMode="auto">
            <a:xfrm>
              <a:off x="1641" y="4215"/>
              <a:ext cx="183" cy="192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15" name="Rectangle 72"/>
            <p:cNvSpPr>
              <a:spLocks noChangeArrowheads="1"/>
            </p:cNvSpPr>
            <p:nvPr/>
          </p:nvSpPr>
          <p:spPr bwMode="auto">
            <a:xfrm>
              <a:off x="1833" y="4215"/>
              <a:ext cx="183" cy="192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16" name="Rectangle 73"/>
            <p:cNvSpPr>
              <a:spLocks noChangeArrowheads="1"/>
            </p:cNvSpPr>
            <p:nvPr/>
          </p:nvSpPr>
          <p:spPr bwMode="auto">
            <a:xfrm>
              <a:off x="2025" y="4215"/>
              <a:ext cx="183" cy="192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17" name="Rectangle 74"/>
            <p:cNvSpPr>
              <a:spLocks noChangeArrowheads="1"/>
            </p:cNvSpPr>
            <p:nvPr/>
          </p:nvSpPr>
          <p:spPr bwMode="auto">
            <a:xfrm>
              <a:off x="2217" y="4215"/>
              <a:ext cx="183" cy="192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18" name="Rectangle 75"/>
            <p:cNvSpPr>
              <a:spLocks noChangeArrowheads="1"/>
            </p:cNvSpPr>
            <p:nvPr/>
          </p:nvSpPr>
          <p:spPr bwMode="auto">
            <a:xfrm>
              <a:off x="2409" y="4215"/>
              <a:ext cx="183" cy="192"/>
            </a:xfrm>
            <a:prstGeom prst="rect">
              <a:avLst/>
            </a:prstGeom>
            <a:solidFill>
              <a:srgbClr val="CCCC00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19" name="Rectangle 76"/>
            <p:cNvSpPr>
              <a:spLocks noChangeArrowheads="1"/>
            </p:cNvSpPr>
            <p:nvPr/>
          </p:nvSpPr>
          <p:spPr bwMode="auto">
            <a:xfrm>
              <a:off x="2601" y="4215"/>
              <a:ext cx="183" cy="192"/>
            </a:xfrm>
            <a:prstGeom prst="rect">
              <a:avLst/>
            </a:prstGeom>
            <a:solidFill>
              <a:srgbClr val="669900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20" name="Rectangle 77"/>
            <p:cNvSpPr>
              <a:spLocks noChangeArrowheads="1"/>
            </p:cNvSpPr>
            <p:nvPr/>
          </p:nvSpPr>
          <p:spPr bwMode="auto">
            <a:xfrm>
              <a:off x="2793" y="4215"/>
              <a:ext cx="183" cy="192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21" name="Rectangle 78"/>
            <p:cNvSpPr>
              <a:spLocks noChangeArrowheads="1"/>
            </p:cNvSpPr>
            <p:nvPr/>
          </p:nvSpPr>
          <p:spPr bwMode="auto">
            <a:xfrm>
              <a:off x="2985" y="4215"/>
              <a:ext cx="183" cy="192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22" name="Rectangle 79"/>
            <p:cNvSpPr>
              <a:spLocks noChangeArrowheads="1"/>
            </p:cNvSpPr>
            <p:nvPr/>
          </p:nvSpPr>
          <p:spPr bwMode="auto">
            <a:xfrm>
              <a:off x="3177" y="4215"/>
              <a:ext cx="183" cy="192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23" name="Rectangle 80"/>
            <p:cNvSpPr>
              <a:spLocks noChangeArrowheads="1"/>
            </p:cNvSpPr>
            <p:nvPr/>
          </p:nvSpPr>
          <p:spPr bwMode="auto">
            <a:xfrm>
              <a:off x="3369" y="4215"/>
              <a:ext cx="183" cy="192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24" name="Rectangle 81"/>
            <p:cNvSpPr>
              <a:spLocks noChangeArrowheads="1"/>
            </p:cNvSpPr>
            <p:nvPr/>
          </p:nvSpPr>
          <p:spPr bwMode="auto">
            <a:xfrm>
              <a:off x="3561" y="4215"/>
              <a:ext cx="183" cy="192"/>
            </a:xfrm>
            <a:prstGeom prst="rect">
              <a:avLst/>
            </a:prstGeom>
            <a:solidFill>
              <a:srgbClr val="669900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25" name="Rectangle 82"/>
            <p:cNvSpPr>
              <a:spLocks noChangeArrowheads="1"/>
            </p:cNvSpPr>
            <p:nvPr/>
          </p:nvSpPr>
          <p:spPr bwMode="auto">
            <a:xfrm>
              <a:off x="3753" y="4215"/>
              <a:ext cx="183" cy="192"/>
            </a:xfrm>
            <a:prstGeom prst="rect">
              <a:avLst/>
            </a:prstGeom>
            <a:solidFill>
              <a:srgbClr val="CCCC00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26" name="Rectangle 83"/>
            <p:cNvSpPr>
              <a:spLocks noChangeArrowheads="1"/>
            </p:cNvSpPr>
            <p:nvPr/>
          </p:nvSpPr>
          <p:spPr bwMode="auto">
            <a:xfrm>
              <a:off x="3945" y="4215"/>
              <a:ext cx="183" cy="192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27" name="Rectangle 84"/>
            <p:cNvSpPr>
              <a:spLocks noChangeArrowheads="1"/>
            </p:cNvSpPr>
            <p:nvPr/>
          </p:nvSpPr>
          <p:spPr bwMode="auto">
            <a:xfrm>
              <a:off x="4137" y="4215"/>
              <a:ext cx="183" cy="192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28" name="Rectangle 85"/>
            <p:cNvSpPr>
              <a:spLocks noChangeArrowheads="1"/>
            </p:cNvSpPr>
            <p:nvPr/>
          </p:nvSpPr>
          <p:spPr bwMode="auto">
            <a:xfrm>
              <a:off x="4329" y="4215"/>
              <a:ext cx="183" cy="192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29" name="Rectangle 86"/>
            <p:cNvSpPr>
              <a:spLocks noChangeArrowheads="1"/>
            </p:cNvSpPr>
            <p:nvPr/>
          </p:nvSpPr>
          <p:spPr bwMode="auto">
            <a:xfrm>
              <a:off x="4521" y="4215"/>
              <a:ext cx="183" cy="192"/>
            </a:xfrm>
            <a:prstGeom prst="rect">
              <a:avLst/>
            </a:prstGeom>
            <a:solidFill>
              <a:srgbClr val="669900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30" name="Rectangle 87"/>
            <p:cNvSpPr>
              <a:spLocks noChangeArrowheads="1"/>
            </p:cNvSpPr>
            <p:nvPr/>
          </p:nvSpPr>
          <p:spPr bwMode="auto">
            <a:xfrm>
              <a:off x="4713" y="4215"/>
              <a:ext cx="183" cy="192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31" name="Rectangle 88"/>
            <p:cNvSpPr>
              <a:spLocks noChangeArrowheads="1"/>
            </p:cNvSpPr>
            <p:nvPr/>
          </p:nvSpPr>
          <p:spPr bwMode="auto">
            <a:xfrm>
              <a:off x="4905" y="4215"/>
              <a:ext cx="183" cy="192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32" name="Rectangle 89"/>
            <p:cNvSpPr>
              <a:spLocks noChangeArrowheads="1"/>
            </p:cNvSpPr>
            <p:nvPr/>
          </p:nvSpPr>
          <p:spPr bwMode="auto">
            <a:xfrm>
              <a:off x="5097" y="4215"/>
              <a:ext cx="183" cy="192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33" name="Rectangle 90"/>
            <p:cNvSpPr>
              <a:spLocks noChangeArrowheads="1"/>
            </p:cNvSpPr>
            <p:nvPr/>
          </p:nvSpPr>
          <p:spPr bwMode="auto">
            <a:xfrm>
              <a:off x="5289" y="4215"/>
              <a:ext cx="183" cy="192"/>
            </a:xfrm>
            <a:prstGeom prst="rect">
              <a:avLst/>
            </a:prstGeom>
            <a:solidFill>
              <a:srgbClr val="669900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34" name="Rectangle 91"/>
            <p:cNvSpPr>
              <a:spLocks noChangeArrowheads="1"/>
            </p:cNvSpPr>
            <p:nvPr/>
          </p:nvSpPr>
          <p:spPr bwMode="auto">
            <a:xfrm>
              <a:off x="5481" y="4215"/>
              <a:ext cx="183" cy="192"/>
            </a:xfrm>
            <a:prstGeom prst="rect">
              <a:avLst/>
            </a:prstGeom>
            <a:solidFill>
              <a:srgbClr val="CCCC00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35" name="Rectangle 92"/>
            <p:cNvSpPr>
              <a:spLocks noChangeArrowheads="1"/>
            </p:cNvSpPr>
            <p:nvPr/>
          </p:nvSpPr>
          <p:spPr bwMode="auto">
            <a:xfrm>
              <a:off x="5673" y="4215"/>
              <a:ext cx="183" cy="192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36" name="Rectangle 93"/>
            <p:cNvSpPr>
              <a:spLocks noChangeArrowheads="1"/>
            </p:cNvSpPr>
            <p:nvPr/>
          </p:nvSpPr>
          <p:spPr bwMode="auto">
            <a:xfrm>
              <a:off x="105" y="3993"/>
              <a:ext cx="183" cy="192"/>
            </a:xfrm>
            <a:prstGeom prst="rect">
              <a:avLst/>
            </a:prstGeom>
            <a:solidFill>
              <a:srgbClr val="CCFF66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37" name="Rectangle 94"/>
            <p:cNvSpPr>
              <a:spLocks noChangeArrowheads="1"/>
            </p:cNvSpPr>
            <p:nvPr/>
          </p:nvSpPr>
          <p:spPr bwMode="auto">
            <a:xfrm>
              <a:off x="297" y="3993"/>
              <a:ext cx="183" cy="192"/>
            </a:xfrm>
            <a:prstGeom prst="rect">
              <a:avLst/>
            </a:prstGeom>
            <a:solidFill>
              <a:srgbClr val="CCFF66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38" name="Rectangle 95"/>
            <p:cNvSpPr>
              <a:spLocks noChangeArrowheads="1"/>
            </p:cNvSpPr>
            <p:nvPr/>
          </p:nvSpPr>
          <p:spPr bwMode="auto">
            <a:xfrm>
              <a:off x="489" y="3993"/>
              <a:ext cx="183" cy="192"/>
            </a:xfrm>
            <a:prstGeom prst="rect">
              <a:avLst/>
            </a:prstGeom>
            <a:solidFill>
              <a:srgbClr val="CCFF66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39" name="Rectangle 96"/>
            <p:cNvSpPr>
              <a:spLocks noChangeArrowheads="1"/>
            </p:cNvSpPr>
            <p:nvPr/>
          </p:nvSpPr>
          <p:spPr bwMode="auto">
            <a:xfrm>
              <a:off x="681" y="3993"/>
              <a:ext cx="183" cy="192"/>
            </a:xfrm>
            <a:prstGeom prst="rect">
              <a:avLst/>
            </a:prstGeom>
            <a:solidFill>
              <a:srgbClr val="CCFF66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40" name="Rectangle 97"/>
            <p:cNvSpPr>
              <a:spLocks noChangeArrowheads="1"/>
            </p:cNvSpPr>
            <p:nvPr/>
          </p:nvSpPr>
          <p:spPr bwMode="auto">
            <a:xfrm>
              <a:off x="873" y="3993"/>
              <a:ext cx="183" cy="192"/>
            </a:xfrm>
            <a:prstGeom prst="rect">
              <a:avLst/>
            </a:prstGeom>
            <a:solidFill>
              <a:srgbClr val="CCFF66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41" name="Rectangle 98"/>
            <p:cNvSpPr>
              <a:spLocks noChangeArrowheads="1"/>
            </p:cNvSpPr>
            <p:nvPr/>
          </p:nvSpPr>
          <p:spPr bwMode="auto">
            <a:xfrm>
              <a:off x="1065" y="3993"/>
              <a:ext cx="183" cy="192"/>
            </a:xfrm>
            <a:prstGeom prst="rect">
              <a:avLst/>
            </a:prstGeom>
            <a:solidFill>
              <a:srgbClr val="CCFF66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42" name="Rectangle 99"/>
            <p:cNvSpPr>
              <a:spLocks noChangeArrowheads="1"/>
            </p:cNvSpPr>
            <p:nvPr/>
          </p:nvSpPr>
          <p:spPr bwMode="auto">
            <a:xfrm>
              <a:off x="1257" y="3993"/>
              <a:ext cx="183" cy="192"/>
            </a:xfrm>
            <a:prstGeom prst="rect">
              <a:avLst/>
            </a:prstGeom>
            <a:solidFill>
              <a:srgbClr val="CCFF66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43" name="Rectangle 100"/>
            <p:cNvSpPr>
              <a:spLocks noChangeArrowheads="1"/>
            </p:cNvSpPr>
            <p:nvPr/>
          </p:nvSpPr>
          <p:spPr bwMode="auto">
            <a:xfrm>
              <a:off x="1449" y="3993"/>
              <a:ext cx="183" cy="192"/>
            </a:xfrm>
            <a:prstGeom prst="rect">
              <a:avLst/>
            </a:prstGeom>
            <a:solidFill>
              <a:srgbClr val="CCFF66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44" name="Rectangle 101"/>
            <p:cNvSpPr>
              <a:spLocks noChangeArrowheads="1"/>
            </p:cNvSpPr>
            <p:nvPr/>
          </p:nvSpPr>
          <p:spPr bwMode="auto">
            <a:xfrm>
              <a:off x="1641" y="3993"/>
              <a:ext cx="183" cy="192"/>
            </a:xfrm>
            <a:prstGeom prst="rect">
              <a:avLst/>
            </a:prstGeom>
            <a:solidFill>
              <a:srgbClr val="CCFF66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45" name="Rectangle 102"/>
            <p:cNvSpPr>
              <a:spLocks noChangeArrowheads="1"/>
            </p:cNvSpPr>
            <p:nvPr/>
          </p:nvSpPr>
          <p:spPr bwMode="auto">
            <a:xfrm>
              <a:off x="1833" y="3993"/>
              <a:ext cx="183" cy="192"/>
            </a:xfrm>
            <a:prstGeom prst="rect">
              <a:avLst/>
            </a:prstGeom>
            <a:solidFill>
              <a:srgbClr val="CCFF66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46" name="Rectangle 103"/>
            <p:cNvSpPr>
              <a:spLocks noChangeArrowheads="1"/>
            </p:cNvSpPr>
            <p:nvPr/>
          </p:nvSpPr>
          <p:spPr bwMode="auto">
            <a:xfrm>
              <a:off x="2025" y="3993"/>
              <a:ext cx="183" cy="192"/>
            </a:xfrm>
            <a:prstGeom prst="rect">
              <a:avLst/>
            </a:prstGeom>
            <a:solidFill>
              <a:srgbClr val="CCFF66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47" name="Rectangle 104"/>
            <p:cNvSpPr>
              <a:spLocks noChangeArrowheads="1"/>
            </p:cNvSpPr>
            <p:nvPr/>
          </p:nvSpPr>
          <p:spPr bwMode="auto">
            <a:xfrm>
              <a:off x="2217" y="3993"/>
              <a:ext cx="183" cy="192"/>
            </a:xfrm>
            <a:prstGeom prst="rect">
              <a:avLst/>
            </a:prstGeom>
            <a:solidFill>
              <a:srgbClr val="CCFF66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48" name="Rectangle 105"/>
            <p:cNvSpPr>
              <a:spLocks noChangeArrowheads="1"/>
            </p:cNvSpPr>
            <p:nvPr/>
          </p:nvSpPr>
          <p:spPr bwMode="auto">
            <a:xfrm>
              <a:off x="2409" y="3993"/>
              <a:ext cx="183" cy="192"/>
            </a:xfrm>
            <a:prstGeom prst="rect">
              <a:avLst/>
            </a:prstGeom>
            <a:solidFill>
              <a:srgbClr val="CCFF66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49" name="Rectangle 106"/>
            <p:cNvSpPr>
              <a:spLocks noChangeArrowheads="1"/>
            </p:cNvSpPr>
            <p:nvPr/>
          </p:nvSpPr>
          <p:spPr bwMode="auto">
            <a:xfrm>
              <a:off x="2601" y="3993"/>
              <a:ext cx="183" cy="192"/>
            </a:xfrm>
            <a:prstGeom prst="rect">
              <a:avLst/>
            </a:prstGeom>
            <a:solidFill>
              <a:srgbClr val="CCFF66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50" name="Rectangle 107"/>
            <p:cNvSpPr>
              <a:spLocks noChangeArrowheads="1"/>
            </p:cNvSpPr>
            <p:nvPr/>
          </p:nvSpPr>
          <p:spPr bwMode="auto">
            <a:xfrm>
              <a:off x="2793" y="3993"/>
              <a:ext cx="183" cy="192"/>
            </a:xfrm>
            <a:prstGeom prst="rect">
              <a:avLst/>
            </a:prstGeom>
            <a:solidFill>
              <a:srgbClr val="CCFF66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51" name="Rectangle 108"/>
            <p:cNvSpPr>
              <a:spLocks noChangeArrowheads="1"/>
            </p:cNvSpPr>
            <p:nvPr/>
          </p:nvSpPr>
          <p:spPr bwMode="auto">
            <a:xfrm>
              <a:off x="2985" y="3993"/>
              <a:ext cx="183" cy="192"/>
            </a:xfrm>
            <a:prstGeom prst="rect">
              <a:avLst/>
            </a:prstGeom>
            <a:solidFill>
              <a:srgbClr val="CCFF66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52" name="Rectangle 109"/>
            <p:cNvSpPr>
              <a:spLocks noChangeArrowheads="1"/>
            </p:cNvSpPr>
            <p:nvPr/>
          </p:nvSpPr>
          <p:spPr bwMode="auto">
            <a:xfrm>
              <a:off x="3177" y="3993"/>
              <a:ext cx="183" cy="192"/>
            </a:xfrm>
            <a:prstGeom prst="rect">
              <a:avLst/>
            </a:prstGeom>
            <a:solidFill>
              <a:srgbClr val="CCFF66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53" name="Rectangle 110"/>
            <p:cNvSpPr>
              <a:spLocks noChangeArrowheads="1"/>
            </p:cNvSpPr>
            <p:nvPr/>
          </p:nvSpPr>
          <p:spPr bwMode="auto">
            <a:xfrm>
              <a:off x="3369" y="3993"/>
              <a:ext cx="183" cy="192"/>
            </a:xfrm>
            <a:prstGeom prst="rect">
              <a:avLst/>
            </a:prstGeom>
            <a:solidFill>
              <a:srgbClr val="CCFF66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54" name="Rectangle 111"/>
            <p:cNvSpPr>
              <a:spLocks noChangeArrowheads="1"/>
            </p:cNvSpPr>
            <p:nvPr/>
          </p:nvSpPr>
          <p:spPr bwMode="auto">
            <a:xfrm>
              <a:off x="3561" y="3993"/>
              <a:ext cx="183" cy="192"/>
            </a:xfrm>
            <a:prstGeom prst="rect">
              <a:avLst/>
            </a:prstGeom>
            <a:solidFill>
              <a:srgbClr val="CCFF66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55" name="Rectangle 112"/>
            <p:cNvSpPr>
              <a:spLocks noChangeArrowheads="1"/>
            </p:cNvSpPr>
            <p:nvPr/>
          </p:nvSpPr>
          <p:spPr bwMode="auto">
            <a:xfrm>
              <a:off x="3753" y="3993"/>
              <a:ext cx="183" cy="192"/>
            </a:xfrm>
            <a:prstGeom prst="rect">
              <a:avLst/>
            </a:prstGeom>
            <a:solidFill>
              <a:srgbClr val="CCFF66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56" name="Rectangle 113"/>
            <p:cNvSpPr>
              <a:spLocks noChangeArrowheads="1"/>
            </p:cNvSpPr>
            <p:nvPr/>
          </p:nvSpPr>
          <p:spPr bwMode="auto">
            <a:xfrm>
              <a:off x="3945" y="3993"/>
              <a:ext cx="183" cy="192"/>
            </a:xfrm>
            <a:prstGeom prst="rect">
              <a:avLst/>
            </a:prstGeom>
            <a:solidFill>
              <a:srgbClr val="CCFF66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57" name="Rectangle 114"/>
            <p:cNvSpPr>
              <a:spLocks noChangeArrowheads="1"/>
            </p:cNvSpPr>
            <p:nvPr/>
          </p:nvSpPr>
          <p:spPr bwMode="auto">
            <a:xfrm>
              <a:off x="4137" y="3993"/>
              <a:ext cx="183" cy="192"/>
            </a:xfrm>
            <a:prstGeom prst="rect">
              <a:avLst/>
            </a:prstGeom>
            <a:solidFill>
              <a:srgbClr val="CCFF66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58" name="Rectangle 115"/>
            <p:cNvSpPr>
              <a:spLocks noChangeArrowheads="1"/>
            </p:cNvSpPr>
            <p:nvPr/>
          </p:nvSpPr>
          <p:spPr bwMode="auto">
            <a:xfrm>
              <a:off x="4329" y="3993"/>
              <a:ext cx="183" cy="192"/>
            </a:xfrm>
            <a:prstGeom prst="rect">
              <a:avLst/>
            </a:prstGeom>
            <a:solidFill>
              <a:srgbClr val="CCFF66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59" name="Rectangle 116"/>
            <p:cNvSpPr>
              <a:spLocks noChangeArrowheads="1"/>
            </p:cNvSpPr>
            <p:nvPr/>
          </p:nvSpPr>
          <p:spPr bwMode="auto">
            <a:xfrm>
              <a:off x="4521" y="3993"/>
              <a:ext cx="183" cy="192"/>
            </a:xfrm>
            <a:prstGeom prst="rect">
              <a:avLst/>
            </a:prstGeom>
            <a:solidFill>
              <a:srgbClr val="CCFF66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60" name="Rectangle 117"/>
            <p:cNvSpPr>
              <a:spLocks noChangeArrowheads="1"/>
            </p:cNvSpPr>
            <p:nvPr/>
          </p:nvSpPr>
          <p:spPr bwMode="auto">
            <a:xfrm>
              <a:off x="4713" y="3993"/>
              <a:ext cx="183" cy="192"/>
            </a:xfrm>
            <a:prstGeom prst="rect">
              <a:avLst/>
            </a:prstGeom>
            <a:solidFill>
              <a:srgbClr val="CCFF66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61" name="Rectangle 118"/>
            <p:cNvSpPr>
              <a:spLocks noChangeArrowheads="1"/>
            </p:cNvSpPr>
            <p:nvPr/>
          </p:nvSpPr>
          <p:spPr bwMode="auto">
            <a:xfrm>
              <a:off x="4905" y="3993"/>
              <a:ext cx="183" cy="192"/>
            </a:xfrm>
            <a:prstGeom prst="rect">
              <a:avLst/>
            </a:prstGeom>
            <a:solidFill>
              <a:srgbClr val="CCFF66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62" name="Rectangle 119"/>
            <p:cNvSpPr>
              <a:spLocks noChangeArrowheads="1"/>
            </p:cNvSpPr>
            <p:nvPr/>
          </p:nvSpPr>
          <p:spPr bwMode="auto">
            <a:xfrm>
              <a:off x="5097" y="3993"/>
              <a:ext cx="183" cy="192"/>
            </a:xfrm>
            <a:prstGeom prst="rect">
              <a:avLst/>
            </a:prstGeom>
            <a:solidFill>
              <a:srgbClr val="CCFF66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63" name="Rectangle 120"/>
            <p:cNvSpPr>
              <a:spLocks noChangeArrowheads="1"/>
            </p:cNvSpPr>
            <p:nvPr/>
          </p:nvSpPr>
          <p:spPr bwMode="auto">
            <a:xfrm>
              <a:off x="5289" y="3993"/>
              <a:ext cx="183" cy="192"/>
            </a:xfrm>
            <a:prstGeom prst="rect">
              <a:avLst/>
            </a:prstGeom>
            <a:solidFill>
              <a:srgbClr val="CCFF66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64" name="Rectangle 121"/>
            <p:cNvSpPr>
              <a:spLocks noChangeArrowheads="1"/>
            </p:cNvSpPr>
            <p:nvPr/>
          </p:nvSpPr>
          <p:spPr bwMode="auto">
            <a:xfrm>
              <a:off x="5481" y="3993"/>
              <a:ext cx="183" cy="192"/>
            </a:xfrm>
            <a:prstGeom prst="rect">
              <a:avLst/>
            </a:prstGeom>
            <a:solidFill>
              <a:srgbClr val="CCFF66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65" name="Rectangle 122"/>
            <p:cNvSpPr>
              <a:spLocks noChangeArrowheads="1"/>
            </p:cNvSpPr>
            <p:nvPr/>
          </p:nvSpPr>
          <p:spPr bwMode="auto">
            <a:xfrm>
              <a:off x="5673" y="3993"/>
              <a:ext cx="183" cy="192"/>
            </a:xfrm>
            <a:prstGeom prst="rect">
              <a:avLst/>
            </a:prstGeom>
            <a:solidFill>
              <a:srgbClr val="CCFF66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</p:grpSp>
      <p:grpSp>
        <p:nvGrpSpPr>
          <p:cNvPr id="66" name="Group 62"/>
          <p:cNvGrpSpPr>
            <a:grpSpLocks/>
          </p:cNvGrpSpPr>
          <p:nvPr/>
        </p:nvGrpSpPr>
        <p:grpSpPr bwMode="auto">
          <a:xfrm rot="10800000">
            <a:off x="0" y="0"/>
            <a:ext cx="9144000" cy="500042"/>
            <a:chOff x="105" y="3993"/>
            <a:chExt cx="5751" cy="414"/>
          </a:xfrm>
        </p:grpSpPr>
        <p:sp>
          <p:nvSpPr>
            <p:cNvPr id="67" name="Rectangle 63"/>
            <p:cNvSpPr>
              <a:spLocks noChangeArrowheads="1"/>
            </p:cNvSpPr>
            <p:nvPr/>
          </p:nvSpPr>
          <p:spPr bwMode="auto">
            <a:xfrm>
              <a:off x="105" y="4215"/>
              <a:ext cx="183" cy="192"/>
            </a:xfrm>
            <a:prstGeom prst="rect">
              <a:avLst/>
            </a:prstGeom>
            <a:solidFill>
              <a:srgbClr val="669900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68" name="Rectangle 64"/>
            <p:cNvSpPr>
              <a:spLocks noChangeArrowheads="1"/>
            </p:cNvSpPr>
            <p:nvPr/>
          </p:nvSpPr>
          <p:spPr bwMode="auto">
            <a:xfrm>
              <a:off x="297" y="4215"/>
              <a:ext cx="183" cy="192"/>
            </a:xfrm>
            <a:prstGeom prst="rect">
              <a:avLst/>
            </a:prstGeom>
            <a:solidFill>
              <a:srgbClr val="CCCC00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69" name="Rectangle 65"/>
            <p:cNvSpPr>
              <a:spLocks noChangeArrowheads="1"/>
            </p:cNvSpPr>
            <p:nvPr/>
          </p:nvSpPr>
          <p:spPr bwMode="auto">
            <a:xfrm>
              <a:off x="489" y="4215"/>
              <a:ext cx="183" cy="192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70" name="Rectangle 66"/>
            <p:cNvSpPr>
              <a:spLocks noChangeArrowheads="1"/>
            </p:cNvSpPr>
            <p:nvPr/>
          </p:nvSpPr>
          <p:spPr bwMode="auto">
            <a:xfrm>
              <a:off x="681" y="4215"/>
              <a:ext cx="183" cy="192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71" name="Rectangle 67"/>
            <p:cNvSpPr>
              <a:spLocks noChangeArrowheads="1"/>
            </p:cNvSpPr>
            <p:nvPr/>
          </p:nvSpPr>
          <p:spPr bwMode="auto">
            <a:xfrm>
              <a:off x="873" y="4215"/>
              <a:ext cx="183" cy="192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72" name="Rectangle 68"/>
            <p:cNvSpPr>
              <a:spLocks noChangeArrowheads="1"/>
            </p:cNvSpPr>
            <p:nvPr/>
          </p:nvSpPr>
          <p:spPr bwMode="auto">
            <a:xfrm>
              <a:off x="1065" y="4215"/>
              <a:ext cx="183" cy="192"/>
            </a:xfrm>
            <a:prstGeom prst="rect">
              <a:avLst/>
            </a:prstGeom>
            <a:solidFill>
              <a:srgbClr val="669900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73" name="Rectangle 69"/>
            <p:cNvSpPr>
              <a:spLocks noChangeArrowheads="1"/>
            </p:cNvSpPr>
            <p:nvPr/>
          </p:nvSpPr>
          <p:spPr bwMode="auto">
            <a:xfrm>
              <a:off x="1257" y="4215"/>
              <a:ext cx="183" cy="192"/>
            </a:xfrm>
            <a:prstGeom prst="rect">
              <a:avLst/>
            </a:prstGeom>
            <a:solidFill>
              <a:srgbClr val="CCCC00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74" name="Rectangle 70"/>
            <p:cNvSpPr>
              <a:spLocks noChangeArrowheads="1"/>
            </p:cNvSpPr>
            <p:nvPr/>
          </p:nvSpPr>
          <p:spPr bwMode="auto">
            <a:xfrm>
              <a:off x="1449" y="4215"/>
              <a:ext cx="183" cy="192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75" name="Rectangle 71"/>
            <p:cNvSpPr>
              <a:spLocks noChangeArrowheads="1"/>
            </p:cNvSpPr>
            <p:nvPr/>
          </p:nvSpPr>
          <p:spPr bwMode="auto">
            <a:xfrm>
              <a:off x="1641" y="4215"/>
              <a:ext cx="183" cy="192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76" name="Rectangle 72"/>
            <p:cNvSpPr>
              <a:spLocks noChangeArrowheads="1"/>
            </p:cNvSpPr>
            <p:nvPr/>
          </p:nvSpPr>
          <p:spPr bwMode="auto">
            <a:xfrm>
              <a:off x="1833" y="4215"/>
              <a:ext cx="183" cy="192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77" name="Rectangle 73"/>
            <p:cNvSpPr>
              <a:spLocks noChangeArrowheads="1"/>
            </p:cNvSpPr>
            <p:nvPr/>
          </p:nvSpPr>
          <p:spPr bwMode="auto">
            <a:xfrm>
              <a:off x="2025" y="4215"/>
              <a:ext cx="183" cy="192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78" name="Rectangle 74"/>
            <p:cNvSpPr>
              <a:spLocks noChangeArrowheads="1"/>
            </p:cNvSpPr>
            <p:nvPr/>
          </p:nvSpPr>
          <p:spPr bwMode="auto">
            <a:xfrm>
              <a:off x="2217" y="4215"/>
              <a:ext cx="183" cy="192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79" name="Rectangle 75"/>
            <p:cNvSpPr>
              <a:spLocks noChangeArrowheads="1"/>
            </p:cNvSpPr>
            <p:nvPr/>
          </p:nvSpPr>
          <p:spPr bwMode="auto">
            <a:xfrm>
              <a:off x="2409" y="4215"/>
              <a:ext cx="183" cy="192"/>
            </a:xfrm>
            <a:prstGeom prst="rect">
              <a:avLst/>
            </a:prstGeom>
            <a:solidFill>
              <a:srgbClr val="CCCC00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80" name="Rectangle 76"/>
            <p:cNvSpPr>
              <a:spLocks noChangeArrowheads="1"/>
            </p:cNvSpPr>
            <p:nvPr/>
          </p:nvSpPr>
          <p:spPr bwMode="auto">
            <a:xfrm>
              <a:off x="2601" y="4215"/>
              <a:ext cx="183" cy="192"/>
            </a:xfrm>
            <a:prstGeom prst="rect">
              <a:avLst/>
            </a:prstGeom>
            <a:solidFill>
              <a:srgbClr val="669900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81" name="Rectangle 77"/>
            <p:cNvSpPr>
              <a:spLocks noChangeArrowheads="1"/>
            </p:cNvSpPr>
            <p:nvPr/>
          </p:nvSpPr>
          <p:spPr bwMode="auto">
            <a:xfrm>
              <a:off x="2793" y="4215"/>
              <a:ext cx="183" cy="192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82" name="Rectangle 78"/>
            <p:cNvSpPr>
              <a:spLocks noChangeArrowheads="1"/>
            </p:cNvSpPr>
            <p:nvPr/>
          </p:nvSpPr>
          <p:spPr bwMode="auto">
            <a:xfrm>
              <a:off x="2985" y="4215"/>
              <a:ext cx="183" cy="192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83" name="Rectangle 79"/>
            <p:cNvSpPr>
              <a:spLocks noChangeArrowheads="1"/>
            </p:cNvSpPr>
            <p:nvPr/>
          </p:nvSpPr>
          <p:spPr bwMode="auto">
            <a:xfrm>
              <a:off x="3177" y="4215"/>
              <a:ext cx="183" cy="192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84" name="Rectangle 80"/>
            <p:cNvSpPr>
              <a:spLocks noChangeArrowheads="1"/>
            </p:cNvSpPr>
            <p:nvPr/>
          </p:nvSpPr>
          <p:spPr bwMode="auto">
            <a:xfrm>
              <a:off x="3369" y="4215"/>
              <a:ext cx="183" cy="192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85" name="Rectangle 81"/>
            <p:cNvSpPr>
              <a:spLocks noChangeArrowheads="1"/>
            </p:cNvSpPr>
            <p:nvPr/>
          </p:nvSpPr>
          <p:spPr bwMode="auto">
            <a:xfrm>
              <a:off x="3561" y="4215"/>
              <a:ext cx="183" cy="192"/>
            </a:xfrm>
            <a:prstGeom prst="rect">
              <a:avLst/>
            </a:prstGeom>
            <a:solidFill>
              <a:srgbClr val="669900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86" name="Rectangle 82"/>
            <p:cNvSpPr>
              <a:spLocks noChangeArrowheads="1"/>
            </p:cNvSpPr>
            <p:nvPr/>
          </p:nvSpPr>
          <p:spPr bwMode="auto">
            <a:xfrm>
              <a:off x="3753" y="4215"/>
              <a:ext cx="183" cy="192"/>
            </a:xfrm>
            <a:prstGeom prst="rect">
              <a:avLst/>
            </a:prstGeom>
            <a:solidFill>
              <a:srgbClr val="CCCC00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87" name="Rectangle 83"/>
            <p:cNvSpPr>
              <a:spLocks noChangeArrowheads="1"/>
            </p:cNvSpPr>
            <p:nvPr/>
          </p:nvSpPr>
          <p:spPr bwMode="auto">
            <a:xfrm>
              <a:off x="3945" y="4215"/>
              <a:ext cx="183" cy="192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88" name="Rectangle 84"/>
            <p:cNvSpPr>
              <a:spLocks noChangeArrowheads="1"/>
            </p:cNvSpPr>
            <p:nvPr/>
          </p:nvSpPr>
          <p:spPr bwMode="auto">
            <a:xfrm>
              <a:off x="4137" y="4215"/>
              <a:ext cx="183" cy="192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89" name="Rectangle 85"/>
            <p:cNvSpPr>
              <a:spLocks noChangeArrowheads="1"/>
            </p:cNvSpPr>
            <p:nvPr/>
          </p:nvSpPr>
          <p:spPr bwMode="auto">
            <a:xfrm>
              <a:off x="4329" y="4215"/>
              <a:ext cx="183" cy="192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90" name="Rectangle 86"/>
            <p:cNvSpPr>
              <a:spLocks noChangeArrowheads="1"/>
            </p:cNvSpPr>
            <p:nvPr/>
          </p:nvSpPr>
          <p:spPr bwMode="auto">
            <a:xfrm>
              <a:off x="4521" y="4215"/>
              <a:ext cx="183" cy="192"/>
            </a:xfrm>
            <a:prstGeom prst="rect">
              <a:avLst/>
            </a:prstGeom>
            <a:solidFill>
              <a:srgbClr val="669900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91" name="Rectangle 87"/>
            <p:cNvSpPr>
              <a:spLocks noChangeArrowheads="1"/>
            </p:cNvSpPr>
            <p:nvPr/>
          </p:nvSpPr>
          <p:spPr bwMode="auto">
            <a:xfrm>
              <a:off x="4713" y="4215"/>
              <a:ext cx="183" cy="192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92" name="Rectangle 88"/>
            <p:cNvSpPr>
              <a:spLocks noChangeArrowheads="1"/>
            </p:cNvSpPr>
            <p:nvPr/>
          </p:nvSpPr>
          <p:spPr bwMode="auto">
            <a:xfrm>
              <a:off x="4905" y="4215"/>
              <a:ext cx="183" cy="192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93" name="Rectangle 89"/>
            <p:cNvSpPr>
              <a:spLocks noChangeArrowheads="1"/>
            </p:cNvSpPr>
            <p:nvPr/>
          </p:nvSpPr>
          <p:spPr bwMode="auto">
            <a:xfrm>
              <a:off x="5097" y="4215"/>
              <a:ext cx="183" cy="192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94" name="Rectangle 90"/>
            <p:cNvSpPr>
              <a:spLocks noChangeArrowheads="1"/>
            </p:cNvSpPr>
            <p:nvPr/>
          </p:nvSpPr>
          <p:spPr bwMode="auto">
            <a:xfrm>
              <a:off x="5289" y="4215"/>
              <a:ext cx="183" cy="192"/>
            </a:xfrm>
            <a:prstGeom prst="rect">
              <a:avLst/>
            </a:prstGeom>
            <a:solidFill>
              <a:srgbClr val="669900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95" name="Rectangle 91"/>
            <p:cNvSpPr>
              <a:spLocks noChangeArrowheads="1"/>
            </p:cNvSpPr>
            <p:nvPr/>
          </p:nvSpPr>
          <p:spPr bwMode="auto">
            <a:xfrm>
              <a:off x="5481" y="4215"/>
              <a:ext cx="183" cy="192"/>
            </a:xfrm>
            <a:prstGeom prst="rect">
              <a:avLst/>
            </a:prstGeom>
            <a:solidFill>
              <a:srgbClr val="CCCC00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96" name="Rectangle 92"/>
            <p:cNvSpPr>
              <a:spLocks noChangeArrowheads="1"/>
            </p:cNvSpPr>
            <p:nvPr/>
          </p:nvSpPr>
          <p:spPr bwMode="auto">
            <a:xfrm>
              <a:off x="5673" y="4215"/>
              <a:ext cx="183" cy="192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97" name="Rectangle 93"/>
            <p:cNvSpPr>
              <a:spLocks noChangeArrowheads="1"/>
            </p:cNvSpPr>
            <p:nvPr/>
          </p:nvSpPr>
          <p:spPr bwMode="auto">
            <a:xfrm>
              <a:off x="105" y="3993"/>
              <a:ext cx="183" cy="192"/>
            </a:xfrm>
            <a:prstGeom prst="rect">
              <a:avLst/>
            </a:prstGeom>
            <a:solidFill>
              <a:srgbClr val="CCFF66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98" name="Rectangle 94"/>
            <p:cNvSpPr>
              <a:spLocks noChangeArrowheads="1"/>
            </p:cNvSpPr>
            <p:nvPr/>
          </p:nvSpPr>
          <p:spPr bwMode="auto">
            <a:xfrm>
              <a:off x="297" y="3993"/>
              <a:ext cx="183" cy="192"/>
            </a:xfrm>
            <a:prstGeom prst="rect">
              <a:avLst/>
            </a:prstGeom>
            <a:solidFill>
              <a:srgbClr val="CCFF66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99" name="Rectangle 95"/>
            <p:cNvSpPr>
              <a:spLocks noChangeArrowheads="1"/>
            </p:cNvSpPr>
            <p:nvPr/>
          </p:nvSpPr>
          <p:spPr bwMode="auto">
            <a:xfrm>
              <a:off x="489" y="3993"/>
              <a:ext cx="183" cy="192"/>
            </a:xfrm>
            <a:prstGeom prst="rect">
              <a:avLst/>
            </a:prstGeom>
            <a:solidFill>
              <a:srgbClr val="CCFF66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100" name="Rectangle 96"/>
            <p:cNvSpPr>
              <a:spLocks noChangeArrowheads="1"/>
            </p:cNvSpPr>
            <p:nvPr/>
          </p:nvSpPr>
          <p:spPr bwMode="auto">
            <a:xfrm>
              <a:off x="681" y="3993"/>
              <a:ext cx="183" cy="192"/>
            </a:xfrm>
            <a:prstGeom prst="rect">
              <a:avLst/>
            </a:prstGeom>
            <a:solidFill>
              <a:srgbClr val="CCFF66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101" name="Rectangle 97"/>
            <p:cNvSpPr>
              <a:spLocks noChangeArrowheads="1"/>
            </p:cNvSpPr>
            <p:nvPr/>
          </p:nvSpPr>
          <p:spPr bwMode="auto">
            <a:xfrm>
              <a:off x="873" y="3993"/>
              <a:ext cx="183" cy="192"/>
            </a:xfrm>
            <a:prstGeom prst="rect">
              <a:avLst/>
            </a:prstGeom>
            <a:solidFill>
              <a:srgbClr val="CCFF66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102" name="Rectangle 98"/>
            <p:cNvSpPr>
              <a:spLocks noChangeArrowheads="1"/>
            </p:cNvSpPr>
            <p:nvPr/>
          </p:nvSpPr>
          <p:spPr bwMode="auto">
            <a:xfrm>
              <a:off x="1065" y="3993"/>
              <a:ext cx="183" cy="192"/>
            </a:xfrm>
            <a:prstGeom prst="rect">
              <a:avLst/>
            </a:prstGeom>
            <a:solidFill>
              <a:srgbClr val="CCFF66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103" name="Rectangle 99"/>
            <p:cNvSpPr>
              <a:spLocks noChangeArrowheads="1"/>
            </p:cNvSpPr>
            <p:nvPr/>
          </p:nvSpPr>
          <p:spPr bwMode="auto">
            <a:xfrm>
              <a:off x="1257" y="3993"/>
              <a:ext cx="183" cy="192"/>
            </a:xfrm>
            <a:prstGeom prst="rect">
              <a:avLst/>
            </a:prstGeom>
            <a:solidFill>
              <a:srgbClr val="CCFF66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104" name="Rectangle 100"/>
            <p:cNvSpPr>
              <a:spLocks noChangeArrowheads="1"/>
            </p:cNvSpPr>
            <p:nvPr/>
          </p:nvSpPr>
          <p:spPr bwMode="auto">
            <a:xfrm>
              <a:off x="1449" y="3993"/>
              <a:ext cx="183" cy="192"/>
            </a:xfrm>
            <a:prstGeom prst="rect">
              <a:avLst/>
            </a:prstGeom>
            <a:solidFill>
              <a:srgbClr val="CCFF66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105" name="Rectangle 101"/>
            <p:cNvSpPr>
              <a:spLocks noChangeArrowheads="1"/>
            </p:cNvSpPr>
            <p:nvPr/>
          </p:nvSpPr>
          <p:spPr bwMode="auto">
            <a:xfrm>
              <a:off x="1641" y="3993"/>
              <a:ext cx="183" cy="192"/>
            </a:xfrm>
            <a:prstGeom prst="rect">
              <a:avLst/>
            </a:prstGeom>
            <a:solidFill>
              <a:srgbClr val="CCFF66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106" name="Rectangle 102"/>
            <p:cNvSpPr>
              <a:spLocks noChangeArrowheads="1"/>
            </p:cNvSpPr>
            <p:nvPr/>
          </p:nvSpPr>
          <p:spPr bwMode="auto">
            <a:xfrm>
              <a:off x="1833" y="3993"/>
              <a:ext cx="183" cy="192"/>
            </a:xfrm>
            <a:prstGeom prst="rect">
              <a:avLst/>
            </a:prstGeom>
            <a:solidFill>
              <a:srgbClr val="CCFF66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107" name="Rectangle 103"/>
            <p:cNvSpPr>
              <a:spLocks noChangeArrowheads="1"/>
            </p:cNvSpPr>
            <p:nvPr/>
          </p:nvSpPr>
          <p:spPr bwMode="auto">
            <a:xfrm>
              <a:off x="2025" y="3993"/>
              <a:ext cx="183" cy="192"/>
            </a:xfrm>
            <a:prstGeom prst="rect">
              <a:avLst/>
            </a:prstGeom>
            <a:solidFill>
              <a:srgbClr val="CCFF66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108" name="Rectangle 104"/>
            <p:cNvSpPr>
              <a:spLocks noChangeArrowheads="1"/>
            </p:cNvSpPr>
            <p:nvPr/>
          </p:nvSpPr>
          <p:spPr bwMode="auto">
            <a:xfrm>
              <a:off x="2217" y="3993"/>
              <a:ext cx="183" cy="192"/>
            </a:xfrm>
            <a:prstGeom prst="rect">
              <a:avLst/>
            </a:prstGeom>
            <a:solidFill>
              <a:srgbClr val="CCFF66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109" name="Rectangle 105"/>
            <p:cNvSpPr>
              <a:spLocks noChangeArrowheads="1"/>
            </p:cNvSpPr>
            <p:nvPr/>
          </p:nvSpPr>
          <p:spPr bwMode="auto">
            <a:xfrm>
              <a:off x="2409" y="3993"/>
              <a:ext cx="183" cy="192"/>
            </a:xfrm>
            <a:prstGeom prst="rect">
              <a:avLst/>
            </a:prstGeom>
            <a:solidFill>
              <a:srgbClr val="CCFF66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110" name="Rectangle 106"/>
            <p:cNvSpPr>
              <a:spLocks noChangeArrowheads="1"/>
            </p:cNvSpPr>
            <p:nvPr/>
          </p:nvSpPr>
          <p:spPr bwMode="auto">
            <a:xfrm>
              <a:off x="2601" y="3993"/>
              <a:ext cx="183" cy="192"/>
            </a:xfrm>
            <a:prstGeom prst="rect">
              <a:avLst/>
            </a:prstGeom>
            <a:solidFill>
              <a:srgbClr val="CCFF66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111" name="Rectangle 107"/>
            <p:cNvSpPr>
              <a:spLocks noChangeArrowheads="1"/>
            </p:cNvSpPr>
            <p:nvPr/>
          </p:nvSpPr>
          <p:spPr bwMode="auto">
            <a:xfrm>
              <a:off x="2793" y="3993"/>
              <a:ext cx="183" cy="192"/>
            </a:xfrm>
            <a:prstGeom prst="rect">
              <a:avLst/>
            </a:prstGeom>
            <a:solidFill>
              <a:srgbClr val="CCFF66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112" name="Rectangle 108"/>
            <p:cNvSpPr>
              <a:spLocks noChangeArrowheads="1"/>
            </p:cNvSpPr>
            <p:nvPr/>
          </p:nvSpPr>
          <p:spPr bwMode="auto">
            <a:xfrm>
              <a:off x="2985" y="3993"/>
              <a:ext cx="183" cy="192"/>
            </a:xfrm>
            <a:prstGeom prst="rect">
              <a:avLst/>
            </a:prstGeom>
            <a:solidFill>
              <a:srgbClr val="CCFF66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113" name="Rectangle 109"/>
            <p:cNvSpPr>
              <a:spLocks noChangeArrowheads="1"/>
            </p:cNvSpPr>
            <p:nvPr/>
          </p:nvSpPr>
          <p:spPr bwMode="auto">
            <a:xfrm>
              <a:off x="3177" y="3993"/>
              <a:ext cx="183" cy="192"/>
            </a:xfrm>
            <a:prstGeom prst="rect">
              <a:avLst/>
            </a:prstGeom>
            <a:solidFill>
              <a:srgbClr val="CCFF66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114" name="Rectangle 110"/>
            <p:cNvSpPr>
              <a:spLocks noChangeArrowheads="1"/>
            </p:cNvSpPr>
            <p:nvPr/>
          </p:nvSpPr>
          <p:spPr bwMode="auto">
            <a:xfrm>
              <a:off x="3369" y="3993"/>
              <a:ext cx="183" cy="192"/>
            </a:xfrm>
            <a:prstGeom prst="rect">
              <a:avLst/>
            </a:prstGeom>
            <a:solidFill>
              <a:srgbClr val="CCFF66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115" name="Rectangle 111"/>
            <p:cNvSpPr>
              <a:spLocks noChangeArrowheads="1"/>
            </p:cNvSpPr>
            <p:nvPr/>
          </p:nvSpPr>
          <p:spPr bwMode="auto">
            <a:xfrm>
              <a:off x="3561" y="3993"/>
              <a:ext cx="183" cy="192"/>
            </a:xfrm>
            <a:prstGeom prst="rect">
              <a:avLst/>
            </a:prstGeom>
            <a:solidFill>
              <a:srgbClr val="CCFF66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116" name="Rectangle 112"/>
            <p:cNvSpPr>
              <a:spLocks noChangeArrowheads="1"/>
            </p:cNvSpPr>
            <p:nvPr/>
          </p:nvSpPr>
          <p:spPr bwMode="auto">
            <a:xfrm>
              <a:off x="3753" y="3993"/>
              <a:ext cx="183" cy="192"/>
            </a:xfrm>
            <a:prstGeom prst="rect">
              <a:avLst/>
            </a:prstGeom>
            <a:solidFill>
              <a:srgbClr val="CCFF66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117" name="Rectangle 113"/>
            <p:cNvSpPr>
              <a:spLocks noChangeArrowheads="1"/>
            </p:cNvSpPr>
            <p:nvPr/>
          </p:nvSpPr>
          <p:spPr bwMode="auto">
            <a:xfrm>
              <a:off x="3945" y="3993"/>
              <a:ext cx="183" cy="192"/>
            </a:xfrm>
            <a:prstGeom prst="rect">
              <a:avLst/>
            </a:prstGeom>
            <a:solidFill>
              <a:srgbClr val="CCFF66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118" name="Rectangle 114"/>
            <p:cNvSpPr>
              <a:spLocks noChangeArrowheads="1"/>
            </p:cNvSpPr>
            <p:nvPr/>
          </p:nvSpPr>
          <p:spPr bwMode="auto">
            <a:xfrm>
              <a:off x="4137" y="3993"/>
              <a:ext cx="183" cy="192"/>
            </a:xfrm>
            <a:prstGeom prst="rect">
              <a:avLst/>
            </a:prstGeom>
            <a:solidFill>
              <a:srgbClr val="CCFF66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119" name="Rectangle 115"/>
            <p:cNvSpPr>
              <a:spLocks noChangeArrowheads="1"/>
            </p:cNvSpPr>
            <p:nvPr/>
          </p:nvSpPr>
          <p:spPr bwMode="auto">
            <a:xfrm>
              <a:off x="4329" y="3993"/>
              <a:ext cx="183" cy="192"/>
            </a:xfrm>
            <a:prstGeom prst="rect">
              <a:avLst/>
            </a:prstGeom>
            <a:solidFill>
              <a:srgbClr val="CCFF66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120" name="Rectangle 116"/>
            <p:cNvSpPr>
              <a:spLocks noChangeArrowheads="1"/>
            </p:cNvSpPr>
            <p:nvPr/>
          </p:nvSpPr>
          <p:spPr bwMode="auto">
            <a:xfrm>
              <a:off x="4521" y="3993"/>
              <a:ext cx="183" cy="192"/>
            </a:xfrm>
            <a:prstGeom prst="rect">
              <a:avLst/>
            </a:prstGeom>
            <a:solidFill>
              <a:srgbClr val="CCFF66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121" name="Rectangle 117"/>
            <p:cNvSpPr>
              <a:spLocks noChangeArrowheads="1"/>
            </p:cNvSpPr>
            <p:nvPr/>
          </p:nvSpPr>
          <p:spPr bwMode="auto">
            <a:xfrm>
              <a:off x="4713" y="3993"/>
              <a:ext cx="183" cy="192"/>
            </a:xfrm>
            <a:prstGeom prst="rect">
              <a:avLst/>
            </a:prstGeom>
            <a:solidFill>
              <a:srgbClr val="CCFF66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122" name="Rectangle 118"/>
            <p:cNvSpPr>
              <a:spLocks noChangeArrowheads="1"/>
            </p:cNvSpPr>
            <p:nvPr/>
          </p:nvSpPr>
          <p:spPr bwMode="auto">
            <a:xfrm>
              <a:off x="4905" y="3993"/>
              <a:ext cx="183" cy="192"/>
            </a:xfrm>
            <a:prstGeom prst="rect">
              <a:avLst/>
            </a:prstGeom>
            <a:solidFill>
              <a:srgbClr val="CCFF66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123" name="Rectangle 119"/>
            <p:cNvSpPr>
              <a:spLocks noChangeArrowheads="1"/>
            </p:cNvSpPr>
            <p:nvPr/>
          </p:nvSpPr>
          <p:spPr bwMode="auto">
            <a:xfrm>
              <a:off x="5097" y="3993"/>
              <a:ext cx="183" cy="192"/>
            </a:xfrm>
            <a:prstGeom prst="rect">
              <a:avLst/>
            </a:prstGeom>
            <a:solidFill>
              <a:srgbClr val="CCFF66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124" name="Rectangle 120"/>
            <p:cNvSpPr>
              <a:spLocks noChangeArrowheads="1"/>
            </p:cNvSpPr>
            <p:nvPr/>
          </p:nvSpPr>
          <p:spPr bwMode="auto">
            <a:xfrm>
              <a:off x="5289" y="3993"/>
              <a:ext cx="183" cy="192"/>
            </a:xfrm>
            <a:prstGeom prst="rect">
              <a:avLst/>
            </a:prstGeom>
            <a:solidFill>
              <a:srgbClr val="CCFF66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125" name="Rectangle 121"/>
            <p:cNvSpPr>
              <a:spLocks noChangeArrowheads="1"/>
            </p:cNvSpPr>
            <p:nvPr/>
          </p:nvSpPr>
          <p:spPr bwMode="auto">
            <a:xfrm>
              <a:off x="5481" y="3993"/>
              <a:ext cx="183" cy="192"/>
            </a:xfrm>
            <a:prstGeom prst="rect">
              <a:avLst/>
            </a:prstGeom>
            <a:solidFill>
              <a:srgbClr val="CCFF66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126" name="Rectangle 122"/>
            <p:cNvSpPr>
              <a:spLocks noChangeArrowheads="1"/>
            </p:cNvSpPr>
            <p:nvPr/>
          </p:nvSpPr>
          <p:spPr bwMode="auto">
            <a:xfrm>
              <a:off x="5673" y="3993"/>
              <a:ext cx="183" cy="192"/>
            </a:xfrm>
            <a:prstGeom prst="rect">
              <a:avLst/>
            </a:prstGeom>
            <a:solidFill>
              <a:srgbClr val="CCFF66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516" name="Picture 4" descr="http://www.state.pa.us/portal/server.pt/gateway/PTARGS_0_2_99353_7561_591448_43/http%3B/pubcontent.state.pa.us/publishedcontent/publish/cop_public_safety/soab/public_safety_roles_tabs/images/assessment_and_evaluatio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224235" cy="6858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Rounded Rectangle 3"/>
          <p:cNvSpPr/>
          <p:nvPr/>
        </p:nvSpPr>
        <p:spPr>
          <a:xfrm rot="21449950">
            <a:off x="2468563" y="758825"/>
            <a:ext cx="6705600" cy="4800600"/>
          </a:xfrm>
          <a:prstGeom prst="round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id-ID"/>
          </a:p>
        </p:txBody>
      </p:sp>
      <p:sp>
        <p:nvSpPr>
          <p:cNvPr id="7172" name="TextBox 2"/>
          <p:cNvSpPr txBox="1">
            <a:spLocks noChangeArrowheads="1"/>
          </p:cNvSpPr>
          <p:nvPr/>
        </p:nvSpPr>
        <p:spPr bwMode="auto">
          <a:xfrm>
            <a:off x="2743200" y="990600"/>
            <a:ext cx="6705600" cy="4524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 typeface="Arial" charset="0"/>
              <a:buChar char="•"/>
            </a:pPr>
            <a:r>
              <a:rPr lang="id-ID" sz="3200" b="1" dirty="0">
                <a:latin typeface="Calibri" pitchFamily="34" charset="0"/>
              </a:rPr>
              <a:t>Mengumpulkan informasi</a:t>
            </a:r>
          </a:p>
          <a:p>
            <a:r>
              <a:rPr lang="id-ID" sz="3200" dirty="0">
                <a:latin typeface="Calibri" pitchFamily="34" charset="0"/>
              </a:rPr>
              <a:t>  Melalui observasi, </a:t>
            </a:r>
          </a:p>
          <a:p>
            <a:r>
              <a:rPr lang="id-ID" sz="3200" dirty="0">
                <a:latin typeface="Calibri" pitchFamily="34" charset="0"/>
              </a:rPr>
              <a:t>  interview  anak, orangtua,  </a:t>
            </a:r>
          </a:p>
          <a:p>
            <a:r>
              <a:rPr lang="id-ID" sz="3200" dirty="0">
                <a:latin typeface="Calibri" pitchFamily="34" charset="0"/>
              </a:rPr>
              <a:t>  anggota keluarga lainnya dan </a:t>
            </a:r>
          </a:p>
          <a:p>
            <a:r>
              <a:rPr lang="id-ID" sz="3200" dirty="0">
                <a:latin typeface="Calibri" pitchFamily="34" charset="0"/>
              </a:rPr>
              <a:t>  guru-guru.</a:t>
            </a:r>
          </a:p>
          <a:p>
            <a:endParaRPr lang="id-ID" sz="3200" dirty="0">
              <a:latin typeface="Calibri" pitchFamily="34" charset="0"/>
            </a:endParaRPr>
          </a:p>
          <a:p>
            <a:pPr>
              <a:buFont typeface="Arial" charset="0"/>
              <a:buChar char="•"/>
            </a:pPr>
            <a:r>
              <a:rPr lang="id-ID" sz="3200" b="1" dirty="0">
                <a:latin typeface="Calibri" pitchFamily="34" charset="0"/>
              </a:rPr>
              <a:t>Dokumentasi</a:t>
            </a:r>
            <a:r>
              <a:rPr lang="id-ID" sz="3200" dirty="0">
                <a:latin typeface="Calibri" pitchFamily="34" charset="0"/>
              </a:rPr>
              <a:t>.</a:t>
            </a:r>
          </a:p>
          <a:p>
            <a:r>
              <a:rPr lang="id-ID" sz="3200" dirty="0">
                <a:latin typeface="Calibri" pitchFamily="34" charset="0"/>
              </a:rPr>
              <a:t>  Melalui video, catatan harian, </a:t>
            </a:r>
          </a:p>
          <a:p>
            <a:r>
              <a:rPr lang="id-ID" sz="3200" dirty="0">
                <a:latin typeface="Calibri" pitchFamily="34" charset="0"/>
              </a:rPr>
              <a:t>  rekaman suara, foto, dll.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4" descr="http://www.edtech.vt.edu/edtech/id/eval/photos/evaluatio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7013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195" name="TextBox 2"/>
          <p:cNvSpPr txBox="1">
            <a:spLocks noChangeArrowheads="1"/>
          </p:cNvSpPr>
          <p:nvPr/>
        </p:nvSpPr>
        <p:spPr bwMode="auto">
          <a:xfrm>
            <a:off x="2000232" y="1857364"/>
            <a:ext cx="4448188" cy="25545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id-ID" sz="3200" dirty="0" smtClean="0">
                <a:latin typeface="Calibri" pitchFamily="34" charset="0"/>
              </a:rPr>
              <a:t>Menggunakan </a:t>
            </a:r>
            <a:r>
              <a:rPr lang="id-ID" sz="3200" dirty="0">
                <a:latin typeface="Calibri" pitchFamily="34" charset="0"/>
              </a:rPr>
              <a:t>teori-teori untuk menentukan rekaman atau data-data sehingga berkaitan  dengan teori</a:t>
            </a:r>
            <a:r>
              <a:rPr lang="id-ID" sz="3200" dirty="0" smtClean="0">
                <a:latin typeface="Calibri" pitchFamily="34" charset="0"/>
              </a:rPr>
              <a:t>.</a:t>
            </a:r>
            <a:endParaRPr lang="id-ID" sz="3200" dirty="0">
              <a:latin typeface="Calibri" pitchFamily="34" charset="0"/>
            </a:endParaRPr>
          </a:p>
        </p:txBody>
      </p:sp>
      <p:sp>
        <p:nvSpPr>
          <p:cNvPr id="4" name="TextBox 2"/>
          <p:cNvSpPr txBox="1">
            <a:spLocks noChangeArrowheads="1"/>
          </p:cNvSpPr>
          <p:nvPr/>
        </p:nvSpPr>
        <p:spPr bwMode="auto">
          <a:xfrm>
            <a:off x="2928926" y="1357298"/>
            <a:ext cx="2571768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id-ID" sz="3200" b="1" dirty="0" smtClean="0">
                <a:latin typeface="Calibri" pitchFamily="34" charset="0"/>
              </a:rPr>
              <a:t>Menganalisa</a:t>
            </a:r>
            <a:endParaRPr lang="id-ID" sz="3200" b="1" dirty="0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http://personalinjuryclaimvalue.com/wp-content/uploads/2010/05/apply-for-personal-injury-claim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93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219" name="TextBox 2"/>
          <p:cNvSpPr txBox="1">
            <a:spLocks noChangeArrowheads="1"/>
          </p:cNvSpPr>
          <p:nvPr/>
        </p:nvSpPr>
        <p:spPr bwMode="auto">
          <a:xfrm>
            <a:off x="0" y="4303713"/>
            <a:ext cx="9144000" cy="2554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id-ID" sz="3200">
              <a:latin typeface="Calibri" pitchFamily="34" charset="0"/>
            </a:endParaRPr>
          </a:p>
          <a:p>
            <a:pPr>
              <a:buFont typeface="Arial" charset="0"/>
              <a:buChar char="•"/>
            </a:pPr>
            <a:r>
              <a:rPr lang="id-ID" sz="3200" b="1">
                <a:latin typeface="Calibri" pitchFamily="34" charset="0"/>
              </a:rPr>
              <a:t>Menerapkan.</a:t>
            </a:r>
          </a:p>
          <a:p>
            <a:r>
              <a:rPr lang="id-ID" sz="3200" b="1">
                <a:latin typeface="Calibri" pitchFamily="34" charset="0"/>
              </a:rPr>
              <a:t>  </a:t>
            </a:r>
            <a:r>
              <a:rPr lang="id-ID" sz="3200">
                <a:latin typeface="Calibri" pitchFamily="34" charset="0"/>
              </a:rPr>
              <a:t>Menggunakan bukti-bukti   dari  analisa data </a:t>
            </a:r>
          </a:p>
          <a:p>
            <a:r>
              <a:rPr lang="id-ID" sz="3200">
                <a:latin typeface="Calibri" pitchFamily="34" charset="0"/>
              </a:rPr>
              <a:t>  untuk   menginformasikan dan   memperbaiki </a:t>
            </a:r>
          </a:p>
          <a:p>
            <a:r>
              <a:rPr lang="id-ID" sz="3200">
                <a:latin typeface="Calibri" pitchFamily="34" charset="0"/>
              </a:rPr>
              <a:t>  pembelajaran.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termangu.jpg"/>
          <p:cNvPicPr>
            <a:picLocks noChangeAspect="1"/>
          </p:cNvPicPr>
          <p:nvPr/>
        </p:nvPicPr>
        <p:blipFill>
          <a:blip r:embed="rId2"/>
          <a:srcRect l="16130" r="20968" b="6667"/>
          <a:stretch>
            <a:fillRect/>
          </a:stretch>
        </p:blipFill>
        <p:spPr>
          <a:xfrm>
            <a:off x="0" y="214290"/>
            <a:ext cx="2786050" cy="6000792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57356" y="285728"/>
            <a:ext cx="6786610" cy="1143000"/>
          </a:xfrm>
        </p:spPr>
        <p:txBody>
          <a:bodyPr>
            <a:normAutofit/>
          </a:bodyPr>
          <a:lstStyle/>
          <a:p>
            <a:r>
              <a:rPr lang="id-ID" dirty="0" smtClean="0">
                <a:latin typeface="Berlin Sans FB Demi" pitchFamily="34" charset="0"/>
              </a:rPr>
              <a:t>Mengapa Penilaian?</a:t>
            </a: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786050" y="1428736"/>
            <a:ext cx="6143668" cy="4757758"/>
          </a:xfrm>
        </p:spPr>
        <p:txBody>
          <a:bodyPr>
            <a:normAutofit fontScale="85000" lnSpcReduction="10000"/>
          </a:bodyPr>
          <a:lstStyle/>
          <a:p>
            <a:pPr marL="514350" indent="-514350">
              <a:buFont typeface="+mj-lt"/>
              <a:buAutoNum type="arabicPeriod"/>
            </a:pPr>
            <a:r>
              <a:rPr lang="id-ID" dirty="0" smtClean="0">
                <a:latin typeface="Andalus" pitchFamily="18" charset="-78"/>
                <a:cs typeface="Andalus" pitchFamily="18" charset="-78"/>
              </a:rPr>
              <a:t>Mengetahui tumbuh kembang anak selama mengikuti program</a:t>
            </a:r>
          </a:p>
          <a:p>
            <a:pPr marL="514350" indent="-514350">
              <a:buFont typeface="+mj-lt"/>
              <a:buAutoNum type="arabicPeriod"/>
            </a:pPr>
            <a:r>
              <a:rPr lang="id-ID" dirty="0" smtClean="0">
                <a:latin typeface="Andalus" pitchFamily="18" charset="-78"/>
                <a:cs typeface="Andalus" pitchFamily="18" charset="-78"/>
              </a:rPr>
              <a:t>Umpan balik untuk memperbaiki kegiatan pembelajaran</a:t>
            </a:r>
          </a:p>
          <a:p>
            <a:pPr marL="514350" indent="-514350">
              <a:buFont typeface="+mj-lt"/>
              <a:buAutoNum type="arabicPeriod"/>
            </a:pPr>
            <a:r>
              <a:rPr lang="id-ID" dirty="0" smtClean="0">
                <a:latin typeface="Andalus" pitchFamily="18" charset="-78"/>
                <a:cs typeface="Andalus" pitchFamily="18" charset="-78"/>
              </a:rPr>
              <a:t>Dasar untuk optimalkan fisik dan psikis  dengan memberi kegiatan yang sesuai minat dan kebutuhan anak</a:t>
            </a:r>
          </a:p>
          <a:p>
            <a:pPr marL="514350" indent="-514350">
              <a:buFont typeface="+mj-lt"/>
              <a:buAutoNum type="arabicPeriod"/>
            </a:pPr>
            <a:r>
              <a:rPr lang="id-ID" dirty="0" smtClean="0">
                <a:latin typeface="Andalus" pitchFamily="18" charset="-78"/>
                <a:cs typeface="Andalus" pitchFamily="18" charset="-78"/>
              </a:rPr>
              <a:t>Memberi informasi kepada orang tua agar mampu menjadi team bagi pendidik dalam melaksanakan pendidikan di rumah</a:t>
            </a:r>
            <a:endParaRPr lang="id-ID" dirty="0"/>
          </a:p>
        </p:txBody>
      </p:sp>
      <p:grpSp>
        <p:nvGrpSpPr>
          <p:cNvPr id="6" name="Group 62"/>
          <p:cNvGrpSpPr>
            <a:grpSpLocks/>
          </p:cNvGrpSpPr>
          <p:nvPr/>
        </p:nvGrpSpPr>
        <p:grpSpPr bwMode="auto">
          <a:xfrm rot="10800000">
            <a:off x="0" y="6357958"/>
            <a:ext cx="9144000" cy="500042"/>
            <a:chOff x="105" y="3993"/>
            <a:chExt cx="5751" cy="414"/>
          </a:xfrm>
        </p:grpSpPr>
        <p:sp>
          <p:nvSpPr>
            <p:cNvPr id="7" name="Rectangle 63"/>
            <p:cNvSpPr>
              <a:spLocks noChangeArrowheads="1"/>
            </p:cNvSpPr>
            <p:nvPr/>
          </p:nvSpPr>
          <p:spPr bwMode="auto">
            <a:xfrm>
              <a:off x="105" y="4215"/>
              <a:ext cx="183" cy="192"/>
            </a:xfrm>
            <a:prstGeom prst="rect">
              <a:avLst/>
            </a:prstGeom>
            <a:solidFill>
              <a:srgbClr val="669900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8" name="Rectangle 64"/>
            <p:cNvSpPr>
              <a:spLocks noChangeArrowheads="1"/>
            </p:cNvSpPr>
            <p:nvPr/>
          </p:nvSpPr>
          <p:spPr bwMode="auto">
            <a:xfrm>
              <a:off x="297" y="4215"/>
              <a:ext cx="183" cy="192"/>
            </a:xfrm>
            <a:prstGeom prst="rect">
              <a:avLst/>
            </a:prstGeom>
            <a:solidFill>
              <a:srgbClr val="CCCC00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9" name="Rectangle 65"/>
            <p:cNvSpPr>
              <a:spLocks noChangeArrowheads="1"/>
            </p:cNvSpPr>
            <p:nvPr/>
          </p:nvSpPr>
          <p:spPr bwMode="auto">
            <a:xfrm>
              <a:off x="489" y="4215"/>
              <a:ext cx="183" cy="192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10" name="Rectangle 66"/>
            <p:cNvSpPr>
              <a:spLocks noChangeArrowheads="1"/>
            </p:cNvSpPr>
            <p:nvPr/>
          </p:nvSpPr>
          <p:spPr bwMode="auto">
            <a:xfrm>
              <a:off x="681" y="4215"/>
              <a:ext cx="183" cy="192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11" name="Rectangle 67"/>
            <p:cNvSpPr>
              <a:spLocks noChangeArrowheads="1"/>
            </p:cNvSpPr>
            <p:nvPr/>
          </p:nvSpPr>
          <p:spPr bwMode="auto">
            <a:xfrm>
              <a:off x="873" y="4215"/>
              <a:ext cx="183" cy="192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12" name="Rectangle 68"/>
            <p:cNvSpPr>
              <a:spLocks noChangeArrowheads="1"/>
            </p:cNvSpPr>
            <p:nvPr/>
          </p:nvSpPr>
          <p:spPr bwMode="auto">
            <a:xfrm>
              <a:off x="1065" y="4215"/>
              <a:ext cx="183" cy="192"/>
            </a:xfrm>
            <a:prstGeom prst="rect">
              <a:avLst/>
            </a:prstGeom>
            <a:solidFill>
              <a:srgbClr val="669900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13" name="Rectangle 69"/>
            <p:cNvSpPr>
              <a:spLocks noChangeArrowheads="1"/>
            </p:cNvSpPr>
            <p:nvPr/>
          </p:nvSpPr>
          <p:spPr bwMode="auto">
            <a:xfrm>
              <a:off x="1257" y="4215"/>
              <a:ext cx="183" cy="192"/>
            </a:xfrm>
            <a:prstGeom prst="rect">
              <a:avLst/>
            </a:prstGeom>
            <a:solidFill>
              <a:srgbClr val="CCCC00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14" name="Rectangle 70"/>
            <p:cNvSpPr>
              <a:spLocks noChangeArrowheads="1"/>
            </p:cNvSpPr>
            <p:nvPr/>
          </p:nvSpPr>
          <p:spPr bwMode="auto">
            <a:xfrm>
              <a:off x="1449" y="4215"/>
              <a:ext cx="183" cy="192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15" name="Rectangle 71"/>
            <p:cNvSpPr>
              <a:spLocks noChangeArrowheads="1"/>
            </p:cNvSpPr>
            <p:nvPr/>
          </p:nvSpPr>
          <p:spPr bwMode="auto">
            <a:xfrm>
              <a:off x="1641" y="4215"/>
              <a:ext cx="183" cy="192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16" name="Rectangle 72"/>
            <p:cNvSpPr>
              <a:spLocks noChangeArrowheads="1"/>
            </p:cNvSpPr>
            <p:nvPr/>
          </p:nvSpPr>
          <p:spPr bwMode="auto">
            <a:xfrm>
              <a:off x="1833" y="4215"/>
              <a:ext cx="183" cy="192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17" name="Rectangle 73"/>
            <p:cNvSpPr>
              <a:spLocks noChangeArrowheads="1"/>
            </p:cNvSpPr>
            <p:nvPr/>
          </p:nvSpPr>
          <p:spPr bwMode="auto">
            <a:xfrm>
              <a:off x="2025" y="4215"/>
              <a:ext cx="183" cy="192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18" name="Rectangle 74"/>
            <p:cNvSpPr>
              <a:spLocks noChangeArrowheads="1"/>
            </p:cNvSpPr>
            <p:nvPr/>
          </p:nvSpPr>
          <p:spPr bwMode="auto">
            <a:xfrm>
              <a:off x="2217" y="4215"/>
              <a:ext cx="183" cy="192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19" name="Rectangle 75"/>
            <p:cNvSpPr>
              <a:spLocks noChangeArrowheads="1"/>
            </p:cNvSpPr>
            <p:nvPr/>
          </p:nvSpPr>
          <p:spPr bwMode="auto">
            <a:xfrm>
              <a:off x="2409" y="4215"/>
              <a:ext cx="183" cy="192"/>
            </a:xfrm>
            <a:prstGeom prst="rect">
              <a:avLst/>
            </a:prstGeom>
            <a:solidFill>
              <a:srgbClr val="CCCC00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20" name="Rectangle 76"/>
            <p:cNvSpPr>
              <a:spLocks noChangeArrowheads="1"/>
            </p:cNvSpPr>
            <p:nvPr/>
          </p:nvSpPr>
          <p:spPr bwMode="auto">
            <a:xfrm>
              <a:off x="2601" y="4215"/>
              <a:ext cx="183" cy="192"/>
            </a:xfrm>
            <a:prstGeom prst="rect">
              <a:avLst/>
            </a:prstGeom>
            <a:solidFill>
              <a:srgbClr val="669900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21" name="Rectangle 77"/>
            <p:cNvSpPr>
              <a:spLocks noChangeArrowheads="1"/>
            </p:cNvSpPr>
            <p:nvPr/>
          </p:nvSpPr>
          <p:spPr bwMode="auto">
            <a:xfrm>
              <a:off x="2793" y="4215"/>
              <a:ext cx="183" cy="192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22" name="Rectangle 78"/>
            <p:cNvSpPr>
              <a:spLocks noChangeArrowheads="1"/>
            </p:cNvSpPr>
            <p:nvPr/>
          </p:nvSpPr>
          <p:spPr bwMode="auto">
            <a:xfrm>
              <a:off x="2985" y="4215"/>
              <a:ext cx="183" cy="192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23" name="Rectangle 79"/>
            <p:cNvSpPr>
              <a:spLocks noChangeArrowheads="1"/>
            </p:cNvSpPr>
            <p:nvPr/>
          </p:nvSpPr>
          <p:spPr bwMode="auto">
            <a:xfrm>
              <a:off x="3177" y="4215"/>
              <a:ext cx="183" cy="192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24" name="Rectangle 80"/>
            <p:cNvSpPr>
              <a:spLocks noChangeArrowheads="1"/>
            </p:cNvSpPr>
            <p:nvPr/>
          </p:nvSpPr>
          <p:spPr bwMode="auto">
            <a:xfrm>
              <a:off x="3369" y="4215"/>
              <a:ext cx="183" cy="192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25" name="Rectangle 81"/>
            <p:cNvSpPr>
              <a:spLocks noChangeArrowheads="1"/>
            </p:cNvSpPr>
            <p:nvPr/>
          </p:nvSpPr>
          <p:spPr bwMode="auto">
            <a:xfrm>
              <a:off x="3561" y="4215"/>
              <a:ext cx="183" cy="192"/>
            </a:xfrm>
            <a:prstGeom prst="rect">
              <a:avLst/>
            </a:prstGeom>
            <a:solidFill>
              <a:srgbClr val="669900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26" name="Rectangle 82"/>
            <p:cNvSpPr>
              <a:spLocks noChangeArrowheads="1"/>
            </p:cNvSpPr>
            <p:nvPr/>
          </p:nvSpPr>
          <p:spPr bwMode="auto">
            <a:xfrm>
              <a:off x="3753" y="4215"/>
              <a:ext cx="183" cy="192"/>
            </a:xfrm>
            <a:prstGeom prst="rect">
              <a:avLst/>
            </a:prstGeom>
            <a:solidFill>
              <a:srgbClr val="CCCC00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27" name="Rectangle 83"/>
            <p:cNvSpPr>
              <a:spLocks noChangeArrowheads="1"/>
            </p:cNvSpPr>
            <p:nvPr/>
          </p:nvSpPr>
          <p:spPr bwMode="auto">
            <a:xfrm>
              <a:off x="3945" y="4215"/>
              <a:ext cx="183" cy="192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28" name="Rectangle 84"/>
            <p:cNvSpPr>
              <a:spLocks noChangeArrowheads="1"/>
            </p:cNvSpPr>
            <p:nvPr/>
          </p:nvSpPr>
          <p:spPr bwMode="auto">
            <a:xfrm>
              <a:off x="4137" y="4215"/>
              <a:ext cx="183" cy="192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29" name="Rectangle 85"/>
            <p:cNvSpPr>
              <a:spLocks noChangeArrowheads="1"/>
            </p:cNvSpPr>
            <p:nvPr/>
          </p:nvSpPr>
          <p:spPr bwMode="auto">
            <a:xfrm>
              <a:off x="4329" y="4215"/>
              <a:ext cx="183" cy="192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30" name="Rectangle 86"/>
            <p:cNvSpPr>
              <a:spLocks noChangeArrowheads="1"/>
            </p:cNvSpPr>
            <p:nvPr/>
          </p:nvSpPr>
          <p:spPr bwMode="auto">
            <a:xfrm>
              <a:off x="4521" y="4215"/>
              <a:ext cx="183" cy="192"/>
            </a:xfrm>
            <a:prstGeom prst="rect">
              <a:avLst/>
            </a:prstGeom>
            <a:solidFill>
              <a:srgbClr val="669900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31" name="Rectangle 87"/>
            <p:cNvSpPr>
              <a:spLocks noChangeArrowheads="1"/>
            </p:cNvSpPr>
            <p:nvPr/>
          </p:nvSpPr>
          <p:spPr bwMode="auto">
            <a:xfrm>
              <a:off x="4713" y="4215"/>
              <a:ext cx="183" cy="192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32" name="Rectangle 88"/>
            <p:cNvSpPr>
              <a:spLocks noChangeArrowheads="1"/>
            </p:cNvSpPr>
            <p:nvPr/>
          </p:nvSpPr>
          <p:spPr bwMode="auto">
            <a:xfrm>
              <a:off x="4905" y="4215"/>
              <a:ext cx="183" cy="192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33" name="Rectangle 89"/>
            <p:cNvSpPr>
              <a:spLocks noChangeArrowheads="1"/>
            </p:cNvSpPr>
            <p:nvPr/>
          </p:nvSpPr>
          <p:spPr bwMode="auto">
            <a:xfrm>
              <a:off x="5097" y="4215"/>
              <a:ext cx="183" cy="192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34" name="Rectangle 90"/>
            <p:cNvSpPr>
              <a:spLocks noChangeArrowheads="1"/>
            </p:cNvSpPr>
            <p:nvPr/>
          </p:nvSpPr>
          <p:spPr bwMode="auto">
            <a:xfrm>
              <a:off x="5289" y="4215"/>
              <a:ext cx="183" cy="192"/>
            </a:xfrm>
            <a:prstGeom prst="rect">
              <a:avLst/>
            </a:prstGeom>
            <a:solidFill>
              <a:srgbClr val="669900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35" name="Rectangle 91"/>
            <p:cNvSpPr>
              <a:spLocks noChangeArrowheads="1"/>
            </p:cNvSpPr>
            <p:nvPr/>
          </p:nvSpPr>
          <p:spPr bwMode="auto">
            <a:xfrm>
              <a:off x="5481" y="4215"/>
              <a:ext cx="183" cy="192"/>
            </a:xfrm>
            <a:prstGeom prst="rect">
              <a:avLst/>
            </a:prstGeom>
            <a:solidFill>
              <a:srgbClr val="CCCC00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36" name="Rectangle 92"/>
            <p:cNvSpPr>
              <a:spLocks noChangeArrowheads="1"/>
            </p:cNvSpPr>
            <p:nvPr/>
          </p:nvSpPr>
          <p:spPr bwMode="auto">
            <a:xfrm>
              <a:off x="5673" y="4215"/>
              <a:ext cx="183" cy="192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37" name="Rectangle 93"/>
            <p:cNvSpPr>
              <a:spLocks noChangeArrowheads="1"/>
            </p:cNvSpPr>
            <p:nvPr/>
          </p:nvSpPr>
          <p:spPr bwMode="auto">
            <a:xfrm>
              <a:off x="105" y="3993"/>
              <a:ext cx="183" cy="192"/>
            </a:xfrm>
            <a:prstGeom prst="rect">
              <a:avLst/>
            </a:prstGeom>
            <a:solidFill>
              <a:srgbClr val="CCFF66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38" name="Rectangle 94"/>
            <p:cNvSpPr>
              <a:spLocks noChangeArrowheads="1"/>
            </p:cNvSpPr>
            <p:nvPr/>
          </p:nvSpPr>
          <p:spPr bwMode="auto">
            <a:xfrm>
              <a:off x="297" y="3993"/>
              <a:ext cx="183" cy="192"/>
            </a:xfrm>
            <a:prstGeom prst="rect">
              <a:avLst/>
            </a:prstGeom>
            <a:solidFill>
              <a:srgbClr val="CCFF66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39" name="Rectangle 95"/>
            <p:cNvSpPr>
              <a:spLocks noChangeArrowheads="1"/>
            </p:cNvSpPr>
            <p:nvPr/>
          </p:nvSpPr>
          <p:spPr bwMode="auto">
            <a:xfrm>
              <a:off x="489" y="3993"/>
              <a:ext cx="183" cy="192"/>
            </a:xfrm>
            <a:prstGeom prst="rect">
              <a:avLst/>
            </a:prstGeom>
            <a:solidFill>
              <a:srgbClr val="CCFF66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40" name="Rectangle 96"/>
            <p:cNvSpPr>
              <a:spLocks noChangeArrowheads="1"/>
            </p:cNvSpPr>
            <p:nvPr/>
          </p:nvSpPr>
          <p:spPr bwMode="auto">
            <a:xfrm>
              <a:off x="681" y="3993"/>
              <a:ext cx="183" cy="192"/>
            </a:xfrm>
            <a:prstGeom prst="rect">
              <a:avLst/>
            </a:prstGeom>
            <a:solidFill>
              <a:srgbClr val="CCFF66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41" name="Rectangle 97"/>
            <p:cNvSpPr>
              <a:spLocks noChangeArrowheads="1"/>
            </p:cNvSpPr>
            <p:nvPr/>
          </p:nvSpPr>
          <p:spPr bwMode="auto">
            <a:xfrm>
              <a:off x="873" y="3993"/>
              <a:ext cx="183" cy="192"/>
            </a:xfrm>
            <a:prstGeom prst="rect">
              <a:avLst/>
            </a:prstGeom>
            <a:solidFill>
              <a:srgbClr val="CCFF66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42" name="Rectangle 98"/>
            <p:cNvSpPr>
              <a:spLocks noChangeArrowheads="1"/>
            </p:cNvSpPr>
            <p:nvPr/>
          </p:nvSpPr>
          <p:spPr bwMode="auto">
            <a:xfrm>
              <a:off x="1065" y="3993"/>
              <a:ext cx="183" cy="192"/>
            </a:xfrm>
            <a:prstGeom prst="rect">
              <a:avLst/>
            </a:prstGeom>
            <a:solidFill>
              <a:srgbClr val="CCFF66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43" name="Rectangle 99"/>
            <p:cNvSpPr>
              <a:spLocks noChangeArrowheads="1"/>
            </p:cNvSpPr>
            <p:nvPr/>
          </p:nvSpPr>
          <p:spPr bwMode="auto">
            <a:xfrm>
              <a:off x="1257" y="3993"/>
              <a:ext cx="183" cy="192"/>
            </a:xfrm>
            <a:prstGeom prst="rect">
              <a:avLst/>
            </a:prstGeom>
            <a:solidFill>
              <a:srgbClr val="CCFF66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44" name="Rectangle 100"/>
            <p:cNvSpPr>
              <a:spLocks noChangeArrowheads="1"/>
            </p:cNvSpPr>
            <p:nvPr/>
          </p:nvSpPr>
          <p:spPr bwMode="auto">
            <a:xfrm>
              <a:off x="1449" y="3993"/>
              <a:ext cx="183" cy="192"/>
            </a:xfrm>
            <a:prstGeom prst="rect">
              <a:avLst/>
            </a:prstGeom>
            <a:solidFill>
              <a:srgbClr val="CCFF66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45" name="Rectangle 101"/>
            <p:cNvSpPr>
              <a:spLocks noChangeArrowheads="1"/>
            </p:cNvSpPr>
            <p:nvPr/>
          </p:nvSpPr>
          <p:spPr bwMode="auto">
            <a:xfrm>
              <a:off x="1641" y="3993"/>
              <a:ext cx="183" cy="192"/>
            </a:xfrm>
            <a:prstGeom prst="rect">
              <a:avLst/>
            </a:prstGeom>
            <a:solidFill>
              <a:srgbClr val="CCFF66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46" name="Rectangle 102"/>
            <p:cNvSpPr>
              <a:spLocks noChangeArrowheads="1"/>
            </p:cNvSpPr>
            <p:nvPr/>
          </p:nvSpPr>
          <p:spPr bwMode="auto">
            <a:xfrm>
              <a:off x="1833" y="3993"/>
              <a:ext cx="183" cy="192"/>
            </a:xfrm>
            <a:prstGeom prst="rect">
              <a:avLst/>
            </a:prstGeom>
            <a:solidFill>
              <a:srgbClr val="CCFF66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47" name="Rectangle 103"/>
            <p:cNvSpPr>
              <a:spLocks noChangeArrowheads="1"/>
            </p:cNvSpPr>
            <p:nvPr/>
          </p:nvSpPr>
          <p:spPr bwMode="auto">
            <a:xfrm>
              <a:off x="2025" y="3993"/>
              <a:ext cx="183" cy="192"/>
            </a:xfrm>
            <a:prstGeom prst="rect">
              <a:avLst/>
            </a:prstGeom>
            <a:solidFill>
              <a:srgbClr val="CCFF66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48" name="Rectangle 104"/>
            <p:cNvSpPr>
              <a:spLocks noChangeArrowheads="1"/>
            </p:cNvSpPr>
            <p:nvPr/>
          </p:nvSpPr>
          <p:spPr bwMode="auto">
            <a:xfrm>
              <a:off x="2217" y="3993"/>
              <a:ext cx="183" cy="192"/>
            </a:xfrm>
            <a:prstGeom prst="rect">
              <a:avLst/>
            </a:prstGeom>
            <a:solidFill>
              <a:srgbClr val="CCFF66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49" name="Rectangle 105"/>
            <p:cNvSpPr>
              <a:spLocks noChangeArrowheads="1"/>
            </p:cNvSpPr>
            <p:nvPr/>
          </p:nvSpPr>
          <p:spPr bwMode="auto">
            <a:xfrm>
              <a:off x="2409" y="3993"/>
              <a:ext cx="183" cy="192"/>
            </a:xfrm>
            <a:prstGeom prst="rect">
              <a:avLst/>
            </a:prstGeom>
            <a:solidFill>
              <a:srgbClr val="CCFF66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50" name="Rectangle 106"/>
            <p:cNvSpPr>
              <a:spLocks noChangeArrowheads="1"/>
            </p:cNvSpPr>
            <p:nvPr/>
          </p:nvSpPr>
          <p:spPr bwMode="auto">
            <a:xfrm>
              <a:off x="2601" y="3993"/>
              <a:ext cx="183" cy="192"/>
            </a:xfrm>
            <a:prstGeom prst="rect">
              <a:avLst/>
            </a:prstGeom>
            <a:solidFill>
              <a:srgbClr val="CCFF66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51" name="Rectangle 107"/>
            <p:cNvSpPr>
              <a:spLocks noChangeArrowheads="1"/>
            </p:cNvSpPr>
            <p:nvPr/>
          </p:nvSpPr>
          <p:spPr bwMode="auto">
            <a:xfrm>
              <a:off x="2793" y="3993"/>
              <a:ext cx="183" cy="192"/>
            </a:xfrm>
            <a:prstGeom prst="rect">
              <a:avLst/>
            </a:prstGeom>
            <a:solidFill>
              <a:srgbClr val="CCFF66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52" name="Rectangle 108"/>
            <p:cNvSpPr>
              <a:spLocks noChangeArrowheads="1"/>
            </p:cNvSpPr>
            <p:nvPr/>
          </p:nvSpPr>
          <p:spPr bwMode="auto">
            <a:xfrm>
              <a:off x="2985" y="3993"/>
              <a:ext cx="183" cy="192"/>
            </a:xfrm>
            <a:prstGeom prst="rect">
              <a:avLst/>
            </a:prstGeom>
            <a:solidFill>
              <a:srgbClr val="CCFF66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53" name="Rectangle 109"/>
            <p:cNvSpPr>
              <a:spLocks noChangeArrowheads="1"/>
            </p:cNvSpPr>
            <p:nvPr/>
          </p:nvSpPr>
          <p:spPr bwMode="auto">
            <a:xfrm>
              <a:off x="3177" y="3993"/>
              <a:ext cx="183" cy="192"/>
            </a:xfrm>
            <a:prstGeom prst="rect">
              <a:avLst/>
            </a:prstGeom>
            <a:solidFill>
              <a:srgbClr val="CCFF66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54" name="Rectangle 110"/>
            <p:cNvSpPr>
              <a:spLocks noChangeArrowheads="1"/>
            </p:cNvSpPr>
            <p:nvPr/>
          </p:nvSpPr>
          <p:spPr bwMode="auto">
            <a:xfrm>
              <a:off x="3369" y="3993"/>
              <a:ext cx="183" cy="192"/>
            </a:xfrm>
            <a:prstGeom prst="rect">
              <a:avLst/>
            </a:prstGeom>
            <a:solidFill>
              <a:srgbClr val="CCFF66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55" name="Rectangle 111"/>
            <p:cNvSpPr>
              <a:spLocks noChangeArrowheads="1"/>
            </p:cNvSpPr>
            <p:nvPr/>
          </p:nvSpPr>
          <p:spPr bwMode="auto">
            <a:xfrm>
              <a:off x="3561" y="3993"/>
              <a:ext cx="183" cy="192"/>
            </a:xfrm>
            <a:prstGeom prst="rect">
              <a:avLst/>
            </a:prstGeom>
            <a:solidFill>
              <a:srgbClr val="CCFF66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56" name="Rectangle 112"/>
            <p:cNvSpPr>
              <a:spLocks noChangeArrowheads="1"/>
            </p:cNvSpPr>
            <p:nvPr/>
          </p:nvSpPr>
          <p:spPr bwMode="auto">
            <a:xfrm>
              <a:off x="3753" y="3993"/>
              <a:ext cx="183" cy="192"/>
            </a:xfrm>
            <a:prstGeom prst="rect">
              <a:avLst/>
            </a:prstGeom>
            <a:solidFill>
              <a:srgbClr val="CCFF66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57" name="Rectangle 113"/>
            <p:cNvSpPr>
              <a:spLocks noChangeArrowheads="1"/>
            </p:cNvSpPr>
            <p:nvPr/>
          </p:nvSpPr>
          <p:spPr bwMode="auto">
            <a:xfrm>
              <a:off x="3945" y="3993"/>
              <a:ext cx="183" cy="192"/>
            </a:xfrm>
            <a:prstGeom prst="rect">
              <a:avLst/>
            </a:prstGeom>
            <a:solidFill>
              <a:srgbClr val="CCFF66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58" name="Rectangle 114"/>
            <p:cNvSpPr>
              <a:spLocks noChangeArrowheads="1"/>
            </p:cNvSpPr>
            <p:nvPr/>
          </p:nvSpPr>
          <p:spPr bwMode="auto">
            <a:xfrm>
              <a:off x="4137" y="3993"/>
              <a:ext cx="183" cy="192"/>
            </a:xfrm>
            <a:prstGeom prst="rect">
              <a:avLst/>
            </a:prstGeom>
            <a:solidFill>
              <a:srgbClr val="CCFF66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59" name="Rectangle 115"/>
            <p:cNvSpPr>
              <a:spLocks noChangeArrowheads="1"/>
            </p:cNvSpPr>
            <p:nvPr/>
          </p:nvSpPr>
          <p:spPr bwMode="auto">
            <a:xfrm>
              <a:off x="4329" y="3993"/>
              <a:ext cx="183" cy="192"/>
            </a:xfrm>
            <a:prstGeom prst="rect">
              <a:avLst/>
            </a:prstGeom>
            <a:solidFill>
              <a:srgbClr val="CCFF66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60" name="Rectangle 116"/>
            <p:cNvSpPr>
              <a:spLocks noChangeArrowheads="1"/>
            </p:cNvSpPr>
            <p:nvPr/>
          </p:nvSpPr>
          <p:spPr bwMode="auto">
            <a:xfrm>
              <a:off x="4521" y="3993"/>
              <a:ext cx="183" cy="192"/>
            </a:xfrm>
            <a:prstGeom prst="rect">
              <a:avLst/>
            </a:prstGeom>
            <a:solidFill>
              <a:srgbClr val="CCFF66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61" name="Rectangle 117"/>
            <p:cNvSpPr>
              <a:spLocks noChangeArrowheads="1"/>
            </p:cNvSpPr>
            <p:nvPr/>
          </p:nvSpPr>
          <p:spPr bwMode="auto">
            <a:xfrm>
              <a:off x="4713" y="3993"/>
              <a:ext cx="183" cy="192"/>
            </a:xfrm>
            <a:prstGeom prst="rect">
              <a:avLst/>
            </a:prstGeom>
            <a:solidFill>
              <a:srgbClr val="CCFF66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62" name="Rectangle 118"/>
            <p:cNvSpPr>
              <a:spLocks noChangeArrowheads="1"/>
            </p:cNvSpPr>
            <p:nvPr/>
          </p:nvSpPr>
          <p:spPr bwMode="auto">
            <a:xfrm>
              <a:off x="4905" y="3993"/>
              <a:ext cx="183" cy="192"/>
            </a:xfrm>
            <a:prstGeom prst="rect">
              <a:avLst/>
            </a:prstGeom>
            <a:solidFill>
              <a:srgbClr val="CCFF66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63" name="Rectangle 119"/>
            <p:cNvSpPr>
              <a:spLocks noChangeArrowheads="1"/>
            </p:cNvSpPr>
            <p:nvPr/>
          </p:nvSpPr>
          <p:spPr bwMode="auto">
            <a:xfrm>
              <a:off x="5097" y="3993"/>
              <a:ext cx="183" cy="192"/>
            </a:xfrm>
            <a:prstGeom prst="rect">
              <a:avLst/>
            </a:prstGeom>
            <a:solidFill>
              <a:srgbClr val="CCFF66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64" name="Rectangle 120"/>
            <p:cNvSpPr>
              <a:spLocks noChangeArrowheads="1"/>
            </p:cNvSpPr>
            <p:nvPr/>
          </p:nvSpPr>
          <p:spPr bwMode="auto">
            <a:xfrm>
              <a:off x="5289" y="3993"/>
              <a:ext cx="183" cy="192"/>
            </a:xfrm>
            <a:prstGeom prst="rect">
              <a:avLst/>
            </a:prstGeom>
            <a:solidFill>
              <a:srgbClr val="CCFF66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65" name="Rectangle 121"/>
            <p:cNvSpPr>
              <a:spLocks noChangeArrowheads="1"/>
            </p:cNvSpPr>
            <p:nvPr/>
          </p:nvSpPr>
          <p:spPr bwMode="auto">
            <a:xfrm>
              <a:off x="5481" y="3993"/>
              <a:ext cx="183" cy="192"/>
            </a:xfrm>
            <a:prstGeom prst="rect">
              <a:avLst/>
            </a:prstGeom>
            <a:solidFill>
              <a:srgbClr val="CCFF66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66" name="Rectangle 122"/>
            <p:cNvSpPr>
              <a:spLocks noChangeArrowheads="1"/>
            </p:cNvSpPr>
            <p:nvPr/>
          </p:nvSpPr>
          <p:spPr bwMode="auto">
            <a:xfrm>
              <a:off x="5673" y="3993"/>
              <a:ext cx="183" cy="192"/>
            </a:xfrm>
            <a:prstGeom prst="rect">
              <a:avLst/>
            </a:prstGeom>
            <a:solidFill>
              <a:srgbClr val="CCFF66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</p:grpSp>
      <p:grpSp>
        <p:nvGrpSpPr>
          <p:cNvPr id="67" name="Group 62"/>
          <p:cNvGrpSpPr>
            <a:grpSpLocks/>
          </p:cNvGrpSpPr>
          <p:nvPr/>
        </p:nvGrpSpPr>
        <p:grpSpPr bwMode="auto">
          <a:xfrm rot="10800000">
            <a:off x="0" y="0"/>
            <a:ext cx="9144000" cy="500042"/>
            <a:chOff x="105" y="3993"/>
            <a:chExt cx="5751" cy="414"/>
          </a:xfrm>
        </p:grpSpPr>
        <p:sp>
          <p:nvSpPr>
            <p:cNvPr id="68" name="Rectangle 63"/>
            <p:cNvSpPr>
              <a:spLocks noChangeArrowheads="1"/>
            </p:cNvSpPr>
            <p:nvPr/>
          </p:nvSpPr>
          <p:spPr bwMode="auto">
            <a:xfrm>
              <a:off x="105" y="4215"/>
              <a:ext cx="183" cy="192"/>
            </a:xfrm>
            <a:prstGeom prst="rect">
              <a:avLst/>
            </a:prstGeom>
            <a:solidFill>
              <a:srgbClr val="669900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69" name="Rectangle 64"/>
            <p:cNvSpPr>
              <a:spLocks noChangeArrowheads="1"/>
            </p:cNvSpPr>
            <p:nvPr/>
          </p:nvSpPr>
          <p:spPr bwMode="auto">
            <a:xfrm>
              <a:off x="297" y="4215"/>
              <a:ext cx="183" cy="192"/>
            </a:xfrm>
            <a:prstGeom prst="rect">
              <a:avLst/>
            </a:prstGeom>
            <a:solidFill>
              <a:srgbClr val="CCCC00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70" name="Rectangle 65"/>
            <p:cNvSpPr>
              <a:spLocks noChangeArrowheads="1"/>
            </p:cNvSpPr>
            <p:nvPr/>
          </p:nvSpPr>
          <p:spPr bwMode="auto">
            <a:xfrm>
              <a:off x="489" y="4215"/>
              <a:ext cx="183" cy="192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71" name="Rectangle 66"/>
            <p:cNvSpPr>
              <a:spLocks noChangeArrowheads="1"/>
            </p:cNvSpPr>
            <p:nvPr/>
          </p:nvSpPr>
          <p:spPr bwMode="auto">
            <a:xfrm>
              <a:off x="681" y="4215"/>
              <a:ext cx="183" cy="192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72" name="Rectangle 67"/>
            <p:cNvSpPr>
              <a:spLocks noChangeArrowheads="1"/>
            </p:cNvSpPr>
            <p:nvPr/>
          </p:nvSpPr>
          <p:spPr bwMode="auto">
            <a:xfrm>
              <a:off x="873" y="4215"/>
              <a:ext cx="183" cy="192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73" name="Rectangle 68"/>
            <p:cNvSpPr>
              <a:spLocks noChangeArrowheads="1"/>
            </p:cNvSpPr>
            <p:nvPr/>
          </p:nvSpPr>
          <p:spPr bwMode="auto">
            <a:xfrm>
              <a:off x="1065" y="4215"/>
              <a:ext cx="183" cy="192"/>
            </a:xfrm>
            <a:prstGeom prst="rect">
              <a:avLst/>
            </a:prstGeom>
            <a:solidFill>
              <a:srgbClr val="669900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74" name="Rectangle 69"/>
            <p:cNvSpPr>
              <a:spLocks noChangeArrowheads="1"/>
            </p:cNvSpPr>
            <p:nvPr/>
          </p:nvSpPr>
          <p:spPr bwMode="auto">
            <a:xfrm>
              <a:off x="1257" y="4215"/>
              <a:ext cx="183" cy="192"/>
            </a:xfrm>
            <a:prstGeom prst="rect">
              <a:avLst/>
            </a:prstGeom>
            <a:solidFill>
              <a:srgbClr val="CCCC00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75" name="Rectangle 70"/>
            <p:cNvSpPr>
              <a:spLocks noChangeArrowheads="1"/>
            </p:cNvSpPr>
            <p:nvPr/>
          </p:nvSpPr>
          <p:spPr bwMode="auto">
            <a:xfrm>
              <a:off x="1449" y="4215"/>
              <a:ext cx="183" cy="192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76" name="Rectangle 71"/>
            <p:cNvSpPr>
              <a:spLocks noChangeArrowheads="1"/>
            </p:cNvSpPr>
            <p:nvPr/>
          </p:nvSpPr>
          <p:spPr bwMode="auto">
            <a:xfrm>
              <a:off x="1641" y="4215"/>
              <a:ext cx="183" cy="192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77" name="Rectangle 72"/>
            <p:cNvSpPr>
              <a:spLocks noChangeArrowheads="1"/>
            </p:cNvSpPr>
            <p:nvPr/>
          </p:nvSpPr>
          <p:spPr bwMode="auto">
            <a:xfrm>
              <a:off x="1833" y="4215"/>
              <a:ext cx="183" cy="192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78" name="Rectangle 73"/>
            <p:cNvSpPr>
              <a:spLocks noChangeArrowheads="1"/>
            </p:cNvSpPr>
            <p:nvPr/>
          </p:nvSpPr>
          <p:spPr bwMode="auto">
            <a:xfrm>
              <a:off x="2025" y="4215"/>
              <a:ext cx="183" cy="192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79" name="Rectangle 74"/>
            <p:cNvSpPr>
              <a:spLocks noChangeArrowheads="1"/>
            </p:cNvSpPr>
            <p:nvPr/>
          </p:nvSpPr>
          <p:spPr bwMode="auto">
            <a:xfrm>
              <a:off x="2217" y="4215"/>
              <a:ext cx="183" cy="192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80" name="Rectangle 75"/>
            <p:cNvSpPr>
              <a:spLocks noChangeArrowheads="1"/>
            </p:cNvSpPr>
            <p:nvPr/>
          </p:nvSpPr>
          <p:spPr bwMode="auto">
            <a:xfrm>
              <a:off x="2409" y="4215"/>
              <a:ext cx="183" cy="192"/>
            </a:xfrm>
            <a:prstGeom prst="rect">
              <a:avLst/>
            </a:prstGeom>
            <a:solidFill>
              <a:srgbClr val="CCCC00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81" name="Rectangle 76"/>
            <p:cNvSpPr>
              <a:spLocks noChangeArrowheads="1"/>
            </p:cNvSpPr>
            <p:nvPr/>
          </p:nvSpPr>
          <p:spPr bwMode="auto">
            <a:xfrm>
              <a:off x="2601" y="4215"/>
              <a:ext cx="183" cy="192"/>
            </a:xfrm>
            <a:prstGeom prst="rect">
              <a:avLst/>
            </a:prstGeom>
            <a:solidFill>
              <a:srgbClr val="669900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82" name="Rectangle 77"/>
            <p:cNvSpPr>
              <a:spLocks noChangeArrowheads="1"/>
            </p:cNvSpPr>
            <p:nvPr/>
          </p:nvSpPr>
          <p:spPr bwMode="auto">
            <a:xfrm>
              <a:off x="2793" y="4215"/>
              <a:ext cx="183" cy="192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83" name="Rectangle 78"/>
            <p:cNvSpPr>
              <a:spLocks noChangeArrowheads="1"/>
            </p:cNvSpPr>
            <p:nvPr/>
          </p:nvSpPr>
          <p:spPr bwMode="auto">
            <a:xfrm>
              <a:off x="2985" y="4215"/>
              <a:ext cx="183" cy="192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84" name="Rectangle 79"/>
            <p:cNvSpPr>
              <a:spLocks noChangeArrowheads="1"/>
            </p:cNvSpPr>
            <p:nvPr/>
          </p:nvSpPr>
          <p:spPr bwMode="auto">
            <a:xfrm>
              <a:off x="3177" y="4215"/>
              <a:ext cx="183" cy="192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85" name="Rectangle 80"/>
            <p:cNvSpPr>
              <a:spLocks noChangeArrowheads="1"/>
            </p:cNvSpPr>
            <p:nvPr/>
          </p:nvSpPr>
          <p:spPr bwMode="auto">
            <a:xfrm>
              <a:off x="3369" y="4215"/>
              <a:ext cx="183" cy="192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86" name="Rectangle 81"/>
            <p:cNvSpPr>
              <a:spLocks noChangeArrowheads="1"/>
            </p:cNvSpPr>
            <p:nvPr/>
          </p:nvSpPr>
          <p:spPr bwMode="auto">
            <a:xfrm>
              <a:off x="3561" y="4215"/>
              <a:ext cx="183" cy="192"/>
            </a:xfrm>
            <a:prstGeom prst="rect">
              <a:avLst/>
            </a:prstGeom>
            <a:solidFill>
              <a:srgbClr val="669900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87" name="Rectangle 82"/>
            <p:cNvSpPr>
              <a:spLocks noChangeArrowheads="1"/>
            </p:cNvSpPr>
            <p:nvPr/>
          </p:nvSpPr>
          <p:spPr bwMode="auto">
            <a:xfrm>
              <a:off x="3753" y="4215"/>
              <a:ext cx="183" cy="192"/>
            </a:xfrm>
            <a:prstGeom prst="rect">
              <a:avLst/>
            </a:prstGeom>
            <a:solidFill>
              <a:srgbClr val="CCCC00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88" name="Rectangle 83"/>
            <p:cNvSpPr>
              <a:spLocks noChangeArrowheads="1"/>
            </p:cNvSpPr>
            <p:nvPr/>
          </p:nvSpPr>
          <p:spPr bwMode="auto">
            <a:xfrm>
              <a:off x="3945" y="4215"/>
              <a:ext cx="183" cy="192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89" name="Rectangle 84"/>
            <p:cNvSpPr>
              <a:spLocks noChangeArrowheads="1"/>
            </p:cNvSpPr>
            <p:nvPr/>
          </p:nvSpPr>
          <p:spPr bwMode="auto">
            <a:xfrm>
              <a:off x="4137" y="4215"/>
              <a:ext cx="183" cy="192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90" name="Rectangle 85"/>
            <p:cNvSpPr>
              <a:spLocks noChangeArrowheads="1"/>
            </p:cNvSpPr>
            <p:nvPr/>
          </p:nvSpPr>
          <p:spPr bwMode="auto">
            <a:xfrm>
              <a:off x="4329" y="4215"/>
              <a:ext cx="183" cy="192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91" name="Rectangle 86"/>
            <p:cNvSpPr>
              <a:spLocks noChangeArrowheads="1"/>
            </p:cNvSpPr>
            <p:nvPr/>
          </p:nvSpPr>
          <p:spPr bwMode="auto">
            <a:xfrm>
              <a:off x="4521" y="4215"/>
              <a:ext cx="183" cy="192"/>
            </a:xfrm>
            <a:prstGeom prst="rect">
              <a:avLst/>
            </a:prstGeom>
            <a:solidFill>
              <a:srgbClr val="669900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92" name="Rectangle 87"/>
            <p:cNvSpPr>
              <a:spLocks noChangeArrowheads="1"/>
            </p:cNvSpPr>
            <p:nvPr/>
          </p:nvSpPr>
          <p:spPr bwMode="auto">
            <a:xfrm>
              <a:off x="4713" y="4215"/>
              <a:ext cx="183" cy="192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93" name="Rectangle 88"/>
            <p:cNvSpPr>
              <a:spLocks noChangeArrowheads="1"/>
            </p:cNvSpPr>
            <p:nvPr/>
          </p:nvSpPr>
          <p:spPr bwMode="auto">
            <a:xfrm>
              <a:off x="4905" y="4215"/>
              <a:ext cx="183" cy="192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94" name="Rectangle 89"/>
            <p:cNvSpPr>
              <a:spLocks noChangeArrowheads="1"/>
            </p:cNvSpPr>
            <p:nvPr/>
          </p:nvSpPr>
          <p:spPr bwMode="auto">
            <a:xfrm>
              <a:off x="5097" y="4215"/>
              <a:ext cx="183" cy="192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95" name="Rectangle 90"/>
            <p:cNvSpPr>
              <a:spLocks noChangeArrowheads="1"/>
            </p:cNvSpPr>
            <p:nvPr/>
          </p:nvSpPr>
          <p:spPr bwMode="auto">
            <a:xfrm>
              <a:off x="5289" y="4215"/>
              <a:ext cx="183" cy="192"/>
            </a:xfrm>
            <a:prstGeom prst="rect">
              <a:avLst/>
            </a:prstGeom>
            <a:solidFill>
              <a:srgbClr val="669900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96" name="Rectangle 91"/>
            <p:cNvSpPr>
              <a:spLocks noChangeArrowheads="1"/>
            </p:cNvSpPr>
            <p:nvPr/>
          </p:nvSpPr>
          <p:spPr bwMode="auto">
            <a:xfrm>
              <a:off x="5481" y="4215"/>
              <a:ext cx="183" cy="192"/>
            </a:xfrm>
            <a:prstGeom prst="rect">
              <a:avLst/>
            </a:prstGeom>
            <a:solidFill>
              <a:srgbClr val="CCCC00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97" name="Rectangle 92"/>
            <p:cNvSpPr>
              <a:spLocks noChangeArrowheads="1"/>
            </p:cNvSpPr>
            <p:nvPr/>
          </p:nvSpPr>
          <p:spPr bwMode="auto">
            <a:xfrm>
              <a:off x="5673" y="4215"/>
              <a:ext cx="183" cy="192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98" name="Rectangle 93"/>
            <p:cNvSpPr>
              <a:spLocks noChangeArrowheads="1"/>
            </p:cNvSpPr>
            <p:nvPr/>
          </p:nvSpPr>
          <p:spPr bwMode="auto">
            <a:xfrm>
              <a:off x="105" y="3993"/>
              <a:ext cx="183" cy="192"/>
            </a:xfrm>
            <a:prstGeom prst="rect">
              <a:avLst/>
            </a:prstGeom>
            <a:solidFill>
              <a:srgbClr val="CCFF66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99" name="Rectangle 94"/>
            <p:cNvSpPr>
              <a:spLocks noChangeArrowheads="1"/>
            </p:cNvSpPr>
            <p:nvPr/>
          </p:nvSpPr>
          <p:spPr bwMode="auto">
            <a:xfrm>
              <a:off x="297" y="3993"/>
              <a:ext cx="183" cy="192"/>
            </a:xfrm>
            <a:prstGeom prst="rect">
              <a:avLst/>
            </a:prstGeom>
            <a:solidFill>
              <a:srgbClr val="CCFF66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100" name="Rectangle 95"/>
            <p:cNvSpPr>
              <a:spLocks noChangeArrowheads="1"/>
            </p:cNvSpPr>
            <p:nvPr/>
          </p:nvSpPr>
          <p:spPr bwMode="auto">
            <a:xfrm>
              <a:off x="489" y="3993"/>
              <a:ext cx="183" cy="192"/>
            </a:xfrm>
            <a:prstGeom prst="rect">
              <a:avLst/>
            </a:prstGeom>
            <a:solidFill>
              <a:srgbClr val="CCFF66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101" name="Rectangle 96"/>
            <p:cNvSpPr>
              <a:spLocks noChangeArrowheads="1"/>
            </p:cNvSpPr>
            <p:nvPr/>
          </p:nvSpPr>
          <p:spPr bwMode="auto">
            <a:xfrm>
              <a:off x="681" y="3993"/>
              <a:ext cx="183" cy="192"/>
            </a:xfrm>
            <a:prstGeom prst="rect">
              <a:avLst/>
            </a:prstGeom>
            <a:solidFill>
              <a:srgbClr val="CCFF66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102" name="Rectangle 97"/>
            <p:cNvSpPr>
              <a:spLocks noChangeArrowheads="1"/>
            </p:cNvSpPr>
            <p:nvPr/>
          </p:nvSpPr>
          <p:spPr bwMode="auto">
            <a:xfrm>
              <a:off x="873" y="3993"/>
              <a:ext cx="183" cy="192"/>
            </a:xfrm>
            <a:prstGeom prst="rect">
              <a:avLst/>
            </a:prstGeom>
            <a:solidFill>
              <a:srgbClr val="CCFF66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103" name="Rectangle 98"/>
            <p:cNvSpPr>
              <a:spLocks noChangeArrowheads="1"/>
            </p:cNvSpPr>
            <p:nvPr/>
          </p:nvSpPr>
          <p:spPr bwMode="auto">
            <a:xfrm>
              <a:off x="1065" y="3993"/>
              <a:ext cx="183" cy="192"/>
            </a:xfrm>
            <a:prstGeom prst="rect">
              <a:avLst/>
            </a:prstGeom>
            <a:solidFill>
              <a:srgbClr val="CCFF66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104" name="Rectangle 99"/>
            <p:cNvSpPr>
              <a:spLocks noChangeArrowheads="1"/>
            </p:cNvSpPr>
            <p:nvPr/>
          </p:nvSpPr>
          <p:spPr bwMode="auto">
            <a:xfrm>
              <a:off x="1257" y="3993"/>
              <a:ext cx="183" cy="192"/>
            </a:xfrm>
            <a:prstGeom prst="rect">
              <a:avLst/>
            </a:prstGeom>
            <a:solidFill>
              <a:srgbClr val="CCFF66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105" name="Rectangle 100"/>
            <p:cNvSpPr>
              <a:spLocks noChangeArrowheads="1"/>
            </p:cNvSpPr>
            <p:nvPr/>
          </p:nvSpPr>
          <p:spPr bwMode="auto">
            <a:xfrm>
              <a:off x="1449" y="3993"/>
              <a:ext cx="183" cy="192"/>
            </a:xfrm>
            <a:prstGeom prst="rect">
              <a:avLst/>
            </a:prstGeom>
            <a:solidFill>
              <a:srgbClr val="CCFF66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106" name="Rectangle 101"/>
            <p:cNvSpPr>
              <a:spLocks noChangeArrowheads="1"/>
            </p:cNvSpPr>
            <p:nvPr/>
          </p:nvSpPr>
          <p:spPr bwMode="auto">
            <a:xfrm>
              <a:off x="1641" y="3993"/>
              <a:ext cx="183" cy="192"/>
            </a:xfrm>
            <a:prstGeom prst="rect">
              <a:avLst/>
            </a:prstGeom>
            <a:solidFill>
              <a:srgbClr val="CCFF66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107" name="Rectangle 102"/>
            <p:cNvSpPr>
              <a:spLocks noChangeArrowheads="1"/>
            </p:cNvSpPr>
            <p:nvPr/>
          </p:nvSpPr>
          <p:spPr bwMode="auto">
            <a:xfrm>
              <a:off x="1833" y="3993"/>
              <a:ext cx="183" cy="192"/>
            </a:xfrm>
            <a:prstGeom prst="rect">
              <a:avLst/>
            </a:prstGeom>
            <a:solidFill>
              <a:srgbClr val="CCFF66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108" name="Rectangle 103"/>
            <p:cNvSpPr>
              <a:spLocks noChangeArrowheads="1"/>
            </p:cNvSpPr>
            <p:nvPr/>
          </p:nvSpPr>
          <p:spPr bwMode="auto">
            <a:xfrm>
              <a:off x="2025" y="3993"/>
              <a:ext cx="183" cy="192"/>
            </a:xfrm>
            <a:prstGeom prst="rect">
              <a:avLst/>
            </a:prstGeom>
            <a:solidFill>
              <a:srgbClr val="CCFF66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109" name="Rectangle 104"/>
            <p:cNvSpPr>
              <a:spLocks noChangeArrowheads="1"/>
            </p:cNvSpPr>
            <p:nvPr/>
          </p:nvSpPr>
          <p:spPr bwMode="auto">
            <a:xfrm>
              <a:off x="2217" y="3993"/>
              <a:ext cx="183" cy="192"/>
            </a:xfrm>
            <a:prstGeom prst="rect">
              <a:avLst/>
            </a:prstGeom>
            <a:solidFill>
              <a:srgbClr val="CCFF66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110" name="Rectangle 105"/>
            <p:cNvSpPr>
              <a:spLocks noChangeArrowheads="1"/>
            </p:cNvSpPr>
            <p:nvPr/>
          </p:nvSpPr>
          <p:spPr bwMode="auto">
            <a:xfrm>
              <a:off x="2409" y="3993"/>
              <a:ext cx="183" cy="192"/>
            </a:xfrm>
            <a:prstGeom prst="rect">
              <a:avLst/>
            </a:prstGeom>
            <a:solidFill>
              <a:srgbClr val="CCFF66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111" name="Rectangle 106"/>
            <p:cNvSpPr>
              <a:spLocks noChangeArrowheads="1"/>
            </p:cNvSpPr>
            <p:nvPr/>
          </p:nvSpPr>
          <p:spPr bwMode="auto">
            <a:xfrm>
              <a:off x="2601" y="3993"/>
              <a:ext cx="183" cy="192"/>
            </a:xfrm>
            <a:prstGeom prst="rect">
              <a:avLst/>
            </a:prstGeom>
            <a:solidFill>
              <a:srgbClr val="CCFF66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112" name="Rectangle 107"/>
            <p:cNvSpPr>
              <a:spLocks noChangeArrowheads="1"/>
            </p:cNvSpPr>
            <p:nvPr/>
          </p:nvSpPr>
          <p:spPr bwMode="auto">
            <a:xfrm>
              <a:off x="2793" y="3993"/>
              <a:ext cx="183" cy="192"/>
            </a:xfrm>
            <a:prstGeom prst="rect">
              <a:avLst/>
            </a:prstGeom>
            <a:solidFill>
              <a:srgbClr val="CCFF66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113" name="Rectangle 108"/>
            <p:cNvSpPr>
              <a:spLocks noChangeArrowheads="1"/>
            </p:cNvSpPr>
            <p:nvPr/>
          </p:nvSpPr>
          <p:spPr bwMode="auto">
            <a:xfrm>
              <a:off x="2985" y="3993"/>
              <a:ext cx="183" cy="192"/>
            </a:xfrm>
            <a:prstGeom prst="rect">
              <a:avLst/>
            </a:prstGeom>
            <a:solidFill>
              <a:srgbClr val="CCFF66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114" name="Rectangle 109"/>
            <p:cNvSpPr>
              <a:spLocks noChangeArrowheads="1"/>
            </p:cNvSpPr>
            <p:nvPr/>
          </p:nvSpPr>
          <p:spPr bwMode="auto">
            <a:xfrm>
              <a:off x="3177" y="3993"/>
              <a:ext cx="183" cy="192"/>
            </a:xfrm>
            <a:prstGeom prst="rect">
              <a:avLst/>
            </a:prstGeom>
            <a:solidFill>
              <a:srgbClr val="CCFF66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115" name="Rectangle 110"/>
            <p:cNvSpPr>
              <a:spLocks noChangeArrowheads="1"/>
            </p:cNvSpPr>
            <p:nvPr/>
          </p:nvSpPr>
          <p:spPr bwMode="auto">
            <a:xfrm>
              <a:off x="3369" y="3993"/>
              <a:ext cx="183" cy="192"/>
            </a:xfrm>
            <a:prstGeom prst="rect">
              <a:avLst/>
            </a:prstGeom>
            <a:solidFill>
              <a:srgbClr val="CCFF66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116" name="Rectangle 111"/>
            <p:cNvSpPr>
              <a:spLocks noChangeArrowheads="1"/>
            </p:cNvSpPr>
            <p:nvPr/>
          </p:nvSpPr>
          <p:spPr bwMode="auto">
            <a:xfrm>
              <a:off x="3561" y="3993"/>
              <a:ext cx="183" cy="192"/>
            </a:xfrm>
            <a:prstGeom prst="rect">
              <a:avLst/>
            </a:prstGeom>
            <a:solidFill>
              <a:srgbClr val="CCFF66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117" name="Rectangle 112"/>
            <p:cNvSpPr>
              <a:spLocks noChangeArrowheads="1"/>
            </p:cNvSpPr>
            <p:nvPr/>
          </p:nvSpPr>
          <p:spPr bwMode="auto">
            <a:xfrm>
              <a:off x="3753" y="3993"/>
              <a:ext cx="183" cy="192"/>
            </a:xfrm>
            <a:prstGeom prst="rect">
              <a:avLst/>
            </a:prstGeom>
            <a:solidFill>
              <a:srgbClr val="CCFF66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118" name="Rectangle 113"/>
            <p:cNvSpPr>
              <a:spLocks noChangeArrowheads="1"/>
            </p:cNvSpPr>
            <p:nvPr/>
          </p:nvSpPr>
          <p:spPr bwMode="auto">
            <a:xfrm>
              <a:off x="3945" y="3993"/>
              <a:ext cx="183" cy="192"/>
            </a:xfrm>
            <a:prstGeom prst="rect">
              <a:avLst/>
            </a:prstGeom>
            <a:solidFill>
              <a:srgbClr val="CCFF66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119" name="Rectangle 114"/>
            <p:cNvSpPr>
              <a:spLocks noChangeArrowheads="1"/>
            </p:cNvSpPr>
            <p:nvPr/>
          </p:nvSpPr>
          <p:spPr bwMode="auto">
            <a:xfrm>
              <a:off x="4137" y="3993"/>
              <a:ext cx="183" cy="192"/>
            </a:xfrm>
            <a:prstGeom prst="rect">
              <a:avLst/>
            </a:prstGeom>
            <a:solidFill>
              <a:srgbClr val="CCFF66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120" name="Rectangle 115"/>
            <p:cNvSpPr>
              <a:spLocks noChangeArrowheads="1"/>
            </p:cNvSpPr>
            <p:nvPr/>
          </p:nvSpPr>
          <p:spPr bwMode="auto">
            <a:xfrm>
              <a:off x="4329" y="3993"/>
              <a:ext cx="183" cy="192"/>
            </a:xfrm>
            <a:prstGeom prst="rect">
              <a:avLst/>
            </a:prstGeom>
            <a:solidFill>
              <a:srgbClr val="CCFF66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121" name="Rectangle 116"/>
            <p:cNvSpPr>
              <a:spLocks noChangeArrowheads="1"/>
            </p:cNvSpPr>
            <p:nvPr/>
          </p:nvSpPr>
          <p:spPr bwMode="auto">
            <a:xfrm>
              <a:off x="4521" y="3993"/>
              <a:ext cx="183" cy="192"/>
            </a:xfrm>
            <a:prstGeom prst="rect">
              <a:avLst/>
            </a:prstGeom>
            <a:solidFill>
              <a:srgbClr val="CCFF66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122" name="Rectangle 117"/>
            <p:cNvSpPr>
              <a:spLocks noChangeArrowheads="1"/>
            </p:cNvSpPr>
            <p:nvPr/>
          </p:nvSpPr>
          <p:spPr bwMode="auto">
            <a:xfrm>
              <a:off x="4713" y="3993"/>
              <a:ext cx="183" cy="192"/>
            </a:xfrm>
            <a:prstGeom prst="rect">
              <a:avLst/>
            </a:prstGeom>
            <a:solidFill>
              <a:srgbClr val="CCFF66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123" name="Rectangle 118"/>
            <p:cNvSpPr>
              <a:spLocks noChangeArrowheads="1"/>
            </p:cNvSpPr>
            <p:nvPr/>
          </p:nvSpPr>
          <p:spPr bwMode="auto">
            <a:xfrm>
              <a:off x="4905" y="3993"/>
              <a:ext cx="183" cy="192"/>
            </a:xfrm>
            <a:prstGeom prst="rect">
              <a:avLst/>
            </a:prstGeom>
            <a:solidFill>
              <a:srgbClr val="CCFF66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124" name="Rectangle 119"/>
            <p:cNvSpPr>
              <a:spLocks noChangeArrowheads="1"/>
            </p:cNvSpPr>
            <p:nvPr/>
          </p:nvSpPr>
          <p:spPr bwMode="auto">
            <a:xfrm>
              <a:off x="5097" y="3993"/>
              <a:ext cx="183" cy="192"/>
            </a:xfrm>
            <a:prstGeom prst="rect">
              <a:avLst/>
            </a:prstGeom>
            <a:solidFill>
              <a:srgbClr val="CCFF66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125" name="Rectangle 120"/>
            <p:cNvSpPr>
              <a:spLocks noChangeArrowheads="1"/>
            </p:cNvSpPr>
            <p:nvPr/>
          </p:nvSpPr>
          <p:spPr bwMode="auto">
            <a:xfrm>
              <a:off x="5289" y="3993"/>
              <a:ext cx="183" cy="192"/>
            </a:xfrm>
            <a:prstGeom prst="rect">
              <a:avLst/>
            </a:prstGeom>
            <a:solidFill>
              <a:srgbClr val="CCFF66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126" name="Rectangle 121"/>
            <p:cNvSpPr>
              <a:spLocks noChangeArrowheads="1"/>
            </p:cNvSpPr>
            <p:nvPr/>
          </p:nvSpPr>
          <p:spPr bwMode="auto">
            <a:xfrm>
              <a:off x="5481" y="3993"/>
              <a:ext cx="183" cy="192"/>
            </a:xfrm>
            <a:prstGeom prst="rect">
              <a:avLst/>
            </a:prstGeom>
            <a:solidFill>
              <a:srgbClr val="CCFF66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127" name="Rectangle 122"/>
            <p:cNvSpPr>
              <a:spLocks noChangeArrowheads="1"/>
            </p:cNvSpPr>
            <p:nvPr/>
          </p:nvSpPr>
          <p:spPr bwMode="auto">
            <a:xfrm>
              <a:off x="5673" y="3993"/>
              <a:ext cx="183" cy="192"/>
            </a:xfrm>
            <a:prstGeom prst="rect">
              <a:avLst/>
            </a:prstGeom>
            <a:solidFill>
              <a:srgbClr val="CCFF66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5" descr="http://consultanthr.com/wp-content/uploads/2009/10/assessment-psikotes-psikotest-assessment-center.jpg"/>
          <p:cNvPicPr>
            <a:picLocks noChangeAspect="1" noChangeArrowheads="1"/>
          </p:cNvPicPr>
          <p:nvPr/>
        </p:nvPicPr>
        <p:blipFill>
          <a:blip r:embed="rId2">
            <a:lum bright="4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15" name="TextBox 2"/>
          <p:cNvSpPr txBox="1">
            <a:spLocks noChangeArrowheads="1"/>
          </p:cNvSpPr>
          <p:nvPr/>
        </p:nvSpPr>
        <p:spPr bwMode="auto">
          <a:xfrm>
            <a:off x="1828800" y="228600"/>
            <a:ext cx="6886575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id-ID" sz="3200" b="1">
                <a:latin typeface="Calibri" pitchFamily="34" charset="0"/>
              </a:rPr>
              <a:t>CIRI PENILAIAN YANG BAIK :</a:t>
            </a:r>
          </a:p>
        </p:txBody>
      </p:sp>
      <p:sp>
        <p:nvSpPr>
          <p:cNvPr id="13316" name="TextBox 3"/>
          <p:cNvSpPr txBox="1">
            <a:spLocks noChangeArrowheads="1"/>
          </p:cNvSpPr>
          <p:nvPr/>
        </p:nvSpPr>
        <p:spPr bwMode="auto">
          <a:xfrm>
            <a:off x="0" y="914400"/>
            <a:ext cx="9144000" cy="40318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514350" indent="-514350">
              <a:buFontTx/>
              <a:buAutoNum type="arabicPeriod"/>
            </a:pPr>
            <a:r>
              <a:rPr lang="id-ID" sz="3200" dirty="0" smtClean="0">
                <a:latin typeface="Calibri" pitchFamily="34" charset="0"/>
              </a:rPr>
              <a:t>Mengandung pemahaman yang penting tentang perkembangan anak</a:t>
            </a:r>
          </a:p>
          <a:p>
            <a:pPr marL="514350" indent="-514350">
              <a:buFontTx/>
              <a:buAutoNum type="arabicPeriod"/>
            </a:pPr>
            <a:r>
              <a:rPr lang="id-ID" sz="3200" dirty="0" smtClean="0">
                <a:latin typeface="Calibri" pitchFamily="34" charset="0"/>
              </a:rPr>
              <a:t>Terhubungkan </a:t>
            </a:r>
            <a:r>
              <a:rPr lang="id-ID" sz="3200" dirty="0">
                <a:latin typeface="Calibri" pitchFamily="34" charset="0"/>
              </a:rPr>
              <a:t>dengan kurikulum</a:t>
            </a:r>
          </a:p>
          <a:p>
            <a:pPr marL="514350" indent="-514350">
              <a:buFontTx/>
              <a:buAutoNum type="arabicPeriod"/>
            </a:pPr>
            <a:r>
              <a:rPr lang="id-ID" sz="3200" dirty="0" smtClean="0">
                <a:latin typeface="Calibri" pitchFamily="34" charset="0"/>
              </a:rPr>
              <a:t>Sesuai </a:t>
            </a:r>
            <a:r>
              <a:rPr lang="id-ID" sz="3200" dirty="0">
                <a:latin typeface="Calibri" pitchFamily="34" charset="0"/>
              </a:rPr>
              <a:t>dengan </a:t>
            </a:r>
            <a:r>
              <a:rPr lang="id-ID" sz="3200" dirty="0" smtClean="0">
                <a:latin typeface="Calibri" pitchFamily="34" charset="0"/>
              </a:rPr>
              <a:t>sikap, pengetahuan </a:t>
            </a:r>
            <a:r>
              <a:rPr lang="id-ID" sz="3200" dirty="0">
                <a:latin typeface="Calibri" pitchFamily="34" charset="0"/>
              </a:rPr>
              <a:t>dan </a:t>
            </a:r>
            <a:r>
              <a:rPr lang="id-ID" sz="3200" dirty="0" smtClean="0">
                <a:latin typeface="Calibri" pitchFamily="34" charset="0"/>
              </a:rPr>
              <a:t>keterampilan </a:t>
            </a:r>
            <a:r>
              <a:rPr lang="id-ID" sz="3200" dirty="0">
                <a:latin typeface="Calibri" pitchFamily="34" charset="0"/>
              </a:rPr>
              <a:t>yang diukur</a:t>
            </a:r>
          </a:p>
          <a:p>
            <a:pPr marL="514350" indent="-514350">
              <a:buFontTx/>
              <a:buAutoNum type="arabicPeriod"/>
            </a:pPr>
            <a:r>
              <a:rPr lang="id-ID" sz="3200" dirty="0">
                <a:latin typeface="Calibri" pitchFamily="34" charset="0"/>
              </a:rPr>
              <a:t> Menghargai keberagaman dari kemampuan anak</a:t>
            </a:r>
            <a:r>
              <a:rPr lang="id-ID" sz="3200" dirty="0" smtClean="0">
                <a:latin typeface="Calibri" pitchFamily="34" charset="0"/>
              </a:rPr>
              <a:t>.</a:t>
            </a:r>
          </a:p>
          <a:p>
            <a:pPr marL="514350" indent="-514350">
              <a:buFontTx/>
              <a:buAutoNum type="arabicPeriod"/>
            </a:pPr>
            <a:r>
              <a:rPr lang="id-ID" sz="3200" dirty="0" smtClean="0">
                <a:latin typeface="Calibri" pitchFamily="34" charset="0"/>
              </a:rPr>
              <a:t>Tidak menghabiskan waktu</a:t>
            </a:r>
          </a:p>
          <a:p>
            <a:pPr marL="514350" indent="-514350">
              <a:buFontTx/>
              <a:buAutoNum type="arabicPeriod"/>
            </a:pPr>
            <a:endParaRPr lang="id-ID" sz="3200" dirty="0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Title 1"/>
          <p:cNvSpPr>
            <a:spLocks noGrp="1"/>
          </p:cNvSpPr>
          <p:nvPr>
            <p:ph type="title"/>
          </p:nvPr>
        </p:nvSpPr>
        <p:spPr>
          <a:xfrm>
            <a:off x="0" y="274638"/>
            <a:ext cx="9144000" cy="487362"/>
          </a:xfrm>
        </p:spPr>
        <p:txBody>
          <a:bodyPr>
            <a:noAutofit/>
          </a:bodyPr>
          <a:lstStyle/>
          <a:p>
            <a:r>
              <a:rPr lang="en-US" sz="32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haroni" pitchFamily="2" charset="-79"/>
                <a:cs typeface="Aharoni" pitchFamily="2" charset="-79"/>
              </a:rPr>
              <a:t>KETERKAITAN STPPA, KD, KI DAN INDIKATOR</a:t>
            </a:r>
            <a:endParaRPr lang="en-US" sz="3200" dirty="0" smtClean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2057400" y="1143000"/>
            <a:ext cx="4724400" cy="990600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39940" name="TextBox 3"/>
          <p:cNvSpPr txBox="1">
            <a:spLocks noChangeArrowheads="1"/>
          </p:cNvSpPr>
          <p:nvPr/>
        </p:nvSpPr>
        <p:spPr bwMode="auto">
          <a:xfrm>
            <a:off x="2209800" y="1447800"/>
            <a:ext cx="1676400" cy="369888"/>
          </a:xfrm>
          <a:prstGeom prst="rect">
            <a:avLst/>
          </a:prstGeom>
          <a:solidFill>
            <a:srgbClr val="92D050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>
                <a:latin typeface="Arial Black" pitchFamily="34" charset="0"/>
              </a:rPr>
              <a:t>STPPA</a:t>
            </a:r>
          </a:p>
        </p:txBody>
      </p:sp>
      <p:sp>
        <p:nvSpPr>
          <p:cNvPr id="39941" name="TextBox 3"/>
          <p:cNvSpPr txBox="1">
            <a:spLocks noChangeArrowheads="1"/>
          </p:cNvSpPr>
          <p:nvPr/>
        </p:nvSpPr>
        <p:spPr bwMode="auto">
          <a:xfrm>
            <a:off x="4572000" y="1458913"/>
            <a:ext cx="2057400" cy="369887"/>
          </a:xfrm>
          <a:prstGeom prst="rect">
            <a:avLst/>
          </a:prstGeom>
          <a:solidFill>
            <a:srgbClr val="92D050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>
                <a:latin typeface="Arial Black" pitchFamily="34" charset="0"/>
              </a:rPr>
              <a:t>OUTPUT </a:t>
            </a:r>
          </a:p>
        </p:txBody>
      </p:sp>
      <p:sp>
        <p:nvSpPr>
          <p:cNvPr id="5" name="Down Arrow 4"/>
          <p:cNvSpPr/>
          <p:nvPr/>
        </p:nvSpPr>
        <p:spPr>
          <a:xfrm rot="16200000">
            <a:off x="4117975" y="1449388"/>
            <a:ext cx="223837" cy="382588"/>
          </a:xfrm>
          <a:prstGeom prst="down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39943" name="TextBox 3"/>
          <p:cNvSpPr txBox="1">
            <a:spLocks noChangeArrowheads="1"/>
          </p:cNvSpPr>
          <p:nvPr/>
        </p:nvSpPr>
        <p:spPr bwMode="auto">
          <a:xfrm>
            <a:off x="2133600" y="2525713"/>
            <a:ext cx="1600200" cy="646112"/>
          </a:xfrm>
          <a:prstGeom prst="rect">
            <a:avLst/>
          </a:prstGeom>
          <a:solidFill>
            <a:srgbClr val="FFC000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>
                <a:latin typeface="Arial Black" pitchFamily="34" charset="0"/>
              </a:rPr>
              <a:t>KI</a:t>
            </a:r>
            <a:r>
              <a:rPr lang="en-US">
                <a:latin typeface="Arial Black" pitchFamily="34" charset="0"/>
                <a:sym typeface="Wingdings" pitchFamily="2" charset="2"/>
              </a:rPr>
              <a:t>KD</a:t>
            </a:r>
          </a:p>
          <a:p>
            <a:pPr algn="ctr"/>
            <a:endParaRPr lang="en-US">
              <a:latin typeface="Arial Black" pitchFamily="34" charset="0"/>
            </a:endParaRPr>
          </a:p>
        </p:txBody>
      </p:sp>
      <p:sp>
        <p:nvSpPr>
          <p:cNvPr id="8" name="TextBox 3"/>
          <p:cNvSpPr txBox="1">
            <a:spLocks noChangeArrowheads="1"/>
          </p:cNvSpPr>
          <p:nvPr/>
        </p:nvSpPr>
        <p:spPr bwMode="auto">
          <a:xfrm>
            <a:off x="4724400" y="2514600"/>
            <a:ext cx="2057400" cy="708025"/>
          </a:xfrm>
          <a:prstGeom prst="rect">
            <a:avLst/>
          </a:prstGeom>
          <a:solidFill>
            <a:srgbClr val="FFC000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1400" dirty="0">
                <a:latin typeface="Arial Black" pitchFamily="34" charset="0"/>
              </a:rPr>
              <a:t>PROGRAM</a:t>
            </a:r>
          </a:p>
          <a:p>
            <a:pPr algn="ctr">
              <a:defRPr/>
            </a:pPr>
            <a:r>
              <a:rPr lang="en-US" sz="1400" dirty="0">
                <a:latin typeface="Arial Black" pitchFamily="34" charset="0"/>
              </a:rPr>
              <a:t>PENGEMBANGAN</a:t>
            </a:r>
          </a:p>
          <a:p>
            <a:pPr algn="ctr">
              <a:defRPr/>
            </a:pPr>
            <a:endParaRPr lang="en-US" sz="1050" dirty="0">
              <a:latin typeface="Arial Black" pitchFamily="34" charset="0"/>
            </a:endParaRPr>
          </a:p>
        </p:txBody>
      </p:sp>
      <p:sp>
        <p:nvSpPr>
          <p:cNvPr id="9" name="Down Arrow 8"/>
          <p:cNvSpPr/>
          <p:nvPr/>
        </p:nvSpPr>
        <p:spPr>
          <a:xfrm>
            <a:off x="2743200" y="2209800"/>
            <a:ext cx="685800" cy="228600"/>
          </a:xfrm>
          <a:prstGeom prst="down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0" name="Down Arrow 9"/>
          <p:cNvSpPr/>
          <p:nvPr/>
        </p:nvSpPr>
        <p:spPr>
          <a:xfrm>
            <a:off x="6019800" y="2209800"/>
            <a:ext cx="685800" cy="228600"/>
          </a:xfrm>
          <a:prstGeom prst="down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1" name="Left-Right Arrow 10"/>
          <p:cNvSpPr/>
          <p:nvPr/>
        </p:nvSpPr>
        <p:spPr>
          <a:xfrm>
            <a:off x="3886200" y="2667000"/>
            <a:ext cx="762000" cy="381000"/>
          </a:xfrm>
          <a:prstGeom prst="leftRight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2" name="Rounded Rectangle 11"/>
          <p:cNvSpPr/>
          <p:nvPr/>
        </p:nvSpPr>
        <p:spPr>
          <a:xfrm>
            <a:off x="3124200" y="3581400"/>
            <a:ext cx="2667000" cy="990600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Font typeface="Arial" pitchFamily="34" charset="0"/>
              <a:buChar char="•"/>
              <a:defRPr/>
            </a:pPr>
            <a:r>
              <a:rPr lang="en-US" b="1" dirty="0">
                <a:solidFill>
                  <a:srgbClr val="FF0000"/>
                </a:solidFill>
              </a:rPr>
              <a:t>PERENCANAAN</a:t>
            </a:r>
          </a:p>
          <a:p>
            <a:pPr algn="ctr">
              <a:buFont typeface="Arial" pitchFamily="34" charset="0"/>
              <a:buChar char="•"/>
              <a:defRPr/>
            </a:pPr>
            <a:r>
              <a:rPr lang="en-US" b="1" dirty="0">
                <a:solidFill>
                  <a:srgbClr val="FF0000"/>
                </a:solidFill>
              </a:rPr>
              <a:t>PELAKSANAAN</a:t>
            </a:r>
          </a:p>
          <a:p>
            <a:pPr algn="ctr">
              <a:buFont typeface="Arial" pitchFamily="34" charset="0"/>
              <a:buChar char="•"/>
              <a:defRPr/>
            </a:pPr>
            <a:r>
              <a:rPr lang="en-US" b="1" dirty="0">
                <a:solidFill>
                  <a:srgbClr val="FF0000"/>
                </a:solidFill>
              </a:rPr>
              <a:t>PENILAIAN</a:t>
            </a:r>
          </a:p>
        </p:txBody>
      </p:sp>
      <p:sp>
        <p:nvSpPr>
          <p:cNvPr id="13" name="Down Arrow 12"/>
          <p:cNvSpPr/>
          <p:nvPr/>
        </p:nvSpPr>
        <p:spPr>
          <a:xfrm>
            <a:off x="3124200" y="3276600"/>
            <a:ext cx="685800" cy="228600"/>
          </a:xfrm>
          <a:prstGeom prst="down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4" name="Down Arrow 13"/>
          <p:cNvSpPr/>
          <p:nvPr/>
        </p:nvSpPr>
        <p:spPr>
          <a:xfrm>
            <a:off x="4800600" y="3276600"/>
            <a:ext cx="685800" cy="228600"/>
          </a:xfrm>
          <a:prstGeom prst="down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5" name="Oval 14"/>
          <p:cNvSpPr/>
          <p:nvPr/>
        </p:nvSpPr>
        <p:spPr>
          <a:xfrm>
            <a:off x="3657600" y="4953000"/>
            <a:ext cx="1295400" cy="1143000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b="1" dirty="0">
                <a:solidFill>
                  <a:srgbClr val="7030A0"/>
                </a:solidFill>
              </a:rPr>
              <a:t>INDI-KATOR</a:t>
            </a:r>
          </a:p>
        </p:txBody>
      </p:sp>
      <p:sp>
        <p:nvSpPr>
          <p:cNvPr id="16" name="Down Arrow 15"/>
          <p:cNvSpPr/>
          <p:nvPr/>
        </p:nvSpPr>
        <p:spPr>
          <a:xfrm>
            <a:off x="3962400" y="4648200"/>
            <a:ext cx="685800" cy="228600"/>
          </a:xfrm>
          <a:prstGeom prst="down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7" name="Bent-Up Arrow 16"/>
          <p:cNvSpPr/>
          <p:nvPr/>
        </p:nvSpPr>
        <p:spPr>
          <a:xfrm rot="5400000" flipV="1">
            <a:off x="4533900" y="3848100"/>
            <a:ext cx="2590800" cy="1447800"/>
          </a:xfrm>
          <a:prstGeom prst="bentUpArrow">
            <a:avLst/>
          </a:prstGeom>
          <a:solidFill>
            <a:srgbClr val="92D05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8" name="Bent-Up Arrow 17"/>
          <p:cNvSpPr/>
          <p:nvPr/>
        </p:nvSpPr>
        <p:spPr>
          <a:xfrm rot="5400000">
            <a:off x="1695450" y="3943350"/>
            <a:ext cx="2438400" cy="1257300"/>
          </a:xfrm>
          <a:prstGeom prst="bentUpArrow">
            <a:avLst/>
          </a:prstGeom>
          <a:solidFill>
            <a:srgbClr val="92D05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39955" name="TextBox 17"/>
          <p:cNvSpPr txBox="1">
            <a:spLocks noChangeArrowheads="1"/>
          </p:cNvSpPr>
          <p:nvPr/>
        </p:nvSpPr>
        <p:spPr bwMode="auto">
          <a:xfrm>
            <a:off x="2209800" y="6092825"/>
            <a:ext cx="4460875" cy="554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n-US" sz="1600" b="1"/>
              <a:t>Titik Temu /Konfirmasi</a:t>
            </a:r>
          </a:p>
          <a:p>
            <a:pPr algn="ctr"/>
            <a:r>
              <a:rPr lang="en-US" sz="1400"/>
              <a:t>(diperoleh dengan observasi melalui penilaian otentik)</a:t>
            </a:r>
          </a:p>
        </p:txBody>
      </p:sp>
      <p:sp>
        <p:nvSpPr>
          <p:cNvPr id="39956" name="TextBox 6"/>
          <p:cNvSpPr txBox="1">
            <a:spLocks noChangeArrowheads="1"/>
          </p:cNvSpPr>
          <p:nvPr/>
        </p:nvSpPr>
        <p:spPr bwMode="auto">
          <a:xfrm>
            <a:off x="0" y="2438400"/>
            <a:ext cx="1524000" cy="83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225425" indent="-225425">
              <a:buFontTx/>
              <a:buAutoNum type="arabicPeriod"/>
            </a:pPr>
            <a:r>
              <a:rPr lang="en-US" sz="1200">
                <a:latin typeface="Arial Rounded MT Bold" pitchFamily="34" charset="0"/>
              </a:rPr>
              <a:t>Sikap Spiritual</a:t>
            </a:r>
          </a:p>
          <a:p>
            <a:pPr marL="225425" indent="-225425">
              <a:buFontTx/>
              <a:buAutoNum type="arabicPeriod"/>
            </a:pPr>
            <a:r>
              <a:rPr lang="en-US" sz="1200">
                <a:latin typeface="Arial Rounded MT Bold" pitchFamily="34" charset="0"/>
              </a:rPr>
              <a:t>Sikap Sosial</a:t>
            </a:r>
          </a:p>
          <a:p>
            <a:pPr marL="225425" indent="-225425">
              <a:buFontTx/>
              <a:buAutoNum type="arabicPeriod"/>
            </a:pPr>
            <a:r>
              <a:rPr lang="en-US" sz="1200">
                <a:latin typeface="Arial Rounded MT Bold" pitchFamily="34" charset="0"/>
              </a:rPr>
              <a:t>Pengetahuan</a:t>
            </a:r>
          </a:p>
          <a:p>
            <a:pPr marL="225425" indent="-225425">
              <a:buFontTx/>
              <a:buAutoNum type="arabicPeriod"/>
            </a:pPr>
            <a:r>
              <a:rPr lang="en-US" sz="1200">
                <a:latin typeface="Arial Rounded MT Bold" pitchFamily="34" charset="0"/>
              </a:rPr>
              <a:t>Keterampilan</a:t>
            </a:r>
          </a:p>
        </p:txBody>
      </p:sp>
      <p:sp>
        <p:nvSpPr>
          <p:cNvPr id="39957" name="TextBox 5"/>
          <p:cNvSpPr txBox="1">
            <a:spLocks noChangeArrowheads="1"/>
          </p:cNvSpPr>
          <p:nvPr/>
        </p:nvSpPr>
        <p:spPr bwMode="auto">
          <a:xfrm>
            <a:off x="7361238" y="2438400"/>
            <a:ext cx="1325562" cy="1108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marL="225425" indent="-225425">
              <a:buFontTx/>
              <a:buAutoNum type="arabicPeriod"/>
            </a:pPr>
            <a:r>
              <a:rPr lang="en-US" sz="1100">
                <a:latin typeface="Arial Rounded MT Bold" pitchFamily="34" charset="0"/>
              </a:rPr>
              <a:t>Moral-Agama</a:t>
            </a:r>
          </a:p>
          <a:p>
            <a:pPr marL="225425" indent="-225425">
              <a:buFontTx/>
              <a:buAutoNum type="arabicPeriod"/>
            </a:pPr>
            <a:r>
              <a:rPr lang="en-US" sz="1100">
                <a:latin typeface="Arial Rounded MT Bold" pitchFamily="34" charset="0"/>
              </a:rPr>
              <a:t>Motorik</a:t>
            </a:r>
          </a:p>
          <a:p>
            <a:pPr marL="225425" indent="-225425">
              <a:buFontTx/>
              <a:buAutoNum type="arabicPeriod"/>
            </a:pPr>
            <a:r>
              <a:rPr lang="en-US" sz="1100">
                <a:latin typeface="Arial Rounded MT Bold" pitchFamily="34" charset="0"/>
              </a:rPr>
              <a:t>Bahasa</a:t>
            </a:r>
          </a:p>
          <a:p>
            <a:pPr marL="225425" indent="-225425">
              <a:buFontTx/>
              <a:buAutoNum type="arabicPeriod"/>
            </a:pPr>
            <a:r>
              <a:rPr lang="en-US" sz="1100">
                <a:latin typeface="Arial Rounded MT Bold" pitchFamily="34" charset="0"/>
              </a:rPr>
              <a:t>Kognitif</a:t>
            </a:r>
          </a:p>
          <a:p>
            <a:pPr marL="225425" indent="-225425">
              <a:buFontTx/>
              <a:buAutoNum type="arabicPeriod"/>
            </a:pPr>
            <a:r>
              <a:rPr lang="en-US" sz="1100">
                <a:latin typeface="Arial Rounded MT Bold" pitchFamily="34" charset="0"/>
              </a:rPr>
              <a:t>Sosial-Emosi</a:t>
            </a:r>
          </a:p>
          <a:p>
            <a:pPr marL="225425" indent="-225425">
              <a:buFontTx/>
              <a:buAutoNum type="arabicPeriod"/>
            </a:pPr>
            <a:r>
              <a:rPr lang="en-US" sz="1100">
                <a:latin typeface="Arial Rounded MT Bold" pitchFamily="34" charset="0"/>
              </a:rPr>
              <a:t>Seni</a:t>
            </a:r>
          </a:p>
        </p:txBody>
      </p:sp>
      <p:sp>
        <p:nvSpPr>
          <p:cNvPr id="22" name="Left-Right Arrow 21"/>
          <p:cNvSpPr/>
          <p:nvPr/>
        </p:nvSpPr>
        <p:spPr>
          <a:xfrm>
            <a:off x="1524000" y="2743200"/>
            <a:ext cx="457200" cy="152400"/>
          </a:xfrm>
          <a:prstGeom prst="left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23" name="Left-Right Arrow 22"/>
          <p:cNvSpPr/>
          <p:nvPr/>
        </p:nvSpPr>
        <p:spPr>
          <a:xfrm>
            <a:off x="6858000" y="2743200"/>
            <a:ext cx="457200" cy="152400"/>
          </a:xfrm>
          <a:prstGeom prst="left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IMGP0697.jpg"/>
          <p:cNvPicPr>
            <a:picLocks noChangeAspect="1"/>
          </p:cNvPicPr>
          <p:nvPr/>
        </p:nvPicPr>
        <p:blipFill>
          <a:blip r:embed="rId2" cstate="print">
            <a:lum bright="2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0034" y="928670"/>
            <a:ext cx="8229600" cy="4525963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id-ID" sz="4800" dirty="0" smtClean="0">
                <a:latin typeface="MV Boli" pitchFamily="2" charset="0"/>
                <a:cs typeface="MV Boli" pitchFamily="2" charset="0"/>
              </a:rPr>
              <a:t>Penilaian dilakukan oleh pendidik dengan menggunakan </a:t>
            </a:r>
          </a:p>
          <a:p>
            <a:pPr algn="ctr">
              <a:buNone/>
            </a:pPr>
            <a:r>
              <a:rPr lang="id-ID" sz="4800" dirty="0" smtClean="0">
                <a:latin typeface="MV Boli" pitchFamily="2" charset="0"/>
                <a:cs typeface="MV Boli" pitchFamily="2" charset="0"/>
              </a:rPr>
              <a:t>Pendekatan Otentik</a:t>
            </a:r>
          </a:p>
          <a:p>
            <a:pPr algn="ctr">
              <a:buNone/>
            </a:pPr>
            <a:r>
              <a:rPr lang="id-ID" sz="4800" dirty="0" smtClean="0">
                <a:latin typeface="MV Boli" pitchFamily="2" charset="0"/>
                <a:cs typeface="MV Boli" pitchFamily="2" charset="0"/>
              </a:rPr>
              <a:t>(</a:t>
            </a:r>
            <a:r>
              <a:rPr lang="id-ID" sz="4800" i="1" dirty="0" smtClean="0">
                <a:latin typeface="MV Boli" pitchFamily="2" charset="0"/>
                <a:cs typeface="MV Boli" pitchFamily="2" charset="0"/>
              </a:rPr>
              <a:t>Authentic Assessment</a:t>
            </a:r>
            <a:r>
              <a:rPr lang="id-ID" sz="4800" dirty="0" smtClean="0"/>
              <a:t>)</a:t>
            </a:r>
          </a:p>
          <a:p>
            <a:pPr algn="ctr">
              <a:buNone/>
            </a:pPr>
            <a:endParaRPr lang="id-ID" sz="4800" dirty="0" smtClean="0"/>
          </a:p>
          <a:p>
            <a:pPr algn="just">
              <a:buNone/>
            </a:pPr>
            <a:endParaRPr lang="id-ID" dirty="0"/>
          </a:p>
        </p:txBody>
      </p:sp>
      <p:sp>
        <p:nvSpPr>
          <p:cNvPr id="4" name="TextBox 3"/>
          <p:cNvSpPr txBox="1"/>
          <p:nvPr/>
        </p:nvSpPr>
        <p:spPr>
          <a:xfrm>
            <a:off x="0" y="5288340"/>
            <a:ext cx="9144000" cy="1569660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id-ID" sz="3200" dirty="0" smtClean="0">
                <a:latin typeface="Berlin Sans FB Demi" pitchFamily="34" charset="0"/>
              </a:rPr>
              <a:t>Pendidik yang memahami perkembangan anak menjadi syarat mutlak  untuk sebuah penilaian yang otentik </a:t>
            </a:r>
            <a:endParaRPr lang="id-ID" sz="3200" dirty="0">
              <a:latin typeface="Berlin Sans FB Dem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7" name="Group 62"/>
          <p:cNvGrpSpPr>
            <a:grpSpLocks/>
          </p:cNvGrpSpPr>
          <p:nvPr/>
        </p:nvGrpSpPr>
        <p:grpSpPr bwMode="auto">
          <a:xfrm rot="10800000">
            <a:off x="0" y="6429396"/>
            <a:ext cx="9144000" cy="428604"/>
            <a:chOff x="105" y="3993"/>
            <a:chExt cx="5751" cy="414"/>
          </a:xfrm>
        </p:grpSpPr>
        <p:sp>
          <p:nvSpPr>
            <p:cNvPr id="68" name="Rectangle 63"/>
            <p:cNvSpPr>
              <a:spLocks noChangeArrowheads="1"/>
            </p:cNvSpPr>
            <p:nvPr/>
          </p:nvSpPr>
          <p:spPr bwMode="auto">
            <a:xfrm>
              <a:off x="105" y="4215"/>
              <a:ext cx="183" cy="192"/>
            </a:xfrm>
            <a:prstGeom prst="rect">
              <a:avLst/>
            </a:prstGeom>
            <a:solidFill>
              <a:srgbClr val="669900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69" name="Rectangle 64"/>
            <p:cNvSpPr>
              <a:spLocks noChangeArrowheads="1"/>
            </p:cNvSpPr>
            <p:nvPr/>
          </p:nvSpPr>
          <p:spPr bwMode="auto">
            <a:xfrm>
              <a:off x="297" y="4215"/>
              <a:ext cx="183" cy="192"/>
            </a:xfrm>
            <a:prstGeom prst="rect">
              <a:avLst/>
            </a:prstGeom>
            <a:solidFill>
              <a:srgbClr val="CCCC00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70" name="Rectangle 65"/>
            <p:cNvSpPr>
              <a:spLocks noChangeArrowheads="1"/>
            </p:cNvSpPr>
            <p:nvPr/>
          </p:nvSpPr>
          <p:spPr bwMode="auto">
            <a:xfrm>
              <a:off x="489" y="4215"/>
              <a:ext cx="183" cy="192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71" name="Rectangle 66"/>
            <p:cNvSpPr>
              <a:spLocks noChangeArrowheads="1"/>
            </p:cNvSpPr>
            <p:nvPr/>
          </p:nvSpPr>
          <p:spPr bwMode="auto">
            <a:xfrm>
              <a:off x="681" y="4215"/>
              <a:ext cx="183" cy="192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72" name="Rectangle 67"/>
            <p:cNvSpPr>
              <a:spLocks noChangeArrowheads="1"/>
            </p:cNvSpPr>
            <p:nvPr/>
          </p:nvSpPr>
          <p:spPr bwMode="auto">
            <a:xfrm>
              <a:off x="873" y="4215"/>
              <a:ext cx="183" cy="192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73" name="Rectangle 68"/>
            <p:cNvSpPr>
              <a:spLocks noChangeArrowheads="1"/>
            </p:cNvSpPr>
            <p:nvPr/>
          </p:nvSpPr>
          <p:spPr bwMode="auto">
            <a:xfrm>
              <a:off x="1065" y="4215"/>
              <a:ext cx="183" cy="192"/>
            </a:xfrm>
            <a:prstGeom prst="rect">
              <a:avLst/>
            </a:prstGeom>
            <a:solidFill>
              <a:srgbClr val="669900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74" name="Rectangle 69"/>
            <p:cNvSpPr>
              <a:spLocks noChangeArrowheads="1"/>
            </p:cNvSpPr>
            <p:nvPr/>
          </p:nvSpPr>
          <p:spPr bwMode="auto">
            <a:xfrm>
              <a:off x="1257" y="4215"/>
              <a:ext cx="183" cy="192"/>
            </a:xfrm>
            <a:prstGeom prst="rect">
              <a:avLst/>
            </a:prstGeom>
            <a:solidFill>
              <a:srgbClr val="CCCC00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75" name="Rectangle 70"/>
            <p:cNvSpPr>
              <a:spLocks noChangeArrowheads="1"/>
            </p:cNvSpPr>
            <p:nvPr/>
          </p:nvSpPr>
          <p:spPr bwMode="auto">
            <a:xfrm>
              <a:off x="1449" y="4215"/>
              <a:ext cx="183" cy="192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76" name="Rectangle 71"/>
            <p:cNvSpPr>
              <a:spLocks noChangeArrowheads="1"/>
            </p:cNvSpPr>
            <p:nvPr/>
          </p:nvSpPr>
          <p:spPr bwMode="auto">
            <a:xfrm>
              <a:off x="1641" y="4215"/>
              <a:ext cx="183" cy="192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77" name="Rectangle 72"/>
            <p:cNvSpPr>
              <a:spLocks noChangeArrowheads="1"/>
            </p:cNvSpPr>
            <p:nvPr/>
          </p:nvSpPr>
          <p:spPr bwMode="auto">
            <a:xfrm>
              <a:off x="1833" y="4215"/>
              <a:ext cx="183" cy="192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78" name="Rectangle 73"/>
            <p:cNvSpPr>
              <a:spLocks noChangeArrowheads="1"/>
            </p:cNvSpPr>
            <p:nvPr/>
          </p:nvSpPr>
          <p:spPr bwMode="auto">
            <a:xfrm>
              <a:off x="2025" y="4215"/>
              <a:ext cx="183" cy="192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79" name="Rectangle 74"/>
            <p:cNvSpPr>
              <a:spLocks noChangeArrowheads="1"/>
            </p:cNvSpPr>
            <p:nvPr/>
          </p:nvSpPr>
          <p:spPr bwMode="auto">
            <a:xfrm>
              <a:off x="2217" y="4215"/>
              <a:ext cx="183" cy="192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80" name="Rectangle 75"/>
            <p:cNvSpPr>
              <a:spLocks noChangeArrowheads="1"/>
            </p:cNvSpPr>
            <p:nvPr/>
          </p:nvSpPr>
          <p:spPr bwMode="auto">
            <a:xfrm>
              <a:off x="2409" y="4215"/>
              <a:ext cx="183" cy="192"/>
            </a:xfrm>
            <a:prstGeom prst="rect">
              <a:avLst/>
            </a:prstGeom>
            <a:solidFill>
              <a:srgbClr val="CCCC00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81" name="Rectangle 76"/>
            <p:cNvSpPr>
              <a:spLocks noChangeArrowheads="1"/>
            </p:cNvSpPr>
            <p:nvPr/>
          </p:nvSpPr>
          <p:spPr bwMode="auto">
            <a:xfrm>
              <a:off x="2601" y="4215"/>
              <a:ext cx="183" cy="192"/>
            </a:xfrm>
            <a:prstGeom prst="rect">
              <a:avLst/>
            </a:prstGeom>
            <a:solidFill>
              <a:srgbClr val="669900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82" name="Rectangle 77"/>
            <p:cNvSpPr>
              <a:spLocks noChangeArrowheads="1"/>
            </p:cNvSpPr>
            <p:nvPr/>
          </p:nvSpPr>
          <p:spPr bwMode="auto">
            <a:xfrm>
              <a:off x="2793" y="4215"/>
              <a:ext cx="183" cy="192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83" name="Rectangle 78"/>
            <p:cNvSpPr>
              <a:spLocks noChangeArrowheads="1"/>
            </p:cNvSpPr>
            <p:nvPr/>
          </p:nvSpPr>
          <p:spPr bwMode="auto">
            <a:xfrm>
              <a:off x="2985" y="4215"/>
              <a:ext cx="183" cy="192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84" name="Rectangle 79"/>
            <p:cNvSpPr>
              <a:spLocks noChangeArrowheads="1"/>
            </p:cNvSpPr>
            <p:nvPr/>
          </p:nvSpPr>
          <p:spPr bwMode="auto">
            <a:xfrm>
              <a:off x="3177" y="4215"/>
              <a:ext cx="183" cy="192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85" name="Rectangle 80"/>
            <p:cNvSpPr>
              <a:spLocks noChangeArrowheads="1"/>
            </p:cNvSpPr>
            <p:nvPr/>
          </p:nvSpPr>
          <p:spPr bwMode="auto">
            <a:xfrm>
              <a:off x="3369" y="4215"/>
              <a:ext cx="183" cy="192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86" name="Rectangle 81"/>
            <p:cNvSpPr>
              <a:spLocks noChangeArrowheads="1"/>
            </p:cNvSpPr>
            <p:nvPr/>
          </p:nvSpPr>
          <p:spPr bwMode="auto">
            <a:xfrm>
              <a:off x="3561" y="4215"/>
              <a:ext cx="183" cy="192"/>
            </a:xfrm>
            <a:prstGeom prst="rect">
              <a:avLst/>
            </a:prstGeom>
            <a:solidFill>
              <a:srgbClr val="669900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87" name="Rectangle 82"/>
            <p:cNvSpPr>
              <a:spLocks noChangeArrowheads="1"/>
            </p:cNvSpPr>
            <p:nvPr/>
          </p:nvSpPr>
          <p:spPr bwMode="auto">
            <a:xfrm>
              <a:off x="3753" y="4215"/>
              <a:ext cx="183" cy="192"/>
            </a:xfrm>
            <a:prstGeom prst="rect">
              <a:avLst/>
            </a:prstGeom>
            <a:solidFill>
              <a:srgbClr val="CCCC00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88" name="Rectangle 83"/>
            <p:cNvSpPr>
              <a:spLocks noChangeArrowheads="1"/>
            </p:cNvSpPr>
            <p:nvPr/>
          </p:nvSpPr>
          <p:spPr bwMode="auto">
            <a:xfrm>
              <a:off x="3945" y="4215"/>
              <a:ext cx="183" cy="192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89" name="Rectangle 84"/>
            <p:cNvSpPr>
              <a:spLocks noChangeArrowheads="1"/>
            </p:cNvSpPr>
            <p:nvPr/>
          </p:nvSpPr>
          <p:spPr bwMode="auto">
            <a:xfrm>
              <a:off x="4137" y="4215"/>
              <a:ext cx="183" cy="192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90" name="Rectangle 85"/>
            <p:cNvSpPr>
              <a:spLocks noChangeArrowheads="1"/>
            </p:cNvSpPr>
            <p:nvPr/>
          </p:nvSpPr>
          <p:spPr bwMode="auto">
            <a:xfrm>
              <a:off x="4329" y="4215"/>
              <a:ext cx="183" cy="192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91" name="Rectangle 86"/>
            <p:cNvSpPr>
              <a:spLocks noChangeArrowheads="1"/>
            </p:cNvSpPr>
            <p:nvPr/>
          </p:nvSpPr>
          <p:spPr bwMode="auto">
            <a:xfrm>
              <a:off x="4521" y="4215"/>
              <a:ext cx="183" cy="192"/>
            </a:xfrm>
            <a:prstGeom prst="rect">
              <a:avLst/>
            </a:prstGeom>
            <a:solidFill>
              <a:srgbClr val="669900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92" name="Rectangle 87"/>
            <p:cNvSpPr>
              <a:spLocks noChangeArrowheads="1"/>
            </p:cNvSpPr>
            <p:nvPr/>
          </p:nvSpPr>
          <p:spPr bwMode="auto">
            <a:xfrm>
              <a:off x="4713" y="4215"/>
              <a:ext cx="183" cy="192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93" name="Rectangle 88"/>
            <p:cNvSpPr>
              <a:spLocks noChangeArrowheads="1"/>
            </p:cNvSpPr>
            <p:nvPr/>
          </p:nvSpPr>
          <p:spPr bwMode="auto">
            <a:xfrm>
              <a:off x="4905" y="4215"/>
              <a:ext cx="183" cy="192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94" name="Rectangle 89"/>
            <p:cNvSpPr>
              <a:spLocks noChangeArrowheads="1"/>
            </p:cNvSpPr>
            <p:nvPr/>
          </p:nvSpPr>
          <p:spPr bwMode="auto">
            <a:xfrm>
              <a:off x="5097" y="4215"/>
              <a:ext cx="183" cy="192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95" name="Rectangle 90"/>
            <p:cNvSpPr>
              <a:spLocks noChangeArrowheads="1"/>
            </p:cNvSpPr>
            <p:nvPr/>
          </p:nvSpPr>
          <p:spPr bwMode="auto">
            <a:xfrm>
              <a:off x="5289" y="4215"/>
              <a:ext cx="183" cy="192"/>
            </a:xfrm>
            <a:prstGeom prst="rect">
              <a:avLst/>
            </a:prstGeom>
            <a:solidFill>
              <a:srgbClr val="669900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96" name="Rectangle 91"/>
            <p:cNvSpPr>
              <a:spLocks noChangeArrowheads="1"/>
            </p:cNvSpPr>
            <p:nvPr/>
          </p:nvSpPr>
          <p:spPr bwMode="auto">
            <a:xfrm>
              <a:off x="5481" y="4215"/>
              <a:ext cx="183" cy="192"/>
            </a:xfrm>
            <a:prstGeom prst="rect">
              <a:avLst/>
            </a:prstGeom>
            <a:solidFill>
              <a:srgbClr val="CCCC00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97" name="Rectangle 92"/>
            <p:cNvSpPr>
              <a:spLocks noChangeArrowheads="1"/>
            </p:cNvSpPr>
            <p:nvPr/>
          </p:nvSpPr>
          <p:spPr bwMode="auto">
            <a:xfrm>
              <a:off x="5673" y="4215"/>
              <a:ext cx="183" cy="192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98" name="Rectangle 93"/>
            <p:cNvSpPr>
              <a:spLocks noChangeArrowheads="1"/>
            </p:cNvSpPr>
            <p:nvPr/>
          </p:nvSpPr>
          <p:spPr bwMode="auto">
            <a:xfrm>
              <a:off x="105" y="3993"/>
              <a:ext cx="183" cy="192"/>
            </a:xfrm>
            <a:prstGeom prst="rect">
              <a:avLst/>
            </a:prstGeom>
            <a:solidFill>
              <a:srgbClr val="CCFF66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99" name="Rectangle 94"/>
            <p:cNvSpPr>
              <a:spLocks noChangeArrowheads="1"/>
            </p:cNvSpPr>
            <p:nvPr/>
          </p:nvSpPr>
          <p:spPr bwMode="auto">
            <a:xfrm>
              <a:off x="297" y="3993"/>
              <a:ext cx="183" cy="192"/>
            </a:xfrm>
            <a:prstGeom prst="rect">
              <a:avLst/>
            </a:prstGeom>
            <a:solidFill>
              <a:srgbClr val="CCFF66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100" name="Rectangle 95"/>
            <p:cNvSpPr>
              <a:spLocks noChangeArrowheads="1"/>
            </p:cNvSpPr>
            <p:nvPr/>
          </p:nvSpPr>
          <p:spPr bwMode="auto">
            <a:xfrm>
              <a:off x="489" y="3993"/>
              <a:ext cx="183" cy="192"/>
            </a:xfrm>
            <a:prstGeom prst="rect">
              <a:avLst/>
            </a:prstGeom>
            <a:solidFill>
              <a:srgbClr val="CCFF66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101" name="Rectangle 96"/>
            <p:cNvSpPr>
              <a:spLocks noChangeArrowheads="1"/>
            </p:cNvSpPr>
            <p:nvPr/>
          </p:nvSpPr>
          <p:spPr bwMode="auto">
            <a:xfrm>
              <a:off x="681" y="3993"/>
              <a:ext cx="183" cy="192"/>
            </a:xfrm>
            <a:prstGeom prst="rect">
              <a:avLst/>
            </a:prstGeom>
            <a:solidFill>
              <a:srgbClr val="CCFF66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102" name="Rectangle 97"/>
            <p:cNvSpPr>
              <a:spLocks noChangeArrowheads="1"/>
            </p:cNvSpPr>
            <p:nvPr/>
          </p:nvSpPr>
          <p:spPr bwMode="auto">
            <a:xfrm>
              <a:off x="873" y="3993"/>
              <a:ext cx="183" cy="192"/>
            </a:xfrm>
            <a:prstGeom prst="rect">
              <a:avLst/>
            </a:prstGeom>
            <a:solidFill>
              <a:srgbClr val="CCFF66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103" name="Rectangle 98"/>
            <p:cNvSpPr>
              <a:spLocks noChangeArrowheads="1"/>
            </p:cNvSpPr>
            <p:nvPr/>
          </p:nvSpPr>
          <p:spPr bwMode="auto">
            <a:xfrm>
              <a:off x="1065" y="3993"/>
              <a:ext cx="183" cy="192"/>
            </a:xfrm>
            <a:prstGeom prst="rect">
              <a:avLst/>
            </a:prstGeom>
            <a:solidFill>
              <a:srgbClr val="CCFF66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104" name="Rectangle 99"/>
            <p:cNvSpPr>
              <a:spLocks noChangeArrowheads="1"/>
            </p:cNvSpPr>
            <p:nvPr/>
          </p:nvSpPr>
          <p:spPr bwMode="auto">
            <a:xfrm>
              <a:off x="1257" y="3993"/>
              <a:ext cx="183" cy="192"/>
            </a:xfrm>
            <a:prstGeom prst="rect">
              <a:avLst/>
            </a:prstGeom>
            <a:solidFill>
              <a:srgbClr val="CCFF66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105" name="Rectangle 100"/>
            <p:cNvSpPr>
              <a:spLocks noChangeArrowheads="1"/>
            </p:cNvSpPr>
            <p:nvPr/>
          </p:nvSpPr>
          <p:spPr bwMode="auto">
            <a:xfrm>
              <a:off x="1449" y="3993"/>
              <a:ext cx="183" cy="192"/>
            </a:xfrm>
            <a:prstGeom prst="rect">
              <a:avLst/>
            </a:prstGeom>
            <a:solidFill>
              <a:srgbClr val="CCFF66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106" name="Rectangle 101"/>
            <p:cNvSpPr>
              <a:spLocks noChangeArrowheads="1"/>
            </p:cNvSpPr>
            <p:nvPr/>
          </p:nvSpPr>
          <p:spPr bwMode="auto">
            <a:xfrm>
              <a:off x="1641" y="3993"/>
              <a:ext cx="183" cy="192"/>
            </a:xfrm>
            <a:prstGeom prst="rect">
              <a:avLst/>
            </a:prstGeom>
            <a:solidFill>
              <a:srgbClr val="CCFF66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107" name="Rectangle 102"/>
            <p:cNvSpPr>
              <a:spLocks noChangeArrowheads="1"/>
            </p:cNvSpPr>
            <p:nvPr/>
          </p:nvSpPr>
          <p:spPr bwMode="auto">
            <a:xfrm>
              <a:off x="1833" y="3993"/>
              <a:ext cx="183" cy="192"/>
            </a:xfrm>
            <a:prstGeom prst="rect">
              <a:avLst/>
            </a:prstGeom>
            <a:solidFill>
              <a:srgbClr val="CCFF66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108" name="Rectangle 103"/>
            <p:cNvSpPr>
              <a:spLocks noChangeArrowheads="1"/>
            </p:cNvSpPr>
            <p:nvPr/>
          </p:nvSpPr>
          <p:spPr bwMode="auto">
            <a:xfrm>
              <a:off x="2025" y="3993"/>
              <a:ext cx="183" cy="192"/>
            </a:xfrm>
            <a:prstGeom prst="rect">
              <a:avLst/>
            </a:prstGeom>
            <a:solidFill>
              <a:srgbClr val="CCFF66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109" name="Rectangle 104"/>
            <p:cNvSpPr>
              <a:spLocks noChangeArrowheads="1"/>
            </p:cNvSpPr>
            <p:nvPr/>
          </p:nvSpPr>
          <p:spPr bwMode="auto">
            <a:xfrm>
              <a:off x="2217" y="3993"/>
              <a:ext cx="183" cy="192"/>
            </a:xfrm>
            <a:prstGeom prst="rect">
              <a:avLst/>
            </a:prstGeom>
            <a:solidFill>
              <a:srgbClr val="CCFF66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110" name="Rectangle 105"/>
            <p:cNvSpPr>
              <a:spLocks noChangeArrowheads="1"/>
            </p:cNvSpPr>
            <p:nvPr/>
          </p:nvSpPr>
          <p:spPr bwMode="auto">
            <a:xfrm>
              <a:off x="2409" y="3993"/>
              <a:ext cx="183" cy="192"/>
            </a:xfrm>
            <a:prstGeom prst="rect">
              <a:avLst/>
            </a:prstGeom>
            <a:solidFill>
              <a:srgbClr val="CCFF66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111" name="Rectangle 106"/>
            <p:cNvSpPr>
              <a:spLocks noChangeArrowheads="1"/>
            </p:cNvSpPr>
            <p:nvPr/>
          </p:nvSpPr>
          <p:spPr bwMode="auto">
            <a:xfrm>
              <a:off x="2601" y="3993"/>
              <a:ext cx="183" cy="192"/>
            </a:xfrm>
            <a:prstGeom prst="rect">
              <a:avLst/>
            </a:prstGeom>
            <a:solidFill>
              <a:srgbClr val="CCFF66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112" name="Rectangle 107"/>
            <p:cNvSpPr>
              <a:spLocks noChangeArrowheads="1"/>
            </p:cNvSpPr>
            <p:nvPr/>
          </p:nvSpPr>
          <p:spPr bwMode="auto">
            <a:xfrm>
              <a:off x="2793" y="3993"/>
              <a:ext cx="183" cy="192"/>
            </a:xfrm>
            <a:prstGeom prst="rect">
              <a:avLst/>
            </a:prstGeom>
            <a:solidFill>
              <a:srgbClr val="CCFF66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113" name="Rectangle 108"/>
            <p:cNvSpPr>
              <a:spLocks noChangeArrowheads="1"/>
            </p:cNvSpPr>
            <p:nvPr/>
          </p:nvSpPr>
          <p:spPr bwMode="auto">
            <a:xfrm>
              <a:off x="2985" y="3993"/>
              <a:ext cx="183" cy="192"/>
            </a:xfrm>
            <a:prstGeom prst="rect">
              <a:avLst/>
            </a:prstGeom>
            <a:solidFill>
              <a:srgbClr val="CCFF66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114" name="Rectangle 109"/>
            <p:cNvSpPr>
              <a:spLocks noChangeArrowheads="1"/>
            </p:cNvSpPr>
            <p:nvPr/>
          </p:nvSpPr>
          <p:spPr bwMode="auto">
            <a:xfrm>
              <a:off x="3177" y="3993"/>
              <a:ext cx="183" cy="192"/>
            </a:xfrm>
            <a:prstGeom prst="rect">
              <a:avLst/>
            </a:prstGeom>
            <a:solidFill>
              <a:srgbClr val="CCFF66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115" name="Rectangle 110"/>
            <p:cNvSpPr>
              <a:spLocks noChangeArrowheads="1"/>
            </p:cNvSpPr>
            <p:nvPr/>
          </p:nvSpPr>
          <p:spPr bwMode="auto">
            <a:xfrm>
              <a:off x="3369" y="3993"/>
              <a:ext cx="183" cy="192"/>
            </a:xfrm>
            <a:prstGeom prst="rect">
              <a:avLst/>
            </a:prstGeom>
            <a:solidFill>
              <a:srgbClr val="CCFF66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116" name="Rectangle 111"/>
            <p:cNvSpPr>
              <a:spLocks noChangeArrowheads="1"/>
            </p:cNvSpPr>
            <p:nvPr/>
          </p:nvSpPr>
          <p:spPr bwMode="auto">
            <a:xfrm>
              <a:off x="3561" y="3993"/>
              <a:ext cx="183" cy="192"/>
            </a:xfrm>
            <a:prstGeom prst="rect">
              <a:avLst/>
            </a:prstGeom>
            <a:solidFill>
              <a:srgbClr val="CCFF66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117" name="Rectangle 112"/>
            <p:cNvSpPr>
              <a:spLocks noChangeArrowheads="1"/>
            </p:cNvSpPr>
            <p:nvPr/>
          </p:nvSpPr>
          <p:spPr bwMode="auto">
            <a:xfrm>
              <a:off x="3753" y="3993"/>
              <a:ext cx="183" cy="192"/>
            </a:xfrm>
            <a:prstGeom prst="rect">
              <a:avLst/>
            </a:prstGeom>
            <a:solidFill>
              <a:srgbClr val="CCFF66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118" name="Rectangle 113"/>
            <p:cNvSpPr>
              <a:spLocks noChangeArrowheads="1"/>
            </p:cNvSpPr>
            <p:nvPr/>
          </p:nvSpPr>
          <p:spPr bwMode="auto">
            <a:xfrm>
              <a:off x="3945" y="3993"/>
              <a:ext cx="183" cy="192"/>
            </a:xfrm>
            <a:prstGeom prst="rect">
              <a:avLst/>
            </a:prstGeom>
            <a:solidFill>
              <a:srgbClr val="CCFF66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119" name="Rectangle 114"/>
            <p:cNvSpPr>
              <a:spLocks noChangeArrowheads="1"/>
            </p:cNvSpPr>
            <p:nvPr/>
          </p:nvSpPr>
          <p:spPr bwMode="auto">
            <a:xfrm>
              <a:off x="4137" y="3993"/>
              <a:ext cx="183" cy="192"/>
            </a:xfrm>
            <a:prstGeom prst="rect">
              <a:avLst/>
            </a:prstGeom>
            <a:solidFill>
              <a:srgbClr val="CCFF66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120" name="Rectangle 115"/>
            <p:cNvSpPr>
              <a:spLocks noChangeArrowheads="1"/>
            </p:cNvSpPr>
            <p:nvPr/>
          </p:nvSpPr>
          <p:spPr bwMode="auto">
            <a:xfrm>
              <a:off x="4329" y="3993"/>
              <a:ext cx="183" cy="192"/>
            </a:xfrm>
            <a:prstGeom prst="rect">
              <a:avLst/>
            </a:prstGeom>
            <a:solidFill>
              <a:srgbClr val="CCFF66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121" name="Rectangle 116"/>
            <p:cNvSpPr>
              <a:spLocks noChangeArrowheads="1"/>
            </p:cNvSpPr>
            <p:nvPr/>
          </p:nvSpPr>
          <p:spPr bwMode="auto">
            <a:xfrm>
              <a:off x="4521" y="3993"/>
              <a:ext cx="183" cy="192"/>
            </a:xfrm>
            <a:prstGeom prst="rect">
              <a:avLst/>
            </a:prstGeom>
            <a:solidFill>
              <a:srgbClr val="CCFF66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122" name="Rectangle 117"/>
            <p:cNvSpPr>
              <a:spLocks noChangeArrowheads="1"/>
            </p:cNvSpPr>
            <p:nvPr/>
          </p:nvSpPr>
          <p:spPr bwMode="auto">
            <a:xfrm>
              <a:off x="4713" y="3993"/>
              <a:ext cx="183" cy="192"/>
            </a:xfrm>
            <a:prstGeom prst="rect">
              <a:avLst/>
            </a:prstGeom>
            <a:solidFill>
              <a:srgbClr val="CCFF66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123" name="Rectangle 118"/>
            <p:cNvSpPr>
              <a:spLocks noChangeArrowheads="1"/>
            </p:cNvSpPr>
            <p:nvPr/>
          </p:nvSpPr>
          <p:spPr bwMode="auto">
            <a:xfrm>
              <a:off x="4905" y="3993"/>
              <a:ext cx="183" cy="192"/>
            </a:xfrm>
            <a:prstGeom prst="rect">
              <a:avLst/>
            </a:prstGeom>
            <a:solidFill>
              <a:srgbClr val="CCFF66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124" name="Rectangle 119"/>
            <p:cNvSpPr>
              <a:spLocks noChangeArrowheads="1"/>
            </p:cNvSpPr>
            <p:nvPr/>
          </p:nvSpPr>
          <p:spPr bwMode="auto">
            <a:xfrm>
              <a:off x="5097" y="3993"/>
              <a:ext cx="183" cy="192"/>
            </a:xfrm>
            <a:prstGeom prst="rect">
              <a:avLst/>
            </a:prstGeom>
            <a:solidFill>
              <a:srgbClr val="CCFF66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125" name="Rectangle 120"/>
            <p:cNvSpPr>
              <a:spLocks noChangeArrowheads="1"/>
            </p:cNvSpPr>
            <p:nvPr/>
          </p:nvSpPr>
          <p:spPr bwMode="auto">
            <a:xfrm>
              <a:off x="5289" y="3993"/>
              <a:ext cx="183" cy="192"/>
            </a:xfrm>
            <a:prstGeom prst="rect">
              <a:avLst/>
            </a:prstGeom>
            <a:solidFill>
              <a:srgbClr val="CCFF66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126" name="Rectangle 121"/>
            <p:cNvSpPr>
              <a:spLocks noChangeArrowheads="1"/>
            </p:cNvSpPr>
            <p:nvPr/>
          </p:nvSpPr>
          <p:spPr bwMode="auto">
            <a:xfrm>
              <a:off x="5481" y="3993"/>
              <a:ext cx="183" cy="192"/>
            </a:xfrm>
            <a:prstGeom prst="rect">
              <a:avLst/>
            </a:prstGeom>
            <a:solidFill>
              <a:srgbClr val="CCFF66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127" name="Rectangle 122"/>
            <p:cNvSpPr>
              <a:spLocks noChangeArrowheads="1"/>
            </p:cNvSpPr>
            <p:nvPr/>
          </p:nvSpPr>
          <p:spPr bwMode="auto">
            <a:xfrm>
              <a:off x="5673" y="3993"/>
              <a:ext cx="183" cy="192"/>
            </a:xfrm>
            <a:prstGeom prst="rect">
              <a:avLst/>
            </a:prstGeom>
            <a:solidFill>
              <a:srgbClr val="CCFF66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</p:grp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00430" y="785794"/>
            <a:ext cx="5472122" cy="5214974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ctr">
              <a:buNone/>
            </a:pPr>
            <a:endParaRPr lang="id-ID" sz="4000" dirty="0" smtClean="0">
              <a:latin typeface="Arabic Typesetting" pitchFamily="66" charset="-78"/>
              <a:cs typeface="Arabic Typesetting" pitchFamily="66" charset="-78"/>
            </a:endParaRPr>
          </a:p>
          <a:p>
            <a:pPr algn="just">
              <a:buFont typeface="Wingdings" pitchFamily="2" charset="2"/>
              <a:buChar char="q"/>
            </a:pPr>
            <a:r>
              <a:rPr lang="id-ID" sz="4000" dirty="0" smtClean="0">
                <a:latin typeface="Arabic Typesetting" pitchFamily="66" charset="-78"/>
                <a:cs typeface="Arabic Typesetting" pitchFamily="66" charset="-78"/>
              </a:rPr>
              <a:t>Penilaian Otentik berhubungan dengan kondisi nyata dan dalam  konteks yang bermakna. </a:t>
            </a:r>
          </a:p>
          <a:p>
            <a:pPr algn="just">
              <a:buFont typeface="Wingdings" pitchFamily="2" charset="2"/>
              <a:buChar char="q"/>
            </a:pPr>
            <a:r>
              <a:rPr lang="id-ID" sz="4000" dirty="0" smtClean="0">
                <a:latin typeface="Arabic Typesetting" pitchFamily="66" charset="-78"/>
                <a:cs typeface="Arabic Typesetting" pitchFamily="66" charset="-78"/>
              </a:rPr>
              <a:t>Penilaian Otentik dilakukan pada saat anak terlibat dalam kegiatan bermain (tugas) secara mandiri atau bersama anak lain.</a:t>
            </a:r>
          </a:p>
          <a:p>
            <a:pPr>
              <a:buNone/>
            </a:pPr>
            <a:endParaRPr lang="id-ID" dirty="0"/>
          </a:p>
        </p:txBody>
      </p:sp>
      <p:pic>
        <p:nvPicPr>
          <p:cNvPr id="4" name="Picture 3" descr="20140410_091726.jpg"/>
          <p:cNvPicPr>
            <a:picLocks noChangeAspect="1"/>
          </p:cNvPicPr>
          <p:nvPr/>
        </p:nvPicPr>
        <p:blipFill>
          <a:blip r:embed="rId2" cstate="print">
            <a:lum bright="10000"/>
          </a:blip>
          <a:stretch>
            <a:fillRect/>
          </a:stretch>
        </p:blipFill>
        <p:spPr>
          <a:xfrm>
            <a:off x="214282" y="3643314"/>
            <a:ext cx="3143240" cy="235743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6" name="Picture 5" descr="CIMG0037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14282" y="785794"/>
            <a:ext cx="3143271" cy="2357454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grpSp>
        <p:nvGrpSpPr>
          <p:cNvPr id="66" name="Group 62"/>
          <p:cNvGrpSpPr>
            <a:grpSpLocks/>
          </p:cNvGrpSpPr>
          <p:nvPr/>
        </p:nvGrpSpPr>
        <p:grpSpPr bwMode="auto">
          <a:xfrm rot="10800000">
            <a:off x="0" y="0"/>
            <a:ext cx="9144000" cy="428604"/>
            <a:chOff x="105" y="3993"/>
            <a:chExt cx="5751" cy="414"/>
          </a:xfrm>
        </p:grpSpPr>
        <p:sp>
          <p:nvSpPr>
            <p:cNvPr id="128" name="Rectangle 63"/>
            <p:cNvSpPr>
              <a:spLocks noChangeArrowheads="1"/>
            </p:cNvSpPr>
            <p:nvPr/>
          </p:nvSpPr>
          <p:spPr bwMode="auto">
            <a:xfrm>
              <a:off x="105" y="4215"/>
              <a:ext cx="183" cy="192"/>
            </a:xfrm>
            <a:prstGeom prst="rect">
              <a:avLst/>
            </a:prstGeom>
            <a:solidFill>
              <a:srgbClr val="669900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129" name="Rectangle 64"/>
            <p:cNvSpPr>
              <a:spLocks noChangeArrowheads="1"/>
            </p:cNvSpPr>
            <p:nvPr/>
          </p:nvSpPr>
          <p:spPr bwMode="auto">
            <a:xfrm>
              <a:off x="297" y="4215"/>
              <a:ext cx="183" cy="192"/>
            </a:xfrm>
            <a:prstGeom prst="rect">
              <a:avLst/>
            </a:prstGeom>
            <a:solidFill>
              <a:srgbClr val="CCCC00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130" name="Rectangle 65"/>
            <p:cNvSpPr>
              <a:spLocks noChangeArrowheads="1"/>
            </p:cNvSpPr>
            <p:nvPr/>
          </p:nvSpPr>
          <p:spPr bwMode="auto">
            <a:xfrm>
              <a:off x="489" y="4215"/>
              <a:ext cx="183" cy="192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131" name="Rectangle 66"/>
            <p:cNvSpPr>
              <a:spLocks noChangeArrowheads="1"/>
            </p:cNvSpPr>
            <p:nvPr/>
          </p:nvSpPr>
          <p:spPr bwMode="auto">
            <a:xfrm>
              <a:off x="681" y="4215"/>
              <a:ext cx="183" cy="192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132" name="Rectangle 67"/>
            <p:cNvSpPr>
              <a:spLocks noChangeArrowheads="1"/>
            </p:cNvSpPr>
            <p:nvPr/>
          </p:nvSpPr>
          <p:spPr bwMode="auto">
            <a:xfrm>
              <a:off x="873" y="4215"/>
              <a:ext cx="183" cy="192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133" name="Rectangle 68"/>
            <p:cNvSpPr>
              <a:spLocks noChangeArrowheads="1"/>
            </p:cNvSpPr>
            <p:nvPr/>
          </p:nvSpPr>
          <p:spPr bwMode="auto">
            <a:xfrm>
              <a:off x="1065" y="4215"/>
              <a:ext cx="183" cy="192"/>
            </a:xfrm>
            <a:prstGeom prst="rect">
              <a:avLst/>
            </a:prstGeom>
            <a:solidFill>
              <a:srgbClr val="669900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134" name="Rectangle 69"/>
            <p:cNvSpPr>
              <a:spLocks noChangeArrowheads="1"/>
            </p:cNvSpPr>
            <p:nvPr/>
          </p:nvSpPr>
          <p:spPr bwMode="auto">
            <a:xfrm>
              <a:off x="1257" y="4215"/>
              <a:ext cx="183" cy="192"/>
            </a:xfrm>
            <a:prstGeom prst="rect">
              <a:avLst/>
            </a:prstGeom>
            <a:solidFill>
              <a:srgbClr val="CCCC00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135" name="Rectangle 70"/>
            <p:cNvSpPr>
              <a:spLocks noChangeArrowheads="1"/>
            </p:cNvSpPr>
            <p:nvPr/>
          </p:nvSpPr>
          <p:spPr bwMode="auto">
            <a:xfrm>
              <a:off x="1449" y="4215"/>
              <a:ext cx="183" cy="192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136" name="Rectangle 71"/>
            <p:cNvSpPr>
              <a:spLocks noChangeArrowheads="1"/>
            </p:cNvSpPr>
            <p:nvPr/>
          </p:nvSpPr>
          <p:spPr bwMode="auto">
            <a:xfrm>
              <a:off x="1641" y="4215"/>
              <a:ext cx="183" cy="192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137" name="Rectangle 72"/>
            <p:cNvSpPr>
              <a:spLocks noChangeArrowheads="1"/>
            </p:cNvSpPr>
            <p:nvPr/>
          </p:nvSpPr>
          <p:spPr bwMode="auto">
            <a:xfrm>
              <a:off x="1833" y="4215"/>
              <a:ext cx="183" cy="192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138" name="Rectangle 73"/>
            <p:cNvSpPr>
              <a:spLocks noChangeArrowheads="1"/>
            </p:cNvSpPr>
            <p:nvPr/>
          </p:nvSpPr>
          <p:spPr bwMode="auto">
            <a:xfrm>
              <a:off x="2025" y="4215"/>
              <a:ext cx="183" cy="192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139" name="Rectangle 74"/>
            <p:cNvSpPr>
              <a:spLocks noChangeArrowheads="1"/>
            </p:cNvSpPr>
            <p:nvPr/>
          </p:nvSpPr>
          <p:spPr bwMode="auto">
            <a:xfrm>
              <a:off x="2217" y="4215"/>
              <a:ext cx="183" cy="192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140" name="Rectangle 75"/>
            <p:cNvSpPr>
              <a:spLocks noChangeArrowheads="1"/>
            </p:cNvSpPr>
            <p:nvPr/>
          </p:nvSpPr>
          <p:spPr bwMode="auto">
            <a:xfrm>
              <a:off x="2409" y="4215"/>
              <a:ext cx="183" cy="192"/>
            </a:xfrm>
            <a:prstGeom prst="rect">
              <a:avLst/>
            </a:prstGeom>
            <a:solidFill>
              <a:srgbClr val="CCCC00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141" name="Rectangle 76"/>
            <p:cNvSpPr>
              <a:spLocks noChangeArrowheads="1"/>
            </p:cNvSpPr>
            <p:nvPr/>
          </p:nvSpPr>
          <p:spPr bwMode="auto">
            <a:xfrm>
              <a:off x="2601" y="4215"/>
              <a:ext cx="183" cy="192"/>
            </a:xfrm>
            <a:prstGeom prst="rect">
              <a:avLst/>
            </a:prstGeom>
            <a:solidFill>
              <a:srgbClr val="669900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142" name="Rectangle 77"/>
            <p:cNvSpPr>
              <a:spLocks noChangeArrowheads="1"/>
            </p:cNvSpPr>
            <p:nvPr/>
          </p:nvSpPr>
          <p:spPr bwMode="auto">
            <a:xfrm>
              <a:off x="2793" y="4215"/>
              <a:ext cx="183" cy="192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143" name="Rectangle 78"/>
            <p:cNvSpPr>
              <a:spLocks noChangeArrowheads="1"/>
            </p:cNvSpPr>
            <p:nvPr/>
          </p:nvSpPr>
          <p:spPr bwMode="auto">
            <a:xfrm>
              <a:off x="2985" y="4215"/>
              <a:ext cx="183" cy="192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144" name="Rectangle 79"/>
            <p:cNvSpPr>
              <a:spLocks noChangeArrowheads="1"/>
            </p:cNvSpPr>
            <p:nvPr/>
          </p:nvSpPr>
          <p:spPr bwMode="auto">
            <a:xfrm>
              <a:off x="3177" y="4215"/>
              <a:ext cx="183" cy="192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145" name="Rectangle 80"/>
            <p:cNvSpPr>
              <a:spLocks noChangeArrowheads="1"/>
            </p:cNvSpPr>
            <p:nvPr/>
          </p:nvSpPr>
          <p:spPr bwMode="auto">
            <a:xfrm>
              <a:off x="3369" y="4215"/>
              <a:ext cx="183" cy="192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146" name="Rectangle 81"/>
            <p:cNvSpPr>
              <a:spLocks noChangeArrowheads="1"/>
            </p:cNvSpPr>
            <p:nvPr/>
          </p:nvSpPr>
          <p:spPr bwMode="auto">
            <a:xfrm>
              <a:off x="3561" y="4215"/>
              <a:ext cx="183" cy="192"/>
            </a:xfrm>
            <a:prstGeom prst="rect">
              <a:avLst/>
            </a:prstGeom>
            <a:solidFill>
              <a:srgbClr val="669900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147" name="Rectangle 82"/>
            <p:cNvSpPr>
              <a:spLocks noChangeArrowheads="1"/>
            </p:cNvSpPr>
            <p:nvPr/>
          </p:nvSpPr>
          <p:spPr bwMode="auto">
            <a:xfrm>
              <a:off x="3753" y="4215"/>
              <a:ext cx="183" cy="192"/>
            </a:xfrm>
            <a:prstGeom prst="rect">
              <a:avLst/>
            </a:prstGeom>
            <a:solidFill>
              <a:srgbClr val="CCCC00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148" name="Rectangle 83"/>
            <p:cNvSpPr>
              <a:spLocks noChangeArrowheads="1"/>
            </p:cNvSpPr>
            <p:nvPr/>
          </p:nvSpPr>
          <p:spPr bwMode="auto">
            <a:xfrm>
              <a:off x="3945" y="4215"/>
              <a:ext cx="183" cy="192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149" name="Rectangle 84"/>
            <p:cNvSpPr>
              <a:spLocks noChangeArrowheads="1"/>
            </p:cNvSpPr>
            <p:nvPr/>
          </p:nvSpPr>
          <p:spPr bwMode="auto">
            <a:xfrm>
              <a:off x="4137" y="4215"/>
              <a:ext cx="183" cy="192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150" name="Rectangle 85"/>
            <p:cNvSpPr>
              <a:spLocks noChangeArrowheads="1"/>
            </p:cNvSpPr>
            <p:nvPr/>
          </p:nvSpPr>
          <p:spPr bwMode="auto">
            <a:xfrm>
              <a:off x="4329" y="4215"/>
              <a:ext cx="183" cy="192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151" name="Rectangle 86"/>
            <p:cNvSpPr>
              <a:spLocks noChangeArrowheads="1"/>
            </p:cNvSpPr>
            <p:nvPr/>
          </p:nvSpPr>
          <p:spPr bwMode="auto">
            <a:xfrm>
              <a:off x="4521" y="4215"/>
              <a:ext cx="183" cy="192"/>
            </a:xfrm>
            <a:prstGeom prst="rect">
              <a:avLst/>
            </a:prstGeom>
            <a:solidFill>
              <a:srgbClr val="669900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152" name="Rectangle 87"/>
            <p:cNvSpPr>
              <a:spLocks noChangeArrowheads="1"/>
            </p:cNvSpPr>
            <p:nvPr/>
          </p:nvSpPr>
          <p:spPr bwMode="auto">
            <a:xfrm>
              <a:off x="4713" y="4215"/>
              <a:ext cx="183" cy="192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153" name="Rectangle 88"/>
            <p:cNvSpPr>
              <a:spLocks noChangeArrowheads="1"/>
            </p:cNvSpPr>
            <p:nvPr/>
          </p:nvSpPr>
          <p:spPr bwMode="auto">
            <a:xfrm>
              <a:off x="4905" y="4215"/>
              <a:ext cx="183" cy="192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154" name="Rectangle 89"/>
            <p:cNvSpPr>
              <a:spLocks noChangeArrowheads="1"/>
            </p:cNvSpPr>
            <p:nvPr/>
          </p:nvSpPr>
          <p:spPr bwMode="auto">
            <a:xfrm>
              <a:off x="5097" y="4215"/>
              <a:ext cx="183" cy="192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155" name="Rectangle 90"/>
            <p:cNvSpPr>
              <a:spLocks noChangeArrowheads="1"/>
            </p:cNvSpPr>
            <p:nvPr/>
          </p:nvSpPr>
          <p:spPr bwMode="auto">
            <a:xfrm>
              <a:off x="5289" y="4215"/>
              <a:ext cx="183" cy="192"/>
            </a:xfrm>
            <a:prstGeom prst="rect">
              <a:avLst/>
            </a:prstGeom>
            <a:solidFill>
              <a:srgbClr val="669900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156" name="Rectangle 91"/>
            <p:cNvSpPr>
              <a:spLocks noChangeArrowheads="1"/>
            </p:cNvSpPr>
            <p:nvPr/>
          </p:nvSpPr>
          <p:spPr bwMode="auto">
            <a:xfrm>
              <a:off x="5481" y="4215"/>
              <a:ext cx="183" cy="192"/>
            </a:xfrm>
            <a:prstGeom prst="rect">
              <a:avLst/>
            </a:prstGeom>
            <a:solidFill>
              <a:srgbClr val="CCCC00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157" name="Rectangle 92"/>
            <p:cNvSpPr>
              <a:spLocks noChangeArrowheads="1"/>
            </p:cNvSpPr>
            <p:nvPr/>
          </p:nvSpPr>
          <p:spPr bwMode="auto">
            <a:xfrm>
              <a:off x="5673" y="4215"/>
              <a:ext cx="183" cy="192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158" name="Rectangle 93"/>
            <p:cNvSpPr>
              <a:spLocks noChangeArrowheads="1"/>
            </p:cNvSpPr>
            <p:nvPr/>
          </p:nvSpPr>
          <p:spPr bwMode="auto">
            <a:xfrm>
              <a:off x="105" y="3993"/>
              <a:ext cx="183" cy="192"/>
            </a:xfrm>
            <a:prstGeom prst="rect">
              <a:avLst/>
            </a:prstGeom>
            <a:solidFill>
              <a:srgbClr val="CCFF66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159" name="Rectangle 94"/>
            <p:cNvSpPr>
              <a:spLocks noChangeArrowheads="1"/>
            </p:cNvSpPr>
            <p:nvPr/>
          </p:nvSpPr>
          <p:spPr bwMode="auto">
            <a:xfrm>
              <a:off x="297" y="3993"/>
              <a:ext cx="183" cy="192"/>
            </a:xfrm>
            <a:prstGeom prst="rect">
              <a:avLst/>
            </a:prstGeom>
            <a:solidFill>
              <a:srgbClr val="CCFF66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160" name="Rectangle 95"/>
            <p:cNvSpPr>
              <a:spLocks noChangeArrowheads="1"/>
            </p:cNvSpPr>
            <p:nvPr/>
          </p:nvSpPr>
          <p:spPr bwMode="auto">
            <a:xfrm>
              <a:off x="489" y="3993"/>
              <a:ext cx="183" cy="192"/>
            </a:xfrm>
            <a:prstGeom prst="rect">
              <a:avLst/>
            </a:prstGeom>
            <a:solidFill>
              <a:srgbClr val="CCFF66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161" name="Rectangle 96"/>
            <p:cNvSpPr>
              <a:spLocks noChangeArrowheads="1"/>
            </p:cNvSpPr>
            <p:nvPr/>
          </p:nvSpPr>
          <p:spPr bwMode="auto">
            <a:xfrm>
              <a:off x="681" y="3993"/>
              <a:ext cx="183" cy="192"/>
            </a:xfrm>
            <a:prstGeom prst="rect">
              <a:avLst/>
            </a:prstGeom>
            <a:solidFill>
              <a:srgbClr val="CCFF66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162" name="Rectangle 97"/>
            <p:cNvSpPr>
              <a:spLocks noChangeArrowheads="1"/>
            </p:cNvSpPr>
            <p:nvPr/>
          </p:nvSpPr>
          <p:spPr bwMode="auto">
            <a:xfrm>
              <a:off x="873" y="3993"/>
              <a:ext cx="183" cy="192"/>
            </a:xfrm>
            <a:prstGeom prst="rect">
              <a:avLst/>
            </a:prstGeom>
            <a:solidFill>
              <a:srgbClr val="CCFF66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163" name="Rectangle 98"/>
            <p:cNvSpPr>
              <a:spLocks noChangeArrowheads="1"/>
            </p:cNvSpPr>
            <p:nvPr/>
          </p:nvSpPr>
          <p:spPr bwMode="auto">
            <a:xfrm>
              <a:off x="1065" y="3993"/>
              <a:ext cx="183" cy="192"/>
            </a:xfrm>
            <a:prstGeom prst="rect">
              <a:avLst/>
            </a:prstGeom>
            <a:solidFill>
              <a:srgbClr val="CCFF66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164" name="Rectangle 99"/>
            <p:cNvSpPr>
              <a:spLocks noChangeArrowheads="1"/>
            </p:cNvSpPr>
            <p:nvPr/>
          </p:nvSpPr>
          <p:spPr bwMode="auto">
            <a:xfrm>
              <a:off x="1257" y="3993"/>
              <a:ext cx="183" cy="192"/>
            </a:xfrm>
            <a:prstGeom prst="rect">
              <a:avLst/>
            </a:prstGeom>
            <a:solidFill>
              <a:srgbClr val="CCFF66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165" name="Rectangle 100"/>
            <p:cNvSpPr>
              <a:spLocks noChangeArrowheads="1"/>
            </p:cNvSpPr>
            <p:nvPr/>
          </p:nvSpPr>
          <p:spPr bwMode="auto">
            <a:xfrm>
              <a:off x="1449" y="3993"/>
              <a:ext cx="183" cy="192"/>
            </a:xfrm>
            <a:prstGeom prst="rect">
              <a:avLst/>
            </a:prstGeom>
            <a:solidFill>
              <a:srgbClr val="CCFF66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166" name="Rectangle 101"/>
            <p:cNvSpPr>
              <a:spLocks noChangeArrowheads="1"/>
            </p:cNvSpPr>
            <p:nvPr/>
          </p:nvSpPr>
          <p:spPr bwMode="auto">
            <a:xfrm>
              <a:off x="1641" y="3993"/>
              <a:ext cx="183" cy="192"/>
            </a:xfrm>
            <a:prstGeom prst="rect">
              <a:avLst/>
            </a:prstGeom>
            <a:solidFill>
              <a:srgbClr val="CCFF66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167" name="Rectangle 102"/>
            <p:cNvSpPr>
              <a:spLocks noChangeArrowheads="1"/>
            </p:cNvSpPr>
            <p:nvPr/>
          </p:nvSpPr>
          <p:spPr bwMode="auto">
            <a:xfrm>
              <a:off x="1833" y="3993"/>
              <a:ext cx="183" cy="192"/>
            </a:xfrm>
            <a:prstGeom prst="rect">
              <a:avLst/>
            </a:prstGeom>
            <a:solidFill>
              <a:srgbClr val="CCFF66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168" name="Rectangle 103"/>
            <p:cNvSpPr>
              <a:spLocks noChangeArrowheads="1"/>
            </p:cNvSpPr>
            <p:nvPr/>
          </p:nvSpPr>
          <p:spPr bwMode="auto">
            <a:xfrm>
              <a:off x="2025" y="3993"/>
              <a:ext cx="183" cy="192"/>
            </a:xfrm>
            <a:prstGeom prst="rect">
              <a:avLst/>
            </a:prstGeom>
            <a:solidFill>
              <a:srgbClr val="CCFF66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169" name="Rectangle 104"/>
            <p:cNvSpPr>
              <a:spLocks noChangeArrowheads="1"/>
            </p:cNvSpPr>
            <p:nvPr/>
          </p:nvSpPr>
          <p:spPr bwMode="auto">
            <a:xfrm>
              <a:off x="2217" y="3993"/>
              <a:ext cx="183" cy="192"/>
            </a:xfrm>
            <a:prstGeom prst="rect">
              <a:avLst/>
            </a:prstGeom>
            <a:solidFill>
              <a:srgbClr val="CCFF66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170" name="Rectangle 105"/>
            <p:cNvSpPr>
              <a:spLocks noChangeArrowheads="1"/>
            </p:cNvSpPr>
            <p:nvPr/>
          </p:nvSpPr>
          <p:spPr bwMode="auto">
            <a:xfrm>
              <a:off x="2409" y="3993"/>
              <a:ext cx="183" cy="192"/>
            </a:xfrm>
            <a:prstGeom prst="rect">
              <a:avLst/>
            </a:prstGeom>
            <a:solidFill>
              <a:srgbClr val="CCFF66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171" name="Rectangle 106"/>
            <p:cNvSpPr>
              <a:spLocks noChangeArrowheads="1"/>
            </p:cNvSpPr>
            <p:nvPr/>
          </p:nvSpPr>
          <p:spPr bwMode="auto">
            <a:xfrm>
              <a:off x="2601" y="3993"/>
              <a:ext cx="183" cy="192"/>
            </a:xfrm>
            <a:prstGeom prst="rect">
              <a:avLst/>
            </a:prstGeom>
            <a:solidFill>
              <a:srgbClr val="CCFF66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172" name="Rectangle 107"/>
            <p:cNvSpPr>
              <a:spLocks noChangeArrowheads="1"/>
            </p:cNvSpPr>
            <p:nvPr/>
          </p:nvSpPr>
          <p:spPr bwMode="auto">
            <a:xfrm>
              <a:off x="2793" y="3993"/>
              <a:ext cx="183" cy="192"/>
            </a:xfrm>
            <a:prstGeom prst="rect">
              <a:avLst/>
            </a:prstGeom>
            <a:solidFill>
              <a:srgbClr val="CCFF66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173" name="Rectangle 108"/>
            <p:cNvSpPr>
              <a:spLocks noChangeArrowheads="1"/>
            </p:cNvSpPr>
            <p:nvPr/>
          </p:nvSpPr>
          <p:spPr bwMode="auto">
            <a:xfrm>
              <a:off x="2985" y="3993"/>
              <a:ext cx="183" cy="192"/>
            </a:xfrm>
            <a:prstGeom prst="rect">
              <a:avLst/>
            </a:prstGeom>
            <a:solidFill>
              <a:srgbClr val="CCFF66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174" name="Rectangle 109"/>
            <p:cNvSpPr>
              <a:spLocks noChangeArrowheads="1"/>
            </p:cNvSpPr>
            <p:nvPr/>
          </p:nvSpPr>
          <p:spPr bwMode="auto">
            <a:xfrm>
              <a:off x="3177" y="3993"/>
              <a:ext cx="183" cy="192"/>
            </a:xfrm>
            <a:prstGeom prst="rect">
              <a:avLst/>
            </a:prstGeom>
            <a:solidFill>
              <a:srgbClr val="CCFF66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175" name="Rectangle 110"/>
            <p:cNvSpPr>
              <a:spLocks noChangeArrowheads="1"/>
            </p:cNvSpPr>
            <p:nvPr/>
          </p:nvSpPr>
          <p:spPr bwMode="auto">
            <a:xfrm>
              <a:off x="3369" y="3993"/>
              <a:ext cx="183" cy="192"/>
            </a:xfrm>
            <a:prstGeom prst="rect">
              <a:avLst/>
            </a:prstGeom>
            <a:solidFill>
              <a:srgbClr val="CCFF66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176" name="Rectangle 111"/>
            <p:cNvSpPr>
              <a:spLocks noChangeArrowheads="1"/>
            </p:cNvSpPr>
            <p:nvPr/>
          </p:nvSpPr>
          <p:spPr bwMode="auto">
            <a:xfrm>
              <a:off x="3561" y="3993"/>
              <a:ext cx="183" cy="192"/>
            </a:xfrm>
            <a:prstGeom prst="rect">
              <a:avLst/>
            </a:prstGeom>
            <a:solidFill>
              <a:srgbClr val="CCFF66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177" name="Rectangle 112"/>
            <p:cNvSpPr>
              <a:spLocks noChangeArrowheads="1"/>
            </p:cNvSpPr>
            <p:nvPr/>
          </p:nvSpPr>
          <p:spPr bwMode="auto">
            <a:xfrm>
              <a:off x="3753" y="3993"/>
              <a:ext cx="183" cy="192"/>
            </a:xfrm>
            <a:prstGeom prst="rect">
              <a:avLst/>
            </a:prstGeom>
            <a:solidFill>
              <a:srgbClr val="CCFF66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178" name="Rectangle 113"/>
            <p:cNvSpPr>
              <a:spLocks noChangeArrowheads="1"/>
            </p:cNvSpPr>
            <p:nvPr/>
          </p:nvSpPr>
          <p:spPr bwMode="auto">
            <a:xfrm>
              <a:off x="3945" y="3993"/>
              <a:ext cx="183" cy="192"/>
            </a:xfrm>
            <a:prstGeom prst="rect">
              <a:avLst/>
            </a:prstGeom>
            <a:solidFill>
              <a:srgbClr val="CCFF66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179" name="Rectangle 114"/>
            <p:cNvSpPr>
              <a:spLocks noChangeArrowheads="1"/>
            </p:cNvSpPr>
            <p:nvPr/>
          </p:nvSpPr>
          <p:spPr bwMode="auto">
            <a:xfrm>
              <a:off x="4137" y="3993"/>
              <a:ext cx="183" cy="192"/>
            </a:xfrm>
            <a:prstGeom prst="rect">
              <a:avLst/>
            </a:prstGeom>
            <a:solidFill>
              <a:srgbClr val="CCFF66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180" name="Rectangle 115"/>
            <p:cNvSpPr>
              <a:spLocks noChangeArrowheads="1"/>
            </p:cNvSpPr>
            <p:nvPr/>
          </p:nvSpPr>
          <p:spPr bwMode="auto">
            <a:xfrm>
              <a:off x="4329" y="3993"/>
              <a:ext cx="183" cy="192"/>
            </a:xfrm>
            <a:prstGeom prst="rect">
              <a:avLst/>
            </a:prstGeom>
            <a:solidFill>
              <a:srgbClr val="CCFF66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181" name="Rectangle 116"/>
            <p:cNvSpPr>
              <a:spLocks noChangeArrowheads="1"/>
            </p:cNvSpPr>
            <p:nvPr/>
          </p:nvSpPr>
          <p:spPr bwMode="auto">
            <a:xfrm>
              <a:off x="4521" y="3993"/>
              <a:ext cx="183" cy="192"/>
            </a:xfrm>
            <a:prstGeom prst="rect">
              <a:avLst/>
            </a:prstGeom>
            <a:solidFill>
              <a:srgbClr val="CCFF66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182" name="Rectangle 117"/>
            <p:cNvSpPr>
              <a:spLocks noChangeArrowheads="1"/>
            </p:cNvSpPr>
            <p:nvPr/>
          </p:nvSpPr>
          <p:spPr bwMode="auto">
            <a:xfrm>
              <a:off x="4713" y="3993"/>
              <a:ext cx="183" cy="192"/>
            </a:xfrm>
            <a:prstGeom prst="rect">
              <a:avLst/>
            </a:prstGeom>
            <a:solidFill>
              <a:srgbClr val="CCFF66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183" name="Rectangle 118"/>
            <p:cNvSpPr>
              <a:spLocks noChangeArrowheads="1"/>
            </p:cNvSpPr>
            <p:nvPr/>
          </p:nvSpPr>
          <p:spPr bwMode="auto">
            <a:xfrm>
              <a:off x="4905" y="3993"/>
              <a:ext cx="183" cy="192"/>
            </a:xfrm>
            <a:prstGeom prst="rect">
              <a:avLst/>
            </a:prstGeom>
            <a:solidFill>
              <a:srgbClr val="CCFF66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184" name="Rectangle 119"/>
            <p:cNvSpPr>
              <a:spLocks noChangeArrowheads="1"/>
            </p:cNvSpPr>
            <p:nvPr/>
          </p:nvSpPr>
          <p:spPr bwMode="auto">
            <a:xfrm>
              <a:off x="5097" y="3993"/>
              <a:ext cx="183" cy="192"/>
            </a:xfrm>
            <a:prstGeom prst="rect">
              <a:avLst/>
            </a:prstGeom>
            <a:solidFill>
              <a:srgbClr val="CCFF66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185" name="Rectangle 120"/>
            <p:cNvSpPr>
              <a:spLocks noChangeArrowheads="1"/>
            </p:cNvSpPr>
            <p:nvPr/>
          </p:nvSpPr>
          <p:spPr bwMode="auto">
            <a:xfrm>
              <a:off x="5289" y="3993"/>
              <a:ext cx="183" cy="192"/>
            </a:xfrm>
            <a:prstGeom prst="rect">
              <a:avLst/>
            </a:prstGeom>
            <a:solidFill>
              <a:srgbClr val="CCFF66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186" name="Rectangle 121"/>
            <p:cNvSpPr>
              <a:spLocks noChangeArrowheads="1"/>
            </p:cNvSpPr>
            <p:nvPr/>
          </p:nvSpPr>
          <p:spPr bwMode="auto">
            <a:xfrm>
              <a:off x="5481" y="3993"/>
              <a:ext cx="183" cy="192"/>
            </a:xfrm>
            <a:prstGeom prst="rect">
              <a:avLst/>
            </a:prstGeom>
            <a:solidFill>
              <a:srgbClr val="CCFF66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187" name="Rectangle 122"/>
            <p:cNvSpPr>
              <a:spLocks noChangeArrowheads="1"/>
            </p:cNvSpPr>
            <p:nvPr/>
          </p:nvSpPr>
          <p:spPr bwMode="auto">
            <a:xfrm>
              <a:off x="5673" y="3993"/>
              <a:ext cx="183" cy="192"/>
            </a:xfrm>
            <a:prstGeom prst="rect">
              <a:avLst/>
            </a:prstGeom>
            <a:solidFill>
              <a:srgbClr val="CCFF66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IMGP0686.JPG"/>
          <p:cNvPicPr>
            <a:picLocks noChangeAspect="1"/>
          </p:cNvPicPr>
          <p:nvPr/>
        </p:nvPicPr>
        <p:blipFill>
          <a:blip r:embed="rId2" cstate="print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0" y="-1"/>
            <a:ext cx="9144000" cy="6858001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id-ID" sz="6000" b="1" dirty="0" smtClean="0">
                <a:latin typeface="Berlin Sans FB Demi" pitchFamily="34" charset="0"/>
              </a:rPr>
              <a:t>ASPEK PENILAIAN</a:t>
            </a:r>
            <a:r>
              <a:rPr lang="id-ID" dirty="0" smtClean="0"/>
              <a:t/>
            </a:r>
            <a:br>
              <a:rPr lang="id-ID" dirty="0" smtClean="0"/>
            </a:b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214422"/>
            <a:ext cx="4572032" cy="5000660"/>
          </a:xfrm>
        </p:spPr>
        <p:txBody>
          <a:bodyPr>
            <a:normAutofit fontScale="92500" lnSpcReduction="20000"/>
          </a:bodyPr>
          <a:lstStyle/>
          <a:p>
            <a:endParaRPr lang="id-ID" dirty="0" smtClean="0"/>
          </a:p>
          <a:p>
            <a:pPr algn="ctr">
              <a:buNone/>
            </a:pPr>
            <a:r>
              <a:rPr lang="id-ID" sz="3600" dirty="0" smtClean="0">
                <a:latin typeface="Berlin Sans FB Demi" pitchFamily="34" charset="0"/>
              </a:rPr>
              <a:t>Aspek yang dinilai oleh pendidik mencakup semua program pengembangan yang ada dalam Kompetensi Dasar (KD) yang sesuai dengan usia dan tahap perkembangan anak</a:t>
            </a:r>
          </a:p>
          <a:p>
            <a:pPr>
              <a:buNone/>
            </a:pPr>
            <a:endParaRPr lang="id-ID" dirty="0"/>
          </a:p>
        </p:txBody>
      </p:sp>
      <p:graphicFrame>
        <p:nvGraphicFramePr>
          <p:cNvPr id="5" name="Diagram 4"/>
          <p:cNvGraphicFramePr/>
          <p:nvPr/>
        </p:nvGraphicFramePr>
        <p:xfrm>
          <a:off x="4786314" y="1142984"/>
          <a:ext cx="4357686" cy="542926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62"/>
          <p:cNvGrpSpPr>
            <a:grpSpLocks/>
          </p:cNvGrpSpPr>
          <p:nvPr/>
        </p:nvGrpSpPr>
        <p:grpSpPr bwMode="auto">
          <a:xfrm rot="10800000">
            <a:off x="0" y="6429396"/>
            <a:ext cx="9144000" cy="428604"/>
            <a:chOff x="105" y="3993"/>
            <a:chExt cx="5751" cy="414"/>
          </a:xfrm>
        </p:grpSpPr>
        <p:sp>
          <p:nvSpPr>
            <p:cNvPr id="68" name="Rectangle 63"/>
            <p:cNvSpPr>
              <a:spLocks noChangeArrowheads="1"/>
            </p:cNvSpPr>
            <p:nvPr/>
          </p:nvSpPr>
          <p:spPr bwMode="auto">
            <a:xfrm>
              <a:off x="105" y="4215"/>
              <a:ext cx="183" cy="192"/>
            </a:xfrm>
            <a:prstGeom prst="rect">
              <a:avLst/>
            </a:prstGeom>
            <a:solidFill>
              <a:srgbClr val="669900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69" name="Rectangle 64"/>
            <p:cNvSpPr>
              <a:spLocks noChangeArrowheads="1"/>
            </p:cNvSpPr>
            <p:nvPr/>
          </p:nvSpPr>
          <p:spPr bwMode="auto">
            <a:xfrm>
              <a:off x="297" y="4215"/>
              <a:ext cx="183" cy="192"/>
            </a:xfrm>
            <a:prstGeom prst="rect">
              <a:avLst/>
            </a:prstGeom>
            <a:solidFill>
              <a:srgbClr val="CCCC00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70" name="Rectangle 65"/>
            <p:cNvSpPr>
              <a:spLocks noChangeArrowheads="1"/>
            </p:cNvSpPr>
            <p:nvPr/>
          </p:nvSpPr>
          <p:spPr bwMode="auto">
            <a:xfrm>
              <a:off x="489" y="4215"/>
              <a:ext cx="183" cy="192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71" name="Rectangle 66"/>
            <p:cNvSpPr>
              <a:spLocks noChangeArrowheads="1"/>
            </p:cNvSpPr>
            <p:nvPr/>
          </p:nvSpPr>
          <p:spPr bwMode="auto">
            <a:xfrm>
              <a:off x="681" y="4215"/>
              <a:ext cx="183" cy="192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72" name="Rectangle 67"/>
            <p:cNvSpPr>
              <a:spLocks noChangeArrowheads="1"/>
            </p:cNvSpPr>
            <p:nvPr/>
          </p:nvSpPr>
          <p:spPr bwMode="auto">
            <a:xfrm>
              <a:off x="873" y="4215"/>
              <a:ext cx="183" cy="192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73" name="Rectangle 68"/>
            <p:cNvSpPr>
              <a:spLocks noChangeArrowheads="1"/>
            </p:cNvSpPr>
            <p:nvPr/>
          </p:nvSpPr>
          <p:spPr bwMode="auto">
            <a:xfrm>
              <a:off x="1065" y="4215"/>
              <a:ext cx="183" cy="192"/>
            </a:xfrm>
            <a:prstGeom prst="rect">
              <a:avLst/>
            </a:prstGeom>
            <a:solidFill>
              <a:srgbClr val="669900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74" name="Rectangle 69"/>
            <p:cNvSpPr>
              <a:spLocks noChangeArrowheads="1"/>
            </p:cNvSpPr>
            <p:nvPr/>
          </p:nvSpPr>
          <p:spPr bwMode="auto">
            <a:xfrm>
              <a:off x="1257" y="4215"/>
              <a:ext cx="183" cy="192"/>
            </a:xfrm>
            <a:prstGeom prst="rect">
              <a:avLst/>
            </a:prstGeom>
            <a:solidFill>
              <a:srgbClr val="CCCC00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75" name="Rectangle 70"/>
            <p:cNvSpPr>
              <a:spLocks noChangeArrowheads="1"/>
            </p:cNvSpPr>
            <p:nvPr/>
          </p:nvSpPr>
          <p:spPr bwMode="auto">
            <a:xfrm>
              <a:off x="1449" y="4215"/>
              <a:ext cx="183" cy="192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76" name="Rectangle 71"/>
            <p:cNvSpPr>
              <a:spLocks noChangeArrowheads="1"/>
            </p:cNvSpPr>
            <p:nvPr/>
          </p:nvSpPr>
          <p:spPr bwMode="auto">
            <a:xfrm>
              <a:off x="1641" y="4215"/>
              <a:ext cx="183" cy="192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77" name="Rectangle 72"/>
            <p:cNvSpPr>
              <a:spLocks noChangeArrowheads="1"/>
            </p:cNvSpPr>
            <p:nvPr/>
          </p:nvSpPr>
          <p:spPr bwMode="auto">
            <a:xfrm>
              <a:off x="1833" y="4215"/>
              <a:ext cx="183" cy="192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78" name="Rectangle 73"/>
            <p:cNvSpPr>
              <a:spLocks noChangeArrowheads="1"/>
            </p:cNvSpPr>
            <p:nvPr/>
          </p:nvSpPr>
          <p:spPr bwMode="auto">
            <a:xfrm>
              <a:off x="2025" y="4215"/>
              <a:ext cx="183" cy="192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79" name="Rectangle 74"/>
            <p:cNvSpPr>
              <a:spLocks noChangeArrowheads="1"/>
            </p:cNvSpPr>
            <p:nvPr/>
          </p:nvSpPr>
          <p:spPr bwMode="auto">
            <a:xfrm>
              <a:off x="2217" y="4215"/>
              <a:ext cx="183" cy="192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80" name="Rectangle 75"/>
            <p:cNvSpPr>
              <a:spLocks noChangeArrowheads="1"/>
            </p:cNvSpPr>
            <p:nvPr/>
          </p:nvSpPr>
          <p:spPr bwMode="auto">
            <a:xfrm>
              <a:off x="2409" y="4215"/>
              <a:ext cx="183" cy="192"/>
            </a:xfrm>
            <a:prstGeom prst="rect">
              <a:avLst/>
            </a:prstGeom>
            <a:solidFill>
              <a:srgbClr val="CCCC00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81" name="Rectangle 76"/>
            <p:cNvSpPr>
              <a:spLocks noChangeArrowheads="1"/>
            </p:cNvSpPr>
            <p:nvPr/>
          </p:nvSpPr>
          <p:spPr bwMode="auto">
            <a:xfrm>
              <a:off x="2601" y="4215"/>
              <a:ext cx="183" cy="192"/>
            </a:xfrm>
            <a:prstGeom prst="rect">
              <a:avLst/>
            </a:prstGeom>
            <a:solidFill>
              <a:srgbClr val="669900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82" name="Rectangle 77"/>
            <p:cNvSpPr>
              <a:spLocks noChangeArrowheads="1"/>
            </p:cNvSpPr>
            <p:nvPr/>
          </p:nvSpPr>
          <p:spPr bwMode="auto">
            <a:xfrm>
              <a:off x="2793" y="4215"/>
              <a:ext cx="183" cy="192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83" name="Rectangle 78"/>
            <p:cNvSpPr>
              <a:spLocks noChangeArrowheads="1"/>
            </p:cNvSpPr>
            <p:nvPr/>
          </p:nvSpPr>
          <p:spPr bwMode="auto">
            <a:xfrm>
              <a:off x="2985" y="4215"/>
              <a:ext cx="183" cy="192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84" name="Rectangle 79"/>
            <p:cNvSpPr>
              <a:spLocks noChangeArrowheads="1"/>
            </p:cNvSpPr>
            <p:nvPr/>
          </p:nvSpPr>
          <p:spPr bwMode="auto">
            <a:xfrm>
              <a:off x="3177" y="4215"/>
              <a:ext cx="183" cy="192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85" name="Rectangle 80"/>
            <p:cNvSpPr>
              <a:spLocks noChangeArrowheads="1"/>
            </p:cNvSpPr>
            <p:nvPr/>
          </p:nvSpPr>
          <p:spPr bwMode="auto">
            <a:xfrm>
              <a:off x="3369" y="4215"/>
              <a:ext cx="183" cy="192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86" name="Rectangle 81"/>
            <p:cNvSpPr>
              <a:spLocks noChangeArrowheads="1"/>
            </p:cNvSpPr>
            <p:nvPr/>
          </p:nvSpPr>
          <p:spPr bwMode="auto">
            <a:xfrm>
              <a:off x="3561" y="4215"/>
              <a:ext cx="183" cy="192"/>
            </a:xfrm>
            <a:prstGeom prst="rect">
              <a:avLst/>
            </a:prstGeom>
            <a:solidFill>
              <a:srgbClr val="669900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87" name="Rectangle 82"/>
            <p:cNvSpPr>
              <a:spLocks noChangeArrowheads="1"/>
            </p:cNvSpPr>
            <p:nvPr/>
          </p:nvSpPr>
          <p:spPr bwMode="auto">
            <a:xfrm>
              <a:off x="3753" y="4215"/>
              <a:ext cx="183" cy="192"/>
            </a:xfrm>
            <a:prstGeom prst="rect">
              <a:avLst/>
            </a:prstGeom>
            <a:solidFill>
              <a:srgbClr val="CCCC00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88" name="Rectangle 83"/>
            <p:cNvSpPr>
              <a:spLocks noChangeArrowheads="1"/>
            </p:cNvSpPr>
            <p:nvPr/>
          </p:nvSpPr>
          <p:spPr bwMode="auto">
            <a:xfrm>
              <a:off x="3945" y="4215"/>
              <a:ext cx="183" cy="192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89" name="Rectangle 84"/>
            <p:cNvSpPr>
              <a:spLocks noChangeArrowheads="1"/>
            </p:cNvSpPr>
            <p:nvPr/>
          </p:nvSpPr>
          <p:spPr bwMode="auto">
            <a:xfrm>
              <a:off x="4137" y="4215"/>
              <a:ext cx="183" cy="192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90" name="Rectangle 85"/>
            <p:cNvSpPr>
              <a:spLocks noChangeArrowheads="1"/>
            </p:cNvSpPr>
            <p:nvPr/>
          </p:nvSpPr>
          <p:spPr bwMode="auto">
            <a:xfrm>
              <a:off x="4329" y="4215"/>
              <a:ext cx="183" cy="192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91" name="Rectangle 86"/>
            <p:cNvSpPr>
              <a:spLocks noChangeArrowheads="1"/>
            </p:cNvSpPr>
            <p:nvPr/>
          </p:nvSpPr>
          <p:spPr bwMode="auto">
            <a:xfrm>
              <a:off x="4521" y="4215"/>
              <a:ext cx="183" cy="192"/>
            </a:xfrm>
            <a:prstGeom prst="rect">
              <a:avLst/>
            </a:prstGeom>
            <a:solidFill>
              <a:srgbClr val="669900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92" name="Rectangle 87"/>
            <p:cNvSpPr>
              <a:spLocks noChangeArrowheads="1"/>
            </p:cNvSpPr>
            <p:nvPr/>
          </p:nvSpPr>
          <p:spPr bwMode="auto">
            <a:xfrm>
              <a:off x="4713" y="4215"/>
              <a:ext cx="183" cy="192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93" name="Rectangle 88"/>
            <p:cNvSpPr>
              <a:spLocks noChangeArrowheads="1"/>
            </p:cNvSpPr>
            <p:nvPr/>
          </p:nvSpPr>
          <p:spPr bwMode="auto">
            <a:xfrm>
              <a:off x="4905" y="4215"/>
              <a:ext cx="183" cy="192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94" name="Rectangle 89"/>
            <p:cNvSpPr>
              <a:spLocks noChangeArrowheads="1"/>
            </p:cNvSpPr>
            <p:nvPr/>
          </p:nvSpPr>
          <p:spPr bwMode="auto">
            <a:xfrm>
              <a:off x="5097" y="4215"/>
              <a:ext cx="183" cy="192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95" name="Rectangle 90"/>
            <p:cNvSpPr>
              <a:spLocks noChangeArrowheads="1"/>
            </p:cNvSpPr>
            <p:nvPr/>
          </p:nvSpPr>
          <p:spPr bwMode="auto">
            <a:xfrm>
              <a:off x="5289" y="4215"/>
              <a:ext cx="183" cy="192"/>
            </a:xfrm>
            <a:prstGeom prst="rect">
              <a:avLst/>
            </a:prstGeom>
            <a:solidFill>
              <a:srgbClr val="669900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96" name="Rectangle 91"/>
            <p:cNvSpPr>
              <a:spLocks noChangeArrowheads="1"/>
            </p:cNvSpPr>
            <p:nvPr/>
          </p:nvSpPr>
          <p:spPr bwMode="auto">
            <a:xfrm>
              <a:off x="5481" y="4215"/>
              <a:ext cx="183" cy="192"/>
            </a:xfrm>
            <a:prstGeom prst="rect">
              <a:avLst/>
            </a:prstGeom>
            <a:solidFill>
              <a:srgbClr val="CCCC00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97" name="Rectangle 92"/>
            <p:cNvSpPr>
              <a:spLocks noChangeArrowheads="1"/>
            </p:cNvSpPr>
            <p:nvPr/>
          </p:nvSpPr>
          <p:spPr bwMode="auto">
            <a:xfrm>
              <a:off x="5673" y="4215"/>
              <a:ext cx="183" cy="192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98" name="Rectangle 93"/>
            <p:cNvSpPr>
              <a:spLocks noChangeArrowheads="1"/>
            </p:cNvSpPr>
            <p:nvPr/>
          </p:nvSpPr>
          <p:spPr bwMode="auto">
            <a:xfrm>
              <a:off x="105" y="3993"/>
              <a:ext cx="183" cy="192"/>
            </a:xfrm>
            <a:prstGeom prst="rect">
              <a:avLst/>
            </a:prstGeom>
            <a:solidFill>
              <a:srgbClr val="CCFF66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99" name="Rectangle 94"/>
            <p:cNvSpPr>
              <a:spLocks noChangeArrowheads="1"/>
            </p:cNvSpPr>
            <p:nvPr/>
          </p:nvSpPr>
          <p:spPr bwMode="auto">
            <a:xfrm>
              <a:off x="297" y="3993"/>
              <a:ext cx="183" cy="192"/>
            </a:xfrm>
            <a:prstGeom prst="rect">
              <a:avLst/>
            </a:prstGeom>
            <a:solidFill>
              <a:srgbClr val="CCFF66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100" name="Rectangle 95"/>
            <p:cNvSpPr>
              <a:spLocks noChangeArrowheads="1"/>
            </p:cNvSpPr>
            <p:nvPr/>
          </p:nvSpPr>
          <p:spPr bwMode="auto">
            <a:xfrm>
              <a:off x="489" y="3993"/>
              <a:ext cx="183" cy="192"/>
            </a:xfrm>
            <a:prstGeom prst="rect">
              <a:avLst/>
            </a:prstGeom>
            <a:solidFill>
              <a:srgbClr val="CCFF66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101" name="Rectangle 96"/>
            <p:cNvSpPr>
              <a:spLocks noChangeArrowheads="1"/>
            </p:cNvSpPr>
            <p:nvPr/>
          </p:nvSpPr>
          <p:spPr bwMode="auto">
            <a:xfrm>
              <a:off x="681" y="3993"/>
              <a:ext cx="183" cy="192"/>
            </a:xfrm>
            <a:prstGeom prst="rect">
              <a:avLst/>
            </a:prstGeom>
            <a:solidFill>
              <a:srgbClr val="CCFF66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102" name="Rectangle 97"/>
            <p:cNvSpPr>
              <a:spLocks noChangeArrowheads="1"/>
            </p:cNvSpPr>
            <p:nvPr/>
          </p:nvSpPr>
          <p:spPr bwMode="auto">
            <a:xfrm>
              <a:off x="873" y="3993"/>
              <a:ext cx="183" cy="192"/>
            </a:xfrm>
            <a:prstGeom prst="rect">
              <a:avLst/>
            </a:prstGeom>
            <a:solidFill>
              <a:srgbClr val="CCFF66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103" name="Rectangle 98"/>
            <p:cNvSpPr>
              <a:spLocks noChangeArrowheads="1"/>
            </p:cNvSpPr>
            <p:nvPr/>
          </p:nvSpPr>
          <p:spPr bwMode="auto">
            <a:xfrm>
              <a:off x="1065" y="3993"/>
              <a:ext cx="183" cy="192"/>
            </a:xfrm>
            <a:prstGeom prst="rect">
              <a:avLst/>
            </a:prstGeom>
            <a:solidFill>
              <a:srgbClr val="CCFF66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104" name="Rectangle 99"/>
            <p:cNvSpPr>
              <a:spLocks noChangeArrowheads="1"/>
            </p:cNvSpPr>
            <p:nvPr/>
          </p:nvSpPr>
          <p:spPr bwMode="auto">
            <a:xfrm>
              <a:off x="1257" y="3993"/>
              <a:ext cx="183" cy="192"/>
            </a:xfrm>
            <a:prstGeom prst="rect">
              <a:avLst/>
            </a:prstGeom>
            <a:solidFill>
              <a:srgbClr val="CCFF66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105" name="Rectangle 100"/>
            <p:cNvSpPr>
              <a:spLocks noChangeArrowheads="1"/>
            </p:cNvSpPr>
            <p:nvPr/>
          </p:nvSpPr>
          <p:spPr bwMode="auto">
            <a:xfrm>
              <a:off x="1449" y="3993"/>
              <a:ext cx="183" cy="192"/>
            </a:xfrm>
            <a:prstGeom prst="rect">
              <a:avLst/>
            </a:prstGeom>
            <a:solidFill>
              <a:srgbClr val="CCFF66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106" name="Rectangle 101"/>
            <p:cNvSpPr>
              <a:spLocks noChangeArrowheads="1"/>
            </p:cNvSpPr>
            <p:nvPr/>
          </p:nvSpPr>
          <p:spPr bwMode="auto">
            <a:xfrm>
              <a:off x="1641" y="3993"/>
              <a:ext cx="183" cy="192"/>
            </a:xfrm>
            <a:prstGeom prst="rect">
              <a:avLst/>
            </a:prstGeom>
            <a:solidFill>
              <a:srgbClr val="CCFF66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107" name="Rectangle 102"/>
            <p:cNvSpPr>
              <a:spLocks noChangeArrowheads="1"/>
            </p:cNvSpPr>
            <p:nvPr/>
          </p:nvSpPr>
          <p:spPr bwMode="auto">
            <a:xfrm>
              <a:off x="1833" y="3993"/>
              <a:ext cx="183" cy="192"/>
            </a:xfrm>
            <a:prstGeom prst="rect">
              <a:avLst/>
            </a:prstGeom>
            <a:solidFill>
              <a:srgbClr val="CCFF66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108" name="Rectangle 103"/>
            <p:cNvSpPr>
              <a:spLocks noChangeArrowheads="1"/>
            </p:cNvSpPr>
            <p:nvPr/>
          </p:nvSpPr>
          <p:spPr bwMode="auto">
            <a:xfrm>
              <a:off x="2025" y="3993"/>
              <a:ext cx="183" cy="192"/>
            </a:xfrm>
            <a:prstGeom prst="rect">
              <a:avLst/>
            </a:prstGeom>
            <a:solidFill>
              <a:srgbClr val="CCFF66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109" name="Rectangle 104"/>
            <p:cNvSpPr>
              <a:spLocks noChangeArrowheads="1"/>
            </p:cNvSpPr>
            <p:nvPr/>
          </p:nvSpPr>
          <p:spPr bwMode="auto">
            <a:xfrm>
              <a:off x="2217" y="3993"/>
              <a:ext cx="183" cy="192"/>
            </a:xfrm>
            <a:prstGeom prst="rect">
              <a:avLst/>
            </a:prstGeom>
            <a:solidFill>
              <a:srgbClr val="CCFF66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110" name="Rectangle 105"/>
            <p:cNvSpPr>
              <a:spLocks noChangeArrowheads="1"/>
            </p:cNvSpPr>
            <p:nvPr/>
          </p:nvSpPr>
          <p:spPr bwMode="auto">
            <a:xfrm>
              <a:off x="2409" y="3993"/>
              <a:ext cx="183" cy="192"/>
            </a:xfrm>
            <a:prstGeom prst="rect">
              <a:avLst/>
            </a:prstGeom>
            <a:solidFill>
              <a:srgbClr val="CCFF66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111" name="Rectangle 106"/>
            <p:cNvSpPr>
              <a:spLocks noChangeArrowheads="1"/>
            </p:cNvSpPr>
            <p:nvPr/>
          </p:nvSpPr>
          <p:spPr bwMode="auto">
            <a:xfrm>
              <a:off x="2601" y="3993"/>
              <a:ext cx="183" cy="192"/>
            </a:xfrm>
            <a:prstGeom prst="rect">
              <a:avLst/>
            </a:prstGeom>
            <a:solidFill>
              <a:srgbClr val="CCFF66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112" name="Rectangle 107"/>
            <p:cNvSpPr>
              <a:spLocks noChangeArrowheads="1"/>
            </p:cNvSpPr>
            <p:nvPr/>
          </p:nvSpPr>
          <p:spPr bwMode="auto">
            <a:xfrm>
              <a:off x="2793" y="3993"/>
              <a:ext cx="183" cy="192"/>
            </a:xfrm>
            <a:prstGeom prst="rect">
              <a:avLst/>
            </a:prstGeom>
            <a:solidFill>
              <a:srgbClr val="CCFF66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113" name="Rectangle 108"/>
            <p:cNvSpPr>
              <a:spLocks noChangeArrowheads="1"/>
            </p:cNvSpPr>
            <p:nvPr/>
          </p:nvSpPr>
          <p:spPr bwMode="auto">
            <a:xfrm>
              <a:off x="2985" y="3993"/>
              <a:ext cx="183" cy="192"/>
            </a:xfrm>
            <a:prstGeom prst="rect">
              <a:avLst/>
            </a:prstGeom>
            <a:solidFill>
              <a:srgbClr val="CCFF66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114" name="Rectangle 109"/>
            <p:cNvSpPr>
              <a:spLocks noChangeArrowheads="1"/>
            </p:cNvSpPr>
            <p:nvPr/>
          </p:nvSpPr>
          <p:spPr bwMode="auto">
            <a:xfrm>
              <a:off x="3177" y="3993"/>
              <a:ext cx="183" cy="192"/>
            </a:xfrm>
            <a:prstGeom prst="rect">
              <a:avLst/>
            </a:prstGeom>
            <a:solidFill>
              <a:srgbClr val="CCFF66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115" name="Rectangle 110"/>
            <p:cNvSpPr>
              <a:spLocks noChangeArrowheads="1"/>
            </p:cNvSpPr>
            <p:nvPr/>
          </p:nvSpPr>
          <p:spPr bwMode="auto">
            <a:xfrm>
              <a:off x="3369" y="3993"/>
              <a:ext cx="183" cy="192"/>
            </a:xfrm>
            <a:prstGeom prst="rect">
              <a:avLst/>
            </a:prstGeom>
            <a:solidFill>
              <a:srgbClr val="CCFF66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116" name="Rectangle 111"/>
            <p:cNvSpPr>
              <a:spLocks noChangeArrowheads="1"/>
            </p:cNvSpPr>
            <p:nvPr/>
          </p:nvSpPr>
          <p:spPr bwMode="auto">
            <a:xfrm>
              <a:off x="3561" y="3993"/>
              <a:ext cx="183" cy="192"/>
            </a:xfrm>
            <a:prstGeom prst="rect">
              <a:avLst/>
            </a:prstGeom>
            <a:solidFill>
              <a:srgbClr val="CCFF66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117" name="Rectangle 112"/>
            <p:cNvSpPr>
              <a:spLocks noChangeArrowheads="1"/>
            </p:cNvSpPr>
            <p:nvPr/>
          </p:nvSpPr>
          <p:spPr bwMode="auto">
            <a:xfrm>
              <a:off x="3753" y="3993"/>
              <a:ext cx="183" cy="192"/>
            </a:xfrm>
            <a:prstGeom prst="rect">
              <a:avLst/>
            </a:prstGeom>
            <a:solidFill>
              <a:srgbClr val="CCFF66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118" name="Rectangle 113"/>
            <p:cNvSpPr>
              <a:spLocks noChangeArrowheads="1"/>
            </p:cNvSpPr>
            <p:nvPr/>
          </p:nvSpPr>
          <p:spPr bwMode="auto">
            <a:xfrm>
              <a:off x="3945" y="3993"/>
              <a:ext cx="183" cy="192"/>
            </a:xfrm>
            <a:prstGeom prst="rect">
              <a:avLst/>
            </a:prstGeom>
            <a:solidFill>
              <a:srgbClr val="CCFF66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119" name="Rectangle 114"/>
            <p:cNvSpPr>
              <a:spLocks noChangeArrowheads="1"/>
            </p:cNvSpPr>
            <p:nvPr/>
          </p:nvSpPr>
          <p:spPr bwMode="auto">
            <a:xfrm>
              <a:off x="4137" y="3993"/>
              <a:ext cx="183" cy="192"/>
            </a:xfrm>
            <a:prstGeom prst="rect">
              <a:avLst/>
            </a:prstGeom>
            <a:solidFill>
              <a:srgbClr val="CCFF66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120" name="Rectangle 115"/>
            <p:cNvSpPr>
              <a:spLocks noChangeArrowheads="1"/>
            </p:cNvSpPr>
            <p:nvPr/>
          </p:nvSpPr>
          <p:spPr bwMode="auto">
            <a:xfrm>
              <a:off x="4329" y="3993"/>
              <a:ext cx="183" cy="192"/>
            </a:xfrm>
            <a:prstGeom prst="rect">
              <a:avLst/>
            </a:prstGeom>
            <a:solidFill>
              <a:srgbClr val="CCFF66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121" name="Rectangle 116"/>
            <p:cNvSpPr>
              <a:spLocks noChangeArrowheads="1"/>
            </p:cNvSpPr>
            <p:nvPr/>
          </p:nvSpPr>
          <p:spPr bwMode="auto">
            <a:xfrm>
              <a:off x="4521" y="3993"/>
              <a:ext cx="183" cy="192"/>
            </a:xfrm>
            <a:prstGeom prst="rect">
              <a:avLst/>
            </a:prstGeom>
            <a:solidFill>
              <a:srgbClr val="CCFF66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122" name="Rectangle 117"/>
            <p:cNvSpPr>
              <a:spLocks noChangeArrowheads="1"/>
            </p:cNvSpPr>
            <p:nvPr/>
          </p:nvSpPr>
          <p:spPr bwMode="auto">
            <a:xfrm>
              <a:off x="4713" y="3993"/>
              <a:ext cx="183" cy="192"/>
            </a:xfrm>
            <a:prstGeom prst="rect">
              <a:avLst/>
            </a:prstGeom>
            <a:solidFill>
              <a:srgbClr val="CCFF66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123" name="Rectangle 118"/>
            <p:cNvSpPr>
              <a:spLocks noChangeArrowheads="1"/>
            </p:cNvSpPr>
            <p:nvPr/>
          </p:nvSpPr>
          <p:spPr bwMode="auto">
            <a:xfrm>
              <a:off x="4905" y="3993"/>
              <a:ext cx="183" cy="192"/>
            </a:xfrm>
            <a:prstGeom prst="rect">
              <a:avLst/>
            </a:prstGeom>
            <a:solidFill>
              <a:srgbClr val="CCFF66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124" name="Rectangle 119"/>
            <p:cNvSpPr>
              <a:spLocks noChangeArrowheads="1"/>
            </p:cNvSpPr>
            <p:nvPr/>
          </p:nvSpPr>
          <p:spPr bwMode="auto">
            <a:xfrm>
              <a:off x="5097" y="3993"/>
              <a:ext cx="183" cy="192"/>
            </a:xfrm>
            <a:prstGeom prst="rect">
              <a:avLst/>
            </a:prstGeom>
            <a:solidFill>
              <a:srgbClr val="CCFF66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125" name="Rectangle 120"/>
            <p:cNvSpPr>
              <a:spLocks noChangeArrowheads="1"/>
            </p:cNvSpPr>
            <p:nvPr/>
          </p:nvSpPr>
          <p:spPr bwMode="auto">
            <a:xfrm>
              <a:off x="5289" y="3993"/>
              <a:ext cx="183" cy="192"/>
            </a:xfrm>
            <a:prstGeom prst="rect">
              <a:avLst/>
            </a:prstGeom>
            <a:solidFill>
              <a:srgbClr val="CCFF66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126" name="Rectangle 121"/>
            <p:cNvSpPr>
              <a:spLocks noChangeArrowheads="1"/>
            </p:cNvSpPr>
            <p:nvPr/>
          </p:nvSpPr>
          <p:spPr bwMode="auto">
            <a:xfrm>
              <a:off x="5481" y="3993"/>
              <a:ext cx="183" cy="192"/>
            </a:xfrm>
            <a:prstGeom prst="rect">
              <a:avLst/>
            </a:prstGeom>
            <a:solidFill>
              <a:srgbClr val="CCFF66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127" name="Rectangle 122"/>
            <p:cNvSpPr>
              <a:spLocks noChangeArrowheads="1"/>
            </p:cNvSpPr>
            <p:nvPr/>
          </p:nvSpPr>
          <p:spPr bwMode="auto">
            <a:xfrm>
              <a:off x="5673" y="3993"/>
              <a:ext cx="183" cy="192"/>
            </a:xfrm>
            <a:prstGeom prst="rect">
              <a:avLst/>
            </a:prstGeom>
            <a:solidFill>
              <a:srgbClr val="CCFF66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</p:grpSp>
      <p:sp>
        <p:nvSpPr>
          <p:cNvPr id="67" name="Rectangle 66"/>
          <p:cNvSpPr/>
          <p:nvPr/>
        </p:nvSpPr>
        <p:spPr>
          <a:xfrm>
            <a:off x="357158" y="785794"/>
            <a:ext cx="5171480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id-ID" sz="4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Setujukah anda bahwa:</a:t>
            </a:r>
            <a:endParaRPr lang="en-US" sz="40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128" name="Rectangle 127"/>
          <p:cNvSpPr/>
          <p:nvPr/>
        </p:nvSpPr>
        <p:spPr>
          <a:xfrm>
            <a:off x="172136" y="2428868"/>
            <a:ext cx="8829020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id-ID" sz="5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7030A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ANAK DINILAI BERDASARKAN </a:t>
            </a:r>
          </a:p>
          <a:p>
            <a:pPr algn="ctr"/>
            <a:r>
              <a:rPr lang="id-ID" sz="5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7030A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TAHAP PERKEMBANGANNYA</a:t>
            </a:r>
            <a:endParaRPr lang="en-US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solidFill>
                <a:srgbClr val="7030A0"/>
              </a:soli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grpSp>
        <p:nvGrpSpPr>
          <p:cNvPr id="65" name="Group 62"/>
          <p:cNvGrpSpPr>
            <a:grpSpLocks/>
          </p:cNvGrpSpPr>
          <p:nvPr/>
        </p:nvGrpSpPr>
        <p:grpSpPr bwMode="auto">
          <a:xfrm rot="10800000">
            <a:off x="0" y="0"/>
            <a:ext cx="9144000" cy="428604"/>
            <a:chOff x="105" y="3993"/>
            <a:chExt cx="5751" cy="414"/>
          </a:xfrm>
        </p:grpSpPr>
        <p:sp>
          <p:nvSpPr>
            <p:cNvPr id="66" name="Rectangle 63"/>
            <p:cNvSpPr>
              <a:spLocks noChangeArrowheads="1"/>
            </p:cNvSpPr>
            <p:nvPr/>
          </p:nvSpPr>
          <p:spPr bwMode="auto">
            <a:xfrm>
              <a:off x="105" y="4215"/>
              <a:ext cx="183" cy="192"/>
            </a:xfrm>
            <a:prstGeom prst="rect">
              <a:avLst/>
            </a:prstGeom>
            <a:solidFill>
              <a:srgbClr val="669900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129" name="Rectangle 64"/>
            <p:cNvSpPr>
              <a:spLocks noChangeArrowheads="1"/>
            </p:cNvSpPr>
            <p:nvPr/>
          </p:nvSpPr>
          <p:spPr bwMode="auto">
            <a:xfrm>
              <a:off x="297" y="4215"/>
              <a:ext cx="183" cy="192"/>
            </a:xfrm>
            <a:prstGeom prst="rect">
              <a:avLst/>
            </a:prstGeom>
            <a:solidFill>
              <a:srgbClr val="CCCC00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130" name="Rectangle 65"/>
            <p:cNvSpPr>
              <a:spLocks noChangeArrowheads="1"/>
            </p:cNvSpPr>
            <p:nvPr/>
          </p:nvSpPr>
          <p:spPr bwMode="auto">
            <a:xfrm>
              <a:off x="489" y="4215"/>
              <a:ext cx="183" cy="192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131" name="Rectangle 66"/>
            <p:cNvSpPr>
              <a:spLocks noChangeArrowheads="1"/>
            </p:cNvSpPr>
            <p:nvPr/>
          </p:nvSpPr>
          <p:spPr bwMode="auto">
            <a:xfrm>
              <a:off x="681" y="4215"/>
              <a:ext cx="183" cy="192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132" name="Rectangle 67"/>
            <p:cNvSpPr>
              <a:spLocks noChangeArrowheads="1"/>
            </p:cNvSpPr>
            <p:nvPr/>
          </p:nvSpPr>
          <p:spPr bwMode="auto">
            <a:xfrm>
              <a:off x="873" y="4215"/>
              <a:ext cx="183" cy="192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133" name="Rectangle 68"/>
            <p:cNvSpPr>
              <a:spLocks noChangeArrowheads="1"/>
            </p:cNvSpPr>
            <p:nvPr/>
          </p:nvSpPr>
          <p:spPr bwMode="auto">
            <a:xfrm>
              <a:off x="1065" y="4215"/>
              <a:ext cx="183" cy="192"/>
            </a:xfrm>
            <a:prstGeom prst="rect">
              <a:avLst/>
            </a:prstGeom>
            <a:solidFill>
              <a:srgbClr val="669900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134" name="Rectangle 69"/>
            <p:cNvSpPr>
              <a:spLocks noChangeArrowheads="1"/>
            </p:cNvSpPr>
            <p:nvPr/>
          </p:nvSpPr>
          <p:spPr bwMode="auto">
            <a:xfrm>
              <a:off x="1257" y="4215"/>
              <a:ext cx="183" cy="192"/>
            </a:xfrm>
            <a:prstGeom prst="rect">
              <a:avLst/>
            </a:prstGeom>
            <a:solidFill>
              <a:srgbClr val="CCCC00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135" name="Rectangle 70"/>
            <p:cNvSpPr>
              <a:spLocks noChangeArrowheads="1"/>
            </p:cNvSpPr>
            <p:nvPr/>
          </p:nvSpPr>
          <p:spPr bwMode="auto">
            <a:xfrm>
              <a:off x="1449" y="4215"/>
              <a:ext cx="183" cy="192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136" name="Rectangle 71"/>
            <p:cNvSpPr>
              <a:spLocks noChangeArrowheads="1"/>
            </p:cNvSpPr>
            <p:nvPr/>
          </p:nvSpPr>
          <p:spPr bwMode="auto">
            <a:xfrm>
              <a:off x="1641" y="4215"/>
              <a:ext cx="183" cy="192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137" name="Rectangle 72"/>
            <p:cNvSpPr>
              <a:spLocks noChangeArrowheads="1"/>
            </p:cNvSpPr>
            <p:nvPr/>
          </p:nvSpPr>
          <p:spPr bwMode="auto">
            <a:xfrm>
              <a:off x="1833" y="4215"/>
              <a:ext cx="183" cy="192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138" name="Rectangle 73"/>
            <p:cNvSpPr>
              <a:spLocks noChangeArrowheads="1"/>
            </p:cNvSpPr>
            <p:nvPr/>
          </p:nvSpPr>
          <p:spPr bwMode="auto">
            <a:xfrm>
              <a:off x="2025" y="4215"/>
              <a:ext cx="183" cy="192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139" name="Rectangle 74"/>
            <p:cNvSpPr>
              <a:spLocks noChangeArrowheads="1"/>
            </p:cNvSpPr>
            <p:nvPr/>
          </p:nvSpPr>
          <p:spPr bwMode="auto">
            <a:xfrm>
              <a:off x="2217" y="4215"/>
              <a:ext cx="183" cy="192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140" name="Rectangle 75"/>
            <p:cNvSpPr>
              <a:spLocks noChangeArrowheads="1"/>
            </p:cNvSpPr>
            <p:nvPr/>
          </p:nvSpPr>
          <p:spPr bwMode="auto">
            <a:xfrm>
              <a:off x="2409" y="4215"/>
              <a:ext cx="183" cy="192"/>
            </a:xfrm>
            <a:prstGeom prst="rect">
              <a:avLst/>
            </a:prstGeom>
            <a:solidFill>
              <a:srgbClr val="CCCC00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141" name="Rectangle 76"/>
            <p:cNvSpPr>
              <a:spLocks noChangeArrowheads="1"/>
            </p:cNvSpPr>
            <p:nvPr/>
          </p:nvSpPr>
          <p:spPr bwMode="auto">
            <a:xfrm>
              <a:off x="2601" y="4215"/>
              <a:ext cx="183" cy="192"/>
            </a:xfrm>
            <a:prstGeom prst="rect">
              <a:avLst/>
            </a:prstGeom>
            <a:solidFill>
              <a:srgbClr val="669900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142" name="Rectangle 77"/>
            <p:cNvSpPr>
              <a:spLocks noChangeArrowheads="1"/>
            </p:cNvSpPr>
            <p:nvPr/>
          </p:nvSpPr>
          <p:spPr bwMode="auto">
            <a:xfrm>
              <a:off x="2793" y="4215"/>
              <a:ext cx="183" cy="192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143" name="Rectangle 78"/>
            <p:cNvSpPr>
              <a:spLocks noChangeArrowheads="1"/>
            </p:cNvSpPr>
            <p:nvPr/>
          </p:nvSpPr>
          <p:spPr bwMode="auto">
            <a:xfrm>
              <a:off x="2985" y="4215"/>
              <a:ext cx="183" cy="192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144" name="Rectangle 79"/>
            <p:cNvSpPr>
              <a:spLocks noChangeArrowheads="1"/>
            </p:cNvSpPr>
            <p:nvPr/>
          </p:nvSpPr>
          <p:spPr bwMode="auto">
            <a:xfrm>
              <a:off x="3177" y="4215"/>
              <a:ext cx="183" cy="192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145" name="Rectangle 80"/>
            <p:cNvSpPr>
              <a:spLocks noChangeArrowheads="1"/>
            </p:cNvSpPr>
            <p:nvPr/>
          </p:nvSpPr>
          <p:spPr bwMode="auto">
            <a:xfrm>
              <a:off x="3369" y="4215"/>
              <a:ext cx="183" cy="192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146" name="Rectangle 81"/>
            <p:cNvSpPr>
              <a:spLocks noChangeArrowheads="1"/>
            </p:cNvSpPr>
            <p:nvPr/>
          </p:nvSpPr>
          <p:spPr bwMode="auto">
            <a:xfrm>
              <a:off x="3561" y="4215"/>
              <a:ext cx="183" cy="192"/>
            </a:xfrm>
            <a:prstGeom prst="rect">
              <a:avLst/>
            </a:prstGeom>
            <a:solidFill>
              <a:srgbClr val="669900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147" name="Rectangle 82"/>
            <p:cNvSpPr>
              <a:spLocks noChangeArrowheads="1"/>
            </p:cNvSpPr>
            <p:nvPr/>
          </p:nvSpPr>
          <p:spPr bwMode="auto">
            <a:xfrm>
              <a:off x="3753" y="4215"/>
              <a:ext cx="183" cy="192"/>
            </a:xfrm>
            <a:prstGeom prst="rect">
              <a:avLst/>
            </a:prstGeom>
            <a:solidFill>
              <a:srgbClr val="CCCC00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148" name="Rectangle 83"/>
            <p:cNvSpPr>
              <a:spLocks noChangeArrowheads="1"/>
            </p:cNvSpPr>
            <p:nvPr/>
          </p:nvSpPr>
          <p:spPr bwMode="auto">
            <a:xfrm>
              <a:off x="3945" y="4215"/>
              <a:ext cx="183" cy="192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149" name="Rectangle 84"/>
            <p:cNvSpPr>
              <a:spLocks noChangeArrowheads="1"/>
            </p:cNvSpPr>
            <p:nvPr/>
          </p:nvSpPr>
          <p:spPr bwMode="auto">
            <a:xfrm>
              <a:off x="4137" y="4215"/>
              <a:ext cx="183" cy="192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150" name="Rectangle 85"/>
            <p:cNvSpPr>
              <a:spLocks noChangeArrowheads="1"/>
            </p:cNvSpPr>
            <p:nvPr/>
          </p:nvSpPr>
          <p:spPr bwMode="auto">
            <a:xfrm>
              <a:off x="4329" y="4215"/>
              <a:ext cx="183" cy="192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151" name="Rectangle 86"/>
            <p:cNvSpPr>
              <a:spLocks noChangeArrowheads="1"/>
            </p:cNvSpPr>
            <p:nvPr/>
          </p:nvSpPr>
          <p:spPr bwMode="auto">
            <a:xfrm>
              <a:off x="4521" y="4215"/>
              <a:ext cx="183" cy="192"/>
            </a:xfrm>
            <a:prstGeom prst="rect">
              <a:avLst/>
            </a:prstGeom>
            <a:solidFill>
              <a:srgbClr val="669900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152" name="Rectangle 87"/>
            <p:cNvSpPr>
              <a:spLocks noChangeArrowheads="1"/>
            </p:cNvSpPr>
            <p:nvPr/>
          </p:nvSpPr>
          <p:spPr bwMode="auto">
            <a:xfrm>
              <a:off x="4713" y="4215"/>
              <a:ext cx="183" cy="192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153" name="Rectangle 88"/>
            <p:cNvSpPr>
              <a:spLocks noChangeArrowheads="1"/>
            </p:cNvSpPr>
            <p:nvPr/>
          </p:nvSpPr>
          <p:spPr bwMode="auto">
            <a:xfrm>
              <a:off x="4905" y="4215"/>
              <a:ext cx="183" cy="192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154" name="Rectangle 89"/>
            <p:cNvSpPr>
              <a:spLocks noChangeArrowheads="1"/>
            </p:cNvSpPr>
            <p:nvPr/>
          </p:nvSpPr>
          <p:spPr bwMode="auto">
            <a:xfrm>
              <a:off x="5097" y="4215"/>
              <a:ext cx="183" cy="192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155" name="Rectangle 90"/>
            <p:cNvSpPr>
              <a:spLocks noChangeArrowheads="1"/>
            </p:cNvSpPr>
            <p:nvPr/>
          </p:nvSpPr>
          <p:spPr bwMode="auto">
            <a:xfrm>
              <a:off x="5289" y="4215"/>
              <a:ext cx="183" cy="192"/>
            </a:xfrm>
            <a:prstGeom prst="rect">
              <a:avLst/>
            </a:prstGeom>
            <a:solidFill>
              <a:srgbClr val="669900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156" name="Rectangle 91"/>
            <p:cNvSpPr>
              <a:spLocks noChangeArrowheads="1"/>
            </p:cNvSpPr>
            <p:nvPr/>
          </p:nvSpPr>
          <p:spPr bwMode="auto">
            <a:xfrm>
              <a:off x="5481" y="4215"/>
              <a:ext cx="183" cy="192"/>
            </a:xfrm>
            <a:prstGeom prst="rect">
              <a:avLst/>
            </a:prstGeom>
            <a:solidFill>
              <a:srgbClr val="CCCC00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157" name="Rectangle 92"/>
            <p:cNvSpPr>
              <a:spLocks noChangeArrowheads="1"/>
            </p:cNvSpPr>
            <p:nvPr/>
          </p:nvSpPr>
          <p:spPr bwMode="auto">
            <a:xfrm>
              <a:off x="5673" y="4215"/>
              <a:ext cx="183" cy="192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158" name="Rectangle 93"/>
            <p:cNvSpPr>
              <a:spLocks noChangeArrowheads="1"/>
            </p:cNvSpPr>
            <p:nvPr/>
          </p:nvSpPr>
          <p:spPr bwMode="auto">
            <a:xfrm>
              <a:off x="105" y="3993"/>
              <a:ext cx="183" cy="192"/>
            </a:xfrm>
            <a:prstGeom prst="rect">
              <a:avLst/>
            </a:prstGeom>
            <a:solidFill>
              <a:srgbClr val="CCFF66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159" name="Rectangle 94"/>
            <p:cNvSpPr>
              <a:spLocks noChangeArrowheads="1"/>
            </p:cNvSpPr>
            <p:nvPr/>
          </p:nvSpPr>
          <p:spPr bwMode="auto">
            <a:xfrm>
              <a:off x="297" y="3993"/>
              <a:ext cx="183" cy="192"/>
            </a:xfrm>
            <a:prstGeom prst="rect">
              <a:avLst/>
            </a:prstGeom>
            <a:solidFill>
              <a:srgbClr val="CCFF66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160" name="Rectangle 95"/>
            <p:cNvSpPr>
              <a:spLocks noChangeArrowheads="1"/>
            </p:cNvSpPr>
            <p:nvPr/>
          </p:nvSpPr>
          <p:spPr bwMode="auto">
            <a:xfrm>
              <a:off x="489" y="3993"/>
              <a:ext cx="183" cy="192"/>
            </a:xfrm>
            <a:prstGeom prst="rect">
              <a:avLst/>
            </a:prstGeom>
            <a:solidFill>
              <a:srgbClr val="CCFF66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161" name="Rectangle 96"/>
            <p:cNvSpPr>
              <a:spLocks noChangeArrowheads="1"/>
            </p:cNvSpPr>
            <p:nvPr/>
          </p:nvSpPr>
          <p:spPr bwMode="auto">
            <a:xfrm>
              <a:off x="681" y="3993"/>
              <a:ext cx="183" cy="192"/>
            </a:xfrm>
            <a:prstGeom prst="rect">
              <a:avLst/>
            </a:prstGeom>
            <a:solidFill>
              <a:srgbClr val="CCFF66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162" name="Rectangle 97"/>
            <p:cNvSpPr>
              <a:spLocks noChangeArrowheads="1"/>
            </p:cNvSpPr>
            <p:nvPr/>
          </p:nvSpPr>
          <p:spPr bwMode="auto">
            <a:xfrm>
              <a:off x="873" y="3993"/>
              <a:ext cx="183" cy="192"/>
            </a:xfrm>
            <a:prstGeom prst="rect">
              <a:avLst/>
            </a:prstGeom>
            <a:solidFill>
              <a:srgbClr val="CCFF66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163" name="Rectangle 98"/>
            <p:cNvSpPr>
              <a:spLocks noChangeArrowheads="1"/>
            </p:cNvSpPr>
            <p:nvPr/>
          </p:nvSpPr>
          <p:spPr bwMode="auto">
            <a:xfrm>
              <a:off x="1065" y="3993"/>
              <a:ext cx="183" cy="192"/>
            </a:xfrm>
            <a:prstGeom prst="rect">
              <a:avLst/>
            </a:prstGeom>
            <a:solidFill>
              <a:srgbClr val="CCFF66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164" name="Rectangle 99"/>
            <p:cNvSpPr>
              <a:spLocks noChangeArrowheads="1"/>
            </p:cNvSpPr>
            <p:nvPr/>
          </p:nvSpPr>
          <p:spPr bwMode="auto">
            <a:xfrm>
              <a:off x="1257" y="3993"/>
              <a:ext cx="183" cy="192"/>
            </a:xfrm>
            <a:prstGeom prst="rect">
              <a:avLst/>
            </a:prstGeom>
            <a:solidFill>
              <a:srgbClr val="CCFF66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165" name="Rectangle 100"/>
            <p:cNvSpPr>
              <a:spLocks noChangeArrowheads="1"/>
            </p:cNvSpPr>
            <p:nvPr/>
          </p:nvSpPr>
          <p:spPr bwMode="auto">
            <a:xfrm>
              <a:off x="1449" y="3993"/>
              <a:ext cx="183" cy="192"/>
            </a:xfrm>
            <a:prstGeom prst="rect">
              <a:avLst/>
            </a:prstGeom>
            <a:solidFill>
              <a:srgbClr val="CCFF66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166" name="Rectangle 101"/>
            <p:cNvSpPr>
              <a:spLocks noChangeArrowheads="1"/>
            </p:cNvSpPr>
            <p:nvPr/>
          </p:nvSpPr>
          <p:spPr bwMode="auto">
            <a:xfrm>
              <a:off x="1641" y="3993"/>
              <a:ext cx="183" cy="192"/>
            </a:xfrm>
            <a:prstGeom prst="rect">
              <a:avLst/>
            </a:prstGeom>
            <a:solidFill>
              <a:srgbClr val="CCFF66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167" name="Rectangle 102"/>
            <p:cNvSpPr>
              <a:spLocks noChangeArrowheads="1"/>
            </p:cNvSpPr>
            <p:nvPr/>
          </p:nvSpPr>
          <p:spPr bwMode="auto">
            <a:xfrm>
              <a:off x="1833" y="3993"/>
              <a:ext cx="183" cy="192"/>
            </a:xfrm>
            <a:prstGeom prst="rect">
              <a:avLst/>
            </a:prstGeom>
            <a:solidFill>
              <a:srgbClr val="CCFF66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168" name="Rectangle 103"/>
            <p:cNvSpPr>
              <a:spLocks noChangeArrowheads="1"/>
            </p:cNvSpPr>
            <p:nvPr/>
          </p:nvSpPr>
          <p:spPr bwMode="auto">
            <a:xfrm>
              <a:off x="2025" y="3993"/>
              <a:ext cx="183" cy="192"/>
            </a:xfrm>
            <a:prstGeom prst="rect">
              <a:avLst/>
            </a:prstGeom>
            <a:solidFill>
              <a:srgbClr val="CCFF66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169" name="Rectangle 104"/>
            <p:cNvSpPr>
              <a:spLocks noChangeArrowheads="1"/>
            </p:cNvSpPr>
            <p:nvPr/>
          </p:nvSpPr>
          <p:spPr bwMode="auto">
            <a:xfrm>
              <a:off x="2217" y="3993"/>
              <a:ext cx="183" cy="192"/>
            </a:xfrm>
            <a:prstGeom prst="rect">
              <a:avLst/>
            </a:prstGeom>
            <a:solidFill>
              <a:srgbClr val="CCFF66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170" name="Rectangle 105"/>
            <p:cNvSpPr>
              <a:spLocks noChangeArrowheads="1"/>
            </p:cNvSpPr>
            <p:nvPr/>
          </p:nvSpPr>
          <p:spPr bwMode="auto">
            <a:xfrm>
              <a:off x="2409" y="3993"/>
              <a:ext cx="183" cy="192"/>
            </a:xfrm>
            <a:prstGeom prst="rect">
              <a:avLst/>
            </a:prstGeom>
            <a:solidFill>
              <a:srgbClr val="CCFF66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171" name="Rectangle 106"/>
            <p:cNvSpPr>
              <a:spLocks noChangeArrowheads="1"/>
            </p:cNvSpPr>
            <p:nvPr/>
          </p:nvSpPr>
          <p:spPr bwMode="auto">
            <a:xfrm>
              <a:off x="2601" y="3993"/>
              <a:ext cx="183" cy="192"/>
            </a:xfrm>
            <a:prstGeom prst="rect">
              <a:avLst/>
            </a:prstGeom>
            <a:solidFill>
              <a:srgbClr val="CCFF66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172" name="Rectangle 107"/>
            <p:cNvSpPr>
              <a:spLocks noChangeArrowheads="1"/>
            </p:cNvSpPr>
            <p:nvPr/>
          </p:nvSpPr>
          <p:spPr bwMode="auto">
            <a:xfrm>
              <a:off x="2793" y="3993"/>
              <a:ext cx="183" cy="192"/>
            </a:xfrm>
            <a:prstGeom prst="rect">
              <a:avLst/>
            </a:prstGeom>
            <a:solidFill>
              <a:srgbClr val="CCFF66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173" name="Rectangle 108"/>
            <p:cNvSpPr>
              <a:spLocks noChangeArrowheads="1"/>
            </p:cNvSpPr>
            <p:nvPr/>
          </p:nvSpPr>
          <p:spPr bwMode="auto">
            <a:xfrm>
              <a:off x="2985" y="3993"/>
              <a:ext cx="183" cy="192"/>
            </a:xfrm>
            <a:prstGeom prst="rect">
              <a:avLst/>
            </a:prstGeom>
            <a:solidFill>
              <a:srgbClr val="CCFF66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174" name="Rectangle 109"/>
            <p:cNvSpPr>
              <a:spLocks noChangeArrowheads="1"/>
            </p:cNvSpPr>
            <p:nvPr/>
          </p:nvSpPr>
          <p:spPr bwMode="auto">
            <a:xfrm>
              <a:off x="3177" y="3993"/>
              <a:ext cx="183" cy="192"/>
            </a:xfrm>
            <a:prstGeom prst="rect">
              <a:avLst/>
            </a:prstGeom>
            <a:solidFill>
              <a:srgbClr val="CCFF66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175" name="Rectangle 110"/>
            <p:cNvSpPr>
              <a:spLocks noChangeArrowheads="1"/>
            </p:cNvSpPr>
            <p:nvPr/>
          </p:nvSpPr>
          <p:spPr bwMode="auto">
            <a:xfrm>
              <a:off x="3369" y="3993"/>
              <a:ext cx="183" cy="192"/>
            </a:xfrm>
            <a:prstGeom prst="rect">
              <a:avLst/>
            </a:prstGeom>
            <a:solidFill>
              <a:srgbClr val="CCFF66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176" name="Rectangle 111"/>
            <p:cNvSpPr>
              <a:spLocks noChangeArrowheads="1"/>
            </p:cNvSpPr>
            <p:nvPr/>
          </p:nvSpPr>
          <p:spPr bwMode="auto">
            <a:xfrm>
              <a:off x="3561" y="3993"/>
              <a:ext cx="183" cy="192"/>
            </a:xfrm>
            <a:prstGeom prst="rect">
              <a:avLst/>
            </a:prstGeom>
            <a:solidFill>
              <a:srgbClr val="CCFF66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177" name="Rectangle 112"/>
            <p:cNvSpPr>
              <a:spLocks noChangeArrowheads="1"/>
            </p:cNvSpPr>
            <p:nvPr/>
          </p:nvSpPr>
          <p:spPr bwMode="auto">
            <a:xfrm>
              <a:off x="3753" y="3993"/>
              <a:ext cx="183" cy="192"/>
            </a:xfrm>
            <a:prstGeom prst="rect">
              <a:avLst/>
            </a:prstGeom>
            <a:solidFill>
              <a:srgbClr val="CCFF66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178" name="Rectangle 113"/>
            <p:cNvSpPr>
              <a:spLocks noChangeArrowheads="1"/>
            </p:cNvSpPr>
            <p:nvPr/>
          </p:nvSpPr>
          <p:spPr bwMode="auto">
            <a:xfrm>
              <a:off x="3945" y="3993"/>
              <a:ext cx="183" cy="192"/>
            </a:xfrm>
            <a:prstGeom prst="rect">
              <a:avLst/>
            </a:prstGeom>
            <a:solidFill>
              <a:srgbClr val="CCFF66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179" name="Rectangle 114"/>
            <p:cNvSpPr>
              <a:spLocks noChangeArrowheads="1"/>
            </p:cNvSpPr>
            <p:nvPr/>
          </p:nvSpPr>
          <p:spPr bwMode="auto">
            <a:xfrm>
              <a:off x="4137" y="3993"/>
              <a:ext cx="183" cy="192"/>
            </a:xfrm>
            <a:prstGeom prst="rect">
              <a:avLst/>
            </a:prstGeom>
            <a:solidFill>
              <a:srgbClr val="CCFF66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180" name="Rectangle 115"/>
            <p:cNvSpPr>
              <a:spLocks noChangeArrowheads="1"/>
            </p:cNvSpPr>
            <p:nvPr/>
          </p:nvSpPr>
          <p:spPr bwMode="auto">
            <a:xfrm>
              <a:off x="4329" y="3993"/>
              <a:ext cx="183" cy="192"/>
            </a:xfrm>
            <a:prstGeom prst="rect">
              <a:avLst/>
            </a:prstGeom>
            <a:solidFill>
              <a:srgbClr val="CCFF66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181" name="Rectangle 116"/>
            <p:cNvSpPr>
              <a:spLocks noChangeArrowheads="1"/>
            </p:cNvSpPr>
            <p:nvPr/>
          </p:nvSpPr>
          <p:spPr bwMode="auto">
            <a:xfrm>
              <a:off x="4521" y="3993"/>
              <a:ext cx="183" cy="192"/>
            </a:xfrm>
            <a:prstGeom prst="rect">
              <a:avLst/>
            </a:prstGeom>
            <a:solidFill>
              <a:srgbClr val="CCFF66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182" name="Rectangle 117"/>
            <p:cNvSpPr>
              <a:spLocks noChangeArrowheads="1"/>
            </p:cNvSpPr>
            <p:nvPr/>
          </p:nvSpPr>
          <p:spPr bwMode="auto">
            <a:xfrm>
              <a:off x="4713" y="3993"/>
              <a:ext cx="183" cy="192"/>
            </a:xfrm>
            <a:prstGeom prst="rect">
              <a:avLst/>
            </a:prstGeom>
            <a:solidFill>
              <a:srgbClr val="CCFF66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183" name="Rectangle 118"/>
            <p:cNvSpPr>
              <a:spLocks noChangeArrowheads="1"/>
            </p:cNvSpPr>
            <p:nvPr/>
          </p:nvSpPr>
          <p:spPr bwMode="auto">
            <a:xfrm>
              <a:off x="4905" y="3993"/>
              <a:ext cx="183" cy="192"/>
            </a:xfrm>
            <a:prstGeom prst="rect">
              <a:avLst/>
            </a:prstGeom>
            <a:solidFill>
              <a:srgbClr val="CCFF66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184" name="Rectangle 119"/>
            <p:cNvSpPr>
              <a:spLocks noChangeArrowheads="1"/>
            </p:cNvSpPr>
            <p:nvPr/>
          </p:nvSpPr>
          <p:spPr bwMode="auto">
            <a:xfrm>
              <a:off x="5097" y="3993"/>
              <a:ext cx="183" cy="192"/>
            </a:xfrm>
            <a:prstGeom prst="rect">
              <a:avLst/>
            </a:prstGeom>
            <a:solidFill>
              <a:srgbClr val="CCFF66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185" name="Rectangle 120"/>
            <p:cNvSpPr>
              <a:spLocks noChangeArrowheads="1"/>
            </p:cNvSpPr>
            <p:nvPr/>
          </p:nvSpPr>
          <p:spPr bwMode="auto">
            <a:xfrm>
              <a:off x="5289" y="3993"/>
              <a:ext cx="183" cy="192"/>
            </a:xfrm>
            <a:prstGeom prst="rect">
              <a:avLst/>
            </a:prstGeom>
            <a:solidFill>
              <a:srgbClr val="CCFF66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186" name="Rectangle 121"/>
            <p:cNvSpPr>
              <a:spLocks noChangeArrowheads="1"/>
            </p:cNvSpPr>
            <p:nvPr/>
          </p:nvSpPr>
          <p:spPr bwMode="auto">
            <a:xfrm>
              <a:off x="5481" y="3993"/>
              <a:ext cx="183" cy="192"/>
            </a:xfrm>
            <a:prstGeom prst="rect">
              <a:avLst/>
            </a:prstGeom>
            <a:solidFill>
              <a:srgbClr val="CCFF66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187" name="Rectangle 122"/>
            <p:cNvSpPr>
              <a:spLocks noChangeArrowheads="1"/>
            </p:cNvSpPr>
            <p:nvPr/>
          </p:nvSpPr>
          <p:spPr bwMode="auto">
            <a:xfrm>
              <a:off x="5673" y="3993"/>
              <a:ext cx="183" cy="192"/>
            </a:xfrm>
            <a:prstGeom prst="rect">
              <a:avLst/>
            </a:prstGeom>
            <a:solidFill>
              <a:srgbClr val="CCFF66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IMGP0691.JPG"/>
          <p:cNvPicPr>
            <a:picLocks noChangeAspect="1"/>
          </p:cNvPicPr>
          <p:nvPr/>
        </p:nvPicPr>
        <p:blipFill>
          <a:blip r:embed="rId2" cstate="print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143000"/>
          </a:xfrm>
        </p:spPr>
        <p:txBody>
          <a:bodyPr>
            <a:noAutofit/>
          </a:bodyPr>
          <a:lstStyle/>
          <a:p>
            <a:r>
              <a:rPr lang="id-ID" b="1" dirty="0" smtClean="0">
                <a:latin typeface="Rockwell Extra Bold" pitchFamily="18" charset="0"/>
                <a:cs typeface="MV Boli" pitchFamily="2" charset="0"/>
              </a:rPr>
              <a:t>TAHAP PENILAIAN MENCAKUP </a:t>
            </a:r>
            <a:r>
              <a:rPr lang="id-ID" dirty="0" smtClean="0">
                <a:latin typeface="Rockwell Extra Bold" pitchFamily="18" charset="0"/>
                <a:cs typeface="MV Boli" pitchFamily="2" charset="0"/>
              </a:rPr>
              <a:t>:</a:t>
            </a:r>
            <a:endParaRPr lang="id-ID" dirty="0">
              <a:latin typeface="Rockwell Extra Bold" pitchFamily="18" charset="0"/>
              <a:cs typeface="MV Boli" pitchFamily="2" charset="0"/>
            </a:endParaRPr>
          </a:p>
        </p:txBody>
      </p:sp>
      <p:graphicFrame>
        <p:nvGraphicFramePr>
          <p:cNvPr id="6" name="Diagram 5"/>
          <p:cNvGraphicFramePr/>
          <p:nvPr/>
        </p:nvGraphicFramePr>
        <p:xfrm>
          <a:off x="0" y="1285860"/>
          <a:ext cx="9144000" cy="557214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75656" y="260648"/>
            <a:ext cx="6589199" cy="2376264"/>
          </a:xfrm>
        </p:spPr>
        <p:txBody>
          <a:bodyPr>
            <a:normAutofit/>
          </a:bodyPr>
          <a:lstStyle/>
          <a:p>
            <a:pPr algn="ctr"/>
            <a:r>
              <a:rPr lang="id-ID" sz="4400" b="1" dirty="0" smtClean="0"/>
              <a:t>PERTEMUAN 3</a:t>
            </a:r>
            <a:br>
              <a:rPr lang="id-ID" sz="4400" b="1" dirty="0" smtClean="0"/>
            </a:br>
            <a:r>
              <a:rPr lang="id-ID" sz="4400" b="1" dirty="0" smtClean="0"/>
              <a:t>TEKNIK PENILAIAN</a:t>
            </a:r>
            <a:endParaRPr lang="id-ID" sz="44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835696" y="3789040"/>
            <a:ext cx="6591985" cy="2375520"/>
          </a:xfrm>
        </p:spPr>
        <p:txBody>
          <a:bodyPr>
            <a:normAutofit/>
          </a:bodyPr>
          <a:lstStyle/>
          <a:p>
            <a:pPr algn="ctr"/>
            <a:r>
              <a:rPr lang="id-ID" sz="4800" dirty="0" smtClean="0"/>
              <a:t>CATATAN HARIAN</a:t>
            </a:r>
          </a:p>
          <a:p>
            <a:pPr algn="ctr"/>
            <a:r>
              <a:rPr lang="id-ID" sz="4800" dirty="0" smtClean="0"/>
              <a:t>CATATAN ANEKDOT</a:t>
            </a:r>
            <a:endParaRPr lang="id-ID" sz="4800" dirty="0"/>
          </a:p>
        </p:txBody>
      </p:sp>
    </p:spTree>
    <p:extLst>
      <p:ext uri="{BB962C8B-B14F-4D97-AF65-F5344CB8AC3E}">
        <p14:creationId xmlns:p14="http://schemas.microsoft.com/office/powerpoint/2010/main" val="78373913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mirror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8596" y="3571876"/>
            <a:ext cx="3049393" cy="2214578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143000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r>
              <a:rPr lang="id-ID" dirty="0" smtClean="0">
                <a:latin typeface="Rockwell Extra Bold" pitchFamily="18" charset="0"/>
              </a:rPr>
              <a:t>Tahap I </a:t>
            </a:r>
            <a:br>
              <a:rPr lang="id-ID" dirty="0" smtClean="0">
                <a:latin typeface="Rockwell Extra Bold" pitchFamily="18" charset="0"/>
              </a:rPr>
            </a:br>
            <a:r>
              <a:rPr lang="id-ID" dirty="0" smtClean="0">
                <a:latin typeface="Rockwell Extra Bold" pitchFamily="18" charset="0"/>
              </a:rPr>
              <a:t>PENGAMATAN</a:t>
            </a:r>
            <a:endParaRPr lang="id-ID" dirty="0">
              <a:latin typeface="Rockwell Extra Bold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28728" y="1500174"/>
            <a:ext cx="7543824" cy="4525963"/>
          </a:xfrm>
        </p:spPr>
        <p:txBody>
          <a:bodyPr/>
          <a:lstStyle/>
          <a:p>
            <a:pPr algn="ctr">
              <a:buNone/>
            </a:pPr>
            <a:r>
              <a:rPr lang="id-ID" dirty="0" smtClean="0"/>
              <a:t> </a:t>
            </a:r>
            <a:r>
              <a:rPr lang="id-ID" sz="3600" dirty="0" smtClean="0">
                <a:latin typeface="Ebrima" pitchFamily="2" charset="0"/>
                <a:ea typeface="Ebrima" pitchFamily="2" charset="0"/>
                <a:cs typeface="Ebrima" pitchFamily="2" charset="0"/>
              </a:rPr>
              <a:t>adalah </a:t>
            </a:r>
            <a:r>
              <a:rPr lang="id-ID" sz="4400" i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Cooper Black" pitchFamily="18" charset="0"/>
                <a:ea typeface="Ebrima" pitchFamily="2" charset="0"/>
                <a:cs typeface="Ebrima" pitchFamily="2" charset="0"/>
              </a:rPr>
              <a:t>cara</a:t>
            </a:r>
            <a:r>
              <a:rPr lang="id-ID" sz="3600" dirty="0" smtClean="0">
                <a:latin typeface="Ebrima" pitchFamily="2" charset="0"/>
                <a:ea typeface="Ebrima" pitchFamily="2" charset="0"/>
                <a:cs typeface="Ebrima" pitchFamily="2" charset="0"/>
              </a:rPr>
              <a:t> pengumpulan data/informasi melalui pengamatan </a:t>
            </a:r>
            <a:r>
              <a:rPr lang="id-ID" sz="3600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Cooper Black" pitchFamily="18" charset="0"/>
                <a:ea typeface="Ebrima" pitchFamily="2" charset="0"/>
                <a:cs typeface="Ebrima" pitchFamily="2" charset="0"/>
              </a:rPr>
              <a:t>langsung</a:t>
            </a:r>
            <a:r>
              <a:rPr lang="id-ID" sz="3600" dirty="0" smtClean="0">
                <a:latin typeface="Ebrima" pitchFamily="2" charset="0"/>
                <a:ea typeface="Ebrima" pitchFamily="2" charset="0"/>
                <a:cs typeface="Ebrima" pitchFamily="2" charset="0"/>
              </a:rPr>
              <a:t> terhadap sikap, pengetahuan dan keterampilan anak</a:t>
            </a:r>
            <a:endParaRPr lang="id-ID" sz="3600" dirty="0">
              <a:latin typeface="Ebrima" pitchFamily="2" charset="0"/>
              <a:ea typeface="Ebrima" pitchFamily="2" charset="0"/>
              <a:cs typeface="Ebrima" pitchFamily="2" charset="0"/>
            </a:endParaRPr>
          </a:p>
        </p:txBody>
      </p:sp>
      <p:grpSp>
        <p:nvGrpSpPr>
          <p:cNvPr id="6" name="Group 62"/>
          <p:cNvGrpSpPr>
            <a:grpSpLocks/>
          </p:cNvGrpSpPr>
          <p:nvPr/>
        </p:nvGrpSpPr>
        <p:grpSpPr bwMode="auto">
          <a:xfrm rot="10800000">
            <a:off x="0" y="6167438"/>
            <a:ext cx="9144000" cy="690562"/>
            <a:chOff x="105" y="3993"/>
            <a:chExt cx="5751" cy="414"/>
          </a:xfrm>
        </p:grpSpPr>
        <p:sp>
          <p:nvSpPr>
            <p:cNvPr id="7" name="Rectangle 63"/>
            <p:cNvSpPr>
              <a:spLocks noChangeArrowheads="1"/>
            </p:cNvSpPr>
            <p:nvPr/>
          </p:nvSpPr>
          <p:spPr bwMode="auto">
            <a:xfrm>
              <a:off x="105" y="4215"/>
              <a:ext cx="183" cy="192"/>
            </a:xfrm>
            <a:prstGeom prst="rect">
              <a:avLst/>
            </a:prstGeom>
            <a:solidFill>
              <a:srgbClr val="669900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8" name="Rectangle 64"/>
            <p:cNvSpPr>
              <a:spLocks noChangeArrowheads="1"/>
            </p:cNvSpPr>
            <p:nvPr/>
          </p:nvSpPr>
          <p:spPr bwMode="auto">
            <a:xfrm>
              <a:off x="297" y="4215"/>
              <a:ext cx="183" cy="192"/>
            </a:xfrm>
            <a:prstGeom prst="rect">
              <a:avLst/>
            </a:prstGeom>
            <a:solidFill>
              <a:srgbClr val="CCCC00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9" name="Rectangle 65"/>
            <p:cNvSpPr>
              <a:spLocks noChangeArrowheads="1"/>
            </p:cNvSpPr>
            <p:nvPr/>
          </p:nvSpPr>
          <p:spPr bwMode="auto">
            <a:xfrm>
              <a:off x="489" y="4215"/>
              <a:ext cx="183" cy="192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10" name="Rectangle 66"/>
            <p:cNvSpPr>
              <a:spLocks noChangeArrowheads="1"/>
            </p:cNvSpPr>
            <p:nvPr/>
          </p:nvSpPr>
          <p:spPr bwMode="auto">
            <a:xfrm>
              <a:off x="681" y="4215"/>
              <a:ext cx="183" cy="192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11" name="Rectangle 67"/>
            <p:cNvSpPr>
              <a:spLocks noChangeArrowheads="1"/>
            </p:cNvSpPr>
            <p:nvPr/>
          </p:nvSpPr>
          <p:spPr bwMode="auto">
            <a:xfrm>
              <a:off x="873" y="4215"/>
              <a:ext cx="183" cy="192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12" name="Rectangle 68"/>
            <p:cNvSpPr>
              <a:spLocks noChangeArrowheads="1"/>
            </p:cNvSpPr>
            <p:nvPr/>
          </p:nvSpPr>
          <p:spPr bwMode="auto">
            <a:xfrm>
              <a:off x="1065" y="4215"/>
              <a:ext cx="183" cy="192"/>
            </a:xfrm>
            <a:prstGeom prst="rect">
              <a:avLst/>
            </a:prstGeom>
            <a:solidFill>
              <a:srgbClr val="669900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13" name="Rectangle 69"/>
            <p:cNvSpPr>
              <a:spLocks noChangeArrowheads="1"/>
            </p:cNvSpPr>
            <p:nvPr/>
          </p:nvSpPr>
          <p:spPr bwMode="auto">
            <a:xfrm>
              <a:off x="1257" y="4215"/>
              <a:ext cx="183" cy="192"/>
            </a:xfrm>
            <a:prstGeom prst="rect">
              <a:avLst/>
            </a:prstGeom>
            <a:solidFill>
              <a:srgbClr val="CCCC00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14" name="Rectangle 70"/>
            <p:cNvSpPr>
              <a:spLocks noChangeArrowheads="1"/>
            </p:cNvSpPr>
            <p:nvPr/>
          </p:nvSpPr>
          <p:spPr bwMode="auto">
            <a:xfrm>
              <a:off x="1449" y="4215"/>
              <a:ext cx="183" cy="192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15" name="Rectangle 71"/>
            <p:cNvSpPr>
              <a:spLocks noChangeArrowheads="1"/>
            </p:cNvSpPr>
            <p:nvPr/>
          </p:nvSpPr>
          <p:spPr bwMode="auto">
            <a:xfrm>
              <a:off x="1641" y="4215"/>
              <a:ext cx="183" cy="192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16" name="Rectangle 72"/>
            <p:cNvSpPr>
              <a:spLocks noChangeArrowheads="1"/>
            </p:cNvSpPr>
            <p:nvPr/>
          </p:nvSpPr>
          <p:spPr bwMode="auto">
            <a:xfrm>
              <a:off x="1833" y="4215"/>
              <a:ext cx="183" cy="192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17" name="Rectangle 73"/>
            <p:cNvSpPr>
              <a:spLocks noChangeArrowheads="1"/>
            </p:cNvSpPr>
            <p:nvPr/>
          </p:nvSpPr>
          <p:spPr bwMode="auto">
            <a:xfrm>
              <a:off x="2025" y="4215"/>
              <a:ext cx="183" cy="192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18" name="Rectangle 74"/>
            <p:cNvSpPr>
              <a:spLocks noChangeArrowheads="1"/>
            </p:cNvSpPr>
            <p:nvPr/>
          </p:nvSpPr>
          <p:spPr bwMode="auto">
            <a:xfrm>
              <a:off x="2217" y="4215"/>
              <a:ext cx="183" cy="192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19" name="Rectangle 75"/>
            <p:cNvSpPr>
              <a:spLocks noChangeArrowheads="1"/>
            </p:cNvSpPr>
            <p:nvPr/>
          </p:nvSpPr>
          <p:spPr bwMode="auto">
            <a:xfrm>
              <a:off x="2409" y="4215"/>
              <a:ext cx="183" cy="192"/>
            </a:xfrm>
            <a:prstGeom prst="rect">
              <a:avLst/>
            </a:prstGeom>
            <a:solidFill>
              <a:srgbClr val="CCCC00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20" name="Rectangle 76"/>
            <p:cNvSpPr>
              <a:spLocks noChangeArrowheads="1"/>
            </p:cNvSpPr>
            <p:nvPr/>
          </p:nvSpPr>
          <p:spPr bwMode="auto">
            <a:xfrm>
              <a:off x="2601" y="4215"/>
              <a:ext cx="183" cy="192"/>
            </a:xfrm>
            <a:prstGeom prst="rect">
              <a:avLst/>
            </a:prstGeom>
            <a:solidFill>
              <a:srgbClr val="669900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21" name="Rectangle 77"/>
            <p:cNvSpPr>
              <a:spLocks noChangeArrowheads="1"/>
            </p:cNvSpPr>
            <p:nvPr/>
          </p:nvSpPr>
          <p:spPr bwMode="auto">
            <a:xfrm>
              <a:off x="2793" y="4215"/>
              <a:ext cx="183" cy="192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22" name="Rectangle 78"/>
            <p:cNvSpPr>
              <a:spLocks noChangeArrowheads="1"/>
            </p:cNvSpPr>
            <p:nvPr/>
          </p:nvSpPr>
          <p:spPr bwMode="auto">
            <a:xfrm>
              <a:off x="2985" y="4215"/>
              <a:ext cx="183" cy="192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23" name="Rectangle 79"/>
            <p:cNvSpPr>
              <a:spLocks noChangeArrowheads="1"/>
            </p:cNvSpPr>
            <p:nvPr/>
          </p:nvSpPr>
          <p:spPr bwMode="auto">
            <a:xfrm>
              <a:off x="3177" y="4215"/>
              <a:ext cx="183" cy="192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24" name="Rectangle 80"/>
            <p:cNvSpPr>
              <a:spLocks noChangeArrowheads="1"/>
            </p:cNvSpPr>
            <p:nvPr/>
          </p:nvSpPr>
          <p:spPr bwMode="auto">
            <a:xfrm>
              <a:off x="3369" y="4215"/>
              <a:ext cx="183" cy="192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25" name="Rectangle 81"/>
            <p:cNvSpPr>
              <a:spLocks noChangeArrowheads="1"/>
            </p:cNvSpPr>
            <p:nvPr/>
          </p:nvSpPr>
          <p:spPr bwMode="auto">
            <a:xfrm>
              <a:off x="3561" y="4215"/>
              <a:ext cx="183" cy="192"/>
            </a:xfrm>
            <a:prstGeom prst="rect">
              <a:avLst/>
            </a:prstGeom>
            <a:solidFill>
              <a:srgbClr val="669900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26" name="Rectangle 82"/>
            <p:cNvSpPr>
              <a:spLocks noChangeArrowheads="1"/>
            </p:cNvSpPr>
            <p:nvPr/>
          </p:nvSpPr>
          <p:spPr bwMode="auto">
            <a:xfrm>
              <a:off x="3753" y="4215"/>
              <a:ext cx="183" cy="192"/>
            </a:xfrm>
            <a:prstGeom prst="rect">
              <a:avLst/>
            </a:prstGeom>
            <a:solidFill>
              <a:srgbClr val="CCCC00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27" name="Rectangle 83"/>
            <p:cNvSpPr>
              <a:spLocks noChangeArrowheads="1"/>
            </p:cNvSpPr>
            <p:nvPr/>
          </p:nvSpPr>
          <p:spPr bwMode="auto">
            <a:xfrm>
              <a:off x="3945" y="4215"/>
              <a:ext cx="183" cy="192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28" name="Rectangle 84"/>
            <p:cNvSpPr>
              <a:spLocks noChangeArrowheads="1"/>
            </p:cNvSpPr>
            <p:nvPr/>
          </p:nvSpPr>
          <p:spPr bwMode="auto">
            <a:xfrm>
              <a:off x="4137" y="4215"/>
              <a:ext cx="183" cy="192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29" name="Rectangle 85"/>
            <p:cNvSpPr>
              <a:spLocks noChangeArrowheads="1"/>
            </p:cNvSpPr>
            <p:nvPr/>
          </p:nvSpPr>
          <p:spPr bwMode="auto">
            <a:xfrm>
              <a:off x="4329" y="4215"/>
              <a:ext cx="183" cy="192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30" name="Rectangle 86"/>
            <p:cNvSpPr>
              <a:spLocks noChangeArrowheads="1"/>
            </p:cNvSpPr>
            <p:nvPr/>
          </p:nvSpPr>
          <p:spPr bwMode="auto">
            <a:xfrm>
              <a:off x="4521" y="4215"/>
              <a:ext cx="183" cy="192"/>
            </a:xfrm>
            <a:prstGeom prst="rect">
              <a:avLst/>
            </a:prstGeom>
            <a:solidFill>
              <a:srgbClr val="669900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31" name="Rectangle 87"/>
            <p:cNvSpPr>
              <a:spLocks noChangeArrowheads="1"/>
            </p:cNvSpPr>
            <p:nvPr/>
          </p:nvSpPr>
          <p:spPr bwMode="auto">
            <a:xfrm>
              <a:off x="4713" y="4215"/>
              <a:ext cx="183" cy="192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32" name="Rectangle 88"/>
            <p:cNvSpPr>
              <a:spLocks noChangeArrowheads="1"/>
            </p:cNvSpPr>
            <p:nvPr/>
          </p:nvSpPr>
          <p:spPr bwMode="auto">
            <a:xfrm>
              <a:off x="4905" y="4215"/>
              <a:ext cx="183" cy="192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33" name="Rectangle 89"/>
            <p:cNvSpPr>
              <a:spLocks noChangeArrowheads="1"/>
            </p:cNvSpPr>
            <p:nvPr/>
          </p:nvSpPr>
          <p:spPr bwMode="auto">
            <a:xfrm>
              <a:off x="5097" y="4215"/>
              <a:ext cx="183" cy="192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34" name="Rectangle 90"/>
            <p:cNvSpPr>
              <a:spLocks noChangeArrowheads="1"/>
            </p:cNvSpPr>
            <p:nvPr/>
          </p:nvSpPr>
          <p:spPr bwMode="auto">
            <a:xfrm>
              <a:off x="5289" y="4215"/>
              <a:ext cx="183" cy="192"/>
            </a:xfrm>
            <a:prstGeom prst="rect">
              <a:avLst/>
            </a:prstGeom>
            <a:solidFill>
              <a:srgbClr val="669900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35" name="Rectangle 91"/>
            <p:cNvSpPr>
              <a:spLocks noChangeArrowheads="1"/>
            </p:cNvSpPr>
            <p:nvPr/>
          </p:nvSpPr>
          <p:spPr bwMode="auto">
            <a:xfrm>
              <a:off x="5481" y="4215"/>
              <a:ext cx="183" cy="192"/>
            </a:xfrm>
            <a:prstGeom prst="rect">
              <a:avLst/>
            </a:prstGeom>
            <a:solidFill>
              <a:srgbClr val="CCCC00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36" name="Rectangle 92"/>
            <p:cNvSpPr>
              <a:spLocks noChangeArrowheads="1"/>
            </p:cNvSpPr>
            <p:nvPr/>
          </p:nvSpPr>
          <p:spPr bwMode="auto">
            <a:xfrm>
              <a:off x="5673" y="4215"/>
              <a:ext cx="183" cy="192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37" name="Rectangle 93"/>
            <p:cNvSpPr>
              <a:spLocks noChangeArrowheads="1"/>
            </p:cNvSpPr>
            <p:nvPr/>
          </p:nvSpPr>
          <p:spPr bwMode="auto">
            <a:xfrm>
              <a:off x="105" y="3993"/>
              <a:ext cx="183" cy="192"/>
            </a:xfrm>
            <a:prstGeom prst="rect">
              <a:avLst/>
            </a:prstGeom>
            <a:solidFill>
              <a:srgbClr val="CCFF66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38" name="Rectangle 94"/>
            <p:cNvSpPr>
              <a:spLocks noChangeArrowheads="1"/>
            </p:cNvSpPr>
            <p:nvPr/>
          </p:nvSpPr>
          <p:spPr bwMode="auto">
            <a:xfrm>
              <a:off x="297" y="3993"/>
              <a:ext cx="183" cy="192"/>
            </a:xfrm>
            <a:prstGeom prst="rect">
              <a:avLst/>
            </a:prstGeom>
            <a:solidFill>
              <a:srgbClr val="CCFF66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39" name="Rectangle 95"/>
            <p:cNvSpPr>
              <a:spLocks noChangeArrowheads="1"/>
            </p:cNvSpPr>
            <p:nvPr/>
          </p:nvSpPr>
          <p:spPr bwMode="auto">
            <a:xfrm>
              <a:off x="489" y="3993"/>
              <a:ext cx="183" cy="192"/>
            </a:xfrm>
            <a:prstGeom prst="rect">
              <a:avLst/>
            </a:prstGeom>
            <a:solidFill>
              <a:srgbClr val="CCFF66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40" name="Rectangle 96"/>
            <p:cNvSpPr>
              <a:spLocks noChangeArrowheads="1"/>
            </p:cNvSpPr>
            <p:nvPr/>
          </p:nvSpPr>
          <p:spPr bwMode="auto">
            <a:xfrm>
              <a:off x="681" y="3993"/>
              <a:ext cx="183" cy="192"/>
            </a:xfrm>
            <a:prstGeom prst="rect">
              <a:avLst/>
            </a:prstGeom>
            <a:solidFill>
              <a:srgbClr val="CCFF66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41" name="Rectangle 97"/>
            <p:cNvSpPr>
              <a:spLocks noChangeArrowheads="1"/>
            </p:cNvSpPr>
            <p:nvPr/>
          </p:nvSpPr>
          <p:spPr bwMode="auto">
            <a:xfrm>
              <a:off x="873" y="3993"/>
              <a:ext cx="183" cy="192"/>
            </a:xfrm>
            <a:prstGeom prst="rect">
              <a:avLst/>
            </a:prstGeom>
            <a:solidFill>
              <a:srgbClr val="CCFF66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42" name="Rectangle 98"/>
            <p:cNvSpPr>
              <a:spLocks noChangeArrowheads="1"/>
            </p:cNvSpPr>
            <p:nvPr/>
          </p:nvSpPr>
          <p:spPr bwMode="auto">
            <a:xfrm>
              <a:off x="1065" y="3993"/>
              <a:ext cx="183" cy="192"/>
            </a:xfrm>
            <a:prstGeom prst="rect">
              <a:avLst/>
            </a:prstGeom>
            <a:solidFill>
              <a:srgbClr val="CCFF66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43" name="Rectangle 99"/>
            <p:cNvSpPr>
              <a:spLocks noChangeArrowheads="1"/>
            </p:cNvSpPr>
            <p:nvPr/>
          </p:nvSpPr>
          <p:spPr bwMode="auto">
            <a:xfrm>
              <a:off x="1257" y="3993"/>
              <a:ext cx="183" cy="192"/>
            </a:xfrm>
            <a:prstGeom prst="rect">
              <a:avLst/>
            </a:prstGeom>
            <a:solidFill>
              <a:srgbClr val="CCFF66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44" name="Rectangle 100"/>
            <p:cNvSpPr>
              <a:spLocks noChangeArrowheads="1"/>
            </p:cNvSpPr>
            <p:nvPr/>
          </p:nvSpPr>
          <p:spPr bwMode="auto">
            <a:xfrm>
              <a:off x="1449" y="3993"/>
              <a:ext cx="183" cy="192"/>
            </a:xfrm>
            <a:prstGeom prst="rect">
              <a:avLst/>
            </a:prstGeom>
            <a:solidFill>
              <a:srgbClr val="CCFF66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45" name="Rectangle 101"/>
            <p:cNvSpPr>
              <a:spLocks noChangeArrowheads="1"/>
            </p:cNvSpPr>
            <p:nvPr/>
          </p:nvSpPr>
          <p:spPr bwMode="auto">
            <a:xfrm>
              <a:off x="1641" y="3993"/>
              <a:ext cx="183" cy="192"/>
            </a:xfrm>
            <a:prstGeom prst="rect">
              <a:avLst/>
            </a:prstGeom>
            <a:solidFill>
              <a:srgbClr val="CCFF66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46" name="Rectangle 102"/>
            <p:cNvSpPr>
              <a:spLocks noChangeArrowheads="1"/>
            </p:cNvSpPr>
            <p:nvPr/>
          </p:nvSpPr>
          <p:spPr bwMode="auto">
            <a:xfrm>
              <a:off x="1833" y="3993"/>
              <a:ext cx="183" cy="192"/>
            </a:xfrm>
            <a:prstGeom prst="rect">
              <a:avLst/>
            </a:prstGeom>
            <a:solidFill>
              <a:srgbClr val="CCFF66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47" name="Rectangle 103"/>
            <p:cNvSpPr>
              <a:spLocks noChangeArrowheads="1"/>
            </p:cNvSpPr>
            <p:nvPr/>
          </p:nvSpPr>
          <p:spPr bwMode="auto">
            <a:xfrm>
              <a:off x="2025" y="3993"/>
              <a:ext cx="183" cy="192"/>
            </a:xfrm>
            <a:prstGeom prst="rect">
              <a:avLst/>
            </a:prstGeom>
            <a:solidFill>
              <a:srgbClr val="CCFF66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48" name="Rectangle 104"/>
            <p:cNvSpPr>
              <a:spLocks noChangeArrowheads="1"/>
            </p:cNvSpPr>
            <p:nvPr/>
          </p:nvSpPr>
          <p:spPr bwMode="auto">
            <a:xfrm>
              <a:off x="2217" y="3993"/>
              <a:ext cx="183" cy="192"/>
            </a:xfrm>
            <a:prstGeom prst="rect">
              <a:avLst/>
            </a:prstGeom>
            <a:solidFill>
              <a:srgbClr val="CCFF66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49" name="Rectangle 105"/>
            <p:cNvSpPr>
              <a:spLocks noChangeArrowheads="1"/>
            </p:cNvSpPr>
            <p:nvPr/>
          </p:nvSpPr>
          <p:spPr bwMode="auto">
            <a:xfrm>
              <a:off x="2409" y="3993"/>
              <a:ext cx="183" cy="192"/>
            </a:xfrm>
            <a:prstGeom prst="rect">
              <a:avLst/>
            </a:prstGeom>
            <a:solidFill>
              <a:srgbClr val="CCFF66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50" name="Rectangle 106"/>
            <p:cNvSpPr>
              <a:spLocks noChangeArrowheads="1"/>
            </p:cNvSpPr>
            <p:nvPr/>
          </p:nvSpPr>
          <p:spPr bwMode="auto">
            <a:xfrm>
              <a:off x="2601" y="3993"/>
              <a:ext cx="183" cy="192"/>
            </a:xfrm>
            <a:prstGeom prst="rect">
              <a:avLst/>
            </a:prstGeom>
            <a:solidFill>
              <a:srgbClr val="CCFF66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51" name="Rectangle 107"/>
            <p:cNvSpPr>
              <a:spLocks noChangeArrowheads="1"/>
            </p:cNvSpPr>
            <p:nvPr/>
          </p:nvSpPr>
          <p:spPr bwMode="auto">
            <a:xfrm>
              <a:off x="2793" y="3993"/>
              <a:ext cx="183" cy="192"/>
            </a:xfrm>
            <a:prstGeom prst="rect">
              <a:avLst/>
            </a:prstGeom>
            <a:solidFill>
              <a:srgbClr val="CCFF66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52" name="Rectangle 108"/>
            <p:cNvSpPr>
              <a:spLocks noChangeArrowheads="1"/>
            </p:cNvSpPr>
            <p:nvPr/>
          </p:nvSpPr>
          <p:spPr bwMode="auto">
            <a:xfrm>
              <a:off x="2985" y="3993"/>
              <a:ext cx="183" cy="192"/>
            </a:xfrm>
            <a:prstGeom prst="rect">
              <a:avLst/>
            </a:prstGeom>
            <a:solidFill>
              <a:srgbClr val="CCFF66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53" name="Rectangle 109"/>
            <p:cNvSpPr>
              <a:spLocks noChangeArrowheads="1"/>
            </p:cNvSpPr>
            <p:nvPr/>
          </p:nvSpPr>
          <p:spPr bwMode="auto">
            <a:xfrm>
              <a:off x="3177" y="3993"/>
              <a:ext cx="183" cy="192"/>
            </a:xfrm>
            <a:prstGeom prst="rect">
              <a:avLst/>
            </a:prstGeom>
            <a:solidFill>
              <a:srgbClr val="CCFF66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54" name="Rectangle 110"/>
            <p:cNvSpPr>
              <a:spLocks noChangeArrowheads="1"/>
            </p:cNvSpPr>
            <p:nvPr/>
          </p:nvSpPr>
          <p:spPr bwMode="auto">
            <a:xfrm>
              <a:off x="3369" y="3993"/>
              <a:ext cx="183" cy="192"/>
            </a:xfrm>
            <a:prstGeom prst="rect">
              <a:avLst/>
            </a:prstGeom>
            <a:solidFill>
              <a:srgbClr val="CCFF66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55" name="Rectangle 111"/>
            <p:cNvSpPr>
              <a:spLocks noChangeArrowheads="1"/>
            </p:cNvSpPr>
            <p:nvPr/>
          </p:nvSpPr>
          <p:spPr bwMode="auto">
            <a:xfrm>
              <a:off x="3561" y="3993"/>
              <a:ext cx="183" cy="192"/>
            </a:xfrm>
            <a:prstGeom prst="rect">
              <a:avLst/>
            </a:prstGeom>
            <a:solidFill>
              <a:srgbClr val="CCFF66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56" name="Rectangle 112"/>
            <p:cNvSpPr>
              <a:spLocks noChangeArrowheads="1"/>
            </p:cNvSpPr>
            <p:nvPr/>
          </p:nvSpPr>
          <p:spPr bwMode="auto">
            <a:xfrm>
              <a:off x="3753" y="3993"/>
              <a:ext cx="183" cy="192"/>
            </a:xfrm>
            <a:prstGeom prst="rect">
              <a:avLst/>
            </a:prstGeom>
            <a:solidFill>
              <a:srgbClr val="CCFF66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57" name="Rectangle 113"/>
            <p:cNvSpPr>
              <a:spLocks noChangeArrowheads="1"/>
            </p:cNvSpPr>
            <p:nvPr/>
          </p:nvSpPr>
          <p:spPr bwMode="auto">
            <a:xfrm>
              <a:off x="3945" y="3993"/>
              <a:ext cx="183" cy="192"/>
            </a:xfrm>
            <a:prstGeom prst="rect">
              <a:avLst/>
            </a:prstGeom>
            <a:solidFill>
              <a:srgbClr val="CCFF66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58" name="Rectangle 114"/>
            <p:cNvSpPr>
              <a:spLocks noChangeArrowheads="1"/>
            </p:cNvSpPr>
            <p:nvPr/>
          </p:nvSpPr>
          <p:spPr bwMode="auto">
            <a:xfrm>
              <a:off x="4137" y="3993"/>
              <a:ext cx="183" cy="192"/>
            </a:xfrm>
            <a:prstGeom prst="rect">
              <a:avLst/>
            </a:prstGeom>
            <a:solidFill>
              <a:srgbClr val="CCFF66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59" name="Rectangle 115"/>
            <p:cNvSpPr>
              <a:spLocks noChangeArrowheads="1"/>
            </p:cNvSpPr>
            <p:nvPr/>
          </p:nvSpPr>
          <p:spPr bwMode="auto">
            <a:xfrm>
              <a:off x="4329" y="3993"/>
              <a:ext cx="183" cy="192"/>
            </a:xfrm>
            <a:prstGeom prst="rect">
              <a:avLst/>
            </a:prstGeom>
            <a:solidFill>
              <a:srgbClr val="CCFF66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60" name="Rectangle 116"/>
            <p:cNvSpPr>
              <a:spLocks noChangeArrowheads="1"/>
            </p:cNvSpPr>
            <p:nvPr/>
          </p:nvSpPr>
          <p:spPr bwMode="auto">
            <a:xfrm>
              <a:off x="4521" y="3993"/>
              <a:ext cx="183" cy="192"/>
            </a:xfrm>
            <a:prstGeom prst="rect">
              <a:avLst/>
            </a:prstGeom>
            <a:solidFill>
              <a:srgbClr val="CCFF66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61" name="Rectangle 117"/>
            <p:cNvSpPr>
              <a:spLocks noChangeArrowheads="1"/>
            </p:cNvSpPr>
            <p:nvPr/>
          </p:nvSpPr>
          <p:spPr bwMode="auto">
            <a:xfrm>
              <a:off x="4713" y="3993"/>
              <a:ext cx="183" cy="192"/>
            </a:xfrm>
            <a:prstGeom prst="rect">
              <a:avLst/>
            </a:prstGeom>
            <a:solidFill>
              <a:srgbClr val="CCFF66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62" name="Rectangle 118"/>
            <p:cNvSpPr>
              <a:spLocks noChangeArrowheads="1"/>
            </p:cNvSpPr>
            <p:nvPr/>
          </p:nvSpPr>
          <p:spPr bwMode="auto">
            <a:xfrm>
              <a:off x="4905" y="3993"/>
              <a:ext cx="183" cy="192"/>
            </a:xfrm>
            <a:prstGeom prst="rect">
              <a:avLst/>
            </a:prstGeom>
            <a:solidFill>
              <a:srgbClr val="CCFF66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63" name="Rectangle 119"/>
            <p:cNvSpPr>
              <a:spLocks noChangeArrowheads="1"/>
            </p:cNvSpPr>
            <p:nvPr/>
          </p:nvSpPr>
          <p:spPr bwMode="auto">
            <a:xfrm>
              <a:off x="5097" y="3993"/>
              <a:ext cx="183" cy="192"/>
            </a:xfrm>
            <a:prstGeom prst="rect">
              <a:avLst/>
            </a:prstGeom>
            <a:solidFill>
              <a:srgbClr val="CCFF66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64" name="Rectangle 120"/>
            <p:cNvSpPr>
              <a:spLocks noChangeArrowheads="1"/>
            </p:cNvSpPr>
            <p:nvPr/>
          </p:nvSpPr>
          <p:spPr bwMode="auto">
            <a:xfrm>
              <a:off x="5289" y="3993"/>
              <a:ext cx="183" cy="192"/>
            </a:xfrm>
            <a:prstGeom prst="rect">
              <a:avLst/>
            </a:prstGeom>
            <a:solidFill>
              <a:srgbClr val="CCFF66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65" name="Rectangle 121"/>
            <p:cNvSpPr>
              <a:spLocks noChangeArrowheads="1"/>
            </p:cNvSpPr>
            <p:nvPr/>
          </p:nvSpPr>
          <p:spPr bwMode="auto">
            <a:xfrm>
              <a:off x="5481" y="3993"/>
              <a:ext cx="183" cy="192"/>
            </a:xfrm>
            <a:prstGeom prst="rect">
              <a:avLst/>
            </a:prstGeom>
            <a:solidFill>
              <a:srgbClr val="CCFF66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66" name="Rectangle 122"/>
            <p:cNvSpPr>
              <a:spLocks noChangeArrowheads="1"/>
            </p:cNvSpPr>
            <p:nvPr/>
          </p:nvSpPr>
          <p:spPr bwMode="auto">
            <a:xfrm>
              <a:off x="5673" y="3993"/>
              <a:ext cx="183" cy="192"/>
            </a:xfrm>
            <a:prstGeom prst="rect">
              <a:avLst/>
            </a:prstGeom>
            <a:solidFill>
              <a:srgbClr val="CCFF66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/>
            <a:r>
              <a:rPr lang="id-ID" sz="3100" dirty="0" smtClean="0">
                <a:latin typeface="Berlin Sans FB Demi" pitchFamily="34" charset="0"/>
              </a:rPr>
              <a:t/>
            </a:r>
            <a:br>
              <a:rPr lang="id-ID" sz="3100" dirty="0" smtClean="0">
                <a:latin typeface="Berlin Sans FB Demi" pitchFamily="34" charset="0"/>
              </a:rPr>
            </a:br>
            <a:endParaRPr lang="id-ID" sz="4900" dirty="0">
              <a:latin typeface="Berlin Sans FB Demi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857356" y="2714620"/>
            <a:ext cx="7286644" cy="4143380"/>
          </a:xfrm>
        </p:spPr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id-ID" sz="3600" dirty="0" smtClean="0"/>
              <a:t>	Merupakan alat perekam observasi secara berkala terhadap suatu peristiwa atau kejadian penting yang melukiskan perilaku </a:t>
            </a:r>
            <a:r>
              <a:rPr lang="en-US" sz="3600" dirty="0" err="1" smtClean="0"/>
              <a:t>anak</a:t>
            </a:r>
            <a:r>
              <a:rPr lang="en-US" sz="3600" dirty="0" smtClean="0"/>
              <a:t> </a:t>
            </a:r>
            <a:r>
              <a:rPr lang="id-ID" sz="3600" dirty="0" smtClean="0"/>
              <a:t>yang</a:t>
            </a:r>
            <a:r>
              <a:rPr lang="en-US" sz="3600" dirty="0" smtClean="0"/>
              <a:t> </a:t>
            </a:r>
            <a:r>
              <a:rPr lang="id-ID" sz="3600" dirty="0" smtClean="0"/>
              <a:t> terjadinya </a:t>
            </a:r>
            <a:r>
              <a:rPr lang="id-ID" sz="3600" i="1" dirty="0" smtClean="0"/>
              <a:t>tidak umum </a:t>
            </a:r>
            <a:r>
              <a:rPr lang="id-ID" sz="3600" dirty="0" smtClean="0"/>
              <a:t>atau </a:t>
            </a:r>
            <a:r>
              <a:rPr lang="en-US" sz="3600" i="1" dirty="0" err="1" smtClean="0"/>
              <a:t>kejadian</a:t>
            </a:r>
            <a:r>
              <a:rPr lang="id-ID" sz="3600" i="1" dirty="0" smtClean="0"/>
              <a:t> khusus</a:t>
            </a:r>
            <a:r>
              <a:rPr lang="en-US" sz="3600" dirty="0" smtClean="0"/>
              <a:t>,</a:t>
            </a:r>
            <a:r>
              <a:rPr lang="id-ID" sz="3600" dirty="0" smtClean="0"/>
              <a:t> yang diuraikan dalam bentuk pernyataan singkat dan obyektif</a:t>
            </a:r>
            <a:r>
              <a:rPr lang="en-US" sz="3600" dirty="0" smtClean="0"/>
              <a:t>.</a:t>
            </a:r>
            <a:endParaRPr lang="id-ID" sz="3600" dirty="0" smtClean="0"/>
          </a:p>
          <a:p>
            <a:pPr marL="514350" indent="-514350">
              <a:buNone/>
            </a:pPr>
            <a:r>
              <a:rPr lang="id-ID" sz="3600" dirty="0" smtClean="0">
                <a:latin typeface="Baskerville Old Face" pitchFamily="18" charset="0"/>
              </a:rPr>
              <a:t>      </a:t>
            </a:r>
          </a:p>
          <a:p>
            <a:pPr>
              <a:buNone/>
            </a:pPr>
            <a:endParaRPr lang="id-ID" dirty="0" smtClean="0"/>
          </a:p>
          <a:p>
            <a:pPr>
              <a:buNone/>
            </a:pPr>
            <a:endParaRPr lang="id-ID" dirty="0"/>
          </a:p>
        </p:txBody>
      </p:sp>
      <p:pic>
        <p:nvPicPr>
          <p:cNvPr id="4" name="Picture 3" descr="mirror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5286388"/>
            <a:ext cx="2164052" cy="1571612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439670" y="1500174"/>
            <a:ext cx="641246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id-ID" sz="5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1. CATATAN ANEKDOT</a:t>
            </a:r>
            <a:endParaRPr lang="en-US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0" y="0"/>
            <a:ext cx="9144000" cy="114300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rmAutofit fontScale="90000" lnSpcReduction="2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d-ID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Rockwell Extra Bold" pitchFamily="18" charset="0"/>
                <a:ea typeface="+mn-ea"/>
                <a:cs typeface="+mn-cs"/>
              </a:rPr>
              <a:t>Tahap II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id-ID" sz="4400" dirty="0" smtClean="0">
                <a:latin typeface="Rockwell Extra Bold" pitchFamily="18" charset="0"/>
              </a:rPr>
              <a:t>PENCATATAN</a:t>
            </a:r>
            <a:endParaRPr kumimoji="0" lang="id-ID" sz="4400" b="0" i="0" u="none" strike="noStrike" kern="1200" cap="none" spc="0" normalizeH="0" baseline="0" noProof="0" dirty="0">
              <a:ln>
                <a:noFill/>
              </a:ln>
              <a:solidFill>
                <a:schemeClr val="dk1"/>
              </a:solidFill>
              <a:effectLst/>
              <a:uLnTx/>
              <a:uFillTx/>
              <a:latin typeface="Rockwell Extra Bold" pitchFamily="18" charset="0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605576" y="2857496"/>
            <a:ext cx="3752374" cy="1323439"/>
          </a:xfrm>
          <a:prstGeom prst="rect">
            <a:avLst/>
          </a:prstGeom>
          <a:solidFill>
            <a:srgbClr val="4DF96E"/>
          </a:solidFill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id-ID" sz="40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Karakteristik </a:t>
            </a:r>
          </a:p>
          <a:p>
            <a:pPr algn="ctr"/>
            <a:r>
              <a:rPr lang="id-ID" sz="40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Catatan Anekdot</a:t>
            </a:r>
            <a:endParaRPr lang="en-US" sz="40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graphicFrame>
        <p:nvGraphicFramePr>
          <p:cNvPr id="4" name="Diagram 3"/>
          <p:cNvGraphicFramePr/>
          <p:nvPr/>
        </p:nvGraphicFramePr>
        <p:xfrm>
          <a:off x="0" y="0"/>
          <a:ext cx="9144000" cy="6858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103038"/>
            <a:ext cx="5000628" cy="1643050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Rectangle 9"/>
          <p:cNvSpPr/>
          <p:nvPr/>
        </p:nvSpPr>
        <p:spPr>
          <a:xfrm>
            <a:off x="71406" y="2233184"/>
            <a:ext cx="4000496" cy="3929090"/>
          </a:xfrm>
          <a:prstGeom prst="rect">
            <a:avLst/>
          </a:prstGeom>
          <a:solidFill>
            <a:srgbClr val="92D050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1" name="Rectangle 10"/>
          <p:cNvSpPr/>
          <p:nvPr/>
        </p:nvSpPr>
        <p:spPr>
          <a:xfrm>
            <a:off x="4214810" y="4500570"/>
            <a:ext cx="4857784" cy="2285992"/>
          </a:xfrm>
          <a:prstGeom prst="rect">
            <a:avLst/>
          </a:prstGeom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9" name="Rectangle 8"/>
          <p:cNvSpPr/>
          <p:nvPr/>
        </p:nvSpPr>
        <p:spPr>
          <a:xfrm>
            <a:off x="5072098" y="71414"/>
            <a:ext cx="4000496" cy="4286280"/>
          </a:xfrm>
          <a:prstGeom prst="rect">
            <a:avLst/>
          </a:prstGeom>
          <a:solidFill>
            <a:srgbClr val="FFFF00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7" name="Rectangle 6"/>
          <p:cNvSpPr/>
          <p:nvPr/>
        </p:nvSpPr>
        <p:spPr>
          <a:xfrm>
            <a:off x="0" y="103038"/>
            <a:ext cx="4999894" cy="1754326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id-ID" sz="54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Tujuan </a:t>
            </a:r>
          </a:p>
          <a:p>
            <a:pPr algn="ctr"/>
            <a:r>
              <a:rPr lang="id-ID" sz="54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Catatan Anekdot</a:t>
            </a:r>
            <a:endParaRPr lang="en-US" sz="54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71406" y="2295307"/>
            <a:ext cx="4071966" cy="40626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d-ID" sz="3000" dirty="0" smtClean="0"/>
              <a:t>Catatan anekdot yang dikumpulkan dari waktu ke waktu dapat memperkuat pemahaman guru terhadap setiap anak sebagai suatu pola atau munculnya profil anak.</a:t>
            </a:r>
          </a:p>
          <a:p>
            <a:endParaRPr lang="id-ID" dirty="0"/>
          </a:p>
        </p:txBody>
      </p:sp>
      <p:sp>
        <p:nvSpPr>
          <p:cNvPr id="6" name="TextBox 5"/>
          <p:cNvSpPr txBox="1"/>
          <p:nvPr/>
        </p:nvSpPr>
        <p:spPr>
          <a:xfrm>
            <a:off x="5214974" y="47693"/>
            <a:ext cx="4000496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d-ID" sz="3000" dirty="0" smtClean="0"/>
              <a:t>Perubahan perilaku yang muncul yang dikumpulkan dalam portofolio memberikan usulan untuk rencana pengamatan selanjutnya, rencana pembelajaran dan pertemuan orangtua. </a:t>
            </a:r>
            <a:endParaRPr lang="id-ID" dirty="0" smtClean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endParaRPr lang="id-ID" dirty="0"/>
          </a:p>
        </p:txBody>
      </p:sp>
      <p:sp>
        <p:nvSpPr>
          <p:cNvPr id="8" name="TextBox 7"/>
          <p:cNvSpPr txBox="1"/>
          <p:nvPr/>
        </p:nvSpPr>
        <p:spPr>
          <a:xfrm>
            <a:off x="4286248" y="4500570"/>
            <a:ext cx="5000628" cy="29546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d-ID" sz="3000" dirty="0" smtClean="0"/>
              <a:t>Catatan anekdot dapat menangkap kekayaan dan kompleksitas pada saat anak berinteraksi dengan sesama anak dan dengan material. 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id-ID" dirty="0" smtClean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endParaRPr lang="id-ID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tips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571868" y="0"/>
            <a:ext cx="1785950" cy="1809977"/>
          </a:xfrm>
          <a:prstGeom prst="rect">
            <a:avLst/>
          </a:prstGeom>
          <a:noFill/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158" y="1500174"/>
            <a:ext cx="3214710" cy="2000264"/>
          </a:xfrm>
          <a:solidFill>
            <a:schemeClr val="accent3">
              <a:lumMod val="40000"/>
              <a:lumOff val="60000"/>
            </a:schemeClr>
          </a:solidFill>
        </p:spPr>
        <p:txBody>
          <a:bodyPr>
            <a:normAutofit fontScale="92500" lnSpcReduction="10000"/>
          </a:bodyPr>
          <a:lstStyle/>
          <a:p>
            <a:pPr algn="ctr">
              <a:buNone/>
            </a:pPr>
            <a:r>
              <a:rPr lang="id-ID" sz="3600" dirty="0" smtClean="0">
                <a:latin typeface="Aharoni" pitchFamily="2" charset="-79"/>
                <a:cs typeface="Aharoni" pitchFamily="2" charset="-79"/>
              </a:rPr>
              <a:t>	Simpan kertas/kartu itu dalam kantong.</a:t>
            </a:r>
          </a:p>
          <a:p>
            <a:pPr marL="514350" indent="-514350">
              <a:buNone/>
            </a:pPr>
            <a:endParaRPr lang="id-ID" sz="3600" dirty="0" smtClean="0">
              <a:latin typeface="Baskerville Old Face" pitchFamily="18" charset="0"/>
            </a:endParaRPr>
          </a:p>
          <a:p>
            <a:pPr marL="514350" indent="-514350" algn="ctr">
              <a:buFont typeface="Arial" charset="0"/>
              <a:buChar char="•"/>
            </a:pPr>
            <a:endParaRPr lang="id-ID" sz="3600" dirty="0" smtClean="0">
              <a:latin typeface="Baskerville Old Face" pitchFamily="18" charset="0"/>
            </a:endParaRPr>
          </a:p>
          <a:p>
            <a:pPr>
              <a:buNone/>
            </a:pPr>
            <a:endParaRPr lang="id-ID" dirty="0" smtClean="0"/>
          </a:p>
          <a:p>
            <a:pPr>
              <a:buNone/>
            </a:pPr>
            <a:endParaRPr lang="id-ID" dirty="0"/>
          </a:p>
        </p:txBody>
      </p:sp>
      <p:sp>
        <p:nvSpPr>
          <p:cNvPr id="6" name="Content Placeholder 2"/>
          <p:cNvSpPr txBox="1">
            <a:spLocks/>
          </p:cNvSpPr>
          <p:nvPr/>
        </p:nvSpPr>
        <p:spPr>
          <a:xfrm>
            <a:off x="5000628" y="2071678"/>
            <a:ext cx="3786214" cy="3357586"/>
          </a:xfrm>
          <a:prstGeom prst="rect">
            <a:avLst/>
          </a:prstGeom>
          <a:solidFill>
            <a:srgbClr val="FFC000"/>
          </a:solidFill>
        </p:spPr>
        <p:txBody>
          <a:bodyPr vert="horz" lIns="91440" tIns="45720" rIns="91440" bIns="45720" rtlCol="0">
            <a:normAutofit fontScale="55000" lnSpcReduction="20000"/>
          </a:bodyPr>
          <a:lstStyle/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id-ID" sz="4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haroni" pitchFamily="2" charset="-79"/>
                <a:ea typeface="+mn-ea"/>
                <a:cs typeface="Aharoni" pitchFamily="2" charset="-79"/>
              </a:rPr>
              <a:t>	</a:t>
            </a:r>
          </a:p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id-ID" sz="4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haroni" pitchFamily="2" charset="-79"/>
                <a:ea typeface="+mn-ea"/>
                <a:cs typeface="Aharoni" pitchFamily="2" charset="-79"/>
              </a:rPr>
              <a:t>Tulis satu kata sebagai pengingat atau frasa singkat tentang peristiwa. Ini akan dapat menolong saat menuliskan catatan anekdot setelah anak-anak pulang. 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id-ID" sz="3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514350" marR="0" lvl="0" indent="-51435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id-ID" sz="3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Baskerville Old Face" pitchFamily="18" charset="0"/>
              <a:ea typeface="+mn-ea"/>
              <a:cs typeface="+mn-cs"/>
            </a:endParaRPr>
          </a:p>
          <a:p>
            <a:pPr marL="514350" marR="0" lvl="0" indent="-51435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id-ID" sz="3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Baskerville Old Face" pitchFamily="18" charset="0"/>
              <a:ea typeface="+mn-ea"/>
              <a:cs typeface="+mn-cs"/>
            </a:endParaRPr>
          </a:p>
          <a:p>
            <a:pPr marL="514350" marR="0" lvl="0" indent="-51435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charset="0"/>
              <a:buChar char="•"/>
              <a:tabLst/>
              <a:defRPr/>
            </a:pPr>
            <a:endParaRPr kumimoji="0" lang="id-ID" sz="3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Baskerville Old Face" pitchFamily="18" charset="0"/>
              <a:ea typeface="+mn-ea"/>
              <a:cs typeface="+mn-cs"/>
            </a:endParaRPr>
          </a:p>
          <a:p>
            <a:pPr marL="514350" marR="0" lvl="0" indent="-51435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charset="0"/>
              <a:buChar char="•"/>
              <a:tabLst/>
              <a:defRPr/>
            </a:pPr>
            <a:endParaRPr kumimoji="0" lang="id-ID" sz="3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Baskerville Old Face" pitchFamily="18" charset="0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id-ID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id-ID" sz="3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Content Placeholder 2"/>
          <p:cNvSpPr txBox="1">
            <a:spLocks/>
          </p:cNvSpPr>
          <p:nvPr/>
        </p:nvSpPr>
        <p:spPr>
          <a:xfrm>
            <a:off x="714348" y="3571876"/>
            <a:ext cx="3893339" cy="2643194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id-ID" sz="4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haroni" pitchFamily="2" charset="-79"/>
                <a:ea typeface="+mn-ea"/>
                <a:cs typeface="Aharoni" pitchFamily="2" charset="-79"/>
              </a:rPr>
              <a:t>	</a:t>
            </a:r>
            <a:r>
              <a:rPr kumimoji="0" lang="id-ID" sz="3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haroni" pitchFamily="2" charset="-79"/>
                <a:ea typeface="+mn-ea"/>
                <a:cs typeface="Aharoni" pitchFamily="2" charset="-79"/>
              </a:rPr>
              <a:t>Buat coretan catatan singkat dalam secarik kertas /kartu </a:t>
            </a:r>
            <a:r>
              <a:rPr kumimoji="0" lang="en-US" sz="3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haroni" pitchFamily="2" charset="-79"/>
                <a:ea typeface="+mn-ea"/>
                <a:cs typeface="Aharoni" pitchFamily="2" charset="-79"/>
              </a:rPr>
              <a:t>. </a:t>
            </a:r>
            <a:endParaRPr kumimoji="0" lang="id-ID" sz="3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haroni" pitchFamily="2" charset="-79"/>
              <a:ea typeface="+mn-ea"/>
              <a:cs typeface="Aharoni" pitchFamily="2" charset="-79"/>
            </a:endParaRPr>
          </a:p>
          <a:p>
            <a:pPr marL="514350" marR="0" lvl="0" indent="-51435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id-ID" sz="3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Baskerville Old Face" pitchFamily="18" charset="0"/>
              <a:ea typeface="+mn-ea"/>
              <a:cs typeface="+mn-cs"/>
            </a:endParaRPr>
          </a:p>
          <a:p>
            <a:pPr marL="514350" marR="0" lvl="0" indent="-51435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charset="0"/>
              <a:buChar char="•"/>
              <a:tabLst/>
              <a:defRPr/>
            </a:pPr>
            <a:endParaRPr kumimoji="0" lang="id-ID" sz="3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Baskerville Old Face" pitchFamily="18" charset="0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id-ID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id-ID" sz="3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57158" y="1142984"/>
            <a:ext cx="8358246" cy="5509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d-ID" sz="3200" dirty="0" smtClean="0"/>
              <a:t>Nama Anak </a:t>
            </a:r>
            <a:r>
              <a:rPr lang="en-US" sz="3200" dirty="0" smtClean="0"/>
              <a:t>: </a:t>
            </a:r>
            <a:r>
              <a:rPr lang="en-US" sz="3200" u="sng" dirty="0" smtClean="0"/>
              <a:t>Melissa </a:t>
            </a:r>
            <a:endParaRPr lang="id-ID" sz="3200" dirty="0" smtClean="0"/>
          </a:p>
          <a:p>
            <a:r>
              <a:rPr lang="id-ID" sz="3200" dirty="0" smtClean="0"/>
              <a:t>Tanggal &amp; Waktu </a:t>
            </a:r>
            <a:r>
              <a:rPr lang="en-US" sz="3200" dirty="0" smtClean="0"/>
              <a:t>: </a:t>
            </a:r>
            <a:r>
              <a:rPr lang="id-ID" sz="3200" dirty="0" smtClean="0"/>
              <a:t>15 Juli 2014 pk.0</a:t>
            </a:r>
            <a:r>
              <a:rPr lang="en-US" sz="3200" u="sng" dirty="0" smtClean="0"/>
              <a:t>8:45</a:t>
            </a:r>
            <a:r>
              <a:rPr lang="id-ID" sz="3200" u="sng" dirty="0" smtClean="0"/>
              <a:t> WIB</a:t>
            </a:r>
            <a:endParaRPr lang="id-ID" sz="3200" dirty="0" smtClean="0"/>
          </a:p>
          <a:p>
            <a:r>
              <a:rPr lang="id-ID" sz="3200" dirty="0" smtClean="0"/>
              <a:t>Tempat </a:t>
            </a:r>
            <a:r>
              <a:rPr lang="en-US" sz="3200" dirty="0" smtClean="0"/>
              <a:t>: </a:t>
            </a:r>
            <a:r>
              <a:rPr lang="id-ID" sz="3200" dirty="0" smtClean="0"/>
              <a:t>Area Membaca</a:t>
            </a:r>
          </a:p>
          <a:p>
            <a:r>
              <a:rPr lang="en-US" sz="3200" dirty="0" smtClean="0"/>
              <a:t> </a:t>
            </a:r>
            <a:endParaRPr lang="id-ID" sz="3200" dirty="0" smtClean="0"/>
          </a:p>
          <a:p>
            <a:r>
              <a:rPr lang="id-ID" sz="3200" b="1" dirty="0" smtClean="0"/>
              <a:t>Peristiwa dan Perilaku </a:t>
            </a:r>
            <a:r>
              <a:rPr lang="en-US" sz="3200" b="1" dirty="0" smtClean="0"/>
              <a:t>:</a:t>
            </a:r>
            <a:endParaRPr lang="id-ID" sz="3200" dirty="0" smtClean="0"/>
          </a:p>
          <a:p>
            <a:r>
              <a:rPr lang="en-US" sz="3200" dirty="0" smtClean="0"/>
              <a:t>Melissa </a:t>
            </a:r>
            <a:r>
              <a:rPr lang="id-ID" sz="3200" dirty="0" smtClean="0"/>
              <a:t>duduk di sebelah Tina di dekat meja baca. </a:t>
            </a:r>
            <a:r>
              <a:rPr lang="en-US" sz="3200" dirty="0" smtClean="0"/>
              <a:t> Tina </a:t>
            </a:r>
            <a:r>
              <a:rPr lang="id-ID" sz="3200" dirty="0" smtClean="0"/>
              <a:t>menyapa </a:t>
            </a:r>
            <a:r>
              <a:rPr lang="en-US" sz="3200" dirty="0" smtClean="0"/>
              <a:t>Melissa</a:t>
            </a:r>
            <a:r>
              <a:rPr lang="id-ID" sz="3200" dirty="0" smtClean="0"/>
              <a:t>,</a:t>
            </a:r>
            <a:r>
              <a:rPr lang="en-US" sz="3200" dirty="0" smtClean="0"/>
              <a:t> "Hi, Melissa! </a:t>
            </a:r>
            <a:r>
              <a:rPr lang="id-ID" sz="3200" dirty="0" smtClean="0"/>
              <a:t>Mau baca buku sama aku ?</a:t>
            </a:r>
            <a:r>
              <a:rPr lang="en-US" sz="3200" dirty="0" smtClean="0"/>
              <a:t>" Melissa </a:t>
            </a:r>
            <a:r>
              <a:rPr lang="id-ID" sz="3200" dirty="0" smtClean="0"/>
              <a:t>berkata bahwa dia tidak bisa membaca.</a:t>
            </a:r>
            <a:r>
              <a:rPr lang="en-US" sz="3200" dirty="0" smtClean="0"/>
              <a:t> Tina </a:t>
            </a:r>
            <a:r>
              <a:rPr lang="id-ID" sz="3200" dirty="0" smtClean="0"/>
              <a:t>menjawab</a:t>
            </a:r>
            <a:r>
              <a:rPr lang="en-US" sz="3200" dirty="0" smtClean="0"/>
              <a:t>, “</a:t>
            </a:r>
            <a:r>
              <a:rPr lang="id-ID" sz="3200" dirty="0" smtClean="0"/>
              <a:t>Kita lihat gambarnya saja.”</a:t>
            </a:r>
          </a:p>
          <a:p>
            <a:r>
              <a:rPr lang="en-US" sz="3200" dirty="0" smtClean="0"/>
              <a:t> </a:t>
            </a:r>
            <a:endParaRPr lang="id-ID" sz="3200" dirty="0"/>
          </a:p>
        </p:txBody>
      </p:sp>
      <p:sp>
        <p:nvSpPr>
          <p:cNvPr id="7" name="Rectangle 6"/>
          <p:cNvSpPr/>
          <p:nvPr/>
        </p:nvSpPr>
        <p:spPr>
          <a:xfrm>
            <a:off x="500034" y="285728"/>
            <a:ext cx="825456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id-ID" sz="5400" b="1" cap="none" spc="0" dirty="0" smtClean="0">
                <a:ln w="1905"/>
                <a:solidFill>
                  <a:schemeClr val="bg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Contoh Catatan Anekdot</a:t>
            </a:r>
            <a:endParaRPr lang="en-US" sz="5400" b="1" cap="none" spc="0" dirty="0">
              <a:ln w="1905"/>
              <a:solidFill>
                <a:schemeClr val="bg1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500034" y="857232"/>
            <a:ext cx="8358246" cy="747897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d-ID" sz="3200" dirty="0" smtClean="0"/>
              <a:t>Nama Anak </a:t>
            </a:r>
            <a:r>
              <a:rPr lang="en-US" sz="3200" dirty="0" smtClean="0"/>
              <a:t>: </a:t>
            </a:r>
            <a:r>
              <a:rPr lang="id-ID" sz="3200" u="sng" dirty="0" smtClean="0"/>
              <a:t>Wisnu</a:t>
            </a:r>
            <a:endParaRPr lang="id-ID" sz="3200" dirty="0" smtClean="0"/>
          </a:p>
          <a:p>
            <a:r>
              <a:rPr lang="id-ID" sz="3200" dirty="0" smtClean="0"/>
              <a:t>Tanggal &amp; Waktu </a:t>
            </a:r>
            <a:r>
              <a:rPr lang="en-US" sz="3200" dirty="0" smtClean="0"/>
              <a:t>: </a:t>
            </a:r>
            <a:r>
              <a:rPr lang="id-ID" sz="3200" dirty="0" smtClean="0"/>
              <a:t>1 September 2014 pk 0</a:t>
            </a:r>
            <a:r>
              <a:rPr lang="id-ID" sz="3200" u="sng" dirty="0" smtClean="0"/>
              <a:t>8.15 WIB</a:t>
            </a:r>
            <a:endParaRPr lang="id-ID" sz="3200" dirty="0" smtClean="0"/>
          </a:p>
          <a:p>
            <a:r>
              <a:rPr lang="id-ID" sz="3200" dirty="0" smtClean="0"/>
              <a:t>Tempat </a:t>
            </a:r>
            <a:r>
              <a:rPr lang="en-US" sz="3200" dirty="0" smtClean="0"/>
              <a:t>: </a:t>
            </a:r>
            <a:r>
              <a:rPr lang="id-ID" sz="3200" dirty="0" smtClean="0"/>
              <a:t>Area Outdoor</a:t>
            </a:r>
          </a:p>
          <a:p>
            <a:r>
              <a:rPr lang="en-US" sz="3200" dirty="0" smtClean="0"/>
              <a:t> </a:t>
            </a:r>
            <a:r>
              <a:rPr lang="id-ID" sz="3200" b="1" dirty="0" smtClean="0"/>
              <a:t>Peristiwa dan Perilaku </a:t>
            </a:r>
            <a:r>
              <a:rPr lang="en-US" sz="3200" b="1" dirty="0" smtClean="0"/>
              <a:t>:</a:t>
            </a:r>
            <a:endParaRPr lang="id-ID" sz="3200" b="1" dirty="0" smtClean="0"/>
          </a:p>
          <a:p>
            <a:endParaRPr lang="id-ID" sz="3200" dirty="0" smtClean="0"/>
          </a:p>
          <a:p>
            <a:r>
              <a:rPr lang="id-ID" sz="3200" dirty="0" smtClean="0"/>
              <a:t>Toni mengambil satu dahan tanaman yang tergeletak di pojok taman. Wisnu mengikuti Toni, dan menarik dahan itu sambil dibawa lari berkeliling taman. Wisnu lalu menaiki dahan itu sambil bergerak melompat-lompat mengelilingi taman. </a:t>
            </a:r>
          </a:p>
          <a:p>
            <a:r>
              <a:rPr lang="en-US" sz="3200" dirty="0" smtClean="0"/>
              <a:t> </a:t>
            </a:r>
            <a:endParaRPr lang="id-ID" sz="3200" dirty="0" smtClean="0"/>
          </a:p>
          <a:p>
            <a:r>
              <a:rPr lang="en-US" sz="3200" dirty="0" smtClean="0"/>
              <a:t> </a:t>
            </a:r>
            <a:endParaRPr lang="id-ID" sz="3200" dirty="0" smtClean="0"/>
          </a:p>
          <a:p>
            <a:r>
              <a:rPr lang="en-US" sz="3200" dirty="0" smtClean="0"/>
              <a:t> </a:t>
            </a:r>
            <a:endParaRPr lang="id-ID" sz="3200" dirty="0"/>
          </a:p>
        </p:txBody>
      </p:sp>
      <p:sp>
        <p:nvSpPr>
          <p:cNvPr id="7" name="Rectangle 6"/>
          <p:cNvSpPr/>
          <p:nvPr/>
        </p:nvSpPr>
        <p:spPr>
          <a:xfrm>
            <a:off x="428596" y="76778"/>
            <a:ext cx="825456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id-ID" sz="5400" b="1" cap="none" spc="0" dirty="0" smtClean="0">
                <a:ln w="1905"/>
                <a:solidFill>
                  <a:schemeClr val="bg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Contoh Catatan Anekdot</a:t>
            </a:r>
            <a:endParaRPr lang="en-US" sz="5400" b="1" cap="none" spc="0" dirty="0">
              <a:ln w="1905"/>
              <a:solidFill>
                <a:schemeClr val="bg1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mirror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00860" y="5457194"/>
            <a:ext cx="1928858" cy="1400806"/>
          </a:xfrm>
          <a:prstGeom prst="rect">
            <a:avLst/>
          </a:prstGeom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158" y="428604"/>
            <a:ext cx="8229600" cy="5840411"/>
          </a:xfrm>
        </p:spPr>
        <p:txBody>
          <a:bodyPr>
            <a:normAutofit fontScale="92500" lnSpcReduction="20000"/>
          </a:bodyPr>
          <a:lstStyle/>
          <a:p>
            <a:pPr>
              <a:buNone/>
            </a:pPr>
            <a:r>
              <a:rPr lang="id-ID" dirty="0" smtClean="0"/>
              <a:t>Perhatikan bahwa  Anekdot :</a:t>
            </a:r>
          </a:p>
          <a:p>
            <a:pPr marL="514350" indent="-514350">
              <a:buFont typeface="+mj-lt"/>
              <a:buAutoNum type="arabicParenR"/>
            </a:pPr>
            <a:r>
              <a:rPr lang="id-ID" dirty="0" smtClean="0"/>
              <a:t>Berupa catatan tentang apa yang kita LIHAT atau DENGAR bukan asumsi</a:t>
            </a:r>
          </a:p>
          <a:p>
            <a:pPr marL="514350" indent="-514350">
              <a:buFont typeface="+mj-lt"/>
              <a:buAutoNum type="arabicParenR"/>
            </a:pPr>
            <a:r>
              <a:rPr lang="id-ID" dirty="0" smtClean="0"/>
              <a:t>Catatan sebaiknya akurat, obyektif, dan spesifik (hindari penggunaan kata yang subyektif dan ambigu)</a:t>
            </a:r>
          </a:p>
          <a:p>
            <a:pPr marL="514350" indent="-514350">
              <a:buFont typeface="+mj-lt"/>
              <a:buAutoNum type="arabicParenR"/>
            </a:pPr>
            <a:r>
              <a:rPr lang="id-ID" dirty="0" smtClean="0"/>
              <a:t>Perlu melihat anak yang berbeda dengan ragam kegiatan. Hindari menulis catatan tentang “hal-hal lucu yang dikatakan anak”.</a:t>
            </a:r>
          </a:p>
          <a:p>
            <a:pPr marL="514350" indent="-514350">
              <a:buFont typeface="+mj-lt"/>
              <a:buAutoNum type="arabicParenR"/>
            </a:pPr>
            <a:r>
              <a:rPr lang="id-ID" dirty="0" smtClean="0"/>
              <a:t>Ingatlah untuk bertanya kepada diri sendiri, “Apakah aku menulis ini dengan cara yang sama ketika orang lain juga melihatnya ?”</a:t>
            </a:r>
          </a:p>
          <a:p>
            <a:pPr marL="514350" indent="-514350">
              <a:buFont typeface="+mj-lt"/>
              <a:buAutoNum type="arabicParenR"/>
            </a:pPr>
            <a:r>
              <a:rPr lang="id-ID" dirty="0" smtClean="0"/>
              <a:t>Jangan lupa menuliskan nama anak, tempat dan waktu!</a:t>
            </a:r>
          </a:p>
          <a:p>
            <a:pPr marL="514350" indent="-514350">
              <a:buFont typeface="+mj-lt"/>
              <a:buAutoNum type="arabicParenR"/>
            </a:pPr>
            <a:r>
              <a:rPr lang="id-ID" dirty="0" smtClean="0"/>
              <a:t>Telaah KD dan Indikator yang relevan </a:t>
            </a:r>
          </a:p>
          <a:p>
            <a:pPr marL="514350" indent="-514350">
              <a:buNone/>
            </a:pPr>
            <a:r>
              <a:rPr lang="id-ID" dirty="0" smtClean="0"/>
              <a:t>	dengan peristiwa tersebut</a:t>
            </a:r>
          </a:p>
          <a:p>
            <a:pPr>
              <a:buNone/>
            </a:pPr>
            <a:endParaRPr lang="id-ID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/>
        </p:nvGraphicFramePr>
        <p:xfrm>
          <a:off x="0" y="571480"/>
          <a:ext cx="9144000" cy="62865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Rectangle 2"/>
          <p:cNvSpPr/>
          <p:nvPr/>
        </p:nvSpPr>
        <p:spPr>
          <a:xfrm>
            <a:off x="1439671" y="0"/>
            <a:ext cx="589546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id-ID" sz="5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2. CATATAN </a:t>
            </a:r>
            <a:r>
              <a:rPr lang="id-ID" sz="5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HARIAN</a:t>
            </a:r>
            <a:endParaRPr lang="en-US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500034" y="857232"/>
            <a:ext cx="8358246" cy="69865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d-ID" sz="3200" dirty="0" smtClean="0"/>
              <a:t>Nama Anak </a:t>
            </a:r>
            <a:r>
              <a:rPr lang="en-US" sz="3200" dirty="0" smtClean="0"/>
              <a:t>: </a:t>
            </a:r>
            <a:r>
              <a:rPr lang="id-ID" sz="3200" u="sng" dirty="0" smtClean="0"/>
              <a:t>Jody</a:t>
            </a:r>
            <a:endParaRPr lang="id-ID" sz="3200" dirty="0" smtClean="0"/>
          </a:p>
          <a:p>
            <a:r>
              <a:rPr lang="id-ID" sz="3200" dirty="0" smtClean="0"/>
              <a:t>Tanggal &amp; Waktu </a:t>
            </a:r>
            <a:r>
              <a:rPr lang="en-US" sz="3200" dirty="0" smtClean="0"/>
              <a:t>: </a:t>
            </a:r>
            <a:r>
              <a:rPr lang="id-ID" sz="3200" dirty="0" smtClean="0"/>
              <a:t>6 Agustus 2014 pk 0</a:t>
            </a:r>
            <a:r>
              <a:rPr lang="id-ID" sz="3200" u="sng" dirty="0" smtClean="0"/>
              <a:t>8.15 </a:t>
            </a:r>
            <a:endParaRPr lang="id-ID" sz="3200" dirty="0" smtClean="0"/>
          </a:p>
          <a:p>
            <a:r>
              <a:rPr lang="id-ID" sz="3200" dirty="0" smtClean="0"/>
              <a:t>Tempat </a:t>
            </a:r>
            <a:r>
              <a:rPr lang="en-US" sz="3200" dirty="0" smtClean="0"/>
              <a:t>: </a:t>
            </a:r>
            <a:r>
              <a:rPr lang="id-ID" sz="3200" dirty="0" smtClean="0"/>
              <a:t>Area Seni</a:t>
            </a:r>
          </a:p>
          <a:p>
            <a:r>
              <a:rPr lang="en-US" sz="3200" dirty="0" smtClean="0"/>
              <a:t> </a:t>
            </a:r>
            <a:endParaRPr lang="id-ID" sz="3200" dirty="0" smtClean="0"/>
          </a:p>
          <a:p>
            <a:r>
              <a:rPr lang="id-ID" sz="3200" b="1" dirty="0" smtClean="0"/>
              <a:t>Peristiwa dan Perilaku </a:t>
            </a:r>
            <a:r>
              <a:rPr lang="en-US" sz="3200" b="1" dirty="0" smtClean="0"/>
              <a:t>:</a:t>
            </a:r>
            <a:endParaRPr lang="id-ID" sz="3200" dirty="0" smtClean="0"/>
          </a:p>
          <a:p>
            <a:r>
              <a:rPr lang="id-ID" sz="3200" dirty="0" smtClean="0"/>
              <a:t>Jody berada di area seni pada saat jam bermain</a:t>
            </a:r>
            <a:r>
              <a:rPr lang="en-US" sz="3200" dirty="0" smtClean="0"/>
              <a:t>. </a:t>
            </a:r>
            <a:r>
              <a:rPr lang="id-ID" sz="3200" dirty="0" smtClean="0"/>
              <a:t>Dia membuat J dan O dengan menggulung kertas dan mengikatnya dengan tali. </a:t>
            </a:r>
            <a:r>
              <a:rPr lang="en-US" sz="3200" dirty="0" smtClean="0"/>
              <a:t> </a:t>
            </a:r>
            <a:r>
              <a:rPr lang="id-ID" sz="3200" dirty="0" smtClean="0"/>
              <a:t>Lalu menunjukkan cara membuat huruf-huruf  itu kepada Lisa, Ema dan Widi yang sedang lewat di area itu. </a:t>
            </a:r>
          </a:p>
          <a:p>
            <a:r>
              <a:rPr lang="en-US" sz="3200" dirty="0" smtClean="0"/>
              <a:t> </a:t>
            </a:r>
            <a:endParaRPr lang="id-ID" sz="3200" dirty="0" smtClean="0"/>
          </a:p>
          <a:p>
            <a:r>
              <a:rPr lang="en-US" sz="3200" dirty="0" smtClean="0"/>
              <a:t> </a:t>
            </a:r>
            <a:endParaRPr lang="id-ID" sz="3200" dirty="0" smtClean="0"/>
          </a:p>
          <a:p>
            <a:r>
              <a:rPr lang="en-US" sz="3200" dirty="0" smtClean="0"/>
              <a:t> </a:t>
            </a:r>
            <a:endParaRPr lang="id-ID" sz="3200" dirty="0"/>
          </a:p>
        </p:txBody>
      </p:sp>
      <p:sp>
        <p:nvSpPr>
          <p:cNvPr id="7" name="Rectangle 6"/>
          <p:cNvSpPr/>
          <p:nvPr/>
        </p:nvSpPr>
        <p:spPr>
          <a:xfrm>
            <a:off x="500034" y="142852"/>
            <a:ext cx="774635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id-ID" sz="5400" b="1" cap="none" spc="0" dirty="0" smtClean="0">
                <a:ln w="1905"/>
                <a:solidFill>
                  <a:schemeClr val="bg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Contoh Catatan Harian</a:t>
            </a:r>
            <a:endParaRPr lang="en-US" sz="5400" b="1" cap="none" spc="0" dirty="0">
              <a:ln w="1905"/>
              <a:solidFill>
                <a:schemeClr val="bg1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428596" y="785794"/>
            <a:ext cx="8358246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d-ID" sz="3200" dirty="0" smtClean="0"/>
              <a:t>Nama Anak </a:t>
            </a:r>
            <a:r>
              <a:rPr lang="en-US" sz="3200" dirty="0" smtClean="0"/>
              <a:t>: </a:t>
            </a:r>
            <a:r>
              <a:rPr lang="id-ID" sz="3200" u="sng" dirty="0" smtClean="0"/>
              <a:t>Bagas</a:t>
            </a:r>
            <a:endParaRPr lang="id-ID" sz="3200" dirty="0" smtClean="0"/>
          </a:p>
          <a:p>
            <a:r>
              <a:rPr lang="id-ID" sz="3200" dirty="0" smtClean="0"/>
              <a:t>Tanggal &amp; Waktu </a:t>
            </a:r>
            <a:r>
              <a:rPr lang="en-US" sz="3200" dirty="0" smtClean="0"/>
              <a:t>: </a:t>
            </a:r>
            <a:r>
              <a:rPr lang="id-ID" sz="3200" dirty="0" smtClean="0"/>
              <a:t>1 Agustus 2014 pk 0</a:t>
            </a:r>
            <a:r>
              <a:rPr lang="id-ID" sz="3200" u="sng" dirty="0" smtClean="0"/>
              <a:t>9.10 </a:t>
            </a:r>
            <a:endParaRPr lang="id-ID" sz="3200" dirty="0" smtClean="0"/>
          </a:p>
          <a:p>
            <a:r>
              <a:rPr lang="id-ID" sz="3200" dirty="0" smtClean="0"/>
              <a:t>Tempat </a:t>
            </a:r>
            <a:r>
              <a:rPr lang="en-US" sz="3200" dirty="0" smtClean="0"/>
              <a:t>: </a:t>
            </a:r>
            <a:r>
              <a:rPr lang="id-ID" sz="3200" dirty="0" smtClean="0"/>
              <a:t>Area Balok</a:t>
            </a:r>
          </a:p>
          <a:p>
            <a:r>
              <a:rPr lang="en-US" sz="3200" dirty="0" smtClean="0"/>
              <a:t> </a:t>
            </a:r>
            <a:endParaRPr lang="id-ID" sz="3200" dirty="0" smtClean="0"/>
          </a:p>
          <a:p>
            <a:r>
              <a:rPr lang="id-ID" sz="3200" b="1" dirty="0" smtClean="0"/>
              <a:t>Peristiwa dan Perilaku </a:t>
            </a:r>
            <a:r>
              <a:rPr lang="en-US" sz="3200" b="1" dirty="0" smtClean="0"/>
              <a:t>:</a:t>
            </a:r>
            <a:endParaRPr lang="id-ID" sz="3200" dirty="0" smtClean="0"/>
          </a:p>
          <a:p>
            <a:r>
              <a:rPr lang="id-ID" sz="3200" dirty="0" smtClean="0"/>
              <a:t>Rio dan Bagas</a:t>
            </a:r>
            <a:r>
              <a:rPr lang="en-US" sz="3200" dirty="0" smtClean="0"/>
              <a:t> </a:t>
            </a:r>
            <a:r>
              <a:rPr lang="id-ID" sz="3200" dirty="0" smtClean="0"/>
              <a:t>mulai berdebat tentang siapa yang akan mengemudi truk. </a:t>
            </a:r>
            <a:r>
              <a:rPr lang="en-US" sz="3200" dirty="0" smtClean="0"/>
              <a:t>Mari</a:t>
            </a:r>
            <a:r>
              <a:rPr lang="id-ID" sz="3200" dirty="0" smtClean="0"/>
              <a:t>o berkata</a:t>
            </a:r>
            <a:r>
              <a:rPr lang="en-US" sz="3200" dirty="0" smtClean="0"/>
              <a:t>, “</a:t>
            </a:r>
            <a:r>
              <a:rPr lang="id-ID" sz="3200" dirty="0" smtClean="0"/>
              <a:t>Tidak ada yang jadi temanku kalau sopirnya bukan aku.</a:t>
            </a:r>
            <a:r>
              <a:rPr lang="en-US" sz="3200" dirty="0" smtClean="0"/>
              <a:t>" </a:t>
            </a:r>
            <a:r>
              <a:rPr lang="id-ID" sz="3200" dirty="0" smtClean="0"/>
              <a:t>Bagas mengusulkan kalau masih ada dua truk lain dan satu pesawat – Mario bisa jadi pilotnya. Dia dan Rio yang akan jadi sopir truknya. </a:t>
            </a:r>
            <a:r>
              <a:rPr lang="en-US" sz="3200" dirty="0" smtClean="0"/>
              <a:t> </a:t>
            </a:r>
            <a:endParaRPr lang="id-ID" sz="3200" dirty="0"/>
          </a:p>
        </p:txBody>
      </p:sp>
      <p:sp>
        <p:nvSpPr>
          <p:cNvPr id="7" name="Rectangle 6"/>
          <p:cNvSpPr/>
          <p:nvPr/>
        </p:nvSpPr>
        <p:spPr>
          <a:xfrm>
            <a:off x="357158" y="76778"/>
            <a:ext cx="774635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id-ID" sz="5400" b="1" cap="none" spc="0" dirty="0" smtClean="0">
                <a:ln w="1905"/>
                <a:solidFill>
                  <a:schemeClr val="bg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Contoh Catatan Harian</a:t>
            </a:r>
            <a:endParaRPr lang="en-US" sz="5400" b="1" cap="none" spc="0" dirty="0">
              <a:ln w="1905"/>
              <a:solidFill>
                <a:schemeClr val="bg1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 rtlCol="0">
            <a:normAutofit/>
          </a:bodyPr>
          <a:lstStyle/>
          <a:p>
            <a:pPr marL="342906" indent="-342906" algn="ctr" defTabSz="457207" eaLnBrk="1" fontAlgn="auto" hangingPunct="1"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Font typeface="Arial" panose="020B0604020202020204" pitchFamily="34" charset="0"/>
              <a:buNone/>
              <a:defRPr/>
            </a:pPr>
            <a:r>
              <a:rPr lang="id-ID" dirty="0" smtClean="0"/>
              <a:t>Perhatikan bahwa  </a:t>
            </a:r>
            <a:r>
              <a:rPr lang="en-US" dirty="0" err="1" smtClean="0"/>
              <a:t>catatan</a:t>
            </a:r>
            <a:r>
              <a:rPr lang="en-US" dirty="0" smtClean="0"/>
              <a:t> </a:t>
            </a:r>
            <a:r>
              <a:rPr lang="en-US" dirty="0" err="1" smtClean="0"/>
              <a:t>harian</a:t>
            </a:r>
            <a:r>
              <a:rPr lang="id-ID" dirty="0" smtClean="0"/>
              <a:t> :</a:t>
            </a:r>
            <a:endParaRPr lang="en-US" dirty="0" smtClean="0"/>
          </a:p>
          <a:p>
            <a:pPr marL="342906" indent="-342906" defTabSz="457207" eaLnBrk="1" fontAlgn="auto" hangingPunct="1"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Font typeface="Arial" panose="020B0604020202020204" pitchFamily="34" charset="0"/>
              <a:buNone/>
              <a:defRPr/>
            </a:pPr>
            <a:endParaRPr lang="id-ID" dirty="0" smtClean="0"/>
          </a:p>
          <a:p>
            <a:pPr marL="457200" indent="-457200" defTabSz="457207" eaLnBrk="1" fontAlgn="auto" hangingPunct="1"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Font typeface="Wingdings 3" charset="2"/>
              <a:buAutoNum type="arabicPeriod"/>
              <a:defRPr/>
            </a:pPr>
            <a:r>
              <a:rPr lang="id-ID" dirty="0" smtClean="0"/>
              <a:t>Berupa catatan tentang apa yang kita LIHAT atau DENGAR bukan asumsi</a:t>
            </a:r>
            <a:r>
              <a:rPr lang="id-ID" dirty="0"/>
              <a:t> </a:t>
            </a:r>
            <a:r>
              <a:rPr lang="id-ID" dirty="0" smtClean="0"/>
              <a:t>atau </a:t>
            </a:r>
            <a:r>
              <a:rPr lang="en-US" dirty="0" err="1" smtClean="0"/>
              <a:t>interpretasi</a:t>
            </a:r>
            <a:r>
              <a:rPr lang="id-ID" dirty="0"/>
              <a:t>.</a:t>
            </a:r>
            <a:endParaRPr lang="en-US" dirty="0" smtClean="0"/>
          </a:p>
          <a:p>
            <a:pPr marL="457200" indent="-457200" defTabSz="457207" eaLnBrk="1" fontAlgn="auto" hangingPunct="1"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Font typeface="Wingdings 3" charset="2"/>
              <a:buAutoNum type="arabicPeriod"/>
              <a:defRPr/>
            </a:pPr>
            <a:r>
              <a:rPr lang="en-US" dirty="0" err="1" smtClean="0"/>
              <a:t>Obyektif</a:t>
            </a:r>
            <a:r>
              <a:rPr lang="en-US" dirty="0" smtClean="0"/>
              <a:t> &amp; </a:t>
            </a:r>
            <a:r>
              <a:rPr lang="en-US" dirty="0" err="1" smtClean="0"/>
              <a:t>Akurat</a:t>
            </a:r>
            <a:r>
              <a:rPr lang="en-US" dirty="0"/>
              <a:t> </a:t>
            </a:r>
            <a:r>
              <a:rPr lang="en-US" dirty="0" smtClean="0"/>
              <a:t>(</a:t>
            </a:r>
            <a:r>
              <a:rPr lang="en-US" dirty="0" err="1" smtClean="0"/>
              <a:t>a.l</a:t>
            </a:r>
            <a:r>
              <a:rPr lang="en-US" dirty="0" smtClean="0"/>
              <a:t>. </a:t>
            </a:r>
            <a:r>
              <a:rPr lang="en-US" dirty="0" err="1" smtClean="0"/>
              <a:t>perkataan</a:t>
            </a:r>
            <a:r>
              <a:rPr lang="en-US" dirty="0" smtClean="0"/>
              <a:t>, </a:t>
            </a:r>
            <a:r>
              <a:rPr lang="en-US" dirty="0" err="1" smtClean="0"/>
              <a:t>gerakan</a:t>
            </a:r>
            <a:r>
              <a:rPr lang="en-US" dirty="0" smtClean="0"/>
              <a:t> </a:t>
            </a:r>
            <a:r>
              <a:rPr lang="en-US" dirty="0" err="1" smtClean="0"/>
              <a:t>tubuh</a:t>
            </a:r>
            <a:r>
              <a:rPr lang="en-US" dirty="0" smtClean="0"/>
              <a:t>, </a:t>
            </a:r>
            <a:r>
              <a:rPr lang="en-US" dirty="0" err="1" smtClean="0"/>
              <a:t>ekspresi</a:t>
            </a:r>
            <a:r>
              <a:rPr lang="en-US" dirty="0" smtClean="0"/>
              <a:t> </a:t>
            </a:r>
            <a:r>
              <a:rPr lang="en-US" dirty="0" err="1" smtClean="0"/>
              <a:t>wajah</a:t>
            </a:r>
            <a:r>
              <a:rPr lang="en-US" dirty="0" smtClean="0"/>
              <a:t>, </a:t>
            </a:r>
            <a:r>
              <a:rPr lang="en-US" dirty="0" err="1" smtClean="0"/>
              <a:t>hasil</a:t>
            </a:r>
            <a:r>
              <a:rPr lang="en-US" dirty="0" smtClean="0"/>
              <a:t> yang </a:t>
            </a:r>
            <a:r>
              <a:rPr lang="en-US" dirty="0" err="1" smtClean="0"/>
              <a:t>dibuat</a:t>
            </a:r>
            <a:r>
              <a:rPr lang="en-US" dirty="0" smtClean="0"/>
              <a:t> </a:t>
            </a:r>
            <a:r>
              <a:rPr lang="en-US" dirty="0" err="1" smtClean="0"/>
              <a:t>anak</a:t>
            </a:r>
            <a:r>
              <a:rPr lang="en-US" dirty="0" smtClean="0"/>
              <a:t>)</a:t>
            </a:r>
          </a:p>
          <a:p>
            <a:pPr marL="457200" indent="-457200" defTabSz="457207" eaLnBrk="1" fontAlgn="auto" hangingPunct="1"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Font typeface="Wingdings 3" charset="2"/>
              <a:buAutoNum type="arabicPeriod"/>
              <a:defRPr/>
            </a:pPr>
            <a:r>
              <a:rPr lang="en-US" dirty="0" err="1" smtClean="0"/>
              <a:t>Hindari</a:t>
            </a:r>
            <a:r>
              <a:rPr lang="en-US" dirty="0" smtClean="0"/>
              <a:t> </a:t>
            </a:r>
            <a:r>
              <a:rPr lang="en-US" dirty="0" err="1" smtClean="0"/>
              <a:t>penggunaan</a:t>
            </a:r>
            <a:r>
              <a:rPr lang="en-US" dirty="0" smtClean="0"/>
              <a:t> kata yang </a:t>
            </a:r>
            <a:r>
              <a:rPr lang="en-US" dirty="0" err="1" smtClean="0"/>
              <a:t>subyektif</a:t>
            </a:r>
            <a:r>
              <a:rPr lang="en-US" dirty="0" smtClean="0"/>
              <a:t> &amp; </a:t>
            </a:r>
            <a:r>
              <a:rPr lang="en-US" dirty="0" err="1" smtClean="0"/>
              <a:t>ambigu</a:t>
            </a:r>
            <a:r>
              <a:rPr lang="en-US" dirty="0" smtClean="0"/>
              <a:t> (</a:t>
            </a:r>
            <a:r>
              <a:rPr lang="en-US" dirty="0" err="1" smtClean="0"/>
              <a:t>ketidakjelasan</a:t>
            </a:r>
            <a:r>
              <a:rPr lang="en-US" dirty="0" smtClean="0"/>
              <a:t> </a:t>
            </a:r>
            <a:r>
              <a:rPr lang="en-US" dirty="0" err="1" smtClean="0"/>
              <a:t>makna</a:t>
            </a:r>
            <a:r>
              <a:rPr lang="en-US" dirty="0" smtClean="0"/>
              <a:t>/</a:t>
            </a:r>
            <a:r>
              <a:rPr lang="en-US" dirty="0" err="1" smtClean="0"/>
              <a:t>bermakna</a:t>
            </a:r>
            <a:r>
              <a:rPr lang="en-US" dirty="0" smtClean="0"/>
              <a:t> </a:t>
            </a:r>
            <a:r>
              <a:rPr lang="en-US" dirty="0" err="1" smtClean="0"/>
              <a:t>ganda</a:t>
            </a:r>
            <a:r>
              <a:rPr lang="en-US" dirty="0" smtClean="0"/>
              <a:t>)</a:t>
            </a:r>
          </a:p>
          <a:p>
            <a:pPr marL="457200" indent="-457200" defTabSz="457207" eaLnBrk="1" fontAlgn="auto" hangingPunct="1"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Font typeface="Wingdings 3" charset="2"/>
              <a:buAutoNum type="arabicPeriod"/>
              <a:defRPr/>
            </a:pPr>
            <a:r>
              <a:rPr lang="en-US" dirty="0" err="1" smtClean="0"/>
              <a:t>Selalu</a:t>
            </a:r>
            <a:r>
              <a:rPr lang="en-US" dirty="0" smtClean="0"/>
              <a:t> </a:t>
            </a:r>
            <a:r>
              <a:rPr lang="en-US" dirty="0" err="1" smtClean="0"/>
              <a:t>tuliskan</a:t>
            </a:r>
            <a:r>
              <a:rPr lang="en-US" dirty="0" smtClean="0"/>
              <a:t> </a:t>
            </a:r>
            <a:r>
              <a:rPr lang="en-US" dirty="0" err="1" smtClean="0"/>
              <a:t>waktu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tempat</a:t>
            </a:r>
            <a:r>
              <a:rPr lang="en-US" dirty="0" smtClean="0"/>
              <a:t> </a:t>
            </a:r>
            <a:r>
              <a:rPr lang="en-US" dirty="0" err="1" smtClean="0"/>
              <a:t>kejadian</a:t>
            </a:r>
            <a:r>
              <a:rPr lang="en-US" dirty="0" smtClean="0"/>
              <a:t> </a:t>
            </a:r>
            <a:r>
              <a:rPr lang="en-US" dirty="0" err="1" smtClean="0"/>
              <a:t>berlangsung</a:t>
            </a:r>
            <a:endParaRPr lang="id-ID" dirty="0" smtClean="0"/>
          </a:p>
          <a:p>
            <a:pPr marL="457200" indent="-457200" defTabSz="457207" eaLnBrk="1" fontAlgn="auto" hangingPunct="1"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Font typeface="Wingdings 3" charset="2"/>
              <a:buAutoNum type="arabicPeriod"/>
              <a:defRPr/>
            </a:pPr>
            <a:r>
              <a:rPr lang="id-ID" dirty="0" smtClean="0"/>
              <a:t>Lakukan secara bergiliran pada anak-anak tertentu menurut kesanggupan guru.</a:t>
            </a:r>
            <a:endParaRPr lang="en-US" dirty="0" smtClean="0"/>
          </a:p>
          <a:p>
            <a:pPr marL="0" indent="0" defTabSz="457207" eaLnBrk="1" fontAlgn="auto" hangingPunct="1"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Font typeface="Wingdings 3" pitchFamily="18" charset="2"/>
              <a:buNone/>
              <a:defRPr/>
            </a:pPr>
            <a:endParaRPr lang="id-ID" sz="2400" dirty="0" smtClean="0"/>
          </a:p>
          <a:p>
            <a:pPr marL="344488" indent="-344488" defTabSz="457207" eaLnBrk="1" fontAlgn="auto" hangingPunct="1"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Font typeface="Wingdings 3" charset="2"/>
              <a:buNone/>
              <a:defRPr/>
            </a:pPr>
            <a:endParaRPr lang="id-ID" sz="2400" dirty="0" smtClean="0"/>
          </a:p>
          <a:p>
            <a:pPr marL="342906" indent="-342906" defTabSz="457207" eaLnBrk="1" fontAlgn="auto" hangingPunct="1"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Font typeface="Arial" panose="020B0604020202020204" pitchFamily="34" charset="0"/>
              <a:buNone/>
              <a:defRPr/>
            </a:pPr>
            <a:endParaRPr lang="id-ID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0" y="0"/>
            <a:ext cx="914400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d-ID" sz="3200" dirty="0" smtClean="0"/>
              <a:t>Contoh penulisan catatan anekdot atau catatan harian yang kurang tepat:</a:t>
            </a:r>
            <a:endParaRPr lang="id-ID" sz="3200" dirty="0"/>
          </a:p>
        </p:txBody>
      </p:sp>
      <p:graphicFrame>
        <p:nvGraphicFramePr>
          <p:cNvPr id="7" name="Table 6"/>
          <p:cNvGraphicFramePr>
            <a:graphicFrameLocks noGrp="1"/>
          </p:cNvGraphicFramePr>
          <p:nvPr/>
        </p:nvGraphicFramePr>
        <p:xfrm>
          <a:off x="0" y="1397000"/>
          <a:ext cx="9144000" cy="531811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572000"/>
                <a:gridCol w="4572000"/>
              </a:tblGrid>
              <a:tr h="746116"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FAKTUAL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INTERPRETASI/ASUMSI</a:t>
                      </a:r>
                      <a:endParaRPr lang="id-ID" sz="2400" dirty="0"/>
                    </a:p>
                  </a:txBody>
                  <a:tcPr/>
                </a:tc>
              </a:tr>
              <a:tr h="1820333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PA" sz="2400" dirty="0" err="1" smtClean="0">
                          <a:effectLst>
                            <a:outerShdw blurRad="38100" dist="38100" dir="2700000" algn="tl">
                              <a:srgbClr val="800000"/>
                            </a:outerShdw>
                          </a:effectLst>
                        </a:rPr>
                        <a:t>Anjeli</a:t>
                      </a:r>
                      <a:r>
                        <a:rPr lang="es-PA" sz="2400" dirty="0" smtClean="0">
                          <a:effectLst>
                            <a:outerShdw blurRad="38100" dist="38100" dir="2700000" algn="tl">
                              <a:srgbClr val="800000"/>
                            </a:outerShdw>
                          </a:effectLst>
                        </a:rPr>
                        <a:t> </a:t>
                      </a:r>
                      <a:r>
                        <a:rPr lang="es-PA" sz="2400" dirty="0" err="1" smtClean="0">
                          <a:effectLst>
                            <a:outerShdw blurRad="38100" dist="38100" dir="2700000" algn="tl">
                              <a:srgbClr val="800000"/>
                            </a:outerShdw>
                          </a:effectLst>
                        </a:rPr>
                        <a:t>bermain</a:t>
                      </a:r>
                      <a:r>
                        <a:rPr lang="es-PA" sz="2400" dirty="0" smtClean="0">
                          <a:effectLst>
                            <a:outerShdw blurRad="38100" dist="38100" dir="2700000" algn="tl">
                              <a:srgbClr val="800000"/>
                            </a:outerShdw>
                          </a:effectLst>
                        </a:rPr>
                        <a:t> </a:t>
                      </a:r>
                      <a:r>
                        <a:rPr lang="es-PA" sz="2400" dirty="0" err="1" smtClean="0">
                          <a:effectLst>
                            <a:outerShdw blurRad="38100" dist="38100" dir="2700000" algn="tl">
                              <a:srgbClr val="800000"/>
                            </a:outerShdw>
                          </a:effectLst>
                        </a:rPr>
                        <a:t>playdough</a:t>
                      </a:r>
                      <a:r>
                        <a:rPr lang="es-PA" sz="2400" dirty="0" smtClean="0">
                          <a:effectLst>
                            <a:outerShdw blurRad="38100" dist="38100" dir="2700000" algn="tl">
                              <a:srgbClr val="800000"/>
                            </a:outerShdw>
                          </a:effectLst>
                        </a:rPr>
                        <a:t>, </a:t>
                      </a:r>
                      <a:r>
                        <a:rPr lang="es-PA" sz="2400" dirty="0" err="1" smtClean="0">
                          <a:effectLst>
                            <a:outerShdw blurRad="38100" dist="38100" dir="2700000" algn="tl">
                              <a:srgbClr val="800000"/>
                            </a:outerShdw>
                          </a:effectLst>
                        </a:rPr>
                        <a:t>ia</a:t>
                      </a:r>
                      <a:r>
                        <a:rPr lang="es-PA" sz="2400" dirty="0" smtClean="0">
                          <a:effectLst>
                            <a:outerShdw blurRad="38100" dist="38100" dir="2700000" algn="tl">
                              <a:srgbClr val="800000"/>
                            </a:outerShdw>
                          </a:effectLst>
                        </a:rPr>
                        <a:t> </a:t>
                      </a:r>
                      <a:r>
                        <a:rPr lang="es-PA" sz="2400" dirty="0" err="1" smtClean="0">
                          <a:effectLst>
                            <a:outerShdw blurRad="38100" dist="38100" dir="2700000" algn="tl">
                              <a:srgbClr val="800000"/>
                            </a:outerShdw>
                          </a:effectLst>
                        </a:rPr>
                        <a:t>membentuk</a:t>
                      </a:r>
                      <a:r>
                        <a:rPr lang="es-PA" sz="2400" dirty="0" smtClean="0">
                          <a:effectLst>
                            <a:outerShdw blurRad="38100" dist="38100" dir="2700000" algn="tl">
                              <a:srgbClr val="800000"/>
                            </a:outerShdw>
                          </a:effectLst>
                        </a:rPr>
                        <a:t> </a:t>
                      </a:r>
                      <a:r>
                        <a:rPr lang="es-PA" sz="2400" dirty="0" err="1" smtClean="0">
                          <a:effectLst>
                            <a:outerShdw blurRad="38100" dist="38100" dir="2700000" algn="tl">
                              <a:srgbClr val="800000"/>
                            </a:outerShdw>
                          </a:effectLst>
                        </a:rPr>
                        <a:t>bulatan</a:t>
                      </a:r>
                      <a:r>
                        <a:rPr lang="es-PA" sz="2400" dirty="0" smtClean="0">
                          <a:effectLst>
                            <a:outerShdw blurRad="38100" dist="38100" dir="2700000" algn="tl">
                              <a:srgbClr val="800000"/>
                            </a:outerShdw>
                          </a:effectLst>
                        </a:rPr>
                        <a:t> dan </a:t>
                      </a:r>
                      <a:r>
                        <a:rPr lang="es-PA" sz="2400" dirty="0" err="1" smtClean="0">
                          <a:effectLst>
                            <a:outerShdw blurRad="38100" dist="38100" dir="2700000" algn="tl">
                              <a:srgbClr val="800000"/>
                            </a:outerShdw>
                          </a:effectLst>
                        </a:rPr>
                        <a:t>persegipanjang</a:t>
                      </a:r>
                      <a:r>
                        <a:rPr lang="es-PA" sz="2400" dirty="0" smtClean="0">
                          <a:effectLst>
                            <a:outerShdw blurRad="38100" dist="38100" dir="2700000" algn="tl">
                              <a:srgbClr val="800000"/>
                            </a:outerShdw>
                          </a:effectLst>
                        </a:rPr>
                        <a:t>. </a:t>
                      </a:r>
                      <a:r>
                        <a:rPr lang="es-PA" sz="2400" dirty="0" err="1" smtClean="0">
                          <a:effectLst>
                            <a:outerShdw blurRad="38100" dist="38100" dir="2700000" algn="tl">
                              <a:srgbClr val="800000"/>
                            </a:outerShdw>
                          </a:effectLst>
                        </a:rPr>
                        <a:t>Ia</a:t>
                      </a:r>
                      <a:r>
                        <a:rPr lang="es-PA" sz="2400" dirty="0" smtClean="0">
                          <a:effectLst>
                            <a:outerShdw blurRad="38100" dist="38100" dir="2700000" algn="tl">
                              <a:srgbClr val="800000"/>
                            </a:outerShdw>
                          </a:effectLst>
                        </a:rPr>
                        <a:t> </a:t>
                      </a:r>
                      <a:r>
                        <a:rPr lang="es-PA" sz="2400" dirty="0" err="1" smtClean="0">
                          <a:effectLst>
                            <a:outerShdw blurRad="38100" dist="38100" dir="2700000" algn="tl">
                              <a:srgbClr val="800000"/>
                            </a:outerShdw>
                          </a:effectLst>
                        </a:rPr>
                        <a:t>melihat</a:t>
                      </a:r>
                      <a:r>
                        <a:rPr lang="es-PA" sz="2400" dirty="0" smtClean="0">
                          <a:effectLst>
                            <a:outerShdw blurRad="38100" dist="38100" dir="2700000" algn="tl">
                              <a:srgbClr val="800000"/>
                            </a:outerShdw>
                          </a:effectLst>
                        </a:rPr>
                        <a:t> </a:t>
                      </a:r>
                      <a:r>
                        <a:rPr lang="es-PA" sz="2400" dirty="0" err="1" smtClean="0">
                          <a:effectLst>
                            <a:outerShdw blurRad="38100" dist="38100" dir="2700000" algn="tl">
                              <a:srgbClr val="800000"/>
                            </a:outerShdw>
                          </a:effectLst>
                        </a:rPr>
                        <a:t>ke</a:t>
                      </a:r>
                      <a:r>
                        <a:rPr lang="es-PA" sz="2400" dirty="0" smtClean="0">
                          <a:effectLst>
                            <a:outerShdw blurRad="38100" dist="38100" dir="2700000" algn="tl">
                              <a:srgbClr val="800000"/>
                            </a:outerShdw>
                          </a:effectLst>
                        </a:rPr>
                        <a:t> </a:t>
                      </a:r>
                      <a:r>
                        <a:rPr lang="es-PA" sz="2400" dirty="0" err="1" smtClean="0">
                          <a:effectLst>
                            <a:outerShdw blurRad="38100" dist="38100" dir="2700000" algn="tl">
                              <a:srgbClr val="800000"/>
                            </a:outerShdw>
                          </a:effectLst>
                        </a:rPr>
                        <a:t>arah</a:t>
                      </a:r>
                      <a:r>
                        <a:rPr lang="es-PA" sz="2400" dirty="0" smtClean="0">
                          <a:effectLst>
                            <a:outerShdw blurRad="38100" dist="38100" dir="2700000" algn="tl">
                              <a:srgbClr val="800000"/>
                            </a:outerShdw>
                          </a:effectLst>
                        </a:rPr>
                        <a:t> saya, </a:t>
                      </a:r>
                      <a:r>
                        <a:rPr lang="es-PA" sz="2400" dirty="0" err="1" smtClean="0">
                          <a:effectLst>
                            <a:outerShdw blurRad="38100" dist="38100" dir="2700000" algn="tl">
                              <a:srgbClr val="800000"/>
                            </a:outerShdw>
                          </a:effectLst>
                        </a:rPr>
                        <a:t>lalu</a:t>
                      </a:r>
                      <a:r>
                        <a:rPr lang="es-PA" sz="2400" dirty="0" smtClean="0">
                          <a:effectLst>
                            <a:outerShdw blurRad="38100" dist="38100" dir="2700000" algn="tl">
                              <a:srgbClr val="800000"/>
                            </a:outerShdw>
                          </a:effectLst>
                        </a:rPr>
                        <a:t> </a:t>
                      </a:r>
                      <a:r>
                        <a:rPr lang="es-PA" sz="2400" dirty="0" err="1" smtClean="0">
                          <a:effectLst>
                            <a:outerShdw blurRad="38100" dist="38100" dir="2700000" algn="tl">
                              <a:srgbClr val="800000"/>
                            </a:outerShdw>
                          </a:effectLst>
                        </a:rPr>
                        <a:t>ke</a:t>
                      </a:r>
                      <a:r>
                        <a:rPr lang="es-PA" sz="2400" dirty="0" smtClean="0">
                          <a:effectLst>
                            <a:outerShdw blurRad="38100" dist="38100" dir="2700000" algn="tl">
                              <a:srgbClr val="800000"/>
                            </a:outerShdw>
                          </a:effectLst>
                        </a:rPr>
                        <a:t> </a:t>
                      </a:r>
                      <a:r>
                        <a:rPr lang="es-PA" sz="2400" dirty="0" err="1" smtClean="0">
                          <a:effectLst>
                            <a:outerShdw blurRad="38100" dist="38100" dir="2700000" algn="tl">
                              <a:srgbClr val="800000"/>
                            </a:outerShdw>
                          </a:effectLst>
                        </a:rPr>
                        <a:t>arah</a:t>
                      </a:r>
                      <a:r>
                        <a:rPr lang="es-PA" sz="2400" dirty="0" smtClean="0">
                          <a:effectLst>
                            <a:outerShdw blurRad="38100" dist="38100" dir="2700000" algn="tl">
                              <a:srgbClr val="800000"/>
                            </a:outerShdw>
                          </a:effectLst>
                        </a:rPr>
                        <a:t> teman-</a:t>
                      </a:r>
                      <a:r>
                        <a:rPr lang="es-PA" sz="2400" dirty="0" err="1" smtClean="0">
                          <a:effectLst>
                            <a:outerShdw blurRad="38100" dist="38100" dir="2700000" algn="tl">
                              <a:srgbClr val="800000"/>
                            </a:outerShdw>
                          </a:effectLst>
                        </a:rPr>
                        <a:t>temannya</a:t>
                      </a:r>
                      <a:r>
                        <a:rPr lang="es-PA" sz="2400" dirty="0" smtClean="0">
                          <a:effectLst>
                            <a:outerShdw blurRad="38100" dist="38100" dir="2700000" algn="tl">
                              <a:srgbClr val="800000"/>
                            </a:outerShdw>
                          </a:effectLst>
                        </a:rPr>
                        <a:t>, </a:t>
                      </a:r>
                      <a:r>
                        <a:rPr lang="es-PA" sz="2400" dirty="0" err="1" smtClean="0">
                          <a:effectLst>
                            <a:outerShdw blurRad="38100" dist="38100" dir="2700000" algn="tl">
                              <a:srgbClr val="800000"/>
                            </a:outerShdw>
                          </a:effectLst>
                        </a:rPr>
                        <a:t>kemudian</a:t>
                      </a:r>
                      <a:r>
                        <a:rPr lang="es-PA" sz="2400" dirty="0" smtClean="0">
                          <a:effectLst>
                            <a:outerShdw blurRad="38100" dist="38100" dir="2700000" algn="tl">
                              <a:srgbClr val="800000"/>
                            </a:outerShdw>
                          </a:effectLst>
                        </a:rPr>
                        <a:t> </a:t>
                      </a:r>
                      <a:r>
                        <a:rPr lang="es-PA" sz="2400" dirty="0" err="1" smtClean="0">
                          <a:effectLst>
                            <a:outerShdw blurRad="38100" dist="38100" dir="2700000" algn="tl">
                              <a:srgbClr val="800000"/>
                            </a:outerShdw>
                          </a:effectLst>
                        </a:rPr>
                        <a:t>ia</a:t>
                      </a:r>
                      <a:r>
                        <a:rPr lang="es-PA" sz="2400" dirty="0" smtClean="0">
                          <a:effectLst>
                            <a:outerShdw blurRad="38100" dist="38100" dir="2700000" algn="tl">
                              <a:srgbClr val="800000"/>
                            </a:outerShdw>
                          </a:effectLst>
                        </a:rPr>
                        <a:t> </a:t>
                      </a:r>
                      <a:r>
                        <a:rPr lang="es-PA" sz="2400" dirty="0" err="1" smtClean="0">
                          <a:effectLst>
                            <a:outerShdw blurRad="38100" dist="38100" dir="2700000" algn="tl">
                              <a:srgbClr val="800000"/>
                            </a:outerShdw>
                          </a:effectLst>
                        </a:rPr>
                        <a:t>berkata</a:t>
                      </a:r>
                      <a:r>
                        <a:rPr lang="es-PA" sz="2400" dirty="0" smtClean="0">
                          <a:effectLst>
                            <a:outerShdw blurRad="38100" dist="38100" dir="2700000" algn="tl">
                              <a:srgbClr val="800000"/>
                            </a:outerShdw>
                          </a:effectLst>
                        </a:rPr>
                        <a:t> “</a:t>
                      </a:r>
                      <a:r>
                        <a:rPr lang="id-ID" sz="2400" dirty="0" smtClean="0">
                          <a:effectLst>
                            <a:outerShdw blurRad="38100" dist="38100" dir="2700000" algn="tl">
                              <a:srgbClr val="800000"/>
                            </a:outerShdw>
                          </a:effectLst>
                        </a:rPr>
                        <a:t>L</a:t>
                      </a:r>
                      <a:r>
                        <a:rPr lang="es-PA" sz="2400" dirty="0" err="1" smtClean="0">
                          <a:effectLst>
                            <a:outerShdw blurRad="38100" dist="38100" dir="2700000" algn="tl">
                              <a:srgbClr val="800000"/>
                            </a:outerShdw>
                          </a:effectLst>
                        </a:rPr>
                        <a:t>ihat</a:t>
                      </a:r>
                      <a:r>
                        <a:rPr lang="es-PA" sz="2400" dirty="0" smtClean="0">
                          <a:effectLst>
                            <a:outerShdw blurRad="38100" dist="38100" dir="2700000" algn="tl">
                              <a:srgbClr val="800000"/>
                            </a:outerShdw>
                          </a:effectLst>
                        </a:rPr>
                        <a:t> </a:t>
                      </a:r>
                      <a:r>
                        <a:rPr lang="es-PA" sz="2400" dirty="0" err="1" smtClean="0">
                          <a:effectLst>
                            <a:outerShdw blurRad="38100" dist="38100" dir="2700000" algn="tl">
                              <a:srgbClr val="800000"/>
                            </a:outerShdw>
                          </a:effectLst>
                        </a:rPr>
                        <a:t>ini</a:t>
                      </a:r>
                      <a:r>
                        <a:rPr lang="es-PA" sz="2400" dirty="0" smtClean="0">
                          <a:effectLst>
                            <a:outerShdw blurRad="38100" dist="38100" dir="2700000" algn="tl">
                              <a:srgbClr val="800000"/>
                            </a:outerShdw>
                          </a:effectLst>
                        </a:rPr>
                        <a:t> </a:t>
                      </a:r>
                      <a:r>
                        <a:rPr lang="es-PA" sz="2400" dirty="0" err="1" smtClean="0">
                          <a:effectLst>
                            <a:outerShdw blurRad="38100" dist="38100" dir="2700000" algn="tl">
                              <a:srgbClr val="800000"/>
                            </a:outerShdw>
                          </a:effectLst>
                        </a:rPr>
                        <a:t>boneka</a:t>
                      </a:r>
                      <a:r>
                        <a:rPr lang="es-PA" sz="2400" dirty="0" smtClean="0">
                          <a:effectLst>
                            <a:outerShdw blurRad="38100" dist="38100" dir="2700000" algn="tl">
                              <a:srgbClr val="800000"/>
                            </a:outerShdw>
                          </a:effectLst>
                        </a:rPr>
                        <a:t> </a:t>
                      </a:r>
                      <a:r>
                        <a:rPr lang="es-PA" sz="2400" dirty="0" err="1" smtClean="0">
                          <a:effectLst>
                            <a:outerShdw blurRad="38100" dist="38100" dir="2700000" algn="tl">
                              <a:srgbClr val="800000"/>
                            </a:outerShdw>
                          </a:effectLst>
                        </a:rPr>
                        <a:t>berbie</a:t>
                      </a:r>
                      <a:r>
                        <a:rPr lang="es-PA" sz="2400" dirty="0" smtClean="0">
                          <a:effectLst>
                            <a:outerShdw blurRad="38100" dist="38100" dir="2700000" algn="tl">
                              <a:srgbClr val="800000"/>
                            </a:outerShdw>
                          </a:effectLst>
                        </a:rPr>
                        <a:t>.</a:t>
                      </a:r>
                      <a:r>
                        <a:rPr lang="id-ID" sz="2400" dirty="0" smtClean="0">
                          <a:effectLst>
                            <a:outerShdw blurRad="38100" dist="38100" dir="2700000" algn="tl">
                              <a:srgbClr val="800000"/>
                            </a:outerShdw>
                          </a:effectLst>
                        </a:rPr>
                        <a:t>!</a:t>
                      </a:r>
                      <a:r>
                        <a:rPr lang="en-US" sz="2400" dirty="0" smtClean="0">
                          <a:effectLst>
                            <a:outerShdw blurRad="38100" dist="38100" dir="2700000" algn="tl">
                              <a:srgbClr val="800000"/>
                            </a:outerShdw>
                          </a:effectLst>
                        </a:rPr>
                        <a:t>.</a:t>
                      </a:r>
                    </a:p>
                    <a:p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PA" sz="2400" dirty="0" err="1" smtClean="0">
                          <a:effectLst>
                            <a:outerShdw blurRad="38100" dist="38100" dir="2700000" algn="tl">
                              <a:srgbClr val="800000"/>
                            </a:outerShdw>
                          </a:effectLst>
                        </a:rPr>
                        <a:t>Anjeli</a:t>
                      </a:r>
                      <a:r>
                        <a:rPr lang="es-PA" sz="2400" dirty="0" smtClean="0">
                          <a:effectLst>
                            <a:outerShdw blurRad="38100" dist="38100" dir="2700000" algn="tl">
                              <a:srgbClr val="800000"/>
                            </a:outerShdw>
                          </a:effectLst>
                        </a:rPr>
                        <a:t> </a:t>
                      </a:r>
                      <a:r>
                        <a:rPr lang="es-PA" sz="2400" dirty="0" err="1" smtClean="0">
                          <a:effectLst>
                            <a:outerShdw blurRad="38100" dist="38100" dir="2700000" algn="tl">
                              <a:srgbClr val="800000"/>
                            </a:outerShdw>
                          </a:effectLst>
                        </a:rPr>
                        <a:t>bermain</a:t>
                      </a:r>
                      <a:r>
                        <a:rPr lang="es-PA" sz="2400" dirty="0" smtClean="0">
                          <a:effectLst>
                            <a:outerShdw blurRad="38100" dist="38100" dir="2700000" algn="tl">
                              <a:srgbClr val="800000"/>
                            </a:outerShdw>
                          </a:effectLst>
                        </a:rPr>
                        <a:t> </a:t>
                      </a:r>
                      <a:r>
                        <a:rPr lang="es-PA" sz="2400" dirty="0" err="1" smtClean="0">
                          <a:effectLst>
                            <a:outerShdw blurRad="38100" dist="38100" dir="2700000" algn="tl">
                              <a:srgbClr val="800000"/>
                            </a:outerShdw>
                          </a:effectLst>
                        </a:rPr>
                        <a:t>playdough</a:t>
                      </a:r>
                      <a:r>
                        <a:rPr lang="es-PA" sz="2400" dirty="0" smtClean="0">
                          <a:effectLst>
                            <a:outerShdw blurRad="38100" dist="38100" dir="2700000" algn="tl">
                              <a:srgbClr val="800000"/>
                            </a:outerShdw>
                          </a:effectLst>
                        </a:rPr>
                        <a:t>, </a:t>
                      </a:r>
                      <a:r>
                        <a:rPr lang="es-PA" sz="2400" dirty="0" err="1" smtClean="0">
                          <a:effectLst>
                            <a:outerShdw blurRad="38100" dist="38100" dir="2700000" algn="tl">
                              <a:srgbClr val="800000"/>
                            </a:outerShdw>
                          </a:effectLst>
                        </a:rPr>
                        <a:t>ia</a:t>
                      </a:r>
                      <a:r>
                        <a:rPr lang="es-PA" sz="2400" dirty="0" smtClean="0">
                          <a:effectLst>
                            <a:outerShdw blurRad="38100" dist="38100" dir="2700000" algn="tl">
                              <a:srgbClr val="800000"/>
                            </a:outerShdw>
                          </a:effectLst>
                        </a:rPr>
                        <a:t> </a:t>
                      </a:r>
                      <a:r>
                        <a:rPr lang="es-PA" sz="2400" dirty="0" err="1" smtClean="0">
                          <a:effectLst>
                            <a:outerShdw blurRad="38100" dist="38100" dir="2700000" algn="tl">
                              <a:srgbClr val="800000"/>
                            </a:outerShdw>
                          </a:effectLst>
                        </a:rPr>
                        <a:t>membuat</a:t>
                      </a:r>
                      <a:r>
                        <a:rPr lang="es-PA" sz="2400" dirty="0" smtClean="0">
                          <a:effectLst>
                            <a:outerShdw blurRad="38100" dist="38100" dir="2700000" algn="tl">
                              <a:srgbClr val="800000"/>
                            </a:outerShdw>
                          </a:effectLst>
                        </a:rPr>
                        <a:t> </a:t>
                      </a:r>
                      <a:r>
                        <a:rPr lang="es-PA" sz="2400" dirty="0" err="1" smtClean="0">
                          <a:effectLst>
                            <a:outerShdw blurRad="38100" dist="38100" dir="2700000" algn="tl">
                              <a:srgbClr val="800000"/>
                            </a:outerShdw>
                          </a:effectLst>
                        </a:rPr>
                        <a:t>orang-orangan</a:t>
                      </a:r>
                      <a:r>
                        <a:rPr lang="es-PA" sz="2400" dirty="0" smtClean="0">
                          <a:effectLst>
                            <a:outerShdw blurRad="38100" dist="38100" dir="2700000" algn="tl">
                              <a:srgbClr val="800000"/>
                            </a:outerShdw>
                          </a:effectLst>
                        </a:rPr>
                        <a:t>. </a:t>
                      </a:r>
                      <a:r>
                        <a:rPr lang="es-PA" sz="2400" dirty="0" err="1" smtClean="0">
                          <a:effectLst>
                            <a:outerShdw blurRad="38100" dist="38100" dir="2700000" algn="tl">
                              <a:srgbClr val="800000"/>
                            </a:outerShdw>
                          </a:effectLst>
                        </a:rPr>
                        <a:t>Dengan</a:t>
                      </a:r>
                      <a:r>
                        <a:rPr lang="es-PA" sz="2400" dirty="0" smtClean="0">
                          <a:effectLst>
                            <a:outerShdw blurRad="38100" dist="38100" dir="2700000" algn="tl">
                              <a:srgbClr val="800000"/>
                            </a:outerShdw>
                          </a:effectLst>
                        </a:rPr>
                        <a:t> </a:t>
                      </a:r>
                      <a:r>
                        <a:rPr lang="es-PA" sz="2400" dirty="0" err="1" smtClean="0">
                          <a:effectLst>
                            <a:outerShdw blurRad="38100" dist="38100" dir="2700000" algn="tl">
                              <a:srgbClr val="800000"/>
                            </a:outerShdw>
                          </a:effectLst>
                        </a:rPr>
                        <a:t>bangga</a:t>
                      </a:r>
                      <a:r>
                        <a:rPr lang="es-PA" sz="2400" dirty="0" smtClean="0">
                          <a:effectLst>
                            <a:outerShdw blurRad="38100" dist="38100" dir="2700000" algn="tl">
                              <a:srgbClr val="800000"/>
                            </a:outerShdw>
                          </a:effectLst>
                        </a:rPr>
                        <a:t> </a:t>
                      </a:r>
                      <a:r>
                        <a:rPr lang="es-PA" sz="2400" dirty="0" err="1" smtClean="0">
                          <a:effectLst>
                            <a:outerShdw blurRad="38100" dist="38100" dir="2700000" algn="tl">
                              <a:srgbClr val="800000"/>
                            </a:outerShdw>
                          </a:effectLst>
                        </a:rPr>
                        <a:t>ia</a:t>
                      </a:r>
                      <a:r>
                        <a:rPr lang="es-PA" sz="2400" dirty="0" smtClean="0">
                          <a:effectLst>
                            <a:outerShdw blurRad="38100" dist="38100" dir="2700000" algn="tl">
                              <a:srgbClr val="800000"/>
                            </a:outerShdw>
                          </a:effectLst>
                        </a:rPr>
                        <a:t> </a:t>
                      </a:r>
                      <a:r>
                        <a:rPr lang="es-PA" sz="2400" dirty="0" err="1" smtClean="0">
                          <a:effectLst>
                            <a:outerShdw blurRad="38100" dist="38100" dir="2700000" algn="tl">
                              <a:srgbClr val="800000"/>
                            </a:outerShdw>
                          </a:effectLst>
                        </a:rPr>
                        <a:t>melihat</a:t>
                      </a:r>
                      <a:r>
                        <a:rPr lang="es-PA" sz="2400" dirty="0" smtClean="0">
                          <a:effectLst>
                            <a:outerShdw blurRad="38100" dist="38100" dir="2700000" algn="tl">
                              <a:srgbClr val="800000"/>
                            </a:outerShdw>
                          </a:effectLst>
                        </a:rPr>
                        <a:t> </a:t>
                      </a:r>
                      <a:r>
                        <a:rPr lang="es-PA" sz="2400" dirty="0" err="1" smtClean="0">
                          <a:effectLst>
                            <a:outerShdw blurRad="38100" dist="38100" dir="2700000" algn="tl">
                              <a:srgbClr val="800000"/>
                            </a:outerShdw>
                          </a:effectLst>
                        </a:rPr>
                        <a:t>ke</a:t>
                      </a:r>
                      <a:r>
                        <a:rPr lang="es-PA" sz="2400" dirty="0" smtClean="0">
                          <a:effectLst>
                            <a:outerShdw blurRad="38100" dist="38100" dir="2700000" algn="tl">
                              <a:srgbClr val="800000"/>
                            </a:outerShdw>
                          </a:effectLst>
                        </a:rPr>
                        <a:t> </a:t>
                      </a:r>
                      <a:r>
                        <a:rPr lang="es-PA" sz="2400" dirty="0" err="1" smtClean="0">
                          <a:effectLst>
                            <a:outerShdw blurRad="38100" dist="38100" dir="2700000" algn="tl">
                              <a:srgbClr val="800000"/>
                            </a:outerShdw>
                          </a:effectLst>
                        </a:rPr>
                        <a:t>arah</a:t>
                      </a:r>
                      <a:r>
                        <a:rPr lang="es-PA" sz="2400" dirty="0" smtClean="0">
                          <a:effectLst>
                            <a:outerShdw blurRad="38100" dist="38100" dir="2700000" algn="tl">
                              <a:srgbClr val="800000"/>
                            </a:outerShdw>
                          </a:effectLst>
                        </a:rPr>
                        <a:t> saya, </a:t>
                      </a:r>
                      <a:r>
                        <a:rPr lang="es-PA" sz="2400" dirty="0" err="1" smtClean="0">
                          <a:effectLst>
                            <a:outerShdw blurRad="38100" dist="38100" dir="2700000" algn="tl">
                              <a:srgbClr val="800000"/>
                            </a:outerShdw>
                          </a:effectLst>
                        </a:rPr>
                        <a:t>lalu</a:t>
                      </a:r>
                      <a:r>
                        <a:rPr lang="es-PA" sz="2400" dirty="0" smtClean="0">
                          <a:effectLst>
                            <a:outerShdw blurRad="38100" dist="38100" dir="2700000" algn="tl">
                              <a:srgbClr val="800000"/>
                            </a:outerShdw>
                          </a:effectLst>
                        </a:rPr>
                        <a:t> </a:t>
                      </a:r>
                      <a:r>
                        <a:rPr lang="es-PA" sz="2400" dirty="0" err="1" smtClean="0">
                          <a:effectLst>
                            <a:outerShdw blurRad="38100" dist="38100" dir="2700000" algn="tl">
                              <a:srgbClr val="800000"/>
                            </a:outerShdw>
                          </a:effectLst>
                        </a:rPr>
                        <a:t>ke</a:t>
                      </a:r>
                      <a:r>
                        <a:rPr lang="es-PA" sz="2400" dirty="0" smtClean="0">
                          <a:effectLst>
                            <a:outerShdw blurRad="38100" dist="38100" dir="2700000" algn="tl">
                              <a:srgbClr val="800000"/>
                            </a:outerShdw>
                          </a:effectLst>
                        </a:rPr>
                        <a:t> </a:t>
                      </a:r>
                      <a:r>
                        <a:rPr lang="es-PA" sz="2400" dirty="0" err="1" smtClean="0">
                          <a:effectLst>
                            <a:outerShdw blurRad="38100" dist="38100" dir="2700000" algn="tl">
                              <a:srgbClr val="800000"/>
                            </a:outerShdw>
                          </a:effectLst>
                        </a:rPr>
                        <a:t>arah</a:t>
                      </a:r>
                      <a:r>
                        <a:rPr lang="es-PA" sz="2400" dirty="0" smtClean="0">
                          <a:effectLst>
                            <a:outerShdw blurRad="38100" dist="38100" dir="2700000" algn="tl">
                              <a:srgbClr val="800000"/>
                            </a:outerShdw>
                          </a:effectLst>
                        </a:rPr>
                        <a:t> teman-</a:t>
                      </a:r>
                      <a:r>
                        <a:rPr lang="es-PA" sz="2400" dirty="0" err="1" smtClean="0">
                          <a:effectLst>
                            <a:outerShdw blurRad="38100" dist="38100" dir="2700000" algn="tl">
                              <a:srgbClr val="800000"/>
                            </a:outerShdw>
                          </a:effectLst>
                        </a:rPr>
                        <a:t>temannya</a:t>
                      </a:r>
                      <a:r>
                        <a:rPr lang="es-PA" sz="2400" dirty="0" smtClean="0">
                          <a:effectLst>
                            <a:outerShdw blurRad="38100" dist="38100" dir="2700000" algn="tl">
                              <a:srgbClr val="800000"/>
                            </a:outerShdw>
                          </a:effectLst>
                        </a:rPr>
                        <a:t>, </a:t>
                      </a:r>
                      <a:r>
                        <a:rPr lang="es-PA" sz="2400" dirty="0" err="1" smtClean="0">
                          <a:effectLst>
                            <a:outerShdw blurRad="38100" dist="38100" dir="2700000" algn="tl">
                              <a:srgbClr val="800000"/>
                            </a:outerShdw>
                          </a:effectLst>
                        </a:rPr>
                        <a:t>kemudian</a:t>
                      </a:r>
                      <a:r>
                        <a:rPr lang="es-PA" sz="2400" dirty="0" smtClean="0">
                          <a:effectLst>
                            <a:outerShdw blurRad="38100" dist="38100" dir="2700000" algn="tl">
                              <a:srgbClr val="800000"/>
                            </a:outerShdw>
                          </a:effectLst>
                        </a:rPr>
                        <a:t> </a:t>
                      </a:r>
                      <a:r>
                        <a:rPr lang="es-PA" sz="2400" dirty="0" err="1" smtClean="0">
                          <a:effectLst>
                            <a:outerShdw blurRad="38100" dist="38100" dir="2700000" algn="tl">
                              <a:srgbClr val="800000"/>
                            </a:outerShdw>
                          </a:effectLst>
                        </a:rPr>
                        <a:t>ia</a:t>
                      </a:r>
                      <a:r>
                        <a:rPr lang="es-PA" sz="2400" dirty="0" smtClean="0">
                          <a:effectLst>
                            <a:outerShdw blurRad="38100" dist="38100" dir="2700000" algn="tl">
                              <a:srgbClr val="800000"/>
                            </a:outerShdw>
                          </a:effectLst>
                        </a:rPr>
                        <a:t> </a:t>
                      </a:r>
                      <a:r>
                        <a:rPr lang="es-PA" sz="2400" dirty="0" err="1" smtClean="0">
                          <a:effectLst>
                            <a:outerShdw blurRad="38100" dist="38100" dir="2700000" algn="tl">
                              <a:srgbClr val="800000"/>
                            </a:outerShdw>
                          </a:effectLst>
                        </a:rPr>
                        <a:t>berkata</a:t>
                      </a:r>
                      <a:r>
                        <a:rPr lang="id-ID" sz="2400" dirty="0" smtClean="0">
                          <a:effectLst>
                            <a:outerShdw blurRad="38100" dist="38100" dir="2700000" algn="tl">
                              <a:srgbClr val="800000"/>
                            </a:outerShdw>
                          </a:effectLst>
                        </a:rPr>
                        <a:t>,</a:t>
                      </a:r>
                      <a:r>
                        <a:rPr lang="es-PA" sz="2400" dirty="0" smtClean="0">
                          <a:effectLst>
                            <a:outerShdw blurRad="38100" dist="38100" dir="2700000" algn="tl">
                              <a:srgbClr val="800000"/>
                            </a:outerShdw>
                          </a:effectLst>
                        </a:rPr>
                        <a:t> “</a:t>
                      </a:r>
                      <a:r>
                        <a:rPr lang="id-ID" sz="2400" dirty="0" smtClean="0">
                          <a:effectLst>
                            <a:outerShdw blurRad="38100" dist="38100" dir="2700000" algn="tl">
                              <a:srgbClr val="800000"/>
                            </a:outerShdw>
                          </a:effectLst>
                        </a:rPr>
                        <a:t>L</a:t>
                      </a:r>
                      <a:r>
                        <a:rPr lang="es-PA" sz="2400" dirty="0" err="1" smtClean="0">
                          <a:effectLst>
                            <a:outerShdw blurRad="38100" dist="38100" dir="2700000" algn="tl">
                              <a:srgbClr val="800000"/>
                            </a:outerShdw>
                          </a:effectLst>
                        </a:rPr>
                        <a:t>ihat</a:t>
                      </a:r>
                      <a:r>
                        <a:rPr lang="es-PA" sz="2400" dirty="0" smtClean="0">
                          <a:effectLst>
                            <a:outerShdw blurRad="38100" dist="38100" dir="2700000" algn="tl">
                              <a:srgbClr val="800000"/>
                            </a:outerShdw>
                          </a:effectLst>
                        </a:rPr>
                        <a:t> </a:t>
                      </a:r>
                      <a:r>
                        <a:rPr lang="es-PA" sz="2400" dirty="0" err="1" smtClean="0">
                          <a:effectLst>
                            <a:outerShdw blurRad="38100" dist="38100" dir="2700000" algn="tl">
                              <a:srgbClr val="800000"/>
                            </a:outerShdw>
                          </a:effectLst>
                        </a:rPr>
                        <a:t>ini</a:t>
                      </a:r>
                      <a:r>
                        <a:rPr lang="es-PA" sz="2400" dirty="0" smtClean="0">
                          <a:effectLst>
                            <a:outerShdw blurRad="38100" dist="38100" dir="2700000" algn="tl">
                              <a:srgbClr val="800000"/>
                            </a:outerShdw>
                          </a:effectLst>
                        </a:rPr>
                        <a:t> </a:t>
                      </a:r>
                      <a:r>
                        <a:rPr lang="es-PA" sz="2400" dirty="0" err="1" smtClean="0">
                          <a:effectLst>
                            <a:outerShdw blurRad="38100" dist="38100" dir="2700000" algn="tl">
                              <a:srgbClr val="800000"/>
                            </a:outerShdw>
                          </a:effectLst>
                        </a:rPr>
                        <a:t>boneka</a:t>
                      </a:r>
                      <a:r>
                        <a:rPr lang="es-PA" sz="2400" dirty="0" smtClean="0">
                          <a:effectLst>
                            <a:outerShdw blurRad="38100" dist="38100" dir="2700000" algn="tl">
                              <a:srgbClr val="800000"/>
                            </a:outerShdw>
                          </a:effectLst>
                        </a:rPr>
                        <a:t> </a:t>
                      </a:r>
                      <a:r>
                        <a:rPr lang="es-PA" sz="2400" dirty="0" err="1" smtClean="0">
                          <a:effectLst>
                            <a:outerShdw blurRad="38100" dist="38100" dir="2700000" algn="tl">
                              <a:srgbClr val="800000"/>
                            </a:outerShdw>
                          </a:effectLst>
                        </a:rPr>
                        <a:t>berbie</a:t>
                      </a:r>
                      <a:r>
                        <a:rPr lang="id-ID" sz="2400" dirty="0" smtClean="0">
                          <a:effectLst>
                            <a:outerShdw blurRad="38100" dist="38100" dir="2700000" algn="tl">
                              <a:srgbClr val="800000"/>
                            </a:outerShdw>
                          </a:effectLst>
                        </a:rPr>
                        <a:t>!</a:t>
                      </a:r>
                      <a:r>
                        <a:rPr lang="es-PA" sz="2400" dirty="0" smtClean="0">
                          <a:effectLst>
                            <a:outerShdw blurRad="38100" dist="38100" dir="2700000" algn="tl">
                              <a:srgbClr val="800000"/>
                            </a:outerShdw>
                          </a:effectLst>
                        </a:rPr>
                        <a:t>”</a:t>
                      </a:r>
                      <a:r>
                        <a:rPr lang="en-US" sz="2400" dirty="0" smtClean="0">
                          <a:effectLst>
                            <a:outerShdw blurRad="38100" dist="38100" dir="2700000" algn="tl">
                              <a:srgbClr val="800000"/>
                            </a:outerShdw>
                          </a:effectLst>
                        </a:rPr>
                        <a:t> </a:t>
                      </a:r>
                    </a:p>
                    <a:p>
                      <a:endParaRPr lang="id-ID" sz="2400" dirty="0"/>
                    </a:p>
                  </a:txBody>
                  <a:tcPr/>
                </a:tc>
              </a:tr>
              <a:tr h="1820333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dirty="0" err="1" smtClean="0">
                          <a:effectLst>
                            <a:outerShdw blurRad="38100" dist="38100" dir="2700000" algn="tl">
                              <a:srgbClr val="800000"/>
                            </a:outerShdw>
                          </a:effectLst>
                        </a:rPr>
                        <a:t>Gagan</a:t>
                      </a:r>
                      <a:r>
                        <a:rPr lang="en-US" sz="2400" dirty="0" smtClean="0">
                          <a:effectLst>
                            <a:outerShdw blurRad="38100" dist="38100" dir="2700000" algn="tl">
                              <a:srgbClr val="800000"/>
                            </a:outerShdw>
                          </a:effectLst>
                        </a:rPr>
                        <a:t> </a:t>
                      </a:r>
                      <a:r>
                        <a:rPr lang="en-US" sz="2400" dirty="0" err="1" smtClean="0">
                          <a:effectLst>
                            <a:outerShdw blurRad="38100" dist="38100" dir="2700000" algn="tl">
                              <a:srgbClr val="800000"/>
                            </a:outerShdw>
                          </a:effectLst>
                        </a:rPr>
                        <a:t>membuat</a:t>
                      </a:r>
                      <a:r>
                        <a:rPr lang="en-US" sz="2400" dirty="0" smtClean="0">
                          <a:effectLst>
                            <a:outerShdw blurRad="38100" dist="38100" dir="2700000" algn="tl">
                              <a:srgbClr val="800000"/>
                            </a:outerShdw>
                          </a:effectLst>
                        </a:rPr>
                        <a:t> </a:t>
                      </a:r>
                      <a:r>
                        <a:rPr lang="en-US" sz="2400" dirty="0" err="1" smtClean="0">
                          <a:effectLst>
                            <a:outerShdw blurRad="38100" dist="38100" dir="2700000" algn="tl">
                              <a:srgbClr val="800000"/>
                            </a:outerShdw>
                          </a:effectLst>
                        </a:rPr>
                        <a:t>banyak</a:t>
                      </a:r>
                      <a:r>
                        <a:rPr lang="en-US" sz="2400" dirty="0" smtClean="0">
                          <a:effectLst>
                            <a:outerShdw blurRad="38100" dist="38100" dir="2700000" algn="tl">
                              <a:srgbClr val="800000"/>
                            </a:outerShdw>
                          </a:effectLst>
                        </a:rPr>
                        <a:t> </a:t>
                      </a:r>
                      <a:r>
                        <a:rPr lang="en-US" sz="2400" dirty="0" err="1" smtClean="0">
                          <a:effectLst>
                            <a:outerShdw blurRad="38100" dist="38100" dir="2700000" algn="tl">
                              <a:srgbClr val="800000"/>
                            </a:outerShdw>
                          </a:effectLst>
                        </a:rPr>
                        <a:t>garis</a:t>
                      </a:r>
                      <a:r>
                        <a:rPr lang="en-US" sz="2400" dirty="0" smtClean="0">
                          <a:effectLst>
                            <a:outerShdw blurRad="38100" dist="38100" dir="2700000" algn="tl">
                              <a:srgbClr val="800000"/>
                            </a:outerShdw>
                          </a:effectLst>
                        </a:rPr>
                        <a:t> </a:t>
                      </a:r>
                      <a:r>
                        <a:rPr lang="en-US" sz="2400" dirty="0" err="1" smtClean="0">
                          <a:effectLst>
                            <a:outerShdw blurRad="38100" dist="38100" dir="2700000" algn="tl">
                              <a:srgbClr val="800000"/>
                            </a:outerShdw>
                          </a:effectLst>
                        </a:rPr>
                        <a:t>mendatar</a:t>
                      </a:r>
                      <a:r>
                        <a:rPr lang="en-US" sz="2400" dirty="0" smtClean="0">
                          <a:effectLst>
                            <a:outerShdw blurRad="38100" dist="38100" dir="2700000" algn="tl">
                              <a:srgbClr val="800000"/>
                            </a:outerShdw>
                          </a:effectLst>
                        </a:rPr>
                        <a:t> </a:t>
                      </a:r>
                      <a:r>
                        <a:rPr lang="en-US" sz="2400" dirty="0" err="1" smtClean="0">
                          <a:effectLst>
                            <a:outerShdw blurRad="38100" dist="38100" dir="2700000" algn="tl">
                              <a:srgbClr val="800000"/>
                            </a:outerShdw>
                          </a:effectLst>
                        </a:rPr>
                        <a:t>dan</a:t>
                      </a:r>
                      <a:r>
                        <a:rPr lang="en-US" sz="2400" dirty="0" smtClean="0">
                          <a:effectLst>
                            <a:outerShdw blurRad="38100" dist="38100" dir="2700000" algn="tl">
                              <a:srgbClr val="800000"/>
                            </a:outerShdw>
                          </a:effectLst>
                        </a:rPr>
                        <a:t> </a:t>
                      </a:r>
                      <a:r>
                        <a:rPr lang="en-US" sz="2400" dirty="0" err="1" smtClean="0">
                          <a:effectLst>
                            <a:outerShdw blurRad="38100" dist="38100" dir="2700000" algn="tl">
                              <a:srgbClr val="800000"/>
                            </a:outerShdw>
                          </a:effectLst>
                        </a:rPr>
                        <a:t>lengkungan</a:t>
                      </a:r>
                      <a:r>
                        <a:rPr lang="en-US" sz="2400" dirty="0" smtClean="0">
                          <a:effectLst>
                            <a:outerShdw blurRad="38100" dist="38100" dir="2700000" algn="tl">
                              <a:srgbClr val="800000"/>
                            </a:outerShdw>
                          </a:effectLst>
                        </a:rPr>
                        <a:t>, </a:t>
                      </a:r>
                      <a:r>
                        <a:rPr lang="en-US" sz="2400" dirty="0" err="1" smtClean="0">
                          <a:effectLst>
                            <a:outerShdw blurRad="38100" dist="38100" dir="2700000" algn="tl">
                              <a:srgbClr val="800000"/>
                            </a:outerShdw>
                          </a:effectLst>
                        </a:rPr>
                        <a:t>kemudian</a:t>
                      </a:r>
                      <a:r>
                        <a:rPr lang="en-US" sz="2400" dirty="0" smtClean="0">
                          <a:effectLst>
                            <a:outerShdw blurRad="38100" dist="38100" dir="2700000" algn="tl">
                              <a:srgbClr val="800000"/>
                            </a:outerShdw>
                          </a:effectLst>
                        </a:rPr>
                        <a:t> </a:t>
                      </a:r>
                      <a:r>
                        <a:rPr lang="en-US" sz="2400" dirty="0" err="1" smtClean="0">
                          <a:effectLst>
                            <a:outerShdw blurRad="38100" dist="38100" dir="2700000" algn="tl">
                              <a:srgbClr val="800000"/>
                            </a:outerShdw>
                          </a:effectLst>
                        </a:rPr>
                        <a:t>ia</a:t>
                      </a:r>
                      <a:r>
                        <a:rPr lang="en-US" sz="2400" dirty="0" smtClean="0">
                          <a:effectLst>
                            <a:outerShdw blurRad="38100" dist="38100" dir="2700000" algn="tl">
                              <a:srgbClr val="800000"/>
                            </a:outerShdw>
                          </a:effectLst>
                        </a:rPr>
                        <a:t> </a:t>
                      </a:r>
                      <a:r>
                        <a:rPr lang="en-US" sz="2400" dirty="0" err="1" smtClean="0">
                          <a:effectLst>
                            <a:outerShdw blurRad="38100" dist="38100" dir="2700000" algn="tl">
                              <a:srgbClr val="800000"/>
                            </a:outerShdw>
                          </a:effectLst>
                        </a:rPr>
                        <a:t>berkata</a:t>
                      </a:r>
                      <a:r>
                        <a:rPr lang="en-US" sz="2400" dirty="0" smtClean="0">
                          <a:effectLst>
                            <a:outerShdw blurRad="38100" dist="38100" dir="2700000" algn="tl">
                              <a:srgbClr val="800000"/>
                            </a:outerShdw>
                          </a:effectLst>
                        </a:rPr>
                        <a:t>, “</a:t>
                      </a:r>
                      <a:r>
                        <a:rPr lang="en-US" sz="2400" dirty="0" err="1" smtClean="0">
                          <a:effectLst>
                            <a:outerShdw blurRad="38100" dist="38100" dir="2700000" algn="tl">
                              <a:srgbClr val="800000"/>
                            </a:outerShdw>
                          </a:effectLst>
                        </a:rPr>
                        <a:t>lihat</a:t>
                      </a:r>
                      <a:r>
                        <a:rPr lang="en-US" sz="2400" dirty="0" smtClean="0">
                          <a:effectLst>
                            <a:outerShdw blurRad="38100" dist="38100" dir="2700000" algn="tl">
                              <a:srgbClr val="800000"/>
                            </a:outerShdw>
                          </a:effectLst>
                        </a:rPr>
                        <a:t> </a:t>
                      </a:r>
                      <a:r>
                        <a:rPr lang="en-US" sz="2400" dirty="0" err="1" smtClean="0">
                          <a:effectLst>
                            <a:outerShdw blurRad="38100" dist="38100" dir="2700000" algn="tl">
                              <a:srgbClr val="800000"/>
                            </a:outerShdw>
                          </a:effectLst>
                        </a:rPr>
                        <a:t>ini</a:t>
                      </a:r>
                      <a:r>
                        <a:rPr lang="en-US" sz="2400" dirty="0" smtClean="0">
                          <a:effectLst>
                            <a:outerShdw blurRad="38100" dist="38100" dir="2700000" algn="tl">
                              <a:srgbClr val="800000"/>
                            </a:outerShdw>
                          </a:effectLst>
                        </a:rPr>
                        <a:t> </a:t>
                      </a:r>
                      <a:r>
                        <a:rPr lang="en-US" sz="2400" dirty="0" err="1" smtClean="0">
                          <a:effectLst>
                            <a:outerShdw blurRad="38100" dist="38100" dir="2700000" algn="tl">
                              <a:srgbClr val="800000"/>
                            </a:outerShdw>
                          </a:effectLst>
                        </a:rPr>
                        <a:t>istanaku</a:t>
                      </a:r>
                      <a:r>
                        <a:rPr lang="en-US" sz="2400" dirty="0" smtClean="0">
                          <a:effectLst>
                            <a:outerShdw blurRad="38100" dist="38100" dir="2700000" algn="tl">
                              <a:srgbClr val="800000"/>
                            </a:outerShdw>
                          </a:effectLst>
                        </a:rPr>
                        <a:t>.”</a:t>
                      </a:r>
                    </a:p>
                    <a:p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dirty="0" err="1" smtClean="0">
                          <a:effectLst>
                            <a:outerShdw blurRad="38100" dist="38100" dir="2700000" algn="tl">
                              <a:srgbClr val="800000"/>
                            </a:outerShdw>
                          </a:effectLst>
                        </a:rPr>
                        <a:t>Gagan</a:t>
                      </a:r>
                      <a:r>
                        <a:rPr lang="en-US" sz="2400" dirty="0" smtClean="0">
                          <a:effectLst>
                            <a:outerShdw blurRad="38100" dist="38100" dir="2700000" algn="tl">
                              <a:srgbClr val="800000"/>
                            </a:outerShdw>
                          </a:effectLst>
                        </a:rPr>
                        <a:t> </a:t>
                      </a:r>
                      <a:r>
                        <a:rPr lang="en-US" sz="2400" dirty="0" err="1" smtClean="0">
                          <a:effectLst>
                            <a:outerShdw blurRad="38100" dist="38100" dir="2700000" algn="tl">
                              <a:srgbClr val="800000"/>
                            </a:outerShdw>
                          </a:effectLst>
                        </a:rPr>
                        <a:t>mencorat-coret</a:t>
                      </a:r>
                      <a:r>
                        <a:rPr lang="en-US" sz="2400" dirty="0" smtClean="0">
                          <a:effectLst>
                            <a:outerShdw blurRad="38100" dist="38100" dir="2700000" algn="tl">
                              <a:srgbClr val="800000"/>
                            </a:outerShdw>
                          </a:effectLst>
                        </a:rPr>
                        <a:t> </a:t>
                      </a:r>
                      <a:r>
                        <a:rPr lang="en-US" sz="2400" dirty="0" err="1" smtClean="0">
                          <a:effectLst>
                            <a:outerShdw blurRad="38100" dist="38100" dir="2700000" algn="tl">
                              <a:srgbClr val="800000"/>
                            </a:outerShdw>
                          </a:effectLst>
                        </a:rPr>
                        <a:t>kertasnya</a:t>
                      </a:r>
                      <a:r>
                        <a:rPr lang="en-US" sz="2400" dirty="0" smtClean="0">
                          <a:effectLst>
                            <a:outerShdw blurRad="38100" dist="38100" dir="2700000" algn="tl">
                              <a:srgbClr val="800000"/>
                            </a:outerShdw>
                          </a:effectLst>
                        </a:rPr>
                        <a:t> </a:t>
                      </a:r>
                      <a:r>
                        <a:rPr lang="en-US" sz="2400" dirty="0" err="1" smtClean="0">
                          <a:effectLst>
                            <a:outerShdw blurRad="38100" dist="38100" dir="2700000" algn="tl">
                              <a:srgbClr val="800000"/>
                            </a:outerShdw>
                          </a:effectLst>
                        </a:rPr>
                        <a:t>dengan</a:t>
                      </a:r>
                      <a:r>
                        <a:rPr lang="en-US" sz="2400" dirty="0" smtClean="0">
                          <a:effectLst>
                            <a:outerShdw blurRad="38100" dist="38100" dir="2700000" algn="tl">
                              <a:srgbClr val="800000"/>
                            </a:outerShdw>
                          </a:effectLst>
                        </a:rPr>
                        <a:t> </a:t>
                      </a:r>
                      <a:r>
                        <a:rPr lang="en-US" sz="2400" dirty="0" err="1" smtClean="0">
                          <a:effectLst>
                            <a:outerShdw blurRad="38100" dist="38100" dir="2700000" algn="tl">
                              <a:srgbClr val="800000"/>
                            </a:outerShdw>
                          </a:effectLst>
                        </a:rPr>
                        <a:t>banyak</a:t>
                      </a:r>
                      <a:r>
                        <a:rPr lang="en-US" sz="2400" dirty="0" smtClean="0">
                          <a:effectLst>
                            <a:outerShdw blurRad="38100" dist="38100" dir="2700000" algn="tl">
                              <a:srgbClr val="800000"/>
                            </a:outerShdw>
                          </a:effectLst>
                        </a:rPr>
                        <a:t> </a:t>
                      </a:r>
                      <a:r>
                        <a:rPr lang="en-US" sz="2400" dirty="0" err="1" smtClean="0">
                          <a:effectLst>
                            <a:outerShdw blurRad="38100" dist="38100" dir="2700000" algn="tl">
                              <a:srgbClr val="800000"/>
                            </a:outerShdw>
                          </a:effectLst>
                        </a:rPr>
                        <a:t>garis</a:t>
                      </a:r>
                      <a:r>
                        <a:rPr lang="en-US" sz="2400" dirty="0" smtClean="0">
                          <a:effectLst>
                            <a:outerShdw blurRad="38100" dist="38100" dir="2700000" algn="tl">
                              <a:srgbClr val="800000"/>
                            </a:outerShdw>
                          </a:effectLst>
                        </a:rPr>
                        <a:t>, </a:t>
                      </a:r>
                      <a:r>
                        <a:rPr lang="en-US" sz="2400" dirty="0" err="1" smtClean="0">
                          <a:effectLst>
                            <a:outerShdw blurRad="38100" dist="38100" dir="2700000" algn="tl">
                              <a:srgbClr val="800000"/>
                            </a:outerShdw>
                          </a:effectLst>
                        </a:rPr>
                        <a:t>ia</a:t>
                      </a:r>
                      <a:r>
                        <a:rPr lang="en-US" sz="2400" dirty="0" smtClean="0">
                          <a:effectLst>
                            <a:outerShdw blurRad="38100" dist="38100" dir="2700000" algn="tl">
                              <a:srgbClr val="800000"/>
                            </a:outerShdw>
                          </a:effectLst>
                        </a:rPr>
                        <a:t> </a:t>
                      </a:r>
                      <a:r>
                        <a:rPr lang="en-US" sz="2400" dirty="0" err="1" smtClean="0">
                          <a:effectLst>
                            <a:outerShdw blurRad="38100" dist="38100" dir="2700000" algn="tl">
                              <a:srgbClr val="800000"/>
                            </a:outerShdw>
                          </a:effectLst>
                        </a:rPr>
                        <a:t>merasa</a:t>
                      </a:r>
                      <a:r>
                        <a:rPr lang="en-US" sz="2400" dirty="0" smtClean="0">
                          <a:effectLst>
                            <a:outerShdw blurRad="38100" dist="38100" dir="2700000" algn="tl">
                              <a:srgbClr val="800000"/>
                            </a:outerShdw>
                          </a:effectLst>
                        </a:rPr>
                        <a:t> </a:t>
                      </a:r>
                      <a:r>
                        <a:rPr lang="en-US" sz="2400" dirty="0" err="1" smtClean="0">
                          <a:effectLst>
                            <a:outerShdw blurRad="38100" dist="38100" dir="2700000" algn="tl">
                              <a:srgbClr val="800000"/>
                            </a:outerShdw>
                          </a:effectLst>
                        </a:rPr>
                        <a:t>telah</a:t>
                      </a:r>
                      <a:r>
                        <a:rPr lang="en-US" sz="2400" dirty="0" smtClean="0">
                          <a:effectLst>
                            <a:outerShdw blurRad="38100" dist="38100" dir="2700000" algn="tl">
                              <a:srgbClr val="800000"/>
                            </a:outerShdw>
                          </a:effectLst>
                        </a:rPr>
                        <a:t> </a:t>
                      </a:r>
                      <a:r>
                        <a:rPr lang="en-US" sz="2400" dirty="0" err="1" smtClean="0">
                          <a:effectLst>
                            <a:outerShdw blurRad="38100" dist="38100" dir="2700000" algn="tl">
                              <a:srgbClr val="800000"/>
                            </a:outerShdw>
                          </a:effectLst>
                        </a:rPr>
                        <a:t>berhasil</a:t>
                      </a:r>
                      <a:r>
                        <a:rPr lang="en-US" sz="2400" dirty="0" smtClean="0">
                          <a:effectLst>
                            <a:outerShdw blurRad="38100" dist="38100" dir="2700000" algn="tl">
                              <a:srgbClr val="800000"/>
                            </a:outerShdw>
                          </a:effectLst>
                        </a:rPr>
                        <a:t> </a:t>
                      </a:r>
                      <a:r>
                        <a:rPr lang="en-US" sz="2400" dirty="0" err="1" smtClean="0">
                          <a:effectLst>
                            <a:outerShdw blurRad="38100" dist="38100" dir="2700000" algn="tl">
                              <a:srgbClr val="800000"/>
                            </a:outerShdw>
                          </a:effectLst>
                        </a:rPr>
                        <a:t>membuat</a:t>
                      </a:r>
                      <a:r>
                        <a:rPr lang="en-US" sz="2400" dirty="0" smtClean="0">
                          <a:effectLst>
                            <a:outerShdw blurRad="38100" dist="38100" dir="2700000" algn="tl">
                              <a:srgbClr val="800000"/>
                            </a:outerShdw>
                          </a:effectLst>
                        </a:rPr>
                        <a:t> Istana.</a:t>
                      </a:r>
                    </a:p>
                    <a:p>
                      <a:endParaRPr lang="id-ID" sz="2400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ctrTitle"/>
          </p:nvPr>
        </p:nvSpPr>
        <p:spPr>
          <a:xfrm>
            <a:off x="1043608" y="188640"/>
            <a:ext cx="6517482" cy="2509213"/>
          </a:xfrm>
        </p:spPr>
        <p:txBody>
          <a:bodyPr>
            <a:normAutofit/>
          </a:bodyPr>
          <a:lstStyle/>
          <a:p>
            <a:r>
              <a:rPr lang="id-ID" sz="8000" dirty="0" smtClean="0"/>
              <a:t>PERTEMUAN</a:t>
            </a:r>
            <a:r>
              <a:rPr lang="id-ID" sz="5400" dirty="0" smtClean="0"/>
              <a:t> 4</a:t>
            </a:r>
            <a:endParaRPr lang="id-ID" sz="5400" dirty="0"/>
          </a:p>
        </p:txBody>
      </p:sp>
      <p:sp>
        <p:nvSpPr>
          <p:cNvPr id="6" name="Subtitle 5"/>
          <p:cNvSpPr>
            <a:spLocks noGrp="1"/>
          </p:cNvSpPr>
          <p:nvPr>
            <p:ph type="subTitle" idx="1"/>
          </p:nvPr>
        </p:nvSpPr>
        <p:spPr>
          <a:xfrm>
            <a:off x="1979712" y="2683117"/>
            <a:ext cx="6517482" cy="2963395"/>
          </a:xfrm>
        </p:spPr>
        <p:txBody>
          <a:bodyPr>
            <a:normAutofit/>
          </a:bodyPr>
          <a:lstStyle/>
          <a:p>
            <a:r>
              <a:rPr lang="id-ID" sz="4400" b="1" dirty="0" smtClean="0">
                <a:solidFill>
                  <a:srgbClr val="FF0000"/>
                </a:solidFill>
              </a:rPr>
              <a:t>RUNNING RECORD, </a:t>
            </a:r>
          </a:p>
          <a:p>
            <a:r>
              <a:rPr lang="id-ID" sz="4400" b="1" dirty="0" smtClean="0">
                <a:solidFill>
                  <a:srgbClr val="FF0000"/>
                </a:solidFill>
              </a:rPr>
              <a:t>EVENT SAMPLING DAN </a:t>
            </a:r>
          </a:p>
          <a:p>
            <a:r>
              <a:rPr lang="id-ID" sz="4400" b="1" dirty="0" smtClean="0">
                <a:solidFill>
                  <a:srgbClr val="FF0000"/>
                </a:solidFill>
              </a:rPr>
              <a:t>TIME SAMPLING</a:t>
            </a:r>
            <a:endParaRPr lang="id-ID" sz="44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51320473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RUNNING RECORD/CATATAN BERJALAN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4000" dirty="0" smtClean="0"/>
              <a:t>Salah </a:t>
            </a:r>
            <a:r>
              <a:rPr lang="en-US" sz="4000" dirty="0" err="1" smtClean="0"/>
              <a:t>satu</a:t>
            </a:r>
            <a:r>
              <a:rPr lang="en-US" sz="4000" dirty="0" smtClean="0"/>
              <a:t> </a:t>
            </a:r>
            <a:r>
              <a:rPr lang="en-US" sz="4000" dirty="0" err="1" smtClean="0"/>
              <a:t>jenis</a:t>
            </a:r>
            <a:r>
              <a:rPr lang="en-US" sz="4000" dirty="0" smtClean="0"/>
              <a:t> </a:t>
            </a:r>
            <a:r>
              <a:rPr lang="en-US" sz="4000" dirty="0" err="1" smtClean="0"/>
              <a:t>pengamatan</a:t>
            </a:r>
            <a:r>
              <a:rPr lang="en-US" sz="4000" dirty="0" smtClean="0"/>
              <a:t>/</a:t>
            </a:r>
            <a:r>
              <a:rPr lang="en-US" sz="4000" dirty="0" err="1" smtClean="0"/>
              <a:t>pencatata</a:t>
            </a:r>
            <a:r>
              <a:rPr lang="en-US" sz="4000" dirty="0" smtClean="0"/>
              <a:t> </a:t>
            </a:r>
            <a:r>
              <a:rPr lang="en-US" sz="4000" dirty="0" err="1" smtClean="0"/>
              <a:t>dalam</a:t>
            </a:r>
            <a:r>
              <a:rPr lang="en-US" sz="4000" dirty="0" smtClean="0"/>
              <a:t> proses </a:t>
            </a:r>
            <a:r>
              <a:rPr lang="en-US" sz="4000" dirty="0" err="1" smtClean="0"/>
              <a:t>asesmen</a:t>
            </a:r>
            <a:r>
              <a:rPr lang="en-US" sz="4000" dirty="0" smtClean="0"/>
              <a:t>  </a:t>
            </a:r>
            <a:r>
              <a:rPr lang="en-US" sz="4000" dirty="0" err="1" smtClean="0"/>
              <a:t>dengan</a:t>
            </a:r>
            <a:r>
              <a:rPr lang="en-US" sz="4000" dirty="0" smtClean="0"/>
              <a:t> </a:t>
            </a:r>
            <a:r>
              <a:rPr lang="en-US" sz="4000" dirty="0" err="1" smtClean="0"/>
              <a:t>melakukan</a:t>
            </a:r>
            <a:r>
              <a:rPr lang="en-US" sz="4000" dirty="0" smtClean="0"/>
              <a:t> </a:t>
            </a:r>
            <a:r>
              <a:rPr lang="en-US" sz="4000" dirty="0" err="1" smtClean="0"/>
              <a:t>pencatatan</a:t>
            </a:r>
            <a:r>
              <a:rPr lang="en-US" sz="4000" dirty="0" smtClean="0"/>
              <a:t> </a:t>
            </a:r>
            <a:r>
              <a:rPr lang="en-US" sz="4000" dirty="0" err="1" smtClean="0"/>
              <a:t>secara</a:t>
            </a:r>
            <a:r>
              <a:rPr lang="en-US" sz="4000" dirty="0" smtClean="0"/>
              <a:t> </a:t>
            </a:r>
            <a:r>
              <a:rPr lang="en-US" sz="4000" dirty="0" err="1" smtClean="0"/>
              <a:t>lebih</a:t>
            </a:r>
            <a:r>
              <a:rPr lang="en-US" sz="4000" dirty="0" smtClean="0"/>
              <a:t> detail, </a:t>
            </a:r>
            <a:r>
              <a:rPr lang="en-US" sz="4000" dirty="0" err="1" smtClean="0"/>
              <a:t>dan</a:t>
            </a:r>
            <a:r>
              <a:rPr lang="en-US" sz="4000" dirty="0" smtClean="0"/>
              <a:t> </a:t>
            </a:r>
            <a:r>
              <a:rPr lang="en-US" sz="4000" dirty="0" err="1" smtClean="0"/>
              <a:t>lengkap</a:t>
            </a:r>
            <a:r>
              <a:rPr lang="en-US" sz="4000" dirty="0" smtClean="0"/>
              <a:t> </a:t>
            </a:r>
            <a:r>
              <a:rPr lang="en-US" sz="4000" dirty="0" err="1" smtClean="0"/>
              <a:t>mengenai</a:t>
            </a:r>
            <a:r>
              <a:rPr lang="en-US" sz="4000" dirty="0" smtClean="0"/>
              <a:t> </a:t>
            </a:r>
            <a:r>
              <a:rPr lang="en-US" sz="4000" dirty="0" err="1" smtClean="0"/>
              <a:t>perilaku</a:t>
            </a:r>
            <a:r>
              <a:rPr lang="en-US" sz="4000" dirty="0" smtClean="0"/>
              <a:t> </a:t>
            </a:r>
            <a:r>
              <a:rPr lang="en-US" sz="4000" dirty="0" err="1" smtClean="0"/>
              <a:t>atau</a:t>
            </a:r>
            <a:r>
              <a:rPr lang="en-US" sz="4000" dirty="0" smtClean="0"/>
              <a:t> </a:t>
            </a:r>
            <a:r>
              <a:rPr lang="en-US" sz="4000" dirty="0" err="1" smtClean="0"/>
              <a:t>kemampuan</a:t>
            </a:r>
            <a:r>
              <a:rPr lang="en-US" sz="4000" dirty="0" smtClean="0"/>
              <a:t> yang </a:t>
            </a:r>
            <a:r>
              <a:rPr lang="en-US" sz="4000" dirty="0" err="1" smtClean="0"/>
              <a:t>ingin</a:t>
            </a:r>
            <a:r>
              <a:rPr lang="en-US" sz="4000" dirty="0" smtClean="0"/>
              <a:t> </a:t>
            </a:r>
            <a:r>
              <a:rPr lang="en-US" sz="4000" dirty="0" err="1" smtClean="0"/>
              <a:t>diamatai</a:t>
            </a:r>
            <a:r>
              <a:rPr lang="en-US" sz="4000" dirty="0" smtClean="0"/>
              <a:t> </a:t>
            </a:r>
            <a:r>
              <a:rPr lang="en-US" sz="4000" dirty="0" err="1" smtClean="0"/>
              <a:t>dalam</a:t>
            </a:r>
            <a:r>
              <a:rPr lang="en-US" sz="4000" dirty="0" smtClean="0"/>
              <a:t> </a:t>
            </a:r>
            <a:r>
              <a:rPr lang="en-US" sz="4000" dirty="0" err="1" smtClean="0"/>
              <a:t>suatu</a:t>
            </a:r>
            <a:r>
              <a:rPr lang="en-US" sz="4000" dirty="0" smtClean="0"/>
              <a:t> </a:t>
            </a:r>
            <a:r>
              <a:rPr lang="en-US" sz="4000" dirty="0" err="1" smtClean="0"/>
              <a:t>waktu</a:t>
            </a:r>
            <a:r>
              <a:rPr lang="en-US" sz="4000" dirty="0" smtClean="0"/>
              <a:t> </a:t>
            </a:r>
            <a:r>
              <a:rPr lang="en-US" sz="4000" dirty="0" err="1" smtClean="0"/>
              <a:t>tertentu</a:t>
            </a:r>
            <a:endParaRPr lang="en-US" sz="4000" dirty="0"/>
          </a:p>
        </p:txBody>
      </p:sp>
    </p:spTree>
    <p:extLst>
      <p:ext uri="{BB962C8B-B14F-4D97-AF65-F5344CB8AC3E}">
        <p14:creationId xmlns:p14="http://schemas.microsoft.com/office/powerpoint/2010/main" val="27366661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417638"/>
          </a:xfrm>
        </p:spPr>
        <p:txBody>
          <a:bodyPr>
            <a:normAutofit fontScale="90000"/>
          </a:bodyPr>
          <a:lstStyle/>
          <a:p>
            <a:r>
              <a:rPr lang="en-US" dirty="0" err="1" smtClean="0"/>
              <a:t>Contoh</a:t>
            </a:r>
            <a:r>
              <a:rPr lang="en-US" dirty="0" smtClean="0"/>
              <a:t> Running Record</a:t>
            </a:r>
            <a:r>
              <a:rPr lang="id-ID" dirty="0" smtClean="0"/>
              <a:t>/</a:t>
            </a:r>
            <a:br>
              <a:rPr lang="id-ID" dirty="0" smtClean="0"/>
            </a:br>
            <a:r>
              <a:rPr lang="id-ID" dirty="0" smtClean="0"/>
              <a:t>catatan berjalan</a:t>
            </a:r>
            <a:endParaRPr lang="en-US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453363377"/>
              </p:ext>
            </p:extLst>
          </p:nvPr>
        </p:nvGraphicFramePr>
        <p:xfrm>
          <a:off x="457200" y="1628800"/>
          <a:ext cx="8229600" cy="6028968"/>
        </p:xfrm>
        <a:graphic>
          <a:graphicData uri="http://schemas.openxmlformats.org/drawingml/2006/table">
            <a:tbl>
              <a:tblPr firstRow="1" firstCol="1" bandRow="1">
                <a:tableStyleId>{16D9F66E-5EB9-4882-86FB-DCBF35E3C3E4}</a:tableStyleId>
              </a:tblPr>
              <a:tblGrid>
                <a:gridCol w="2924165"/>
                <a:gridCol w="2887834"/>
                <a:gridCol w="2417601"/>
              </a:tblGrid>
              <a:tr h="1626513">
                <a:tc gridSpan="3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</a:rPr>
                        <a:t>Nama </a:t>
                      </a:r>
                      <a:r>
                        <a:rPr lang="en-US" sz="1800" dirty="0" err="1">
                          <a:effectLst/>
                        </a:rPr>
                        <a:t>Anak</a:t>
                      </a:r>
                      <a:r>
                        <a:rPr lang="en-US" sz="1800" dirty="0">
                          <a:effectLst/>
                        </a:rPr>
                        <a:t> : </a:t>
                      </a:r>
                      <a:r>
                        <a:rPr lang="id-ID" sz="1800" dirty="0" smtClean="0">
                          <a:effectLst/>
                        </a:rPr>
                        <a:t>DAFFA</a:t>
                      </a:r>
                      <a:endParaRPr lang="en-US" sz="1800" dirty="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 err="1">
                          <a:effectLst/>
                        </a:rPr>
                        <a:t>Usia</a:t>
                      </a:r>
                      <a:r>
                        <a:rPr lang="en-US" sz="1800" dirty="0">
                          <a:effectLst/>
                        </a:rPr>
                        <a:t>              : </a:t>
                      </a:r>
                      <a:r>
                        <a:rPr lang="id-ID" sz="1800" dirty="0" smtClean="0">
                          <a:effectLst/>
                        </a:rPr>
                        <a:t>5,6 TAHUN</a:t>
                      </a:r>
                      <a:endParaRPr lang="en-US" sz="1800" dirty="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 err="1">
                          <a:effectLst/>
                        </a:rPr>
                        <a:t>Waktu</a:t>
                      </a:r>
                      <a:r>
                        <a:rPr lang="en-US" sz="1800" dirty="0">
                          <a:effectLst/>
                        </a:rPr>
                        <a:t>          : </a:t>
                      </a:r>
                      <a:r>
                        <a:rPr lang="en-US" sz="1800" dirty="0" smtClean="0">
                          <a:effectLst/>
                        </a:rPr>
                        <a:t>S</a:t>
                      </a:r>
                      <a:r>
                        <a:rPr lang="id-ID" sz="1800" dirty="0" smtClean="0">
                          <a:effectLst/>
                        </a:rPr>
                        <a:t>enin, 28 sepetember 2029 jam 09.05-09.35</a:t>
                      </a:r>
                      <a:endParaRPr lang="en-US" sz="1800" dirty="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</a:rPr>
                        <a:t>Setting         : </a:t>
                      </a:r>
                      <a:r>
                        <a:rPr lang="id-ID" sz="1800" dirty="0" smtClean="0">
                          <a:effectLst/>
                        </a:rPr>
                        <a:t>sentra Bahan Alam cair</a:t>
                      </a:r>
                      <a:endParaRPr lang="en-US" sz="1800" dirty="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</a:rPr>
                        <a:t> 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292733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 err="1">
                          <a:effectLst/>
                        </a:rPr>
                        <a:t>Pengamatan</a:t>
                      </a:r>
                      <a:r>
                        <a:rPr lang="en-US" sz="1800" dirty="0">
                          <a:effectLst/>
                        </a:rPr>
                        <a:t> 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 err="1">
                          <a:effectLst/>
                        </a:rPr>
                        <a:t>Interpretasi</a:t>
                      </a:r>
                      <a:r>
                        <a:rPr lang="en-US" sz="1800" dirty="0">
                          <a:effectLst/>
                        </a:rPr>
                        <a:t> 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</a:rPr>
                        <a:t>KI/KD yang </a:t>
                      </a:r>
                      <a:r>
                        <a:rPr lang="en-US" sz="1800" dirty="0" err="1">
                          <a:effectLst/>
                        </a:rPr>
                        <a:t>sesuai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3049306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</a:rPr>
                        <a:t> </a:t>
                      </a:r>
                      <a:r>
                        <a:rPr lang="id-ID" sz="1800" dirty="0" smtClean="0">
                          <a:effectLst/>
                        </a:rPr>
                        <a:t>(latihan</a:t>
                      </a:r>
                      <a:r>
                        <a:rPr lang="id-ID" sz="1800" baseline="0" dirty="0" smtClean="0">
                          <a:effectLst/>
                        </a:rPr>
                        <a:t> mendeskripsikan semua pencapaian perkembangan anak dalam waktu 30 menit tersebut, secera terus menerus)</a:t>
                      </a:r>
                      <a:endParaRPr lang="en-US" sz="1800" dirty="0">
                        <a:effectLst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</a:rPr>
                        <a:t> 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</a:rPr>
                        <a:t> </a:t>
                      </a:r>
                      <a:endParaRPr lang="en-US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</a:rPr>
                        <a:t> 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0178904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48680"/>
            <a:ext cx="8229600" cy="868958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/>
            </a:r>
            <a:br>
              <a:rPr lang="en-US" dirty="0" smtClean="0"/>
            </a:br>
            <a:r>
              <a:rPr lang="en-US" dirty="0"/>
              <a:t/>
            </a:r>
            <a:br>
              <a:rPr lang="en-US" dirty="0"/>
            </a:br>
            <a:r>
              <a:rPr lang="en-US" dirty="0" smtClean="0"/>
              <a:t/>
            </a:r>
            <a:br>
              <a:rPr lang="en-US" dirty="0" smtClean="0"/>
            </a:br>
            <a:r>
              <a:rPr lang="en-US" dirty="0"/>
              <a:t/>
            </a:r>
            <a:br>
              <a:rPr lang="en-US" dirty="0"/>
            </a:br>
            <a:r>
              <a:rPr lang="en-US" dirty="0" smtClean="0"/>
              <a:t/>
            </a:r>
            <a:br>
              <a:rPr lang="en-US" dirty="0" smtClean="0"/>
            </a:br>
            <a:r>
              <a:rPr lang="en-US" dirty="0"/>
              <a:t/>
            </a:r>
            <a:br>
              <a:rPr lang="en-US" dirty="0"/>
            </a:br>
            <a:r>
              <a:rPr lang="en-US" dirty="0"/>
              <a:t/>
            </a:r>
            <a:br>
              <a:rPr lang="en-US" dirty="0"/>
            </a:br>
            <a:r>
              <a:rPr lang="en-US" dirty="0"/>
              <a:t/>
            </a:r>
            <a:br>
              <a:rPr lang="en-US" dirty="0"/>
            </a:br>
            <a:r>
              <a:rPr lang="en-US" i="1" dirty="0"/>
              <a:t>Running Record</a:t>
            </a:r>
            <a:r>
              <a:rPr lang="en-US" dirty="0"/>
              <a:t/>
            </a:r>
            <a:br>
              <a:rPr lang="en-US" dirty="0"/>
            </a:br>
            <a:r>
              <a:rPr lang="en-US" dirty="0" err="1"/>
              <a:t>dalam</a:t>
            </a:r>
            <a:r>
              <a:rPr lang="en-US" dirty="0"/>
              <a:t> </a:t>
            </a:r>
            <a:r>
              <a:rPr lang="en-US" dirty="0" err="1"/>
              <a:t>membaca</a:t>
            </a:r>
            <a:r>
              <a:rPr lang="en-US" dirty="0"/>
              <a:t> </a:t>
            </a:r>
            <a:r>
              <a:rPr lang="en-US" dirty="0" err="1" smtClean="0"/>
              <a:t>buku</a:t>
            </a:r>
            <a:r>
              <a:rPr lang="id-ID" dirty="0" smtClean="0"/>
              <a:t> (1 halaman)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en-US" dirty="0"/>
              <a:t/>
            </a:r>
            <a:br>
              <a:rPr lang="en-US" dirty="0"/>
            </a:br>
            <a:r>
              <a:rPr lang="en-US" dirty="0" smtClean="0"/>
              <a:t/>
            </a:r>
            <a:br>
              <a:rPr lang="en-US" dirty="0" smtClean="0"/>
            </a:br>
            <a:r>
              <a:rPr lang="en-US" dirty="0"/>
              <a:t/>
            </a:r>
            <a:br>
              <a:rPr lang="en-US" dirty="0"/>
            </a:br>
            <a:r>
              <a:rPr lang="en-US" dirty="0" smtClean="0"/>
              <a:t/>
            </a:r>
            <a:br>
              <a:rPr lang="en-US" dirty="0" smtClean="0"/>
            </a:br>
            <a:r>
              <a:rPr lang="en-US" dirty="0"/>
              <a:t/>
            </a:r>
            <a:br>
              <a:rPr lang="en-US" dirty="0"/>
            </a:br>
            <a:r>
              <a:rPr lang="en-US" dirty="0" smtClean="0"/>
              <a:t/>
            </a:r>
            <a:br>
              <a:rPr lang="en-US" dirty="0" smtClean="0"/>
            </a:br>
            <a:r>
              <a:rPr lang="en-US" dirty="0"/>
              <a:t/>
            </a:r>
            <a:br>
              <a:rPr lang="en-US" dirty="0"/>
            </a:br>
            <a:r>
              <a:rPr lang="en-US" dirty="0" smtClean="0"/>
              <a:t/>
            </a:r>
            <a:br>
              <a:rPr lang="en-US" dirty="0" smtClean="0"/>
            </a:br>
            <a:r>
              <a:rPr lang="id-ID" sz="2200" dirty="0" smtClean="0"/>
              <a:t/>
            </a:r>
            <a:br>
              <a:rPr lang="id-ID" sz="2200" dirty="0" smtClean="0"/>
            </a:br>
            <a:r>
              <a:rPr lang="id-ID" sz="2200" dirty="0" smtClean="0"/>
              <a:t>berikan centang (√) pada kolom yang sesuai dengan kemampuannya</a:t>
            </a:r>
            <a:br>
              <a:rPr lang="id-ID" sz="2200" dirty="0" smtClean="0"/>
            </a:br>
            <a:endParaRPr lang="en-US" sz="2200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61838687"/>
              </p:ext>
            </p:extLst>
          </p:nvPr>
        </p:nvGraphicFramePr>
        <p:xfrm>
          <a:off x="457200" y="1417638"/>
          <a:ext cx="8229480" cy="4536507"/>
        </p:xfrm>
        <a:graphic>
          <a:graphicData uri="http://schemas.openxmlformats.org/drawingml/2006/table">
            <a:tbl>
              <a:tblPr firstRow="1" firstCol="1" bandRow="1">
                <a:tableStyleId>{0505E3EF-67EA-436B-97B2-0124C06EBD24}</a:tableStyleId>
              </a:tblPr>
              <a:tblGrid>
                <a:gridCol w="6243138"/>
                <a:gridCol w="644153"/>
                <a:gridCol w="698036"/>
                <a:gridCol w="644153"/>
              </a:tblGrid>
              <a:tr h="1748813">
                <a:tc gridSpan="4">
                  <a:txBody>
                    <a:bodyPr/>
                    <a:lstStyle/>
                    <a:p>
                      <a:pPr marR="527050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4222750" algn="l"/>
                        </a:tabLst>
                      </a:pPr>
                      <a:endParaRPr lang="en-US" sz="2000" dirty="0" smtClean="0">
                        <a:effectLst/>
                      </a:endParaRPr>
                    </a:p>
                    <a:p>
                      <a:pPr marR="527050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4222750" algn="l"/>
                        </a:tabLst>
                      </a:pPr>
                      <a:r>
                        <a:rPr lang="en-US" sz="2000" dirty="0" err="1" smtClean="0">
                          <a:effectLst/>
                        </a:rPr>
                        <a:t>Nama</a:t>
                      </a:r>
                      <a:r>
                        <a:rPr lang="en-US" sz="2000" dirty="0" smtClean="0">
                          <a:effectLst/>
                        </a:rPr>
                        <a:t>    </a:t>
                      </a:r>
                      <a:r>
                        <a:rPr lang="en-US" sz="2000" dirty="0">
                          <a:effectLst/>
                        </a:rPr>
                        <a:t>: …………………                  </a:t>
                      </a:r>
                      <a:r>
                        <a:rPr lang="en-US" sz="2000" dirty="0" err="1" smtClean="0">
                          <a:effectLst/>
                        </a:rPr>
                        <a:t>Tangal</a:t>
                      </a:r>
                      <a:r>
                        <a:rPr lang="en-US" sz="2000" dirty="0" smtClean="0">
                          <a:effectLst/>
                        </a:rPr>
                        <a:t> : ……………………………..</a:t>
                      </a:r>
                      <a:endParaRPr lang="en-US" sz="2000" dirty="0">
                        <a:effectLst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 err="1">
                          <a:effectLst/>
                        </a:rPr>
                        <a:t>Kelas</a:t>
                      </a:r>
                      <a:r>
                        <a:rPr lang="en-US" sz="2000" dirty="0">
                          <a:effectLst/>
                        </a:rPr>
                        <a:t>     : …………………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</a:rPr>
                        <a:t>Setting  : </a:t>
                      </a:r>
                      <a:r>
                        <a:rPr lang="en-US" sz="2000" dirty="0" err="1">
                          <a:effectLst/>
                        </a:rPr>
                        <a:t>membaca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buku</a:t>
                      </a:r>
                      <a:r>
                        <a:rPr lang="en-US" sz="2000" dirty="0">
                          <a:effectLst/>
                        </a:rPr>
                        <a:t> “</a:t>
                      </a:r>
                      <a:r>
                        <a:rPr lang="en-US" sz="2000" dirty="0" err="1">
                          <a:effectLst/>
                        </a:rPr>
                        <a:t>aku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bisa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pakai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baju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sendiri</a:t>
                      </a:r>
                      <a:r>
                        <a:rPr lang="en-US" sz="2000" dirty="0">
                          <a:effectLst/>
                        </a:rPr>
                        <a:t>”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</a:rPr>
                        <a:t> </a:t>
                      </a:r>
                      <a:endParaRPr lang="en-US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340" marR="66340" marT="0" marB="0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98242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 err="1">
                          <a:effectLst/>
                        </a:rPr>
                        <a:t>Halaman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endParaRPr lang="en-US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340" marR="6634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</a:rPr>
                        <a:t>BL</a:t>
                      </a:r>
                      <a:endParaRPr lang="en-US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340" marR="6634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</a:rPr>
                        <a:t>ML</a:t>
                      </a:r>
                      <a:endParaRPr lang="en-US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340" marR="6634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</a:rPr>
                        <a:t>L</a:t>
                      </a:r>
                      <a:endParaRPr lang="en-US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340" marR="66340" marT="0" marB="0"/>
                </a:tc>
              </a:tr>
              <a:tr h="398242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</a:rPr>
                        <a:t> </a:t>
                      </a:r>
                      <a:r>
                        <a:rPr lang="en-US" sz="2000" dirty="0" smtClean="0">
                          <a:effectLst/>
                        </a:rPr>
                        <a:t>1.</a:t>
                      </a:r>
                      <a:r>
                        <a:rPr lang="en-US" sz="2000" baseline="0" dirty="0" smtClean="0">
                          <a:effectLst/>
                        </a:rPr>
                        <a:t> </a:t>
                      </a:r>
                      <a:r>
                        <a:rPr lang="id-ID" sz="2000" baseline="0" dirty="0" smtClean="0">
                          <a:effectLst/>
                        </a:rPr>
                        <a:t>Kalimat  ke 1 atau/  gambar ke 1</a:t>
                      </a:r>
                      <a:endParaRPr lang="en-US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340" marR="6634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</a:rPr>
                        <a:t> 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340" marR="6634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 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340" marR="6634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 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340" marR="66340" marT="0" marB="0"/>
                </a:tc>
              </a:tr>
              <a:tr h="398242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 smtClean="0">
                          <a:effectLst/>
                        </a:rPr>
                        <a:t> 2.</a:t>
                      </a:r>
                      <a:r>
                        <a:rPr lang="id-ID" sz="2000" dirty="0" smtClean="0">
                          <a:effectLst/>
                        </a:rPr>
                        <a:t> </a:t>
                      </a:r>
                      <a:r>
                        <a:rPr lang="id-ID" sz="2000" baseline="0" dirty="0" smtClean="0">
                          <a:effectLst/>
                        </a:rPr>
                        <a:t>Kalimat  ke 2 atau/  gambar ke 2</a:t>
                      </a:r>
                      <a:endParaRPr lang="en-US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340" marR="6634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</a:rPr>
                        <a:t> 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340" marR="6634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 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340" marR="6634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 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340" marR="66340" marT="0" marB="0"/>
                </a:tc>
              </a:tr>
              <a:tr h="398242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</a:rPr>
                        <a:t> </a:t>
                      </a:r>
                      <a:r>
                        <a:rPr lang="en-US" sz="2000" dirty="0" smtClean="0">
                          <a:effectLst/>
                        </a:rPr>
                        <a:t>3.</a:t>
                      </a:r>
                      <a:r>
                        <a:rPr lang="id-ID" sz="2000" dirty="0" smtClean="0">
                          <a:effectLst/>
                        </a:rPr>
                        <a:t> dst..</a:t>
                      </a:r>
                      <a:endParaRPr lang="en-US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340" marR="6634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</a:rPr>
                        <a:t> 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340" marR="6634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 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340" marR="6634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 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340" marR="66340" marT="0" marB="0"/>
                </a:tc>
              </a:tr>
              <a:tr h="398242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</a:rPr>
                        <a:t> </a:t>
                      </a:r>
                      <a:r>
                        <a:rPr lang="en-US" sz="2000" dirty="0" smtClean="0">
                          <a:effectLst/>
                        </a:rPr>
                        <a:t>4.</a:t>
                      </a:r>
                      <a:endParaRPr lang="en-US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340" marR="6634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</a:rPr>
                        <a:t> 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340" marR="6634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 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340" marR="6634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 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340" marR="66340" marT="0" marB="0"/>
                </a:tc>
              </a:tr>
              <a:tr h="398242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</a:rPr>
                        <a:t> </a:t>
                      </a:r>
                      <a:r>
                        <a:rPr lang="en-US" sz="2000" dirty="0" smtClean="0">
                          <a:effectLst/>
                        </a:rPr>
                        <a:t>5.</a:t>
                      </a:r>
                      <a:endParaRPr lang="en-US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340" marR="6634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</a:rPr>
                        <a:t> 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340" marR="6634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 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340" marR="6634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 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340" marR="66340" marT="0" marB="0"/>
                </a:tc>
              </a:tr>
              <a:tr h="398242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</a:rPr>
                        <a:t> </a:t>
                      </a:r>
                      <a:r>
                        <a:rPr lang="en-US" sz="2000" dirty="0" smtClean="0">
                          <a:effectLst/>
                        </a:rPr>
                        <a:t>6.</a:t>
                      </a:r>
                      <a:endParaRPr lang="en-US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340" marR="6634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</a:rPr>
                        <a:t> 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340" marR="6634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 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340" marR="6634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</a:rPr>
                        <a:t> 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340" marR="6634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3945603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Time Sampling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3600" b="1" dirty="0" smtClean="0"/>
              <a:t>Salah </a:t>
            </a:r>
            <a:r>
              <a:rPr lang="en-US" sz="3600" b="1" dirty="0" err="1" smtClean="0"/>
              <a:t>satu</a:t>
            </a:r>
            <a:r>
              <a:rPr lang="en-US" sz="3600" b="1" dirty="0" smtClean="0"/>
              <a:t> </a:t>
            </a:r>
            <a:r>
              <a:rPr lang="en-US" sz="3600" b="1" dirty="0" err="1" smtClean="0"/>
              <a:t>metode</a:t>
            </a:r>
            <a:r>
              <a:rPr lang="en-US" sz="3600" b="1" dirty="0" smtClean="0"/>
              <a:t> </a:t>
            </a:r>
            <a:r>
              <a:rPr lang="en-US" sz="3600" b="1" dirty="0" err="1" smtClean="0"/>
              <a:t>pengamatan</a:t>
            </a:r>
            <a:r>
              <a:rPr lang="en-US" sz="3600" b="1" dirty="0" smtClean="0"/>
              <a:t> </a:t>
            </a:r>
            <a:r>
              <a:rPr lang="en-US" sz="3600" b="1" dirty="0" err="1" smtClean="0"/>
              <a:t>dalam</a:t>
            </a:r>
            <a:r>
              <a:rPr lang="en-US" sz="3600" b="1" dirty="0" smtClean="0"/>
              <a:t> proses </a:t>
            </a:r>
            <a:r>
              <a:rPr lang="en-US" sz="3600" b="1" dirty="0" err="1" smtClean="0"/>
              <a:t>asesmen</a:t>
            </a:r>
            <a:r>
              <a:rPr lang="en-US" sz="3600" b="1" dirty="0" smtClean="0"/>
              <a:t> </a:t>
            </a:r>
            <a:r>
              <a:rPr lang="en-US" sz="3600" b="1" dirty="0" err="1" smtClean="0"/>
              <a:t>dengan</a:t>
            </a:r>
            <a:r>
              <a:rPr lang="en-US" sz="3600" b="1" dirty="0" smtClean="0"/>
              <a:t> </a:t>
            </a:r>
            <a:r>
              <a:rPr lang="en-US" sz="3600" b="1" dirty="0" err="1" smtClean="0"/>
              <a:t>mencatat</a:t>
            </a:r>
            <a:r>
              <a:rPr lang="en-US" sz="3600" b="1" dirty="0" smtClean="0"/>
              <a:t> </a:t>
            </a:r>
            <a:r>
              <a:rPr lang="en-US" sz="3600" b="1" dirty="0" err="1" smtClean="0"/>
              <a:t>perilaku</a:t>
            </a:r>
            <a:r>
              <a:rPr lang="en-US" sz="3600" b="1" dirty="0" smtClean="0"/>
              <a:t> </a:t>
            </a:r>
            <a:r>
              <a:rPr lang="en-US" sz="3600" b="1" dirty="0" err="1" smtClean="0"/>
              <a:t>atau</a:t>
            </a:r>
            <a:r>
              <a:rPr lang="en-US" sz="3600" b="1" dirty="0" smtClean="0"/>
              <a:t> </a:t>
            </a:r>
            <a:r>
              <a:rPr lang="en-US" sz="3600" b="1" dirty="0" err="1" smtClean="0"/>
              <a:t>kemampuan</a:t>
            </a:r>
            <a:r>
              <a:rPr lang="en-US" sz="3600" b="1" dirty="0" smtClean="0"/>
              <a:t> yang </a:t>
            </a:r>
            <a:r>
              <a:rPr lang="en-US" sz="3600" b="1" dirty="0" err="1" smtClean="0"/>
              <a:t>muncul</a:t>
            </a:r>
            <a:r>
              <a:rPr lang="en-US" sz="3600" b="1" dirty="0" smtClean="0"/>
              <a:t> </a:t>
            </a:r>
            <a:r>
              <a:rPr lang="en-US" sz="3600" b="1" dirty="0" err="1" smtClean="0"/>
              <a:t>dalam</a:t>
            </a:r>
            <a:r>
              <a:rPr lang="en-US" sz="3600" b="1" dirty="0" smtClean="0"/>
              <a:t> </a:t>
            </a:r>
            <a:r>
              <a:rPr lang="en-US" sz="3600" b="1" dirty="0" err="1" smtClean="0"/>
              <a:t>satu</a:t>
            </a:r>
            <a:r>
              <a:rPr lang="en-US" sz="3600" b="1" dirty="0" smtClean="0"/>
              <a:t> </a:t>
            </a:r>
            <a:r>
              <a:rPr lang="en-US" sz="3600" b="1" dirty="0" err="1" smtClean="0"/>
              <a:t>periode</a:t>
            </a:r>
            <a:r>
              <a:rPr lang="en-US" sz="3600" b="1" dirty="0" smtClean="0"/>
              <a:t> </a:t>
            </a:r>
            <a:r>
              <a:rPr lang="en-US" sz="3600" b="1" dirty="0" err="1" smtClean="0"/>
              <a:t>waktu</a:t>
            </a:r>
            <a:r>
              <a:rPr lang="en-US" sz="3600" b="1" dirty="0" smtClean="0"/>
              <a:t> </a:t>
            </a:r>
            <a:r>
              <a:rPr lang="en-US" sz="3600" b="1" dirty="0" err="1" smtClean="0"/>
              <a:t>tertentu</a:t>
            </a:r>
            <a:r>
              <a:rPr lang="en-US" sz="3600" b="1" dirty="0" smtClean="0"/>
              <a:t> </a:t>
            </a:r>
            <a:endParaRPr lang="en-US" sz="3600" b="1" dirty="0"/>
          </a:p>
        </p:txBody>
      </p:sp>
    </p:spTree>
    <p:extLst>
      <p:ext uri="{BB962C8B-B14F-4D97-AF65-F5344CB8AC3E}">
        <p14:creationId xmlns:p14="http://schemas.microsoft.com/office/powerpoint/2010/main" val="882666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34795"/>
            <a:ext cx="8229600" cy="945933"/>
          </a:xfrm>
        </p:spPr>
        <p:txBody>
          <a:bodyPr/>
          <a:lstStyle/>
          <a:p>
            <a:r>
              <a:rPr lang="en-US" dirty="0" err="1" smtClean="0"/>
              <a:t>Contoh</a:t>
            </a:r>
            <a:r>
              <a:rPr lang="en-US" dirty="0" smtClean="0"/>
              <a:t> format time sampling </a:t>
            </a:r>
            <a:endParaRPr lang="en-US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322929224"/>
              </p:ext>
            </p:extLst>
          </p:nvPr>
        </p:nvGraphicFramePr>
        <p:xfrm>
          <a:off x="16000" y="1033625"/>
          <a:ext cx="9127999" cy="7766812"/>
        </p:xfrm>
        <a:graphic>
          <a:graphicData uri="http://schemas.openxmlformats.org/drawingml/2006/table">
            <a:tbl>
              <a:tblPr firstRow="1" firstCol="1" bandRow="1">
                <a:tableStyleId>{69CF1AB2-1976-4502-BF36-3FF5EA218861}</a:tableStyleId>
              </a:tblPr>
              <a:tblGrid>
                <a:gridCol w="4166650"/>
                <a:gridCol w="1103242"/>
                <a:gridCol w="3858107"/>
              </a:tblGrid>
              <a:tr h="1733175">
                <a:tc gridSpan="3">
                  <a:txBody>
                    <a:bodyPr/>
                    <a:lstStyle/>
                    <a:p>
                      <a:pPr marR="527050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4222750" algn="l"/>
                        </a:tabLst>
                      </a:pPr>
                      <a:endParaRPr lang="en-US" sz="2000" dirty="0" smtClean="0">
                        <a:effectLst/>
                      </a:endParaRPr>
                    </a:p>
                    <a:p>
                      <a:pPr marR="527050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4222750" algn="l"/>
                        </a:tabLst>
                      </a:pPr>
                      <a:r>
                        <a:rPr lang="en-US" sz="2000" dirty="0" err="1" smtClean="0">
                          <a:effectLst/>
                        </a:rPr>
                        <a:t>Nama</a:t>
                      </a:r>
                      <a:r>
                        <a:rPr lang="en-US" sz="2000" dirty="0" smtClean="0">
                          <a:effectLst/>
                        </a:rPr>
                        <a:t>    </a:t>
                      </a:r>
                      <a:r>
                        <a:rPr lang="en-US" sz="2000" dirty="0">
                          <a:effectLst/>
                        </a:rPr>
                        <a:t>: …………………                  </a:t>
                      </a:r>
                      <a:r>
                        <a:rPr lang="en-US" sz="2000" dirty="0" err="1" smtClean="0">
                          <a:effectLst/>
                        </a:rPr>
                        <a:t>Tanggal</a:t>
                      </a:r>
                      <a:r>
                        <a:rPr lang="en-US" sz="2000" dirty="0" smtClean="0">
                          <a:effectLst/>
                        </a:rPr>
                        <a:t>  : ………………………..</a:t>
                      </a:r>
                      <a:endParaRPr lang="en-US" sz="2000" dirty="0">
                        <a:effectLst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 err="1">
                          <a:effectLst/>
                        </a:rPr>
                        <a:t>Kelas</a:t>
                      </a:r>
                      <a:r>
                        <a:rPr lang="en-US" sz="2000" dirty="0">
                          <a:effectLst/>
                        </a:rPr>
                        <a:t>     : …………………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</a:rPr>
                        <a:t>Setting  : …………………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 err="1">
                          <a:effectLst/>
                        </a:rPr>
                        <a:t>aspek</a:t>
                      </a:r>
                      <a:r>
                        <a:rPr lang="en-US" sz="2000" dirty="0">
                          <a:effectLst/>
                        </a:rPr>
                        <a:t>/</a:t>
                      </a:r>
                      <a:r>
                        <a:rPr lang="en-US" sz="2000" dirty="0" err="1">
                          <a:effectLst/>
                        </a:rPr>
                        <a:t>keammpuan</a:t>
                      </a:r>
                      <a:r>
                        <a:rPr lang="en-US" sz="2000" dirty="0">
                          <a:effectLst/>
                        </a:rPr>
                        <a:t> yang </a:t>
                      </a:r>
                      <a:r>
                        <a:rPr lang="en-US" sz="2000" dirty="0" err="1">
                          <a:effectLst/>
                        </a:rPr>
                        <a:t>diamati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perkembangan</a:t>
                      </a:r>
                      <a:r>
                        <a:rPr lang="en-US" sz="2000" dirty="0">
                          <a:effectLst/>
                        </a:rPr>
                        <a:t> yang </a:t>
                      </a:r>
                      <a:r>
                        <a:rPr lang="en-US" sz="2000" dirty="0" err="1">
                          <a:effectLst/>
                        </a:rPr>
                        <a:t>diamati</a:t>
                      </a:r>
                      <a:r>
                        <a:rPr lang="en-US" sz="2000" dirty="0">
                          <a:effectLst/>
                        </a:rPr>
                        <a:t>: 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 err="1">
                          <a:effectLst/>
                        </a:rPr>
                        <a:t>bisa</a:t>
                      </a:r>
                      <a:r>
                        <a:rPr lang="en-US" sz="2000" dirty="0">
                          <a:effectLst/>
                        </a:rPr>
                        <a:t> KD </a:t>
                      </a:r>
                      <a:r>
                        <a:rPr lang="en-US" sz="2000" dirty="0" err="1">
                          <a:effectLst/>
                        </a:rPr>
                        <a:t>atau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perilaku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tertentu</a:t>
                      </a:r>
                      <a:r>
                        <a:rPr lang="en-US" sz="2000" dirty="0">
                          <a:effectLst/>
                        </a:rPr>
                        <a:t> (</a:t>
                      </a:r>
                      <a:r>
                        <a:rPr lang="en-US" sz="2000" dirty="0" err="1">
                          <a:effectLst/>
                        </a:rPr>
                        <a:t>kesulitan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menyelesaikan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tugas</a:t>
                      </a:r>
                      <a:r>
                        <a:rPr lang="en-US" sz="2000" dirty="0">
                          <a:effectLst/>
                        </a:rPr>
                        <a:t>)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</a:rPr>
                        <a:t> </a:t>
                      </a:r>
                      <a:endParaRPr lang="en-US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495193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 err="1">
                          <a:effectLst/>
                        </a:rPr>
                        <a:t>Hasil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Pengamatan</a:t>
                      </a:r>
                      <a:endParaRPr lang="en-US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 err="1">
                          <a:effectLst/>
                        </a:rPr>
                        <a:t>Waktu</a:t>
                      </a:r>
                      <a:endParaRPr lang="en-US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</a:rPr>
                        <a:t>Interpretasi 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</a:rPr>
                        <a:t> </a:t>
                      </a:r>
                      <a:endParaRPr lang="en-US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694256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</a:rPr>
                        <a:t> </a:t>
                      </a:r>
                      <a:endParaRPr lang="en-US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</a:rPr>
                        <a:t>10:45</a:t>
                      </a:r>
                      <a:endParaRPr lang="en-US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</a:rPr>
                        <a:t> </a:t>
                      </a:r>
                      <a:endParaRPr lang="en-US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694256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</a:rPr>
                        <a:t> </a:t>
                      </a:r>
                      <a:endParaRPr lang="en-US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</a:rPr>
                        <a:t>10:50</a:t>
                      </a:r>
                      <a:endParaRPr lang="en-US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</a:rPr>
                        <a:t> </a:t>
                      </a:r>
                      <a:endParaRPr lang="en-US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694256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</a:rPr>
                        <a:t> </a:t>
                      </a:r>
                      <a:endParaRPr lang="en-US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</a:rPr>
                        <a:t>10:55</a:t>
                      </a:r>
                      <a:endParaRPr lang="en-US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</a:rPr>
                        <a:t> </a:t>
                      </a:r>
                      <a:endParaRPr lang="en-US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694256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</a:rPr>
                        <a:t> </a:t>
                      </a:r>
                      <a:endParaRPr lang="en-US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</a:rPr>
                        <a:t>11:00</a:t>
                      </a:r>
                      <a:endParaRPr lang="en-US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</a:rPr>
                        <a:t> </a:t>
                      </a:r>
                      <a:endParaRPr lang="en-US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990386">
                <a:tc gridSpan="3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 err="1">
                          <a:effectLst/>
                        </a:rPr>
                        <a:t>Catatan</a:t>
                      </a:r>
                      <a:r>
                        <a:rPr lang="en-US" sz="1800" dirty="0">
                          <a:effectLst/>
                        </a:rPr>
                        <a:t>: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</a:rPr>
                        <a:t> 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3939848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Event Sampling</a:t>
            </a:r>
            <a:br>
              <a:rPr lang="en-US" dirty="0" smtClean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38758" y="1484784"/>
            <a:ext cx="7633742" cy="4394809"/>
          </a:xfrm>
        </p:spPr>
        <p:txBody>
          <a:bodyPr>
            <a:normAutofit/>
          </a:bodyPr>
          <a:lstStyle/>
          <a:p>
            <a:pPr algn="ctr"/>
            <a:r>
              <a:rPr lang="en-US" sz="4000" dirty="0" smtClean="0"/>
              <a:t>Event sampling </a:t>
            </a:r>
            <a:r>
              <a:rPr lang="en-US" sz="4000" dirty="0" err="1" smtClean="0"/>
              <a:t>digunakan</a:t>
            </a:r>
            <a:r>
              <a:rPr lang="en-US" sz="4000" dirty="0" smtClean="0"/>
              <a:t> </a:t>
            </a:r>
            <a:r>
              <a:rPr lang="en-US" sz="4000" dirty="0" err="1"/>
              <a:t>untuk</a:t>
            </a:r>
            <a:r>
              <a:rPr lang="en-US" sz="4000" dirty="0"/>
              <a:t> </a:t>
            </a:r>
            <a:r>
              <a:rPr lang="en-US" sz="4000" dirty="0" err="1"/>
              <a:t>pengambilan</a:t>
            </a:r>
            <a:r>
              <a:rPr lang="en-US" sz="4000" dirty="0"/>
              <a:t> </a:t>
            </a:r>
            <a:r>
              <a:rPr lang="en-US" sz="4000" dirty="0" err="1"/>
              <a:t>sampel</a:t>
            </a:r>
            <a:r>
              <a:rPr lang="en-US" sz="4000" dirty="0"/>
              <a:t> </a:t>
            </a:r>
            <a:r>
              <a:rPr lang="en-US" sz="4000" dirty="0" smtClean="0"/>
              <a:t> </a:t>
            </a:r>
            <a:r>
              <a:rPr lang="en-US" sz="4000" dirty="0" err="1" smtClean="0"/>
              <a:t>waktu</a:t>
            </a:r>
            <a:r>
              <a:rPr lang="en-US" sz="4000" dirty="0" smtClean="0"/>
              <a:t> </a:t>
            </a:r>
            <a:r>
              <a:rPr lang="en-US" sz="4000" dirty="0" err="1"/>
              <a:t>bila</a:t>
            </a:r>
            <a:r>
              <a:rPr lang="en-US" sz="4000" dirty="0"/>
              <a:t> </a:t>
            </a:r>
            <a:r>
              <a:rPr lang="en-US" sz="4000" dirty="0" err="1"/>
              <a:t>perilaku</a:t>
            </a:r>
            <a:r>
              <a:rPr lang="en-US" sz="4000" dirty="0"/>
              <a:t> </a:t>
            </a:r>
            <a:r>
              <a:rPr lang="en-US" sz="4000" dirty="0" err="1"/>
              <a:t>cenderung</a:t>
            </a:r>
            <a:r>
              <a:rPr lang="en-US" sz="4000" dirty="0"/>
              <a:t> </a:t>
            </a:r>
            <a:r>
              <a:rPr lang="en-US" sz="4000" dirty="0" err="1"/>
              <a:t>terjadi</a:t>
            </a:r>
            <a:r>
              <a:rPr lang="en-US" sz="4000" dirty="0"/>
              <a:t> </a:t>
            </a:r>
            <a:r>
              <a:rPr lang="en-US" sz="4000" dirty="0" err="1"/>
              <a:t>dalam</a:t>
            </a:r>
            <a:r>
              <a:rPr lang="en-US" sz="4000" dirty="0"/>
              <a:t> </a:t>
            </a:r>
            <a:r>
              <a:rPr lang="en-US" sz="4000" dirty="0" err="1"/>
              <a:t>situasi</a:t>
            </a:r>
            <a:r>
              <a:rPr lang="en-US" sz="4000" dirty="0"/>
              <a:t> </a:t>
            </a:r>
            <a:r>
              <a:rPr lang="en-US" sz="4000" dirty="0" err="1"/>
              <a:t>tertentu</a:t>
            </a:r>
            <a:r>
              <a:rPr lang="en-US" sz="4000" dirty="0"/>
              <a:t>, </a:t>
            </a:r>
            <a:r>
              <a:rPr lang="en-US" sz="4000" dirty="0" err="1"/>
              <a:t>dan</a:t>
            </a:r>
            <a:r>
              <a:rPr lang="en-US" sz="4000" dirty="0"/>
              <a:t> </a:t>
            </a:r>
            <a:r>
              <a:rPr lang="en-US" sz="4000" dirty="0" err="1"/>
              <a:t>bukan</a:t>
            </a:r>
            <a:r>
              <a:rPr lang="en-US" sz="4000" dirty="0"/>
              <a:t> </a:t>
            </a:r>
            <a:r>
              <a:rPr lang="en-US" sz="4000" dirty="0" err="1"/>
              <a:t>pada</a:t>
            </a:r>
            <a:r>
              <a:rPr lang="en-US" sz="4000" dirty="0"/>
              <a:t> </a:t>
            </a:r>
            <a:r>
              <a:rPr lang="en-US" sz="4000" dirty="0" err="1"/>
              <a:t>periode</a:t>
            </a:r>
            <a:r>
              <a:rPr lang="en-US" sz="4000" dirty="0"/>
              <a:t> </a:t>
            </a:r>
            <a:r>
              <a:rPr lang="en-US" sz="4000" dirty="0" err="1"/>
              <a:t>waktu</a:t>
            </a:r>
            <a:r>
              <a:rPr lang="en-US" sz="4000" dirty="0"/>
              <a:t> yang </a:t>
            </a:r>
            <a:r>
              <a:rPr lang="en-US" sz="4000" dirty="0" err="1"/>
              <a:t>dapat</a:t>
            </a:r>
            <a:r>
              <a:rPr lang="en-US" sz="4000" dirty="0"/>
              <a:t> </a:t>
            </a:r>
            <a:r>
              <a:rPr lang="en-US" sz="4000" dirty="0" err="1"/>
              <a:t>diprediksi</a:t>
            </a:r>
            <a:endParaRPr lang="en-US" sz="4000" dirty="0"/>
          </a:p>
        </p:txBody>
      </p:sp>
    </p:spTree>
    <p:extLst>
      <p:ext uri="{BB962C8B-B14F-4D97-AF65-F5344CB8AC3E}">
        <p14:creationId xmlns:p14="http://schemas.microsoft.com/office/powerpoint/2010/main" val="34022637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0"/>
            <a:ext cx="8229600" cy="1143000"/>
          </a:xfrm>
        </p:spPr>
        <p:txBody>
          <a:bodyPr/>
          <a:lstStyle/>
          <a:p>
            <a:r>
              <a:rPr lang="en-US" dirty="0" err="1" smtClean="0"/>
              <a:t>Contoh</a:t>
            </a:r>
            <a:r>
              <a:rPr lang="en-US" dirty="0" smtClean="0"/>
              <a:t> event sampling </a:t>
            </a:r>
            <a:endParaRPr lang="en-US" dirty="0"/>
          </a:p>
        </p:txBody>
      </p:sp>
      <p:graphicFrame>
        <p:nvGraphicFramePr>
          <p:cNvPr id="6" name="Content Placeholder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20905865"/>
              </p:ext>
            </p:extLst>
          </p:nvPr>
        </p:nvGraphicFramePr>
        <p:xfrm>
          <a:off x="35866" y="836712"/>
          <a:ext cx="9144000" cy="7174484"/>
        </p:xfrm>
        <a:graphic>
          <a:graphicData uri="http://schemas.openxmlformats.org/drawingml/2006/table">
            <a:tbl>
              <a:tblPr firstRow="1" firstCol="1" bandRow="1">
                <a:tableStyleId>{69CF1AB2-1976-4502-BF36-3FF5EA218861}</a:tableStyleId>
              </a:tblPr>
              <a:tblGrid>
                <a:gridCol w="974088"/>
                <a:gridCol w="3327943"/>
                <a:gridCol w="1767638"/>
                <a:gridCol w="3074331"/>
              </a:tblGrid>
              <a:tr h="1444726">
                <a:tc gridSpan="4">
                  <a:txBody>
                    <a:bodyPr/>
                    <a:lstStyle/>
                    <a:p>
                      <a:pPr marR="527050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4222750" algn="l"/>
                        </a:tabLst>
                      </a:pPr>
                      <a:r>
                        <a:rPr lang="en-US" sz="1800" dirty="0" err="1">
                          <a:effectLst/>
                        </a:rPr>
                        <a:t>Nama</a:t>
                      </a:r>
                      <a:r>
                        <a:rPr lang="en-US" sz="1800" dirty="0">
                          <a:effectLst/>
                        </a:rPr>
                        <a:t>    : …………………                  </a:t>
                      </a:r>
                      <a:r>
                        <a:rPr lang="en-US" sz="1800" dirty="0" err="1">
                          <a:effectLst/>
                        </a:rPr>
                        <a:t>Tangal</a:t>
                      </a:r>
                      <a:r>
                        <a:rPr lang="en-US" sz="1800" dirty="0">
                          <a:effectLst/>
                        </a:rPr>
                        <a:t>: ………………………….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 err="1">
                          <a:effectLst/>
                        </a:rPr>
                        <a:t>Kelas</a:t>
                      </a:r>
                      <a:r>
                        <a:rPr lang="en-US" sz="1800" dirty="0">
                          <a:effectLst/>
                        </a:rPr>
                        <a:t>     : …………………                   </a:t>
                      </a:r>
                      <a:r>
                        <a:rPr lang="en-US" sz="1800" dirty="0" err="1">
                          <a:effectLst/>
                        </a:rPr>
                        <a:t>Pengamat</a:t>
                      </a:r>
                      <a:r>
                        <a:rPr lang="en-US" sz="1800" dirty="0">
                          <a:effectLst/>
                        </a:rPr>
                        <a:t>  : ……………………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</a:rPr>
                        <a:t>Setting  : …………………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 err="1">
                          <a:effectLst/>
                        </a:rPr>
                        <a:t>aspek</a:t>
                      </a:r>
                      <a:r>
                        <a:rPr lang="en-US" sz="1800" dirty="0">
                          <a:effectLst/>
                        </a:rPr>
                        <a:t>/</a:t>
                      </a:r>
                      <a:r>
                        <a:rPr lang="en-US" sz="1800" dirty="0" err="1">
                          <a:effectLst/>
                        </a:rPr>
                        <a:t>keammpuan</a:t>
                      </a:r>
                      <a:r>
                        <a:rPr lang="en-US" sz="1800" dirty="0">
                          <a:effectLst/>
                        </a:rPr>
                        <a:t> yang </a:t>
                      </a:r>
                      <a:r>
                        <a:rPr lang="en-US" sz="1800" dirty="0" err="1">
                          <a:effectLst/>
                        </a:rPr>
                        <a:t>diamati</a:t>
                      </a:r>
                      <a:r>
                        <a:rPr lang="en-US" sz="1800" dirty="0">
                          <a:effectLst/>
                        </a:rPr>
                        <a:t> </a:t>
                      </a:r>
                      <a:r>
                        <a:rPr lang="en-US" sz="1800" dirty="0" err="1">
                          <a:effectLst/>
                        </a:rPr>
                        <a:t>perkembangan</a:t>
                      </a:r>
                      <a:r>
                        <a:rPr lang="en-US" sz="1800" dirty="0">
                          <a:effectLst/>
                        </a:rPr>
                        <a:t> yang </a:t>
                      </a:r>
                      <a:r>
                        <a:rPr lang="en-US" sz="1800" dirty="0" err="1">
                          <a:effectLst/>
                        </a:rPr>
                        <a:t>diamati</a:t>
                      </a:r>
                      <a:r>
                        <a:rPr lang="en-US" sz="1800" dirty="0">
                          <a:effectLst/>
                        </a:rPr>
                        <a:t>: 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 err="1">
                          <a:effectLst/>
                        </a:rPr>
                        <a:t>bisa</a:t>
                      </a:r>
                      <a:r>
                        <a:rPr lang="en-US" sz="1800" dirty="0">
                          <a:effectLst/>
                        </a:rPr>
                        <a:t> KD </a:t>
                      </a:r>
                      <a:r>
                        <a:rPr lang="en-US" sz="1800" dirty="0" err="1">
                          <a:effectLst/>
                        </a:rPr>
                        <a:t>atau</a:t>
                      </a:r>
                      <a:r>
                        <a:rPr lang="en-US" sz="1800" dirty="0">
                          <a:effectLst/>
                        </a:rPr>
                        <a:t> </a:t>
                      </a:r>
                      <a:r>
                        <a:rPr lang="en-US" sz="1800" dirty="0" err="1">
                          <a:effectLst/>
                        </a:rPr>
                        <a:t>perilaku</a:t>
                      </a:r>
                      <a:r>
                        <a:rPr lang="en-US" sz="1800" dirty="0">
                          <a:effectLst/>
                        </a:rPr>
                        <a:t> </a:t>
                      </a:r>
                      <a:r>
                        <a:rPr lang="en-US" sz="1800" dirty="0" err="1">
                          <a:effectLst/>
                        </a:rPr>
                        <a:t>tertentu</a:t>
                      </a:r>
                      <a:r>
                        <a:rPr lang="en-US" sz="1800" dirty="0">
                          <a:effectLst/>
                        </a:rPr>
                        <a:t> (</a:t>
                      </a:r>
                      <a:r>
                        <a:rPr lang="en-US" sz="1800" dirty="0" err="1">
                          <a:effectLst/>
                        </a:rPr>
                        <a:t>soaial</a:t>
                      </a:r>
                      <a:r>
                        <a:rPr lang="en-US" sz="1800" dirty="0">
                          <a:effectLst/>
                        </a:rPr>
                        <a:t> </a:t>
                      </a:r>
                      <a:r>
                        <a:rPr lang="en-US" sz="1800" dirty="0" err="1">
                          <a:effectLst/>
                        </a:rPr>
                        <a:t>emosi</a:t>
                      </a:r>
                      <a:r>
                        <a:rPr lang="en-US" sz="1800" dirty="0" smtClean="0">
                          <a:effectLst/>
                        </a:rPr>
                        <a:t>:</a:t>
                      </a:r>
                      <a:r>
                        <a:rPr lang="id-ID" sz="1800" dirty="0" smtClean="0">
                          <a:effectLst/>
                        </a:rPr>
                        <a:t> ingin menelusuri kebiasaan </a:t>
                      </a:r>
                      <a:r>
                        <a:rPr lang="en-US" sz="1800" dirty="0" smtClean="0">
                          <a:effectLst/>
                        </a:rPr>
                        <a:t> </a:t>
                      </a:r>
                      <a:r>
                        <a:rPr lang="en-US" sz="1800" dirty="0" err="1">
                          <a:effectLst/>
                        </a:rPr>
                        <a:t>perilaku</a:t>
                      </a:r>
                      <a:r>
                        <a:rPr lang="en-US" sz="1800" dirty="0">
                          <a:effectLst/>
                        </a:rPr>
                        <a:t> </a:t>
                      </a:r>
                      <a:r>
                        <a:rPr lang="en-US" sz="1800" dirty="0" err="1">
                          <a:effectLst/>
                        </a:rPr>
                        <a:t>memukul</a:t>
                      </a:r>
                      <a:r>
                        <a:rPr lang="en-US" sz="1800" dirty="0">
                          <a:effectLst/>
                        </a:rPr>
                        <a:t> Mia)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</a:rPr>
                        <a:t> 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6442" marR="86442" marT="0" marB="0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481575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 err="1">
                          <a:effectLst/>
                        </a:rPr>
                        <a:t>Waktu</a:t>
                      </a:r>
                      <a:r>
                        <a:rPr lang="en-US" sz="1800" dirty="0">
                          <a:effectLst/>
                        </a:rPr>
                        <a:t> 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6442" marR="86442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 err="1">
                          <a:effectLst/>
                        </a:rPr>
                        <a:t>Kondisi</a:t>
                      </a:r>
                      <a:r>
                        <a:rPr lang="en-US" sz="1800" dirty="0">
                          <a:effectLst/>
                        </a:rPr>
                        <a:t> </a:t>
                      </a:r>
                      <a:r>
                        <a:rPr lang="en-US" sz="1800" dirty="0" err="1">
                          <a:effectLst/>
                        </a:rPr>
                        <a:t>awal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6442" marR="86442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</a:rPr>
                        <a:t>Perilaku </a:t>
                      </a:r>
                      <a:endParaRPr lang="en-US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6442" marR="86442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 err="1">
                          <a:effectLst/>
                        </a:rPr>
                        <a:t>Kondisi</a:t>
                      </a:r>
                      <a:r>
                        <a:rPr lang="en-US" sz="1800" dirty="0">
                          <a:effectLst/>
                        </a:rPr>
                        <a:t> </a:t>
                      </a:r>
                      <a:r>
                        <a:rPr lang="en-US" sz="1800" dirty="0" err="1" smtClean="0">
                          <a:effectLst/>
                        </a:rPr>
                        <a:t>akhir</a:t>
                      </a:r>
                      <a:endParaRPr lang="en-US" sz="1800" dirty="0">
                        <a:effectLst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</a:rPr>
                        <a:t> 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6442" marR="86442" marT="0" marB="0"/>
                </a:tc>
              </a:tr>
              <a:tr h="120393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</a:rPr>
                        <a:t>2.41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6442" marR="86442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</a:rPr>
                        <a:t>Mia </a:t>
                      </a:r>
                      <a:r>
                        <a:rPr lang="en-US" sz="1800" dirty="0" err="1">
                          <a:effectLst/>
                        </a:rPr>
                        <a:t>dan</a:t>
                      </a:r>
                      <a:r>
                        <a:rPr lang="en-US" sz="1800" dirty="0">
                          <a:effectLst/>
                        </a:rPr>
                        <a:t> Hana </a:t>
                      </a:r>
                      <a:r>
                        <a:rPr lang="en-US" sz="1800" dirty="0" err="1">
                          <a:effectLst/>
                        </a:rPr>
                        <a:t>sedang</a:t>
                      </a:r>
                      <a:r>
                        <a:rPr lang="en-US" sz="1800" dirty="0">
                          <a:effectLst/>
                        </a:rPr>
                        <a:t> </a:t>
                      </a:r>
                      <a:r>
                        <a:rPr lang="en-US" sz="1800" dirty="0" err="1">
                          <a:effectLst/>
                        </a:rPr>
                        <a:t>makan</a:t>
                      </a:r>
                      <a:r>
                        <a:rPr lang="en-US" sz="1800" dirty="0">
                          <a:effectLst/>
                        </a:rPr>
                        <a:t> </a:t>
                      </a:r>
                      <a:r>
                        <a:rPr lang="en-US" sz="1800" dirty="0" err="1">
                          <a:effectLst/>
                        </a:rPr>
                        <a:t>cemilan</a:t>
                      </a:r>
                      <a:r>
                        <a:rPr lang="en-US" sz="1800" dirty="0">
                          <a:effectLst/>
                        </a:rPr>
                        <a:t>. </a:t>
                      </a:r>
                      <a:r>
                        <a:rPr lang="en-US" sz="1800" dirty="0" smtClean="0">
                          <a:effectLst/>
                        </a:rPr>
                        <a:t>Hana</a:t>
                      </a:r>
                      <a:r>
                        <a:rPr lang="en-US" sz="1800" baseline="0" dirty="0" smtClean="0">
                          <a:effectLst/>
                        </a:rPr>
                        <a:t> </a:t>
                      </a:r>
                      <a:r>
                        <a:rPr lang="en-US" sz="1800" dirty="0" err="1" smtClean="0">
                          <a:effectLst/>
                        </a:rPr>
                        <a:t>mengambil</a:t>
                      </a:r>
                      <a:r>
                        <a:rPr lang="en-US" sz="1800" dirty="0" smtClean="0">
                          <a:effectLst/>
                        </a:rPr>
                        <a:t> </a:t>
                      </a:r>
                      <a:r>
                        <a:rPr lang="en-US" sz="1800" dirty="0" err="1">
                          <a:effectLst/>
                        </a:rPr>
                        <a:t>tanpa</a:t>
                      </a:r>
                      <a:r>
                        <a:rPr lang="en-US" sz="1800" dirty="0">
                          <a:effectLst/>
                        </a:rPr>
                        <a:t> </a:t>
                      </a:r>
                      <a:r>
                        <a:rPr lang="en-US" sz="1800" dirty="0" err="1">
                          <a:effectLst/>
                        </a:rPr>
                        <a:t>ijin</a:t>
                      </a:r>
                      <a:r>
                        <a:rPr lang="en-US" sz="1800" dirty="0">
                          <a:effectLst/>
                        </a:rPr>
                        <a:t> </a:t>
                      </a:r>
                      <a:r>
                        <a:rPr lang="en-US" sz="1800" dirty="0" err="1">
                          <a:effectLst/>
                        </a:rPr>
                        <a:t>biskuit</a:t>
                      </a:r>
                      <a:r>
                        <a:rPr lang="en-US" sz="1800" dirty="0">
                          <a:effectLst/>
                        </a:rPr>
                        <a:t> </a:t>
                      </a:r>
                      <a:r>
                        <a:rPr lang="en-US" sz="1800" dirty="0" err="1">
                          <a:effectLst/>
                        </a:rPr>
                        <a:t>punya</a:t>
                      </a:r>
                      <a:r>
                        <a:rPr lang="en-US" sz="1800" dirty="0">
                          <a:effectLst/>
                        </a:rPr>
                        <a:t> </a:t>
                      </a:r>
                      <a:r>
                        <a:rPr lang="en-US" sz="1800" dirty="0" smtClean="0">
                          <a:effectLst/>
                        </a:rPr>
                        <a:t>Mia</a:t>
                      </a:r>
                      <a:endParaRPr lang="en-US" sz="1800" dirty="0">
                        <a:effectLst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</a:rPr>
                        <a:t> 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6442" marR="86442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 smtClean="0">
                          <a:effectLst/>
                        </a:rPr>
                        <a:t>Mia </a:t>
                      </a:r>
                      <a:r>
                        <a:rPr lang="en-US" sz="1800" dirty="0" err="1" smtClean="0">
                          <a:effectLst/>
                        </a:rPr>
                        <a:t>memumukul</a:t>
                      </a:r>
                      <a:r>
                        <a:rPr lang="en-US" sz="1800" dirty="0" smtClean="0">
                          <a:effectLst/>
                        </a:rPr>
                        <a:t> Hana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6442" marR="86442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 smtClean="0">
                          <a:effectLst/>
                        </a:rPr>
                        <a:t>Hana </a:t>
                      </a:r>
                      <a:r>
                        <a:rPr lang="en-US" sz="1800" dirty="0" err="1">
                          <a:effectLst/>
                        </a:rPr>
                        <a:t>memanggil</a:t>
                      </a:r>
                      <a:r>
                        <a:rPr lang="en-US" sz="1800" dirty="0">
                          <a:effectLst/>
                        </a:rPr>
                        <a:t>/</a:t>
                      </a:r>
                      <a:r>
                        <a:rPr lang="en-US" sz="1800" dirty="0" err="1">
                          <a:effectLst/>
                        </a:rPr>
                        <a:t>lapor</a:t>
                      </a:r>
                      <a:r>
                        <a:rPr lang="en-US" sz="1800" dirty="0">
                          <a:effectLst/>
                        </a:rPr>
                        <a:t> </a:t>
                      </a:r>
                      <a:r>
                        <a:rPr lang="en-US" sz="1800" dirty="0" err="1">
                          <a:effectLst/>
                        </a:rPr>
                        <a:t>bunda</a:t>
                      </a:r>
                      <a:r>
                        <a:rPr lang="en-US" sz="1800" dirty="0">
                          <a:effectLst/>
                        </a:rPr>
                        <a:t> </a:t>
                      </a:r>
                      <a:r>
                        <a:rPr lang="en-US" sz="1800" dirty="0" err="1">
                          <a:effectLst/>
                        </a:rPr>
                        <a:t>kelasnya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6442" marR="86442" marT="0" marB="0"/>
                </a:tc>
              </a:tr>
              <a:tr h="1444726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</a:rPr>
                        <a:t>3.47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6442" marR="86442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 err="1">
                          <a:effectLst/>
                        </a:rPr>
                        <a:t>Naufal</a:t>
                      </a:r>
                      <a:r>
                        <a:rPr lang="en-US" sz="1800" dirty="0">
                          <a:effectLst/>
                        </a:rPr>
                        <a:t>  </a:t>
                      </a:r>
                      <a:r>
                        <a:rPr lang="en-US" sz="1800" dirty="0" err="1">
                          <a:effectLst/>
                        </a:rPr>
                        <a:t>sedang</a:t>
                      </a:r>
                      <a:r>
                        <a:rPr lang="en-US" sz="1800" dirty="0">
                          <a:effectLst/>
                        </a:rPr>
                        <a:t> </a:t>
                      </a:r>
                      <a:r>
                        <a:rPr lang="en-US" sz="1800" dirty="0" err="1">
                          <a:effectLst/>
                        </a:rPr>
                        <a:t>lihat-lihat</a:t>
                      </a:r>
                      <a:r>
                        <a:rPr lang="en-US" sz="1800" dirty="0">
                          <a:effectLst/>
                        </a:rPr>
                        <a:t> </a:t>
                      </a:r>
                      <a:r>
                        <a:rPr lang="en-US" sz="1800" dirty="0" err="1">
                          <a:effectLst/>
                        </a:rPr>
                        <a:t>buku</a:t>
                      </a:r>
                      <a:r>
                        <a:rPr lang="en-US" sz="1800" dirty="0">
                          <a:effectLst/>
                        </a:rPr>
                        <a:t> di </a:t>
                      </a:r>
                      <a:r>
                        <a:rPr lang="en-US" sz="1800" dirty="0" err="1">
                          <a:effectLst/>
                        </a:rPr>
                        <a:t>perpustakaan</a:t>
                      </a:r>
                      <a:r>
                        <a:rPr lang="en-US" sz="1800" dirty="0">
                          <a:effectLst/>
                        </a:rPr>
                        <a:t>. Mia </a:t>
                      </a:r>
                      <a:r>
                        <a:rPr lang="en-US" sz="1800" dirty="0" err="1">
                          <a:effectLst/>
                        </a:rPr>
                        <a:t>bertanya</a:t>
                      </a:r>
                      <a:r>
                        <a:rPr lang="en-US" sz="1800" dirty="0">
                          <a:effectLst/>
                        </a:rPr>
                        <a:t> </a:t>
                      </a:r>
                      <a:r>
                        <a:rPr lang="en-US" sz="1800" dirty="0" err="1">
                          <a:effectLst/>
                        </a:rPr>
                        <a:t>apa</a:t>
                      </a:r>
                      <a:r>
                        <a:rPr lang="en-US" sz="1800" dirty="0">
                          <a:effectLst/>
                        </a:rPr>
                        <a:t> </a:t>
                      </a:r>
                      <a:r>
                        <a:rPr lang="en-US" sz="1800" dirty="0" err="1">
                          <a:effectLst/>
                        </a:rPr>
                        <a:t>boleh</a:t>
                      </a:r>
                      <a:r>
                        <a:rPr lang="en-US" sz="1800" dirty="0">
                          <a:effectLst/>
                        </a:rPr>
                        <a:t> </a:t>
                      </a:r>
                      <a:r>
                        <a:rPr lang="en-US" sz="1800" dirty="0" err="1">
                          <a:effectLst/>
                        </a:rPr>
                        <a:t>pinjam</a:t>
                      </a:r>
                      <a:r>
                        <a:rPr lang="en-US" sz="1800" dirty="0">
                          <a:effectLst/>
                        </a:rPr>
                        <a:t> </a:t>
                      </a:r>
                      <a:r>
                        <a:rPr lang="en-US" sz="1800" dirty="0" err="1">
                          <a:effectLst/>
                        </a:rPr>
                        <a:t>buku</a:t>
                      </a:r>
                      <a:r>
                        <a:rPr lang="en-US" sz="1800" dirty="0">
                          <a:effectLst/>
                        </a:rPr>
                        <a:t> </a:t>
                      </a:r>
                      <a:r>
                        <a:rPr lang="en-US" sz="1800" dirty="0" err="1">
                          <a:effectLst/>
                        </a:rPr>
                        <a:t>tersebut</a:t>
                      </a:r>
                      <a:r>
                        <a:rPr lang="en-US" sz="1800" dirty="0">
                          <a:effectLst/>
                        </a:rPr>
                        <a:t>, </a:t>
                      </a:r>
                      <a:r>
                        <a:rPr lang="en-US" sz="1800" dirty="0" err="1" smtClean="0">
                          <a:effectLst/>
                        </a:rPr>
                        <a:t>Naufal</a:t>
                      </a:r>
                      <a:r>
                        <a:rPr lang="en-US" sz="1800" dirty="0" smtClean="0">
                          <a:effectLst/>
                        </a:rPr>
                        <a:t> </a:t>
                      </a:r>
                      <a:r>
                        <a:rPr lang="en-US" sz="1800" dirty="0" err="1">
                          <a:effectLst/>
                        </a:rPr>
                        <a:t>menolak</a:t>
                      </a:r>
                      <a:endParaRPr lang="en-US" sz="1800" dirty="0">
                        <a:effectLst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</a:rPr>
                        <a:t> 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6442" marR="86442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</a:rPr>
                        <a:t>Mia </a:t>
                      </a:r>
                      <a:r>
                        <a:rPr lang="en-US" sz="1800" dirty="0" err="1">
                          <a:effectLst/>
                        </a:rPr>
                        <a:t>merebut</a:t>
                      </a:r>
                      <a:r>
                        <a:rPr lang="en-US" sz="1800" dirty="0">
                          <a:effectLst/>
                        </a:rPr>
                        <a:t> </a:t>
                      </a:r>
                      <a:r>
                        <a:rPr lang="en-US" sz="1800" dirty="0" err="1">
                          <a:effectLst/>
                        </a:rPr>
                        <a:t>buku</a:t>
                      </a:r>
                      <a:r>
                        <a:rPr lang="en-US" sz="1800" dirty="0">
                          <a:effectLst/>
                        </a:rPr>
                        <a:t> </a:t>
                      </a:r>
                      <a:r>
                        <a:rPr lang="en-US" sz="1800" dirty="0" err="1">
                          <a:effectLst/>
                        </a:rPr>
                        <a:t>dari</a:t>
                      </a:r>
                      <a:r>
                        <a:rPr lang="en-US" sz="1800" dirty="0">
                          <a:effectLst/>
                        </a:rPr>
                        <a:t> </a:t>
                      </a:r>
                      <a:r>
                        <a:rPr lang="en-US" sz="1800" dirty="0" err="1">
                          <a:effectLst/>
                        </a:rPr>
                        <a:t>Naufal</a:t>
                      </a:r>
                      <a:r>
                        <a:rPr lang="en-US" sz="1800" dirty="0">
                          <a:effectLst/>
                        </a:rPr>
                        <a:t> </a:t>
                      </a:r>
                      <a:r>
                        <a:rPr lang="en-US" sz="1800" dirty="0" err="1">
                          <a:effectLst/>
                        </a:rPr>
                        <a:t>dan</a:t>
                      </a:r>
                      <a:r>
                        <a:rPr lang="en-US" sz="1800" dirty="0">
                          <a:effectLst/>
                        </a:rPr>
                        <a:t> </a:t>
                      </a:r>
                      <a:r>
                        <a:rPr lang="en-US" sz="1800" dirty="0" err="1">
                          <a:effectLst/>
                        </a:rPr>
                        <a:t>memukul</a:t>
                      </a:r>
                      <a:r>
                        <a:rPr lang="en-US" sz="1800" dirty="0">
                          <a:effectLst/>
                        </a:rPr>
                        <a:t> </a:t>
                      </a:r>
                      <a:r>
                        <a:rPr lang="en-US" sz="1800" dirty="0" err="1">
                          <a:effectLst/>
                        </a:rPr>
                        <a:t>Naufal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6442" marR="86442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 err="1">
                          <a:effectLst/>
                        </a:rPr>
                        <a:t>Naufal</a:t>
                      </a:r>
                      <a:r>
                        <a:rPr lang="en-US" sz="1800" dirty="0">
                          <a:effectLst/>
                        </a:rPr>
                        <a:t> </a:t>
                      </a:r>
                      <a:r>
                        <a:rPr lang="en-US" sz="1800" dirty="0" err="1">
                          <a:effectLst/>
                        </a:rPr>
                        <a:t>memukul</a:t>
                      </a:r>
                      <a:r>
                        <a:rPr lang="en-US" sz="1800" dirty="0">
                          <a:effectLst/>
                        </a:rPr>
                        <a:t> Mia </a:t>
                      </a:r>
                      <a:r>
                        <a:rPr lang="en-US" sz="1800" dirty="0" err="1">
                          <a:effectLst/>
                        </a:rPr>
                        <a:t>dan</a:t>
                      </a:r>
                      <a:r>
                        <a:rPr lang="en-US" sz="1800" dirty="0">
                          <a:effectLst/>
                        </a:rPr>
                        <a:t> </a:t>
                      </a:r>
                      <a:r>
                        <a:rPr lang="en-US" sz="1800" dirty="0" err="1">
                          <a:effectLst/>
                        </a:rPr>
                        <a:t>mengambil</a:t>
                      </a:r>
                      <a:r>
                        <a:rPr lang="en-US" sz="1800" dirty="0">
                          <a:effectLst/>
                        </a:rPr>
                        <a:t> </a:t>
                      </a:r>
                      <a:r>
                        <a:rPr lang="en-US" sz="1800" dirty="0" err="1">
                          <a:effectLst/>
                        </a:rPr>
                        <a:t>bukunya</a:t>
                      </a:r>
                      <a:r>
                        <a:rPr lang="en-US" sz="1800" dirty="0">
                          <a:effectLst/>
                        </a:rPr>
                        <a:t>. Mia </a:t>
                      </a:r>
                      <a:r>
                        <a:rPr lang="en-US" sz="1800" dirty="0" err="1">
                          <a:effectLst/>
                        </a:rPr>
                        <a:t>mengambul</a:t>
                      </a:r>
                      <a:r>
                        <a:rPr lang="en-US" sz="1800" dirty="0">
                          <a:effectLst/>
                        </a:rPr>
                        <a:t> </a:t>
                      </a:r>
                      <a:r>
                        <a:rPr lang="en-US" sz="1800" dirty="0" err="1">
                          <a:effectLst/>
                        </a:rPr>
                        <a:t>buku</a:t>
                      </a:r>
                      <a:r>
                        <a:rPr lang="en-US" sz="1800" dirty="0">
                          <a:effectLst/>
                        </a:rPr>
                        <a:t> </a:t>
                      </a:r>
                      <a:r>
                        <a:rPr lang="en-US" sz="1800" dirty="0" err="1">
                          <a:effectLst/>
                        </a:rPr>
                        <a:t>dari</a:t>
                      </a:r>
                      <a:r>
                        <a:rPr lang="en-US" sz="1800" dirty="0">
                          <a:effectLst/>
                        </a:rPr>
                        <a:t> </a:t>
                      </a:r>
                      <a:r>
                        <a:rPr lang="en-US" sz="1800" dirty="0" err="1">
                          <a:effectLst/>
                        </a:rPr>
                        <a:t>rak</a:t>
                      </a:r>
                      <a:r>
                        <a:rPr lang="en-US" sz="1800" dirty="0">
                          <a:effectLst/>
                        </a:rPr>
                        <a:t> lain </a:t>
                      </a:r>
                      <a:r>
                        <a:rPr lang="en-US" sz="1800" dirty="0" err="1">
                          <a:effectLst/>
                        </a:rPr>
                        <a:t>dan</a:t>
                      </a:r>
                      <a:r>
                        <a:rPr lang="en-US" sz="1800" dirty="0">
                          <a:effectLst/>
                        </a:rPr>
                        <a:t> </a:t>
                      </a:r>
                      <a:r>
                        <a:rPr lang="en-US" sz="1800" dirty="0" err="1">
                          <a:effectLst/>
                        </a:rPr>
                        <a:t>kemudian</a:t>
                      </a:r>
                      <a:r>
                        <a:rPr lang="en-US" sz="1800" dirty="0">
                          <a:effectLst/>
                        </a:rPr>
                        <a:t> </a:t>
                      </a:r>
                      <a:r>
                        <a:rPr lang="en-US" sz="1800" dirty="0" err="1">
                          <a:effectLst/>
                        </a:rPr>
                        <a:t>duduk</a:t>
                      </a:r>
                      <a:r>
                        <a:rPr lang="en-US" sz="1800" dirty="0">
                          <a:effectLst/>
                        </a:rPr>
                        <a:t>.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6442" marR="86442" marT="0" marB="0"/>
                </a:tc>
              </a:tr>
              <a:tr h="107026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</a:rPr>
                        <a:t> </a:t>
                      </a:r>
                      <a:endParaRPr lang="en-US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6442" marR="86442" marT="0" marB="0"/>
                </a:tc>
                <a:tc gridSpan="3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 err="1">
                          <a:effectLst/>
                        </a:rPr>
                        <a:t>Catatan</a:t>
                      </a:r>
                      <a:r>
                        <a:rPr lang="en-US" sz="2000" dirty="0">
                          <a:effectLst/>
                        </a:rPr>
                        <a:t>: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</a:rPr>
                        <a:t> </a:t>
                      </a:r>
                      <a:endParaRPr lang="en-US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6442" marR="86442" marT="0" marB="0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574640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d-ID" dirty="0" smtClean="0"/>
              <a:t>TUGAS</a:t>
            </a: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7931224" cy="3340968"/>
          </a:xfrm>
        </p:spPr>
        <p:txBody>
          <a:bodyPr>
            <a:normAutofit/>
          </a:bodyPr>
          <a:lstStyle/>
          <a:p>
            <a:r>
              <a:rPr lang="id-ID" sz="4800" dirty="0" smtClean="0"/>
              <a:t>Berlatih membuat salah satu teknik di pertemuan 4</a:t>
            </a:r>
          </a:p>
          <a:p>
            <a:r>
              <a:rPr lang="id-ID" sz="4800" dirty="0" smtClean="0"/>
              <a:t>Tugas Individual</a:t>
            </a:r>
            <a:endParaRPr lang="id-ID" sz="4800" dirty="0"/>
          </a:p>
        </p:txBody>
      </p:sp>
    </p:spTree>
    <p:extLst>
      <p:ext uri="{BB962C8B-B14F-4D97-AF65-F5344CB8AC3E}">
        <p14:creationId xmlns:p14="http://schemas.microsoft.com/office/powerpoint/2010/main" val="3914825279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id-ID" sz="4400" dirty="0" smtClean="0"/>
              <a:t>PERTEMUAN 5</a:t>
            </a:r>
            <a:endParaRPr lang="id-ID" sz="4400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685330" y="2060849"/>
            <a:ext cx="7772870" cy="3730352"/>
          </a:xfrm>
        </p:spPr>
        <p:txBody>
          <a:bodyPr>
            <a:normAutofit/>
          </a:bodyPr>
          <a:lstStyle/>
          <a:p>
            <a:r>
              <a:rPr lang="id-ID" sz="4400" dirty="0" smtClean="0"/>
              <a:t>UTS 30 MENIT</a:t>
            </a:r>
          </a:p>
          <a:p>
            <a:r>
              <a:rPr lang="id-ID" sz="4400" dirty="0" smtClean="0"/>
              <a:t>RUBRIK</a:t>
            </a:r>
          </a:p>
          <a:p>
            <a:r>
              <a:rPr lang="id-ID" sz="4400" dirty="0" smtClean="0"/>
              <a:t>HASIL KARYA</a:t>
            </a:r>
          </a:p>
          <a:p>
            <a:endParaRPr lang="id-ID" sz="4400" dirty="0"/>
          </a:p>
        </p:txBody>
      </p:sp>
    </p:spTree>
    <p:extLst>
      <p:ext uri="{BB962C8B-B14F-4D97-AF65-F5344CB8AC3E}">
        <p14:creationId xmlns:p14="http://schemas.microsoft.com/office/powerpoint/2010/main" val="609858405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RUBRIK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1520" y="1556792"/>
            <a:ext cx="7488832" cy="4824536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sz="2800" dirty="0" err="1"/>
              <a:t>Rubrik</a:t>
            </a:r>
            <a:r>
              <a:rPr lang="en-US" sz="2800" dirty="0"/>
              <a:t> </a:t>
            </a:r>
            <a:r>
              <a:rPr lang="en-US" sz="2800" dirty="0" err="1"/>
              <a:t>merupakan</a:t>
            </a:r>
            <a:r>
              <a:rPr lang="en-US" sz="2800" dirty="0"/>
              <a:t> </a:t>
            </a:r>
            <a:r>
              <a:rPr lang="en-US" sz="2800" dirty="0" err="1"/>
              <a:t>panduan</a:t>
            </a:r>
            <a:r>
              <a:rPr lang="en-US" sz="2800" dirty="0"/>
              <a:t> </a:t>
            </a:r>
            <a:r>
              <a:rPr lang="en-US" sz="2800" dirty="0" err="1"/>
              <a:t>penilaian</a:t>
            </a:r>
            <a:r>
              <a:rPr lang="en-US" sz="2800" dirty="0"/>
              <a:t> yang </a:t>
            </a:r>
            <a:r>
              <a:rPr lang="en-US" sz="2800" dirty="0" err="1"/>
              <a:t>menggambarkan</a:t>
            </a:r>
            <a:endParaRPr lang="en-US" sz="2800" dirty="0"/>
          </a:p>
          <a:p>
            <a:pPr marL="0" indent="0" algn="ctr">
              <a:buNone/>
            </a:pPr>
            <a:r>
              <a:rPr lang="en-US" sz="2800" dirty="0" err="1"/>
              <a:t>kriteria</a:t>
            </a:r>
            <a:r>
              <a:rPr lang="en-US" sz="2800" dirty="0"/>
              <a:t> yang </a:t>
            </a:r>
            <a:r>
              <a:rPr lang="en-US" sz="2800" dirty="0" err="1"/>
              <a:t>diinginkan</a:t>
            </a:r>
            <a:r>
              <a:rPr lang="en-US" sz="2800" dirty="0"/>
              <a:t> </a:t>
            </a:r>
            <a:r>
              <a:rPr lang="en-US" sz="2800" dirty="0" err="1"/>
              <a:t>dalam</a:t>
            </a:r>
            <a:r>
              <a:rPr lang="en-US" sz="2800" dirty="0"/>
              <a:t> </a:t>
            </a:r>
            <a:r>
              <a:rPr lang="en-US" sz="2800" dirty="0" err="1"/>
              <a:t>menilai</a:t>
            </a:r>
            <a:r>
              <a:rPr lang="en-US" sz="2800" dirty="0"/>
              <a:t> </a:t>
            </a:r>
            <a:r>
              <a:rPr lang="en-US" sz="2800" dirty="0" err="1"/>
              <a:t>atau</a:t>
            </a:r>
            <a:r>
              <a:rPr lang="en-US" sz="2800" dirty="0"/>
              <a:t> </a:t>
            </a:r>
            <a:r>
              <a:rPr lang="en-US" sz="2800" dirty="0" err="1"/>
              <a:t>memberi</a:t>
            </a:r>
            <a:endParaRPr lang="en-US" sz="2800" dirty="0"/>
          </a:p>
          <a:p>
            <a:pPr marL="0" indent="0" algn="ctr">
              <a:buNone/>
            </a:pPr>
            <a:r>
              <a:rPr lang="en-US" sz="2800" dirty="0" err="1"/>
              <a:t>tingkatan</a:t>
            </a:r>
            <a:r>
              <a:rPr lang="en-US" sz="2800" dirty="0"/>
              <a:t> </a:t>
            </a:r>
            <a:r>
              <a:rPr lang="en-US" sz="2800" dirty="0" err="1"/>
              <a:t>dari</a:t>
            </a:r>
            <a:r>
              <a:rPr lang="en-US" sz="2800" dirty="0"/>
              <a:t> </a:t>
            </a:r>
            <a:r>
              <a:rPr lang="en-US" sz="2800" dirty="0" err="1"/>
              <a:t>hasil</a:t>
            </a:r>
            <a:r>
              <a:rPr lang="en-US" sz="2800" dirty="0"/>
              <a:t> </a:t>
            </a:r>
            <a:r>
              <a:rPr lang="en-US" sz="2800" dirty="0" err="1"/>
              <a:t>kinerja</a:t>
            </a:r>
            <a:r>
              <a:rPr lang="en-US" sz="2800" dirty="0"/>
              <a:t> </a:t>
            </a:r>
            <a:r>
              <a:rPr lang="en-US" sz="2800" dirty="0" err="1" smtClean="0"/>
              <a:t>belajar</a:t>
            </a:r>
            <a:r>
              <a:rPr lang="en-US" sz="2800" dirty="0" smtClean="0"/>
              <a:t>. </a:t>
            </a:r>
          </a:p>
          <a:p>
            <a:pPr marL="0" indent="0" algn="ctr">
              <a:buNone/>
            </a:pPr>
            <a:r>
              <a:rPr lang="en-US" sz="2800" dirty="0" err="1" smtClean="0"/>
              <a:t>Rubrik</a:t>
            </a:r>
            <a:r>
              <a:rPr lang="en-US" sz="2800" dirty="0" smtClean="0"/>
              <a:t> </a:t>
            </a:r>
            <a:r>
              <a:rPr lang="en-US" sz="2800" dirty="0" err="1"/>
              <a:t>terdiri</a:t>
            </a:r>
            <a:endParaRPr lang="en-US" sz="2800" dirty="0"/>
          </a:p>
          <a:p>
            <a:pPr marL="0" indent="0" algn="ctr">
              <a:buNone/>
            </a:pPr>
            <a:r>
              <a:rPr lang="en-US" sz="2800" dirty="0" err="1"/>
              <a:t>dari</a:t>
            </a:r>
            <a:r>
              <a:rPr lang="en-US" sz="2800" dirty="0"/>
              <a:t> </a:t>
            </a:r>
            <a:r>
              <a:rPr lang="en-US" sz="2800" dirty="0" err="1"/>
              <a:t>dimensi</a:t>
            </a:r>
            <a:r>
              <a:rPr lang="en-US" sz="2800" dirty="0"/>
              <a:t> yang </a:t>
            </a:r>
            <a:r>
              <a:rPr lang="en-US" sz="2800" dirty="0" err="1"/>
              <a:t>dinilai</a:t>
            </a:r>
            <a:r>
              <a:rPr lang="en-US" sz="2800" dirty="0"/>
              <a:t> </a:t>
            </a:r>
            <a:r>
              <a:rPr lang="en-US" sz="2800" dirty="0" err="1"/>
              <a:t>dan</a:t>
            </a:r>
            <a:r>
              <a:rPr lang="en-US" sz="2800" dirty="0"/>
              <a:t> </a:t>
            </a:r>
            <a:r>
              <a:rPr lang="en-US" sz="2800" dirty="0" err="1"/>
              <a:t>kriteria</a:t>
            </a:r>
            <a:r>
              <a:rPr lang="en-US" sz="2800" dirty="0"/>
              <a:t> </a:t>
            </a:r>
            <a:r>
              <a:rPr lang="en-US" sz="2800" dirty="0" err="1"/>
              <a:t>kemampuan</a:t>
            </a:r>
            <a:r>
              <a:rPr lang="en-US" sz="2800" dirty="0"/>
              <a:t> </a:t>
            </a:r>
            <a:r>
              <a:rPr lang="en-US" sz="2800" dirty="0" err="1"/>
              <a:t>hasil</a:t>
            </a:r>
            <a:endParaRPr lang="en-US" sz="2800" dirty="0"/>
          </a:p>
          <a:p>
            <a:pPr marL="0" indent="0" algn="ctr">
              <a:buNone/>
            </a:pPr>
            <a:r>
              <a:rPr lang="en-US" sz="2800" dirty="0" err="1" smtClean="0"/>
              <a:t>Belajar</a:t>
            </a:r>
            <a:r>
              <a:rPr lang="en-US" sz="2800" dirty="0" smtClean="0"/>
              <a:t>  </a:t>
            </a:r>
            <a:r>
              <a:rPr lang="en-US" sz="2800" dirty="0" err="1" smtClean="0"/>
              <a:t>ataupun</a:t>
            </a:r>
            <a:r>
              <a:rPr lang="en-US" sz="2800" dirty="0" smtClean="0"/>
              <a:t> </a:t>
            </a:r>
            <a:r>
              <a:rPr lang="en-US" sz="2800" dirty="0" err="1"/>
              <a:t>indikator</a:t>
            </a:r>
            <a:r>
              <a:rPr lang="en-US" sz="2800" dirty="0"/>
              <a:t> </a:t>
            </a:r>
            <a:r>
              <a:rPr lang="en-US" sz="2800" dirty="0" err="1"/>
              <a:t>capaian</a:t>
            </a:r>
            <a:r>
              <a:rPr lang="en-US" sz="2800" dirty="0"/>
              <a:t> </a:t>
            </a:r>
            <a:r>
              <a:rPr lang="en-US" sz="2800" dirty="0" err="1" smtClean="0"/>
              <a:t>belajar</a:t>
            </a:r>
            <a:r>
              <a:rPr lang="en-US" sz="2800" dirty="0" smtClean="0"/>
              <a:t>.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1394050973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B0F0"/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Tujuan</a:t>
            </a:r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257800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sz="3600" dirty="0" err="1"/>
              <a:t>Tujuan</a:t>
            </a:r>
            <a:r>
              <a:rPr lang="en-US" sz="3600" dirty="0"/>
              <a:t> </a:t>
            </a:r>
            <a:r>
              <a:rPr lang="en-US" sz="3600" dirty="0" err="1"/>
              <a:t>penilaian</a:t>
            </a:r>
            <a:r>
              <a:rPr lang="en-US" sz="3600" dirty="0"/>
              <a:t> </a:t>
            </a:r>
            <a:r>
              <a:rPr lang="en-US" sz="3600" dirty="0" err="1"/>
              <a:t>menggunakan</a:t>
            </a:r>
            <a:r>
              <a:rPr lang="en-US" sz="3600" dirty="0"/>
              <a:t> </a:t>
            </a:r>
            <a:r>
              <a:rPr lang="en-US" sz="3600" dirty="0" err="1"/>
              <a:t>rubrik</a:t>
            </a:r>
            <a:r>
              <a:rPr lang="en-US" sz="3600" dirty="0"/>
              <a:t> </a:t>
            </a:r>
            <a:r>
              <a:rPr lang="en-US" sz="3600" dirty="0" err="1"/>
              <a:t>adalah</a:t>
            </a:r>
            <a:r>
              <a:rPr lang="en-US" sz="3600" dirty="0"/>
              <a:t> </a:t>
            </a:r>
            <a:r>
              <a:rPr lang="en-US" sz="3600" dirty="0" smtClean="0"/>
              <a:t>:</a:t>
            </a:r>
          </a:p>
          <a:p>
            <a:r>
              <a:rPr lang="en-US" sz="3600" dirty="0" err="1"/>
              <a:t>memperjelasdimensi</a:t>
            </a:r>
            <a:r>
              <a:rPr lang="en-US" sz="3600" dirty="0"/>
              <a:t> </a:t>
            </a:r>
            <a:r>
              <a:rPr lang="en-US" sz="3600" dirty="0" err="1"/>
              <a:t>dan</a:t>
            </a:r>
            <a:r>
              <a:rPr lang="en-US" sz="3600" dirty="0"/>
              <a:t> </a:t>
            </a:r>
            <a:r>
              <a:rPr lang="en-US" sz="3600" dirty="0" err="1"/>
              <a:t>tingkatan</a:t>
            </a:r>
            <a:r>
              <a:rPr lang="en-US" sz="3600" dirty="0"/>
              <a:t> </a:t>
            </a:r>
            <a:r>
              <a:rPr lang="en-US" sz="3600" dirty="0" err="1"/>
              <a:t>penilaian</a:t>
            </a:r>
            <a:r>
              <a:rPr lang="en-US" sz="3600" dirty="0"/>
              <a:t> </a:t>
            </a:r>
            <a:r>
              <a:rPr lang="en-US" sz="3600" dirty="0" err="1"/>
              <a:t>dari</a:t>
            </a:r>
            <a:r>
              <a:rPr lang="en-US" sz="3600" dirty="0"/>
              <a:t> </a:t>
            </a:r>
            <a:r>
              <a:rPr lang="en-US" sz="3600" dirty="0" err="1"/>
              <a:t>capaian</a:t>
            </a:r>
            <a:r>
              <a:rPr lang="en-US" sz="3600" dirty="0"/>
              <a:t> </a:t>
            </a:r>
            <a:r>
              <a:rPr lang="en-US" sz="3600" dirty="0" err="1"/>
              <a:t>pembelajaran</a:t>
            </a:r>
            <a:r>
              <a:rPr lang="en-US" sz="3600" dirty="0"/>
              <a:t> </a:t>
            </a:r>
            <a:r>
              <a:rPr lang="en-US" sz="3600" dirty="0" err="1"/>
              <a:t>siswa</a:t>
            </a:r>
            <a:r>
              <a:rPr lang="en-US" sz="3600" dirty="0"/>
              <a:t>/</a:t>
            </a:r>
            <a:r>
              <a:rPr lang="en-US" sz="3600" dirty="0" err="1"/>
              <a:t>anak</a:t>
            </a:r>
            <a:endParaRPr lang="en-US" sz="3600" dirty="0"/>
          </a:p>
          <a:p>
            <a:r>
              <a:rPr lang="en-US" sz="3600" dirty="0" err="1" smtClean="0"/>
              <a:t>Selain</a:t>
            </a:r>
            <a:r>
              <a:rPr lang="en-US" sz="3600" dirty="0" smtClean="0"/>
              <a:t> </a:t>
            </a:r>
            <a:r>
              <a:rPr lang="en-US" sz="3600" dirty="0" err="1"/>
              <a:t>itu</a:t>
            </a:r>
            <a:r>
              <a:rPr lang="en-US" sz="3600" dirty="0"/>
              <a:t> </a:t>
            </a:r>
            <a:r>
              <a:rPr lang="en-US" sz="3600" dirty="0" err="1"/>
              <a:t>rubrik</a:t>
            </a:r>
            <a:r>
              <a:rPr lang="en-US" sz="3600" dirty="0"/>
              <a:t> </a:t>
            </a:r>
            <a:r>
              <a:rPr lang="en-US" sz="3600" dirty="0" err="1"/>
              <a:t>diharapkan</a:t>
            </a:r>
            <a:r>
              <a:rPr lang="en-US" sz="3600" dirty="0"/>
              <a:t> </a:t>
            </a:r>
            <a:r>
              <a:rPr lang="en-US" sz="3600" dirty="0" err="1"/>
              <a:t>dapat</a:t>
            </a:r>
            <a:r>
              <a:rPr lang="en-US" sz="3600" dirty="0"/>
              <a:t> </a:t>
            </a:r>
            <a:r>
              <a:rPr lang="en-US" sz="3600" dirty="0" err="1" smtClean="0"/>
              <a:t>menjadi</a:t>
            </a:r>
            <a:r>
              <a:rPr lang="en-US" sz="3600" dirty="0" smtClean="0"/>
              <a:t> </a:t>
            </a:r>
            <a:r>
              <a:rPr lang="en-US" sz="3600" dirty="0" err="1" smtClean="0"/>
              <a:t>pendorong</a:t>
            </a:r>
            <a:r>
              <a:rPr lang="en-US" sz="3600" dirty="0" smtClean="0"/>
              <a:t> </a:t>
            </a:r>
            <a:r>
              <a:rPr lang="en-US" sz="3600" dirty="0" err="1"/>
              <a:t>atau</a:t>
            </a:r>
            <a:r>
              <a:rPr lang="en-US" sz="3600" dirty="0"/>
              <a:t> motivator </a:t>
            </a:r>
            <a:r>
              <a:rPr lang="en-US" sz="3600" dirty="0" err="1" smtClean="0"/>
              <a:t>bagi</a:t>
            </a:r>
            <a:r>
              <a:rPr lang="en-US" sz="3600" dirty="0" smtClean="0"/>
              <a:t> </a:t>
            </a:r>
            <a:r>
              <a:rPr lang="en-US" sz="3600" dirty="0" err="1" smtClean="0"/>
              <a:t>anak</a:t>
            </a:r>
            <a:r>
              <a:rPr lang="en-US" sz="3600" dirty="0" smtClean="0"/>
              <a:t> </a:t>
            </a:r>
            <a:r>
              <a:rPr lang="en-US" sz="3600" dirty="0" err="1" smtClean="0"/>
              <a:t>untuk</a:t>
            </a:r>
            <a:r>
              <a:rPr lang="en-US" sz="3600" dirty="0" smtClean="0"/>
              <a:t> </a:t>
            </a:r>
            <a:r>
              <a:rPr lang="en-US" sz="3600" dirty="0" err="1" smtClean="0"/>
              <a:t>mencapai</a:t>
            </a:r>
            <a:r>
              <a:rPr lang="en-US" sz="3600" dirty="0" smtClean="0"/>
              <a:t> </a:t>
            </a:r>
            <a:r>
              <a:rPr lang="en-US" sz="3600" dirty="0" err="1" smtClean="0"/>
              <a:t>capaian</a:t>
            </a:r>
            <a:r>
              <a:rPr lang="en-US" sz="3600" dirty="0" smtClean="0"/>
              <a:t> </a:t>
            </a:r>
            <a:r>
              <a:rPr lang="en-US" sz="3600" dirty="0" err="1"/>
              <a:t>pembelajarannya</a:t>
            </a:r>
            <a:r>
              <a:rPr lang="en-US" sz="3600" dirty="0"/>
              <a:t>. </a:t>
            </a:r>
          </a:p>
          <a:p>
            <a:endParaRPr lang="en-US" sz="4000" dirty="0"/>
          </a:p>
        </p:txBody>
      </p:sp>
    </p:spTree>
    <p:extLst>
      <p:ext uri="{BB962C8B-B14F-4D97-AF65-F5344CB8AC3E}">
        <p14:creationId xmlns:p14="http://schemas.microsoft.com/office/powerpoint/2010/main" val="41479854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89548"/>
            <a:ext cx="8229600" cy="1143000"/>
          </a:xfrm>
        </p:spPr>
        <p:txBody>
          <a:bodyPr/>
          <a:lstStyle/>
          <a:p>
            <a:r>
              <a:rPr lang="en-US" dirty="0" err="1" smtClean="0"/>
              <a:t>Manfaat</a:t>
            </a:r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196752"/>
            <a:ext cx="8229600" cy="5472608"/>
          </a:xfrm>
        </p:spPr>
        <p:txBody>
          <a:bodyPr>
            <a:noAutofit/>
          </a:bodyPr>
          <a:lstStyle/>
          <a:p>
            <a:r>
              <a:rPr lang="en-US" sz="2400" dirty="0" err="1"/>
              <a:t>Rubrik</a:t>
            </a:r>
            <a:r>
              <a:rPr lang="en-US" sz="2400" dirty="0"/>
              <a:t> </a:t>
            </a:r>
            <a:r>
              <a:rPr lang="en-US" sz="2400" dirty="0" err="1"/>
              <a:t>dapat</a:t>
            </a:r>
            <a:r>
              <a:rPr lang="en-US" sz="2400" dirty="0"/>
              <a:t> </a:t>
            </a:r>
            <a:r>
              <a:rPr lang="en-US" sz="2400" dirty="0" err="1"/>
              <a:t>menjadi</a:t>
            </a:r>
            <a:r>
              <a:rPr lang="en-US" sz="2400" dirty="0"/>
              <a:t> </a:t>
            </a:r>
            <a:r>
              <a:rPr lang="en-US" sz="2400" dirty="0" err="1"/>
              <a:t>pedoman</a:t>
            </a:r>
            <a:r>
              <a:rPr lang="en-US" sz="2400" dirty="0"/>
              <a:t> </a:t>
            </a:r>
            <a:r>
              <a:rPr lang="en-US" sz="2400" dirty="0" err="1"/>
              <a:t>penilaian</a:t>
            </a:r>
            <a:r>
              <a:rPr lang="en-US" sz="2400" dirty="0"/>
              <a:t> yang </a:t>
            </a:r>
            <a:r>
              <a:rPr lang="en-US" sz="2400" dirty="0" err="1"/>
              <a:t>objektif</a:t>
            </a:r>
            <a:r>
              <a:rPr lang="en-US" sz="2400" dirty="0"/>
              <a:t> </a:t>
            </a:r>
            <a:r>
              <a:rPr lang="en-US" sz="2400" dirty="0" err="1"/>
              <a:t>dan</a:t>
            </a:r>
            <a:r>
              <a:rPr lang="en-US" sz="2400" dirty="0"/>
              <a:t> </a:t>
            </a:r>
            <a:r>
              <a:rPr lang="en-US" sz="2400" dirty="0" err="1"/>
              <a:t>konsisten</a:t>
            </a:r>
            <a:r>
              <a:rPr lang="en-US" sz="2400" dirty="0"/>
              <a:t> </a:t>
            </a:r>
            <a:r>
              <a:rPr lang="en-US" sz="2400" dirty="0" err="1"/>
              <a:t>dengan</a:t>
            </a:r>
            <a:r>
              <a:rPr lang="en-US" sz="2400" dirty="0"/>
              <a:t> </a:t>
            </a:r>
            <a:r>
              <a:rPr lang="en-US" sz="2400" dirty="0" err="1"/>
              <a:t>kriteria</a:t>
            </a:r>
            <a:r>
              <a:rPr lang="en-US" sz="2400" dirty="0"/>
              <a:t> yang </a:t>
            </a:r>
            <a:r>
              <a:rPr lang="en-US" sz="2400" dirty="0" err="1"/>
              <a:t>jelas</a:t>
            </a:r>
            <a:r>
              <a:rPr lang="en-US" sz="2400" dirty="0"/>
              <a:t>; </a:t>
            </a:r>
            <a:endParaRPr lang="en-US" sz="2400" dirty="0" smtClean="0"/>
          </a:p>
          <a:p>
            <a:r>
              <a:rPr lang="en-US" sz="2400" dirty="0" err="1" smtClean="0"/>
              <a:t>Rubrik</a:t>
            </a:r>
            <a:r>
              <a:rPr lang="en-US" sz="2400" dirty="0" smtClean="0"/>
              <a:t> </a:t>
            </a:r>
            <a:r>
              <a:rPr lang="en-US" sz="2400" dirty="0" err="1"/>
              <a:t>dapat</a:t>
            </a:r>
            <a:r>
              <a:rPr lang="en-US" sz="2400" dirty="0"/>
              <a:t> </a:t>
            </a:r>
            <a:r>
              <a:rPr lang="en-US" sz="2400" dirty="0" err="1"/>
              <a:t>memberikan</a:t>
            </a:r>
            <a:r>
              <a:rPr lang="en-US" sz="2400" dirty="0"/>
              <a:t> </a:t>
            </a:r>
            <a:r>
              <a:rPr lang="en-US" sz="2400" dirty="0" err="1"/>
              <a:t>informasi</a:t>
            </a:r>
            <a:r>
              <a:rPr lang="en-US" sz="2400" dirty="0"/>
              <a:t> </a:t>
            </a:r>
            <a:r>
              <a:rPr lang="en-US" sz="2400" dirty="0" err="1"/>
              <a:t>bobot</a:t>
            </a:r>
            <a:r>
              <a:rPr lang="en-US" sz="2400" dirty="0"/>
              <a:t> </a:t>
            </a:r>
            <a:r>
              <a:rPr lang="en-US" sz="2400" dirty="0" err="1"/>
              <a:t>penilaian</a:t>
            </a:r>
            <a:r>
              <a:rPr lang="en-US" sz="2400" dirty="0"/>
              <a:t> </a:t>
            </a:r>
            <a:r>
              <a:rPr lang="en-US" sz="2400" dirty="0" err="1"/>
              <a:t>pada</a:t>
            </a:r>
            <a:r>
              <a:rPr lang="en-US" sz="2400" dirty="0"/>
              <a:t> </a:t>
            </a:r>
            <a:r>
              <a:rPr lang="en-US" sz="2400" dirty="0" err="1"/>
              <a:t>tiap</a:t>
            </a:r>
            <a:r>
              <a:rPr lang="en-US" sz="2400" dirty="0"/>
              <a:t> </a:t>
            </a:r>
            <a:r>
              <a:rPr lang="en-US" sz="2400" dirty="0" err="1"/>
              <a:t>tingkatan</a:t>
            </a:r>
            <a:r>
              <a:rPr lang="en-US" sz="2400" dirty="0"/>
              <a:t> </a:t>
            </a:r>
            <a:r>
              <a:rPr lang="en-US" sz="2400" dirty="0" err="1"/>
              <a:t>kemampuan</a:t>
            </a:r>
            <a:r>
              <a:rPr lang="en-US" sz="2400" dirty="0"/>
              <a:t> </a:t>
            </a:r>
            <a:r>
              <a:rPr lang="en-US" sz="2400" dirty="0" err="1" smtClean="0"/>
              <a:t>siswa</a:t>
            </a:r>
            <a:r>
              <a:rPr lang="en-US" sz="2400" dirty="0"/>
              <a:t>; </a:t>
            </a:r>
            <a:endParaRPr lang="en-US" sz="2400" dirty="0" smtClean="0"/>
          </a:p>
          <a:p>
            <a:r>
              <a:rPr lang="en-US" sz="2400" dirty="0" err="1" smtClean="0"/>
              <a:t>Rubrik</a:t>
            </a:r>
            <a:r>
              <a:rPr lang="en-US" sz="2400" dirty="0" smtClean="0"/>
              <a:t> </a:t>
            </a:r>
            <a:r>
              <a:rPr lang="en-US" sz="2400" dirty="0" err="1"/>
              <a:t>dapat</a:t>
            </a:r>
            <a:r>
              <a:rPr lang="en-US" sz="2400" dirty="0"/>
              <a:t> </a:t>
            </a:r>
            <a:r>
              <a:rPr lang="en-US" sz="2400" dirty="0" err="1"/>
              <a:t>memotivasi</a:t>
            </a:r>
            <a:r>
              <a:rPr lang="en-US" sz="2400" dirty="0"/>
              <a:t> </a:t>
            </a:r>
            <a:r>
              <a:rPr lang="en-US" sz="2400" dirty="0" err="1" smtClean="0"/>
              <a:t>siswa</a:t>
            </a:r>
            <a:r>
              <a:rPr lang="en-US" sz="2400" dirty="0" smtClean="0"/>
              <a:t> </a:t>
            </a:r>
            <a:r>
              <a:rPr lang="en-US" sz="2400" dirty="0" err="1"/>
              <a:t>untuk</a:t>
            </a:r>
            <a:r>
              <a:rPr lang="en-US" sz="2400" dirty="0"/>
              <a:t> </a:t>
            </a:r>
            <a:r>
              <a:rPr lang="en-US" sz="2400" dirty="0" err="1"/>
              <a:t>belajar</a:t>
            </a:r>
            <a:r>
              <a:rPr lang="en-US" sz="2400" dirty="0"/>
              <a:t> </a:t>
            </a:r>
            <a:r>
              <a:rPr lang="en-US" sz="2400" dirty="0" err="1"/>
              <a:t>lebih</a:t>
            </a:r>
            <a:r>
              <a:rPr lang="en-US" sz="2400" dirty="0"/>
              <a:t> </a:t>
            </a:r>
            <a:r>
              <a:rPr lang="en-US" sz="2400" dirty="0" err="1"/>
              <a:t>aktif</a:t>
            </a:r>
            <a:r>
              <a:rPr lang="en-US" sz="2400" dirty="0"/>
              <a:t>; </a:t>
            </a:r>
            <a:endParaRPr lang="en-US" sz="2400" dirty="0" smtClean="0"/>
          </a:p>
          <a:p>
            <a:r>
              <a:rPr lang="en-US" sz="2400" dirty="0" err="1" smtClean="0"/>
              <a:t>Mahasiswa</a:t>
            </a:r>
            <a:r>
              <a:rPr lang="en-US" sz="2400" dirty="0" smtClean="0"/>
              <a:t> </a:t>
            </a:r>
            <a:r>
              <a:rPr lang="en-US" sz="2400" dirty="0" err="1"/>
              <a:t>dapat</a:t>
            </a:r>
            <a:r>
              <a:rPr lang="en-US" sz="2400" dirty="0"/>
              <a:t> </a:t>
            </a:r>
            <a:r>
              <a:rPr lang="en-US" sz="2400" dirty="0" err="1"/>
              <a:t>menggunakan</a:t>
            </a:r>
            <a:r>
              <a:rPr lang="en-US" sz="2400" dirty="0"/>
              <a:t> </a:t>
            </a:r>
            <a:r>
              <a:rPr lang="en-US" sz="2400" dirty="0" err="1"/>
              <a:t>rubrik</a:t>
            </a:r>
            <a:r>
              <a:rPr lang="en-US" sz="2400" dirty="0"/>
              <a:t> </a:t>
            </a:r>
            <a:r>
              <a:rPr lang="en-US" sz="2400" dirty="0" err="1"/>
              <a:t>untuk</a:t>
            </a:r>
            <a:r>
              <a:rPr lang="en-US" sz="2400" dirty="0"/>
              <a:t> </a:t>
            </a:r>
            <a:r>
              <a:rPr lang="en-US" sz="2400" dirty="0" err="1"/>
              <a:t>mengukur</a:t>
            </a:r>
            <a:r>
              <a:rPr lang="en-US" sz="2400" dirty="0"/>
              <a:t> </a:t>
            </a:r>
            <a:r>
              <a:rPr lang="en-US" sz="2400" dirty="0" err="1"/>
              <a:t>capaian</a:t>
            </a:r>
            <a:r>
              <a:rPr lang="en-US" sz="2400" dirty="0"/>
              <a:t> </a:t>
            </a:r>
            <a:r>
              <a:rPr lang="en-US" sz="2400" dirty="0" err="1"/>
              <a:t>kemampuannya</a:t>
            </a:r>
            <a:r>
              <a:rPr lang="en-US" sz="2400" dirty="0"/>
              <a:t> </a:t>
            </a:r>
            <a:r>
              <a:rPr lang="en-US" sz="2400" dirty="0" err="1"/>
              <a:t>sendiri</a:t>
            </a:r>
            <a:r>
              <a:rPr lang="en-US" sz="2400" dirty="0"/>
              <a:t> </a:t>
            </a:r>
            <a:r>
              <a:rPr lang="en-US" sz="2400" dirty="0" err="1"/>
              <a:t>atau</a:t>
            </a:r>
            <a:r>
              <a:rPr lang="en-US" sz="2400" dirty="0"/>
              <a:t> </a:t>
            </a:r>
            <a:r>
              <a:rPr lang="en-US" sz="2400" dirty="0" err="1"/>
              <a:t>kelompok</a:t>
            </a:r>
            <a:r>
              <a:rPr lang="en-US" sz="2400" dirty="0"/>
              <a:t> </a:t>
            </a:r>
            <a:r>
              <a:rPr lang="en-US" sz="2400" dirty="0" err="1"/>
              <a:t>belajarnya</a:t>
            </a:r>
            <a:r>
              <a:rPr lang="en-US" sz="2400" dirty="0" smtClean="0"/>
              <a:t>;</a:t>
            </a:r>
          </a:p>
          <a:p>
            <a:r>
              <a:rPr lang="en-US" sz="2400" dirty="0" err="1" smtClean="0"/>
              <a:t>Siswa</a:t>
            </a:r>
            <a:r>
              <a:rPr lang="en-US" sz="2400" dirty="0" smtClean="0"/>
              <a:t> </a:t>
            </a:r>
            <a:r>
              <a:rPr lang="en-US" sz="2400" dirty="0" err="1"/>
              <a:t>mendapatkan</a:t>
            </a:r>
            <a:r>
              <a:rPr lang="en-US" sz="2400" dirty="0"/>
              <a:t> </a:t>
            </a:r>
            <a:r>
              <a:rPr lang="en-US" sz="2400" dirty="0" err="1"/>
              <a:t>umpan</a:t>
            </a:r>
            <a:r>
              <a:rPr lang="en-US" sz="2400" dirty="0"/>
              <a:t> </a:t>
            </a:r>
            <a:r>
              <a:rPr lang="en-US" sz="2400" dirty="0" err="1"/>
              <a:t>balik</a:t>
            </a:r>
            <a:r>
              <a:rPr lang="en-US" sz="2400" dirty="0"/>
              <a:t> yang </a:t>
            </a:r>
            <a:r>
              <a:rPr lang="en-US" sz="2400" dirty="0" err="1"/>
              <a:t>cepat</a:t>
            </a:r>
            <a:r>
              <a:rPr lang="en-US" sz="2400" dirty="0"/>
              <a:t> </a:t>
            </a:r>
            <a:r>
              <a:rPr lang="en-US" sz="2400" dirty="0" err="1"/>
              <a:t>dan</a:t>
            </a:r>
            <a:r>
              <a:rPr lang="en-US" sz="2400" dirty="0"/>
              <a:t> </a:t>
            </a:r>
            <a:r>
              <a:rPr lang="en-US" sz="2400" dirty="0" err="1"/>
              <a:t>akurat</a:t>
            </a:r>
            <a:r>
              <a:rPr lang="en-US" sz="2400" dirty="0"/>
              <a:t>; </a:t>
            </a:r>
            <a:endParaRPr lang="en-US" sz="2400" dirty="0" smtClean="0"/>
          </a:p>
          <a:p>
            <a:r>
              <a:rPr lang="en-US" sz="2400" dirty="0" err="1" smtClean="0"/>
              <a:t>Rubrik</a:t>
            </a:r>
            <a:r>
              <a:rPr lang="en-US" sz="2400" dirty="0" smtClean="0"/>
              <a:t> </a:t>
            </a:r>
            <a:r>
              <a:rPr lang="en-US" sz="2400" dirty="0" err="1"/>
              <a:t>dapat</a:t>
            </a:r>
            <a:r>
              <a:rPr lang="en-US" sz="2400" dirty="0"/>
              <a:t> </a:t>
            </a:r>
            <a:r>
              <a:rPr lang="en-US" sz="2400" dirty="0" err="1"/>
              <a:t>digunakan</a:t>
            </a:r>
            <a:r>
              <a:rPr lang="en-US" sz="2400" dirty="0"/>
              <a:t> </a:t>
            </a:r>
            <a:r>
              <a:rPr lang="en-US" sz="2400" dirty="0" err="1"/>
              <a:t>sebagai</a:t>
            </a:r>
            <a:r>
              <a:rPr lang="en-US" sz="2400" dirty="0"/>
              <a:t> </a:t>
            </a:r>
            <a:r>
              <a:rPr lang="en-US" sz="2400" dirty="0" err="1"/>
              <a:t>intrumen</a:t>
            </a:r>
            <a:r>
              <a:rPr lang="en-US" sz="2400" dirty="0"/>
              <a:t> </a:t>
            </a:r>
            <a:r>
              <a:rPr lang="en-US" sz="2400" dirty="0" err="1"/>
              <a:t>untuk</a:t>
            </a:r>
            <a:r>
              <a:rPr lang="en-US" sz="2400" dirty="0"/>
              <a:t> </a:t>
            </a:r>
            <a:r>
              <a:rPr lang="en-US" sz="2400" dirty="0" err="1"/>
              <a:t>refleksi</a:t>
            </a:r>
            <a:r>
              <a:rPr lang="en-US" sz="2400" dirty="0"/>
              <a:t> yang </a:t>
            </a:r>
            <a:r>
              <a:rPr lang="en-US" sz="2400" dirty="0" err="1"/>
              <a:t>efektif</a:t>
            </a:r>
            <a:r>
              <a:rPr lang="en-US" sz="2400" dirty="0"/>
              <a:t> </a:t>
            </a:r>
            <a:r>
              <a:rPr lang="en-US" sz="2400" dirty="0" err="1"/>
              <a:t>tentang</a:t>
            </a:r>
            <a:r>
              <a:rPr lang="en-US" sz="2400" dirty="0"/>
              <a:t> proses </a:t>
            </a:r>
            <a:r>
              <a:rPr lang="en-US" sz="2400" dirty="0" err="1"/>
              <a:t>pembelajaran</a:t>
            </a:r>
            <a:r>
              <a:rPr lang="en-US" sz="2400" dirty="0"/>
              <a:t> yang </a:t>
            </a:r>
            <a:r>
              <a:rPr lang="en-US" sz="2400" dirty="0" err="1"/>
              <a:t>telah</a:t>
            </a:r>
            <a:r>
              <a:rPr lang="en-US" sz="2400" dirty="0"/>
              <a:t> </a:t>
            </a:r>
            <a:r>
              <a:rPr lang="en-US" sz="2400" dirty="0" err="1"/>
              <a:t>berlangsung</a:t>
            </a:r>
            <a:r>
              <a:rPr lang="en-US" sz="2400" dirty="0"/>
              <a:t>; </a:t>
            </a:r>
            <a:endParaRPr lang="en-US" sz="2400" dirty="0" smtClean="0"/>
          </a:p>
          <a:p>
            <a:r>
              <a:rPr lang="en-US" sz="2400" dirty="0" err="1" smtClean="0"/>
              <a:t>Sebagai</a:t>
            </a:r>
            <a:r>
              <a:rPr lang="en-US" sz="2400" dirty="0" smtClean="0"/>
              <a:t> </a:t>
            </a:r>
            <a:r>
              <a:rPr lang="en-US" sz="2400" dirty="0" err="1"/>
              <a:t>pedoman</a:t>
            </a:r>
            <a:r>
              <a:rPr lang="en-US" sz="2400" dirty="0"/>
              <a:t> </a:t>
            </a:r>
            <a:r>
              <a:rPr lang="en-US" sz="2400" dirty="0" err="1"/>
              <a:t>dalam</a:t>
            </a:r>
            <a:r>
              <a:rPr lang="en-US" sz="2400" dirty="0"/>
              <a:t> proses </a:t>
            </a:r>
            <a:r>
              <a:rPr lang="en-US" sz="2400" dirty="0" err="1"/>
              <a:t>belajar</a:t>
            </a:r>
            <a:r>
              <a:rPr lang="en-US" sz="2400" dirty="0"/>
              <a:t> </a:t>
            </a:r>
            <a:r>
              <a:rPr lang="en-US" sz="2400" dirty="0" err="1"/>
              <a:t>maupun</a:t>
            </a:r>
            <a:r>
              <a:rPr lang="en-US" sz="2400" dirty="0"/>
              <a:t> </a:t>
            </a:r>
            <a:r>
              <a:rPr lang="en-US" sz="2400" dirty="0" err="1"/>
              <a:t>penilaian</a:t>
            </a:r>
            <a:r>
              <a:rPr lang="en-US" sz="2400" dirty="0"/>
              <a:t> </a:t>
            </a:r>
            <a:r>
              <a:rPr lang="en-US" sz="2400" dirty="0" err="1"/>
              <a:t>hasil</a:t>
            </a:r>
            <a:r>
              <a:rPr lang="en-US" sz="2400" dirty="0"/>
              <a:t> </a:t>
            </a:r>
            <a:r>
              <a:rPr lang="en-US" sz="2400" dirty="0" err="1"/>
              <a:t>belajar</a:t>
            </a:r>
            <a:r>
              <a:rPr lang="en-US" sz="2400" dirty="0"/>
              <a:t> </a:t>
            </a:r>
            <a:r>
              <a:rPr lang="en-US" sz="2400" dirty="0" err="1" smtClean="0"/>
              <a:t>siswa</a:t>
            </a:r>
            <a:r>
              <a:rPr lang="en-US" sz="2400" dirty="0"/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4230057562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417638"/>
          </a:xfrm>
        </p:spPr>
        <p:txBody>
          <a:bodyPr>
            <a:noAutofit/>
          </a:bodyPr>
          <a:lstStyle/>
          <a:p>
            <a:pPr algn="l"/>
            <a:r>
              <a:rPr lang="en-US" sz="3200" dirty="0" smtClean="0"/>
              <a:t/>
            </a:r>
            <a:br>
              <a:rPr lang="en-US" sz="3200" dirty="0" smtClean="0"/>
            </a:br>
            <a:r>
              <a:rPr lang="en-US" sz="3200" dirty="0" err="1" smtClean="0"/>
              <a:t>Contoh</a:t>
            </a:r>
            <a:r>
              <a:rPr lang="en-US" sz="3200" dirty="0" smtClean="0"/>
              <a:t> </a:t>
            </a:r>
            <a:r>
              <a:rPr lang="en-US" sz="3200" dirty="0" err="1" smtClean="0"/>
              <a:t>Rubrik</a:t>
            </a:r>
            <a:r>
              <a:rPr lang="en-US" sz="3200" dirty="0" smtClean="0"/>
              <a:t> </a:t>
            </a:r>
            <a:r>
              <a:rPr lang="en-US" sz="3200" dirty="0" err="1" smtClean="0"/>
              <a:t>Deskriptif</a:t>
            </a:r>
            <a:r>
              <a:rPr lang="en-US" sz="3200" dirty="0" smtClean="0"/>
              <a:t/>
            </a:r>
            <a:br>
              <a:rPr lang="en-US" sz="3200" dirty="0" smtClean="0"/>
            </a:br>
            <a:r>
              <a:rPr lang="en-US" sz="3200" dirty="0" err="1" smtClean="0"/>
              <a:t>Indikator</a:t>
            </a:r>
            <a:r>
              <a:rPr lang="en-US" sz="3200" dirty="0" smtClean="0"/>
              <a:t>: </a:t>
            </a:r>
            <a:r>
              <a:rPr lang="en-US" sz="3200" dirty="0" err="1"/>
              <a:t>dalam</a:t>
            </a:r>
            <a:r>
              <a:rPr lang="en-US" sz="3200" dirty="0"/>
              <a:t> </a:t>
            </a:r>
            <a:r>
              <a:rPr lang="en-US" sz="3200" dirty="0" err="1"/>
              <a:t>memecahkan</a:t>
            </a:r>
            <a:r>
              <a:rPr lang="en-US" sz="3200" dirty="0"/>
              <a:t> </a:t>
            </a:r>
            <a:r>
              <a:rPr lang="en-US" sz="3200" dirty="0" err="1"/>
              <a:t>masalah</a:t>
            </a:r>
            <a:r>
              <a:rPr lang="en-US" sz="3200" dirty="0"/>
              <a:t> </a:t>
            </a:r>
            <a:r>
              <a:rPr lang="en-US" sz="3200" dirty="0" err="1" smtClean="0"/>
              <a:t>sederhana</a:t>
            </a:r>
            <a:r>
              <a:rPr lang="en-US" sz="3200" dirty="0"/>
              <a:t/>
            </a:r>
            <a:br>
              <a:rPr lang="en-US" sz="3200" dirty="0"/>
            </a:br>
            <a:endParaRPr lang="en-US" sz="3200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218288846"/>
              </p:ext>
            </p:extLst>
          </p:nvPr>
        </p:nvGraphicFramePr>
        <p:xfrm>
          <a:off x="457200" y="1600200"/>
          <a:ext cx="8229600" cy="4781128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2743200"/>
                <a:gridCol w="1083568"/>
                <a:gridCol w="4402832"/>
              </a:tblGrid>
              <a:tr h="553126">
                <a:tc>
                  <a:txBody>
                    <a:bodyPr/>
                    <a:lstStyle/>
                    <a:p>
                      <a:r>
                        <a:rPr lang="en-US" dirty="0" err="1" smtClean="0"/>
                        <a:t>Kriteria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err="1" smtClean="0"/>
                        <a:t>Skor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err="1" smtClean="0"/>
                        <a:t>Deskriptor</a:t>
                      </a:r>
                      <a:endParaRPr lang="en-US" dirty="0"/>
                    </a:p>
                  </a:txBody>
                  <a:tcPr/>
                </a:tc>
              </a:tr>
              <a:tr h="954710">
                <a:tc>
                  <a:txBody>
                    <a:bodyPr/>
                    <a:lstStyle/>
                    <a:p>
                      <a:r>
                        <a:rPr lang="en-US" dirty="0" smtClean="0"/>
                        <a:t>BM (</a:t>
                      </a:r>
                      <a:r>
                        <a:rPr lang="en-US" dirty="0" err="1" smtClean="0"/>
                        <a:t>Belum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Muncul</a:t>
                      </a:r>
                      <a:r>
                        <a:rPr lang="en-US" dirty="0" smtClean="0"/>
                        <a:t>)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err="1" smtClean="0"/>
                        <a:t>Anak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menangis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ketika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kesulitan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dalam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kegiatan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bermainnya</a:t>
                      </a:r>
                      <a:endParaRPr lang="en-US" dirty="0"/>
                    </a:p>
                  </a:txBody>
                  <a:tcPr/>
                </a:tc>
              </a:tr>
              <a:tr h="954710">
                <a:tc>
                  <a:txBody>
                    <a:bodyPr/>
                    <a:lstStyle/>
                    <a:p>
                      <a:r>
                        <a:rPr lang="en-US" dirty="0" smtClean="0"/>
                        <a:t>MM (</a:t>
                      </a:r>
                      <a:r>
                        <a:rPr lang="en-US" dirty="0" err="1" smtClean="0"/>
                        <a:t>Mulai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Muncul</a:t>
                      </a:r>
                      <a:r>
                        <a:rPr lang="en-US" dirty="0" smtClean="0"/>
                        <a:t>) 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1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err="1" smtClean="0"/>
                        <a:t>Anak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mulai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mencoba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satu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cara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atau</a:t>
                      </a:r>
                      <a:r>
                        <a:rPr lang="en-US" baseline="0" dirty="0" smtClean="0"/>
                        <a:t>  </a:t>
                      </a:r>
                      <a:r>
                        <a:rPr lang="en-US" baseline="0" dirty="0" err="1" smtClean="0"/>
                        <a:t>itu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meminta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bantuan</a:t>
                      </a:r>
                      <a:endParaRPr lang="en-US" dirty="0"/>
                    </a:p>
                  </a:txBody>
                  <a:tcPr/>
                </a:tc>
              </a:tr>
              <a:tr h="1363872">
                <a:tc>
                  <a:txBody>
                    <a:bodyPr/>
                    <a:lstStyle/>
                    <a:p>
                      <a:r>
                        <a:rPr lang="en-US" dirty="0" err="1" smtClean="0"/>
                        <a:t>Berkembang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sesuai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Harapan</a:t>
                      </a:r>
                      <a:r>
                        <a:rPr lang="en-US" baseline="0" dirty="0" smtClean="0"/>
                        <a:t> (BSH)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2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err="1" smtClean="0"/>
                        <a:t>Anak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mencoba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beberapa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cara</a:t>
                      </a:r>
                      <a:r>
                        <a:rPr lang="en-US" baseline="0" dirty="0" smtClean="0"/>
                        <a:t>, </a:t>
                      </a:r>
                      <a:r>
                        <a:rPr lang="en-US" baseline="0" dirty="0" err="1" smtClean="0"/>
                        <a:t>jika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masih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tidak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berhasil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mencari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bantuan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dengan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bertanya</a:t>
                      </a:r>
                      <a:endParaRPr lang="en-US" dirty="0"/>
                    </a:p>
                  </a:txBody>
                  <a:tcPr/>
                </a:tc>
              </a:tr>
              <a:tr h="954710">
                <a:tc>
                  <a:txBody>
                    <a:bodyPr/>
                    <a:lstStyle/>
                    <a:p>
                      <a:r>
                        <a:rPr lang="en-US" dirty="0" err="1" smtClean="0"/>
                        <a:t>Berkembang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sangat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baik</a:t>
                      </a:r>
                      <a:r>
                        <a:rPr lang="en-US" dirty="0" smtClean="0"/>
                        <a:t> (BSB)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3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err="1" smtClean="0"/>
                        <a:t>Anak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mencoba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berbagai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cara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sampai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masalahnya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dapat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terselesaikan</a:t>
                      </a:r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129120657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KD: </a:t>
            </a:r>
            <a:r>
              <a:rPr lang="en-US" dirty="0" err="1" smtClean="0"/>
              <a:t>Mengenal</a:t>
            </a:r>
            <a:r>
              <a:rPr lang="en-US" dirty="0" smtClean="0"/>
              <a:t> </a:t>
            </a:r>
            <a:r>
              <a:rPr lang="en-US" dirty="0" err="1" smtClean="0"/>
              <a:t>Fungsi</a:t>
            </a:r>
            <a:r>
              <a:rPr lang="en-US" dirty="0" smtClean="0"/>
              <a:t> </a:t>
            </a:r>
            <a:r>
              <a:rPr lang="en-US" dirty="0" err="1" smtClean="0"/>
              <a:t>Anggota</a:t>
            </a:r>
            <a:r>
              <a:rPr lang="en-US" dirty="0" smtClean="0"/>
              <a:t> </a:t>
            </a:r>
            <a:r>
              <a:rPr lang="en-US" dirty="0" err="1" smtClean="0"/>
              <a:t>Badan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>(</a:t>
            </a:r>
            <a:r>
              <a:rPr lang="en-US" dirty="0" err="1" smtClean="0"/>
              <a:t>Fungsi</a:t>
            </a:r>
            <a:r>
              <a:rPr lang="en-US" dirty="0" smtClean="0"/>
              <a:t> </a:t>
            </a:r>
            <a:r>
              <a:rPr lang="en-US" dirty="0" err="1" smtClean="0"/>
              <a:t>Tangan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Kaki)</a:t>
            </a:r>
            <a:endParaRPr lang="en-US" dirty="0"/>
          </a:p>
        </p:txBody>
      </p:sp>
      <p:graphicFrame>
        <p:nvGraphicFramePr>
          <p:cNvPr id="6" name="Content Placeholder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800358082"/>
              </p:ext>
            </p:extLst>
          </p:nvPr>
        </p:nvGraphicFramePr>
        <p:xfrm>
          <a:off x="0" y="1583275"/>
          <a:ext cx="9144000" cy="5242560"/>
        </p:xfrm>
        <a:graphic>
          <a:graphicData uri="http://schemas.openxmlformats.org/drawingml/2006/table">
            <a:tbl>
              <a:tblPr firstRow="1" bandRow="1">
                <a:tableStyleId>{E8B1032C-EA38-4F05-BA0D-38AFFFC7BED3}</a:tableStyleId>
              </a:tblPr>
              <a:tblGrid>
                <a:gridCol w="2051720"/>
                <a:gridCol w="1368152"/>
                <a:gridCol w="5724128"/>
              </a:tblGrid>
              <a:tr h="463917">
                <a:tc>
                  <a:txBody>
                    <a:bodyPr/>
                    <a:lstStyle/>
                    <a:p>
                      <a:r>
                        <a:rPr lang="en-US" sz="3200" dirty="0" err="1" smtClean="0"/>
                        <a:t>Kriterian</a:t>
                      </a:r>
                      <a:r>
                        <a:rPr lang="en-US" sz="3200" dirty="0" smtClean="0"/>
                        <a:t> </a:t>
                      </a:r>
                      <a:endParaRPr 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3200" dirty="0" err="1" smtClean="0"/>
                        <a:t>Skor</a:t>
                      </a:r>
                      <a:endParaRPr 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3200" dirty="0" err="1" smtClean="0"/>
                        <a:t>Deskriptor</a:t>
                      </a:r>
                      <a:endParaRPr lang="en-US" sz="3200" dirty="0"/>
                    </a:p>
                  </a:txBody>
                  <a:tcPr/>
                </a:tc>
              </a:tr>
              <a:tr h="1436891">
                <a:tc>
                  <a:txBody>
                    <a:bodyPr/>
                    <a:lstStyle/>
                    <a:p>
                      <a:r>
                        <a:rPr lang="en-US" sz="3200" dirty="0" err="1" smtClean="0"/>
                        <a:t>Baik</a:t>
                      </a:r>
                      <a:r>
                        <a:rPr lang="en-US" sz="3200" baseline="0" dirty="0" smtClean="0"/>
                        <a:t> </a:t>
                      </a:r>
                      <a:endParaRPr 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3200" dirty="0" smtClean="0"/>
                        <a:t>3</a:t>
                      </a:r>
                      <a:endParaRPr 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3200" dirty="0" err="1" smtClean="0"/>
                        <a:t>Jika</a:t>
                      </a:r>
                      <a:r>
                        <a:rPr lang="en-US" sz="3200" dirty="0" smtClean="0"/>
                        <a:t> </a:t>
                      </a:r>
                      <a:r>
                        <a:rPr lang="en-US" sz="3200" dirty="0" err="1" smtClean="0"/>
                        <a:t>anak</a:t>
                      </a:r>
                      <a:r>
                        <a:rPr lang="en-US" sz="3200" baseline="0" dirty="0" smtClean="0"/>
                        <a:t> </a:t>
                      </a:r>
                      <a:r>
                        <a:rPr lang="en-US" sz="3200" baseline="0" dirty="0" err="1" smtClean="0"/>
                        <a:t>mampu</a:t>
                      </a:r>
                      <a:r>
                        <a:rPr lang="en-US" sz="3200" baseline="0" dirty="0" smtClean="0"/>
                        <a:t> </a:t>
                      </a:r>
                      <a:r>
                        <a:rPr lang="en-US" sz="3200" baseline="0" dirty="0" err="1" smtClean="0"/>
                        <a:t>mengenal</a:t>
                      </a:r>
                      <a:r>
                        <a:rPr lang="en-US" sz="3200" baseline="0" dirty="0" smtClean="0"/>
                        <a:t> </a:t>
                      </a:r>
                      <a:r>
                        <a:rPr lang="en-US" sz="3200" baseline="0" dirty="0" err="1" smtClean="0"/>
                        <a:t>dan</a:t>
                      </a:r>
                      <a:r>
                        <a:rPr lang="en-US" sz="3200" baseline="0" dirty="0" smtClean="0"/>
                        <a:t> </a:t>
                      </a:r>
                      <a:r>
                        <a:rPr lang="en-US" sz="3200" baseline="0" dirty="0" err="1" smtClean="0"/>
                        <a:t>menyebutkan</a:t>
                      </a:r>
                      <a:r>
                        <a:rPr lang="en-US" sz="3200" baseline="0" dirty="0" smtClean="0"/>
                        <a:t> 5-7  </a:t>
                      </a:r>
                      <a:r>
                        <a:rPr lang="en-US" sz="3200" baseline="0" dirty="0" err="1" smtClean="0"/>
                        <a:t>fungsi</a:t>
                      </a:r>
                      <a:r>
                        <a:rPr lang="en-US" sz="3200" baseline="0" dirty="0" smtClean="0"/>
                        <a:t> </a:t>
                      </a:r>
                      <a:r>
                        <a:rPr lang="en-US" sz="3200" baseline="0" dirty="0" err="1" smtClean="0"/>
                        <a:t>Tangan</a:t>
                      </a:r>
                      <a:r>
                        <a:rPr lang="en-US" sz="3200" baseline="0" dirty="0" smtClean="0"/>
                        <a:t> </a:t>
                      </a:r>
                      <a:r>
                        <a:rPr lang="en-US" sz="3200" baseline="0" dirty="0" err="1" smtClean="0"/>
                        <a:t>dan</a:t>
                      </a:r>
                      <a:r>
                        <a:rPr lang="en-US" sz="3200" baseline="0" dirty="0" smtClean="0"/>
                        <a:t> kaki</a:t>
                      </a:r>
                      <a:endParaRPr lang="en-US" sz="3200" dirty="0"/>
                    </a:p>
                  </a:txBody>
                  <a:tcPr/>
                </a:tc>
              </a:tr>
              <a:tr h="1487076">
                <a:tc>
                  <a:txBody>
                    <a:bodyPr/>
                    <a:lstStyle/>
                    <a:p>
                      <a:r>
                        <a:rPr lang="en-US" sz="3200" dirty="0" err="1" smtClean="0"/>
                        <a:t>Cukup</a:t>
                      </a:r>
                      <a:endParaRPr 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3200" dirty="0" smtClean="0"/>
                        <a:t>2</a:t>
                      </a:r>
                      <a:endParaRPr 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3200" dirty="0" err="1" smtClean="0"/>
                        <a:t>Jika</a:t>
                      </a:r>
                      <a:r>
                        <a:rPr lang="en-US" sz="3200" dirty="0" smtClean="0"/>
                        <a:t> </a:t>
                      </a:r>
                      <a:r>
                        <a:rPr lang="en-US" sz="3200" dirty="0" err="1" smtClean="0"/>
                        <a:t>anak</a:t>
                      </a:r>
                      <a:r>
                        <a:rPr lang="en-US" sz="3200" dirty="0" smtClean="0"/>
                        <a:t> </a:t>
                      </a:r>
                      <a:r>
                        <a:rPr lang="en-US" sz="3200" dirty="0" err="1" smtClean="0"/>
                        <a:t>mampu</a:t>
                      </a:r>
                      <a:r>
                        <a:rPr lang="en-US" sz="3200" dirty="0" smtClean="0"/>
                        <a:t> </a:t>
                      </a:r>
                      <a:r>
                        <a:rPr lang="en-US" sz="3200" dirty="0" err="1" smtClean="0"/>
                        <a:t>mengenal</a:t>
                      </a:r>
                      <a:r>
                        <a:rPr lang="en-US" sz="3200" dirty="0" smtClean="0"/>
                        <a:t> </a:t>
                      </a:r>
                      <a:r>
                        <a:rPr lang="en-US" sz="3200" dirty="0" err="1" smtClean="0"/>
                        <a:t>dan</a:t>
                      </a:r>
                      <a:r>
                        <a:rPr lang="en-US" sz="3200" dirty="0" smtClean="0"/>
                        <a:t> </a:t>
                      </a:r>
                      <a:r>
                        <a:rPr lang="en-US" sz="3200" dirty="0" err="1" smtClean="0"/>
                        <a:t>menyebutkan</a:t>
                      </a:r>
                      <a:r>
                        <a:rPr lang="en-US" sz="3200" baseline="0" dirty="0" smtClean="0"/>
                        <a:t> 2-4</a:t>
                      </a:r>
                      <a:r>
                        <a:rPr lang="en-US" sz="3200" dirty="0" smtClean="0"/>
                        <a:t> </a:t>
                      </a:r>
                      <a:r>
                        <a:rPr lang="en-US" sz="3200" dirty="0" err="1" smtClean="0"/>
                        <a:t>fungsi</a:t>
                      </a:r>
                      <a:r>
                        <a:rPr lang="en-US" sz="3200" dirty="0" smtClean="0"/>
                        <a:t> </a:t>
                      </a:r>
                      <a:r>
                        <a:rPr lang="en-US" sz="3200" dirty="0" err="1" smtClean="0"/>
                        <a:t>Tangan</a:t>
                      </a:r>
                      <a:r>
                        <a:rPr lang="en-US" sz="3200" dirty="0" smtClean="0"/>
                        <a:t> </a:t>
                      </a:r>
                      <a:r>
                        <a:rPr lang="en-US" sz="3200" dirty="0" err="1" smtClean="0"/>
                        <a:t>dan</a:t>
                      </a:r>
                      <a:r>
                        <a:rPr lang="en-US" sz="3200" dirty="0" smtClean="0"/>
                        <a:t> kaki </a:t>
                      </a:r>
                      <a:endParaRPr lang="en-US" sz="3200" dirty="0"/>
                    </a:p>
                  </a:txBody>
                  <a:tcPr/>
                </a:tc>
              </a:tr>
              <a:tr h="1487076">
                <a:tc>
                  <a:txBody>
                    <a:bodyPr/>
                    <a:lstStyle/>
                    <a:p>
                      <a:r>
                        <a:rPr lang="en-US" sz="3200" dirty="0" err="1" smtClean="0"/>
                        <a:t>Kurang</a:t>
                      </a:r>
                      <a:r>
                        <a:rPr lang="en-US" sz="3200" dirty="0" smtClean="0"/>
                        <a:t> </a:t>
                      </a:r>
                      <a:endParaRPr 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3200" dirty="0" smtClean="0"/>
                        <a:t>1</a:t>
                      </a:r>
                      <a:endParaRPr 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3200" dirty="0" err="1" smtClean="0"/>
                        <a:t>Jika</a:t>
                      </a:r>
                      <a:r>
                        <a:rPr lang="en-US" sz="3200" dirty="0" smtClean="0"/>
                        <a:t> </a:t>
                      </a:r>
                      <a:r>
                        <a:rPr lang="en-US" sz="3200" dirty="0" err="1" smtClean="0"/>
                        <a:t>anak</a:t>
                      </a:r>
                      <a:r>
                        <a:rPr lang="en-US" sz="3200" dirty="0" smtClean="0"/>
                        <a:t> </a:t>
                      </a:r>
                      <a:r>
                        <a:rPr lang="en-US" sz="3200" dirty="0" err="1" smtClean="0"/>
                        <a:t>mampu</a:t>
                      </a:r>
                      <a:r>
                        <a:rPr lang="en-US" sz="3200" dirty="0" smtClean="0"/>
                        <a:t> </a:t>
                      </a:r>
                      <a:r>
                        <a:rPr lang="en-US" sz="3200" dirty="0" err="1" smtClean="0"/>
                        <a:t>mengenal</a:t>
                      </a:r>
                      <a:r>
                        <a:rPr lang="en-US" sz="3200" dirty="0" smtClean="0"/>
                        <a:t> </a:t>
                      </a:r>
                      <a:r>
                        <a:rPr lang="en-US" sz="3200" dirty="0" err="1" smtClean="0"/>
                        <a:t>dan</a:t>
                      </a:r>
                      <a:r>
                        <a:rPr lang="en-US" sz="3200" dirty="0" smtClean="0"/>
                        <a:t> </a:t>
                      </a:r>
                      <a:r>
                        <a:rPr lang="en-US" sz="3200" dirty="0" err="1" smtClean="0"/>
                        <a:t>menyebutkan</a:t>
                      </a:r>
                      <a:r>
                        <a:rPr lang="en-US" sz="3200" dirty="0" smtClean="0"/>
                        <a:t> 1</a:t>
                      </a:r>
                      <a:r>
                        <a:rPr lang="en-US" sz="3200" baseline="0" dirty="0" smtClean="0"/>
                        <a:t> </a:t>
                      </a:r>
                      <a:r>
                        <a:rPr lang="en-US" sz="3200" baseline="0" dirty="0" err="1" smtClean="0"/>
                        <a:t>fungsi</a:t>
                      </a:r>
                      <a:r>
                        <a:rPr lang="en-US" sz="3200" baseline="0" dirty="0" smtClean="0"/>
                        <a:t> </a:t>
                      </a:r>
                      <a:r>
                        <a:rPr lang="en-US" sz="3200" baseline="0" dirty="0" err="1" smtClean="0"/>
                        <a:t>Tangan</a:t>
                      </a:r>
                      <a:r>
                        <a:rPr lang="en-US" sz="3200" baseline="0" dirty="0" smtClean="0"/>
                        <a:t> </a:t>
                      </a:r>
                      <a:r>
                        <a:rPr lang="en-US" sz="3200" baseline="0" dirty="0" err="1" smtClean="0"/>
                        <a:t>atau</a:t>
                      </a:r>
                      <a:r>
                        <a:rPr lang="en-US" sz="3200" baseline="0" dirty="0" smtClean="0"/>
                        <a:t> kaki </a:t>
                      </a:r>
                      <a:endParaRPr lang="en-US" sz="3200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065417537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32853"/>
            <a:ext cx="8229600" cy="947875"/>
          </a:xfrm>
        </p:spPr>
        <p:txBody>
          <a:bodyPr/>
          <a:lstStyle/>
          <a:p>
            <a:r>
              <a:rPr lang="en-US" dirty="0" smtClean="0"/>
              <a:t>Format </a:t>
            </a:r>
            <a:r>
              <a:rPr lang="en-US" dirty="0" err="1" smtClean="0"/>
              <a:t>Penilaian</a:t>
            </a:r>
            <a:r>
              <a:rPr lang="en-US" dirty="0" smtClean="0"/>
              <a:t> </a:t>
            </a:r>
            <a:r>
              <a:rPr lang="en-US" dirty="0" err="1" smtClean="0"/>
              <a:t>Rubrik</a:t>
            </a:r>
            <a:r>
              <a:rPr lang="en-US" dirty="0" smtClean="0"/>
              <a:t> </a:t>
            </a:r>
            <a:r>
              <a:rPr lang="en-US" dirty="0" err="1" smtClean="0"/>
              <a:t>pada</a:t>
            </a:r>
            <a:r>
              <a:rPr lang="en-US" dirty="0" smtClean="0"/>
              <a:t> </a:t>
            </a:r>
            <a:r>
              <a:rPr lang="en-US" dirty="0" err="1" smtClean="0"/>
              <a:t>Anak</a:t>
            </a:r>
            <a:r>
              <a:rPr lang="en-US" dirty="0" smtClean="0"/>
              <a:t> </a:t>
            </a:r>
            <a:endParaRPr lang="en-US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932257506"/>
              </p:ext>
            </p:extLst>
          </p:nvPr>
        </p:nvGraphicFramePr>
        <p:xfrm>
          <a:off x="0" y="1124744"/>
          <a:ext cx="9143999" cy="5733257"/>
        </p:xfrm>
        <a:graphic>
          <a:graphicData uri="http://schemas.openxmlformats.org/drawingml/2006/table">
            <a:tbl>
              <a:tblPr firstRow="1" bandRow="1">
                <a:tableStyleId>{0660B408-B3CF-4A94-85FC-2B1E0A45F4A2}</a:tableStyleId>
              </a:tblPr>
              <a:tblGrid>
                <a:gridCol w="2453951"/>
                <a:gridCol w="3483913"/>
                <a:gridCol w="945984"/>
                <a:gridCol w="994466"/>
                <a:gridCol w="1265685"/>
              </a:tblGrid>
              <a:tr h="627478">
                <a:tc>
                  <a:txBody>
                    <a:bodyPr/>
                    <a:lstStyle/>
                    <a:p>
                      <a:r>
                        <a:rPr lang="en-US" sz="2400" dirty="0" smtClean="0"/>
                        <a:t>KD</a:t>
                      </a:r>
                      <a:endParaRPr lang="en-US" sz="2400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2400" dirty="0" err="1" smtClean="0"/>
                        <a:t>Deskriptor</a:t>
                      </a:r>
                      <a:r>
                        <a:rPr lang="en-US" sz="2400" dirty="0" smtClean="0"/>
                        <a:t>:</a:t>
                      </a:r>
                      <a:endParaRPr lang="en-US" sz="2400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2400" dirty="0" err="1" smtClean="0"/>
                        <a:t>Baik</a:t>
                      </a:r>
                      <a:r>
                        <a:rPr lang="en-US" sz="2400" dirty="0" smtClean="0"/>
                        <a:t> </a:t>
                      </a:r>
                      <a:endParaRPr lang="en-US" sz="2400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2400" dirty="0" err="1" smtClean="0"/>
                        <a:t>Cukup</a:t>
                      </a:r>
                      <a:endParaRPr lang="en-US" sz="2400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2400" dirty="0" err="1" smtClean="0"/>
                        <a:t>Kurang</a:t>
                      </a:r>
                      <a:endParaRPr lang="en-US" sz="2400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547206">
                <a:tc>
                  <a:txBody>
                    <a:bodyPr/>
                    <a:lstStyle/>
                    <a:p>
                      <a:r>
                        <a:rPr lang="en-US" sz="2400" dirty="0" smtClean="0"/>
                        <a:t>…………………………..</a:t>
                      </a:r>
                      <a:endParaRPr lang="en-US" sz="2400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2400" dirty="0" err="1" smtClean="0"/>
                        <a:t>Baik</a:t>
                      </a:r>
                      <a:r>
                        <a:rPr lang="en-US" sz="2400" baseline="0" dirty="0" smtClean="0"/>
                        <a:t>     : </a:t>
                      </a:r>
                      <a:r>
                        <a:rPr lang="en-US" sz="2400" dirty="0" smtClean="0"/>
                        <a:t>………………………….</a:t>
                      </a:r>
                    </a:p>
                    <a:p>
                      <a:r>
                        <a:rPr lang="en-US" sz="2400" dirty="0" err="1" smtClean="0"/>
                        <a:t>Cukup</a:t>
                      </a:r>
                      <a:r>
                        <a:rPr lang="en-US" sz="2400" dirty="0" smtClean="0"/>
                        <a:t> : …………………………</a:t>
                      </a:r>
                    </a:p>
                    <a:p>
                      <a:r>
                        <a:rPr lang="en-US" sz="2400" dirty="0" err="1" smtClean="0"/>
                        <a:t>Kurang</a:t>
                      </a:r>
                      <a:r>
                        <a:rPr lang="en-US" sz="2400" dirty="0" smtClean="0"/>
                        <a:t>: ………………………..</a:t>
                      </a:r>
                      <a:endParaRPr lang="en-US" sz="2400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2400" dirty="0" err="1" smtClean="0"/>
                        <a:t>Diisi</a:t>
                      </a:r>
                      <a:r>
                        <a:rPr lang="en-US" sz="2400" dirty="0" smtClean="0"/>
                        <a:t> </a:t>
                      </a:r>
                      <a:r>
                        <a:rPr lang="en-US" sz="2400" dirty="0" err="1" smtClean="0"/>
                        <a:t>nama</a:t>
                      </a:r>
                      <a:r>
                        <a:rPr lang="en-US" sz="2400" dirty="0" smtClean="0"/>
                        <a:t> </a:t>
                      </a:r>
                      <a:r>
                        <a:rPr lang="en-US" sz="2400" dirty="0" err="1" smtClean="0"/>
                        <a:t>anak</a:t>
                      </a:r>
                      <a:endParaRPr lang="en-US" sz="2400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2400" dirty="0" err="1" smtClean="0"/>
                        <a:t>Diisi</a:t>
                      </a:r>
                      <a:r>
                        <a:rPr lang="en-US" sz="2400" dirty="0" smtClean="0"/>
                        <a:t> </a:t>
                      </a:r>
                      <a:r>
                        <a:rPr lang="en-US" sz="2400" dirty="0" err="1" smtClean="0"/>
                        <a:t>nama</a:t>
                      </a:r>
                      <a:r>
                        <a:rPr lang="en-US" sz="2400" dirty="0" smtClean="0"/>
                        <a:t> </a:t>
                      </a:r>
                      <a:r>
                        <a:rPr lang="en-US" sz="2400" dirty="0" err="1" smtClean="0"/>
                        <a:t>anak</a:t>
                      </a:r>
                      <a:endParaRPr lang="en-US" sz="2400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2400" smtClean="0"/>
                        <a:t>Diisi nama anak</a:t>
                      </a:r>
                      <a:endParaRPr lang="en-US" sz="2400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11367">
                <a:tc>
                  <a:txBody>
                    <a:bodyPr/>
                    <a:lstStyle/>
                    <a:p>
                      <a:r>
                        <a:rPr lang="en-US" sz="2400" dirty="0" smtClean="0"/>
                        <a:t>……………………………</a:t>
                      </a:r>
                      <a:endParaRPr lang="en-US" sz="2400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2400" dirty="0" err="1" smtClean="0"/>
                        <a:t>Baik</a:t>
                      </a:r>
                      <a:r>
                        <a:rPr lang="en-US" sz="2400" baseline="0" dirty="0" smtClean="0"/>
                        <a:t>     : </a:t>
                      </a:r>
                      <a:r>
                        <a:rPr lang="en-US" sz="2400" dirty="0" smtClean="0"/>
                        <a:t>………………………….</a:t>
                      </a:r>
                    </a:p>
                    <a:p>
                      <a:r>
                        <a:rPr lang="en-US" sz="2400" dirty="0" err="1" smtClean="0"/>
                        <a:t>Cukup</a:t>
                      </a:r>
                      <a:r>
                        <a:rPr lang="en-US" sz="2400" dirty="0" smtClean="0"/>
                        <a:t> : …………………………</a:t>
                      </a:r>
                    </a:p>
                    <a:p>
                      <a:r>
                        <a:rPr lang="en-US" sz="2400" dirty="0" err="1" smtClean="0"/>
                        <a:t>Kurang</a:t>
                      </a:r>
                      <a:r>
                        <a:rPr lang="en-US" sz="2400" dirty="0" smtClean="0"/>
                        <a:t>: ………………………..</a:t>
                      </a:r>
                    </a:p>
                    <a:p>
                      <a:endParaRPr lang="en-US" sz="2400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2400" smtClean="0"/>
                        <a:t>Diisi nama anak</a:t>
                      </a:r>
                      <a:endParaRPr lang="en-US" sz="2400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2400" smtClean="0"/>
                        <a:t>Diisi nama anak</a:t>
                      </a:r>
                      <a:endParaRPr lang="en-US" sz="2400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2400" smtClean="0"/>
                        <a:t>Diisi nama anak</a:t>
                      </a:r>
                      <a:endParaRPr lang="en-US" sz="2400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547206">
                <a:tc>
                  <a:txBody>
                    <a:bodyPr/>
                    <a:lstStyle/>
                    <a:p>
                      <a:r>
                        <a:rPr lang="en-US" sz="2400" dirty="0" smtClean="0"/>
                        <a:t>………………………………</a:t>
                      </a:r>
                      <a:endParaRPr lang="en-US" sz="2400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2400" dirty="0" err="1" smtClean="0"/>
                        <a:t>Baik</a:t>
                      </a:r>
                      <a:r>
                        <a:rPr lang="en-US" sz="2400" baseline="0" dirty="0" smtClean="0"/>
                        <a:t>     : </a:t>
                      </a:r>
                      <a:r>
                        <a:rPr lang="en-US" sz="2400" dirty="0" smtClean="0"/>
                        <a:t>………………………….</a:t>
                      </a:r>
                    </a:p>
                    <a:p>
                      <a:r>
                        <a:rPr lang="en-US" sz="2400" dirty="0" err="1" smtClean="0"/>
                        <a:t>Cukup</a:t>
                      </a:r>
                      <a:r>
                        <a:rPr lang="en-US" sz="2400" dirty="0" smtClean="0"/>
                        <a:t> : …………………………</a:t>
                      </a:r>
                    </a:p>
                    <a:p>
                      <a:r>
                        <a:rPr lang="en-US" sz="2400" dirty="0" err="1" smtClean="0"/>
                        <a:t>Kurang</a:t>
                      </a:r>
                      <a:r>
                        <a:rPr lang="en-US" sz="2400" dirty="0" smtClean="0"/>
                        <a:t>: ………………………..</a:t>
                      </a:r>
                      <a:endParaRPr lang="en-US" sz="2400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2400" dirty="0" err="1" smtClean="0"/>
                        <a:t>Diisi</a:t>
                      </a:r>
                      <a:r>
                        <a:rPr lang="en-US" sz="2400" dirty="0" smtClean="0"/>
                        <a:t> </a:t>
                      </a:r>
                      <a:r>
                        <a:rPr lang="en-US" sz="2400" dirty="0" err="1" smtClean="0"/>
                        <a:t>nama</a:t>
                      </a:r>
                      <a:r>
                        <a:rPr lang="en-US" sz="2400" dirty="0" smtClean="0"/>
                        <a:t> </a:t>
                      </a:r>
                      <a:r>
                        <a:rPr lang="en-US" sz="2400" dirty="0" err="1" smtClean="0"/>
                        <a:t>anak</a:t>
                      </a:r>
                      <a:endParaRPr lang="en-US" sz="2400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2400" smtClean="0"/>
                        <a:t>Diisi nama anak</a:t>
                      </a:r>
                      <a:endParaRPr lang="en-US" sz="2400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2400" dirty="0" err="1" smtClean="0"/>
                        <a:t>Diisi</a:t>
                      </a:r>
                      <a:r>
                        <a:rPr lang="en-US" sz="2400" dirty="0" smtClean="0"/>
                        <a:t> </a:t>
                      </a:r>
                      <a:r>
                        <a:rPr lang="en-US" sz="2400" dirty="0" err="1" smtClean="0"/>
                        <a:t>nama</a:t>
                      </a:r>
                      <a:r>
                        <a:rPr lang="en-US" sz="2400" dirty="0" smtClean="0"/>
                        <a:t> </a:t>
                      </a:r>
                      <a:r>
                        <a:rPr lang="en-US" sz="2400" dirty="0" err="1" smtClean="0"/>
                        <a:t>anak</a:t>
                      </a:r>
                      <a:endParaRPr lang="en-US" sz="2400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664861604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857364"/>
            <a:ext cx="8229600" cy="4268799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id-ID" dirty="0" smtClean="0">
                <a:latin typeface="Comic Sans MS" pitchFamily="66" charset="0"/>
              </a:rPr>
              <a:t>Hasil karya adalah hasil kerja anak didik </a:t>
            </a:r>
            <a:r>
              <a:rPr lang="id-ID" b="1" dirty="0" smtClean="0">
                <a:latin typeface="Comic Sans MS" pitchFamily="66" charset="0"/>
              </a:rPr>
              <a:t>setelah </a:t>
            </a:r>
            <a:r>
              <a:rPr lang="id-ID" dirty="0" smtClean="0">
                <a:latin typeface="Comic Sans MS" pitchFamily="66" charset="0"/>
              </a:rPr>
              <a:t>melakukan suatu kegiatan. </a:t>
            </a:r>
          </a:p>
          <a:p>
            <a:pPr algn="ctr">
              <a:buNone/>
            </a:pPr>
            <a:r>
              <a:rPr lang="id-ID" dirty="0" smtClean="0">
                <a:latin typeface="Comic Sans MS" pitchFamily="66" charset="0"/>
              </a:rPr>
              <a:t>Hasil karya  dapat berupa pekerjaan tangan, karya seni atau hasil kegiatan anak lain</a:t>
            </a:r>
          </a:p>
          <a:p>
            <a:pPr>
              <a:buNone/>
            </a:pPr>
            <a:endParaRPr lang="id-ID" sz="3600" dirty="0" smtClean="0">
              <a:latin typeface="Comic Sans MS" pitchFamily="66" charset="0"/>
            </a:endParaRPr>
          </a:p>
          <a:p>
            <a:endParaRPr lang="id-ID" dirty="0"/>
          </a:p>
        </p:txBody>
      </p:sp>
      <p:pic>
        <p:nvPicPr>
          <p:cNvPr id="4" name="Picture 3" descr="P221058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2844" y="4429132"/>
            <a:ext cx="1714494" cy="228599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Picture 4" descr="P2210635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857488" y="4714884"/>
            <a:ext cx="2571767" cy="1928826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7" name="Picture 6" descr="20140130_103548.jpg"/>
          <p:cNvPicPr>
            <a:picLocks noChangeAspect="1"/>
          </p:cNvPicPr>
          <p:nvPr/>
        </p:nvPicPr>
        <p:blipFill>
          <a:blip r:embed="rId4" cstate="print">
            <a:lum/>
          </a:blip>
          <a:stretch>
            <a:fillRect/>
          </a:stretch>
        </p:blipFill>
        <p:spPr>
          <a:xfrm rot="10800000">
            <a:off x="6357950" y="4714884"/>
            <a:ext cx="2571768" cy="192882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8" name="Rectangle 7"/>
          <p:cNvSpPr/>
          <p:nvPr/>
        </p:nvSpPr>
        <p:spPr>
          <a:xfrm>
            <a:off x="2622524" y="428463"/>
            <a:ext cx="389895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id-ID" sz="5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HASIL KARYA</a:t>
            </a:r>
            <a:endParaRPr lang="en-US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Penilaian Hasil Karya Anak</a:t>
            </a:r>
          </a:p>
        </p:txBody>
      </p:sp>
      <p:sp>
        <p:nvSpPr>
          <p:cNvPr id="43011" name="Content Placeholder 2"/>
          <p:cNvSpPr>
            <a:spLocks noGrp="1"/>
          </p:cNvSpPr>
          <p:nvPr>
            <p:ph idx="1"/>
          </p:nvPr>
        </p:nvSpPr>
        <p:spPr>
          <a:xfrm>
            <a:off x="1000100" y="1857364"/>
            <a:ext cx="7345362" cy="4195762"/>
          </a:xfrm>
        </p:spPr>
        <p:txBody>
          <a:bodyPr/>
          <a:lstStyle/>
          <a:p>
            <a:pPr eaLnBrk="1" hangingPunct="1"/>
            <a:r>
              <a:rPr lang="en-US" dirty="0" err="1" smtClean="0"/>
              <a:t>Penilaian</a:t>
            </a:r>
            <a:r>
              <a:rPr lang="en-US" dirty="0" smtClean="0"/>
              <a:t> </a:t>
            </a:r>
            <a:r>
              <a:rPr lang="en-US" dirty="0" err="1" smtClean="0"/>
              <a:t>hasil</a:t>
            </a:r>
            <a:r>
              <a:rPr lang="en-US" dirty="0" smtClean="0"/>
              <a:t> </a:t>
            </a:r>
            <a:r>
              <a:rPr lang="en-US" dirty="0" err="1" smtClean="0"/>
              <a:t>karya</a:t>
            </a:r>
            <a:r>
              <a:rPr lang="en-US" dirty="0" smtClean="0"/>
              <a:t> </a:t>
            </a:r>
            <a:r>
              <a:rPr lang="en-US" dirty="0" err="1" smtClean="0"/>
              <a:t>anak</a:t>
            </a:r>
            <a:r>
              <a:rPr lang="en-US" dirty="0" smtClean="0"/>
              <a:t> </a:t>
            </a:r>
            <a:r>
              <a:rPr lang="en-US" dirty="0" err="1" smtClean="0"/>
              <a:t>berupa</a:t>
            </a:r>
            <a:r>
              <a:rPr lang="en-US" dirty="0" smtClean="0"/>
              <a:t> </a:t>
            </a:r>
            <a:r>
              <a:rPr lang="en-US" dirty="0" err="1" smtClean="0"/>
              <a:t>gambar</a:t>
            </a:r>
            <a:r>
              <a:rPr lang="en-US" dirty="0" smtClean="0"/>
              <a:t>, </a:t>
            </a:r>
            <a:r>
              <a:rPr lang="en-US" dirty="0" err="1" smtClean="0"/>
              <a:t>karya</a:t>
            </a:r>
            <a:r>
              <a:rPr lang="en-US" dirty="0" smtClean="0"/>
              <a:t> </a:t>
            </a:r>
            <a:r>
              <a:rPr lang="en-US" dirty="0" err="1" smtClean="0"/>
              <a:t>seni</a:t>
            </a:r>
            <a:r>
              <a:rPr lang="en-US" dirty="0" smtClean="0"/>
              <a:t>, </a:t>
            </a:r>
            <a:r>
              <a:rPr lang="en-US" dirty="0" err="1" smtClean="0"/>
              <a:t>unjuk</a:t>
            </a:r>
            <a:r>
              <a:rPr lang="en-US" dirty="0" smtClean="0"/>
              <a:t> </a:t>
            </a:r>
            <a:r>
              <a:rPr lang="en-US" dirty="0" err="1" smtClean="0"/>
              <a:t>kerja</a:t>
            </a:r>
            <a:r>
              <a:rPr lang="en-US" dirty="0" smtClean="0"/>
              <a:t>, </a:t>
            </a:r>
            <a:r>
              <a:rPr lang="en-US" dirty="0" err="1" smtClean="0"/>
              <a:t>hasil</a:t>
            </a:r>
            <a:r>
              <a:rPr lang="en-US" dirty="0" smtClean="0"/>
              <a:t> </a:t>
            </a:r>
            <a:r>
              <a:rPr lang="en-US" dirty="0" err="1" smtClean="0"/>
              <a:t>karya</a:t>
            </a:r>
            <a:r>
              <a:rPr lang="en-US" dirty="0" smtClean="0"/>
              <a:t>, </a:t>
            </a:r>
            <a:r>
              <a:rPr lang="en-US" dirty="0" err="1" smtClean="0"/>
              <a:t>dll</a:t>
            </a:r>
            <a:r>
              <a:rPr lang="en-US" dirty="0" smtClean="0"/>
              <a:t> </a:t>
            </a:r>
          </a:p>
          <a:p>
            <a:pPr eaLnBrk="1" hangingPunct="1"/>
            <a:r>
              <a:rPr lang="en-US" dirty="0" err="1" smtClean="0"/>
              <a:t>Penilaian</a:t>
            </a:r>
            <a:r>
              <a:rPr lang="en-US" dirty="0" smtClean="0"/>
              <a:t> </a:t>
            </a:r>
            <a:r>
              <a:rPr lang="en-US" dirty="0" err="1" smtClean="0"/>
              <a:t>hasil</a:t>
            </a:r>
            <a:r>
              <a:rPr lang="en-US" dirty="0" smtClean="0"/>
              <a:t> </a:t>
            </a:r>
            <a:r>
              <a:rPr lang="en-US" dirty="0" err="1" smtClean="0"/>
              <a:t>karya</a:t>
            </a:r>
            <a:r>
              <a:rPr lang="en-US" dirty="0" smtClean="0"/>
              <a:t> </a:t>
            </a:r>
            <a:r>
              <a:rPr lang="en-US" dirty="0" err="1" smtClean="0"/>
              <a:t>anak</a:t>
            </a:r>
            <a:r>
              <a:rPr lang="en-US" dirty="0" smtClean="0"/>
              <a:t> </a:t>
            </a:r>
            <a:r>
              <a:rPr lang="en-US" dirty="0" err="1" smtClean="0"/>
              <a:t>dapat</a:t>
            </a:r>
            <a:r>
              <a:rPr lang="en-US" dirty="0" smtClean="0"/>
              <a:t> </a:t>
            </a:r>
            <a:r>
              <a:rPr lang="en-US" dirty="0" err="1" smtClean="0"/>
              <a:t>dilakukan</a:t>
            </a:r>
            <a:r>
              <a:rPr lang="en-US" dirty="0" smtClean="0"/>
              <a:t>, </a:t>
            </a:r>
            <a:r>
              <a:rPr lang="en-US" dirty="0" err="1" smtClean="0"/>
              <a:t>pada</a:t>
            </a:r>
            <a:r>
              <a:rPr lang="en-US" dirty="0" smtClean="0"/>
              <a:t> </a:t>
            </a:r>
            <a:r>
              <a:rPr lang="en-US" dirty="0" err="1" smtClean="0"/>
              <a:t>saat</a:t>
            </a:r>
            <a:r>
              <a:rPr lang="en-US" dirty="0" smtClean="0"/>
              <a:t> </a:t>
            </a:r>
            <a:r>
              <a:rPr lang="en-US" dirty="0" err="1" smtClean="0"/>
              <a:t>anak</a:t>
            </a:r>
            <a:r>
              <a:rPr lang="en-US" dirty="0" smtClean="0"/>
              <a:t> </a:t>
            </a:r>
            <a:r>
              <a:rPr lang="en-US" dirty="0" err="1" smtClean="0"/>
              <a:t>melakukan</a:t>
            </a:r>
            <a:r>
              <a:rPr lang="en-US" dirty="0" smtClean="0"/>
              <a:t> </a:t>
            </a:r>
            <a:r>
              <a:rPr lang="en-US" dirty="0" err="1" smtClean="0"/>
              <a:t>kegiatan</a:t>
            </a:r>
            <a:r>
              <a:rPr lang="en-US" dirty="0" smtClean="0"/>
              <a:t>, </a:t>
            </a:r>
            <a:r>
              <a:rPr lang="en-US" dirty="0" err="1" smtClean="0"/>
              <a:t>atau</a:t>
            </a:r>
            <a:r>
              <a:rPr lang="en-US" dirty="0" smtClean="0"/>
              <a:t> </a:t>
            </a:r>
            <a:r>
              <a:rPr lang="en-US" dirty="0" err="1" smtClean="0"/>
              <a:t>pada</a:t>
            </a:r>
            <a:r>
              <a:rPr lang="en-US" dirty="0" smtClean="0"/>
              <a:t> </a:t>
            </a:r>
            <a:r>
              <a:rPr lang="en-US" dirty="0" err="1" smtClean="0"/>
              <a:t>saat</a:t>
            </a:r>
            <a:r>
              <a:rPr lang="en-US" dirty="0" smtClean="0"/>
              <a:t> </a:t>
            </a:r>
            <a:r>
              <a:rPr lang="en-US" dirty="0" err="1" smtClean="0"/>
              <a:t>anak</a:t>
            </a:r>
            <a:r>
              <a:rPr lang="en-US" dirty="0" smtClean="0"/>
              <a:t> </a:t>
            </a:r>
            <a:r>
              <a:rPr lang="en-US" dirty="0" err="1" smtClean="0"/>
              <a:t>telah</a:t>
            </a:r>
            <a:r>
              <a:rPr lang="en-US" dirty="0" smtClean="0"/>
              <a:t> </a:t>
            </a:r>
            <a:r>
              <a:rPr lang="en-US" dirty="0" err="1" smtClean="0"/>
              <a:t>menyelesaikan</a:t>
            </a:r>
            <a:r>
              <a:rPr lang="en-US" dirty="0" smtClean="0"/>
              <a:t> </a:t>
            </a:r>
            <a:r>
              <a:rPr lang="en-US" dirty="0" err="1" smtClean="0"/>
              <a:t>hasil</a:t>
            </a:r>
            <a:r>
              <a:rPr lang="en-US" dirty="0" smtClean="0"/>
              <a:t> </a:t>
            </a:r>
            <a:r>
              <a:rPr lang="en-US" dirty="0" err="1" smtClean="0"/>
              <a:t>karyanya</a:t>
            </a:r>
            <a:endParaRPr lang="en-US" dirty="0" smtClean="0"/>
          </a:p>
          <a:p>
            <a:pPr eaLnBrk="1" hangingPunct="1"/>
            <a:endParaRPr 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57158" y="500042"/>
            <a:ext cx="8229600" cy="1143000"/>
          </a:xfrm>
        </p:spPr>
        <p:txBody>
          <a:bodyPr/>
          <a:lstStyle/>
          <a:p>
            <a:r>
              <a:rPr lang="id-ID" dirty="0" smtClean="0"/>
              <a:t>Rambu-rambu</a:t>
            </a: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lvl="0">
              <a:buFont typeface="Wingdings" pitchFamily="2" charset="2"/>
              <a:buChar char="Ø"/>
            </a:pPr>
            <a:r>
              <a:rPr lang="id-ID" dirty="0" smtClean="0"/>
              <a:t>Tuliskan  waktu(hari, tanggal, bulan dan tahun) pada hasil karya anak</a:t>
            </a:r>
          </a:p>
          <a:p>
            <a:pPr lvl="0">
              <a:buFont typeface="Wingdings" pitchFamily="2" charset="2"/>
              <a:buChar char="Ø"/>
            </a:pPr>
            <a:r>
              <a:rPr lang="id-ID" dirty="0" smtClean="0"/>
              <a:t>Tuliskan deskripsi singkat  tentang karya anak di hasil karya anak atau pada kertas lain</a:t>
            </a:r>
          </a:p>
          <a:p>
            <a:pPr lvl="0">
              <a:buFont typeface="Wingdings" pitchFamily="2" charset="2"/>
              <a:buChar char="Ø"/>
            </a:pPr>
            <a:r>
              <a:rPr lang="id-ID" dirty="0" smtClean="0"/>
              <a:t>Pilihlah hasil karya anak untuk dimasukkan ke dalam portofolio</a:t>
            </a:r>
          </a:p>
          <a:p>
            <a:pPr lvl="0">
              <a:buFont typeface="Wingdings" pitchFamily="2" charset="2"/>
              <a:buChar char="Ø"/>
            </a:pPr>
            <a:r>
              <a:rPr lang="en-US" dirty="0" err="1" smtClean="0"/>
              <a:t>Hasil</a:t>
            </a:r>
            <a:r>
              <a:rPr lang="en-US" dirty="0" smtClean="0"/>
              <a:t> </a:t>
            </a:r>
            <a:r>
              <a:rPr lang="en-US" dirty="0" err="1" smtClean="0"/>
              <a:t>karya</a:t>
            </a:r>
            <a:r>
              <a:rPr lang="en-US" dirty="0" smtClean="0"/>
              <a:t> </a:t>
            </a:r>
            <a:r>
              <a:rPr lang="en-US" dirty="0" err="1" smtClean="0"/>
              <a:t>anak</a:t>
            </a:r>
            <a:r>
              <a:rPr lang="en-US" dirty="0" smtClean="0"/>
              <a:t> yang </a:t>
            </a:r>
            <a:r>
              <a:rPr lang="en-US" dirty="0" err="1" smtClean="0"/>
              <a:t>dikumpulkan</a:t>
            </a:r>
            <a:r>
              <a:rPr lang="en-US" dirty="0" smtClean="0"/>
              <a:t> </a:t>
            </a:r>
            <a:r>
              <a:rPr lang="en-US" dirty="0" err="1" smtClean="0"/>
              <a:t>cukup</a:t>
            </a:r>
            <a:r>
              <a:rPr lang="en-US" dirty="0" smtClean="0"/>
              <a:t> </a:t>
            </a:r>
            <a:r>
              <a:rPr lang="en-US" dirty="0" err="1" smtClean="0"/>
              <a:t>diambil</a:t>
            </a:r>
            <a:r>
              <a:rPr lang="en-US" dirty="0" smtClean="0"/>
              <a:t> 1 </a:t>
            </a:r>
            <a:r>
              <a:rPr lang="en-US" dirty="0" err="1" smtClean="0"/>
              <a:t>bulan</a:t>
            </a:r>
            <a:r>
              <a:rPr lang="en-US" dirty="0" smtClean="0"/>
              <a:t> </a:t>
            </a:r>
            <a:r>
              <a:rPr lang="en-US" dirty="0" err="1" smtClean="0"/>
              <a:t>sekali</a:t>
            </a:r>
            <a:r>
              <a:rPr lang="en-US" dirty="0" smtClean="0"/>
              <a:t> </a:t>
            </a:r>
            <a:r>
              <a:rPr lang="en-US" dirty="0" err="1" smtClean="0"/>
              <a:t>untuk</a:t>
            </a:r>
            <a:r>
              <a:rPr lang="en-US" dirty="0" smtClean="0"/>
              <a:t> </a:t>
            </a:r>
            <a:r>
              <a:rPr lang="en-US" dirty="0" err="1" smtClean="0"/>
              <a:t>setiap</a:t>
            </a:r>
            <a:r>
              <a:rPr lang="en-US" dirty="0" smtClean="0"/>
              <a:t> </a:t>
            </a:r>
            <a:r>
              <a:rPr lang="en-US" dirty="0" err="1" smtClean="0"/>
              <a:t>jenis</a:t>
            </a:r>
            <a:r>
              <a:rPr lang="en-US" dirty="0" smtClean="0"/>
              <a:t> </a:t>
            </a:r>
            <a:r>
              <a:rPr lang="en-US" dirty="0" err="1" smtClean="0"/>
              <a:t>karya</a:t>
            </a:r>
            <a:r>
              <a:rPr lang="en-US" dirty="0" smtClean="0"/>
              <a:t> </a:t>
            </a:r>
            <a:r>
              <a:rPr lang="en-US" dirty="0" err="1" smtClean="0"/>
              <a:t>anak</a:t>
            </a:r>
            <a:r>
              <a:rPr lang="en-US" dirty="0" smtClean="0"/>
              <a:t>. </a:t>
            </a:r>
            <a:endParaRPr lang="id-ID" dirty="0"/>
          </a:p>
        </p:txBody>
      </p:sp>
      <p:grpSp>
        <p:nvGrpSpPr>
          <p:cNvPr id="4" name="Group 62"/>
          <p:cNvGrpSpPr>
            <a:grpSpLocks/>
          </p:cNvGrpSpPr>
          <p:nvPr/>
        </p:nvGrpSpPr>
        <p:grpSpPr bwMode="auto">
          <a:xfrm rot="10800000">
            <a:off x="0" y="0"/>
            <a:ext cx="9144000" cy="690562"/>
            <a:chOff x="105" y="3993"/>
            <a:chExt cx="5751" cy="414"/>
          </a:xfrm>
        </p:grpSpPr>
        <p:sp>
          <p:nvSpPr>
            <p:cNvPr id="5" name="Rectangle 63"/>
            <p:cNvSpPr>
              <a:spLocks noChangeArrowheads="1"/>
            </p:cNvSpPr>
            <p:nvPr/>
          </p:nvSpPr>
          <p:spPr bwMode="auto">
            <a:xfrm>
              <a:off x="105" y="4215"/>
              <a:ext cx="183" cy="192"/>
            </a:xfrm>
            <a:prstGeom prst="rect">
              <a:avLst/>
            </a:prstGeom>
            <a:solidFill>
              <a:srgbClr val="669900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6" name="Rectangle 64"/>
            <p:cNvSpPr>
              <a:spLocks noChangeArrowheads="1"/>
            </p:cNvSpPr>
            <p:nvPr/>
          </p:nvSpPr>
          <p:spPr bwMode="auto">
            <a:xfrm>
              <a:off x="297" y="4215"/>
              <a:ext cx="183" cy="192"/>
            </a:xfrm>
            <a:prstGeom prst="rect">
              <a:avLst/>
            </a:prstGeom>
            <a:solidFill>
              <a:srgbClr val="CCCC00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7" name="Rectangle 65"/>
            <p:cNvSpPr>
              <a:spLocks noChangeArrowheads="1"/>
            </p:cNvSpPr>
            <p:nvPr/>
          </p:nvSpPr>
          <p:spPr bwMode="auto">
            <a:xfrm>
              <a:off x="489" y="4215"/>
              <a:ext cx="183" cy="192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8" name="Rectangle 66"/>
            <p:cNvSpPr>
              <a:spLocks noChangeArrowheads="1"/>
            </p:cNvSpPr>
            <p:nvPr/>
          </p:nvSpPr>
          <p:spPr bwMode="auto">
            <a:xfrm>
              <a:off x="681" y="4215"/>
              <a:ext cx="183" cy="192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9" name="Rectangle 67"/>
            <p:cNvSpPr>
              <a:spLocks noChangeArrowheads="1"/>
            </p:cNvSpPr>
            <p:nvPr/>
          </p:nvSpPr>
          <p:spPr bwMode="auto">
            <a:xfrm>
              <a:off x="873" y="4215"/>
              <a:ext cx="183" cy="192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10" name="Rectangle 68"/>
            <p:cNvSpPr>
              <a:spLocks noChangeArrowheads="1"/>
            </p:cNvSpPr>
            <p:nvPr/>
          </p:nvSpPr>
          <p:spPr bwMode="auto">
            <a:xfrm>
              <a:off x="1065" y="4215"/>
              <a:ext cx="183" cy="192"/>
            </a:xfrm>
            <a:prstGeom prst="rect">
              <a:avLst/>
            </a:prstGeom>
            <a:solidFill>
              <a:srgbClr val="669900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11" name="Rectangle 69"/>
            <p:cNvSpPr>
              <a:spLocks noChangeArrowheads="1"/>
            </p:cNvSpPr>
            <p:nvPr/>
          </p:nvSpPr>
          <p:spPr bwMode="auto">
            <a:xfrm>
              <a:off x="1257" y="4215"/>
              <a:ext cx="183" cy="192"/>
            </a:xfrm>
            <a:prstGeom prst="rect">
              <a:avLst/>
            </a:prstGeom>
            <a:solidFill>
              <a:srgbClr val="CCCC00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12" name="Rectangle 70"/>
            <p:cNvSpPr>
              <a:spLocks noChangeArrowheads="1"/>
            </p:cNvSpPr>
            <p:nvPr/>
          </p:nvSpPr>
          <p:spPr bwMode="auto">
            <a:xfrm>
              <a:off x="1449" y="4215"/>
              <a:ext cx="183" cy="192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13" name="Rectangle 71"/>
            <p:cNvSpPr>
              <a:spLocks noChangeArrowheads="1"/>
            </p:cNvSpPr>
            <p:nvPr/>
          </p:nvSpPr>
          <p:spPr bwMode="auto">
            <a:xfrm>
              <a:off x="1641" y="4215"/>
              <a:ext cx="183" cy="192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14" name="Rectangle 72"/>
            <p:cNvSpPr>
              <a:spLocks noChangeArrowheads="1"/>
            </p:cNvSpPr>
            <p:nvPr/>
          </p:nvSpPr>
          <p:spPr bwMode="auto">
            <a:xfrm>
              <a:off x="1833" y="4215"/>
              <a:ext cx="183" cy="192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15" name="Rectangle 73"/>
            <p:cNvSpPr>
              <a:spLocks noChangeArrowheads="1"/>
            </p:cNvSpPr>
            <p:nvPr/>
          </p:nvSpPr>
          <p:spPr bwMode="auto">
            <a:xfrm>
              <a:off x="2025" y="4215"/>
              <a:ext cx="183" cy="192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16" name="Rectangle 74"/>
            <p:cNvSpPr>
              <a:spLocks noChangeArrowheads="1"/>
            </p:cNvSpPr>
            <p:nvPr/>
          </p:nvSpPr>
          <p:spPr bwMode="auto">
            <a:xfrm>
              <a:off x="2217" y="4215"/>
              <a:ext cx="183" cy="192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17" name="Rectangle 75"/>
            <p:cNvSpPr>
              <a:spLocks noChangeArrowheads="1"/>
            </p:cNvSpPr>
            <p:nvPr/>
          </p:nvSpPr>
          <p:spPr bwMode="auto">
            <a:xfrm>
              <a:off x="2409" y="4215"/>
              <a:ext cx="183" cy="192"/>
            </a:xfrm>
            <a:prstGeom prst="rect">
              <a:avLst/>
            </a:prstGeom>
            <a:solidFill>
              <a:srgbClr val="CCCC00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18" name="Rectangle 76"/>
            <p:cNvSpPr>
              <a:spLocks noChangeArrowheads="1"/>
            </p:cNvSpPr>
            <p:nvPr/>
          </p:nvSpPr>
          <p:spPr bwMode="auto">
            <a:xfrm>
              <a:off x="2601" y="4215"/>
              <a:ext cx="183" cy="192"/>
            </a:xfrm>
            <a:prstGeom prst="rect">
              <a:avLst/>
            </a:prstGeom>
            <a:solidFill>
              <a:srgbClr val="669900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19" name="Rectangle 77"/>
            <p:cNvSpPr>
              <a:spLocks noChangeArrowheads="1"/>
            </p:cNvSpPr>
            <p:nvPr/>
          </p:nvSpPr>
          <p:spPr bwMode="auto">
            <a:xfrm>
              <a:off x="2793" y="4215"/>
              <a:ext cx="183" cy="192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20" name="Rectangle 78"/>
            <p:cNvSpPr>
              <a:spLocks noChangeArrowheads="1"/>
            </p:cNvSpPr>
            <p:nvPr/>
          </p:nvSpPr>
          <p:spPr bwMode="auto">
            <a:xfrm>
              <a:off x="2985" y="4215"/>
              <a:ext cx="183" cy="192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21" name="Rectangle 79"/>
            <p:cNvSpPr>
              <a:spLocks noChangeArrowheads="1"/>
            </p:cNvSpPr>
            <p:nvPr/>
          </p:nvSpPr>
          <p:spPr bwMode="auto">
            <a:xfrm>
              <a:off x="3177" y="4215"/>
              <a:ext cx="183" cy="192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22" name="Rectangle 80"/>
            <p:cNvSpPr>
              <a:spLocks noChangeArrowheads="1"/>
            </p:cNvSpPr>
            <p:nvPr/>
          </p:nvSpPr>
          <p:spPr bwMode="auto">
            <a:xfrm>
              <a:off x="3369" y="4215"/>
              <a:ext cx="183" cy="192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23" name="Rectangle 81"/>
            <p:cNvSpPr>
              <a:spLocks noChangeArrowheads="1"/>
            </p:cNvSpPr>
            <p:nvPr/>
          </p:nvSpPr>
          <p:spPr bwMode="auto">
            <a:xfrm>
              <a:off x="3561" y="4215"/>
              <a:ext cx="183" cy="192"/>
            </a:xfrm>
            <a:prstGeom prst="rect">
              <a:avLst/>
            </a:prstGeom>
            <a:solidFill>
              <a:srgbClr val="669900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24" name="Rectangle 82"/>
            <p:cNvSpPr>
              <a:spLocks noChangeArrowheads="1"/>
            </p:cNvSpPr>
            <p:nvPr/>
          </p:nvSpPr>
          <p:spPr bwMode="auto">
            <a:xfrm>
              <a:off x="3753" y="4215"/>
              <a:ext cx="183" cy="192"/>
            </a:xfrm>
            <a:prstGeom prst="rect">
              <a:avLst/>
            </a:prstGeom>
            <a:solidFill>
              <a:srgbClr val="CCCC00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25" name="Rectangle 83"/>
            <p:cNvSpPr>
              <a:spLocks noChangeArrowheads="1"/>
            </p:cNvSpPr>
            <p:nvPr/>
          </p:nvSpPr>
          <p:spPr bwMode="auto">
            <a:xfrm>
              <a:off x="3945" y="4215"/>
              <a:ext cx="183" cy="192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26" name="Rectangle 84"/>
            <p:cNvSpPr>
              <a:spLocks noChangeArrowheads="1"/>
            </p:cNvSpPr>
            <p:nvPr/>
          </p:nvSpPr>
          <p:spPr bwMode="auto">
            <a:xfrm>
              <a:off x="4137" y="4215"/>
              <a:ext cx="183" cy="192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27" name="Rectangle 85"/>
            <p:cNvSpPr>
              <a:spLocks noChangeArrowheads="1"/>
            </p:cNvSpPr>
            <p:nvPr/>
          </p:nvSpPr>
          <p:spPr bwMode="auto">
            <a:xfrm>
              <a:off x="4329" y="4215"/>
              <a:ext cx="183" cy="192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28" name="Rectangle 86"/>
            <p:cNvSpPr>
              <a:spLocks noChangeArrowheads="1"/>
            </p:cNvSpPr>
            <p:nvPr/>
          </p:nvSpPr>
          <p:spPr bwMode="auto">
            <a:xfrm>
              <a:off x="4521" y="4215"/>
              <a:ext cx="183" cy="192"/>
            </a:xfrm>
            <a:prstGeom prst="rect">
              <a:avLst/>
            </a:prstGeom>
            <a:solidFill>
              <a:srgbClr val="669900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29" name="Rectangle 87"/>
            <p:cNvSpPr>
              <a:spLocks noChangeArrowheads="1"/>
            </p:cNvSpPr>
            <p:nvPr/>
          </p:nvSpPr>
          <p:spPr bwMode="auto">
            <a:xfrm>
              <a:off x="4713" y="4215"/>
              <a:ext cx="183" cy="192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30" name="Rectangle 88"/>
            <p:cNvSpPr>
              <a:spLocks noChangeArrowheads="1"/>
            </p:cNvSpPr>
            <p:nvPr/>
          </p:nvSpPr>
          <p:spPr bwMode="auto">
            <a:xfrm>
              <a:off x="4905" y="4215"/>
              <a:ext cx="183" cy="192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31" name="Rectangle 89"/>
            <p:cNvSpPr>
              <a:spLocks noChangeArrowheads="1"/>
            </p:cNvSpPr>
            <p:nvPr/>
          </p:nvSpPr>
          <p:spPr bwMode="auto">
            <a:xfrm>
              <a:off x="5097" y="4215"/>
              <a:ext cx="183" cy="192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32" name="Rectangle 90"/>
            <p:cNvSpPr>
              <a:spLocks noChangeArrowheads="1"/>
            </p:cNvSpPr>
            <p:nvPr/>
          </p:nvSpPr>
          <p:spPr bwMode="auto">
            <a:xfrm>
              <a:off x="5289" y="4215"/>
              <a:ext cx="183" cy="192"/>
            </a:xfrm>
            <a:prstGeom prst="rect">
              <a:avLst/>
            </a:prstGeom>
            <a:solidFill>
              <a:srgbClr val="669900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33" name="Rectangle 91"/>
            <p:cNvSpPr>
              <a:spLocks noChangeArrowheads="1"/>
            </p:cNvSpPr>
            <p:nvPr/>
          </p:nvSpPr>
          <p:spPr bwMode="auto">
            <a:xfrm>
              <a:off x="5481" y="4215"/>
              <a:ext cx="183" cy="192"/>
            </a:xfrm>
            <a:prstGeom prst="rect">
              <a:avLst/>
            </a:prstGeom>
            <a:solidFill>
              <a:srgbClr val="CCCC00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34" name="Rectangle 92"/>
            <p:cNvSpPr>
              <a:spLocks noChangeArrowheads="1"/>
            </p:cNvSpPr>
            <p:nvPr/>
          </p:nvSpPr>
          <p:spPr bwMode="auto">
            <a:xfrm>
              <a:off x="5673" y="4215"/>
              <a:ext cx="183" cy="192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35" name="Rectangle 93"/>
            <p:cNvSpPr>
              <a:spLocks noChangeArrowheads="1"/>
            </p:cNvSpPr>
            <p:nvPr/>
          </p:nvSpPr>
          <p:spPr bwMode="auto">
            <a:xfrm>
              <a:off x="105" y="3993"/>
              <a:ext cx="183" cy="192"/>
            </a:xfrm>
            <a:prstGeom prst="rect">
              <a:avLst/>
            </a:prstGeom>
            <a:solidFill>
              <a:srgbClr val="CCFF66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36" name="Rectangle 94"/>
            <p:cNvSpPr>
              <a:spLocks noChangeArrowheads="1"/>
            </p:cNvSpPr>
            <p:nvPr/>
          </p:nvSpPr>
          <p:spPr bwMode="auto">
            <a:xfrm>
              <a:off x="297" y="3993"/>
              <a:ext cx="183" cy="192"/>
            </a:xfrm>
            <a:prstGeom prst="rect">
              <a:avLst/>
            </a:prstGeom>
            <a:solidFill>
              <a:srgbClr val="CCFF66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37" name="Rectangle 95"/>
            <p:cNvSpPr>
              <a:spLocks noChangeArrowheads="1"/>
            </p:cNvSpPr>
            <p:nvPr/>
          </p:nvSpPr>
          <p:spPr bwMode="auto">
            <a:xfrm>
              <a:off x="489" y="3993"/>
              <a:ext cx="183" cy="192"/>
            </a:xfrm>
            <a:prstGeom prst="rect">
              <a:avLst/>
            </a:prstGeom>
            <a:solidFill>
              <a:srgbClr val="CCFF66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38" name="Rectangle 96"/>
            <p:cNvSpPr>
              <a:spLocks noChangeArrowheads="1"/>
            </p:cNvSpPr>
            <p:nvPr/>
          </p:nvSpPr>
          <p:spPr bwMode="auto">
            <a:xfrm>
              <a:off x="681" y="3993"/>
              <a:ext cx="183" cy="192"/>
            </a:xfrm>
            <a:prstGeom prst="rect">
              <a:avLst/>
            </a:prstGeom>
            <a:solidFill>
              <a:srgbClr val="CCFF66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39" name="Rectangle 97"/>
            <p:cNvSpPr>
              <a:spLocks noChangeArrowheads="1"/>
            </p:cNvSpPr>
            <p:nvPr/>
          </p:nvSpPr>
          <p:spPr bwMode="auto">
            <a:xfrm>
              <a:off x="873" y="3993"/>
              <a:ext cx="183" cy="192"/>
            </a:xfrm>
            <a:prstGeom prst="rect">
              <a:avLst/>
            </a:prstGeom>
            <a:solidFill>
              <a:srgbClr val="CCFF66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40" name="Rectangle 98"/>
            <p:cNvSpPr>
              <a:spLocks noChangeArrowheads="1"/>
            </p:cNvSpPr>
            <p:nvPr/>
          </p:nvSpPr>
          <p:spPr bwMode="auto">
            <a:xfrm>
              <a:off x="1065" y="3993"/>
              <a:ext cx="183" cy="192"/>
            </a:xfrm>
            <a:prstGeom prst="rect">
              <a:avLst/>
            </a:prstGeom>
            <a:solidFill>
              <a:srgbClr val="CCFF66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41" name="Rectangle 99"/>
            <p:cNvSpPr>
              <a:spLocks noChangeArrowheads="1"/>
            </p:cNvSpPr>
            <p:nvPr/>
          </p:nvSpPr>
          <p:spPr bwMode="auto">
            <a:xfrm>
              <a:off x="1257" y="3993"/>
              <a:ext cx="183" cy="192"/>
            </a:xfrm>
            <a:prstGeom prst="rect">
              <a:avLst/>
            </a:prstGeom>
            <a:solidFill>
              <a:srgbClr val="CCFF66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42" name="Rectangle 100"/>
            <p:cNvSpPr>
              <a:spLocks noChangeArrowheads="1"/>
            </p:cNvSpPr>
            <p:nvPr/>
          </p:nvSpPr>
          <p:spPr bwMode="auto">
            <a:xfrm>
              <a:off x="1449" y="3993"/>
              <a:ext cx="183" cy="192"/>
            </a:xfrm>
            <a:prstGeom prst="rect">
              <a:avLst/>
            </a:prstGeom>
            <a:solidFill>
              <a:srgbClr val="CCFF66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43" name="Rectangle 101"/>
            <p:cNvSpPr>
              <a:spLocks noChangeArrowheads="1"/>
            </p:cNvSpPr>
            <p:nvPr/>
          </p:nvSpPr>
          <p:spPr bwMode="auto">
            <a:xfrm>
              <a:off x="1641" y="3993"/>
              <a:ext cx="183" cy="192"/>
            </a:xfrm>
            <a:prstGeom prst="rect">
              <a:avLst/>
            </a:prstGeom>
            <a:solidFill>
              <a:srgbClr val="CCFF66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44" name="Rectangle 102"/>
            <p:cNvSpPr>
              <a:spLocks noChangeArrowheads="1"/>
            </p:cNvSpPr>
            <p:nvPr/>
          </p:nvSpPr>
          <p:spPr bwMode="auto">
            <a:xfrm>
              <a:off x="1833" y="3993"/>
              <a:ext cx="183" cy="192"/>
            </a:xfrm>
            <a:prstGeom prst="rect">
              <a:avLst/>
            </a:prstGeom>
            <a:solidFill>
              <a:srgbClr val="CCFF66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45" name="Rectangle 103"/>
            <p:cNvSpPr>
              <a:spLocks noChangeArrowheads="1"/>
            </p:cNvSpPr>
            <p:nvPr/>
          </p:nvSpPr>
          <p:spPr bwMode="auto">
            <a:xfrm>
              <a:off x="2025" y="3993"/>
              <a:ext cx="183" cy="192"/>
            </a:xfrm>
            <a:prstGeom prst="rect">
              <a:avLst/>
            </a:prstGeom>
            <a:solidFill>
              <a:srgbClr val="CCFF66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46" name="Rectangle 104"/>
            <p:cNvSpPr>
              <a:spLocks noChangeArrowheads="1"/>
            </p:cNvSpPr>
            <p:nvPr/>
          </p:nvSpPr>
          <p:spPr bwMode="auto">
            <a:xfrm>
              <a:off x="2217" y="3993"/>
              <a:ext cx="183" cy="192"/>
            </a:xfrm>
            <a:prstGeom prst="rect">
              <a:avLst/>
            </a:prstGeom>
            <a:solidFill>
              <a:srgbClr val="CCFF66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47" name="Rectangle 105"/>
            <p:cNvSpPr>
              <a:spLocks noChangeArrowheads="1"/>
            </p:cNvSpPr>
            <p:nvPr/>
          </p:nvSpPr>
          <p:spPr bwMode="auto">
            <a:xfrm>
              <a:off x="2409" y="3993"/>
              <a:ext cx="183" cy="192"/>
            </a:xfrm>
            <a:prstGeom prst="rect">
              <a:avLst/>
            </a:prstGeom>
            <a:solidFill>
              <a:srgbClr val="CCFF66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48" name="Rectangle 106"/>
            <p:cNvSpPr>
              <a:spLocks noChangeArrowheads="1"/>
            </p:cNvSpPr>
            <p:nvPr/>
          </p:nvSpPr>
          <p:spPr bwMode="auto">
            <a:xfrm>
              <a:off x="2601" y="3993"/>
              <a:ext cx="183" cy="192"/>
            </a:xfrm>
            <a:prstGeom prst="rect">
              <a:avLst/>
            </a:prstGeom>
            <a:solidFill>
              <a:srgbClr val="CCFF66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49" name="Rectangle 107"/>
            <p:cNvSpPr>
              <a:spLocks noChangeArrowheads="1"/>
            </p:cNvSpPr>
            <p:nvPr/>
          </p:nvSpPr>
          <p:spPr bwMode="auto">
            <a:xfrm>
              <a:off x="2793" y="3993"/>
              <a:ext cx="183" cy="192"/>
            </a:xfrm>
            <a:prstGeom prst="rect">
              <a:avLst/>
            </a:prstGeom>
            <a:solidFill>
              <a:srgbClr val="CCFF66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50" name="Rectangle 108"/>
            <p:cNvSpPr>
              <a:spLocks noChangeArrowheads="1"/>
            </p:cNvSpPr>
            <p:nvPr/>
          </p:nvSpPr>
          <p:spPr bwMode="auto">
            <a:xfrm>
              <a:off x="2985" y="3993"/>
              <a:ext cx="183" cy="192"/>
            </a:xfrm>
            <a:prstGeom prst="rect">
              <a:avLst/>
            </a:prstGeom>
            <a:solidFill>
              <a:srgbClr val="CCFF66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51" name="Rectangle 109"/>
            <p:cNvSpPr>
              <a:spLocks noChangeArrowheads="1"/>
            </p:cNvSpPr>
            <p:nvPr/>
          </p:nvSpPr>
          <p:spPr bwMode="auto">
            <a:xfrm>
              <a:off x="3177" y="3993"/>
              <a:ext cx="183" cy="192"/>
            </a:xfrm>
            <a:prstGeom prst="rect">
              <a:avLst/>
            </a:prstGeom>
            <a:solidFill>
              <a:srgbClr val="CCFF66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52" name="Rectangle 110"/>
            <p:cNvSpPr>
              <a:spLocks noChangeArrowheads="1"/>
            </p:cNvSpPr>
            <p:nvPr/>
          </p:nvSpPr>
          <p:spPr bwMode="auto">
            <a:xfrm>
              <a:off x="3369" y="3993"/>
              <a:ext cx="183" cy="192"/>
            </a:xfrm>
            <a:prstGeom prst="rect">
              <a:avLst/>
            </a:prstGeom>
            <a:solidFill>
              <a:srgbClr val="CCFF66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53" name="Rectangle 111"/>
            <p:cNvSpPr>
              <a:spLocks noChangeArrowheads="1"/>
            </p:cNvSpPr>
            <p:nvPr/>
          </p:nvSpPr>
          <p:spPr bwMode="auto">
            <a:xfrm>
              <a:off x="3561" y="3993"/>
              <a:ext cx="183" cy="192"/>
            </a:xfrm>
            <a:prstGeom prst="rect">
              <a:avLst/>
            </a:prstGeom>
            <a:solidFill>
              <a:srgbClr val="CCFF66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54" name="Rectangle 112"/>
            <p:cNvSpPr>
              <a:spLocks noChangeArrowheads="1"/>
            </p:cNvSpPr>
            <p:nvPr/>
          </p:nvSpPr>
          <p:spPr bwMode="auto">
            <a:xfrm>
              <a:off x="3753" y="3993"/>
              <a:ext cx="183" cy="192"/>
            </a:xfrm>
            <a:prstGeom prst="rect">
              <a:avLst/>
            </a:prstGeom>
            <a:solidFill>
              <a:srgbClr val="CCFF66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55" name="Rectangle 113"/>
            <p:cNvSpPr>
              <a:spLocks noChangeArrowheads="1"/>
            </p:cNvSpPr>
            <p:nvPr/>
          </p:nvSpPr>
          <p:spPr bwMode="auto">
            <a:xfrm>
              <a:off x="3945" y="3993"/>
              <a:ext cx="183" cy="192"/>
            </a:xfrm>
            <a:prstGeom prst="rect">
              <a:avLst/>
            </a:prstGeom>
            <a:solidFill>
              <a:srgbClr val="CCFF66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56" name="Rectangle 114"/>
            <p:cNvSpPr>
              <a:spLocks noChangeArrowheads="1"/>
            </p:cNvSpPr>
            <p:nvPr/>
          </p:nvSpPr>
          <p:spPr bwMode="auto">
            <a:xfrm>
              <a:off x="4137" y="3993"/>
              <a:ext cx="183" cy="192"/>
            </a:xfrm>
            <a:prstGeom prst="rect">
              <a:avLst/>
            </a:prstGeom>
            <a:solidFill>
              <a:srgbClr val="CCFF66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57" name="Rectangle 115"/>
            <p:cNvSpPr>
              <a:spLocks noChangeArrowheads="1"/>
            </p:cNvSpPr>
            <p:nvPr/>
          </p:nvSpPr>
          <p:spPr bwMode="auto">
            <a:xfrm>
              <a:off x="4329" y="3993"/>
              <a:ext cx="183" cy="192"/>
            </a:xfrm>
            <a:prstGeom prst="rect">
              <a:avLst/>
            </a:prstGeom>
            <a:solidFill>
              <a:srgbClr val="CCFF66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58" name="Rectangle 116"/>
            <p:cNvSpPr>
              <a:spLocks noChangeArrowheads="1"/>
            </p:cNvSpPr>
            <p:nvPr/>
          </p:nvSpPr>
          <p:spPr bwMode="auto">
            <a:xfrm>
              <a:off x="4521" y="3993"/>
              <a:ext cx="183" cy="192"/>
            </a:xfrm>
            <a:prstGeom prst="rect">
              <a:avLst/>
            </a:prstGeom>
            <a:solidFill>
              <a:srgbClr val="CCFF66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59" name="Rectangle 117"/>
            <p:cNvSpPr>
              <a:spLocks noChangeArrowheads="1"/>
            </p:cNvSpPr>
            <p:nvPr/>
          </p:nvSpPr>
          <p:spPr bwMode="auto">
            <a:xfrm>
              <a:off x="4713" y="3993"/>
              <a:ext cx="183" cy="192"/>
            </a:xfrm>
            <a:prstGeom prst="rect">
              <a:avLst/>
            </a:prstGeom>
            <a:solidFill>
              <a:srgbClr val="CCFF66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60" name="Rectangle 118"/>
            <p:cNvSpPr>
              <a:spLocks noChangeArrowheads="1"/>
            </p:cNvSpPr>
            <p:nvPr/>
          </p:nvSpPr>
          <p:spPr bwMode="auto">
            <a:xfrm>
              <a:off x="4905" y="3993"/>
              <a:ext cx="183" cy="192"/>
            </a:xfrm>
            <a:prstGeom prst="rect">
              <a:avLst/>
            </a:prstGeom>
            <a:solidFill>
              <a:srgbClr val="CCFF66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61" name="Rectangle 119"/>
            <p:cNvSpPr>
              <a:spLocks noChangeArrowheads="1"/>
            </p:cNvSpPr>
            <p:nvPr/>
          </p:nvSpPr>
          <p:spPr bwMode="auto">
            <a:xfrm>
              <a:off x="5097" y="3993"/>
              <a:ext cx="183" cy="192"/>
            </a:xfrm>
            <a:prstGeom prst="rect">
              <a:avLst/>
            </a:prstGeom>
            <a:solidFill>
              <a:srgbClr val="CCFF66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62" name="Rectangle 120"/>
            <p:cNvSpPr>
              <a:spLocks noChangeArrowheads="1"/>
            </p:cNvSpPr>
            <p:nvPr/>
          </p:nvSpPr>
          <p:spPr bwMode="auto">
            <a:xfrm>
              <a:off x="5289" y="3993"/>
              <a:ext cx="183" cy="192"/>
            </a:xfrm>
            <a:prstGeom prst="rect">
              <a:avLst/>
            </a:prstGeom>
            <a:solidFill>
              <a:srgbClr val="CCFF66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63" name="Rectangle 121"/>
            <p:cNvSpPr>
              <a:spLocks noChangeArrowheads="1"/>
            </p:cNvSpPr>
            <p:nvPr/>
          </p:nvSpPr>
          <p:spPr bwMode="auto">
            <a:xfrm>
              <a:off x="5481" y="3993"/>
              <a:ext cx="183" cy="192"/>
            </a:xfrm>
            <a:prstGeom prst="rect">
              <a:avLst/>
            </a:prstGeom>
            <a:solidFill>
              <a:srgbClr val="CCFF66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64" name="Rectangle 122"/>
            <p:cNvSpPr>
              <a:spLocks noChangeArrowheads="1"/>
            </p:cNvSpPr>
            <p:nvPr/>
          </p:nvSpPr>
          <p:spPr bwMode="auto">
            <a:xfrm>
              <a:off x="5673" y="3993"/>
              <a:ext cx="183" cy="192"/>
            </a:xfrm>
            <a:prstGeom prst="rect">
              <a:avLst/>
            </a:prstGeom>
            <a:solidFill>
              <a:srgbClr val="CCFF66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</p:grpSp>
      <p:grpSp>
        <p:nvGrpSpPr>
          <p:cNvPr id="65" name="Group 62"/>
          <p:cNvGrpSpPr>
            <a:grpSpLocks/>
          </p:cNvGrpSpPr>
          <p:nvPr/>
        </p:nvGrpSpPr>
        <p:grpSpPr bwMode="auto">
          <a:xfrm rot="10800000">
            <a:off x="152400" y="6319838"/>
            <a:ext cx="9144000" cy="690562"/>
            <a:chOff x="105" y="3993"/>
            <a:chExt cx="5751" cy="414"/>
          </a:xfrm>
        </p:grpSpPr>
        <p:sp>
          <p:nvSpPr>
            <p:cNvPr id="66" name="Rectangle 63"/>
            <p:cNvSpPr>
              <a:spLocks noChangeArrowheads="1"/>
            </p:cNvSpPr>
            <p:nvPr/>
          </p:nvSpPr>
          <p:spPr bwMode="auto">
            <a:xfrm>
              <a:off x="105" y="4215"/>
              <a:ext cx="183" cy="192"/>
            </a:xfrm>
            <a:prstGeom prst="rect">
              <a:avLst/>
            </a:prstGeom>
            <a:solidFill>
              <a:srgbClr val="669900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67" name="Rectangle 64"/>
            <p:cNvSpPr>
              <a:spLocks noChangeArrowheads="1"/>
            </p:cNvSpPr>
            <p:nvPr/>
          </p:nvSpPr>
          <p:spPr bwMode="auto">
            <a:xfrm>
              <a:off x="297" y="4215"/>
              <a:ext cx="183" cy="192"/>
            </a:xfrm>
            <a:prstGeom prst="rect">
              <a:avLst/>
            </a:prstGeom>
            <a:solidFill>
              <a:srgbClr val="CCCC00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68" name="Rectangle 65"/>
            <p:cNvSpPr>
              <a:spLocks noChangeArrowheads="1"/>
            </p:cNvSpPr>
            <p:nvPr/>
          </p:nvSpPr>
          <p:spPr bwMode="auto">
            <a:xfrm>
              <a:off x="489" y="4215"/>
              <a:ext cx="183" cy="192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69" name="Rectangle 66"/>
            <p:cNvSpPr>
              <a:spLocks noChangeArrowheads="1"/>
            </p:cNvSpPr>
            <p:nvPr/>
          </p:nvSpPr>
          <p:spPr bwMode="auto">
            <a:xfrm>
              <a:off x="681" y="4215"/>
              <a:ext cx="183" cy="192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70" name="Rectangle 67"/>
            <p:cNvSpPr>
              <a:spLocks noChangeArrowheads="1"/>
            </p:cNvSpPr>
            <p:nvPr/>
          </p:nvSpPr>
          <p:spPr bwMode="auto">
            <a:xfrm>
              <a:off x="873" y="4215"/>
              <a:ext cx="183" cy="192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71" name="Rectangle 68"/>
            <p:cNvSpPr>
              <a:spLocks noChangeArrowheads="1"/>
            </p:cNvSpPr>
            <p:nvPr/>
          </p:nvSpPr>
          <p:spPr bwMode="auto">
            <a:xfrm>
              <a:off x="1065" y="4215"/>
              <a:ext cx="183" cy="192"/>
            </a:xfrm>
            <a:prstGeom prst="rect">
              <a:avLst/>
            </a:prstGeom>
            <a:solidFill>
              <a:srgbClr val="669900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72" name="Rectangle 69"/>
            <p:cNvSpPr>
              <a:spLocks noChangeArrowheads="1"/>
            </p:cNvSpPr>
            <p:nvPr/>
          </p:nvSpPr>
          <p:spPr bwMode="auto">
            <a:xfrm>
              <a:off x="1257" y="4215"/>
              <a:ext cx="183" cy="192"/>
            </a:xfrm>
            <a:prstGeom prst="rect">
              <a:avLst/>
            </a:prstGeom>
            <a:solidFill>
              <a:srgbClr val="CCCC00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73" name="Rectangle 70"/>
            <p:cNvSpPr>
              <a:spLocks noChangeArrowheads="1"/>
            </p:cNvSpPr>
            <p:nvPr/>
          </p:nvSpPr>
          <p:spPr bwMode="auto">
            <a:xfrm>
              <a:off x="1449" y="4215"/>
              <a:ext cx="183" cy="192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74" name="Rectangle 71"/>
            <p:cNvSpPr>
              <a:spLocks noChangeArrowheads="1"/>
            </p:cNvSpPr>
            <p:nvPr/>
          </p:nvSpPr>
          <p:spPr bwMode="auto">
            <a:xfrm>
              <a:off x="1641" y="4215"/>
              <a:ext cx="183" cy="192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75" name="Rectangle 72"/>
            <p:cNvSpPr>
              <a:spLocks noChangeArrowheads="1"/>
            </p:cNvSpPr>
            <p:nvPr/>
          </p:nvSpPr>
          <p:spPr bwMode="auto">
            <a:xfrm>
              <a:off x="1833" y="4215"/>
              <a:ext cx="183" cy="192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76" name="Rectangle 73"/>
            <p:cNvSpPr>
              <a:spLocks noChangeArrowheads="1"/>
            </p:cNvSpPr>
            <p:nvPr/>
          </p:nvSpPr>
          <p:spPr bwMode="auto">
            <a:xfrm>
              <a:off x="2025" y="4215"/>
              <a:ext cx="183" cy="192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77" name="Rectangle 74"/>
            <p:cNvSpPr>
              <a:spLocks noChangeArrowheads="1"/>
            </p:cNvSpPr>
            <p:nvPr/>
          </p:nvSpPr>
          <p:spPr bwMode="auto">
            <a:xfrm>
              <a:off x="2217" y="4215"/>
              <a:ext cx="183" cy="192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78" name="Rectangle 75"/>
            <p:cNvSpPr>
              <a:spLocks noChangeArrowheads="1"/>
            </p:cNvSpPr>
            <p:nvPr/>
          </p:nvSpPr>
          <p:spPr bwMode="auto">
            <a:xfrm>
              <a:off x="2409" y="4215"/>
              <a:ext cx="183" cy="192"/>
            </a:xfrm>
            <a:prstGeom prst="rect">
              <a:avLst/>
            </a:prstGeom>
            <a:solidFill>
              <a:srgbClr val="CCCC00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79" name="Rectangle 76"/>
            <p:cNvSpPr>
              <a:spLocks noChangeArrowheads="1"/>
            </p:cNvSpPr>
            <p:nvPr/>
          </p:nvSpPr>
          <p:spPr bwMode="auto">
            <a:xfrm>
              <a:off x="2601" y="4215"/>
              <a:ext cx="183" cy="192"/>
            </a:xfrm>
            <a:prstGeom prst="rect">
              <a:avLst/>
            </a:prstGeom>
            <a:solidFill>
              <a:srgbClr val="669900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80" name="Rectangle 77"/>
            <p:cNvSpPr>
              <a:spLocks noChangeArrowheads="1"/>
            </p:cNvSpPr>
            <p:nvPr/>
          </p:nvSpPr>
          <p:spPr bwMode="auto">
            <a:xfrm>
              <a:off x="2793" y="4215"/>
              <a:ext cx="183" cy="192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81" name="Rectangle 78"/>
            <p:cNvSpPr>
              <a:spLocks noChangeArrowheads="1"/>
            </p:cNvSpPr>
            <p:nvPr/>
          </p:nvSpPr>
          <p:spPr bwMode="auto">
            <a:xfrm>
              <a:off x="2985" y="4215"/>
              <a:ext cx="183" cy="192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82" name="Rectangle 79"/>
            <p:cNvSpPr>
              <a:spLocks noChangeArrowheads="1"/>
            </p:cNvSpPr>
            <p:nvPr/>
          </p:nvSpPr>
          <p:spPr bwMode="auto">
            <a:xfrm>
              <a:off x="3177" y="4215"/>
              <a:ext cx="183" cy="192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83" name="Rectangle 80"/>
            <p:cNvSpPr>
              <a:spLocks noChangeArrowheads="1"/>
            </p:cNvSpPr>
            <p:nvPr/>
          </p:nvSpPr>
          <p:spPr bwMode="auto">
            <a:xfrm>
              <a:off x="3369" y="4215"/>
              <a:ext cx="183" cy="192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84" name="Rectangle 81"/>
            <p:cNvSpPr>
              <a:spLocks noChangeArrowheads="1"/>
            </p:cNvSpPr>
            <p:nvPr/>
          </p:nvSpPr>
          <p:spPr bwMode="auto">
            <a:xfrm>
              <a:off x="3561" y="4215"/>
              <a:ext cx="183" cy="192"/>
            </a:xfrm>
            <a:prstGeom prst="rect">
              <a:avLst/>
            </a:prstGeom>
            <a:solidFill>
              <a:srgbClr val="669900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85" name="Rectangle 82"/>
            <p:cNvSpPr>
              <a:spLocks noChangeArrowheads="1"/>
            </p:cNvSpPr>
            <p:nvPr/>
          </p:nvSpPr>
          <p:spPr bwMode="auto">
            <a:xfrm>
              <a:off x="3753" y="4215"/>
              <a:ext cx="183" cy="192"/>
            </a:xfrm>
            <a:prstGeom prst="rect">
              <a:avLst/>
            </a:prstGeom>
            <a:solidFill>
              <a:srgbClr val="CCCC00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86" name="Rectangle 83"/>
            <p:cNvSpPr>
              <a:spLocks noChangeArrowheads="1"/>
            </p:cNvSpPr>
            <p:nvPr/>
          </p:nvSpPr>
          <p:spPr bwMode="auto">
            <a:xfrm>
              <a:off x="3945" y="4215"/>
              <a:ext cx="183" cy="192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87" name="Rectangle 84"/>
            <p:cNvSpPr>
              <a:spLocks noChangeArrowheads="1"/>
            </p:cNvSpPr>
            <p:nvPr/>
          </p:nvSpPr>
          <p:spPr bwMode="auto">
            <a:xfrm>
              <a:off x="4137" y="4215"/>
              <a:ext cx="183" cy="192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88" name="Rectangle 85"/>
            <p:cNvSpPr>
              <a:spLocks noChangeArrowheads="1"/>
            </p:cNvSpPr>
            <p:nvPr/>
          </p:nvSpPr>
          <p:spPr bwMode="auto">
            <a:xfrm>
              <a:off x="4329" y="4215"/>
              <a:ext cx="183" cy="192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89" name="Rectangle 86"/>
            <p:cNvSpPr>
              <a:spLocks noChangeArrowheads="1"/>
            </p:cNvSpPr>
            <p:nvPr/>
          </p:nvSpPr>
          <p:spPr bwMode="auto">
            <a:xfrm>
              <a:off x="4521" y="4215"/>
              <a:ext cx="183" cy="192"/>
            </a:xfrm>
            <a:prstGeom prst="rect">
              <a:avLst/>
            </a:prstGeom>
            <a:solidFill>
              <a:srgbClr val="669900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90" name="Rectangle 87"/>
            <p:cNvSpPr>
              <a:spLocks noChangeArrowheads="1"/>
            </p:cNvSpPr>
            <p:nvPr/>
          </p:nvSpPr>
          <p:spPr bwMode="auto">
            <a:xfrm>
              <a:off x="4713" y="4215"/>
              <a:ext cx="183" cy="192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91" name="Rectangle 88"/>
            <p:cNvSpPr>
              <a:spLocks noChangeArrowheads="1"/>
            </p:cNvSpPr>
            <p:nvPr/>
          </p:nvSpPr>
          <p:spPr bwMode="auto">
            <a:xfrm>
              <a:off x="4905" y="4215"/>
              <a:ext cx="183" cy="192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92" name="Rectangle 89"/>
            <p:cNvSpPr>
              <a:spLocks noChangeArrowheads="1"/>
            </p:cNvSpPr>
            <p:nvPr/>
          </p:nvSpPr>
          <p:spPr bwMode="auto">
            <a:xfrm>
              <a:off x="5097" y="4215"/>
              <a:ext cx="183" cy="192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93" name="Rectangle 90"/>
            <p:cNvSpPr>
              <a:spLocks noChangeArrowheads="1"/>
            </p:cNvSpPr>
            <p:nvPr/>
          </p:nvSpPr>
          <p:spPr bwMode="auto">
            <a:xfrm>
              <a:off x="5289" y="4215"/>
              <a:ext cx="183" cy="192"/>
            </a:xfrm>
            <a:prstGeom prst="rect">
              <a:avLst/>
            </a:prstGeom>
            <a:solidFill>
              <a:srgbClr val="669900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94" name="Rectangle 91"/>
            <p:cNvSpPr>
              <a:spLocks noChangeArrowheads="1"/>
            </p:cNvSpPr>
            <p:nvPr/>
          </p:nvSpPr>
          <p:spPr bwMode="auto">
            <a:xfrm>
              <a:off x="5481" y="4215"/>
              <a:ext cx="183" cy="192"/>
            </a:xfrm>
            <a:prstGeom prst="rect">
              <a:avLst/>
            </a:prstGeom>
            <a:solidFill>
              <a:srgbClr val="CCCC00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95" name="Rectangle 92"/>
            <p:cNvSpPr>
              <a:spLocks noChangeArrowheads="1"/>
            </p:cNvSpPr>
            <p:nvPr/>
          </p:nvSpPr>
          <p:spPr bwMode="auto">
            <a:xfrm>
              <a:off x="5673" y="4215"/>
              <a:ext cx="183" cy="192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96" name="Rectangle 93"/>
            <p:cNvSpPr>
              <a:spLocks noChangeArrowheads="1"/>
            </p:cNvSpPr>
            <p:nvPr/>
          </p:nvSpPr>
          <p:spPr bwMode="auto">
            <a:xfrm>
              <a:off x="105" y="3993"/>
              <a:ext cx="183" cy="192"/>
            </a:xfrm>
            <a:prstGeom prst="rect">
              <a:avLst/>
            </a:prstGeom>
            <a:solidFill>
              <a:srgbClr val="CCFF66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97" name="Rectangle 94"/>
            <p:cNvSpPr>
              <a:spLocks noChangeArrowheads="1"/>
            </p:cNvSpPr>
            <p:nvPr/>
          </p:nvSpPr>
          <p:spPr bwMode="auto">
            <a:xfrm>
              <a:off x="297" y="3993"/>
              <a:ext cx="183" cy="192"/>
            </a:xfrm>
            <a:prstGeom prst="rect">
              <a:avLst/>
            </a:prstGeom>
            <a:solidFill>
              <a:srgbClr val="CCFF66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98" name="Rectangle 95"/>
            <p:cNvSpPr>
              <a:spLocks noChangeArrowheads="1"/>
            </p:cNvSpPr>
            <p:nvPr/>
          </p:nvSpPr>
          <p:spPr bwMode="auto">
            <a:xfrm>
              <a:off x="489" y="3993"/>
              <a:ext cx="183" cy="192"/>
            </a:xfrm>
            <a:prstGeom prst="rect">
              <a:avLst/>
            </a:prstGeom>
            <a:solidFill>
              <a:srgbClr val="CCFF66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99" name="Rectangle 96"/>
            <p:cNvSpPr>
              <a:spLocks noChangeArrowheads="1"/>
            </p:cNvSpPr>
            <p:nvPr/>
          </p:nvSpPr>
          <p:spPr bwMode="auto">
            <a:xfrm>
              <a:off x="681" y="3993"/>
              <a:ext cx="183" cy="192"/>
            </a:xfrm>
            <a:prstGeom prst="rect">
              <a:avLst/>
            </a:prstGeom>
            <a:solidFill>
              <a:srgbClr val="CCFF66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100" name="Rectangle 97"/>
            <p:cNvSpPr>
              <a:spLocks noChangeArrowheads="1"/>
            </p:cNvSpPr>
            <p:nvPr/>
          </p:nvSpPr>
          <p:spPr bwMode="auto">
            <a:xfrm>
              <a:off x="873" y="3993"/>
              <a:ext cx="183" cy="192"/>
            </a:xfrm>
            <a:prstGeom prst="rect">
              <a:avLst/>
            </a:prstGeom>
            <a:solidFill>
              <a:srgbClr val="CCFF66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101" name="Rectangle 98"/>
            <p:cNvSpPr>
              <a:spLocks noChangeArrowheads="1"/>
            </p:cNvSpPr>
            <p:nvPr/>
          </p:nvSpPr>
          <p:spPr bwMode="auto">
            <a:xfrm>
              <a:off x="1065" y="3993"/>
              <a:ext cx="183" cy="192"/>
            </a:xfrm>
            <a:prstGeom prst="rect">
              <a:avLst/>
            </a:prstGeom>
            <a:solidFill>
              <a:srgbClr val="CCFF66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102" name="Rectangle 99"/>
            <p:cNvSpPr>
              <a:spLocks noChangeArrowheads="1"/>
            </p:cNvSpPr>
            <p:nvPr/>
          </p:nvSpPr>
          <p:spPr bwMode="auto">
            <a:xfrm>
              <a:off x="1257" y="3993"/>
              <a:ext cx="183" cy="192"/>
            </a:xfrm>
            <a:prstGeom prst="rect">
              <a:avLst/>
            </a:prstGeom>
            <a:solidFill>
              <a:srgbClr val="CCFF66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103" name="Rectangle 100"/>
            <p:cNvSpPr>
              <a:spLocks noChangeArrowheads="1"/>
            </p:cNvSpPr>
            <p:nvPr/>
          </p:nvSpPr>
          <p:spPr bwMode="auto">
            <a:xfrm>
              <a:off x="1449" y="3993"/>
              <a:ext cx="183" cy="192"/>
            </a:xfrm>
            <a:prstGeom prst="rect">
              <a:avLst/>
            </a:prstGeom>
            <a:solidFill>
              <a:srgbClr val="CCFF66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104" name="Rectangle 101"/>
            <p:cNvSpPr>
              <a:spLocks noChangeArrowheads="1"/>
            </p:cNvSpPr>
            <p:nvPr/>
          </p:nvSpPr>
          <p:spPr bwMode="auto">
            <a:xfrm>
              <a:off x="1641" y="3993"/>
              <a:ext cx="183" cy="192"/>
            </a:xfrm>
            <a:prstGeom prst="rect">
              <a:avLst/>
            </a:prstGeom>
            <a:solidFill>
              <a:srgbClr val="CCFF66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105" name="Rectangle 102"/>
            <p:cNvSpPr>
              <a:spLocks noChangeArrowheads="1"/>
            </p:cNvSpPr>
            <p:nvPr/>
          </p:nvSpPr>
          <p:spPr bwMode="auto">
            <a:xfrm>
              <a:off x="1833" y="3993"/>
              <a:ext cx="183" cy="192"/>
            </a:xfrm>
            <a:prstGeom prst="rect">
              <a:avLst/>
            </a:prstGeom>
            <a:solidFill>
              <a:srgbClr val="CCFF66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106" name="Rectangle 103"/>
            <p:cNvSpPr>
              <a:spLocks noChangeArrowheads="1"/>
            </p:cNvSpPr>
            <p:nvPr/>
          </p:nvSpPr>
          <p:spPr bwMode="auto">
            <a:xfrm>
              <a:off x="2025" y="3993"/>
              <a:ext cx="183" cy="192"/>
            </a:xfrm>
            <a:prstGeom prst="rect">
              <a:avLst/>
            </a:prstGeom>
            <a:solidFill>
              <a:srgbClr val="CCFF66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107" name="Rectangle 104"/>
            <p:cNvSpPr>
              <a:spLocks noChangeArrowheads="1"/>
            </p:cNvSpPr>
            <p:nvPr/>
          </p:nvSpPr>
          <p:spPr bwMode="auto">
            <a:xfrm>
              <a:off x="2217" y="3993"/>
              <a:ext cx="183" cy="192"/>
            </a:xfrm>
            <a:prstGeom prst="rect">
              <a:avLst/>
            </a:prstGeom>
            <a:solidFill>
              <a:srgbClr val="CCFF66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108" name="Rectangle 105"/>
            <p:cNvSpPr>
              <a:spLocks noChangeArrowheads="1"/>
            </p:cNvSpPr>
            <p:nvPr/>
          </p:nvSpPr>
          <p:spPr bwMode="auto">
            <a:xfrm>
              <a:off x="2409" y="3993"/>
              <a:ext cx="183" cy="192"/>
            </a:xfrm>
            <a:prstGeom prst="rect">
              <a:avLst/>
            </a:prstGeom>
            <a:solidFill>
              <a:srgbClr val="CCFF66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109" name="Rectangle 106"/>
            <p:cNvSpPr>
              <a:spLocks noChangeArrowheads="1"/>
            </p:cNvSpPr>
            <p:nvPr/>
          </p:nvSpPr>
          <p:spPr bwMode="auto">
            <a:xfrm>
              <a:off x="2601" y="3993"/>
              <a:ext cx="183" cy="192"/>
            </a:xfrm>
            <a:prstGeom prst="rect">
              <a:avLst/>
            </a:prstGeom>
            <a:solidFill>
              <a:srgbClr val="CCFF66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110" name="Rectangle 107"/>
            <p:cNvSpPr>
              <a:spLocks noChangeArrowheads="1"/>
            </p:cNvSpPr>
            <p:nvPr/>
          </p:nvSpPr>
          <p:spPr bwMode="auto">
            <a:xfrm>
              <a:off x="2793" y="3993"/>
              <a:ext cx="183" cy="192"/>
            </a:xfrm>
            <a:prstGeom prst="rect">
              <a:avLst/>
            </a:prstGeom>
            <a:solidFill>
              <a:srgbClr val="CCFF66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111" name="Rectangle 108"/>
            <p:cNvSpPr>
              <a:spLocks noChangeArrowheads="1"/>
            </p:cNvSpPr>
            <p:nvPr/>
          </p:nvSpPr>
          <p:spPr bwMode="auto">
            <a:xfrm>
              <a:off x="2985" y="3993"/>
              <a:ext cx="183" cy="192"/>
            </a:xfrm>
            <a:prstGeom prst="rect">
              <a:avLst/>
            </a:prstGeom>
            <a:solidFill>
              <a:srgbClr val="CCFF66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112" name="Rectangle 109"/>
            <p:cNvSpPr>
              <a:spLocks noChangeArrowheads="1"/>
            </p:cNvSpPr>
            <p:nvPr/>
          </p:nvSpPr>
          <p:spPr bwMode="auto">
            <a:xfrm>
              <a:off x="3177" y="3993"/>
              <a:ext cx="183" cy="192"/>
            </a:xfrm>
            <a:prstGeom prst="rect">
              <a:avLst/>
            </a:prstGeom>
            <a:solidFill>
              <a:srgbClr val="CCFF66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113" name="Rectangle 110"/>
            <p:cNvSpPr>
              <a:spLocks noChangeArrowheads="1"/>
            </p:cNvSpPr>
            <p:nvPr/>
          </p:nvSpPr>
          <p:spPr bwMode="auto">
            <a:xfrm>
              <a:off x="3369" y="3993"/>
              <a:ext cx="183" cy="192"/>
            </a:xfrm>
            <a:prstGeom prst="rect">
              <a:avLst/>
            </a:prstGeom>
            <a:solidFill>
              <a:srgbClr val="CCFF66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114" name="Rectangle 111"/>
            <p:cNvSpPr>
              <a:spLocks noChangeArrowheads="1"/>
            </p:cNvSpPr>
            <p:nvPr/>
          </p:nvSpPr>
          <p:spPr bwMode="auto">
            <a:xfrm>
              <a:off x="3561" y="3993"/>
              <a:ext cx="183" cy="192"/>
            </a:xfrm>
            <a:prstGeom prst="rect">
              <a:avLst/>
            </a:prstGeom>
            <a:solidFill>
              <a:srgbClr val="CCFF66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115" name="Rectangle 112"/>
            <p:cNvSpPr>
              <a:spLocks noChangeArrowheads="1"/>
            </p:cNvSpPr>
            <p:nvPr/>
          </p:nvSpPr>
          <p:spPr bwMode="auto">
            <a:xfrm>
              <a:off x="3753" y="3993"/>
              <a:ext cx="183" cy="192"/>
            </a:xfrm>
            <a:prstGeom prst="rect">
              <a:avLst/>
            </a:prstGeom>
            <a:solidFill>
              <a:srgbClr val="CCFF66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116" name="Rectangle 113"/>
            <p:cNvSpPr>
              <a:spLocks noChangeArrowheads="1"/>
            </p:cNvSpPr>
            <p:nvPr/>
          </p:nvSpPr>
          <p:spPr bwMode="auto">
            <a:xfrm>
              <a:off x="3945" y="3993"/>
              <a:ext cx="183" cy="192"/>
            </a:xfrm>
            <a:prstGeom prst="rect">
              <a:avLst/>
            </a:prstGeom>
            <a:solidFill>
              <a:srgbClr val="CCFF66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117" name="Rectangle 114"/>
            <p:cNvSpPr>
              <a:spLocks noChangeArrowheads="1"/>
            </p:cNvSpPr>
            <p:nvPr/>
          </p:nvSpPr>
          <p:spPr bwMode="auto">
            <a:xfrm>
              <a:off x="4137" y="3993"/>
              <a:ext cx="183" cy="192"/>
            </a:xfrm>
            <a:prstGeom prst="rect">
              <a:avLst/>
            </a:prstGeom>
            <a:solidFill>
              <a:srgbClr val="CCFF66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118" name="Rectangle 115"/>
            <p:cNvSpPr>
              <a:spLocks noChangeArrowheads="1"/>
            </p:cNvSpPr>
            <p:nvPr/>
          </p:nvSpPr>
          <p:spPr bwMode="auto">
            <a:xfrm>
              <a:off x="4329" y="3993"/>
              <a:ext cx="183" cy="192"/>
            </a:xfrm>
            <a:prstGeom prst="rect">
              <a:avLst/>
            </a:prstGeom>
            <a:solidFill>
              <a:srgbClr val="CCFF66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119" name="Rectangle 116"/>
            <p:cNvSpPr>
              <a:spLocks noChangeArrowheads="1"/>
            </p:cNvSpPr>
            <p:nvPr/>
          </p:nvSpPr>
          <p:spPr bwMode="auto">
            <a:xfrm>
              <a:off x="4521" y="3993"/>
              <a:ext cx="183" cy="192"/>
            </a:xfrm>
            <a:prstGeom prst="rect">
              <a:avLst/>
            </a:prstGeom>
            <a:solidFill>
              <a:srgbClr val="CCFF66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120" name="Rectangle 117"/>
            <p:cNvSpPr>
              <a:spLocks noChangeArrowheads="1"/>
            </p:cNvSpPr>
            <p:nvPr/>
          </p:nvSpPr>
          <p:spPr bwMode="auto">
            <a:xfrm>
              <a:off x="4713" y="3993"/>
              <a:ext cx="183" cy="192"/>
            </a:xfrm>
            <a:prstGeom prst="rect">
              <a:avLst/>
            </a:prstGeom>
            <a:solidFill>
              <a:srgbClr val="CCFF66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121" name="Rectangle 118"/>
            <p:cNvSpPr>
              <a:spLocks noChangeArrowheads="1"/>
            </p:cNvSpPr>
            <p:nvPr/>
          </p:nvSpPr>
          <p:spPr bwMode="auto">
            <a:xfrm>
              <a:off x="4905" y="3993"/>
              <a:ext cx="183" cy="192"/>
            </a:xfrm>
            <a:prstGeom prst="rect">
              <a:avLst/>
            </a:prstGeom>
            <a:solidFill>
              <a:srgbClr val="CCFF66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122" name="Rectangle 119"/>
            <p:cNvSpPr>
              <a:spLocks noChangeArrowheads="1"/>
            </p:cNvSpPr>
            <p:nvPr/>
          </p:nvSpPr>
          <p:spPr bwMode="auto">
            <a:xfrm>
              <a:off x="5097" y="3993"/>
              <a:ext cx="183" cy="192"/>
            </a:xfrm>
            <a:prstGeom prst="rect">
              <a:avLst/>
            </a:prstGeom>
            <a:solidFill>
              <a:srgbClr val="CCFF66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123" name="Rectangle 120"/>
            <p:cNvSpPr>
              <a:spLocks noChangeArrowheads="1"/>
            </p:cNvSpPr>
            <p:nvPr/>
          </p:nvSpPr>
          <p:spPr bwMode="auto">
            <a:xfrm>
              <a:off x="5289" y="3993"/>
              <a:ext cx="183" cy="192"/>
            </a:xfrm>
            <a:prstGeom prst="rect">
              <a:avLst/>
            </a:prstGeom>
            <a:solidFill>
              <a:srgbClr val="CCFF66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124" name="Rectangle 121"/>
            <p:cNvSpPr>
              <a:spLocks noChangeArrowheads="1"/>
            </p:cNvSpPr>
            <p:nvPr/>
          </p:nvSpPr>
          <p:spPr bwMode="auto">
            <a:xfrm>
              <a:off x="5481" y="3993"/>
              <a:ext cx="183" cy="192"/>
            </a:xfrm>
            <a:prstGeom prst="rect">
              <a:avLst/>
            </a:prstGeom>
            <a:solidFill>
              <a:srgbClr val="CCFF66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125" name="Rectangle 122"/>
            <p:cNvSpPr>
              <a:spLocks noChangeArrowheads="1"/>
            </p:cNvSpPr>
            <p:nvPr/>
          </p:nvSpPr>
          <p:spPr bwMode="auto">
            <a:xfrm>
              <a:off x="5673" y="3993"/>
              <a:ext cx="183" cy="192"/>
            </a:xfrm>
            <a:prstGeom prst="rect">
              <a:avLst/>
            </a:prstGeom>
            <a:solidFill>
              <a:srgbClr val="CCFF66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le 4"/>
          <p:cNvGraphicFramePr>
            <a:graphicFrameLocks noGrp="1"/>
          </p:cNvGraphicFramePr>
          <p:nvPr/>
        </p:nvGraphicFramePr>
        <p:xfrm>
          <a:off x="1" y="785794"/>
          <a:ext cx="9143999" cy="6072206"/>
        </p:xfrm>
        <a:graphic>
          <a:graphicData uri="http://schemas.openxmlformats.org/drawingml/2006/table">
            <a:tbl>
              <a:tblPr/>
              <a:tblGrid>
                <a:gridCol w="2873829"/>
                <a:gridCol w="3483428"/>
                <a:gridCol w="2786742"/>
              </a:tblGrid>
              <a:tr h="431644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1000"/>
                        </a:spcAft>
                      </a:pPr>
                      <a:r>
                        <a:rPr lang="id-ID" sz="2200" dirty="0">
                          <a:solidFill>
                            <a:srgbClr val="000000"/>
                          </a:solidFill>
                          <a:latin typeface="Arial"/>
                          <a:ea typeface="Calibri"/>
                          <a:cs typeface="Times New Roman"/>
                        </a:rPr>
                        <a:t>Hasil Karya Anak</a:t>
                      </a:r>
                      <a:endParaRPr lang="id-ID" sz="2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1000"/>
                        </a:spcAft>
                      </a:pPr>
                      <a:r>
                        <a:rPr lang="en-US" sz="2200" dirty="0" err="1">
                          <a:solidFill>
                            <a:srgbClr val="000000"/>
                          </a:solidFill>
                          <a:latin typeface="Arial"/>
                          <a:ea typeface="Calibri"/>
                          <a:cs typeface="Times New Roman"/>
                        </a:rPr>
                        <a:t>Hasil</a:t>
                      </a:r>
                      <a:r>
                        <a:rPr lang="en-US" sz="2200" dirty="0">
                          <a:solidFill>
                            <a:srgbClr val="000000"/>
                          </a:solidFill>
                          <a:latin typeface="Arial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200" dirty="0" err="1">
                          <a:solidFill>
                            <a:srgbClr val="000000"/>
                          </a:solidFill>
                          <a:latin typeface="Arial"/>
                          <a:ea typeface="Calibri"/>
                          <a:cs typeface="Times New Roman"/>
                        </a:rPr>
                        <a:t>Pengamatan</a:t>
                      </a:r>
                      <a:endParaRPr lang="id-ID" sz="2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1000"/>
                        </a:spcAft>
                      </a:pPr>
                      <a:r>
                        <a:rPr lang="id-ID" sz="2200" dirty="0" smtClean="0">
                          <a:solidFill>
                            <a:srgbClr val="000000"/>
                          </a:solidFill>
                          <a:latin typeface="Arial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200" dirty="0" smtClean="0">
                          <a:solidFill>
                            <a:srgbClr val="000000"/>
                          </a:solidFill>
                          <a:latin typeface="Arial"/>
                          <a:ea typeface="Calibri"/>
                          <a:cs typeface="Times New Roman"/>
                        </a:rPr>
                        <a:t>KD</a:t>
                      </a:r>
                      <a:endParaRPr lang="id-ID" sz="2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640562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1000"/>
                        </a:spcAft>
                      </a:pPr>
                      <a:r>
                        <a:rPr lang="id-ID" sz="2200" dirty="0" smtClean="0">
                          <a:solidFill>
                            <a:srgbClr val="000000"/>
                          </a:solidFill>
                          <a:latin typeface="Arial"/>
                          <a:ea typeface="Calibri"/>
                          <a:cs typeface="Times New Roman"/>
                        </a:rPr>
                        <a:t>Tanggal</a:t>
                      </a:r>
                      <a:r>
                        <a:rPr lang="id-ID" sz="2200" dirty="0">
                          <a:solidFill>
                            <a:srgbClr val="000000"/>
                          </a:solidFill>
                          <a:latin typeface="Arial"/>
                          <a:ea typeface="Calibri"/>
                          <a:cs typeface="Times New Roman"/>
                        </a:rPr>
                        <a:t>: 1 </a:t>
                      </a:r>
                      <a:r>
                        <a:rPr lang="en-US" sz="2200" dirty="0" err="1">
                          <a:solidFill>
                            <a:srgbClr val="000000"/>
                          </a:solidFill>
                          <a:latin typeface="Arial"/>
                          <a:ea typeface="Calibri"/>
                          <a:cs typeface="Times New Roman"/>
                        </a:rPr>
                        <a:t>Juli</a:t>
                      </a:r>
                      <a:r>
                        <a:rPr lang="id-ID" sz="2200" dirty="0">
                          <a:solidFill>
                            <a:srgbClr val="000000"/>
                          </a:solidFill>
                          <a:latin typeface="Arial"/>
                          <a:ea typeface="Calibri"/>
                          <a:cs typeface="Times New Roman"/>
                        </a:rPr>
                        <a:t> 2014</a:t>
                      </a:r>
                      <a:endParaRPr lang="id-ID" sz="2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42900" lvl="0" indent="-342900" algn="just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1000"/>
                        </a:spcAft>
                        <a:buFont typeface="Wingdings" pitchFamily="2" charset="2"/>
                        <a:buChar char="q"/>
                      </a:pPr>
                      <a:r>
                        <a:rPr lang="en-US" sz="2200" dirty="0" err="1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Huruf-huruf</a:t>
                      </a:r>
                      <a:r>
                        <a:rPr lang="en-US" sz="22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 </a:t>
                      </a:r>
                      <a:r>
                        <a:rPr lang="en-US" sz="2200" dirty="0" err="1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belum</a:t>
                      </a:r>
                      <a:r>
                        <a:rPr lang="en-US" sz="22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 </a:t>
                      </a:r>
                      <a:r>
                        <a:rPr lang="en-US" sz="2200" dirty="0" err="1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terangkai</a:t>
                      </a:r>
                      <a:endParaRPr lang="id-ID" sz="22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  <a:p>
                      <a:pPr marL="342900" lvl="0" indent="-342900" algn="just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1000"/>
                        </a:spcAft>
                        <a:buFont typeface="Wingdings" pitchFamily="2" charset="2"/>
                        <a:buChar char="q"/>
                      </a:pPr>
                      <a:r>
                        <a:rPr lang="en-US" sz="2200" dirty="0" err="1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Gambar</a:t>
                      </a:r>
                      <a:r>
                        <a:rPr lang="en-US" sz="2200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 </a:t>
                      </a:r>
                      <a:r>
                        <a:rPr lang="en-US" sz="2200" dirty="0" err="1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kepala</a:t>
                      </a:r>
                      <a:r>
                        <a:rPr lang="en-US" sz="2200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, </a:t>
                      </a:r>
                      <a:r>
                        <a:rPr lang="en-US" sz="2200" dirty="0" err="1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tangan</a:t>
                      </a:r>
                      <a:r>
                        <a:rPr lang="en-US" sz="2200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 </a:t>
                      </a:r>
                      <a:r>
                        <a:rPr lang="en-US" sz="2200" dirty="0" err="1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dan</a:t>
                      </a:r>
                      <a:r>
                        <a:rPr lang="en-US" sz="2200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 kaki </a:t>
                      </a:r>
                      <a:r>
                        <a:rPr lang="en-US" sz="2200" dirty="0" err="1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tanpa</a:t>
                      </a:r>
                      <a:r>
                        <a:rPr lang="en-US" sz="2200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 </a:t>
                      </a:r>
                      <a:r>
                        <a:rPr lang="en-US" sz="2200" dirty="0" err="1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badan</a:t>
                      </a:r>
                      <a:endParaRPr lang="id-ID" sz="22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  <a:p>
                      <a:pPr marL="342900" lvl="0" indent="-342900" algn="just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1000"/>
                        </a:spcAft>
                        <a:buFont typeface="Wingdings" pitchFamily="2" charset="2"/>
                        <a:buChar char="q"/>
                      </a:pPr>
                      <a:r>
                        <a:rPr lang="en-US" sz="2200" dirty="0" err="1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Warna</a:t>
                      </a:r>
                      <a:r>
                        <a:rPr lang="en-US" sz="2200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 </a:t>
                      </a:r>
                      <a:r>
                        <a:rPr lang="en-US" sz="2200" dirty="0" err="1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biru</a:t>
                      </a:r>
                      <a:r>
                        <a:rPr lang="en-US" sz="2200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, </a:t>
                      </a:r>
                      <a:r>
                        <a:rPr lang="en-US" sz="2200" dirty="0" err="1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hijau</a:t>
                      </a:r>
                      <a:r>
                        <a:rPr lang="en-US" sz="2200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, </a:t>
                      </a:r>
                      <a:r>
                        <a:rPr lang="en-US" sz="2200" dirty="0" err="1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dan</a:t>
                      </a:r>
                      <a:r>
                        <a:rPr lang="en-US" sz="2200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 </a:t>
                      </a:r>
                      <a:r>
                        <a:rPr lang="en-US" sz="2200" dirty="0" err="1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merah</a:t>
                      </a:r>
                      <a:endParaRPr lang="id-ID" sz="22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  <a:p>
                      <a:pPr marL="342900" lvl="0" indent="-342900" algn="just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1000"/>
                        </a:spcAft>
                        <a:buFont typeface="Wingdings" pitchFamily="2" charset="2"/>
                        <a:buChar char="q"/>
                      </a:pPr>
                      <a:r>
                        <a:rPr lang="en-US" sz="2200" dirty="0" err="1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Gambar</a:t>
                      </a:r>
                      <a:r>
                        <a:rPr lang="en-US" sz="2200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 mama, papa, </a:t>
                      </a:r>
                      <a:r>
                        <a:rPr lang="en-US" sz="2200" dirty="0" err="1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anak</a:t>
                      </a:r>
                      <a:r>
                        <a:rPr lang="en-US" sz="2200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, </a:t>
                      </a:r>
                      <a:r>
                        <a:rPr lang="en-US" sz="2200" dirty="0" err="1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dan</a:t>
                      </a:r>
                      <a:r>
                        <a:rPr lang="en-US" sz="2200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 </a:t>
                      </a:r>
                      <a:r>
                        <a:rPr lang="en-US" sz="2200" dirty="0" err="1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adik</a:t>
                      </a:r>
                      <a:r>
                        <a:rPr lang="en-US" sz="2200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 (</a:t>
                      </a:r>
                      <a:r>
                        <a:rPr lang="en-US" sz="2200" dirty="0" err="1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berdasarkan</a:t>
                      </a:r>
                      <a:r>
                        <a:rPr lang="en-US" sz="2200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 </a:t>
                      </a:r>
                      <a:r>
                        <a:rPr lang="en-US" sz="2200" dirty="0" err="1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cerita</a:t>
                      </a:r>
                      <a:r>
                        <a:rPr lang="en-US" sz="2200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 </a:t>
                      </a:r>
                      <a:r>
                        <a:rPr lang="en-US" sz="2200" dirty="0" err="1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anak</a:t>
                      </a:r>
                      <a:r>
                        <a:rPr lang="en-US" sz="22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)</a:t>
                      </a:r>
                      <a:endParaRPr lang="id-ID" sz="2200" dirty="0" smtClean="0">
                        <a:solidFill>
                          <a:srgbClr val="000000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  <a:p>
                      <a:pPr lvl="0">
                        <a:lnSpc>
                          <a:spcPct val="100000"/>
                        </a:lnSpc>
                        <a:buFont typeface="Wingdings" pitchFamily="2" charset="2"/>
                        <a:buChar char="q"/>
                      </a:pPr>
                      <a:r>
                        <a:rPr lang="id-ID" sz="220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     </a:t>
                      </a:r>
                      <a:r>
                        <a:rPr lang="en-US" sz="2200" kern="1200" dirty="0" err="1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anak</a:t>
                      </a:r>
                      <a:r>
                        <a:rPr lang="en-US" sz="220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, </a:t>
                      </a:r>
                      <a:r>
                        <a:rPr lang="en-US" sz="2200" kern="1200" dirty="0" err="1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dan</a:t>
                      </a:r>
                      <a:r>
                        <a:rPr lang="en-US" sz="220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200" kern="1200" dirty="0" err="1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adik</a:t>
                      </a:r>
                      <a:r>
                        <a:rPr lang="en-US" sz="220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(</a:t>
                      </a:r>
                      <a:r>
                        <a:rPr lang="en-US" sz="2200" kern="1200" dirty="0" err="1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berdasarkan</a:t>
                      </a:r>
                      <a:r>
                        <a:rPr lang="en-US" sz="220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id-ID" sz="220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   </a:t>
                      </a:r>
                      <a:r>
                        <a:rPr lang="en-US" sz="2200" kern="1200" dirty="0" err="1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cerita</a:t>
                      </a:r>
                      <a:r>
                        <a:rPr lang="en-US" sz="220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200" kern="1200" dirty="0" err="1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anak</a:t>
                      </a:r>
                      <a:r>
                        <a:rPr lang="en-US" sz="220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)</a:t>
                      </a:r>
                      <a:endParaRPr lang="id-ID" sz="2200" kern="1200" dirty="0" smtClean="0">
                        <a:solidFill>
                          <a:schemeClr val="tx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  <a:p>
                      <a:pPr lvl="0">
                        <a:lnSpc>
                          <a:spcPct val="100000"/>
                        </a:lnSpc>
                        <a:buFont typeface="Wingdings" pitchFamily="2" charset="2"/>
                        <a:buNone/>
                      </a:pPr>
                      <a:endParaRPr lang="id-ID" sz="2200" kern="1200" dirty="0" smtClean="0">
                        <a:solidFill>
                          <a:schemeClr val="tx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  <a:p>
                      <a:pPr>
                        <a:lnSpc>
                          <a:spcPct val="100000"/>
                        </a:lnSpc>
                        <a:buFont typeface="Wingdings" pitchFamily="2" charset="2"/>
                        <a:buChar char="q"/>
                      </a:pPr>
                      <a:r>
                        <a:rPr lang="id-ID" sz="220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    </a:t>
                      </a:r>
                      <a:r>
                        <a:rPr lang="en-US" sz="2200" kern="1200" dirty="0" err="1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Beberapa</a:t>
                      </a:r>
                      <a:r>
                        <a:rPr lang="en-US" sz="220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200" kern="1200" dirty="0" err="1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bentuk</a:t>
                      </a:r>
                      <a:r>
                        <a:rPr lang="en-US" sz="220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200" kern="1200" dirty="0" err="1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lingkaran</a:t>
                      </a:r>
                      <a:r>
                        <a:rPr lang="en-US" sz="220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200" kern="1200" dirty="0" err="1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dan</a:t>
                      </a:r>
                      <a:r>
                        <a:rPr lang="en-US" sz="220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200" kern="1200" dirty="0" err="1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garis</a:t>
                      </a:r>
                      <a:endParaRPr lang="id-ID" sz="22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17170" indent="-228600" algn="just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1000"/>
                        </a:spcAft>
                      </a:pPr>
                      <a:r>
                        <a:rPr lang="en-US" sz="2200" dirty="0">
                          <a:solidFill>
                            <a:srgbClr val="000000"/>
                          </a:solidFill>
                          <a:latin typeface="Arial"/>
                          <a:ea typeface="Calibri"/>
                          <a:cs typeface="Times New Roman"/>
                        </a:rPr>
                        <a:t>3.12 </a:t>
                      </a:r>
                      <a:r>
                        <a:rPr lang="id-ID" sz="2200" dirty="0" smtClean="0">
                          <a:solidFill>
                            <a:srgbClr val="000000"/>
                          </a:solidFill>
                          <a:latin typeface="Arial"/>
                          <a:ea typeface="Calibri"/>
                          <a:cs typeface="Times New Roman"/>
                        </a:rPr>
                        <a:t>M</a:t>
                      </a:r>
                      <a:r>
                        <a:rPr lang="en-US" sz="2200" dirty="0" err="1" smtClean="0">
                          <a:solidFill>
                            <a:srgbClr val="000000"/>
                          </a:solidFill>
                          <a:latin typeface="Arial"/>
                          <a:ea typeface="Calibri"/>
                          <a:cs typeface="Times New Roman"/>
                        </a:rPr>
                        <a:t>enuliskan</a:t>
                      </a:r>
                      <a:r>
                        <a:rPr lang="en-US" sz="2200" dirty="0" smtClean="0">
                          <a:solidFill>
                            <a:srgbClr val="000000"/>
                          </a:solidFill>
                          <a:latin typeface="Arial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200" dirty="0" err="1" smtClean="0">
                          <a:solidFill>
                            <a:srgbClr val="000000"/>
                          </a:solidFill>
                          <a:latin typeface="Arial"/>
                          <a:ea typeface="Calibri"/>
                          <a:cs typeface="Times New Roman"/>
                        </a:rPr>
                        <a:t>huruf-huruf</a:t>
                      </a:r>
                      <a:endParaRPr lang="id-ID" sz="2200" dirty="0" smtClean="0">
                        <a:solidFill>
                          <a:srgbClr val="000000"/>
                        </a:solidFill>
                        <a:latin typeface="Arial"/>
                        <a:ea typeface="Calibri"/>
                        <a:cs typeface="Times New Roman"/>
                      </a:endParaRPr>
                    </a:p>
                    <a:p>
                      <a:pPr marL="217170" indent="-228600" algn="just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1000"/>
                        </a:spcAft>
                      </a:pPr>
                      <a:r>
                        <a:rPr lang="id-ID" sz="2200" dirty="0" smtClean="0">
                          <a:solidFill>
                            <a:srgbClr val="000000"/>
                          </a:solidFill>
                          <a:latin typeface="Arial"/>
                          <a:ea typeface="Calibri"/>
                          <a:cs typeface="Times New Roman"/>
                        </a:rPr>
                        <a:t>.3.3 </a:t>
                      </a:r>
                      <a:r>
                        <a:rPr lang="en-US" sz="2200" dirty="0" err="1" smtClean="0">
                          <a:solidFill>
                            <a:srgbClr val="000000"/>
                          </a:solidFill>
                          <a:latin typeface="Arial"/>
                          <a:ea typeface="Calibri"/>
                          <a:cs typeface="Times New Roman"/>
                        </a:rPr>
                        <a:t>Mengenal</a:t>
                      </a:r>
                      <a:r>
                        <a:rPr lang="en-US" sz="2200" dirty="0" smtClean="0">
                          <a:solidFill>
                            <a:srgbClr val="000000"/>
                          </a:solidFill>
                          <a:latin typeface="Arial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200" dirty="0" err="1">
                          <a:solidFill>
                            <a:srgbClr val="000000"/>
                          </a:solidFill>
                          <a:latin typeface="Arial"/>
                          <a:ea typeface="Calibri"/>
                          <a:cs typeface="Times New Roman"/>
                        </a:rPr>
                        <a:t>anggota</a:t>
                      </a:r>
                      <a:r>
                        <a:rPr lang="en-US" sz="2200" dirty="0">
                          <a:solidFill>
                            <a:srgbClr val="000000"/>
                          </a:solidFill>
                          <a:latin typeface="Arial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200" dirty="0" err="1">
                          <a:solidFill>
                            <a:srgbClr val="000000"/>
                          </a:solidFill>
                          <a:latin typeface="Arial"/>
                          <a:ea typeface="Calibri"/>
                          <a:cs typeface="Times New Roman"/>
                        </a:rPr>
                        <a:t>tubuh</a:t>
                      </a:r>
                      <a:r>
                        <a:rPr lang="en-US" sz="2200" dirty="0">
                          <a:solidFill>
                            <a:srgbClr val="000000"/>
                          </a:solidFill>
                          <a:latin typeface="Arial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200" dirty="0" err="1">
                          <a:solidFill>
                            <a:srgbClr val="000000"/>
                          </a:solidFill>
                          <a:latin typeface="Arial"/>
                          <a:ea typeface="Calibri"/>
                          <a:cs typeface="Times New Roman"/>
                        </a:rPr>
                        <a:t>dan</a:t>
                      </a:r>
                      <a:r>
                        <a:rPr lang="en-US" sz="2200" dirty="0">
                          <a:solidFill>
                            <a:srgbClr val="000000"/>
                          </a:solidFill>
                          <a:latin typeface="Arial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200" dirty="0" err="1">
                          <a:solidFill>
                            <a:srgbClr val="000000"/>
                          </a:solidFill>
                          <a:latin typeface="Arial"/>
                          <a:ea typeface="Calibri"/>
                          <a:cs typeface="Times New Roman"/>
                        </a:rPr>
                        <a:t>koordinasi</a:t>
                      </a:r>
                      <a:r>
                        <a:rPr lang="en-US" sz="2200" dirty="0">
                          <a:solidFill>
                            <a:srgbClr val="000000"/>
                          </a:solidFill>
                          <a:latin typeface="Arial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200" dirty="0" err="1">
                          <a:solidFill>
                            <a:srgbClr val="000000"/>
                          </a:solidFill>
                          <a:latin typeface="Arial"/>
                          <a:ea typeface="Calibri"/>
                          <a:cs typeface="Times New Roman"/>
                        </a:rPr>
                        <a:t>tangan</a:t>
                      </a:r>
                      <a:r>
                        <a:rPr lang="en-US" sz="2200" dirty="0">
                          <a:solidFill>
                            <a:srgbClr val="000000"/>
                          </a:solidFill>
                          <a:latin typeface="Arial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200" dirty="0" err="1">
                          <a:solidFill>
                            <a:srgbClr val="000000"/>
                          </a:solidFill>
                          <a:latin typeface="Arial"/>
                          <a:ea typeface="Calibri"/>
                          <a:cs typeface="Times New Roman"/>
                        </a:rPr>
                        <a:t>mata</a:t>
                      </a:r>
                      <a:r>
                        <a:rPr lang="en-US" sz="2200" dirty="0">
                          <a:solidFill>
                            <a:srgbClr val="000000"/>
                          </a:solidFill>
                          <a:latin typeface="Arial"/>
                          <a:ea typeface="Calibri"/>
                          <a:cs typeface="Times New Roman"/>
                        </a:rPr>
                        <a:t> </a:t>
                      </a:r>
                      <a:endParaRPr lang="id-ID" sz="22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217170" indent="-285750" algn="just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1000"/>
                        </a:spcAft>
                      </a:pPr>
                      <a:r>
                        <a:rPr lang="en-US" sz="2200" dirty="0">
                          <a:solidFill>
                            <a:srgbClr val="000000"/>
                          </a:solidFill>
                          <a:latin typeface="Arial"/>
                          <a:ea typeface="Calibri"/>
                          <a:cs typeface="Times New Roman"/>
                        </a:rPr>
                        <a:t>3.6 </a:t>
                      </a:r>
                      <a:r>
                        <a:rPr lang="en-US" sz="2200" dirty="0" err="1">
                          <a:solidFill>
                            <a:srgbClr val="000000"/>
                          </a:solidFill>
                          <a:latin typeface="Arial"/>
                          <a:ea typeface="Calibri"/>
                          <a:cs typeface="Times New Roman"/>
                        </a:rPr>
                        <a:t>Mengenal</a:t>
                      </a:r>
                      <a:r>
                        <a:rPr lang="en-US" sz="2200" dirty="0">
                          <a:solidFill>
                            <a:srgbClr val="000000"/>
                          </a:solidFill>
                          <a:latin typeface="Arial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200" dirty="0" err="1">
                          <a:solidFill>
                            <a:srgbClr val="000000"/>
                          </a:solidFill>
                          <a:latin typeface="Arial"/>
                          <a:ea typeface="Calibri"/>
                          <a:cs typeface="Times New Roman"/>
                        </a:rPr>
                        <a:t>dan</a:t>
                      </a:r>
                      <a:r>
                        <a:rPr lang="en-US" sz="2200" dirty="0">
                          <a:solidFill>
                            <a:srgbClr val="000000"/>
                          </a:solidFill>
                          <a:latin typeface="Arial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200" dirty="0" err="1">
                          <a:solidFill>
                            <a:srgbClr val="000000"/>
                          </a:solidFill>
                          <a:latin typeface="Arial"/>
                          <a:ea typeface="Calibri"/>
                          <a:cs typeface="Times New Roman"/>
                        </a:rPr>
                        <a:t>membedakan</a:t>
                      </a:r>
                      <a:r>
                        <a:rPr lang="en-US" sz="2200" dirty="0">
                          <a:solidFill>
                            <a:srgbClr val="000000"/>
                          </a:solidFill>
                          <a:latin typeface="Arial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200" dirty="0" err="1">
                          <a:solidFill>
                            <a:srgbClr val="000000"/>
                          </a:solidFill>
                          <a:latin typeface="Arial"/>
                          <a:ea typeface="Calibri"/>
                          <a:cs typeface="Times New Roman"/>
                        </a:rPr>
                        <a:t>warna</a:t>
                      </a:r>
                      <a:endParaRPr lang="id-ID" sz="22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217170" indent="-228600" algn="just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1000"/>
                        </a:spcAft>
                      </a:pPr>
                      <a:r>
                        <a:rPr lang="en-US" sz="2200" dirty="0">
                          <a:solidFill>
                            <a:srgbClr val="000000"/>
                          </a:solidFill>
                          <a:latin typeface="Arial"/>
                          <a:ea typeface="Calibri"/>
                          <a:cs typeface="Times New Roman"/>
                        </a:rPr>
                        <a:t>3.7 </a:t>
                      </a:r>
                      <a:r>
                        <a:rPr lang="en-US" sz="2200" dirty="0" err="1">
                          <a:solidFill>
                            <a:srgbClr val="000000"/>
                          </a:solidFill>
                          <a:latin typeface="Arial"/>
                          <a:ea typeface="Calibri"/>
                          <a:cs typeface="Times New Roman"/>
                        </a:rPr>
                        <a:t>Mengenal</a:t>
                      </a:r>
                      <a:r>
                        <a:rPr lang="en-US" sz="2200" dirty="0">
                          <a:solidFill>
                            <a:srgbClr val="000000"/>
                          </a:solidFill>
                          <a:latin typeface="Arial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200" dirty="0" err="1">
                          <a:solidFill>
                            <a:srgbClr val="000000"/>
                          </a:solidFill>
                          <a:latin typeface="Arial"/>
                          <a:ea typeface="Calibri"/>
                          <a:cs typeface="Times New Roman"/>
                        </a:rPr>
                        <a:t>lingkungan</a:t>
                      </a:r>
                      <a:r>
                        <a:rPr lang="en-US" sz="2200" dirty="0">
                          <a:solidFill>
                            <a:srgbClr val="000000"/>
                          </a:solidFill>
                          <a:latin typeface="Arial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200" dirty="0" err="1">
                          <a:solidFill>
                            <a:srgbClr val="000000"/>
                          </a:solidFill>
                          <a:latin typeface="Arial"/>
                          <a:ea typeface="Calibri"/>
                          <a:cs typeface="Times New Roman"/>
                        </a:rPr>
                        <a:t>sosial</a:t>
                      </a:r>
                      <a:r>
                        <a:rPr lang="en-US" sz="2200" dirty="0">
                          <a:solidFill>
                            <a:srgbClr val="000000"/>
                          </a:solidFill>
                          <a:latin typeface="Arial"/>
                          <a:ea typeface="Calibri"/>
                          <a:cs typeface="Times New Roman"/>
                        </a:rPr>
                        <a:t> (</a:t>
                      </a:r>
                      <a:r>
                        <a:rPr lang="en-US" sz="2200" dirty="0" err="1">
                          <a:solidFill>
                            <a:srgbClr val="000000"/>
                          </a:solidFill>
                          <a:latin typeface="Arial"/>
                          <a:ea typeface="Calibri"/>
                          <a:cs typeface="Times New Roman"/>
                        </a:rPr>
                        <a:t>anggota</a:t>
                      </a:r>
                      <a:r>
                        <a:rPr lang="en-US" sz="2200" dirty="0">
                          <a:solidFill>
                            <a:srgbClr val="000000"/>
                          </a:solidFill>
                          <a:latin typeface="Arial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200" dirty="0" err="1">
                          <a:solidFill>
                            <a:srgbClr val="000000"/>
                          </a:solidFill>
                          <a:latin typeface="Arial"/>
                          <a:ea typeface="Calibri"/>
                          <a:cs typeface="Times New Roman"/>
                        </a:rPr>
                        <a:t>keluarga</a:t>
                      </a:r>
                      <a:r>
                        <a:rPr lang="en-US" sz="2200" dirty="0">
                          <a:solidFill>
                            <a:srgbClr val="000000"/>
                          </a:solidFill>
                          <a:latin typeface="Arial"/>
                          <a:ea typeface="Calibri"/>
                          <a:cs typeface="Times New Roman"/>
                        </a:rPr>
                        <a:t>)</a:t>
                      </a:r>
                      <a:endParaRPr lang="id-ID" sz="2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36868" name="Rectangle 4"/>
          <p:cNvSpPr>
            <a:spLocks noChangeArrowheads="1"/>
          </p:cNvSpPr>
          <p:nvPr/>
        </p:nvSpPr>
        <p:spPr bwMode="auto">
          <a:xfrm>
            <a:off x="0" y="142852"/>
            <a:ext cx="914400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id-ID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Nama </a:t>
            </a:r>
            <a:r>
              <a:rPr kumimoji="0" lang="id-ID" sz="2400" b="1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: Nino  			</a:t>
            </a:r>
            <a:r>
              <a:rPr lang="id-ID" sz="2400" b="1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                 </a:t>
            </a:r>
            <a:r>
              <a:rPr kumimoji="0" lang="id-ID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Usia :   : 4,5 tahun</a:t>
            </a:r>
            <a:endParaRPr kumimoji="0" lang="id-ID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36867" name="Picture 14" descr="P2270035"/>
          <p:cNvPicPr>
            <a:picLocks noChangeAspect="1" noChangeArrowheads="1"/>
          </p:cNvPicPr>
          <p:nvPr/>
        </p:nvPicPr>
        <p:blipFill>
          <a:blip r:embed="rId2">
            <a:lum bright="-10000"/>
          </a:blip>
          <a:srcRect/>
          <a:stretch>
            <a:fillRect/>
          </a:stretch>
        </p:blipFill>
        <p:spPr bwMode="auto">
          <a:xfrm>
            <a:off x="71406" y="1932222"/>
            <a:ext cx="2726960" cy="1928826"/>
          </a:xfrm>
          <a:prstGeom prst="rect">
            <a:avLst/>
          </a:prstGeom>
          <a:noFill/>
        </p:spPr>
      </p:pic>
      <p:sp>
        <p:nvSpPr>
          <p:cNvPr id="9" name="Rectangle 8"/>
          <p:cNvSpPr/>
          <p:nvPr/>
        </p:nvSpPr>
        <p:spPr>
          <a:xfrm rot="20052014">
            <a:off x="-3638" y="5496906"/>
            <a:ext cx="3163807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id-ID" sz="40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oper Black" pitchFamily="18" charset="0"/>
              </a:rPr>
              <a:t>CONTOH</a:t>
            </a:r>
            <a:endParaRPr lang="en-US" sz="40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ooper Black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le 4"/>
          <p:cNvGraphicFramePr>
            <a:graphicFrameLocks noGrp="1"/>
          </p:cNvGraphicFramePr>
          <p:nvPr/>
        </p:nvGraphicFramePr>
        <p:xfrm>
          <a:off x="71406" y="928670"/>
          <a:ext cx="8929717" cy="5969716"/>
        </p:xfrm>
        <a:graphic>
          <a:graphicData uri="http://schemas.openxmlformats.org/drawingml/2006/table">
            <a:tbl>
              <a:tblPr/>
              <a:tblGrid>
                <a:gridCol w="3739796"/>
                <a:gridCol w="4503020"/>
                <a:gridCol w="686901"/>
              </a:tblGrid>
              <a:tr h="42235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1000"/>
                        </a:spcAft>
                      </a:pPr>
                      <a:r>
                        <a:rPr lang="id-ID" sz="2400" b="1" dirty="0">
                          <a:solidFill>
                            <a:srgbClr val="000000"/>
                          </a:solidFill>
                          <a:latin typeface="Arial"/>
                          <a:ea typeface="Calibri"/>
                          <a:cs typeface="Times New Roman"/>
                        </a:rPr>
                        <a:t>Hasil Karya Anak</a:t>
                      </a:r>
                      <a:endParaRPr lang="id-ID" sz="24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1000"/>
                        </a:spcAft>
                      </a:pPr>
                      <a:r>
                        <a:rPr lang="en-US" sz="2400" b="1" dirty="0" err="1">
                          <a:solidFill>
                            <a:srgbClr val="000000"/>
                          </a:solidFill>
                          <a:latin typeface="Aharoni" pitchFamily="2" charset="-79"/>
                          <a:ea typeface="Calibri"/>
                          <a:cs typeface="Aharoni" pitchFamily="2" charset="-79"/>
                        </a:rPr>
                        <a:t>Hasil</a:t>
                      </a:r>
                      <a:r>
                        <a:rPr lang="en-US" sz="2400" b="1" dirty="0">
                          <a:solidFill>
                            <a:srgbClr val="000000"/>
                          </a:solidFill>
                          <a:latin typeface="Aharoni" pitchFamily="2" charset="-79"/>
                          <a:ea typeface="Calibri"/>
                          <a:cs typeface="Aharoni" pitchFamily="2" charset="-79"/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000000"/>
                          </a:solidFill>
                          <a:latin typeface="Aharoni" pitchFamily="2" charset="-79"/>
                          <a:ea typeface="Calibri"/>
                          <a:cs typeface="Aharoni" pitchFamily="2" charset="-79"/>
                        </a:rPr>
                        <a:t>Pengamatan</a:t>
                      </a:r>
                      <a:endParaRPr lang="id-ID" sz="2400" b="1" dirty="0">
                        <a:latin typeface="Aharoni" pitchFamily="2" charset="-79"/>
                        <a:ea typeface="Calibri"/>
                        <a:cs typeface="Aharoni" pitchFamily="2" charset="-79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1000"/>
                        </a:spcAft>
                      </a:pPr>
                      <a:r>
                        <a:rPr lang="id-ID" sz="2400" b="1" dirty="0" smtClean="0">
                          <a:solidFill>
                            <a:srgbClr val="000000"/>
                          </a:solidFill>
                          <a:latin typeface="Aharoni" pitchFamily="2" charset="-79"/>
                          <a:ea typeface="Calibri"/>
                          <a:cs typeface="Aharoni" pitchFamily="2" charset="-79"/>
                        </a:rPr>
                        <a:t> </a:t>
                      </a:r>
                      <a:r>
                        <a:rPr lang="en-US" sz="2400" b="1" dirty="0" smtClean="0">
                          <a:solidFill>
                            <a:srgbClr val="000000"/>
                          </a:solidFill>
                          <a:latin typeface="Aharoni" pitchFamily="2" charset="-79"/>
                          <a:ea typeface="Calibri"/>
                          <a:cs typeface="Aharoni" pitchFamily="2" charset="-79"/>
                        </a:rPr>
                        <a:t>KD</a:t>
                      </a:r>
                      <a:endParaRPr lang="id-ID" sz="2400" b="1" dirty="0">
                        <a:latin typeface="Aharoni" pitchFamily="2" charset="-79"/>
                        <a:ea typeface="Calibri"/>
                        <a:cs typeface="Aharoni" pitchFamily="2" charset="-79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435536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1000"/>
                        </a:spcAft>
                      </a:pPr>
                      <a:r>
                        <a:rPr lang="id-ID" sz="1600" dirty="0" smtClean="0">
                          <a:solidFill>
                            <a:srgbClr val="000000"/>
                          </a:solidFill>
                          <a:latin typeface="Arial"/>
                          <a:ea typeface="Calibri"/>
                          <a:cs typeface="Times New Roman"/>
                        </a:rPr>
                        <a:t> </a:t>
                      </a:r>
                      <a:endParaRPr lang="id-ID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1000"/>
                        </a:spcAft>
                        <a:buClrTx/>
                        <a:buSzTx/>
                        <a:buFont typeface="Wingdings" pitchFamily="2" charset="2"/>
                        <a:buChar char="§"/>
                        <a:tabLst/>
                        <a:defRPr/>
                      </a:pPr>
                      <a:r>
                        <a:rPr lang="id-ID" sz="2200" baseline="0" dirty="0" smtClean="0">
                          <a:latin typeface="Aharoni" pitchFamily="2" charset="-79"/>
                          <a:ea typeface="Calibri"/>
                          <a:cs typeface="Aharoni" pitchFamily="2" charset="-79"/>
                        </a:rPr>
                        <a:t>Menggunakan  </a:t>
                      </a:r>
                      <a:r>
                        <a:rPr lang="id-ID" sz="2200" baseline="0" dirty="0" smtClean="0">
                          <a:latin typeface="Arial Rounded MT Bold" pitchFamily="34" charset="0"/>
                          <a:ea typeface="Calibri"/>
                          <a:cs typeface="Aharoni" pitchFamily="2" charset="-79"/>
                        </a:rPr>
                        <a:t>5</a:t>
                      </a:r>
                      <a:r>
                        <a:rPr lang="id-ID" sz="2200" baseline="0" dirty="0" smtClean="0">
                          <a:latin typeface="Aharoni" pitchFamily="2" charset="-79"/>
                          <a:ea typeface="Calibri"/>
                          <a:cs typeface="Aharoni" pitchFamily="2" charset="-79"/>
                        </a:rPr>
                        <a:t> warna</a:t>
                      </a:r>
                    </a:p>
                    <a:p>
                      <a:pPr marL="342900" marR="0" lvl="0" indent="-34290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1000"/>
                        </a:spcAft>
                        <a:buClrTx/>
                        <a:buSzTx/>
                        <a:buFont typeface="Wingdings" pitchFamily="2" charset="2"/>
                        <a:buChar char="§"/>
                        <a:tabLst/>
                        <a:defRPr/>
                      </a:pPr>
                      <a:r>
                        <a:rPr lang="id-ID" sz="2200" kern="1200" dirty="0" smtClean="0">
                          <a:solidFill>
                            <a:schemeClr val="tx1"/>
                          </a:solidFill>
                          <a:latin typeface="Aharoni" pitchFamily="2" charset="-79"/>
                          <a:ea typeface="+mn-ea"/>
                          <a:cs typeface="Aharoni" pitchFamily="2" charset="-79"/>
                        </a:rPr>
                        <a:t>Warna ditumpuk di atas warna; daerah diwarnai secara hati-hati </a:t>
                      </a:r>
                      <a:endParaRPr lang="id-ID" sz="2200" baseline="0" dirty="0" smtClean="0">
                        <a:latin typeface="Aharoni" pitchFamily="2" charset="-79"/>
                        <a:ea typeface="Calibri"/>
                        <a:cs typeface="Aharoni" pitchFamily="2" charset="-79"/>
                      </a:endParaRPr>
                    </a:p>
                    <a:p>
                      <a:pPr marL="342900" lvl="0" indent="-342900" algn="just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1000"/>
                        </a:spcAft>
                        <a:buFont typeface="Wingdings" pitchFamily="2" charset="2"/>
                        <a:buChar char="§"/>
                      </a:pPr>
                      <a:r>
                        <a:rPr lang="id-ID" sz="2200" dirty="0" smtClean="0">
                          <a:latin typeface="Aharoni" pitchFamily="2" charset="-79"/>
                          <a:ea typeface="Calibri"/>
                          <a:cs typeface="Aharoni" pitchFamily="2" charset="-79"/>
                        </a:rPr>
                        <a:t>“Mau pergi ke</a:t>
                      </a:r>
                      <a:r>
                        <a:rPr lang="id-ID" sz="2200" baseline="0" dirty="0" smtClean="0">
                          <a:latin typeface="Aharoni" pitchFamily="2" charset="-79"/>
                          <a:ea typeface="Calibri"/>
                          <a:cs typeface="Aharoni" pitchFamily="2" charset="-79"/>
                        </a:rPr>
                        <a:t> rumah eyang”</a:t>
                      </a:r>
                    </a:p>
                    <a:p>
                      <a:pPr marL="342900" lvl="0" indent="-342900" algn="just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1000"/>
                        </a:spcAft>
                        <a:buFont typeface="Wingdings" pitchFamily="2" charset="2"/>
                        <a:buChar char="§"/>
                      </a:pPr>
                      <a:r>
                        <a:rPr lang="id-ID" sz="2200" baseline="0" dirty="0" smtClean="0">
                          <a:latin typeface="Aharoni" pitchFamily="2" charset="-79"/>
                          <a:ea typeface="Calibri"/>
                          <a:cs typeface="Aharoni" pitchFamily="2" charset="-79"/>
                        </a:rPr>
                        <a:t>“Lewati sawah, gunung-gunung kecil, jalannya naik turun”</a:t>
                      </a:r>
                    </a:p>
                    <a:p>
                      <a:pPr marL="342900" lvl="0" indent="-342900" algn="just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1000"/>
                        </a:spcAft>
                        <a:buFont typeface="Wingdings" pitchFamily="2" charset="2"/>
                        <a:buChar char="§"/>
                      </a:pPr>
                      <a:r>
                        <a:rPr lang="id-ID" sz="2200" baseline="0" dirty="0" smtClean="0">
                          <a:latin typeface="Aharoni" pitchFamily="2" charset="-79"/>
                          <a:ea typeface="Calibri"/>
                          <a:cs typeface="Aharoni" pitchFamily="2" charset="-79"/>
                        </a:rPr>
                        <a:t>“Ada matahari tapi aku tidak kepanasan”</a:t>
                      </a:r>
                    </a:p>
                    <a:p>
                      <a:pPr marL="342900" lvl="0" indent="-342900" algn="l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1000"/>
                        </a:spcAft>
                        <a:buFont typeface="Wingdings" pitchFamily="2" charset="2"/>
                        <a:buChar char="§"/>
                      </a:pPr>
                      <a:r>
                        <a:rPr lang="id-ID" sz="2200" baseline="0" dirty="0" smtClean="0">
                          <a:latin typeface="Aharoni" pitchFamily="2" charset="-79"/>
                          <a:ea typeface="Calibri"/>
                          <a:cs typeface="Aharoni" pitchFamily="2" charset="-79"/>
                        </a:rPr>
                        <a:t>Aku dan Dara ikut mama papa di mobil</a:t>
                      </a:r>
                    </a:p>
                    <a:p>
                      <a:pPr marL="342900" lvl="0" indent="-342900" algn="l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1000"/>
                        </a:spcAft>
                        <a:buFont typeface="Wingdings" pitchFamily="2" charset="2"/>
                        <a:buNone/>
                      </a:pPr>
                      <a:endParaRPr lang="id-ID" sz="2000" dirty="0">
                        <a:latin typeface="Aharoni" pitchFamily="2" charset="-79"/>
                        <a:ea typeface="Calibri"/>
                        <a:cs typeface="Aharoni" pitchFamily="2" charset="-79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17170" indent="-228600" algn="just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1000"/>
                        </a:spcAft>
                      </a:pPr>
                      <a:endParaRPr lang="id-ID" sz="2000" dirty="0">
                        <a:latin typeface="Aharoni" pitchFamily="2" charset="-79"/>
                        <a:ea typeface="Calibri"/>
                        <a:cs typeface="Aharoni" pitchFamily="2" charset="-79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pic>
        <p:nvPicPr>
          <p:cNvPr id="6" name="Picture 5" descr="panoram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5721" y="1571612"/>
            <a:ext cx="3390058" cy="4143404"/>
          </a:xfrm>
          <a:prstGeom prst="rect">
            <a:avLst/>
          </a:prstGeom>
        </p:spPr>
      </p:pic>
      <p:sp>
        <p:nvSpPr>
          <p:cNvPr id="7" name="Rectangle 4"/>
          <p:cNvSpPr>
            <a:spLocks noChangeArrowheads="1"/>
          </p:cNvSpPr>
          <p:nvPr/>
        </p:nvSpPr>
        <p:spPr bwMode="auto">
          <a:xfrm>
            <a:off x="0" y="142852"/>
            <a:ext cx="914400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id-ID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Nama </a:t>
            </a:r>
            <a:r>
              <a:rPr kumimoji="0" lang="id-ID" sz="2400" b="1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: Faisal			</a:t>
            </a:r>
            <a:r>
              <a:rPr lang="id-ID" sz="2400" b="1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                 </a:t>
            </a:r>
            <a:r>
              <a:rPr kumimoji="0" lang="id-ID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Usia :   5 tahun</a:t>
            </a:r>
            <a:endParaRPr kumimoji="0" lang="id-ID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64121428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aswer200414\Pictures\Hasil gambar Nanta.MTS_00000192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22" cy="68580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0140370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dirty="0" smtClean="0"/>
              <a:t>TUGAS </a:t>
            </a: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id-ID" dirty="0" smtClean="0"/>
              <a:t>SILAHKAN BUAT 3 KELOMPOK BESAR</a:t>
            </a:r>
          </a:p>
          <a:p>
            <a:r>
              <a:rPr lang="id-ID" dirty="0" smtClean="0"/>
              <a:t>MENELUSURI TEKNIK PENILAIAN LAIN YANG BISA DILAKUKAN</a:t>
            </a:r>
          </a:p>
          <a:p>
            <a:r>
              <a:rPr lang="id-ID" dirty="0" smtClean="0"/>
              <a:t>UNJUK KERJA</a:t>
            </a:r>
          </a:p>
          <a:p>
            <a:r>
              <a:rPr lang="id-ID" dirty="0" smtClean="0"/>
              <a:t>LAPORAN ORANGTUA </a:t>
            </a:r>
          </a:p>
          <a:p>
            <a:r>
              <a:rPr lang="id-ID" dirty="0" smtClean="0"/>
              <a:t>PERCAKAPAN/PEER ASESMEN</a:t>
            </a:r>
          </a:p>
          <a:p>
            <a:r>
              <a:rPr lang="id-ID" dirty="0" smtClean="0"/>
              <a:t>BUAT CONTOH MASING PROSES ASESMEN TERSEBUT, DIPRESENTASIKAN, DIBAHAS BERSAMA 2 MINGGU KEDEPAN</a:t>
            </a:r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18337337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id-ID" dirty="0" smtClean="0"/>
              <a:t>Pertemuan 6</a:t>
            </a:r>
            <a:br>
              <a:rPr lang="id-ID" dirty="0" smtClean="0"/>
            </a:br>
            <a:r>
              <a:rPr lang="id-ID" dirty="0" smtClean="0"/>
              <a:t>Teknik  asesmen Lainnya</a:t>
            </a: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id-ID" dirty="0" smtClean="0"/>
              <a:t>Unjuk Kerja</a:t>
            </a:r>
          </a:p>
          <a:p>
            <a:pPr marL="36576" indent="0">
              <a:buNone/>
            </a:pPr>
            <a:r>
              <a:rPr lang="id-ID" dirty="0" smtClean="0"/>
              <a:t>Bahas temuan hasil kerja kelompoknya, diskusikan dengan seluruh kelas dipandu dosen pengampu</a:t>
            </a:r>
          </a:p>
        </p:txBody>
      </p:sp>
    </p:spTree>
    <p:extLst>
      <p:ext uri="{BB962C8B-B14F-4D97-AF65-F5344CB8AC3E}">
        <p14:creationId xmlns:p14="http://schemas.microsoft.com/office/powerpoint/2010/main" val="21811484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dirty="0" smtClean="0"/>
              <a:t>Laporan orangtua</a:t>
            </a: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id-ID" dirty="0" smtClean="0"/>
              <a:t>Bahas </a:t>
            </a:r>
            <a:r>
              <a:rPr lang="id-ID" dirty="0"/>
              <a:t>temuan hasil kerja kelompoknya, diskusikan dengan seluruh </a:t>
            </a:r>
            <a:r>
              <a:rPr lang="id-ID" dirty="0" smtClean="0"/>
              <a:t>kelas </a:t>
            </a:r>
            <a:r>
              <a:rPr lang="id-ID" dirty="0"/>
              <a:t>dipandu dosen pengampu</a:t>
            </a:r>
          </a:p>
          <a:p>
            <a:endParaRPr lang="id-ID" b="1" dirty="0"/>
          </a:p>
        </p:txBody>
      </p:sp>
    </p:spTree>
    <p:extLst>
      <p:ext uri="{BB962C8B-B14F-4D97-AF65-F5344CB8AC3E}">
        <p14:creationId xmlns:p14="http://schemas.microsoft.com/office/powerpoint/2010/main" val="9549125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id-ID" dirty="0" smtClean="0"/>
              <a:t>Teknik percakapan/peer asesment</a:t>
            </a: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id-ID" dirty="0" smtClean="0"/>
              <a:t>Bahas </a:t>
            </a:r>
            <a:r>
              <a:rPr lang="id-ID" dirty="0"/>
              <a:t>temuan hasil kerja kelompoknya, diskusikan dengan seluruh </a:t>
            </a:r>
            <a:r>
              <a:rPr lang="id-ID" dirty="0" smtClean="0"/>
              <a:t>kelas </a:t>
            </a:r>
            <a:r>
              <a:rPr lang="id-ID" dirty="0"/>
              <a:t>dipandu dosen pengampu</a:t>
            </a:r>
          </a:p>
          <a:p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19894586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>
          <a:xfrm>
            <a:off x="5940564" y="1023869"/>
            <a:ext cx="3203436" cy="964972"/>
          </a:xfrm>
        </p:spPr>
        <p:txBody>
          <a:bodyPr>
            <a:normAutofit fontScale="90000"/>
          </a:bodyPr>
          <a:lstStyle/>
          <a:p>
            <a:pPr algn="ctr"/>
            <a:r>
              <a:rPr lang="id-ID" dirty="0" smtClean="0"/>
              <a:t>PERTEMUAN 7</a:t>
            </a:r>
            <a:endParaRPr lang="en-US" dirty="0"/>
          </a:p>
        </p:txBody>
      </p:sp>
      <p:sp>
        <p:nvSpPr>
          <p:cNvPr id="2" name="Subtitle 1"/>
          <p:cNvSpPr>
            <a:spLocks noGrp="1"/>
          </p:cNvSpPr>
          <p:nvPr>
            <p:ph type="subTitle" idx="1"/>
          </p:nvPr>
        </p:nvSpPr>
        <p:spPr>
          <a:xfrm>
            <a:off x="5940564" y="1988842"/>
            <a:ext cx="2845259" cy="3994296"/>
          </a:xfrm>
        </p:spPr>
        <p:txBody>
          <a:bodyPr>
            <a:normAutofit/>
          </a:bodyPr>
          <a:lstStyle/>
          <a:p>
            <a:pPr algn="ctr"/>
            <a:r>
              <a:rPr lang="en-US" sz="3200" b="1" dirty="0" smtClean="0"/>
              <a:t>P</a:t>
            </a:r>
            <a:r>
              <a:rPr lang="id-ID" sz="3200" b="1" dirty="0" smtClean="0"/>
              <a:t>ENGOLAHAN DATA HASIL PENCATATAN SETIAP TEKNIK PENILAIAN </a:t>
            </a:r>
            <a:endParaRPr lang="id-ID" sz="3200" b="1" dirty="0"/>
          </a:p>
        </p:txBody>
      </p:sp>
    </p:spTree>
    <p:extLst>
      <p:ext uri="{BB962C8B-B14F-4D97-AF65-F5344CB8AC3E}">
        <p14:creationId xmlns:p14="http://schemas.microsoft.com/office/powerpoint/2010/main" val="5977695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dirty="0" smtClean="0"/>
              <a:t>FORMAT REKAP</a:t>
            </a: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id-ID" dirty="0" smtClean="0"/>
              <a:t>BISA DISESUAIKAN DENGAN KEBUTHAN DAN CARA LEMAG MASING-MASING.</a:t>
            </a:r>
          </a:p>
          <a:p>
            <a:r>
              <a:rPr lang="id-ID" dirty="0" smtClean="0"/>
              <a:t>DOSEN PENGAMPU MENDAMINGI ATAU MEMBAHAS. </a:t>
            </a:r>
            <a:endParaRPr lang="id-ID" dirty="0"/>
          </a:p>
          <a:p>
            <a:r>
              <a:rPr lang="id-ID" dirty="0" smtClean="0"/>
              <a:t>LHAT FILE WORD CONTOH REKAP PENILAIAN </a:t>
            </a:r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40948937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 txBox="1">
            <a:spLocks/>
          </p:cNvSpPr>
          <p:nvPr/>
        </p:nvSpPr>
        <p:spPr>
          <a:xfrm>
            <a:off x="0" y="0"/>
            <a:ext cx="9144000" cy="114300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rmAutofit fontScale="90000" lnSpcReduction="2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d-ID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Rockwell Extra Bold" pitchFamily="18" charset="0"/>
                <a:ea typeface="+mn-ea"/>
                <a:cs typeface="+mn-cs"/>
              </a:rPr>
              <a:t>Tahap III </a:t>
            </a:r>
            <a:br>
              <a:rPr kumimoji="0" lang="id-ID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Rockwell Extra Bold" pitchFamily="18" charset="0"/>
                <a:ea typeface="+mn-ea"/>
                <a:cs typeface="+mn-cs"/>
              </a:rPr>
            </a:br>
            <a:r>
              <a:rPr kumimoji="0" lang="id-ID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Rockwell Extra Bold" pitchFamily="18" charset="0"/>
                <a:ea typeface="+mn-ea"/>
                <a:cs typeface="+mn-cs"/>
              </a:rPr>
              <a:t>PENGOLAHAN HASIL BELAJAR</a:t>
            </a:r>
            <a:endParaRPr kumimoji="0" lang="id-ID" sz="4400" b="0" i="0" u="none" strike="noStrike" kern="1200" cap="none" spc="0" normalizeH="0" baseline="0" noProof="0" dirty="0">
              <a:ln>
                <a:noFill/>
              </a:ln>
              <a:solidFill>
                <a:schemeClr val="dk1"/>
              </a:solidFill>
              <a:effectLst/>
              <a:uLnTx/>
              <a:uFillTx/>
              <a:latin typeface="Rockwell Extra Bold" pitchFamily="18" charset="0"/>
              <a:ea typeface="+mn-ea"/>
              <a:cs typeface="+mn-cs"/>
            </a:endParaRPr>
          </a:p>
        </p:txBody>
      </p:sp>
      <p:graphicFrame>
        <p:nvGraphicFramePr>
          <p:cNvPr id="6" name="Diagram 5"/>
          <p:cNvGraphicFramePr/>
          <p:nvPr/>
        </p:nvGraphicFramePr>
        <p:xfrm>
          <a:off x="0" y="1357298"/>
          <a:ext cx="9144000" cy="550070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Diagram 7"/>
          <p:cNvGraphicFramePr/>
          <p:nvPr/>
        </p:nvGraphicFramePr>
        <p:xfrm>
          <a:off x="0" y="0"/>
          <a:ext cx="9144000" cy="6858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" name="Diagram 9"/>
          <p:cNvGraphicFramePr/>
          <p:nvPr/>
        </p:nvGraphicFramePr>
        <p:xfrm>
          <a:off x="-928726" y="714356"/>
          <a:ext cx="10930014" cy="492922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1" name="Rectangle 10"/>
          <p:cNvSpPr/>
          <p:nvPr/>
        </p:nvSpPr>
        <p:spPr>
          <a:xfrm>
            <a:off x="-71470" y="-24"/>
            <a:ext cx="929324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id-ID" sz="4000" b="1" cap="none" spc="0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RAMBU-RAMBU PENGGUNAAN CHECKLIST</a:t>
            </a:r>
            <a:endParaRPr lang="en-US" sz="4000" b="1" cap="none" spc="0" dirty="0">
              <a:ln w="31550" cmpd="sng">
                <a:gradFill>
                  <a:gsLst>
                    <a:gs pos="25000">
                      <a:schemeClr val="accent1">
                        <a:shade val="25000"/>
                        <a:satMod val="190000"/>
                      </a:schemeClr>
                    </a:gs>
                    <a:gs pos="80000">
                      <a:schemeClr val="accent1">
                        <a:tint val="75000"/>
                        <a:satMod val="19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tx2">
                  <a:lumMod val="60000"/>
                  <a:lumOff val="40000"/>
                </a:schemeClr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ounded Rectangle 17"/>
          <p:cNvSpPr/>
          <p:nvPr/>
        </p:nvSpPr>
        <p:spPr>
          <a:xfrm>
            <a:off x="1214414" y="1571612"/>
            <a:ext cx="2928958" cy="164307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5" name="Rounded Rectangle 14"/>
          <p:cNvSpPr/>
          <p:nvPr/>
        </p:nvSpPr>
        <p:spPr>
          <a:xfrm>
            <a:off x="1285852" y="285728"/>
            <a:ext cx="2928958" cy="428628"/>
          </a:xfrm>
          <a:prstGeom prst="roundRect">
            <a:avLst/>
          </a:prstGeom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3" name="TextBox 12"/>
          <p:cNvSpPr txBox="1"/>
          <p:nvPr/>
        </p:nvSpPr>
        <p:spPr>
          <a:xfrm>
            <a:off x="1428728" y="285728"/>
            <a:ext cx="257176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d-ID" sz="2000" dirty="0" smtClean="0">
                <a:solidFill>
                  <a:schemeClr val="bg1"/>
                </a:solidFill>
                <a:latin typeface="Aharoni" pitchFamily="2" charset="-79"/>
                <a:cs typeface="Aharoni" pitchFamily="2" charset="-79"/>
              </a:rPr>
              <a:t>Belum Berkembang</a:t>
            </a:r>
            <a:endParaRPr lang="id-ID" sz="2000" dirty="0">
              <a:solidFill>
                <a:schemeClr val="bg1"/>
              </a:solidFill>
              <a:latin typeface="Aharoni" pitchFamily="2" charset="-79"/>
              <a:cs typeface="Aharoni" pitchFamily="2" charset="-79"/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428596" y="285728"/>
            <a:ext cx="785818" cy="428628"/>
          </a:xfrm>
          <a:prstGeom prst="roundRect">
            <a:avLst/>
          </a:prstGeom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dirty="0" smtClean="0">
                <a:latin typeface="Aharoni" pitchFamily="2" charset="-79"/>
                <a:cs typeface="Aharoni" pitchFamily="2" charset="-79"/>
              </a:rPr>
              <a:t>BB</a:t>
            </a:r>
            <a:endParaRPr lang="id-ID" dirty="0">
              <a:latin typeface="Aharoni" pitchFamily="2" charset="-79"/>
              <a:cs typeface="Aharoni" pitchFamily="2" charset="-79"/>
            </a:endParaRPr>
          </a:p>
        </p:txBody>
      </p:sp>
      <p:sp>
        <p:nvSpPr>
          <p:cNvPr id="19" name="Rounded Rectangle 18"/>
          <p:cNvSpPr/>
          <p:nvPr/>
        </p:nvSpPr>
        <p:spPr>
          <a:xfrm>
            <a:off x="1357290" y="6286520"/>
            <a:ext cx="2928958" cy="428628"/>
          </a:xfrm>
          <a:prstGeom prst="roundRect">
            <a:avLst/>
          </a:prstGeom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20" name="TextBox 19"/>
          <p:cNvSpPr txBox="1"/>
          <p:nvPr/>
        </p:nvSpPr>
        <p:spPr>
          <a:xfrm>
            <a:off x="1357290" y="6286520"/>
            <a:ext cx="300039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d-ID" sz="1400" dirty="0" smtClean="0">
                <a:solidFill>
                  <a:schemeClr val="bg1"/>
                </a:solidFill>
                <a:latin typeface="Aharoni" pitchFamily="2" charset="-79"/>
                <a:cs typeface="Aharoni" pitchFamily="2" charset="-79"/>
              </a:rPr>
              <a:t>Berkembang Sesuai Harapan</a:t>
            </a:r>
            <a:endParaRPr lang="id-ID" sz="1400" dirty="0">
              <a:solidFill>
                <a:schemeClr val="bg1"/>
              </a:solidFill>
              <a:latin typeface="Aharoni" pitchFamily="2" charset="-79"/>
              <a:cs typeface="Aharoni" pitchFamily="2" charset="-79"/>
            </a:endParaRPr>
          </a:p>
        </p:txBody>
      </p:sp>
      <p:sp>
        <p:nvSpPr>
          <p:cNvPr id="21" name="Rounded Rectangle 20"/>
          <p:cNvSpPr/>
          <p:nvPr/>
        </p:nvSpPr>
        <p:spPr>
          <a:xfrm>
            <a:off x="500034" y="6286520"/>
            <a:ext cx="785818" cy="428628"/>
          </a:xfrm>
          <a:prstGeom prst="roundRect">
            <a:avLst/>
          </a:prstGeom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dirty="0" smtClean="0">
                <a:latin typeface="Aharoni" pitchFamily="2" charset="-79"/>
                <a:cs typeface="Aharoni" pitchFamily="2" charset="-79"/>
              </a:rPr>
              <a:t>BSH</a:t>
            </a:r>
            <a:endParaRPr lang="id-ID" dirty="0">
              <a:latin typeface="Aharoni" pitchFamily="2" charset="-79"/>
              <a:cs typeface="Aharoni" pitchFamily="2" charset="-79"/>
            </a:endParaRPr>
          </a:p>
        </p:txBody>
      </p:sp>
      <p:sp>
        <p:nvSpPr>
          <p:cNvPr id="25" name="Rounded Rectangle 24"/>
          <p:cNvSpPr/>
          <p:nvPr/>
        </p:nvSpPr>
        <p:spPr>
          <a:xfrm>
            <a:off x="5542900" y="285728"/>
            <a:ext cx="3303830" cy="428628"/>
          </a:xfrm>
          <a:prstGeom prst="roundRect">
            <a:avLst/>
          </a:prstGeom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26" name="TextBox 25"/>
          <p:cNvSpPr txBox="1"/>
          <p:nvPr/>
        </p:nvSpPr>
        <p:spPr>
          <a:xfrm>
            <a:off x="5917772" y="285728"/>
            <a:ext cx="257176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d-ID" sz="2000" dirty="0" smtClean="0">
                <a:solidFill>
                  <a:schemeClr val="bg1"/>
                </a:solidFill>
                <a:latin typeface="Aharoni" pitchFamily="2" charset="-79"/>
                <a:cs typeface="Aharoni" pitchFamily="2" charset="-79"/>
              </a:rPr>
              <a:t>Mulai Berkembang</a:t>
            </a:r>
            <a:endParaRPr lang="id-ID" sz="2000" dirty="0">
              <a:solidFill>
                <a:schemeClr val="bg1"/>
              </a:solidFill>
              <a:latin typeface="Aharoni" pitchFamily="2" charset="-79"/>
              <a:cs typeface="Aharoni" pitchFamily="2" charset="-79"/>
            </a:endParaRPr>
          </a:p>
        </p:txBody>
      </p:sp>
      <p:sp>
        <p:nvSpPr>
          <p:cNvPr id="27" name="Rounded Rectangle 26"/>
          <p:cNvSpPr/>
          <p:nvPr/>
        </p:nvSpPr>
        <p:spPr>
          <a:xfrm>
            <a:off x="4714876" y="285728"/>
            <a:ext cx="785818" cy="428628"/>
          </a:xfrm>
          <a:prstGeom prst="roundRect">
            <a:avLst/>
          </a:prstGeom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dirty="0" smtClean="0">
                <a:latin typeface="Aharoni" pitchFamily="2" charset="-79"/>
                <a:cs typeface="Aharoni" pitchFamily="2" charset="-79"/>
              </a:rPr>
              <a:t>MB</a:t>
            </a:r>
            <a:endParaRPr lang="id-ID" dirty="0">
              <a:latin typeface="Aharoni" pitchFamily="2" charset="-79"/>
              <a:cs typeface="Aharoni" pitchFamily="2" charset="-79"/>
            </a:endParaRPr>
          </a:p>
        </p:txBody>
      </p:sp>
      <p:sp>
        <p:nvSpPr>
          <p:cNvPr id="28" name="Rounded Rectangle 27"/>
          <p:cNvSpPr/>
          <p:nvPr/>
        </p:nvSpPr>
        <p:spPr>
          <a:xfrm>
            <a:off x="5614338" y="6286520"/>
            <a:ext cx="3303830" cy="428628"/>
          </a:xfrm>
          <a:prstGeom prst="roundRect">
            <a:avLst/>
          </a:prstGeom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29" name="TextBox 28"/>
          <p:cNvSpPr txBox="1"/>
          <p:nvPr/>
        </p:nvSpPr>
        <p:spPr>
          <a:xfrm>
            <a:off x="5632020" y="6286520"/>
            <a:ext cx="329769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sz="2000" dirty="0" smtClean="0">
                <a:solidFill>
                  <a:schemeClr val="bg1"/>
                </a:solidFill>
                <a:latin typeface="Aharoni" pitchFamily="2" charset="-79"/>
                <a:cs typeface="Aharoni" pitchFamily="2" charset="-79"/>
              </a:rPr>
              <a:t>Berkembang Sangat Baik</a:t>
            </a:r>
            <a:endParaRPr lang="id-ID" sz="2000" dirty="0">
              <a:solidFill>
                <a:schemeClr val="bg1"/>
              </a:solidFill>
              <a:latin typeface="Aharoni" pitchFamily="2" charset="-79"/>
              <a:cs typeface="Aharoni" pitchFamily="2" charset="-79"/>
            </a:endParaRPr>
          </a:p>
        </p:txBody>
      </p:sp>
      <p:sp>
        <p:nvSpPr>
          <p:cNvPr id="30" name="Rounded Rectangle 29"/>
          <p:cNvSpPr/>
          <p:nvPr/>
        </p:nvSpPr>
        <p:spPr>
          <a:xfrm>
            <a:off x="4786314" y="6286520"/>
            <a:ext cx="785818" cy="428628"/>
          </a:xfrm>
          <a:prstGeom prst="roundRect">
            <a:avLst/>
          </a:prstGeom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dirty="0" smtClean="0">
                <a:latin typeface="Aharoni" pitchFamily="2" charset="-79"/>
                <a:cs typeface="Aharoni" pitchFamily="2" charset="-79"/>
              </a:rPr>
              <a:t>BSB</a:t>
            </a:r>
            <a:endParaRPr lang="id-ID" dirty="0">
              <a:latin typeface="Aharoni" pitchFamily="2" charset="-79"/>
              <a:cs typeface="Aharoni" pitchFamily="2" charset="-79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1214414" y="1643050"/>
            <a:ext cx="2786082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d-ID" dirty="0" smtClean="0">
                <a:solidFill>
                  <a:schemeClr val="bg1"/>
                </a:solidFill>
                <a:latin typeface="Aharoni" pitchFamily="2" charset="-79"/>
                <a:cs typeface="Aharoni" pitchFamily="2" charset="-79"/>
              </a:rPr>
              <a:t>K</a:t>
            </a:r>
            <a:r>
              <a:rPr lang="en-US" dirty="0" err="1" smtClean="0">
                <a:solidFill>
                  <a:schemeClr val="bg1"/>
                </a:solidFill>
                <a:latin typeface="Aharoni" pitchFamily="2" charset="-79"/>
                <a:cs typeface="Aharoni" pitchFamily="2" charset="-79"/>
              </a:rPr>
              <a:t>ompetensi</a:t>
            </a:r>
            <a:r>
              <a:rPr lang="en-US" dirty="0" smtClean="0">
                <a:solidFill>
                  <a:schemeClr val="bg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dirty="0" err="1" smtClean="0">
                <a:solidFill>
                  <a:schemeClr val="bg1"/>
                </a:solidFill>
                <a:latin typeface="Aharoni" pitchFamily="2" charset="-79"/>
                <a:cs typeface="Aharoni" pitchFamily="2" charset="-79"/>
              </a:rPr>
              <a:t>perkembangan</a:t>
            </a:r>
            <a:r>
              <a:rPr lang="en-US" dirty="0" smtClean="0">
                <a:solidFill>
                  <a:schemeClr val="bg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dirty="0" err="1" smtClean="0">
                <a:solidFill>
                  <a:schemeClr val="bg1"/>
                </a:solidFill>
                <a:latin typeface="Aharoni" pitchFamily="2" charset="-79"/>
                <a:cs typeface="Aharoni" pitchFamily="2" charset="-79"/>
              </a:rPr>
              <a:t>anak</a:t>
            </a:r>
            <a:r>
              <a:rPr lang="en-US" dirty="0" smtClean="0">
                <a:solidFill>
                  <a:schemeClr val="bg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dirty="0" err="1" smtClean="0">
                <a:solidFill>
                  <a:schemeClr val="bg1"/>
                </a:solidFill>
                <a:latin typeface="Aharoni" pitchFamily="2" charset="-79"/>
                <a:cs typeface="Aharoni" pitchFamily="2" charset="-79"/>
              </a:rPr>
              <a:t>belum</a:t>
            </a:r>
            <a:r>
              <a:rPr lang="en-US" dirty="0" smtClean="0">
                <a:solidFill>
                  <a:schemeClr val="bg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dirty="0" err="1" smtClean="0">
                <a:solidFill>
                  <a:schemeClr val="bg1"/>
                </a:solidFill>
                <a:latin typeface="Aharoni" pitchFamily="2" charset="-79"/>
                <a:cs typeface="Aharoni" pitchFamily="2" charset="-79"/>
              </a:rPr>
              <a:t>nampak</a:t>
            </a:r>
            <a:r>
              <a:rPr lang="en-US" dirty="0" smtClean="0">
                <a:solidFill>
                  <a:schemeClr val="bg1"/>
                </a:solidFill>
                <a:latin typeface="Aharoni" pitchFamily="2" charset="-79"/>
                <a:cs typeface="Aharoni" pitchFamily="2" charset="-79"/>
              </a:rPr>
              <a:t>  </a:t>
            </a:r>
            <a:r>
              <a:rPr lang="en-US" dirty="0" err="1" smtClean="0">
                <a:solidFill>
                  <a:schemeClr val="bg1"/>
                </a:solidFill>
                <a:latin typeface="Aharoni" pitchFamily="2" charset="-79"/>
                <a:cs typeface="Aharoni" pitchFamily="2" charset="-79"/>
              </a:rPr>
              <a:t>sesuai</a:t>
            </a:r>
            <a:r>
              <a:rPr lang="en-US" dirty="0" smtClean="0">
                <a:solidFill>
                  <a:schemeClr val="bg1"/>
                </a:solidFill>
                <a:latin typeface="Aharoni" pitchFamily="2" charset="-79"/>
                <a:cs typeface="Aharoni" pitchFamily="2" charset="-79"/>
              </a:rPr>
              <a:t>  </a:t>
            </a:r>
            <a:r>
              <a:rPr lang="en-US" dirty="0" err="1" smtClean="0">
                <a:solidFill>
                  <a:schemeClr val="bg1"/>
                </a:solidFill>
                <a:latin typeface="Aharoni" pitchFamily="2" charset="-79"/>
                <a:cs typeface="Aharoni" pitchFamily="2" charset="-79"/>
              </a:rPr>
              <a:t>dengan</a:t>
            </a:r>
            <a:r>
              <a:rPr lang="en-US" dirty="0" smtClean="0">
                <a:solidFill>
                  <a:schemeClr val="bg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dirty="0" err="1" smtClean="0">
                <a:solidFill>
                  <a:schemeClr val="bg1"/>
                </a:solidFill>
                <a:latin typeface="Aharoni" pitchFamily="2" charset="-79"/>
                <a:cs typeface="Aharoni" pitchFamily="2" charset="-79"/>
              </a:rPr>
              <a:t>usia</a:t>
            </a:r>
            <a:r>
              <a:rPr lang="en-US" dirty="0" smtClean="0">
                <a:solidFill>
                  <a:schemeClr val="bg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dirty="0" err="1" smtClean="0">
                <a:solidFill>
                  <a:schemeClr val="bg1"/>
                </a:solidFill>
                <a:latin typeface="Aharoni" pitchFamily="2" charset="-79"/>
                <a:cs typeface="Aharoni" pitchFamily="2" charset="-79"/>
              </a:rPr>
              <a:t>perkembangannya</a:t>
            </a:r>
            <a:endParaRPr lang="id-ID" dirty="0">
              <a:solidFill>
                <a:schemeClr val="bg1"/>
              </a:solidFill>
              <a:latin typeface="Aharoni" pitchFamily="2" charset="-79"/>
              <a:cs typeface="Aharoni" pitchFamily="2" charset="-79"/>
            </a:endParaRPr>
          </a:p>
        </p:txBody>
      </p:sp>
      <p:sp>
        <p:nvSpPr>
          <p:cNvPr id="22" name="Rounded Rectangle 21"/>
          <p:cNvSpPr/>
          <p:nvPr/>
        </p:nvSpPr>
        <p:spPr>
          <a:xfrm>
            <a:off x="5572132" y="1571612"/>
            <a:ext cx="2928958" cy="164307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23" name="TextBox 22"/>
          <p:cNvSpPr txBox="1"/>
          <p:nvPr/>
        </p:nvSpPr>
        <p:spPr>
          <a:xfrm>
            <a:off x="5572132" y="1928802"/>
            <a:ext cx="278608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d-ID" dirty="0" smtClean="0">
                <a:solidFill>
                  <a:schemeClr val="bg1"/>
                </a:solidFill>
                <a:latin typeface="Aharoni" pitchFamily="2" charset="-79"/>
                <a:cs typeface="Aharoni" pitchFamily="2" charset="-79"/>
              </a:rPr>
              <a:t>K</a:t>
            </a:r>
            <a:r>
              <a:rPr lang="en-US" dirty="0" err="1" smtClean="0">
                <a:solidFill>
                  <a:schemeClr val="bg1"/>
                </a:solidFill>
                <a:latin typeface="Aharoni" pitchFamily="2" charset="-79"/>
                <a:cs typeface="Aharoni" pitchFamily="2" charset="-79"/>
              </a:rPr>
              <a:t>ompetensi</a:t>
            </a:r>
            <a:r>
              <a:rPr lang="en-US" dirty="0" smtClean="0">
                <a:solidFill>
                  <a:schemeClr val="bg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dirty="0" err="1" smtClean="0">
                <a:solidFill>
                  <a:schemeClr val="bg1"/>
                </a:solidFill>
                <a:latin typeface="Aharoni" pitchFamily="2" charset="-79"/>
                <a:cs typeface="Aharoni" pitchFamily="2" charset="-79"/>
              </a:rPr>
              <a:t>perkembangan</a:t>
            </a:r>
            <a:r>
              <a:rPr lang="en-US" dirty="0" smtClean="0">
                <a:solidFill>
                  <a:schemeClr val="bg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dirty="0" err="1" smtClean="0">
                <a:solidFill>
                  <a:schemeClr val="bg1"/>
                </a:solidFill>
                <a:latin typeface="Aharoni" pitchFamily="2" charset="-79"/>
                <a:cs typeface="Aharoni" pitchFamily="2" charset="-79"/>
              </a:rPr>
              <a:t>anak</a:t>
            </a:r>
            <a:r>
              <a:rPr lang="en-US" dirty="0" smtClean="0">
                <a:solidFill>
                  <a:schemeClr val="bg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id-ID" dirty="0" smtClean="0">
                <a:solidFill>
                  <a:schemeClr val="bg1"/>
                </a:solidFill>
                <a:latin typeface="Aharoni" pitchFamily="2" charset="-79"/>
                <a:cs typeface="Aharoni" pitchFamily="2" charset="-79"/>
              </a:rPr>
              <a:t>mulai  nampak</a:t>
            </a:r>
            <a:endParaRPr lang="id-ID" dirty="0">
              <a:solidFill>
                <a:schemeClr val="bg1"/>
              </a:solidFill>
              <a:latin typeface="Aharoni" pitchFamily="2" charset="-79"/>
              <a:cs typeface="Aharoni" pitchFamily="2" charset="-79"/>
            </a:endParaRPr>
          </a:p>
        </p:txBody>
      </p:sp>
      <p:sp>
        <p:nvSpPr>
          <p:cNvPr id="24" name="Rounded Rectangle 23"/>
          <p:cNvSpPr/>
          <p:nvPr/>
        </p:nvSpPr>
        <p:spPr>
          <a:xfrm>
            <a:off x="1285852" y="3714752"/>
            <a:ext cx="2928958" cy="164307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31" name="TextBox 30"/>
          <p:cNvSpPr txBox="1"/>
          <p:nvPr/>
        </p:nvSpPr>
        <p:spPr>
          <a:xfrm>
            <a:off x="1285852" y="3786190"/>
            <a:ext cx="2786082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d-ID" dirty="0" smtClean="0">
                <a:solidFill>
                  <a:schemeClr val="bg1"/>
                </a:solidFill>
                <a:latin typeface="Aharoni" pitchFamily="2" charset="-79"/>
                <a:cs typeface="Aharoni" pitchFamily="2" charset="-79"/>
              </a:rPr>
              <a:t>K</a:t>
            </a:r>
            <a:r>
              <a:rPr lang="en-US" dirty="0" err="1" smtClean="0">
                <a:solidFill>
                  <a:schemeClr val="bg1"/>
                </a:solidFill>
                <a:latin typeface="Aharoni" pitchFamily="2" charset="-79"/>
                <a:cs typeface="Aharoni" pitchFamily="2" charset="-79"/>
              </a:rPr>
              <a:t>ompetensi</a:t>
            </a:r>
            <a:r>
              <a:rPr lang="en-US" dirty="0" smtClean="0">
                <a:solidFill>
                  <a:schemeClr val="bg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dirty="0" err="1" smtClean="0">
                <a:solidFill>
                  <a:schemeClr val="bg1"/>
                </a:solidFill>
                <a:latin typeface="Aharoni" pitchFamily="2" charset="-79"/>
                <a:cs typeface="Aharoni" pitchFamily="2" charset="-79"/>
              </a:rPr>
              <a:t>perkembangan</a:t>
            </a:r>
            <a:r>
              <a:rPr lang="en-US" dirty="0" smtClean="0">
                <a:solidFill>
                  <a:schemeClr val="bg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dirty="0" err="1" smtClean="0">
                <a:solidFill>
                  <a:schemeClr val="bg1"/>
                </a:solidFill>
                <a:latin typeface="Aharoni" pitchFamily="2" charset="-79"/>
                <a:cs typeface="Aharoni" pitchFamily="2" charset="-79"/>
              </a:rPr>
              <a:t>anak</a:t>
            </a:r>
            <a:r>
              <a:rPr lang="en-US" dirty="0" smtClean="0">
                <a:solidFill>
                  <a:schemeClr val="bg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id-ID" dirty="0" smtClean="0">
                <a:solidFill>
                  <a:schemeClr val="bg1"/>
                </a:solidFill>
                <a:latin typeface="Aharoni" pitchFamily="2" charset="-79"/>
                <a:cs typeface="Aharoni" pitchFamily="2" charset="-79"/>
              </a:rPr>
              <a:t>sudah berkembang</a:t>
            </a:r>
            <a:r>
              <a:rPr lang="en-US" dirty="0" smtClean="0">
                <a:solidFill>
                  <a:schemeClr val="bg1"/>
                </a:solidFill>
                <a:latin typeface="Aharoni" pitchFamily="2" charset="-79"/>
                <a:cs typeface="Aharoni" pitchFamily="2" charset="-79"/>
              </a:rPr>
              <a:t>  </a:t>
            </a:r>
            <a:r>
              <a:rPr lang="en-US" dirty="0" err="1" smtClean="0">
                <a:solidFill>
                  <a:schemeClr val="bg1"/>
                </a:solidFill>
                <a:latin typeface="Aharoni" pitchFamily="2" charset="-79"/>
                <a:cs typeface="Aharoni" pitchFamily="2" charset="-79"/>
              </a:rPr>
              <a:t>sesuai</a:t>
            </a:r>
            <a:r>
              <a:rPr lang="en-US" dirty="0" smtClean="0">
                <a:solidFill>
                  <a:schemeClr val="bg1"/>
                </a:solidFill>
                <a:latin typeface="Aharoni" pitchFamily="2" charset="-79"/>
                <a:cs typeface="Aharoni" pitchFamily="2" charset="-79"/>
              </a:rPr>
              <a:t>  </a:t>
            </a:r>
            <a:r>
              <a:rPr lang="en-US" dirty="0" err="1" smtClean="0">
                <a:solidFill>
                  <a:schemeClr val="bg1"/>
                </a:solidFill>
                <a:latin typeface="Aharoni" pitchFamily="2" charset="-79"/>
                <a:cs typeface="Aharoni" pitchFamily="2" charset="-79"/>
              </a:rPr>
              <a:t>dengan</a:t>
            </a:r>
            <a:r>
              <a:rPr lang="en-US" dirty="0" smtClean="0">
                <a:solidFill>
                  <a:schemeClr val="bg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dirty="0" err="1" smtClean="0">
                <a:solidFill>
                  <a:schemeClr val="bg1"/>
                </a:solidFill>
                <a:latin typeface="Aharoni" pitchFamily="2" charset="-79"/>
                <a:cs typeface="Aharoni" pitchFamily="2" charset="-79"/>
              </a:rPr>
              <a:t>usia</a:t>
            </a:r>
            <a:r>
              <a:rPr lang="en-US" dirty="0" smtClean="0">
                <a:solidFill>
                  <a:schemeClr val="bg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dirty="0" err="1" smtClean="0">
                <a:solidFill>
                  <a:schemeClr val="bg1"/>
                </a:solidFill>
                <a:latin typeface="Aharoni" pitchFamily="2" charset="-79"/>
                <a:cs typeface="Aharoni" pitchFamily="2" charset="-79"/>
              </a:rPr>
              <a:t>perkembangannya</a:t>
            </a:r>
            <a:endParaRPr lang="id-ID" dirty="0">
              <a:solidFill>
                <a:schemeClr val="bg1"/>
              </a:solidFill>
              <a:latin typeface="Aharoni" pitchFamily="2" charset="-79"/>
              <a:cs typeface="Aharoni" pitchFamily="2" charset="-79"/>
            </a:endParaRPr>
          </a:p>
        </p:txBody>
      </p:sp>
      <p:sp>
        <p:nvSpPr>
          <p:cNvPr id="32" name="Rounded Rectangle 31"/>
          <p:cNvSpPr/>
          <p:nvPr/>
        </p:nvSpPr>
        <p:spPr>
          <a:xfrm>
            <a:off x="5572132" y="3714752"/>
            <a:ext cx="2928958" cy="164307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33" name="TextBox 32"/>
          <p:cNvSpPr txBox="1"/>
          <p:nvPr/>
        </p:nvSpPr>
        <p:spPr>
          <a:xfrm>
            <a:off x="5572132" y="3786190"/>
            <a:ext cx="278608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d-ID" dirty="0" smtClean="0">
                <a:solidFill>
                  <a:schemeClr val="bg1"/>
                </a:solidFill>
                <a:latin typeface="Aharoni" pitchFamily="2" charset="-79"/>
                <a:cs typeface="Aharoni" pitchFamily="2" charset="-79"/>
              </a:rPr>
              <a:t>K</a:t>
            </a:r>
            <a:r>
              <a:rPr lang="en-US" dirty="0" err="1" smtClean="0">
                <a:solidFill>
                  <a:schemeClr val="bg1"/>
                </a:solidFill>
                <a:latin typeface="Aharoni" pitchFamily="2" charset="-79"/>
                <a:cs typeface="Aharoni" pitchFamily="2" charset="-79"/>
              </a:rPr>
              <a:t>ompetensi</a:t>
            </a:r>
            <a:r>
              <a:rPr lang="en-US" dirty="0" smtClean="0">
                <a:solidFill>
                  <a:schemeClr val="bg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dirty="0" err="1" smtClean="0">
                <a:solidFill>
                  <a:schemeClr val="bg1"/>
                </a:solidFill>
                <a:latin typeface="Aharoni" pitchFamily="2" charset="-79"/>
                <a:cs typeface="Aharoni" pitchFamily="2" charset="-79"/>
              </a:rPr>
              <a:t>perkembangan</a:t>
            </a:r>
            <a:r>
              <a:rPr lang="en-US" dirty="0" smtClean="0">
                <a:solidFill>
                  <a:schemeClr val="bg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dirty="0" err="1" smtClean="0">
                <a:solidFill>
                  <a:schemeClr val="bg1"/>
                </a:solidFill>
                <a:latin typeface="Aharoni" pitchFamily="2" charset="-79"/>
                <a:cs typeface="Aharoni" pitchFamily="2" charset="-79"/>
              </a:rPr>
              <a:t>anak</a:t>
            </a:r>
            <a:r>
              <a:rPr lang="en-US" dirty="0" smtClean="0">
                <a:solidFill>
                  <a:schemeClr val="bg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id-ID" dirty="0" smtClean="0">
                <a:solidFill>
                  <a:schemeClr val="bg1"/>
                </a:solidFill>
                <a:latin typeface="Aharoni" pitchFamily="2" charset="-79"/>
                <a:cs typeface="Aharoni" pitchFamily="2" charset="-79"/>
              </a:rPr>
              <a:t>berkembang</a:t>
            </a:r>
            <a:r>
              <a:rPr lang="en-US" dirty="0" smtClean="0">
                <a:solidFill>
                  <a:schemeClr val="bg1"/>
                </a:solidFill>
                <a:latin typeface="Aharoni" pitchFamily="2" charset="-79"/>
                <a:cs typeface="Aharoni" pitchFamily="2" charset="-79"/>
              </a:rPr>
              <a:t>  </a:t>
            </a:r>
            <a:r>
              <a:rPr lang="id-ID" dirty="0" smtClean="0">
                <a:solidFill>
                  <a:schemeClr val="bg1"/>
                </a:solidFill>
                <a:latin typeface="Aharoni" pitchFamily="2" charset="-79"/>
                <a:cs typeface="Aharoni" pitchFamily="2" charset="-79"/>
              </a:rPr>
              <a:t>melebihi</a:t>
            </a:r>
            <a:r>
              <a:rPr lang="en-US" dirty="0" smtClean="0">
                <a:solidFill>
                  <a:schemeClr val="bg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dirty="0" err="1" smtClean="0">
                <a:solidFill>
                  <a:schemeClr val="bg1"/>
                </a:solidFill>
                <a:latin typeface="Aharoni" pitchFamily="2" charset="-79"/>
                <a:cs typeface="Aharoni" pitchFamily="2" charset="-79"/>
              </a:rPr>
              <a:t>usia</a:t>
            </a:r>
            <a:r>
              <a:rPr lang="en-US" dirty="0" smtClean="0">
                <a:solidFill>
                  <a:schemeClr val="bg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dirty="0" err="1" smtClean="0">
                <a:solidFill>
                  <a:schemeClr val="bg1"/>
                </a:solidFill>
                <a:latin typeface="Aharoni" pitchFamily="2" charset="-79"/>
                <a:cs typeface="Aharoni" pitchFamily="2" charset="-79"/>
              </a:rPr>
              <a:t>perkembangannya</a:t>
            </a:r>
            <a:endParaRPr lang="id-ID" dirty="0">
              <a:solidFill>
                <a:schemeClr val="bg1"/>
              </a:solidFill>
              <a:latin typeface="Aharoni" pitchFamily="2" charset="-79"/>
              <a:cs typeface="Aharoni" pitchFamily="2" charset="-79"/>
            </a:endParaRPr>
          </a:p>
        </p:txBody>
      </p:sp>
      <p:sp>
        <p:nvSpPr>
          <p:cNvPr id="34" name="Notched Right Arrow 33"/>
          <p:cNvSpPr/>
          <p:nvPr/>
        </p:nvSpPr>
        <p:spPr>
          <a:xfrm rot="5400000">
            <a:off x="2285984" y="785794"/>
            <a:ext cx="785818" cy="714380"/>
          </a:xfrm>
          <a:prstGeom prst="notch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35" name="Notched Right Arrow 34"/>
          <p:cNvSpPr/>
          <p:nvPr/>
        </p:nvSpPr>
        <p:spPr>
          <a:xfrm rot="5400000">
            <a:off x="6607983" y="821513"/>
            <a:ext cx="785818" cy="714380"/>
          </a:xfrm>
          <a:prstGeom prst="notch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36" name="Notched Right Arrow 35"/>
          <p:cNvSpPr/>
          <p:nvPr/>
        </p:nvSpPr>
        <p:spPr>
          <a:xfrm rot="16200000">
            <a:off x="2357422" y="5429264"/>
            <a:ext cx="785818" cy="714380"/>
          </a:xfrm>
          <a:prstGeom prst="notch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37" name="Notched Right Arrow 36"/>
          <p:cNvSpPr/>
          <p:nvPr/>
        </p:nvSpPr>
        <p:spPr>
          <a:xfrm rot="16200000">
            <a:off x="6679421" y="5464983"/>
            <a:ext cx="785818" cy="714380"/>
          </a:xfrm>
          <a:prstGeom prst="notch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500034" y="857232"/>
            <a:ext cx="7972311" cy="258532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id-ID" sz="5400" b="1" cap="all" spc="0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BAGAIMANA </a:t>
            </a:r>
          </a:p>
          <a:p>
            <a:pPr algn="ctr"/>
            <a:r>
              <a:rPr lang="id-ID" sz="5400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CARA MEMASUKKAN DATA</a:t>
            </a:r>
          </a:p>
          <a:p>
            <a:pPr algn="ctr"/>
            <a:r>
              <a:rPr lang="id-ID" sz="5400" b="1" cap="all" spc="0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KE DALAM CHECKLIST?</a:t>
            </a:r>
            <a:endParaRPr lang="en-US" sz="5400" b="1" cap="all" spc="0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</a:endParaRPr>
          </a:p>
        </p:txBody>
      </p:sp>
      <p:pic>
        <p:nvPicPr>
          <p:cNvPr id="3" name="Picture 2" descr="Observing Children and Writing Anecdotal Records"/>
          <p:cNvPicPr>
            <a:picLocks noChangeAspect="1" noChangeArrowheads="1"/>
          </p:cNvPicPr>
          <p:nvPr/>
        </p:nvPicPr>
        <p:blipFill>
          <a:blip r:embed="rId2"/>
          <a:srcRect r="37156" b="61539"/>
          <a:stretch>
            <a:fillRect/>
          </a:stretch>
        </p:blipFill>
        <p:spPr bwMode="auto">
          <a:xfrm>
            <a:off x="285720" y="3786190"/>
            <a:ext cx="4357750" cy="2000240"/>
          </a:xfrm>
          <a:prstGeom prst="rect">
            <a:avLst/>
          </a:prstGeom>
          <a:noFill/>
        </p:spPr>
      </p:pic>
      <p:pic>
        <p:nvPicPr>
          <p:cNvPr id="4" name="Picture 2" descr="Observing Children and Writing Anecdotal Records"/>
          <p:cNvPicPr>
            <a:picLocks noChangeAspect="1" noChangeArrowheads="1"/>
          </p:cNvPicPr>
          <p:nvPr/>
        </p:nvPicPr>
        <p:blipFill>
          <a:blip r:embed="rId2"/>
          <a:srcRect l="44300" t="61814"/>
          <a:stretch>
            <a:fillRect/>
          </a:stretch>
        </p:blipFill>
        <p:spPr bwMode="auto">
          <a:xfrm>
            <a:off x="5000628" y="3929066"/>
            <a:ext cx="3862366" cy="1985941"/>
          </a:xfrm>
          <a:prstGeom prst="rect">
            <a:avLst/>
          </a:prstGeom>
          <a:noFill/>
        </p:spPr>
      </p:pic>
      <p:sp>
        <p:nvSpPr>
          <p:cNvPr id="5" name="Rectangle 4"/>
          <p:cNvSpPr/>
          <p:nvPr/>
        </p:nvSpPr>
        <p:spPr>
          <a:xfrm>
            <a:off x="4857752" y="3786190"/>
            <a:ext cx="1643074" cy="42862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214282" y="1285860"/>
            <a:ext cx="8572560" cy="48013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d-ID" sz="3200" dirty="0" smtClean="0"/>
              <a:t>Pen</a:t>
            </a:r>
            <a:r>
              <a:rPr lang="id-ID" sz="3200" b="1" dirty="0" smtClean="0"/>
              <a:t>d</a:t>
            </a:r>
            <a:r>
              <a:rPr lang="id-ID" sz="3200" dirty="0" smtClean="0"/>
              <a:t>idik </a:t>
            </a:r>
            <a:r>
              <a:rPr lang="en-US" sz="3200" dirty="0" err="1" smtClean="0"/>
              <a:t>mengamati</a:t>
            </a:r>
            <a:r>
              <a:rPr lang="id-ID" sz="3200" dirty="0" smtClean="0"/>
              <a:t> Yasmin (usia 5,5 tahun) </a:t>
            </a:r>
            <a:r>
              <a:rPr lang="en-US" sz="3200" dirty="0" smtClean="0"/>
              <a:t>yang </a:t>
            </a:r>
            <a:r>
              <a:rPr lang="en-US" sz="3200" dirty="0" err="1" smtClean="0"/>
              <a:t>sedang</a:t>
            </a:r>
            <a:r>
              <a:rPr lang="en-US" sz="3200" dirty="0" smtClean="0"/>
              <a:t> </a:t>
            </a:r>
            <a:r>
              <a:rPr lang="en-US" sz="3200" dirty="0" err="1" smtClean="0"/>
              <a:t>bermain</a:t>
            </a:r>
            <a:r>
              <a:rPr lang="en-US" sz="3200" dirty="0" smtClean="0"/>
              <a:t> </a:t>
            </a:r>
            <a:r>
              <a:rPr lang="en-US" sz="3200" dirty="0" err="1" smtClean="0"/>
              <a:t>peran</a:t>
            </a:r>
            <a:r>
              <a:rPr lang="en-US" sz="3200" dirty="0" smtClean="0"/>
              <a:t> </a:t>
            </a:r>
            <a:r>
              <a:rPr lang="en-US" sz="3200" dirty="0" err="1" smtClean="0"/>
              <a:t>sebagai</a:t>
            </a:r>
            <a:r>
              <a:rPr lang="en-US" sz="3200" dirty="0" smtClean="0"/>
              <a:t> </a:t>
            </a:r>
            <a:r>
              <a:rPr lang="en-US" sz="3200" dirty="0" err="1" smtClean="0"/>
              <a:t>penjual</a:t>
            </a:r>
            <a:r>
              <a:rPr lang="en-US" sz="3200" dirty="0" smtClean="0"/>
              <a:t> </a:t>
            </a:r>
            <a:r>
              <a:rPr lang="en-US" sz="3200" dirty="0" err="1" smtClean="0"/>
              <a:t>sayuran</a:t>
            </a:r>
            <a:r>
              <a:rPr lang="en-US" sz="3200" dirty="0" smtClean="0"/>
              <a:t>. </a:t>
            </a:r>
            <a:r>
              <a:rPr lang="en-US" sz="3200" dirty="0" err="1" smtClean="0"/>
              <a:t>Yasmin</a:t>
            </a:r>
            <a:r>
              <a:rPr lang="en-US" sz="3200" dirty="0" smtClean="0"/>
              <a:t> </a:t>
            </a:r>
            <a:r>
              <a:rPr lang="en-US" sz="3200" dirty="0" err="1" smtClean="0"/>
              <a:t>menata</a:t>
            </a:r>
            <a:r>
              <a:rPr lang="en-US" sz="3200" dirty="0" smtClean="0"/>
              <a:t> </a:t>
            </a:r>
            <a:r>
              <a:rPr lang="en-US" sz="3200" dirty="0" err="1" smtClean="0"/>
              <a:t>jualannya</a:t>
            </a:r>
            <a:r>
              <a:rPr lang="en-US" sz="3200" dirty="0" smtClean="0"/>
              <a:t>: </a:t>
            </a:r>
            <a:r>
              <a:rPr lang="en-US" sz="3200" dirty="0" err="1" smtClean="0"/>
              <a:t>tomat</a:t>
            </a:r>
            <a:r>
              <a:rPr lang="en-US" sz="3200" dirty="0" smtClean="0"/>
              <a:t> </a:t>
            </a:r>
            <a:r>
              <a:rPr lang="en-US" sz="3200" dirty="0" err="1" smtClean="0"/>
              <a:t>di</a:t>
            </a:r>
            <a:r>
              <a:rPr lang="en-US" sz="3200" dirty="0" smtClean="0"/>
              <a:t> </a:t>
            </a:r>
            <a:r>
              <a:rPr lang="en-US" sz="3200" dirty="0" err="1" smtClean="0"/>
              <a:t>piring</a:t>
            </a:r>
            <a:r>
              <a:rPr lang="en-US" sz="3200" dirty="0" smtClean="0"/>
              <a:t> </a:t>
            </a:r>
            <a:r>
              <a:rPr lang="en-US" sz="3200" dirty="0" err="1" smtClean="0"/>
              <a:t>besar</a:t>
            </a:r>
            <a:r>
              <a:rPr lang="en-US" sz="3200" dirty="0" smtClean="0"/>
              <a:t>, </a:t>
            </a:r>
            <a:r>
              <a:rPr lang="en-US" sz="3200" dirty="0" err="1" smtClean="0"/>
              <a:t>cabe</a:t>
            </a:r>
            <a:r>
              <a:rPr lang="en-US" sz="3200" dirty="0" smtClean="0"/>
              <a:t> </a:t>
            </a:r>
            <a:r>
              <a:rPr lang="en-US" sz="3200" dirty="0" err="1" smtClean="0"/>
              <a:t>di</a:t>
            </a:r>
            <a:r>
              <a:rPr lang="en-US" sz="3200" dirty="0" smtClean="0"/>
              <a:t> </a:t>
            </a:r>
            <a:r>
              <a:rPr lang="en-US" sz="3200" dirty="0" err="1" smtClean="0"/>
              <a:t>piring</a:t>
            </a:r>
            <a:r>
              <a:rPr lang="en-US" sz="3200" dirty="0" smtClean="0"/>
              <a:t> </a:t>
            </a:r>
            <a:r>
              <a:rPr lang="en-US" sz="3200" dirty="0" err="1" smtClean="0"/>
              <a:t>lainnya</a:t>
            </a:r>
            <a:r>
              <a:rPr lang="en-US" sz="3200" dirty="0" smtClean="0"/>
              <a:t>, </a:t>
            </a:r>
            <a:r>
              <a:rPr lang="en-US" sz="3200" dirty="0" err="1" smtClean="0"/>
              <a:t>sayuran</a:t>
            </a:r>
            <a:r>
              <a:rPr lang="en-US" sz="3200" dirty="0" smtClean="0"/>
              <a:t> </a:t>
            </a:r>
            <a:r>
              <a:rPr lang="en-US" sz="3200" dirty="0" err="1" smtClean="0"/>
              <a:t>di</a:t>
            </a:r>
            <a:r>
              <a:rPr lang="en-US" sz="3200" dirty="0" smtClean="0"/>
              <a:t> </a:t>
            </a:r>
            <a:r>
              <a:rPr lang="en-US" sz="3200" dirty="0" err="1" smtClean="0"/>
              <a:t>baskom</a:t>
            </a:r>
            <a:r>
              <a:rPr lang="en-US" sz="3200" dirty="0" smtClean="0"/>
              <a:t> </a:t>
            </a:r>
            <a:r>
              <a:rPr lang="en-US" sz="3200" dirty="0" err="1" smtClean="0"/>
              <a:t>kecil</a:t>
            </a:r>
            <a:r>
              <a:rPr lang="en-US" sz="3200" dirty="0" smtClean="0"/>
              <a:t>. </a:t>
            </a:r>
            <a:r>
              <a:rPr lang="en-US" sz="3200" dirty="0" err="1" smtClean="0"/>
              <a:t>Saat</a:t>
            </a:r>
            <a:r>
              <a:rPr lang="en-US" sz="3200" dirty="0" smtClean="0"/>
              <a:t> </a:t>
            </a:r>
            <a:r>
              <a:rPr lang="en-US" sz="3200" dirty="0" err="1" smtClean="0"/>
              <a:t>ada</a:t>
            </a:r>
            <a:r>
              <a:rPr lang="en-US" sz="3200" dirty="0" smtClean="0"/>
              <a:t> </a:t>
            </a:r>
            <a:r>
              <a:rPr lang="en-US" sz="3200" dirty="0" err="1" smtClean="0"/>
              <a:t>pembeli</a:t>
            </a:r>
            <a:r>
              <a:rPr lang="en-US" sz="3200" dirty="0" smtClean="0"/>
              <a:t> </a:t>
            </a:r>
            <a:r>
              <a:rPr lang="en-US" sz="3200" dirty="0" err="1" smtClean="0"/>
              <a:t>terjadi</a:t>
            </a:r>
            <a:r>
              <a:rPr lang="en-US" sz="3200" dirty="0" smtClean="0"/>
              <a:t> </a:t>
            </a:r>
            <a:r>
              <a:rPr lang="en-US" sz="3200" dirty="0" err="1" smtClean="0"/>
              <a:t>percakapan</a:t>
            </a:r>
            <a:r>
              <a:rPr lang="en-US" sz="3200" dirty="0" smtClean="0"/>
              <a:t>:</a:t>
            </a:r>
            <a:endParaRPr lang="id-ID" sz="3200" dirty="0" smtClean="0"/>
          </a:p>
          <a:p>
            <a:r>
              <a:rPr lang="en-US" sz="3200" dirty="0" err="1" smtClean="0"/>
              <a:t>Yasmin</a:t>
            </a:r>
            <a:r>
              <a:rPr lang="en-US" sz="3200" dirty="0" smtClean="0"/>
              <a:t> : “</a:t>
            </a:r>
            <a:r>
              <a:rPr lang="id-ID" sz="3200" dirty="0" err="1" smtClean="0"/>
              <a:t>M</a:t>
            </a:r>
            <a:r>
              <a:rPr lang="en-US" sz="3200" dirty="0" smtClean="0"/>
              <a:t>au </a:t>
            </a:r>
            <a:r>
              <a:rPr lang="en-US" sz="3200" dirty="0" err="1" smtClean="0"/>
              <a:t>membeli</a:t>
            </a:r>
            <a:r>
              <a:rPr lang="en-US" sz="3200" dirty="0" smtClean="0"/>
              <a:t> </a:t>
            </a:r>
            <a:r>
              <a:rPr lang="en-US" sz="3200" dirty="0" err="1" smtClean="0"/>
              <a:t>apa</a:t>
            </a:r>
            <a:r>
              <a:rPr lang="en-US" sz="3200" dirty="0" smtClean="0"/>
              <a:t>?</a:t>
            </a:r>
            <a:r>
              <a:rPr lang="id-ID" sz="3200" dirty="0" smtClean="0"/>
              <a:t>”</a:t>
            </a:r>
          </a:p>
          <a:p>
            <a:r>
              <a:rPr lang="en-US" sz="3200" dirty="0" err="1" smtClean="0"/>
              <a:t>Pembeli</a:t>
            </a:r>
            <a:r>
              <a:rPr lang="en-US" sz="3200" dirty="0" smtClean="0"/>
              <a:t>: “</a:t>
            </a:r>
            <a:r>
              <a:rPr lang="id-ID" sz="3200" dirty="0" smtClean="0"/>
              <a:t>T</a:t>
            </a:r>
            <a:r>
              <a:rPr lang="en-US" sz="3200" i="1" dirty="0" err="1" smtClean="0"/>
              <a:t>omat</a:t>
            </a:r>
            <a:r>
              <a:rPr lang="en-US" sz="3200" i="1" dirty="0" smtClean="0"/>
              <a:t>”</a:t>
            </a:r>
            <a:endParaRPr lang="id-ID" sz="3200" dirty="0" smtClean="0"/>
          </a:p>
          <a:p>
            <a:r>
              <a:rPr lang="en-US" sz="3200" dirty="0" err="1" smtClean="0"/>
              <a:t>Yasmin</a:t>
            </a:r>
            <a:r>
              <a:rPr lang="en-US" sz="3200" dirty="0" smtClean="0"/>
              <a:t> </a:t>
            </a:r>
            <a:r>
              <a:rPr lang="en-US" sz="3200" i="1" dirty="0" smtClean="0"/>
              <a:t>: “</a:t>
            </a:r>
            <a:r>
              <a:rPr lang="id-ID" sz="3200" i="1" dirty="0" err="1" smtClean="0"/>
              <a:t>T</a:t>
            </a:r>
            <a:r>
              <a:rPr lang="en-US" sz="3200" dirty="0" err="1" smtClean="0"/>
              <a:t>omat</a:t>
            </a:r>
            <a:r>
              <a:rPr lang="en-US" sz="3200" dirty="0" smtClean="0"/>
              <a:t> yang </a:t>
            </a:r>
            <a:r>
              <a:rPr lang="en-US" sz="3200" dirty="0" err="1" smtClean="0"/>
              <a:t>besar</a:t>
            </a:r>
            <a:r>
              <a:rPr lang="en-US" sz="3200" dirty="0" smtClean="0"/>
              <a:t> </a:t>
            </a:r>
            <a:r>
              <a:rPr lang="en-US" sz="3200" dirty="0" err="1" smtClean="0"/>
              <a:t>atau</a:t>
            </a:r>
            <a:r>
              <a:rPr lang="en-US" sz="3200" dirty="0" smtClean="0"/>
              <a:t> </a:t>
            </a:r>
            <a:r>
              <a:rPr lang="en-US" sz="3200" dirty="0" err="1" smtClean="0"/>
              <a:t>kecil</a:t>
            </a:r>
            <a:r>
              <a:rPr lang="en-US" sz="3200" dirty="0" smtClean="0"/>
              <a:t>?”</a:t>
            </a:r>
            <a:endParaRPr lang="id-ID" sz="3200" dirty="0" smtClean="0"/>
          </a:p>
          <a:p>
            <a:r>
              <a:rPr lang="en-US" sz="3200" dirty="0" err="1" smtClean="0"/>
              <a:t>Pembeli</a:t>
            </a:r>
            <a:r>
              <a:rPr lang="en-US" sz="3200" dirty="0" smtClean="0"/>
              <a:t> : “</a:t>
            </a:r>
            <a:r>
              <a:rPr lang="id-ID" sz="3200" i="1" dirty="0" err="1" smtClean="0"/>
              <a:t>B</a:t>
            </a:r>
            <a:r>
              <a:rPr lang="en-US" sz="3200" i="1" dirty="0" err="1" smtClean="0"/>
              <a:t>esar</a:t>
            </a:r>
            <a:r>
              <a:rPr lang="en-US" sz="3200" i="1" dirty="0" smtClean="0"/>
              <a:t>”</a:t>
            </a:r>
            <a:r>
              <a:rPr lang="en-US" sz="3200" dirty="0" smtClean="0"/>
              <a:t> </a:t>
            </a:r>
            <a:endParaRPr lang="id-ID" sz="3200" dirty="0" smtClean="0"/>
          </a:p>
          <a:p>
            <a:endParaRPr lang="id-ID" dirty="0"/>
          </a:p>
        </p:txBody>
      </p:sp>
      <p:sp>
        <p:nvSpPr>
          <p:cNvPr id="10" name="TextBox 9"/>
          <p:cNvSpPr txBox="1"/>
          <p:nvPr/>
        </p:nvSpPr>
        <p:spPr>
          <a:xfrm>
            <a:off x="285720" y="214290"/>
            <a:ext cx="857256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smtClean="0"/>
              <a:t>CONTOH PENGAMATAN</a:t>
            </a:r>
            <a:endParaRPr lang="id-ID" sz="4000" dirty="0" smtClean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285720" y="1643050"/>
            <a:ext cx="8572560" cy="52937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/>
              <a:t>Dari </a:t>
            </a:r>
            <a:r>
              <a:rPr lang="en-US" sz="3200" dirty="0" err="1" smtClean="0"/>
              <a:t>kejadian</a:t>
            </a:r>
            <a:r>
              <a:rPr lang="en-US" sz="3200" dirty="0" smtClean="0"/>
              <a:t> </a:t>
            </a:r>
            <a:r>
              <a:rPr lang="en-US" sz="3200" dirty="0" err="1" smtClean="0"/>
              <a:t>di</a:t>
            </a:r>
            <a:r>
              <a:rPr lang="en-US" sz="3200" dirty="0" smtClean="0"/>
              <a:t> </a:t>
            </a:r>
            <a:r>
              <a:rPr lang="en-US" sz="3200" dirty="0" err="1" smtClean="0"/>
              <a:t>atas</a:t>
            </a:r>
            <a:r>
              <a:rPr lang="en-US" sz="3200" dirty="0" smtClean="0"/>
              <a:t> guru </a:t>
            </a:r>
            <a:r>
              <a:rPr lang="en-US" sz="3200" dirty="0" err="1" smtClean="0"/>
              <a:t>mencatat</a:t>
            </a:r>
            <a:r>
              <a:rPr lang="en-US" sz="3200" dirty="0" smtClean="0"/>
              <a:t>, </a:t>
            </a:r>
            <a:r>
              <a:rPr lang="en-US" sz="3200" dirty="0" err="1" smtClean="0"/>
              <a:t>Yasmin</a:t>
            </a:r>
            <a:r>
              <a:rPr lang="en-US" sz="3200" dirty="0" smtClean="0"/>
              <a:t> </a:t>
            </a:r>
            <a:r>
              <a:rPr lang="en-US" sz="3200" dirty="0" err="1" smtClean="0"/>
              <a:t>sudah</a:t>
            </a:r>
            <a:r>
              <a:rPr lang="en-US" sz="3200" dirty="0" smtClean="0"/>
              <a:t> </a:t>
            </a:r>
            <a:r>
              <a:rPr lang="en-US" sz="3200" dirty="0" err="1" smtClean="0"/>
              <a:t>dapat</a:t>
            </a:r>
            <a:r>
              <a:rPr lang="en-US" sz="3200" dirty="0" smtClean="0"/>
              <a:t>:</a:t>
            </a:r>
            <a:endParaRPr lang="id-ID" sz="3200" dirty="0" smtClean="0"/>
          </a:p>
          <a:p>
            <a:pPr lvl="0"/>
            <a:r>
              <a:rPr lang="id-ID" sz="3200" dirty="0" smtClean="0"/>
              <a:t>* </a:t>
            </a:r>
            <a:r>
              <a:rPr lang="en-US" sz="3200" dirty="0" err="1" smtClean="0"/>
              <a:t>Bersikap</a:t>
            </a:r>
            <a:r>
              <a:rPr lang="en-US" sz="3200" dirty="0" smtClean="0"/>
              <a:t> </a:t>
            </a:r>
            <a:r>
              <a:rPr lang="en-US" sz="3200" dirty="0" err="1" smtClean="0"/>
              <a:t>sabar</a:t>
            </a:r>
            <a:r>
              <a:rPr lang="en-US" sz="3200" dirty="0" smtClean="0"/>
              <a:t> </a:t>
            </a:r>
            <a:r>
              <a:rPr lang="en-US" sz="3200" dirty="0" err="1" smtClean="0"/>
              <a:t>menunggu</a:t>
            </a:r>
            <a:r>
              <a:rPr lang="en-US" sz="3200" dirty="0" smtClean="0"/>
              <a:t> </a:t>
            </a:r>
            <a:r>
              <a:rPr lang="en-US" sz="3200" dirty="0" err="1" smtClean="0"/>
              <a:t>pembeli</a:t>
            </a:r>
            <a:endParaRPr lang="id-ID" sz="3200" dirty="0" smtClean="0"/>
          </a:p>
          <a:p>
            <a:pPr lvl="0"/>
            <a:r>
              <a:rPr lang="id-ID" sz="3200" dirty="0" smtClean="0"/>
              <a:t>* </a:t>
            </a:r>
            <a:r>
              <a:rPr lang="en-US" sz="3200" dirty="0" err="1" smtClean="0"/>
              <a:t>Menyebutkan</a:t>
            </a:r>
            <a:r>
              <a:rPr lang="en-US" sz="3200" dirty="0" smtClean="0"/>
              <a:t> </a:t>
            </a:r>
            <a:r>
              <a:rPr lang="en-US" sz="3200" dirty="0" err="1" smtClean="0"/>
              <a:t>nama</a:t>
            </a:r>
            <a:r>
              <a:rPr lang="en-US" sz="3200" dirty="0" smtClean="0"/>
              <a:t> </a:t>
            </a:r>
            <a:r>
              <a:rPr lang="en-US" sz="3200" dirty="0" err="1" smtClean="0"/>
              <a:t>benda</a:t>
            </a:r>
            <a:endParaRPr lang="id-ID" sz="3200" dirty="0" smtClean="0"/>
          </a:p>
          <a:p>
            <a:pPr lvl="0"/>
            <a:r>
              <a:rPr lang="id-ID" sz="3200" dirty="0" smtClean="0"/>
              <a:t>* </a:t>
            </a:r>
            <a:r>
              <a:rPr lang="en-US" sz="3200" dirty="0" err="1" smtClean="0"/>
              <a:t>Mengelompok</a:t>
            </a:r>
            <a:r>
              <a:rPr lang="id-ID" sz="3200" dirty="0" smtClean="0"/>
              <a:t>k</a:t>
            </a:r>
            <a:r>
              <a:rPr lang="en-US" sz="3200" dirty="0" smtClean="0"/>
              <a:t>an </a:t>
            </a:r>
            <a:r>
              <a:rPr lang="en-US" sz="3200" dirty="0" err="1" smtClean="0"/>
              <a:t>benda</a:t>
            </a:r>
            <a:r>
              <a:rPr lang="en-US" sz="3200" dirty="0" smtClean="0"/>
              <a:t> </a:t>
            </a:r>
            <a:r>
              <a:rPr lang="en-US" sz="3200" dirty="0" err="1" smtClean="0"/>
              <a:t>sesuai</a:t>
            </a:r>
            <a:r>
              <a:rPr lang="en-US" sz="3200" dirty="0" smtClean="0"/>
              <a:t> </a:t>
            </a:r>
            <a:r>
              <a:rPr lang="en-US" sz="3200" dirty="0" err="1" smtClean="0"/>
              <a:t>bentuk</a:t>
            </a:r>
            <a:endParaRPr lang="id-ID" sz="3200" dirty="0" smtClean="0"/>
          </a:p>
          <a:p>
            <a:pPr lvl="0"/>
            <a:r>
              <a:rPr lang="id-ID" sz="3200" dirty="0" smtClean="0"/>
              <a:t>* </a:t>
            </a:r>
            <a:r>
              <a:rPr lang="en-US" sz="3200" dirty="0" err="1" smtClean="0"/>
              <a:t>Membedakan</a:t>
            </a:r>
            <a:r>
              <a:rPr lang="en-US" sz="3200" dirty="0" smtClean="0"/>
              <a:t> </a:t>
            </a:r>
            <a:r>
              <a:rPr lang="en-US" sz="3200" dirty="0" err="1" smtClean="0"/>
              <a:t>ukuran</a:t>
            </a:r>
            <a:r>
              <a:rPr lang="en-US" sz="3200" dirty="0" smtClean="0"/>
              <a:t> </a:t>
            </a:r>
            <a:r>
              <a:rPr lang="en-US" sz="3200" dirty="0" err="1" smtClean="0"/>
              <a:t>besar</a:t>
            </a:r>
            <a:r>
              <a:rPr lang="en-US" sz="3200" dirty="0" smtClean="0"/>
              <a:t> </a:t>
            </a:r>
            <a:r>
              <a:rPr lang="en-US" sz="3200" dirty="0" err="1" smtClean="0"/>
              <a:t>dan</a:t>
            </a:r>
            <a:r>
              <a:rPr lang="en-US" sz="3200" dirty="0" smtClean="0"/>
              <a:t> </a:t>
            </a:r>
            <a:r>
              <a:rPr lang="en-US" sz="3200" dirty="0" err="1" smtClean="0"/>
              <a:t>kecil</a:t>
            </a:r>
            <a:endParaRPr lang="id-ID" sz="3200" dirty="0" smtClean="0"/>
          </a:p>
          <a:p>
            <a:pPr lvl="0"/>
            <a:r>
              <a:rPr lang="id-ID" sz="3200" dirty="0" smtClean="0"/>
              <a:t>* </a:t>
            </a:r>
            <a:r>
              <a:rPr lang="en-US" sz="3200" dirty="0" err="1" smtClean="0"/>
              <a:t>Memahami</a:t>
            </a:r>
            <a:r>
              <a:rPr lang="en-US" sz="3200" dirty="0" smtClean="0"/>
              <a:t> </a:t>
            </a:r>
            <a:r>
              <a:rPr lang="en-US" sz="3200" dirty="0" err="1" smtClean="0"/>
              <a:t>bahasa</a:t>
            </a:r>
            <a:r>
              <a:rPr lang="en-US" sz="3200" dirty="0" smtClean="0"/>
              <a:t> </a:t>
            </a:r>
            <a:r>
              <a:rPr lang="en-US" sz="3200" dirty="0" err="1" smtClean="0"/>
              <a:t>reseptif</a:t>
            </a:r>
            <a:r>
              <a:rPr lang="en-US" sz="3200" dirty="0" smtClean="0"/>
              <a:t> (</a:t>
            </a:r>
            <a:r>
              <a:rPr lang="en-US" sz="3200" dirty="0" err="1" smtClean="0"/>
              <a:t>mengerti</a:t>
            </a:r>
            <a:r>
              <a:rPr lang="en-US" sz="3200" dirty="0" smtClean="0"/>
              <a:t> </a:t>
            </a:r>
            <a:r>
              <a:rPr lang="id-ID" sz="3200" dirty="0" smtClean="0"/>
              <a:t>  </a:t>
            </a:r>
          </a:p>
          <a:p>
            <a:pPr lvl="0"/>
            <a:r>
              <a:rPr lang="id-ID" sz="3200" dirty="0" smtClean="0"/>
              <a:t>   </a:t>
            </a:r>
            <a:r>
              <a:rPr lang="en-US" sz="3200" dirty="0" err="1" smtClean="0"/>
              <a:t>pembicaraan</a:t>
            </a:r>
            <a:r>
              <a:rPr lang="en-US" sz="3200" dirty="0" smtClean="0"/>
              <a:t> </a:t>
            </a:r>
            <a:r>
              <a:rPr lang="en-US" sz="3200" dirty="0" err="1" smtClean="0"/>
              <a:t>temannya</a:t>
            </a:r>
            <a:r>
              <a:rPr lang="en-US" sz="3200" dirty="0" smtClean="0"/>
              <a:t>)</a:t>
            </a:r>
            <a:endParaRPr lang="id-ID" sz="3200" dirty="0" smtClean="0"/>
          </a:p>
          <a:p>
            <a:pPr lvl="0"/>
            <a:r>
              <a:rPr lang="id-ID" sz="3200" dirty="0" smtClean="0"/>
              <a:t>*</a:t>
            </a:r>
            <a:r>
              <a:rPr lang="en-US" sz="3200" dirty="0" err="1" smtClean="0"/>
              <a:t>Berkomunikasi</a:t>
            </a:r>
            <a:r>
              <a:rPr lang="en-US" sz="3200" dirty="0" smtClean="0"/>
              <a:t> (</a:t>
            </a:r>
            <a:r>
              <a:rPr lang="en-US" sz="3200" dirty="0" err="1" smtClean="0"/>
              <a:t>menggunakan</a:t>
            </a:r>
            <a:r>
              <a:rPr lang="en-US" sz="3200" dirty="0" smtClean="0"/>
              <a:t> </a:t>
            </a:r>
            <a:r>
              <a:rPr lang="en-US" sz="3200" dirty="0" err="1" smtClean="0"/>
              <a:t>bahasa</a:t>
            </a:r>
            <a:r>
              <a:rPr lang="en-US" sz="3200" dirty="0" smtClean="0"/>
              <a:t> </a:t>
            </a:r>
            <a:endParaRPr lang="id-ID" sz="3200" dirty="0" smtClean="0"/>
          </a:p>
          <a:p>
            <a:pPr lvl="0"/>
            <a:r>
              <a:rPr lang="id-ID" sz="3200" dirty="0" smtClean="0"/>
              <a:t>  </a:t>
            </a:r>
            <a:r>
              <a:rPr lang="en-US" sz="3200" dirty="0" err="1" smtClean="0"/>
              <a:t>ekspresif</a:t>
            </a:r>
            <a:r>
              <a:rPr lang="en-US" sz="3200" dirty="0" smtClean="0"/>
              <a:t>)</a:t>
            </a:r>
            <a:endParaRPr lang="id-ID" sz="3200" dirty="0" smtClean="0"/>
          </a:p>
          <a:p>
            <a:endParaRPr lang="id-ID" dirty="0"/>
          </a:p>
        </p:txBody>
      </p:sp>
      <p:sp>
        <p:nvSpPr>
          <p:cNvPr id="10" name="TextBox 9"/>
          <p:cNvSpPr txBox="1"/>
          <p:nvPr/>
        </p:nvSpPr>
        <p:spPr>
          <a:xfrm>
            <a:off x="285720" y="214290"/>
            <a:ext cx="857256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d-ID" sz="4000" b="1" dirty="0" smtClean="0"/>
              <a:t>BAGAIMANA MENGOLAH CATATAN HARIAN TSB ?</a:t>
            </a:r>
            <a:endParaRPr lang="id-ID" sz="4000" dirty="0" smtClean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le 4"/>
          <p:cNvGraphicFramePr>
            <a:graphicFrameLocks noGrp="1"/>
          </p:cNvGraphicFramePr>
          <p:nvPr/>
        </p:nvGraphicFramePr>
        <p:xfrm>
          <a:off x="0" y="1127760"/>
          <a:ext cx="9144000" cy="57302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71604"/>
                <a:gridCol w="7572396"/>
              </a:tblGrid>
              <a:tr h="1376639">
                <a:tc>
                  <a:txBody>
                    <a:bodyPr/>
                    <a:lstStyle/>
                    <a:p>
                      <a:r>
                        <a:rPr lang="en-US" sz="3200" b="1" dirty="0" smtClean="0">
                          <a:solidFill>
                            <a:schemeClr val="tx1"/>
                          </a:solidFill>
                        </a:rPr>
                        <a:t>KD 2.7 </a:t>
                      </a:r>
                      <a:endParaRPr lang="id-ID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sz="3200" b="1" dirty="0" err="1" smtClean="0">
                          <a:solidFill>
                            <a:schemeClr val="tx1"/>
                          </a:solidFill>
                        </a:rPr>
                        <a:t>Memiliki</a:t>
                      </a:r>
                      <a:r>
                        <a:rPr lang="en-US" sz="3200" b="1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US" sz="3200" b="1" dirty="0" err="1" smtClean="0">
                          <a:solidFill>
                            <a:schemeClr val="tx1"/>
                          </a:solidFill>
                        </a:rPr>
                        <a:t>perilaku</a:t>
                      </a:r>
                      <a:r>
                        <a:rPr lang="en-US" sz="3200" b="1" dirty="0" smtClean="0">
                          <a:solidFill>
                            <a:schemeClr val="tx1"/>
                          </a:solidFill>
                        </a:rPr>
                        <a:t> yang </a:t>
                      </a:r>
                      <a:r>
                        <a:rPr lang="en-US" sz="3200" b="1" dirty="0" err="1" smtClean="0">
                          <a:solidFill>
                            <a:schemeClr val="tx1"/>
                          </a:solidFill>
                        </a:rPr>
                        <a:t>mencerminkan</a:t>
                      </a:r>
                      <a:r>
                        <a:rPr lang="en-US" sz="3200" b="1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US" sz="3200" b="1" dirty="0" err="1" smtClean="0">
                          <a:solidFill>
                            <a:schemeClr val="tx1"/>
                          </a:solidFill>
                        </a:rPr>
                        <a:t>sikap</a:t>
                      </a:r>
                      <a:r>
                        <a:rPr lang="en-US" sz="3200" b="1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US" sz="3200" b="1" dirty="0" err="1" smtClean="0">
                          <a:solidFill>
                            <a:schemeClr val="tx1"/>
                          </a:solidFill>
                        </a:rPr>
                        <a:t>sabar</a:t>
                      </a:r>
                      <a:r>
                        <a:rPr lang="en-US" sz="3200" b="1" dirty="0" smtClean="0">
                          <a:solidFill>
                            <a:schemeClr val="tx1"/>
                          </a:solidFill>
                        </a:rPr>
                        <a:t> (</a:t>
                      </a:r>
                      <a:r>
                        <a:rPr lang="en-US" sz="3200" b="1" dirty="0" err="1" smtClean="0">
                          <a:solidFill>
                            <a:schemeClr val="tx1"/>
                          </a:solidFill>
                        </a:rPr>
                        <a:t>mau</a:t>
                      </a:r>
                      <a:r>
                        <a:rPr lang="en-US" sz="3200" b="1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US" sz="3200" b="1" dirty="0" err="1" smtClean="0">
                          <a:solidFill>
                            <a:schemeClr val="tx1"/>
                          </a:solidFill>
                        </a:rPr>
                        <a:t>menunggu</a:t>
                      </a:r>
                      <a:r>
                        <a:rPr lang="en-US" sz="3200" b="1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US" sz="3200" b="1" dirty="0" err="1" smtClean="0">
                          <a:solidFill>
                            <a:schemeClr val="tx1"/>
                          </a:solidFill>
                        </a:rPr>
                        <a:t>giliran</a:t>
                      </a:r>
                      <a:r>
                        <a:rPr lang="en-US" sz="3200" b="1" dirty="0" smtClean="0">
                          <a:solidFill>
                            <a:schemeClr val="tx1"/>
                          </a:solidFill>
                        </a:rPr>
                        <a:t>, </a:t>
                      </a:r>
                      <a:r>
                        <a:rPr lang="en-US" sz="3200" b="1" dirty="0" err="1" smtClean="0">
                          <a:solidFill>
                            <a:schemeClr val="tx1"/>
                          </a:solidFill>
                        </a:rPr>
                        <a:t>mau</a:t>
                      </a:r>
                      <a:r>
                        <a:rPr lang="en-US" sz="3200" b="1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US" sz="3200" b="1" dirty="0" err="1" smtClean="0">
                          <a:solidFill>
                            <a:schemeClr val="tx1"/>
                          </a:solidFill>
                        </a:rPr>
                        <a:t>mendengar</a:t>
                      </a:r>
                      <a:r>
                        <a:rPr lang="en-US" sz="3200" b="1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US" sz="3200" b="1" dirty="0" err="1" smtClean="0">
                          <a:solidFill>
                            <a:schemeClr val="tx1"/>
                          </a:solidFill>
                        </a:rPr>
                        <a:t>ketika</a:t>
                      </a:r>
                      <a:r>
                        <a:rPr lang="en-US" sz="3200" b="1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US" sz="3200" b="1" dirty="0" err="1" smtClean="0">
                          <a:solidFill>
                            <a:schemeClr val="tx1"/>
                          </a:solidFill>
                        </a:rPr>
                        <a:t>orang</a:t>
                      </a:r>
                      <a:r>
                        <a:rPr lang="en-US" sz="3200" b="1" dirty="0" smtClean="0">
                          <a:solidFill>
                            <a:schemeClr val="tx1"/>
                          </a:solidFill>
                        </a:rPr>
                        <a:t> lain </a:t>
                      </a:r>
                      <a:r>
                        <a:rPr lang="en-US" sz="3200" b="1" dirty="0" err="1" smtClean="0">
                          <a:solidFill>
                            <a:schemeClr val="tx1"/>
                          </a:solidFill>
                        </a:rPr>
                        <a:t>berbicara</a:t>
                      </a:r>
                      <a:r>
                        <a:rPr lang="en-US" sz="3200" b="1" dirty="0" smtClean="0">
                          <a:solidFill>
                            <a:schemeClr val="tx1"/>
                          </a:solidFill>
                        </a:rPr>
                        <a:t>) </a:t>
                      </a:r>
                      <a:r>
                        <a:rPr lang="en-US" sz="3200" b="1" dirty="0" err="1" smtClean="0">
                          <a:solidFill>
                            <a:schemeClr val="tx1"/>
                          </a:solidFill>
                        </a:rPr>
                        <a:t>untuk</a:t>
                      </a:r>
                      <a:r>
                        <a:rPr lang="en-US" sz="3200" b="1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US" sz="3200" b="1" dirty="0" err="1" smtClean="0">
                          <a:solidFill>
                            <a:schemeClr val="tx1"/>
                          </a:solidFill>
                        </a:rPr>
                        <a:t>melatih</a:t>
                      </a:r>
                      <a:r>
                        <a:rPr lang="en-US" sz="3200" b="1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US" sz="3200" b="1" dirty="0" err="1" smtClean="0">
                          <a:solidFill>
                            <a:schemeClr val="tx1"/>
                          </a:solidFill>
                        </a:rPr>
                        <a:t>kedisiplinan</a:t>
                      </a:r>
                      <a:endParaRPr lang="id-ID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963647">
                <a:tc>
                  <a:txBody>
                    <a:bodyPr/>
                    <a:lstStyle/>
                    <a:p>
                      <a:r>
                        <a:rPr lang="en-US" sz="3200" b="1" dirty="0" smtClean="0"/>
                        <a:t>KD 3.6 </a:t>
                      </a:r>
                      <a:endParaRPr lang="id-ID" sz="3200" b="1" dirty="0" smtClean="0"/>
                    </a:p>
                    <a:p>
                      <a:r>
                        <a:rPr lang="en-US" sz="3200" b="1" dirty="0" smtClean="0"/>
                        <a:t>– 4.6 </a:t>
                      </a:r>
                      <a:endParaRPr lang="id-ID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sz="3200" b="1" dirty="0" err="1" smtClean="0"/>
                        <a:t>Mengenal</a:t>
                      </a:r>
                      <a:r>
                        <a:rPr lang="en-US" sz="3200" b="1" dirty="0" smtClean="0"/>
                        <a:t> </a:t>
                      </a:r>
                      <a:r>
                        <a:rPr lang="en-US" sz="3200" b="1" dirty="0" err="1" smtClean="0"/>
                        <a:t>benda</a:t>
                      </a:r>
                      <a:r>
                        <a:rPr lang="en-US" sz="3200" b="1" dirty="0" smtClean="0"/>
                        <a:t> -</a:t>
                      </a:r>
                      <a:r>
                        <a:rPr lang="en-US" sz="3200" b="1" dirty="0" err="1" smtClean="0"/>
                        <a:t>benda</a:t>
                      </a:r>
                      <a:r>
                        <a:rPr lang="en-US" sz="3200" b="1" dirty="0" smtClean="0"/>
                        <a:t> </a:t>
                      </a:r>
                      <a:r>
                        <a:rPr lang="en-US" sz="3200" b="1" dirty="0" err="1" smtClean="0"/>
                        <a:t>di</a:t>
                      </a:r>
                      <a:r>
                        <a:rPr lang="id-ID" sz="3200" b="1" dirty="0" smtClean="0"/>
                        <a:t> </a:t>
                      </a:r>
                      <a:r>
                        <a:rPr lang="en-US" sz="3200" b="1" dirty="0" err="1" smtClean="0"/>
                        <a:t>sekitarnya</a:t>
                      </a:r>
                      <a:r>
                        <a:rPr lang="en-US" sz="3200" b="1" dirty="0" smtClean="0"/>
                        <a:t> (</a:t>
                      </a:r>
                      <a:r>
                        <a:rPr lang="en-US" sz="3200" b="1" dirty="0" err="1" smtClean="0"/>
                        <a:t>nama</a:t>
                      </a:r>
                      <a:r>
                        <a:rPr lang="en-US" sz="3200" b="1" dirty="0" smtClean="0"/>
                        <a:t>, </a:t>
                      </a:r>
                      <a:r>
                        <a:rPr lang="en-US" sz="3200" b="1" dirty="0" err="1" smtClean="0"/>
                        <a:t>warna</a:t>
                      </a:r>
                      <a:r>
                        <a:rPr lang="en-US" sz="3200" b="1" dirty="0" smtClean="0"/>
                        <a:t>, </a:t>
                      </a:r>
                      <a:r>
                        <a:rPr lang="en-US" sz="3200" b="1" dirty="0" err="1" smtClean="0"/>
                        <a:t>bentuk</a:t>
                      </a:r>
                      <a:r>
                        <a:rPr lang="en-US" sz="3200" b="1" dirty="0" smtClean="0"/>
                        <a:t>, </a:t>
                      </a:r>
                      <a:r>
                        <a:rPr lang="en-US" sz="3200" b="1" dirty="0" err="1" smtClean="0"/>
                        <a:t>ukuran</a:t>
                      </a:r>
                      <a:r>
                        <a:rPr lang="id-ID" sz="3200" b="1" dirty="0" smtClean="0"/>
                        <a:t>)</a:t>
                      </a:r>
                      <a:endParaRPr lang="id-ID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963647">
                <a:tc>
                  <a:txBody>
                    <a:bodyPr/>
                    <a:lstStyle/>
                    <a:p>
                      <a:r>
                        <a:rPr lang="en-US" sz="3200" b="1" dirty="0" smtClean="0"/>
                        <a:t>KD 3.10 – 4.10 </a:t>
                      </a:r>
                      <a:endParaRPr lang="id-ID" sz="32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sz="3200" b="1" dirty="0" err="1" smtClean="0"/>
                        <a:t>Memahami</a:t>
                      </a:r>
                      <a:r>
                        <a:rPr lang="en-US" sz="3200" b="1" dirty="0" smtClean="0"/>
                        <a:t> </a:t>
                      </a:r>
                      <a:r>
                        <a:rPr lang="en-US" sz="3200" b="1" dirty="0" err="1" smtClean="0"/>
                        <a:t>bahasa</a:t>
                      </a:r>
                      <a:r>
                        <a:rPr lang="en-US" sz="3200" b="1" dirty="0" smtClean="0"/>
                        <a:t> </a:t>
                      </a:r>
                      <a:r>
                        <a:rPr lang="en-US" sz="3200" b="1" dirty="0" err="1" smtClean="0"/>
                        <a:t>reseptif</a:t>
                      </a:r>
                      <a:r>
                        <a:rPr lang="en-US" sz="3200" b="1" dirty="0" smtClean="0"/>
                        <a:t>  </a:t>
                      </a:r>
                      <a:r>
                        <a:rPr lang="en-US" sz="3200" b="1" dirty="0" err="1" smtClean="0"/>
                        <a:t>menyimak</a:t>
                      </a:r>
                      <a:r>
                        <a:rPr lang="en-US" sz="3200" b="1" dirty="0" smtClean="0"/>
                        <a:t> </a:t>
                      </a:r>
                      <a:r>
                        <a:rPr lang="en-US" sz="3200" b="1" dirty="0" err="1" smtClean="0"/>
                        <a:t>dan</a:t>
                      </a:r>
                      <a:r>
                        <a:rPr lang="en-US" sz="3200" b="1" dirty="0" smtClean="0"/>
                        <a:t> </a:t>
                      </a:r>
                      <a:r>
                        <a:rPr lang="en-US" sz="3200" b="1" dirty="0" err="1" smtClean="0"/>
                        <a:t>membaca</a:t>
                      </a:r>
                      <a:r>
                        <a:rPr lang="en-US" sz="3200" b="1" dirty="0" smtClean="0"/>
                        <a:t> </a:t>
                      </a:r>
                      <a:r>
                        <a:rPr lang="en-US" sz="3200" b="1" dirty="0" err="1" smtClean="0"/>
                        <a:t>awal</a:t>
                      </a:r>
                      <a:r>
                        <a:rPr lang="en-US" sz="3200" b="1" dirty="0" smtClean="0"/>
                        <a:t> </a:t>
                      </a:r>
                      <a:endParaRPr lang="id-ID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1376639">
                <a:tc>
                  <a:txBody>
                    <a:bodyPr/>
                    <a:lstStyle/>
                    <a:p>
                      <a:r>
                        <a:rPr lang="en-US" sz="3200" b="1" dirty="0" smtClean="0"/>
                        <a:t>KD 3.11 – 4.11 </a:t>
                      </a:r>
                      <a:endParaRPr lang="id-ID" sz="32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3200" b="1" dirty="0" err="1" smtClean="0"/>
                        <a:t>Memahami</a:t>
                      </a:r>
                      <a:r>
                        <a:rPr lang="en-US" sz="3200" b="1" dirty="0" smtClean="0"/>
                        <a:t> </a:t>
                      </a:r>
                      <a:r>
                        <a:rPr lang="en-US" sz="3200" b="1" dirty="0" err="1" smtClean="0"/>
                        <a:t>bahasa</a:t>
                      </a:r>
                      <a:r>
                        <a:rPr lang="en-US" sz="3200" b="1" dirty="0" smtClean="0"/>
                        <a:t> </a:t>
                      </a:r>
                      <a:r>
                        <a:rPr lang="en-US" sz="3200" b="1" dirty="0" err="1" smtClean="0"/>
                        <a:t>ekspresif</a:t>
                      </a:r>
                      <a:r>
                        <a:rPr lang="en-US" sz="3200" b="1" dirty="0" smtClean="0"/>
                        <a:t> (</a:t>
                      </a:r>
                      <a:r>
                        <a:rPr lang="en-US" sz="3200" b="1" dirty="0" err="1" smtClean="0"/>
                        <a:t>mengungkapkan</a:t>
                      </a:r>
                      <a:r>
                        <a:rPr lang="en-US" sz="3200" b="1" dirty="0" smtClean="0"/>
                        <a:t> </a:t>
                      </a:r>
                      <a:r>
                        <a:rPr lang="en-US" sz="3200" b="1" dirty="0" err="1" smtClean="0"/>
                        <a:t>bahasa</a:t>
                      </a:r>
                      <a:r>
                        <a:rPr lang="en-US" sz="3200" b="1" dirty="0" smtClean="0"/>
                        <a:t> </a:t>
                      </a:r>
                      <a:r>
                        <a:rPr lang="en-US" sz="3200" b="1" dirty="0" err="1" smtClean="0"/>
                        <a:t>secara</a:t>
                      </a:r>
                      <a:r>
                        <a:rPr lang="en-US" sz="3200" b="1" dirty="0" smtClean="0"/>
                        <a:t> verbal </a:t>
                      </a:r>
                      <a:r>
                        <a:rPr lang="en-US" sz="3200" b="1" dirty="0" err="1" smtClean="0"/>
                        <a:t>dan</a:t>
                      </a:r>
                      <a:r>
                        <a:rPr lang="en-US" sz="3200" b="1" dirty="0" smtClean="0"/>
                        <a:t> non verbal) </a:t>
                      </a:r>
                      <a:endParaRPr lang="id-ID" sz="3200" b="1" dirty="0" smtClean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214282" y="0"/>
            <a:ext cx="8650125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id-ID" sz="3200" b="1" dirty="0" smtClean="0">
                <a:latin typeface="Arial" pitchFamily="34" charset="0"/>
                <a:cs typeface="Arial" pitchFamily="34" charset="0"/>
              </a:rPr>
              <a:t>Menghubungkan Data pada Catatan Harian </a:t>
            </a:r>
          </a:p>
          <a:p>
            <a:pPr algn="ctr"/>
            <a:r>
              <a:rPr lang="id-ID" sz="3200" b="1" dirty="0" smtClean="0">
                <a:latin typeface="Arial" pitchFamily="34" charset="0"/>
                <a:cs typeface="Arial" pitchFamily="34" charset="0"/>
              </a:rPr>
              <a:t>dengan Kompetensi Dasar</a:t>
            </a:r>
            <a:endParaRPr lang="id-ID" sz="3200" b="1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F:\IMG_307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00232" y="785794"/>
            <a:ext cx="5155647" cy="6072206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8" name="Rectangle 4"/>
          <p:cNvSpPr>
            <a:spLocks noChangeArrowheads="1"/>
          </p:cNvSpPr>
          <p:nvPr/>
        </p:nvSpPr>
        <p:spPr bwMode="auto">
          <a:xfrm>
            <a:off x="0" y="142852"/>
            <a:ext cx="914400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id-ID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Nama </a:t>
            </a:r>
            <a:r>
              <a:rPr kumimoji="0" lang="id-ID" sz="2400" b="1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: Nino  			</a:t>
            </a:r>
            <a:r>
              <a:rPr lang="id-ID" sz="2400" b="1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                 </a:t>
            </a:r>
            <a:r>
              <a:rPr kumimoji="0" lang="id-ID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Usia :   : 4,5 tahun</a:t>
            </a:r>
            <a:endParaRPr kumimoji="0" lang="id-ID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285720" y="2056686"/>
            <a:ext cx="8572560" cy="52937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/>
              <a:t>Dari </a:t>
            </a:r>
            <a:r>
              <a:rPr lang="id-ID" sz="3200" dirty="0" smtClean="0"/>
              <a:t>hasil karya</a:t>
            </a:r>
            <a:r>
              <a:rPr lang="en-US" sz="3200" dirty="0" smtClean="0"/>
              <a:t>, </a:t>
            </a:r>
            <a:r>
              <a:rPr lang="id-ID" sz="3200" dirty="0" smtClean="0"/>
              <a:t>Nino menunjukkan kemampuan </a:t>
            </a:r>
            <a:r>
              <a:rPr lang="en-US" sz="3200" dirty="0" smtClean="0"/>
              <a:t>:</a:t>
            </a:r>
            <a:endParaRPr lang="id-ID" sz="3200" dirty="0" smtClean="0"/>
          </a:p>
          <a:p>
            <a:pPr>
              <a:buFont typeface="Arial" pitchFamily="34" charset="0"/>
              <a:buChar char="•"/>
            </a:pPr>
            <a:r>
              <a:rPr lang="id-ID" sz="3200" dirty="0" smtClean="0"/>
              <a:t> </a:t>
            </a:r>
            <a:r>
              <a:rPr lang="en-US" sz="3200" dirty="0" err="1" smtClean="0"/>
              <a:t>Meningkatnya</a:t>
            </a:r>
            <a:r>
              <a:rPr lang="en-US" sz="3200" dirty="0" smtClean="0"/>
              <a:t> </a:t>
            </a:r>
            <a:r>
              <a:rPr lang="en-US" sz="3200" dirty="0" err="1" smtClean="0"/>
              <a:t>kekuatan</a:t>
            </a:r>
            <a:r>
              <a:rPr lang="en-US" sz="3200" dirty="0" smtClean="0"/>
              <a:t> </a:t>
            </a:r>
            <a:r>
              <a:rPr lang="en-US" sz="3200" dirty="0" err="1" smtClean="0"/>
              <a:t>dan</a:t>
            </a:r>
            <a:r>
              <a:rPr lang="en-US" sz="3200" dirty="0" smtClean="0"/>
              <a:t> </a:t>
            </a:r>
            <a:r>
              <a:rPr lang="en-US" sz="3200" dirty="0" err="1" smtClean="0"/>
              <a:t>kontrol</a:t>
            </a:r>
            <a:r>
              <a:rPr lang="en-US" sz="3200" dirty="0" smtClean="0"/>
              <a:t> </a:t>
            </a:r>
            <a:r>
              <a:rPr lang="en-US" sz="3200" dirty="0" err="1" smtClean="0"/>
              <a:t>otot-otot</a:t>
            </a:r>
            <a:r>
              <a:rPr lang="en-US" sz="3200" dirty="0" smtClean="0"/>
              <a:t> </a:t>
            </a:r>
            <a:endParaRPr lang="id-ID" sz="3200" dirty="0" smtClean="0"/>
          </a:p>
          <a:p>
            <a:r>
              <a:rPr lang="id-ID" sz="3200" dirty="0" smtClean="0"/>
              <a:t>   </a:t>
            </a:r>
            <a:r>
              <a:rPr lang="en-US" sz="3200" dirty="0" err="1" smtClean="0"/>
              <a:t>halus</a:t>
            </a:r>
            <a:r>
              <a:rPr lang="en-US" sz="3200" dirty="0" smtClean="0"/>
              <a:t> </a:t>
            </a:r>
            <a:r>
              <a:rPr lang="en-US" sz="3200" dirty="0" err="1" smtClean="0"/>
              <a:t>tangan</a:t>
            </a:r>
            <a:r>
              <a:rPr lang="en-US" sz="3200" dirty="0" smtClean="0"/>
              <a:t> </a:t>
            </a:r>
            <a:r>
              <a:rPr lang="id-ID" sz="3200" dirty="0" smtClean="0"/>
              <a:t>sehingga mampu </a:t>
            </a:r>
          </a:p>
          <a:p>
            <a:r>
              <a:rPr lang="id-ID" sz="3200" dirty="0" smtClean="0"/>
              <a:t>   menggambar/menulis</a:t>
            </a:r>
          </a:p>
          <a:p>
            <a:pPr>
              <a:buFont typeface="Arial" pitchFamily="34" charset="0"/>
              <a:buChar char="•"/>
            </a:pPr>
            <a:r>
              <a:rPr lang="id-ID" sz="3200" dirty="0" smtClean="0"/>
              <a:t> Mengetahui  kereta api sebagai kendaraan</a:t>
            </a:r>
          </a:p>
          <a:p>
            <a:pPr>
              <a:buFont typeface="Arial" pitchFamily="34" charset="0"/>
              <a:buChar char="•"/>
            </a:pPr>
            <a:r>
              <a:rPr lang="id-ID" sz="3200" dirty="0" smtClean="0"/>
              <a:t> Mengetahui bahwa kereta api berjalan di atas rel </a:t>
            </a:r>
          </a:p>
          <a:p>
            <a:pPr>
              <a:buFont typeface="Arial" pitchFamily="34" charset="0"/>
              <a:buChar char="•"/>
            </a:pPr>
            <a:r>
              <a:rPr lang="id-ID" sz="3200" dirty="0" smtClean="0"/>
              <a:t> Membuat pola sederhana</a:t>
            </a:r>
          </a:p>
          <a:p>
            <a:endParaRPr lang="id-ID" sz="3200" dirty="0" smtClean="0"/>
          </a:p>
          <a:p>
            <a:pPr>
              <a:buFont typeface="Arial" pitchFamily="34" charset="0"/>
              <a:buChar char="•"/>
            </a:pPr>
            <a:endParaRPr lang="id-ID" sz="3200" dirty="0" smtClean="0"/>
          </a:p>
          <a:p>
            <a:pPr lvl="0"/>
            <a:endParaRPr lang="id-ID" sz="3200" dirty="0" smtClean="0"/>
          </a:p>
          <a:p>
            <a:endParaRPr lang="id-ID" dirty="0"/>
          </a:p>
        </p:txBody>
      </p:sp>
      <p:sp>
        <p:nvSpPr>
          <p:cNvPr id="10" name="TextBox 9"/>
          <p:cNvSpPr txBox="1"/>
          <p:nvPr/>
        </p:nvSpPr>
        <p:spPr>
          <a:xfrm>
            <a:off x="285720" y="214290"/>
            <a:ext cx="857256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d-ID" sz="4000" b="1" dirty="0" smtClean="0"/>
              <a:t>BAGAIMANA MENGOLAH </a:t>
            </a:r>
          </a:p>
          <a:p>
            <a:pPr algn="ctr"/>
            <a:r>
              <a:rPr lang="id-ID" sz="4000" b="1" dirty="0" smtClean="0"/>
              <a:t>HASIL KARYA TSB ?</a:t>
            </a:r>
            <a:endParaRPr lang="id-ID" sz="40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le 4"/>
          <p:cNvGraphicFramePr>
            <a:graphicFrameLocks noGrp="1"/>
          </p:cNvGraphicFramePr>
          <p:nvPr/>
        </p:nvGraphicFramePr>
        <p:xfrm>
          <a:off x="-1" y="928670"/>
          <a:ext cx="9144001" cy="5438236"/>
        </p:xfrm>
        <a:graphic>
          <a:graphicData uri="http://schemas.openxmlformats.org/drawingml/2006/table">
            <a:tbl>
              <a:tblPr/>
              <a:tblGrid>
                <a:gridCol w="3829539"/>
                <a:gridCol w="4220308"/>
                <a:gridCol w="1094154"/>
              </a:tblGrid>
              <a:tr h="47001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1000"/>
                        </a:spcAft>
                      </a:pPr>
                      <a:r>
                        <a:rPr lang="id-ID" sz="2400" dirty="0">
                          <a:solidFill>
                            <a:srgbClr val="000000"/>
                          </a:solidFill>
                          <a:latin typeface="Aharoni" pitchFamily="2" charset="-79"/>
                          <a:ea typeface="Calibri"/>
                          <a:cs typeface="Aharoni" pitchFamily="2" charset="-79"/>
                        </a:rPr>
                        <a:t>Hasil Karya Anak</a:t>
                      </a:r>
                      <a:endParaRPr lang="id-ID" sz="2400" dirty="0">
                        <a:latin typeface="Aharoni" pitchFamily="2" charset="-79"/>
                        <a:ea typeface="Calibri"/>
                        <a:cs typeface="Aharoni" pitchFamily="2" charset="-79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1000"/>
                        </a:spcAft>
                      </a:pPr>
                      <a:r>
                        <a:rPr lang="en-US" sz="2400" dirty="0" err="1">
                          <a:solidFill>
                            <a:srgbClr val="000000"/>
                          </a:solidFill>
                          <a:latin typeface="Aharoni" pitchFamily="2" charset="-79"/>
                          <a:ea typeface="Calibri"/>
                          <a:cs typeface="Aharoni" pitchFamily="2" charset="-79"/>
                        </a:rPr>
                        <a:t>Hasil</a:t>
                      </a:r>
                      <a:r>
                        <a:rPr lang="en-US" sz="2400" dirty="0">
                          <a:solidFill>
                            <a:srgbClr val="000000"/>
                          </a:solidFill>
                          <a:latin typeface="Aharoni" pitchFamily="2" charset="-79"/>
                          <a:ea typeface="Calibri"/>
                          <a:cs typeface="Aharoni" pitchFamily="2" charset="-79"/>
                        </a:rPr>
                        <a:t> </a:t>
                      </a:r>
                      <a:r>
                        <a:rPr lang="en-US" sz="2400" dirty="0" err="1">
                          <a:solidFill>
                            <a:srgbClr val="000000"/>
                          </a:solidFill>
                          <a:latin typeface="Aharoni" pitchFamily="2" charset="-79"/>
                          <a:ea typeface="Calibri"/>
                          <a:cs typeface="Aharoni" pitchFamily="2" charset="-79"/>
                        </a:rPr>
                        <a:t>Pengamatan</a:t>
                      </a:r>
                      <a:endParaRPr lang="id-ID" sz="2400" dirty="0">
                        <a:latin typeface="Aharoni" pitchFamily="2" charset="-79"/>
                        <a:ea typeface="Calibri"/>
                        <a:cs typeface="Aharoni" pitchFamily="2" charset="-79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1000"/>
                        </a:spcAft>
                      </a:pPr>
                      <a:r>
                        <a:rPr lang="id-ID" sz="1600" dirty="0" smtClean="0">
                          <a:solidFill>
                            <a:srgbClr val="000000"/>
                          </a:solidFill>
                          <a:latin typeface="Arial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400" dirty="0" smtClean="0">
                          <a:solidFill>
                            <a:srgbClr val="000000"/>
                          </a:solidFill>
                          <a:latin typeface="Arial"/>
                          <a:ea typeface="Calibri"/>
                          <a:cs typeface="Times New Roman"/>
                        </a:rPr>
                        <a:t>KD</a:t>
                      </a:r>
                      <a:endParaRPr lang="id-ID" sz="2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968218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1000"/>
                        </a:spcAft>
                      </a:pPr>
                      <a:r>
                        <a:rPr lang="id-ID" sz="2000" dirty="0" smtClean="0">
                          <a:solidFill>
                            <a:srgbClr val="000000"/>
                          </a:solidFill>
                          <a:latin typeface="Aharoni" pitchFamily="2" charset="-79"/>
                          <a:ea typeface="Calibri"/>
                          <a:cs typeface="Aharoni" pitchFamily="2" charset="-79"/>
                        </a:rPr>
                        <a:t> </a:t>
                      </a:r>
                      <a:endParaRPr lang="id-ID" sz="2000" dirty="0">
                        <a:latin typeface="Aharoni" pitchFamily="2" charset="-79"/>
                        <a:ea typeface="Calibri"/>
                        <a:cs typeface="Aharoni" pitchFamily="2" charset="-79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57200" lvl="0" indent="-457200">
                        <a:buFont typeface="+mj-lt"/>
                        <a:buAutoNum type="arabicParenR"/>
                      </a:pPr>
                      <a:r>
                        <a:rPr lang="id-ID" sz="2400" kern="1200" dirty="0" smtClean="0">
                          <a:solidFill>
                            <a:schemeClr val="tx1"/>
                          </a:solidFill>
                          <a:latin typeface="Aharoni" pitchFamily="2" charset="-79"/>
                          <a:ea typeface="+mn-ea"/>
                          <a:cs typeface="Aharoni" pitchFamily="2" charset="-79"/>
                        </a:rPr>
                        <a:t>Garis lurus vertikal  diulang berjajar</a:t>
                      </a:r>
                    </a:p>
                    <a:p>
                      <a:pPr marL="457200" lvl="0" indent="-457200">
                        <a:buFont typeface="+mj-lt"/>
                        <a:buAutoNum type="arabicParenR"/>
                      </a:pPr>
                      <a:r>
                        <a:rPr lang="id-ID" sz="2400" kern="1200" dirty="0" smtClean="0">
                          <a:solidFill>
                            <a:schemeClr val="tx1"/>
                          </a:solidFill>
                          <a:latin typeface="Aharoni" pitchFamily="2" charset="-79"/>
                          <a:ea typeface="+mn-ea"/>
                          <a:cs typeface="Aharoni" pitchFamily="2" charset="-79"/>
                        </a:rPr>
                        <a:t>Garis lurus ditarik horizontal secara terkontrol</a:t>
                      </a:r>
                    </a:p>
                    <a:p>
                      <a:pPr marL="457200" indent="-457200">
                        <a:buFont typeface="+mj-lt"/>
                        <a:buAutoNum type="arabicParenR"/>
                      </a:pPr>
                      <a:r>
                        <a:rPr lang="id-ID" sz="2400" kern="1200" dirty="0" smtClean="0">
                          <a:solidFill>
                            <a:schemeClr val="tx1"/>
                          </a:solidFill>
                          <a:latin typeface="Aharoni" pitchFamily="2" charset="-79"/>
                          <a:ea typeface="+mn-ea"/>
                          <a:cs typeface="Aharoni" pitchFamily="2" charset="-79"/>
                        </a:rPr>
                        <a:t>Penebalan garis pada ujung gambar kedua</a:t>
                      </a:r>
                    </a:p>
                    <a:p>
                      <a:pPr marL="457200" indent="-457200">
                        <a:buFont typeface="+mj-lt"/>
                        <a:buAutoNum type="arabicParenR"/>
                      </a:pPr>
                      <a:r>
                        <a:rPr lang="id-ID" sz="2400" kern="1200" dirty="0" smtClean="0">
                          <a:solidFill>
                            <a:schemeClr val="tx1"/>
                          </a:solidFill>
                          <a:latin typeface="Aharoni" pitchFamily="2" charset="-79"/>
                          <a:ea typeface="+mn-ea"/>
                          <a:cs typeface="Aharoni" pitchFamily="2" charset="-79"/>
                        </a:rPr>
                        <a:t>“Ini rel kereta api”</a:t>
                      </a:r>
                      <a:endParaRPr lang="id-ID" sz="2400" dirty="0" smtClean="0">
                        <a:latin typeface="Aharoni" pitchFamily="2" charset="-79"/>
                        <a:ea typeface="Calibri"/>
                        <a:cs typeface="Aharoni" pitchFamily="2" charset="-79"/>
                      </a:endParaRPr>
                    </a:p>
                    <a:p>
                      <a:pPr marL="342900" lvl="0" indent="-342900" algn="just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1000"/>
                        </a:spcAft>
                        <a:buFont typeface="Wingdings" pitchFamily="2" charset="2"/>
                        <a:buNone/>
                      </a:pPr>
                      <a:endParaRPr lang="id-ID" sz="2000" dirty="0">
                        <a:latin typeface="Aharoni" pitchFamily="2" charset="-79"/>
                        <a:ea typeface="Calibri"/>
                        <a:cs typeface="Aharoni" pitchFamily="2" charset="-79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17170" indent="-228600" algn="just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1000"/>
                        </a:spcAft>
                      </a:pPr>
                      <a:endParaRPr lang="id-ID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pic>
        <p:nvPicPr>
          <p:cNvPr id="6" name="Picture 2" descr="F:\IMG_307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4409" y="1785926"/>
            <a:ext cx="3517985" cy="4143404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8" name="Rectangle 4"/>
          <p:cNvSpPr>
            <a:spLocks noChangeArrowheads="1"/>
          </p:cNvSpPr>
          <p:nvPr/>
        </p:nvSpPr>
        <p:spPr bwMode="auto">
          <a:xfrm>
            <a:off x="0" y="142852"/>
            <a:ext cx="914400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id-ID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Nama </a:t>
            </a:r>
            <a:r>
              <a:rPr kumimoji="0" lang="id-ID" sz="2400" b="1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: Nino  			</a:t>
            </a:r>
            <a:r>
              <a:rPr lang="id-ID" sz="2400" b="1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                 </a:t>
            </a:r>
            <a:r>
              <a:rPr kumimoji="0" lang="id-ID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Usia :   : 4,5 tahun</a:t>
            </a:r>
            <a:endParaRPr kumimoji="0" lang="id-ID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le 4"/>
          <p:cNvGraphicFramePr>
            <a:graphicFrameLocks noGrp="1"/>
          </p:cNvGraphicFramePr>
          <p:nvPr/>
        </p:nvGraphicFramePr>
        <p:xfrm>
          <a:off x="0" y="785794"/>
          <a:ext cx="9143999" cy="5658104"/>
        </p:xfrm>
        <a:graphic>
          <a:graphicData uri="http://schemas.openxmlformats.org/drawingml/2006/table">
            <a:tbl>
              <a:tblPr/>
              <a:tblGrid>
                <a:gridCol w="3204308"/>
                <a:gridCol w="5314461"/>
                <a:gridCol w="625230"/>
              </a:tblGrid>
              <a:tr h="34023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1000"/>
                        </a:spcAft>
                      </a:pPr>
                      <a:r>
                        <a:rPr lang="id-ID" sz="2400" dirty="0">
                          <a:solidFill>
                            <a:srgbClr val="000000"/>
                          </a:solidFill>
                          <a:latin typeface="Aharoni" pitchFamily="2" charset="-79"/>
                          <a:ea typeface="Calibri"/>
                          <a:cs typeface="Aharoni" pitchFamily="2" charset="-79"/>
                        </a:rPr>
                        <a:t>Hasil Karya Anak</a:t>
                      </a:r>
                      <a:endParaRPr lang="id-ID" sz="2400" dirty="0">
                        <a:latin typeface="Aharoni" pitchFamily="2" charset="-79"/>
                        <a:ea typeface="Calibri"/>
                        <a:cs typeface="Aharoni" pitchFamily="2" charset="-79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1000"/>
                        </a:spcAft>
                      </a:pPr>
                      <a:r>
                        <a:rPr lang="en-US" sz="2400" dirty="0" err="1">
                          <a:solidFill>
                            <a:srgbClr val="000000"/>
                          </a:solidFill>
                          <a:latin typeface="Aharoni" pitchFamily="2" charset="-79"/>
                          <a:ea typeface="Calibri"/>
                          <a:cs typeface="Aharoni" pitchFamily="2" charset="-79"/>
                        </a:rPr>
                        <a:t>Hasil</a:t>
                      </a:r>
                      <a:r>
                        <a:rPr lang="en-US" sz="2400" dirty="0">
                          <a:solidFill>
                            <a:srgbClr val="000000"/>
                          </a:solidFill>
                          <a:latin typeface="Aharoni" pitchFamily="2" charset="-79"/>
                          <a:ea typeface="Calibri"/>
                          <a:cs typeface="Aharoni" pitchFamily="2" charset="-79"/>
                        </a:rPr>
                        <a:t> </a:t>
                      </a:r>
                      <a:r>
                        <a:rPr lang="en-US" sz="2400" dirty="0" err="1">
                          <a:solidFill>
                            <a:srgbClr val="000000"/>
                          </a:solidFill>
                          <a:latin typeface="Aharoni" pitchFamily="2" charset="-79"/>
                          <a:ea typeface="Calibri"/>
                          <a:cs typeface="Aharoni" pitchFamily="2" charset="-79"/>
                        </a:rPr>
                        <a:t>Pengamatan</a:t>
                      </a:r>
                      <a:endParaRPr lang="id-ID" sz="2400" dirty="0">
                        <a:latin typeface="Aharoni" pitchFamily="2" charset="-79"/>
                        <a:ea typeface="Calibri"/>
                        <a:cs typeface="Aharoni" pitchFamily="2" charset="-79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1000"/>
                        </a:spcAft>
                      </a:pPr>
                      <a:r>
                        <a:rPr lang="en-US" sz="2400" dirty="0" smtClean="0">
                          <a:solidFill>
                            <a:srgbClr val="000000"/>
                          </a:solidFill>
                          <a:latin typeface="Aharoni" pitchFamily="2" charset="-79"/>
                          <a:ea typeface="Calibri"/>
                          <a:cs typeface="Aharoni" pitchFamily="2" charset="-79"/>
                        </a:rPr>
                        <a:t>KD</a:t>
                      </a:r>
                      <a:endParaRPr lang="id-ID" sz="2400" dirty="0">
                        <a:latin typeface="Aharoni" pitchFamily="2" charset="-79"/>
                        <a:ea typeface="Calibri"/>
                        <a:cs typeface="Aharoni" pitchFamily="2" charset="-79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446108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1000"/>
                        </a:spcAft>
                      </a:pPr>
                      <a:r>
                        <a:rPr lang="id-ID" sz="2000" dirty="0" smtClean="0">
                          <a:solidFill>
                            <a:srgbClr val="000000"/>
                          </a:solidFill>
                          <a:latin typeface="Aharoni" pitchFamily="2" charset="-79"/>
                          <a:ea typeface="Calibri"/>
                          <a:cs typeface="Aharoni" pitchFamily="2" charset="-79"/>
                        </a:rPr>
                        <a:t> </a:t>
                      </a:r>
                      <a:endParaRPr lang="id-ID" sz="2000" dirty="0">
                        <a:latin typeface="Aharoni" pitchFamily="2" charset="-79"/>
                        <a:ea typeface="Calibri"/>
                        <a:cs typeface="Aharoni" pitchFamily="2" charset="-79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42900" lvl="0" indent="-342900">
                        <a:buFont typeface="+mj-lt"/>
                        <a:buAutoNum type="arabicParenR"/>
                      </a:pPr>
                      <a:r>
                        <a:rPr lang="id-ID" sz="2400" kern="1200" dirty="0" smtClean="0">
                          <a:solidFill>
                            <a:schemeClr val="tx1"/>
                          </a:solidFill>
                          <a:latin typeface="Aharoni" pitchFamily="2" charset="-79"/>
                          <a:ea typeface="+mn-ea"/>
                          <a:cs typeface="Aharoni" pitchFamily="2" charset="-79"/>
                        </a:rPr>
                        <a:t>Bentuk persegi panjang, lingkaran, titik tebal</a:t>
                      </a:r>
                    </a:p>
                    <a:p>
                      <a:pPr marL="342900" lvl="0" indent="-342900">
                        <a:buFont typeface="+mj-lt"/>
                        <a:buAutoNum type="arabicParenR"/>
                      </a:pPr>
                      <a:r>
                        <a:rPr lang="id-ID" sz="2400" kern="1200" dirty="0" smtClean="0">
                          <a:solidFill>
                            <a:schemeClr val="tx1"/>
                          </a:solidFill>
                          <a:latin typeface="Aharoni" pitchFamily="2" charset="-79"/>
                          <a:ea typeface="+mn-ea"/>
                          <a:cs typeface="Aharoni" pitchFamily="2" charset="-79"/>
                        </a:rPr>
                        <a:t>Menulis nama sendiri dengan menggunakan huruf besar</a:t>
                      </a:r>
                    </a:p>
                    <a:p>
                      <a:pPr marL="342900" lvl="0" indent="-342900">
                        <a:buFont typeface="+mj-lt"/>
                        <a:buAutoNum type="arabicParenR"/>
                      </a:pPr>
                      <a:r>
                        <a:rPr lang="id-ID" sz="2400" kern="1200" dirty="0" smtClean="0">
                          <a:solidFill>
                            <a:schemeClr val="tx1"/>
                          </a:solidFill>
                          <a:latin typeface="Aharoni" pitchFamily="2" charset="-79"/>
                          <a:ea typeface="+mn-ea"/>
                          <a:cs typeface="Aharoni" pitchFamily="2" charset="-79"/>
                        </a:rPr>
                        <a:t>Menulis huruf-huruf lain merangkai kata. Kata belum bermakna.</a:t>
                      </a:r>
                    </a:p>
                    <a:p>
                      <a:pPr marL="342900" lvl="0" indent="-342900">
                        <a:buFont typeface="+mj-lt"/>
                        <a:buAutoNum type="arabicParenR"/>
                      </a:pPr>
                      <a:r>
                        <a:rPr lang="id-ID" sz="2400" kern="1200" dirty="0" smtClean="0">
                          <a:solidFill>
                            <a:schemeClr val="tx1"/>
                          </a:solidFill>
                          <a:latin typeface="Aharoni" pitchFamily="2" charset="-79"/>
                          <a:ea typeface="+mn-ea"/>
                          <a:cs typeface="Aharoni" pitchFamily="2" charset="-79"/>
                        </a:rPr>
                        <a:t>Ada angka 02</a:t>
                      </a:r>
                    </a:p>
                    <a:p>
                      <a:pPr marL="342900" indent="-342900">
                        <a:buFont typeface="+mj-lt"/>
                        <a:buAutoNum type="arabicParenR"/>
                      </a:pPr>
                      <a:r>
                        <a:rPr lang="id-ID" sz="2400" kern="1200" dirty="0" smtClean="0">
                          <a:solidFill>
                            <a:schemeClr val="tx1"/>
                          </a:solidFill>
                          <a:latin typeface="Aharoni" pitchFamily="2" charset="-79"/>
                          <a:ea typeface="+mn-ea"/>
                          <a:cs typeface="Aharoni" pitchFamily="2" charset="-79"/>
                        </a:rPr>
                        <a:t>Menulis nama t</a:t>
                      </a:r>
                      <a:r>
                        <a:rPr lang="id-ID" sz="2400" dirty="0" smtClean="0">
                          <a:latin typeface="Aharoni" pitchFamily="2" charset="-79"/>
                          <a:ea typeface="Calibri"/>
                          <a:cs typeface="Aharoni" pitchFamily="2" charset="-79"/>
                        </a:rPr>
                        <a:t>erdapat huruf-huruf </a:t>
                      </a:r>
                    </a:p>
                    <a:p>
                      <a:pPr marL="457200" lvl="0" indent="-457200" algn="just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1000"/>
                        </a:spcAft>
                        <a:buFont typeface="+mj-lt"/>
                        <a:buAutoNum type="arabicParenR"/>
                      </a:pPr>
                      <a:r>
                        <a:rPr lang="id-ID" sz="2400" dirty="0" smtClean="0">
                          <a:latin typeface="Aharoni" pitchFamily="2" charset="-79"/>
                          <a:ea typeface="Calibri"/>
                          <a:cs typeface="Aharoni" pitchFamily="2" charset="-79"/>
                        </a:rPr>
                        <a:t>“Nama</a:t>
                      </a:r>
                      <a:r>
                        <a:rPr lang="id-ID" sz="2400" baseline="0" dirty="0" smtClean="0">
                          <a:latin typeface="Aharoni" pitchFamily="2" charset="-79"/>
                          <a:ea typeface="Calibri"/>
                          <a:cs typeface="Aharoni" pitchFamily="2" charset="-79"/>
                        </a:rPr>
                        <a:t> teman-temanku”</a:t>
                      </a:r>
                    </a:p>
                    <a:p>
                      <a:pPr marL="457200" lvl="0" indent="-457200" algn="just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1000"/>
                        </a:spcAft>
                        <a:buFont typeface="+mj-lt"/>
                        <a:buAutoNum type="arabicParenR"/>
                      </a:pPr>
                      <a:r>
                        <a:rPr lang="id-ID" sz="2400" baseline="0" dirty="0" smtClean="0">
                          <a:latin typeface="Aharoni" pitchFamily="2" charset="-79"/>
                          <a:ea typeface="Calibri"/>
                          <a:cs typeface="Aharoni" pitchFamily="2" charset="-79"/>
                        </a:rPr>
                        <a:t>“Temanku banyak”</a:t>
                      </a:r>
                    </a:p>
                    <a:p>
                      <a:pPr marL="457200" lvl="0" indent="-457200" algn="just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1000"/>
                        </a:spcAft>
                        <a:buFont typeface="+mj-lt"/>
                        <a:buAutoNum type="arabicParenR"/>
                      </a:pPr>
                      <a:r>
                        <a:rPr lang="id-ID" sz="2400" baseline="0" dirty="0" smtClean="0">
                          <a:latin typeface="Aharoni" pitchFamily="2" charset="-79"/>
                          <a:ea typeface="Calibri"/>
                          <a:cs typeface="Aharoni" pitchFamily="2" charset="-79"/>
                        </a:rPr>
                        <a:t>“Halaman sekolahnya bersih”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17170" indent="-228600" algn="just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1000"/>
                        </a:spcAft>
                      </a:pPr>
                      <a:endParaRPr lang="id-ID" sz="2000" dirty="0">
                        <a:latin typeface="Aharoni" pitchFamily="2" charset="-79"/>
                        <a:ea typeface="Calibri"/>
                        <a:cs typeface="Aharoni" pitchFamily="2" charset="-79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pic>
        <p:nvPicPr>
          <p:cNvPr id="10" name="Picture 2" descr="F:\IMG_308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282" y="2357429"/>
            <a:ext cx="2858783" cy="3590177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0" y="142852"/>
            <a:ext cx="914400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id-ID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Nama </a:t>
            </a:r>
            <a:r>
              <a:rPr kumimoji="0" lang="id-ID" sz="2400" b="1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: Harley  			</a:t>
            </a:r>
            <a:r>
              <a:rPr lang="id-ID" sz="2400" b="1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                 </a:t>
            </a:r>
            <a:r>
              <a:rPr kumimoji="0" lang="id-ID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Usia :   : 4,5 tahun</a:t>
            </a:r>
            <a:endParaRPr kumimoji="0" lang="id-ID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76238011"/>
              </p:ext>
            </p:extLst>
          </p:nvPr>
        </p:nvGraphicFramePr>
        <p:xfrm>
          <a:off x="0" y="857232"/>
          <a:ext cx="9144000" cy="5273040"/>
        </p:xfrm>
        <a:graphic>
          <a:graphicData uri="http://schemas.openxmlformats.org/drawingml/2006/table">
            <a:tbl>
              <a:tblPr/>
              <a:tblGrid>
                <a:gridCol w="2285984"/>
                <a:gridCol w="2533652"/>
                <a:gridCol w="1663216"/>
                <a:gridCol w="1330574"/>
                <a:gridCol w="1330574"/>
              </a:tblGrid>
              <a:tr h="27674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2000" b="1" dirty="0" smtClean="0">
                          <a:latin typeface="+mn-lt"/>
                          <a:ea typeface="Calibri"/>
                          <a:cs typeface="Times New Roman"/>
                        </a:rPr>
                        <a:t>KI</a:t>
                      </a:r>
                      <a:r>
                        <a:rPr lang="en-US" sz="2000" b="1" dirty="0">
                          <a:latin typeface="+mn-lt"/>
                          <a:ea typeface="Calibri"/>
                          <a:cs typeface="Times New Roman"/>
                        </a:rPr>
                        <a:t>)</a:t>
                      </a:r>
                      <a:endParaRPr lang="id-ID" sz="20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31158" marR="3115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id-ID" sz="2000" b="1" dirty="0" smtClean="0">
                          <a:latin typeface="+mn-lt"/>
                          <a:ea typeface="Calibri"/>
                          <a:cs typeface="Times New Roman"/>
                        </a:rPr>
                        <a:t>KD</a:t>
                      </a:r>
                      <a:endParaRPr lang="id-ID" sz="20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31158" marR="3115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2000" b="1" dirty="0" smtClean="0">
                          <a:latin typeface="+mn-lt"/>
                          <a:ea typeface="Calibri"/>
                          <a:cs typeface="Times New Roman"/>
                        </a:rPr>
                        <a:t>B</a:t>
                      </a:r>
                      <a:r>
                        <a:rPr lang="id-ID" sz="2000" b="1" dirty="0" smtClean="0">
                          <a:latin typeface="+mn-lt"/>
                          <a:ea typeface="Calibri"/>
                          <a:cs typeface="Times New Roman"/>
                        </a:rPr>
                        <a:t>elum</a:t>
                      </a:r>
                      <a:r>
                        <a:rPr lang="en-US" sz="2000" b="1" dirty="0" smtClean="0">
                          <a:latin typeface="+mn-lt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000" b="1" dirty="0" err="1" smtClean="0">
                          <a:latin typeface="+mn-lt"/>
                          <a:ea typeface="Calibri"/>
                          <a:cs typeface="Times New Roman"/>
                        </a:rPr>
                        <a:t>Muncul</a:t>
                      </a:r>
                      <a:endParaRPr lang="id-ID" sz="20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31158" marR="3115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2000" b="1" dirty="0" err="1" smtClean="0">
                          <a:latin typeface="+mn-lt"/>
                          <a:ea typeface="Calibri"/>
                          <a:cs typeface="Times New Roman"/>
                        </a:rPr>
                        <a:t>Sudah</a:t>
                      </a:r>
                      <a:r>
                        <a:rPr lang="en-US" sz="2000" b="1" dirty="0" smtClean="0">
                          <a:latin typeface="+mn-lt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000" b="1" dirty="0" err="1" smtClean="0">
                          <a:latin typeface="+mn-lt"/>
                          <a:ea typeface="Calibri"/>
                          <a:cs typeface="Times New Roman"/>
                        </a:rPr>
                        <a:t>Muncul</a:t>
                      </a:r>
                      <a:endParaRPr lang="id-ID" sz="20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31158" marR="3115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2000" b="1" dirty="0" err="1" smtClean="0">
                          <a:latin typeface="+mn-lt"/>
                          <a:ea typeface="Calibri"/>
                          <a:cs typeface="Times New Roman"/>
                        </a:rPr>
                        <a:t>Ket</a:t>
                      </a:r>
                      <a:r>
                        <a:rPr lang="id-ID" sz="2000" b="1" dirty="0" smtClean="0">
                          <a:latin typeface="+mn-lt"/>
                          <a:ea typeface="Calibri"/>
                          <a:cs typeface="Times New Roman"/>
                        </a:rPr>
                        <a:t>.</a:t>
                      </a:r>
                      <a:endParaRPr lang="id-ID" sz="20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31158" marR="3115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097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2000" b="1" dirty="0" err="1">
                          <a:latin typeface="+mn-lt"/>
                          <a:ea typeface="Batang"/>
                          <a:cs typeface="Times New Roman"/>
                        </a:rPr>
                        <a:t>Sikap</a:t>
                      </a:r>
                      <a:r>
                        <a:rPr lang="en-US" sz="2000" b="1" dirty="0">
                          <a:latin typeface="+mn-lt"/>
                          <a:ea typeface="Batang"/>
                          <a:cs typeface="Times New Roman"/>
                        </a:rPr>
                        <a:t> </a:t>
                      </a:r>
                      <a:r>
                        <a:rPr lang="id-ID" sz="2000" b="1" dirty="0">
                          <a:latin typeface="+mn-lt"/>
                          <a:ea typeface="Batang"/>
                          <a:cs typeface="Times New Roman"/>
                        </a:rPr>
                        <a:t>S</a:t>
                      </a:r>
                      <a:r>
                        <a:rPr lang="en-US" sz="2000" b="1" dirty="0" err="1">
                          <a:latin typeface="+mn-lt"/>
                          <a:ea typeface="Batang"/>
                          <a:cs typeface="Times New Roman"/>
                        </a:rPr>
                        <a:t>piritual</a:t>
                      </a:r>
                      <a:endParaRPr lang="id-ID" sz="20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31158" marR="3115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latinLnBrk="1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1000"/>
                        </a:spcAft>
                      </a:pPr>
                      <a:r>
                        <a:rPr lang="en-US" sz="2000" dirty="0" err="1">
                          <a:latin typeface="+mn-lt"/>
                          <a:ea typeface="Batang"/>
                          <a:cs typeface="Times New Roman"/>
                        </a:rPr>
                        <a:t>Mengenal</a:t>
                      </a:r>
                      <a:r>
                        <a:rPr lang="en-US" sz="2000" dirty="0">
                          <a:latin typeface="+mn-lt"/>
                          <a:ea typeface="Batang"/>
                          <a:cs typeface="Times New Roman"/>
                        </a:rPr>
                        <a:t> </a:t>
                      </a:r>
                      <a:r>
                        <a:rPr lang="id-ID" sz="2000" dirty="0">
                          <a:latin typeface="+mn-lt"/>
                          <a:ea typeface="Batang"/>
                          <a:cs typeface="Times New Roman"/>
                        </a:rPr>
                        <a:t> </a:t>
                      </a:r>
                      <a:r>
                        <a:rPr lang="id-ID" sz="2000" dirty="0" smtClean="0">
                          <a:latin typeface="+mn-lt"/>
                          <a:ea typeface="Batang"/>
                          <a:cs typeface="Times New Roman"/>
                        </a:rPr>
                        <a:t>sebagai </a:t>
                      </a:r>
                      <a:r>
                        <a:rPr lang="en-US" sz="2000" dirty="0" err="1">
                          <a:latin typeface="+mn-lt"/>
                          <a:ea typeface="Batang"/>
                          <a:cs typeface="Times New Roman"/>
                        </a:rPr>
                        <a:t>ciptaan</a:t>
                      </a:r>
                      <a:r>
                        <a:rPr lang="en-US" sz="2000" dirty="0">
                          <a:latin typeface="+mn-lt"/>
                          <a:ea typeface="Batang"/>
                          <a:cs typeface="Times New Roman"/>
                        </a:rPr>
                        <a:t> </a:t>
                      </a:r>
                      <a:r>
                        <a:rPr lang="en-US" sz="2000" dirty="0" err="1">
                          <a:latin typeface="+mn-lt"/>
                          <a:ea typeface="Batang"/>
                          <a:cs typeface="Times New Roman"/>
                        </a:rPr>
                        <a:t>Tuhan</a:t>
                      </a:r>
                      <a:endParaRPr lang="id-ID" sz="20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31158" marR="3115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id-ID" sz="20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31158" marR="3115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id-ID" sz="20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31158" marR="3115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en-US" sz="20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31158" marR="3115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756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2000" b="1" dirty="0" err="1">
                          <a:latin typeface="+mn-lt"/>
                          <a:ea typeface="Batang"/>
                          <a:cs typeface="Times New Roman"/>
                        </a:rPr>
                        <a:t>Sikap</a:t>
                      </a:r>
                      <a:r>
                        <a:rPr lang="en-US" sz="2000" b="1" dirty="0">
                          <a:latin typeface="+mn-lt"/>
                          <a:ea typeface="Batang"/>
                          <a:cs typeface="Times New Roman"/>
                        </a:rPr>
                        <a:t> </a:t>
                      </a:r>
                      <a:r>
                        <a:rPr lang="id-ID" sz="2000" b="1" dirty="0">
                          <a:latin typeface="+mn-lt"/>
                          <a:ea typeface="Batang"/>
                          <a:cs typeface="Times New Roman"/>
                        </a:rPr>
                        <a:t>S</a:t>
                      </a:r>
                      <a:r>
                        <a:rPr lang="en-US" sz="2000" b="1" dirty="0" err="1">
                          <a:latin typeface="+mn-lt"/>
                          <a:ea typeface="Batang"/>
                          <a:cs typeface="Times New Roman"/>
                        </a:rPr>
                        <a:t>osial</a:t>
                      </a:r>
                      <a:endParaRPr lang="id-ID" sz="20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31158" marR="311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50215" indent="-429260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id-ID" sz="2000" dirty="0">
                          <a:latin typeface="+mn-lt"/>
                          <a:ea typeface="Batang"/>
                          <a:cs typeface="Times New Roman"/>
                        </a:rPr>
                        <a:t>Perilaku sehat.</a:t>
                      </a:r>
                      <a:endParaRPr lang="id-ID" sz="20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31158" marR="3115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id-ID" sz="20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31158" marR="3115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endParaRPr lang="id-ID" sz="2000"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31158" marR="3115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en-US" sz="20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31158" marR="3115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0975">
                <a:tc row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2000" b="1">
                          <a:latin typeface="+mn-lt"/>
                          <a:ea typeface="Batang"/>
                          <a:cs typeface="Times New Roman"/>
                        </a:rPr>
                        <a:t>Pengetahuan</a:t>
                      </a:r>
                      <a:endParaRPr lang="id-ID" sz="200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31158" marR="3115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90170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id-ID" sz="2000" dirty="0">
                          <a:latin typeface="+mn-lt"/>
                          <a:ea typeface="Batang"/>
                          <a:cs typeface="Times New Roman"/>
                        </a:rPr>
                        <a:t>Mengenal fungsi anggota badan dalam memancing</a:t>
                      </a:r>
                      <a:endParaRPr lang="id-ID" sz="20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31158" marR="3115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id-ID" sz="20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31158" marR="3115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id-ID" sz="20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31158" marR="3115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en-US" sz="20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31158" marR="3115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0975">
                <a:tc v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90170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 err="1">
                          <a:latin typeface="+mn-lt"/>
                          <a:ea typeface="Batang"/>
                          <a:cs typeface="Times New Roman"/>
                        </a:rPr>
                        <a:t>Memahami</a:t>
                      </a:r>
                      <a:r>
                        <a:rPr lang="en-US" sz="2000" dirty="0">
                          <a:latin typeface="+mn-lt"/>
                          <a:ea typeface="Batang"/>
                          <a:cs typeface="Times New Roman"/>
                        </a:rPr>
                        <a:t> </a:t>
                      </a:r>
                      <a:r>
                        <a:rPr lang="en-US" sz="2000" dirty="0" err="1">
                          <a:latin typeface="+mn-lt"/>
                          <a:ea typeface="Batang"/>
                          <a:cs typeface="Times New Roman"/>
                        </a:rPr>
                        <a:t>konsep</a:t>
                      </a:r>
                      <a:r>
                        <a:rPr lang="en-US" sz="2000" dirty="0">
                          <a:latin typeface="+mn-lt"/>
                          <a:ea typeface="Batang"/>
                          <a:cs typeface="Times New Roman"/>
                        </a:rPr>
                        <a:t> </a:t>
                      </a:r>
                      <a:r>
                        <a:rPr lang="en-US" sz="2000" dirty="0" err="1">
                          <a:latin typeface="+mn-lt"/>
                          <a:ea typeface="Batang"/>
                          <a:cs typeface="Times New Roman"/>
                        </a:rPr>
                        <a:t>warna</a:t>
                      </a:r>
                      <a:r>
                        <a:rPr lang="en-US" sz="2000" dirty="0">
                          <a:latin typeface="+mn-lt"/>
                          <a:ea typeface="Batang"/>
                          <a:cs typeface="Times New Roman"/>
                        </a:rPr>
                        <a:t>,  </a:t>
                      </a:r>
                      <a:r>
                        <a:rPr lang="en-US" sz="2000" dirty="0" err="1">
                          <a:latin typeface="+mn-lt"/>
                          <a:ea typeface="Batang"/>
                          <a:cs typeface="Times New Roman"/>
                        </a:rPr>
                        <a:t>dan</a:t>
                      </a:r>
                      <a:r>
                        <a:rPr lang="en-US" sz="2000" dirty="0">
                          <a:latin typeface="+mn-lt"/>
                          <a:ea typeface="Batang"/>
                          <a:cs typeface="Times New Roman"/>
                        </a:rPr>
                        <a:t> </a:t>
                      </a:r>
                      <a:r>
                        <a:rPr lang="en-US" sz="2000" dirty="0" err="1">
                          <a:latin typeface="+mn-lt"/>
                          <a:ea typeface="Batang"/>
                          <a:cs typeface="Times New Roman"/>
                        </a:rPr>
                        <a:t>ukuran</a:t>
                      </a:r>
                      <a:endParaRPr lang="id-ID" sz="20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31158" marR="3115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id-ID" sz="20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31158" marR="3115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en-US" sz="20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31158" marR="3115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en-US" sz="20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31158" marR="3115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580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2000" b="1" dirty="0" err="1">
                          <a:latin typeface="+mn-lt"/>
                          <a:ea typeface="Calibri"/>
                          <a:cs typeface="Times New Roman"/>
                        </a:rPr>
                        <a:t>Keterampilan</a:t>
                      </a:r>
                      <a:endParaRPr lang="id-ID" sz="20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31158" marR="311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90170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 err="1">
                          <a:latin typeface="+mn-lt"/>
                          <a:ea typeface="Batang"/>
                          <a:cs typeface="Times New Roman"/>
                        </a:rPr>
                        <a:t>Menceritakan</a:t>
                      </a:r>
                      <a:r>
                        <a:rPr lang="en-US" sz="2000" dirty="0">
                          <a:latin typeface="+mn-lt"/>
                          <a:ea typeface="Batang"/>
                          <a:cs typeface="Times New Roman"/>
                        </a:rPr>
                        <a:t> </a:t>
                      </a:r>
                      <a:r>
                        <a:rPr lang="en-US" sz="2000" dirty="0" err="1">
                          <a:latin typeface="+mn-lt"/>
                          <a:ea typeface="Batang"/>
                          <a:cs typeface="Times New Roman"/>
                        </a:rPr>
                        <a:t>lingkungan</a:t>
                      </a:r>
                      <a:r>
                        <a:rPr lang="en-US" sz="2000" dirty="0">
                          <a:latin typeface="+mn-lt"/>
                          <a:ea typeface="Batang"/>
                          <a:cs typeface="Times New Roman"/>
                        </a:rPr>
                        <a:t> </a:t>
                      </a:r>
                      <a:r>
                        <a:rPr lang="en-US" sz="2000" dirty="0" err="1">
                          <a:latin typeface="+mn-lt"/>
                          <a:ea typeface="Batang"/>
                          <a:cs typeface="Times New Roman"/>
                        </a:rPr>
                        <a:t>hidup</a:t>
                      </a:r>
                      <a:r>
                        <a:rPr lang="en-US" sz="2000" dirty="0">
                          <a:latin typeface="+mn-lt"/>
                          <a:ea typeface="Batang"/>
                          <a:cs typeface="Times New Roman"/>
                        </a:rPr>
                        <a:t> </a:t>
                      </a:r>
                      <a:r>
                        <a:rPr lang="en-US" sz="2000" dirty="0" err="1">
                          <a:latin typeface="+mn-lt"/>
                          <a:ea typeface="Batang"/>
                          <a:cs typeface="Times New Roman"/>
                        </a:rPr>
                        <a:t>ikan</a:t>
                      </a:r>
                      <a:endParaRPr lang="id-ID" sz="20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31158" marR="3115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id-ID" sz="2000" dirty="0">
                          <a:latin typeface="+mn-lt"/>
                          <a:ea typeface="Calibri"/>
                          <a:cs typeface="Times New Roman"/>
                        </a:rPr>
                        <a:t>.......</a:t>
                      </a:r>
                    </a:p>
                  </a:txBody>
                  <a:tcPr marL="31158" marR="3115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en-US" sz="20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31158" marR="3115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en-US" sz="20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31158" marR="3115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1" y="0"/>
            <a:ext cx="9144000" cy="9387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1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 </a:t>
            </a:r>
            <a:r>
              <a:rPr kumimoji="0" lang="en-US" sz="2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CONTOH  FORMAT  PENILAIAN   HARIAN </a:t>
            </a:r>
            <a:endParaRPr kumimoji="0" lang="id-ID" sz="2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id-ID" sz="2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      </a:t>
            </a:r>
            <a:r>
              <a:rPr kumimoji="0" lang="en-US" sz="22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Tanggal</a:t>
            </a:r>
            <a:r>
              <a:rPr kumimoji="0" lang="en-US" sz="2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:</a:t>
            </a:r>
            <a:r>
              <a:rPr kumimoji="0" lang="id-ID" sz="2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        .................          </a:t>
            </a:r>
            <a:r>
              <a:rPr kumimoji="0" lang="en-US" sz="22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Kelompok</a:t>
            </a:r>
            <a:r>
              <a:rPr kumimoji="0" lang="en-US" sz="2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:</a:t>
            </a:r>
            <a:r>
              <a:rPr kumimoji="0" lang="id-ID" sz="2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.......................</a:t>
            </a:r>
            <a:endParaRPr kumimoji="0" lang="id-ID" sz="2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				</a:t>
            </a:r>
            <a:r>
              <a:rPr kumimoji="0" lang="id-ID" sz="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 </a:t>
            </a:r>
            <a:endParaRPr kumimoji="0" lang="id-ID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0" y="6344687"/>
            <a:ext cx="9144000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5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Belum</a:t>
            </a:r>
            <a:r>
              <a:rPr kumimoji="0" lang="en-US" sz="15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 </a:t>
            </a:r>
            <a:r>
              <a:rPr kumimoji="0" lang="en-US" sz="15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muncul</a:t>
            </a:r>
            <a:r>
              <a:rPr kumimoji="0" lang="en-US" sz="15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 : </a:t>
            </a:r>
            <a:r>
              <a:rPr kumimoji="0" lang="en-US" sz="15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Jika</a:t>
            </a:r>
            <a:r>
              <a:rPr kumimoji="0" lang="en-US" sz="15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 </a:t>
            </a:r>
            <a:r>
              <a:rPr kumimoji="0" lang="en-US" sz="15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kompetensi</a:t>
            </a:r>
            <a:r>
              <a:rPr kumimoji="0" lang="en-US" sz="15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 yang </a:t>
            </a:r>
            <a:r>
              <a:rPr kumimoji="0" lang="en-US" sz="15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di</a:t>
            </a:r>
            <a:r>
              <a:rPr kumimoji="0" lang="en-US" sz="15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 </a:t>
            </a:r>
            <a:r>
              <a:rPr kumimoji="0" lang="en-US" sz="15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harapkan</a:t>
            </a:r>
            <a:r>
              <a:rPr kumimoji="0" lang="en-US" sz="15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 </a:t>
            </a:r>
            <a:r>
              <a:rPr kumimoji="0" lang="en-US" sz="15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belum</a:t>
            </a:r>
            <a:r>
              <a:rPr kumimoji="0" lang="en-US" sz="15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 </a:t>
            </a:r>
            <a:r>
              <a:rPr kumimoji="0" lang="en-US" sz="15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terlihat</a:t>
            </a:r>
            <a:endParaRPr kumimoji="0" lang="en-US" sz="15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Calibri" pitchFamily="34" charset="0"/>
              <a:cs typeface="Arial" pitchFamily="34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5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Sudah</a:t>
            </a:r>
            <a:r>
              <a:rPr kumimoji="0" lang="en-US" sz="15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 </a:t>
            </a:r>
            <a:r>
              <a:rPr kumimoji="0" lang="en-US" sz="15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muncul</a:t>
            </a:r>
            <a:r>
              <a:rPr kumimoji="0" lang="en-US" sz="15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: </a:t>
            </a:r>
            <a:r>
              <a:rPr kumimoji="0" lang="en-US" sz="15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Jika</a:t>
            </a:r>
            <a:r>
              <a:rPr kumimoji="0" lang="en-US" sz="15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 </a:t>
            </a:r>
            <a:r>
              <a:rPr kumimoji="0" lang="en-US" sz="15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kompetensi</a:t>
            </a:r>
            <a:r>
              <a:rPr kumimoji="0" lang="en-US" sz="15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 yang </a:t>
            </a:r>
            <a:r>
              <a:rPr kumimoji="0" lang="en-US" sz="15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diharapkan</a:t>
            </a:r>
            <a:r>
              <a:rPr kumimoji="0" lang="en-US" sz="15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 </a:t>
            </a:r>
            <a:r>
              <a:rPr kumimoji="0" lang="en-US" sz="15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sudah</a:t>
            </a:r>
            <a:r>
              <a:rPr kumimoji="0" lang="en-US" sz="15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 </a:t>
            </a:r>
            <a:r>
              <a:rPr kumimoji="0" lang="en-US" sz="15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terlihat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			</a:t>
            </a:r>
            <a:r>
              <a:rPr kumimoji="0" lang="id-ID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3698236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1000100" y="0"/>
            <a:ext cx="764386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en-US" b="1" dirty="0" smtClean="0">
                <a:latin typeface="Arial" pitchFamily="34" charset="0"/>
                <a:ea typeface="Calibri" pitchFamily="34" charset="0"/>
                <a:cs typeface="Arial" pitchFamily="34" charset="0"/>
              </a:rPr>
              <a:t>CONTOH  FORMAT  PENILAIAN   MINGGUAN </a:t>
            </a:r>
            <a:endParaRPr lang="id-ID" dirty="0" smtClean="0">
              <a:latin typeface="Arial" pitchFamily="34" charset="0"/>
              <a:cs typeface="Arial" pitchFamily="34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id-ID" b="1" dirty="0" smtClean="0">
                <a:latin typeface="Arial" pitchFamily="34" charset="0"/>
                <a:ea typeface="Calibri" pitchFamily="34" charset="0"/>
                <a:cs typeface="Arial" pitchFamily="34" charset="0"/>
              </a:rPr>
              <a:t>      </a:t>
            </a:r>
            <a:r>
              <a:rPr lang="en-US" b="1" dirty="0" err="1" smtClean="0">
                <a:latin typeface="Arial" pitchFamily="34" charset="0"/>
                <a:ea typeface="Calibri" pitchFamily="34" charset="0"/>
                <a:cs typeface="Arial" pitchFamily="34" charset="0"/>
              </a:rPr>
              <a:t>Tanggal</a:t>
            </a:r>
            <a:r>
              <a:rPr lang="en-US" b="1" dirty="0" smtClean="0">
                <a:latin typeface="Arial" pitchFamily="34" charset="0"/>
                <a:ea typeface="Calibri" pitchFamily="34" charset="0"/>
                <a:cs typeface="Arial" pitchFamily="34" charset="0"/>
              </a:rPr>
              <a:t>:</a:t>
            </a:r>
            <a:r>
              <a:rPr lang="id-ID" b="1" dirty="0" smtClean="0">
                <a:latin typeface="Arial" pitchFamily="34" charset="0"/>
                <a:ea typeface="Calibri" pitchFamily="34" charset="0"/>
                <a:cs typeface="Arial" pitchFamily="34" charset="0"/>
              </a:rPr>
              <a:t>        .................          </a:t>
            </a:r>
            <a:r>
              <a:rPr lang="en-US" b="1" dirty="0" err="1" smtClean="0">
                <a:latin typeface="Arial" pitchFamily="34" charset="0"/>
                <a:ea typeface="Calibri" pitchFamily="34" charset="0"/>
                <a:cs typeface="Arial" pitchFamily="34" charset="0"/>
              </a:rPr>
              <a:t>Kelompok</a:t>
            </a:r>
            <a:r>
              <a:rPr lang="en-US" b="1" dirty="0" smtClean="0">
                <a:latin typeface="Arial" pitchFamily="34" charset="0"/>
                <a:ea typeface="Calibri" pitchFamily="34" charset="0"/>
                <a:cs typeface="Arial" pitchFamily="34" charset="0"/>
              </a:rPr>
              <a:t>:</a:t>
            </a:r>
            <a:r>
              <a:rPr lang="id-ID" b="1" dirty="0" smtClean="0">
                <a:latin typeface="Arial" pitchFamily="34" charset="0"/>
                <a:ea typeface="Calibri" pitchFamily="34" charset="0"/>
                <a:cs typeface="Arial" pitchFamily="34" charset="0"/>
              </a:rPr>
              <a:t>.......................</a:t>
            </a:r>
            <a:endParaRPr lang="id-ID" dirty="0" smtClean="0"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8892447"/>
              </p:ext>
            </p:extLst>
          </p:nvPr>
        </p:nvGraphicFramePr>
        <p:xfrm>
          <a:off x="0" y="785795"/>
          <a:ext cx="9143999" cy="6159709"/>
        </p:xfrm>
        <a:graphic>
          <a:graphicData uri="http://schemas.openxmlformats.org/drawingml/2006/table">
            <a:tbl>
              <a:tblPr/>
              <a:tblGrid>
                <a:gridCol w="2000232"/>
                <a:gridCol w="3214710"/>
                <a:gridCol w="934109"/>
                <a:gridCol w="911506"/>
                <a:gridCol w="1041721"/>
                <a:gridCol w="1041721"/>
              </a:tblGrid>
              <a:tr h="77988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2000" b="1" dirty="0" smtClean="0">
                          <a:latin typeface="+mn-lt"/>
                          <a:ea typeface="Calibri"/>
                          <a:cs typeface="Times New Roman"/>
                        </a:rPr>
                        <a:t>KI</a:t>
                      </a:r>
                      <a:endParaRPr lang="id-ID" sz="20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35226" marR="3522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id-ID" sz="2000" b="1" dirty="0" smtClean="0">
                          <a:latin typeface="+mn-lt"/>
                          <a:ea typeface="Calibri"/>
                          <a:cs typeface="Times New Roman"/>
                        </a:rPr>
                        <a:t>KD</a:t>
                      </a:r>
                      <a:endParaRPr lang="id-ID" sz="20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35226" marR="3522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id-ID" sz="2000" b="1">
                          <a:latin typeface="+mn-lt"/>
                          <a:ea typeface="Calibri"/>
                          <a:cs typeface="Times New Roman"/>
                        </a:rPr>
                        <a:t>BB </a:t>
                      </a:r>
                      <a:endParaRPr lang="id-ID" sz="200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35226" marR="3522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2000" b="1">
                          <a:latin typeface="+mn-lt"/>
                          <a:ea typeface="Calibri"/>
                          <a:cs typeface="Times New Roman"/>
                        </a:rPr>
                        <a:t>MB</a:t>
                      </a:r>
                      <a:endParaRPr lang="id-ID" sz="200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35226" marR="3522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id-ID" sz="2000" b="1">
                          <a:latin typeface="+mn-lt"/>
                          <a:ea typeface="Calibri"/>
                          <a:cs typeface="Times New Roman"/>
                        </a:rPr>
                        <a:t>BSH</a:t>
                      </a:r>
                      <a:endParaRPr lang="id-ID" sz="200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35226" marR="3522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id-ID" sz="2000" b="1">
                          <a:latin typeface="+mn-lt"/>
                          <a:ea typeface="Calibri"/>
                          <a:cs typeface="Times New Roman"/>
                        </a:rPr>
                        <a:t>BSB</a:t>
                      </a:r>
                      <a:endParaRPr lang="id-ID" sz="200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35226" marR="3522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0810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2000" b="1" dirty="0" err="1">
                          <a:latin typeface="+mn-lt"/>
                          <a:ea typeface="Batang"/>
                          <a:cs typeface="Times New Roman"/>
                        </a:rPr>
                        <a:t>Sikap</a:t>
                      </a:r>
                      <a:r>
                        <a:rPr lang="en-US" sz="2000" b="1" dirty="0">
                          <a:latin typeface="+mn-lt"/>
                          <a:ea typeface="Batang"/>
                          <a:cs typeface="Times New Roman"/>
                        </a:rPr>
                        <a:t> spiritual</a:t>
                      </a:r>
                      <a:endParaRPr lang="id-ID" sz="20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35226" marR="3522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latinLnBrk="1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1000"/>
                        </a:spcAft>
                      </a:pPr>
                      <a:r>
                        <a:rPr lang="en-US" sz="1800" dirty="0" err="1">
                          <a:latin typeface="+mn-lt"/>
                          <a:ea typeface="Batang"/>
                          <a:cs typeface="Times New Roman"/>
                        </a:rPr>
                        <a:t>Mengenal</a:t>
                      </a:r>
                      <a:r>
                        <a:rPr lang="en-US" sz="1800" dirty="0">
                          <a:latin typeface="+mn-lt"/>
                          <a:ea typeface="Batang"/>
                          <a:cs typeface="Times New Roman"/>
                        </a:rPr>
                        <a:t> </a:t>
                      </a:r>
                      <a:r>
                        <a:rPr lang="id-ID" sz="1800" dirty="0">
                          <a:latin typeface="+mn-lt"/>
                          <a:ea typeface="Batang"/>
                          <a:cs typeface="Times New Roman"/>
                        </a:rPr>
                        <a:t> </a:t>
                      </a:r>
                      <a:r>
                        <a:rPr lang="id-ID" sz="1800" dirty="0" smtClean="0">
                          <a:latin typeface="+mn-lt"/>
                          <a:ea typeface="Batang"/>
                          <a:cs typeface="Times New Roman"/>
                        </a:rPr>
                        <a:t>sebagai </a:t>
                      </a:r>
                      <a:r>
                        <a:rPr lang="en-US" sz="1800" dirty="0" err="1" smtClean="0">
                          <a:latin typeface="+mn-lt"/>
                          <a:ea typeface="Batang"/>
                          <a:cs typeface="Times New Roman"/>
                        </a:rPr>
                        <a:t>ciptaan</a:t>
                      </a:r>
                      <a:r>
                        <a:rPr lang="en-US" sz="1800" dirty="0" smtClean="0">
                          <a:latin typeface="+mn-lt"/>
                          <a:ea typeface="Batang"/>
                          <a:cs typeface="Times New Roman"/>
                        </a:rPr>
                        <a:t> </a:t>
                      </a:r>
                      <a:r>
                        <a:rPr lang="en-US" sz="1800" dirty="0" err="1">
                          <a:latin typeface="+mn-lt"/>
                          <a:ea typeface="Batang"/>
                          <a:cs typeface="Times New Roman"/>
                        </a:rPr>
                        <a:t>Tuhan</a:t>
                      </a:r>
                      <a:endParaRPr lang="id-ID" sz="18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35226" marR="3522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id-ID" sz="20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35226" marR="3522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id-ID" sz="20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35226" marR="3522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en-US" sz="20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35226" marR="3522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en-US" sz="200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35226" marR="3522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41582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2000" b="1" dirty="0" err="1">
                          <a:latin typeface="+mn-lt"/>
                          <a:ea typeface="Batang"/>
                          <a:cs typeface="Times New Roman"/>
                        </a:rPr>
                        <a:t>Sikap</a:t>
                      </a:r>
                      <a:r>
                        <a:rPr lang="en-US" sz="2000" b="1" dirty="0">
                          <a:latin typeface="+mn-lt"/>
                          <a:ea typeface="Batang"/>
                          <a:cs typeface="Times New Roman"/>
                        </a:rPr>
                        <a:t> </a:t>
                      </a:r>
                      <a:r>
                        <a:rPr lang="en-US" sz="2000" b="1" dirty="0" err="1">
                          <a:latin typeface="+mn-lt"/>
                          <a:ea typeface="Batang"/>
                          <a:cs typeface="Times New Roman"/>
                        </a:rPr>
                        <a:t>sosial</a:t>
                      </a:r>
                      <a:endParaRPr lang="id-ID" sz="20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35226" marR="3522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50215" indent="-429260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id-ID" sz="1800" dirty="0">
                          <a:latin typeface="+mn-lt"/>
                          <a:ea typeface="Batang"/>
                          <a:cs typeface="Times New Roman"/>
                        </a:rPr>
                        <a:t>Perilaku sehat.</a:t>
                      </a:r>
                      <a:endParaRPr lang="id-ID" sz="18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35226" marR="3522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en-US" sz="20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35226" marR="3522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endParaRPr lang="id-ID" sz="2000"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35226" marR="3522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en-US" sz="200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35226" marR="3522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en-US" sz="200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35226" marR="3522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08102">
                <a:tc rowSpan="3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2000" b="1" dirty="0" err="1">
                          <a:latin typeface="+mn-lt"/>
                          <a:ea typeface="Batang"/>
                          <a:cs typeface="Times New Roman"/>
                        </a:rPr>
                        <a:t>Pengetahuan</a:t>
                      </a:r>
                      <a:endParaRPr lang="id-ID" sz="20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35226" marR="3522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90170" marR="0" indent="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dirty="0" err="1" smtClean="0">
                          <a:latin typeface="+mn-lt"/>
                          <a:ea typeface="Batang"/>
                          <a:cs typeface="Times New Roman"/>
                        </a:rPr>
                        <a:t>Memahami</a:t>
                      </a:r>
                      <a:r>
                        <a:rPr lang="en-US" sz="1800" dirty="0" smtClean="0">
                          <a:latin typeface="+mn-lt"/>
                          <a:ea typeface="Batang"/>
                          <a:cs typeface="Times New Roman"/>
                        </a:rPr>
                        <a:t> </a:t>
                      </a:r>
                      <a:r>
                        <a:rPr lang="en-US" sz="1800" dirty="0" err="1" smtClean="0">
                          <a:latin typeface="+mn-lt"/>
                          <a:ea typeface="Batang"/>
                          <a:cs typeface="Times New Roman"/>
                        </a:rPr>
                        <a:t>konsep</a:t>
                      </a:r>
                      <a:r>
                        <a:rPr lang="en-US" sz="1800" dirty="0" smtClean="0">
                          <a:latin typeface="+mn-lt"/>
                          <a:ea typeface="Batang"/>
                          <a:cs typeface="Times New Roman"/>
                        </a:rPr>
                        <a:t> </a:t>
                      </a:r>
                      <a:r>
                        <a:rPr lang="en-US" sz="1800" dirty="0" err="1" smtClean="0">
                          <a:latin typeface="+mn-lt"/>
                          <a:ea typeface="Batang"/>
                          <a:cs typeface="Times New Roman"/>
                        </a:rPr>
                        <a:t>warna</a:t>
                      </a:r>
                      <a:r>
                        <a:rPr lang="en-US" sz="1800" dirty="0" smtClean="0">
                          <a:latin typeface="+mn-lt"/>
                          <a:ea typeface="Batang"/>
                          <a:cs typeface="Times New Roman"/>
                        </a:rPr>
                        <a:t>,  </a:t>
                      </a:r>
                      <a:r>
                        <a:rPr lang="en-US" sz="1800" dirty="0" err="1" smtClean="0">
                          <a:latin typeface="+mn-lt"/>
                          <a:ea typeface="Batang"/>
                          <a:cs typeface="Times New Roman"/>
                        </a:rPr>
                        <a:t>dan</a:t>
                      </a:r>
                      <a:r>
                        <a:rPr lang="en-US" sz="1800" dirty="0" smtClean="0">
                          <a:latin typeface="+mn-lt"/>
                          <a:ea typeface="Batang"/>
                          <a:cs typeface="Times New Roman"/>
                        </a:rPr>
                        <a:t> </a:t>
                      </a:r>
                      <a:r>
                        <a:rPr lang="en-US" sz="1800" dirty="0" err="1" smtClean="0">
                          <a:latin typeface="+mn-lt"/>
                          <a:ea typeface="Batang"/>
                          <a:cs typeface="Times New Roman"/>
                        </a:rPr>
                        <a:t>ukuran</a:t>
                      </a:r>
                      <a:endParaRPr lang="id-ID" sz="1800" dirty="0" smtClean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35226" marR="3522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en-US" sz="20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35226" marR="3522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en-US" sz="20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35226" marR="3522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en-US" sz="200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35226" marR="3522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en-US" sz="200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35226" marR="3522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97423">
                <a:tc v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90170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 err="1">
                          <a:latin typeface="+mn-lt"/>
                          <a:ea typeface="Batang"/>
                          <a:cs typeface="Times New Roman"/>
                        </a:rPr>
                        <a:t>Mengenal</a:t>
                      </a:r>
                      <a:r>
                        <a:rPr lang="en-US" sz="1800" dirty="0">
                          <a:latin typeface="+mn-lt"/>
                          <a:ea typeface="Batang"/>
                          <a:cs typeface="Times New Roman"/>
                        </a:rPr>
                        <a:t> </a:t>
                      </a:r>
                      <a:r>
                        <a:rPr lang="en-US" sz="1800" dirty="0" err="1">
                          <a:latin typeface="+mn-lt"/>
                          <a:ea typeface="Batang"/>
                          <a:cs typeface="Times New Roman"/>
                        </a:rPr>
                        <a:t>bilangan</a:t>
                      </a:r>
                      <a:endParaRPr lang="id-ID" sz="18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35226" marR="3522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en-US" sz="20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35226" marR="3522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en-US" sz="20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35226" marR="3522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en-US" sz="200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35226" marR="3522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en-US" sz="200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35226" marR="3522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97423">
                <a:tc v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90170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id-ID" sz="1800" dirty="0">
                          <a:latin typeface="+mn-lt"/>
                          <a:ea typeface="Batang"/>
                          <a:cs typeface="Times New Roman"/>
                        </a:rPr>
                        <a:t>Mengenal kosa kata</a:t>
                      </a:r>
                      <a:endParaRPr lang="id-ID" sz="18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35226" marR="3522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en-US" sz="20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35226" marR="3522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en-US" sz="20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35226" marR="3522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en-US" sz="200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35226" marR="3522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en-US" sz="200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35226" marR="3522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08102">
                <a:tc rowSpan="3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2000" b="1" dirty="0" err="1">
                          <a:latin typeface="+mn-lt"/>
                          <a:ea typeface="Calibri"/>
                          <a:cs typeface="Times New Roman"/>
                        </a:rPr>
                        <a:t>Keterampilan</a:t>
                      </a:r>
                      <a:endParaRPr lang="id-ID" sz="20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35226" marR="3522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90170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id-ID" sz="1800">
                          <a:latin typeface="+mn-lt"/>
                          <a:ea typeface="Batang"/>
                          <a:cs typeface="Times New Roman"/>
                        </a:rPr>
                        <a:t>Keterampilan motorik kasar dan halus</a:t>
                      </a:r>
                      <a:endParaRPr lang="id-ID" sz="180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35226" marR="3522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en-US" sz="20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35226" marR="3522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en-US" sz="20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35226" marR="3522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en-US" sz="200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35226" marR="3522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en-US" sz="200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35226" marR="3522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97423">
                <a:tc v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90170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id-ID" sz="1800" dirty="0" smtClean="0">
                          <a:latin typeface="+mn-lt"/>
                          <a:ea typeface="Batang"/>
                          <a:cs typeface="Times New Roman"/>
                        </a:rPr>
                        <a:t>Bercerita</a:t>
                      </a:r>
                      <a:r>
                        <a:rPr lang="en-US" sz="1800" dirty="0" smtClean="0">
                          <a:latin typeface="+mn-lt"/>
                          <a:ea typeface="Batang"/>
                          <a:cs typeface="Times New Roman"/>
                        </a:rPr>
                        <a:t> </a:t>
                      </a:r>
                      <a:r>
                        <a:rPr lang="en-US" sz="1800" dirty="0" err="1">
                          <a:latin typeface="+mn-lt"/>
                          <a:ea typeface="Batang"/>
                          <a:cs typeface="Times New Roman"/>
                        </a:rPr>
                        <a:t>tentang</a:t>
                      </a:r>
                      <a:r>
                        <a:rPr lang="en-US" sz="1800" dirty="0">
                          <a:latin typeface="+mn-lt"/>
                          <a:ea typeface="Batang"/>
                          <a:cs typeface="Times New Roman"/>
                        </a:rPr>
                        <a:t> </a:t>
                      </a:r>
                      <a:r>
                        <a:rPr lang="en-US" sz="1800" dirty="0" err="1">
                          <a:latin typeface="+mn-lt"/>
                          <a:ea typeface="Batang"/>
                          <a:cs typeface="Times New Roman"/>
                        </a:rPr>
                        <a:t>ikan</a:t>
                      </a:r>
                      <a:r>
                        <a:rPr lang="en-US" sz="1800" dirty="0">
                          <a:latin typeface="+mn-lt"/>
                          <a:ea typeface="Batang"/>
                          <a:cs typeface="Times New Roman"/>
                        </a:rPr>
                        <a:t> </a:t>
                      </a:r>
                      <a:endParaRPr lang="id-ID" sz="18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35226" marR="3522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en-US" sz="200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35226" marR="3522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en-US" sz="20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35226" marR="3522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en-US" sz="20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35226" marR="3522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en-US" sz="20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35226" marR="3522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234165">
                <a:tc v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90170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id-ID" sz="1800" dirty="0">
                          <a:latin typeface="+mn-lt"/>
                          <a:ea typeface="Batang"/>
                          <a:cs typeface="Times New Roman"/>
                        </a:rPr>
                        <a:t>Menggunakan teknologi </a:t>
                      </a:r>
                      <a:r>
                        <a:rPr lang="id-ID" sz="1800" dirty="0" smtClean="0">
                          <a:latin typeface="+mn-lt"/>
                          <a:ea typeface="Batang"/>
                          <a:cs typeface="Times New Roman"/>
                        </a:rPr>
                        <a:t>sederhana </a:t>
                      </a:r>
                      <a:r>
                        <a:rPr lang="id-ID" sz="1800" dirty="0">
                          <a:latin typeface="+mn-lt"/>
                          <a:ea typeface="Batang"/>
                          <a:cs typeface="Times New Roman"/>
                        </a:rPr>
                        <a:t>(memancing)</a:t>
                      </a:r>
                      <a:endParaRPr lang="id-ID" sz="18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35226" marR="3522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en-US" sz="200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35226" marR="3522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en-US" sz="20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35226" marR="3522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en-US" sz="20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35226" marR="3522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en-US" sz="20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35226" marR="3522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716966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1000100" y="0"/>
            <a:ext cx="764386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en-US" b="1" dirty="0" smtClean="0">
                <a:latin typeface="Arial" pitchFamily="34" charset="0"/>
                <a:ea typeface="Calibri" pitchFamily="34" charset="0"/>
                <a:cs typeface="Arial" pitchFamily="34" charset="0"/>
              </a:rPr>
              <a:t>CONTOH  FORMAT  PENILAIAN   BULANAN </a:t>
            </a:r>
            <a:endParaRPr lang="id-ID" dirty="0" smtClean="0">
              <a:latin typeface="Arial" pitchFamily="34" charset="0"/>
              <a:cs typeface="Arial" pitchFamily="34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id-ID" b="1" dirty="0" smtClean="0">
                <a:latin typeface="Arial" pitchFamily="34" charset="0"/>
                <a:ea typeface="Calibri" pitchFamily="34" charset="0"/>
                <a:cs typeface="Arial" pitchFamily="34" charset="0"/>
              </a:rPr>
              <a:t>      </a:t>
            </a:r>
            <a:r>
              <a:rPr lang="en-US" b="1" dirty="0" err="1" smtClean="0">
                <a:latin typeface="Arial" pitchFamily="34" charset="0"/>
                <a:ea typeface="Calibri" pitchFamily="34" charset="0"/>
                <a:cs typeface="Arial" pitchFamily="34" charset="0"/>
              </a:rPr>
              <a:t>Tanggal</a:t>
            </a:r>
            <a:r>
              <a:rPr lang="en-US" b="1" dirty="0" smtClean="0">
                <a:latin typeface="Arial" pitchFamily="34" charset="0"/>
                <a:ea typeface="Calibri" pitchFamily="34" charset="0"/>
                <a:cs typeface="Arial" pitchFamily="34" charset="0"/>
              </a:rPr>
              <a:t>:</a:t>
            </a:r>
            <a:r>
              <a:rPr lang="id-ID" b="1" dirty="0" smtClean="0">
                <a:latin typeface="Arial" pitchFamily="34" charset="0"/>
                <a:ea typeface="Calibri" pitchFamily="34" charset="0"/>
                <a:cs typeface="Arial" pitchFamily="34" charset="0"/>
              </a:rPr>
              <a:t>        .................          </a:t>
            </a:r>
            <a:r>
              <a:rPr lang="en-US" b="1" dirty="0" err="1" smtClean="0">
                <a:latin typeface="Arial" pitchFamily="34" charset="0"/>
                <a:ea typeface="Calibri" pitchFamily="34" charset="0"/>
                <a:cs typeface="Arial" pitchFamily="34" charset="0"/>
              </a:rPr>
              <a:t>Kelompok</a:t>
            </a:r>
            <a:r>
              <a:rPr lang="en-US" b="1" dirty="0" smtClean="0">
                <a:latin typeface="Arial" pitchFamily="34" charset="0"/>
                <a:ea typeface="Calibri" pitchFamily="34" charset="0"/>
                <a:cs typeface="Arial" pitchFamily="34" charset="0"/>
              </a:rPr>
              <a:t>:</a:t>
            </a:r>
            <a:r>
              <a:rPr lang="id-ID" b="1" dirty="0" smtClean="0">
                <a:latin typeface="Arial" pitchFamily="34" charset="0"/>
                <a:ea typeface="Calibri" pitchFamily="34" charset="0"/>
                <a:cs typeface="Arial" pitchFamily="34" charset="0"/>
              </a:rPr>
              <a:t>.......................</a:t>
            </a:r>
            <a:endParaRPr lang="id-ID" dirty="0" smtClean="0"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12828356"/>
              </p:ext>
            </p:extLst>
          </p:nvPr>
        </p:nvGraphicFramePr>
        <p:xfrm>
          <a:off x="0" y="785795"/>
          <a:ext cx="9143999" cy="6159709"/>
        </p:xfrm>
        <a:graphic>
          <a:graphicData uri="http://schemas.openxmlformats.org/drawingml/2006/table">
            <a:tbl>
              <a:tblPr/>
              <a:tblGrid>
                <a:gridCol w="2000232"/>
                <a:gridCol w="3214710"/>
                <a:gridCol w="934109"/>
                <a:gridCol w="911506"/>
                <a:gridCol w="1041721"/>
                <a:gridCol w="1041721"/>
              </a:tblGrid>
              <a:tr h="77988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2000" b="1" dirty="0" smtClean="0">
                          <a:latin typeface="+mn-lt"/>
                          <a:ea typeface="Calibri"/>
                          <a:cs typeface="Times New Roman"/>
                        </a:rPr>
                        <a:t>KI</a:t>
                      </a:r>
                      <a:endParaRPr lang="id-ID" sz="20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35226" marR="3522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id-ID" sz="2000" b="1" dirty="0" smtClean="0">
                          <a:latin typeface="+mn-lt"/>
                          <a:ea typeface="Calibri"/>
                          <a:cs typeface="Times New Roman"/>
                        </a:rPr>
                        <a:t>KD</a:t>
                      </a:r>
                      <a:endParaRPr lang="id-ID" sz="20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35226" marR="3522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id-ID" sz="2000" b="1">
                          <a:latin typeface="+mn-lt"/>
                          <a:ea typeface="Calibri"/>
                          <a:cs typeface="Times New Roman"/>
                        </a:rPr>
                        <a:t>BB </a:t>
                      </a:r>
                      <a:endParaRPr lang="id-ID" sz="200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35226" marR="3522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2000" b="1">
                          <a:latin typeface="+mn-lt"/>
                          <a:ea typeface="Calibri"/>
                          <a:cs typeface="Times New Roman"/>
                        </a:rPr>
                        <a:t>MB</a:t>
                      </a:r>
                      <a:endParaRPr lang="id-ID" sz="200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35226" marR="3522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id-ID" sz="2000" b="1">
                          <a:latin typeface="+mn-lt"/>
                          <a:ea typeface="Calibri"/>
                          <a:cs typeface="Times New Roman"/>
                        </a:rPr>
                        <a:t>BSH</a:t>
                      </a:r>
                      <a:endParaRPr lang="id-ID" sz="200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35226" marR="3522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id-ID" sz="2000" b="1">
                          <a:latin typeface="+mn-lt"/>
                          <a:ea typeface="Calibri"/>
                          <a:cs typeface="Times New Roman"/>
                        </a:rPr>
                        <a:t>BSB</a:t>
                      </a:r>
                      <a:endParaRPr lang="id-ID" sz="200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35226" marR="3522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0810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2000" b="1" dirty="0" err="1">
                          <a:latin typeface="+mn-lt"/>
                          <a:ea typeface="Batang"/>
                          <a:cs typeface="Times New Roman"/>
                        </a:rPr>
                        <a:t>Sikap</a:t>
                      </a:r>
                      <a:r>
                        <a:rPr lang="en-US" sz="2000" b="1" dirty="0">
                          <a:latin typeface="+mn-lt"/>
                          <a:ea typeface="Batang"/>
                          <a:cs typeface="Times New Roman"/>
                        </a:rPr>
                        <a:t> spiritual</a:t>
                      </a:r>
                      <a:endParaRPr lang="id-ID" sz="20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35226" marR="3522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latinLnBrk="1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1000"/>
                        </a:spcAft>
                      </a:pPr>
                      <a:r>
                        <a:rPr lang="en-US" sz="1800" dirty="0" err="1">
                          <a:latin typeface="+mn-lt"/>
                          <a:ea typeface="Batang"/>
                          <a:cs typeface="Times New Roman"/>
                        </a:rPr>
                        <a:t>Mengenal</a:t>
                      </a:r>
                      <a:r>
                        <a:rPr lang="en-US" sz="1800" dirty="0">
                          <a:latin typeface="+mn-lt"/>
                          <a:ea typeface="Batang"/>
                          <a:cs typeface="Times New Roman"/>
                        </a:rPr>
                        <a:t> </a:t>
                      </a:r>
                      <a:r>
                        <a:rPr lang="id-ID" sz="1800" dirty="0">
                          <a:latin typeface="+mn-lt"/>
                          <a:ea typeface="Batang"/>
                          <a:cs typeface="Times New Roman"/>
                        </a:rPr>
                        <a:t> </a:t>
                      </a:r>
                      <a:r>
                        <a:rPr lang="id-ID" sz="1800" dirty="0" smtClean="0">
                          <a:latin typeface="+mn-lt"/>
                          <a:ea typeface="Batang"/>
                          <a:cs typeface="Times New Roman"/>
                        </a:rPr>
                        <a:t>sebagai </a:t>
                      </a:r>
                      <a:r>
                        <a:rPr lang="en-US" sz="1800" dirty="0" err="1" smtClean="0">
                          <a:latin typeface="+mn-lt"/>
                          <a:ea typeface="Batang"/>
                          <a:cs typeface="Times New Roman"/>
                        </a:rPr>
                        <a:t>ciptaan</a:t>
                      </a:r>
                      <a:r>
                        <a:rPr lang="en-US" sz="1800" dirty="0" smtClean="0">
                          <a:latin typeface="+mn-lt"/>
                          <a:ea typeface="Batang"/>
                          <a:cs typeface="Times New Roman"/>
                        </a:rPr>
                        <a:t> </a:t>
                      </a:r>
                      <a:r>
                        <a:rPr lang="en-US" sz="1800" dirty="0" err="1">
                          <a:latin typeface="+mn-lt"/>
                          <a:ea typeface="Batang"/>
                          <a:cs typeface="Times New Roman"/>
                        </a:rPr>
                        <a:t>Tuhan</a:t>
                      </a:r>
                      <a:endParaRPr lang="id-ID" sz="18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35226" marR="3522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id-ID" sz="20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35226" marR="3522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id-ID" sz="20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35226" marR="3522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en-US" sz="20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35226" marR="3522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en-US" sz="200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35226" marR="3522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41582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2000" b="1" dirty="0" err="1">
                          <a:latin typeface="+mn-lt"/>
                          <a:ea typeface="Batang"/>
                          <a:cs typeface="Times New Roman"/>
                        </a:rPr>
                        <a:t>Sikap</a:t>
                      </a:r>
                      <a:r>
                        <a:rPr lang="en-US" sz="2000" b="1" dirty="0">
                          <a:latin typeface="+mn-lt"/>
                          <a:ea typeface="Batang"/>
                          <a:cs typeface="Times New Roman"/>
                        </a:rPr>
                        <a:t> </a:t>
                      </a:r>
                      <a:r>
                        <a:rPr lang="en-US" sz="2000" b="1" dirty="0" err="1">
                          <a:latin typeface="+mn-lt"/>
                          <a:ea typeface="Batang"/>
                          <a:cs typeface="Times New Roman"/>
                        </a:rPr>
                        <a:t>sosial</a:t>
                      </a:r>
                      <a:endParaRPr lang="id-ID" sz="20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35226" marR="3522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50215" indent="-429260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id-ID" sz="1800" dirty="0">
                          <a:latin typeface="+mn-lt"/>
                          <a:ea typeface="Batang"/>
                          <a:cs typeface="Times New Roman"/>
                        </a:rPr>
                        <a:t>Perilaku sehat.</a:t>
                      </a:r>
                      <a:endParaRPr lang="id-ID" sz="18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35226" marR="3522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en-US" sz="20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35226" marR="3522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endParaRPr lang="id-ID" sz="2000"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35226" marR="3522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en-US" sz="200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35226" marR="3522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en-US" sz="200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35226" marR="3522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08102">
                <a:tc rowSpan="3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2000" b="1" dirty="0" err="1">
                          <a:latin typeface="+mn-lt"/>
                          <a:ea typeface="Batang"/>
                          <a:cs typeface="Times New Roman"/>
                        </a:rPr>
                        <a:t>Pengetahuan</a:t>
                      </a:r>
                      <a:endParaRPr lang="id-ID" sz="20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35226" marR="3522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90170" marR="0" indent="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dirty="0" err="1" smtClean="0">
                          <a:latin typeface="+mn-lt"/>
                          <a:ea typeface="Batang"/>
                          <a:cs typeface="Times New Roman"/>
                        </a:rPr>
                        <a:t>Memahami</a:t>
                      </a:r>
                      <a:r>
                        <a:rPr lang="en-US" sz="1800" dirty="0" smtClean="0">
                          <a:latin typeface="+mn-lt"/>
                          <a:ea typeface="Batang"/>
                          <a:cs typeface="Times New Roman"/>
                        </a:rPr>
                        <a:t> </a:t>
                      </a:r>
                      <a:r>
                        <a:rPr lang="en-US" sz="1800" dirty="0" err="1" smtClean="0">
                          <a:latin typeface="+mn-lt"/>
                          <a:ea typeface="Batang"/>
                          <a:cs typeface="Times New Roman"/>
                        </a:rPr>
                        <a:t>konsep</a:t>
                      </a:r>
                      <a:r>
                        <a:rPr lang="en-US" sz="1800" dirty="0" smtClean="0">
                          <a:latin typeface="+mn-lt"/>
                          <a:ea typeface="Batang"/>
                          <a:cs typeface="Times New Roman"/>
                        </a:rPr>
                        <a:t> </a:t>
                      </a:r>
                      <a:r>
                        <a:rPr lang="en-US" sz="1800" dirty="0" err="1" smtClean="0">
                          <a:latin typeface="+mn-lt"/>
                          <a:ea typeface="Batang"/>
                          <a:cs typeface="Times New Roman"/>
                        </a:rPr>
                        <a:t>warna</a:t>
                      </a:r>
                      <a:r>
                        <a:rPr lang="en-US" sz="1800" dirty="0" smtClean="0">
                          <a:latin typeface="+mn-lt"/>
                          <a:ea typeface="Batang"/>
                          <a:cs typeface="Times New Roman"/>
                        </a:rPr>
                        <a:t>,  </a:t>
                      </a:r>
                      <a:r>
                        <a:rPr lang="en-US" sz="1800" dirty="0" err="1" smtClean="0">
                          <a:latin typeface="+mn-lt"/>
                          <a:ea typeface="Batang"/>
                          <a:cs typeface="Times New Roman"/>
                        </a:rPr>
                        <a:t>dan</a:t>
                      </a:r>
                      <a:r>
                        <a:rPr lang="en-US" sz="1800" dirty="0" smtClean="0">
                          <a:latin typeface="+mn-lt"/>
                          <a:ea typeface="Batang"/>
                          <a:cs typeface="Times New Roman"/>
                        </a:rPr>
                        <a:t> </a:t>
                      </a:r>
                      <a:r>
                        <a:rPr lang="en-US" sz="1800" dirty="0" err="1" smtClean="0">
                          <a:latin typeface="+mn-lt"/>
                          <a:ea typeface="Batang"/>
                          <a:cs typeface="Times New Roman"/>
                        </a:rPr>
                        <a:t>ukuran</a:t>
                      </a:r>
                      <a:endParaRPr lang="id-ID" sz="1800" dirty="0" smtClean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35226" marR="3522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en-US" sz="20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35226" marR="3522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en-US" sz="20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35226" marR="3522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en-US" sz="200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35226" marR="3522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en-US" sz="200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35226" marR="3522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97423">
                <a:tc v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90170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 err="1">
                          <a:latin typeface="+mn-lt"/>
                          <a:ea typeface="Batang"/>
                          <a:cs typeface="Times New Roman"/>
                        </a:rPr>
                        <a:t>Mengenal</a:t>
                      </a:r>
                      <a:r>
                        <a:rPr lang="en-US" sz="1800" dirty="0">
                          <a:latin typeface="+mn-lt"/>
                          <a:ea typeface="Batang"/>
                          <a:cs typeface="Times New Roman"/>
                        </a:rPr>
                        <a:t> </a:t>
                      </a:r>
                      <a:r>
                        <a:rPr lang="en-US" sz="1800" dirty="0" err="1">
                          <a:latin typeface="+mn-lt"/>
                          <a:ea typeface="Batang"/>
                          <a:cs typeface="Times New Roman"/>
                        </a:rPr>
                        <a:t>bilangan</a:t>
                      </a:r>
                      <a:endParaRPr lang="id-ID" sz="18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35226" marR="3522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en-US" sz="20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35226" marR="3522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en-US" sz="20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35226" marR="3522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en-US" sz="200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35226" marR="3522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en-US" sz="200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35226" marR="3522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97423">
                <a:tc v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90170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id-ID" sz="1800" dirty="0">
                          <a:latin typeface="+mn-lt"/>
                          <a:ea typeface="Batang"/>
                          <a:cs typeface="Times New Roman"/>
                        </a:rPr>
                        <a:t>Mengenal kosa kata</a:t>
                      </a:r>
                      <a:endParaRPr lang="id-ID" sz="18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35226" marR="3522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en-US" sz="20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35226" marR="3522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en-US" sz="20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35226" marR="3522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en-US" sz="200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35226" marR="3522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en-US" sz="200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35226" marR="3522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08102">
                <a:tc rowSpan="3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2000" b="1" dirty="0" err="1">
                          <a:latin typeface="+mn-lt"/>
                          <a:ea typeface="Calibri"/>
                          <a:cs typeface="Times New Roman"/>
                        </a:rPr>
                        <a:t>Keterampilan</a:t>
                      </a:r>
                      <a:endParaRPr lang="id-ID" sz="20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35226" marR="3522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90170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id-ID" sz="1800">
                          <a:latin typeface="+mn-lt"/>
                          <a:ea typeface="Batang"/>
                          <a:cs typeface="Times New Roman"/>
                        </a:rPr>
                        <a:t>Keterampilan motorik kasar dan halus</a:t>
                      </a:r>
                      <a:endParaRPr lang="id-ID" sz="180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35226" marR="3522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en-US" sz="20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35226" marR="3522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en-US" sz="20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35226" marR="3522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en-US" sz="200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35226" marR="3522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en-US" sz="200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35226" marR="3522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97423">
                <a:tc v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90170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id-ID" sz="1800" dirty="0" smtClean="0">
                          <a:latin typeface="+mn-lt"/>
                          <a:ea typeface="Batang"/>
                          <a:cs typeface="Times New Roman"/>
                        </a:rPr>
                        <a:t>Bercerita</a:t>
                      </a:r>
                      <a:r>
                        <a:rPr lang="en-US" sz="1800" dirty="0" smtClean="0">
                          <a:latin typeface="+mn-lt"/>
                          <a:ea typeface="Batang"/>
                          <a:cs typeface="Times New Roman"/>
                        </a:rPr>
                        <a:t> </a:t>
                      </a:r>
                      <a:r>
                        <a:rPr lang="en-US" sz="1800" dirty="0" err="1">
                          <a:latin typeface="+mn-lt"/>
                          <a:ea typeface="Batang"/>
                          <a:cs typeface="Times New Roman"/>
                        </a:rPr>
                        <a:t>tentang</a:t>
                      </a:r>
                      <a:r>
                        <a:rPr lang="en-US" sz="1800" dirty="0">
                          <a:latin typeface="+mn-lt"/>
                          <a:ea typeface="Batang"/>
                          <a:cs typeface="Times New Roman"/>
                        </a:rPr>
                        <a:t> </a:t>
                      </a:r>
                      <a:r>
                        <a:rPr lang="en-US" sz="1800" dirty="0" err="1">
                          <a:latin typeface="+mn-lt"/>
                          <a:ea typeface="Batang"/>
                          <a:cs typeface="Times New Roman"/>
                        </a:rPr>
                        <a:t>ikan</a:t>
                      </a:r>
                      <a:r>
                        <a:rPr lang="en-US" sz="1800" dirty="0">
                          <a:latin typeface="+mn-lt"/>
                          <a:ea typeface="Batang"/>
                          <a:cs typeface="Times New Roman"/>
                        </a:rPr>
                        <a:t> </a:t>
                      </a:r>
                      <a:endParaRPr lang="id-ID" sz="18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35226" marR="3522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en-US" sz="200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35226" marR="3522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en-US" sz="20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35226" marR="3522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en-US" sz="20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35226" marR="3522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en-US" sz="20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35226" marR="3522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234165">
                <a:tc v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90170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id-ID" sz="1800" dirty="0">
                          <a:latin typeface="+mn-lt"/>
                          <a:ea typeface="Batang"/>
                          <a:cs typeface="Times New Roman"/>
                        </a:rPr>
                        <a:t>Menggunakan teknologi </a:t>
                      </a:r>
                      <a:r>
                        <a:rPr lang="id-ID" sz="1800" dirty="0" smtClean="0">
                          <a:latin typeface="+mn-lt"/>
                          <a:ea typeface="Batang"/>
                          <a:cs typeface="Times New Roman"/>
                        </a:rPr>
                        <a:t>sederhana </a:t>
                      </a:r>
                      <a:r>
                        <a:rPr lang="id-ID" sz="1800" dirty="0">
                          <a:latin typeface="+mn-lt"/>
                          <a:ea typeface="Batang"/>
                          <a:cs typeface="Times New Roman"/>
                        </a:rPr>
                        <a:t>(memancing)</a:t>
                      </a:r>
                      <a:endParaRPr lang="id-ID" sz="18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35226" marR="3522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en-US" sz="200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35226" marR="3522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en-US" sz="20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35226" marR="3522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en-US" sz="20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35226" marR="3522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en-US" sz="20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35226" marR="3522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29293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25487"/>
          </a:xfrm>
        </p:spPr>
        <p:txBody>
          <a:bodyPr rtlCol="0">
            <a:normAutofit fontScale="90000"/>
          </a:bodyPr>
          <a:lstStyle/>
          <a:p>
            <a:pPr algn="l" eaLnBrk="1" fontAlgn="auto" hangingPunct="1">
              <a:spcAft>
                <a:spcPts val="0"/>
              </a:spcAft>
              <a:defRPr/>
            </a:pPr>
            <a:r>
              <a:rPr lang="id-ID" dirty="0" smtClean="0"/>
              <a:t> </a:t>
            </a:r>
            <a:endParaRPr lang="id-ID" dirty="0"/>
          </a:p>
        </p:txBody>
      </p:sp>
      <p:sp>
        <p:nvSpPr>
          <p:cNvPr id="60420" name="Content Placeholder 2"/>
          <p:cNvSpPr>
            <a:spLocks noGrp="1"/>
          </p:cNvSpPr>
          <p:nvPr>
            <p:ph idx="1"/>
          </p:nvPr>
        </p:nvSpPr>
        <p:spPr>
          <a:xfrm>
            <a:off x="457200" y="1214438"/>
            <a:ext cx="8229600" cy="4911725"/>
          </a:xfrm>
        </p:spPr>
        <p:txBody>
          <a:bodyPr/>
          <a:lstStyle/>
          <a:p>
            <a:pPr eaLnBrk="1" hangingPunct="1">
              <a:buFont typeface="Arial" pitchFamily="34" charset="0"/>
              <a:buNone/>
            </a:pPr>
            <a:r>
              <a:rPr lang="id-ID" sz="2000" dirty="0" smtClean="0">
                <a:latin typeface="Aharoni" pitchFamily="2" charset="-79"/>
                <a:cs typeface="Aharoni" pitchFamily="2" charset="-79"/>
              </a:rPr>
              <a:t> </a:t>
            </a:r>
          </a:p>
          <a:p>
            <a:pPr eaLnBrk="1" hangingPunct="1">
              <a:buFont typeface="Arial" pitchFamily="34" charset="0"/>
              <a:buNone/>
            </a:pPr>
            <a:endParaRPr lang="id-ID" sz="1400" dirty="0" smtClean="0"/>
          </a:p>
          <a:p>
            <a:pPr eaLnBrk="1" hangingPunct="1">
              <a:buFont typeface="Arial" pitchFamily="34" charset="0"/>
              <a:buNone/>
            </a:pPr>
            <a:r>
              <a:rPr lang="id-ID" sz="1400" dirty="0" smtClean="0"/>
              <a:t> </a:t>
            </a:r>
          </a:p>
          <a:p>
            <a:pPr eaLnBrk="1" hangingPunct="1">
              <a:buFont typeface="Arial" pitchFamily="34" charset="0"/>
              <a:buNone/>
            </a:pPr>
            <a:endParaRPr lang="id-ID" dirty="0" smtClean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25869595"/>
              </p:ext>
            </p:extLst>
          </p:nvPr>
        </p:nvGraphicFramePr>
        <p:xfrm>
          <a:off x="142844" y="1000108"/>
          <a:ext cx="8929688" cy="519992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00132"/>
                <a:gridCol w="3786214"/>
                <a:gridCol w="1143008"/>
                <a:gridCol w="928694"/>
                <a:gridCol w="1071570"/>
                <a:gridCol w="1000070"/>
              </a:tblGrid>
              <a:tr h="732568">
                <a:tc>
                  <a:txBody>
                    <a:bodyPr/>
                    <a:lstStyle/>
                    <a:p>
                      <a:r>
                        <a:rPr lang="id-ID" sz="1800" dirty="0" smtClean="0"/>
                        <a:t> </a:t>
                      </a:r>
                      <a:endParaRPr lang="id-ID" sz="1800" dirty="0"/>
                    </a:p>
                  </a:txBody>
                  <a:tcPr marT="45724" marB="4572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id-ID" sz="1800" dirty="0"/>
                    </a:p>
                  </a:txBody>
                  <a:tcPr marT="45724" marB="4572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/>
                        <a:t>BB</a:t>
                      </a:r>
                      <a:endParaRPr lang="id-ID" sz="1800" dirty="0"/>
                    </a:p>
                  </a:txBody>
                  <a:tcPr marT="45724" marB="4572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/>
                        <a:t>MB</a:t>
                      </a:r>
                      <a:endParaRPr lang="id-ID" sz="1800" dirty="0"/>
                    </a:p>
                  </a:txBody>
                  <a:tcPr marT="45724" marB="4572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/>
                        <a:t>BSH</a:t>
                      </a:r>
                      <a:endParaRPr lang="id-ID" sz="1800" dirty="0"/>
                    </a:p>
                  </a:txBody>
                  <a:tcPr marT="45724" marB="4572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/>
                        <a:t>BSB</a:t>
                      </a:r>
                      <a:endParaRPr lang="id-ID" sz="1800" dirty="0"/>
                    </a:p>
                  </a:txBody>
                  <a:tcPr marT="45724" marB="4572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3256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d-ID" sz="1800" dirty="0" smtClean="0"/>
                        <a:t> </a:t>
                      </a:r>
                      <a:r>
                        <a:rPr lang="en-US" sz="1800" b="1" dirty="0" err="1" smtClean="0">
                          <a:latin typeface="+mn-lt"/>
                          <a:ea typeface="Batang"/>
                          <a:cs typeface="Times New Roman"/>
                        </a:rPr>
                        <a:t>Sikap</a:t>
                      </a:r>
                      <a:r>
                        <a:rPr lang="en-US" sz="1800" b="1" dirty="0" smtClean="0">
                          <a:latin typeface="+mn-lt"/>
                          <a:ea typeface="Batang"/>
                          <a:cs typeface="Times New Roman"/>
                        </a:rPr>
                        <a:t> spiritual</a:t>
                      </a:r>
                      <a:endParaRPr lang="id-ID" sz="1800" dirty="0" smtClean="0">
                        <a:latin typeface="+mn-lt"/>
                        <a:ea typeface="Calibri"/>
                        <a:cs typeface="Times New Roman"/>
                      </a:endParaRPr>
                    </a:p>
                    <a:p>
                      <a:endParaRPr lang="id-ID" sz="1800" dirty="0"/>
                    </a:p>
                  </a:txBody>
                  <a:tcPr marT="45724" marB="4572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800" dirty="0" smtClean="0"/>
                        <a:t>1.1. </a:t>
                      </a:r>
                      <a:r>
                        <a:rPr lang="en-US" sz="1800" dirty="0" err="1" smtClean="0"/>
                        <a:t>Mempercayai</a:t>
                      </a:r>
                      <a:r>
                        <a:rPr lang="en-US" sz="1800" dirty="0" smtClean="0"/>
                        <a:t> </a:t>
                      </a:r>
                      <a:r>
                        <a:rPr lang="en-US" sz="1800" dirty="0" err="1" smtClean="0"/>
                        <a:t>adanya</a:t>
                      </a:r>
                      <a:r>
                        <a:rPr lang="en-US" sz="1800" dirty="0" smtClean="0"/>
                        <a:t> </a:t>
                      </a:r>
                      <a:r>
                        <a:rPr lang="en-US" sz="1800" dirty="0" err="1" smtClean="0"/>
                        <a:t>Tuhan</a:t>
                      </a:r>
                      <a:r>
                        <a:rPr lang="en-US" sz="1800" dirty="0" smtClean="0"/>
                        <a:t> </a:t>
                      </a:r>
                      <a:r>
                        <a:rPr lang="en-US" sz="1800" dirty="0" err="1" smtClean="0"/>
                        <a:t>melalui</a:t>
                      </a:r>
                      <a:r>
                        <a:rPr lang="en-US" sz="1800" dirty="0" smtClean="0"/>
                        <a:t> </a:t>
                      </a:r>
                      <a:r>
                        <a:rPr lang="en-US" sz="1800" dirty="0" err="1" smtClean="0"/>
                        <a:t>ciptaanNya</a:t>
                      </a:r>
                      <a:endParaRPr lang="id-ID" sz="1800" dirty="0"/>
                    </a:p>
                  </a:txBody>
                  <a:tcPr marT="45724" marB="4572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id-ID" sz="1800" dirty="0"/>
                    </a:p>
                  </a:txBody>
                  <a:tcPr marT="45724" marB="4572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id-ID" sz="1800" dirty="0"/>
                    </a:p>
                  </a:txBody>
                  <a:tcPr marT="45724" marB="4572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id-ID" sz="1800" dirty="0"/>
                    </a:p>
                  </a:txBody>
                  <a:tcPr marT="45724" marB="4572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id-ID" sz="1800" dirty="0"/>
                    </a:p>
                  </a:txBody>
                  <a:tcPr marT="45724" marB="4572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78176">
                <a:tc>
                  <a:txBody>
                    <a:bodyPr/>
                    <a:lstStyle/>
                    <a:p>
                      <a:r>
                        <a:rPr lang="en-US" sz="1800" b="1" dirty="0" err="1" smtClean="0">
                          <a:latin typeface="+mn-lt"/>
                          <a:ea typeface="Batang"/>
                          <a:cs typeface="Times New Roman"/>
                        </a:rPr>
                        <a:t>Sikap</a:t>
                      </a:r>
                      <a:r>
                        <a:rPr lang="en-US" sz="1800" b="1" dirty="0" smtClean="0">
                          <a:latin typeface="+mn-lt"/>
                          <a:ea typeface="Batang"/>
                          <a:cs typeface="Times New Roman"/>
                        </a:rPr>
                        <a:t> s</a:t>
                      </a:r>
                      <a:r>
                        <a:rPr lang="id-ID" sz="1800" b="1" dirty="0" smtClean="0">
                          <a:latin typeface="+mn-lt"/>
                          <a:ea typeface="Batang"/>
                          <a:cs typeface="Times New Roman"/>
                        </a:rPr>
                        <a:t>osial</a:t>
                      </a:r>
                      <a:endParaRPr lang="id-ID" sz="1800" dirty="0"/>
                    </a:p>
                  </a:txBody>
                  <a:tcPr marT="45724" marB="4572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800" dirty="0" smtClean="0"/>
                        <a:t>2.1. </a:t>
                      </a:r>
                      <a:r>
                        <a:rPr lang="en-US" sz="1800" dirty="0" err="1" smtClean="0"/>
                        <a:t>Memiliki</a:t>
                      </a:r>
                      <a:r>
                        <a:rPr lang="en-US" sz="1800" dirty="0" smtClean="0"/>
                        <a:t> </a:t>
                      </a:r>
                      <a:r>
                        <a:rPr lang="en-US" sz="1800" dirty="0" err="1" smtClean="0"/>
                        <a:t>perilaku</a:t>
                      </a:r>
                      <a:r>
                        <a:rPr lang="en-US" sz="1800" dirty="0" smtClean="0"/>
                        <a:t> yang </a:t>
                      </a:r>
                      <a:r>
                        <a:rPr lang="en-US" sz="1800" dirty="0" err="1" smtClean="0"/>
                        <a:t>mencerminkan</a:t>
                      </a:r>
                      <a:r>
                        <a:rPr lang="en-US" sz="1800" dirty="0" smtClean="0"/>
                        <a:t> </a:t>
                      </a:r>
                      <a:r>
                        <a:rPr lang="en-US" sz="1800" dirty="0" err="1" smtClean="0"/>
                        <a:t>hidup</a:t>
                      </a:r>
                      <a:r>
                        <a:rPr lang="en-US" sz="1800" dirty="0" smtClean="0"/>
                        <a:t> </a:t>
                      </a:r>
                      <a:r>
                        <a:rPr lang="en-US" sz="1800" dirty="0" err="1" smtClean="0"/>
                        <a:t>sehat</a:t>
                      </a:r>
                      <a:endParaRPr lang="id-ID" sz="1800" dirty="0"/>
                    </a:p>
                  </a:txBody>
                  <a:tcPr marT="45724" marB="4572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id-ID" sz="1800"/>
                    </a:p>
                  </a:txBody>
                  <a:tcPr marT="45724" marB="4572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id-ID" sz="1800"/>
                    </a:p>
                  </a:txBody>
                  <a:tcPr marT="45724" marB="4572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id-ID" sz="1800" dirty="0"/>
                    </a:p>
                  </a:txBody>
                  <a:tcPr marT="45724" marB="4572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id-ID" sz="1800" dirty="0"/>
                    </a:p>
                  </a:txBody>
                  <a:tcPr marT="45724" marB="4572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77071">
                <a:tc>
                  <a:txBody>
                    <a:bodyPr/>
                    <a:lstStyle/>
                    <a:p>
                      <a:r>
                        <a:rPr lang="id-ID" sz="1800" b="1" dirty="0" smtClean="0">
                          <a:latin typeface="+mn-lt"/>
                          <a:ea typeface="Batang"/>
                          <a:cs typeface="Times New Roman"/>
                        </a:rPr>
                        <a:t>Pengetahuan</a:t>
                      </a:r>
                      <a:endParaRPr lang="id-ID" sz="1800" dirty="0"/>
                    </a:p>
                  </a:txBody>
                  <a:tcPr marT="45724" marB="4572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800" dirty="0" smtClean="0"/>
                        <a:t>3.4.</a:t>
                      </a:r>
                      <a:r>
                        <a:rPr lang="en-US" sz="1800" baseline="0" dirty="0" smtClean="0"/>
                        <a:t> </a:t>
                      </a:r>
                      <a:r>
                        <a:rPr lang="en-US" sz="1800" baseline="0" dirty="0" err="1" smtClean="0"/>
                        <a:t>Mengetahui</a:t>
                      </a:r>
                      <a:r>
                        <a:rPr lang="en-US" sz="1800" baseline="0" dirty="0" smtClean="0"/>
                        <a:t> </a:t>
                      </a:r>
                      <a:r>
                        <a:rPr lang="en-US" sz="1800" baseline="0" dirty="0" err="1" smtClean="0"/>
                        <a:t>cara</a:t>
                      </a:r>
                      <a:r>
                        <a:rPr lang="en-US" sz="1800" baseline="0" dirty="0" smtClean="0"/>
                        <a:t> </a:t>
                      </a:r>
                      <a:r>
                        <a:rPr lang="en-US" sz="1800" baseline="0" dirty="0" err="1" smtClean="0"/>
                        <a:t>hidup</a:t>
                      </a:r>
                      <a:r>
                        <a:rPr lang="en-US" sz="1800" baseline="0" dirty="0" smtClean="0"/>
                        <a:t> </a:t>
                      </a:r>
                      <a:r>
                        <a:rPr lang="en-US" sz="1800" baseline="0" dirty="0" err="1" smtClean="0"/>
                        <a:t>sehat</a:t>
                      </a:r>
                      <a:endParaRPr lang="id-ID" sz="1800" dirty="0"/>
                    </a:p>
                  </a:txBody>
                  <a:tcPr marT="45724" marB="4572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id-ID" sz="1800" dirty="0"/>
                    </a:p>
                  </a:txBody>
                  <a:tcPr marT="45724" marB="4572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id-ID" sz="1800" dirty="0"/>
                    </a:p>
                  </a:txBody>
                  <a:tcPr marT="45724" marB="4572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id-ID" sz="1800" dirty="0"/>
                    </a:p>
                  </a:txBody>
                  <a:tcPr marT="45724" marB="4572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id-ID" sz="1800" dirty="0"/>
                    </a:p>
                  </a:txBody>
                  <a:tcPr marT="45724" marB="4572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32568">
                <a:tc>
                  <a:txBody>
                    <a:bodyPr/>
                    <a:lstStyle/>
                    <a:p>
                      <a:r>
                        <a:rPr lang="id-ID" sz="1800" b="1" dirty="0" smtClean="0">
                          <a:latin typeface="+mn-lt"/>
                          <a:ea typeface="Batang"/>
                          <a:cs typeface="Times New Roman"/>
                        </a:rPr>
                        <a:t>Keterampilan</a:t>
                      </a:r>
                      <a:endParaRPr lang="id-ID" sz="1800" dirty="0"/>
                    </a:p>
                  </a:txBody>
                  <a:tcPr marT="45724" marB="4572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800" dirty="0" smtClean="0"/>
                        <a:t>4.4. </a:t>
                      </a:r>
                      <a:r>
                        <a:rPr lang="en-US" sz="1800" dirty="0" err="1" smtClean="0"/>
                        <a:t>Mampu</a:t>
                      </a:r>
                      <a:r>
                        <a:rPr lang="en-US" sz="1800" baseline="0" dirty="0" smtClean="0"/>
                        <a:t> </a:t>
                      </a:r>
                      <a:r>
                        <a:rPr lang="en-US" sz="1800" baseline="0" dirty="0" err="1" smtClean="0"/>
                        <a:t>menolong</a:t>
                      </a:r>
                      <a:r>
                        <a:rPr lang="en-US" sz="1800" baseline="0" dirty="0" smtClean="0"/>
                        <a:t> </a:t>
                      </a:r>
                      <a:r>
                        <a:rPr lang="en-US" sz="1800" baseline="0" dirty="0" err="1" smtClean="0"/>
                        <a:t>diri</a:t>
                      </a:r>
                      <a:r>
                        <a:rPr lang="en-US" sz="1800" baseline="0" dirty="0" smtClean="0"/>
                        <a:t> </a:t>
                      </a:r>
                      <a:r>
                        <a:rPr lang="en-US" sz="1800" baseline="0" dirty="0" err="1" smtClean="0"/>
                        <a:t>sendiri</a:t>
                      </a:r>
                      <a:r>
                        <a:rPr lang="en-US" sz="1800" baseline="0" dirty="0" smtClean="0"/>
                        <a:t> </a:t>
                      </a:r>
                      <a:r>
                        <a:rPr lang="en-US" sz="1800" baseline="0" dirty="0" err="1" smtClean="0"/>
                        <a:t>untuk</a:t>
                      </a:r>
                      <a:r>
                        <a:rPr lang="en-US" sz="1800" baseline="0" dirty="0" smtClean="0"/>
                        <a:t> </a:t>
                      </a:r>
                      <a:r>
                        <a:rPr lang="en-US" sz="1800" baseline="0" dirty="0" err="1" smtClean="0"/>
                        <a:t>hidup</a:t>
                      </a:r>
                      <a:r>
                        <a:rPr lang="en-US" sz="1800" baseline="0" dirty="0" smtClean="0"/>
                        <a:t> </a:t>
                      </a:r>
                      <a:r>
                        <a:rPr lang="en-US" sz="1800" baseline="0" dirty="0" err="1" smtClean="0"/>
                        <a:t>sehat</a:t>
                      </a:r>
                      <a:endParaRPr lang="id-ID" sz="1800" dirty="0"/>
                    </a:p>
                  </a:txBody>
                  <a:tcPr marT="45724" marB="4572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id-ID" sz="1800" dirty="0"/>
                    </a:p>
                  </a:txBody>
                  <a:tcPr marT="45724" marB="4572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id-ID" sz="1800"/>
                    </a:p>
                  </a:txBody>
                  <a:tcPr marT="45724" marB="4572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id-ID" sz="1800"/>
                    </a:p>
                  </a:txBody>
                  <a:tcPr marT="45724" marB="4572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id-ID" sz="1800"/>
                    </a:p>
                  </a:txBody>
                  <a:tcPr marT="45724" marB="4572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32568">
                <a:tc>
                  <a:txBody>
                    <a:bodyPr/>
                    <a:lstStyle/>
                    <a:p>
                      <a:endParaRPr lang="id-ID" sz="1800"/>
                    </a:p>
                  </a:txBody>
                  <a:tcPr marT="45724" marB="4572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id-ID" sz="1800" dirty="0"/>
                    </a:p>
                  </a:txBody>
                  <a:tcPr marT="45724" marB="4572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id-ID" sz="1800"/>
                    </a:p>
                  </a:txBody>
                  <a:tcPr marT="45724" marB="4572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id-ID" sz="1800"/>
                    </a:p>
                  </a:txBody>
                  <a:tcPr marT="45724" marB="4572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id-ID" sz="1800"/>
                    </a:p>
                  </a:txBody>
                  <a:tcPr marT="45724" marB="4572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id-ID" sz="1800"/>
                    </a:p>
                  </a:txBody>
                  <a:tcPr marT="45724" marB="4572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32568">
                <a:tc>
                  <a:txBody>
                    <a:bodyPr/>
                    <a:lstStyle/>
                    <a:p>
                      <a:endParaRPr lang="id-ID" sz="1800"/>
                    </a:p>
                  </a:txBody>
                  <a:tcPr marT="45724" marB="4572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id-ID" sz="1800" dirty="0"/>
                    </a:p>
                  </a:txBody>
                  <a:tcPr marT="45724" marB="4572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id-ID" sz="1800"/>
                    </a:p>
                  </a:txBody>
                  <a:tcPr marT="45724" marB="4572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id-ID" sz="1800"/>
                    </a:p>
                  </a:txBody>
                  <a:tcPr marT="45724" marB="4572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id-ID" sz="1800" dirty="0"/>
                    </a:p>
                  </a:txBody>
                  <a:tcPr marT="45724" marB="4572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id-ID" sz="1800" dirty="0"/>
                    </a:p>
                  </a:txBody>
                  <a:tcPr marT="45724" marB="4572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6" name="Rectangle 5"/>
          <p:cNvSpPr/>
          <p:nvPr/>
        </p:nvSpPr>
        <p:spPr>
          <a:xfrm>
            <a:off x="142844" y="1142984"/>
            <a:ext cx="548548" cy="5232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id-ID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KI</a:t>
            </a:r>
            <a:endParaRPr lang="en-US" sz="28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Aharoni" pitchFamily="2" charset="-79"/>
              <a:cs typeface="Aharoni" pitchFamily="2" charset="-79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3143240" y="1078040"/>
            <a:ext cx="1071570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40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KD</a:t>
            </a:r>
          </a:p>
        </p:txBody>
      </p:sp>
      <p:sp>
        <p:nvSpPr>
          <p:cNvPr id="17" name="Rectangle 16"/>
          <p:cNvSpPr/>
          <p:nvPr/>
        </p:nvSpPr>
        <p:spPr>
          <a:xfrm rot="20083037">
            <a:off x="6313783" y="5447687"/>
            <a:ext cx="2586798" cy="707886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id-ID" sz="40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oper Black" pitchFamily="18" charset="0"/>
                <a:cs typeface="+mn-cs"/>
              </a:rPr>
              <a:t>CONTOH</a:t>
            </a:r>
            <a:endParaRPr lang="en-US" sz="40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ooper Black" pitchFamily="18" charset="0"/>
              <a:cs typeface="+mn-cs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785786" y="0"/>
            <a:ext cx="764386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en-US" b="1" dirty="0" smtClean="0">
                <a:latin typeface="Arial" pitchFamily="34" charset="0"/>
                <a:ea typeface="Calibri" pitchFamily="34" charset="0"/>
                <a:cs typeface="Arial" pitchFamily="34" charset="0"/>
              </a:rPr>
              <a:t>CONTOH  FORMAT  PENILAIAN   </a:t>
            </a:r>
            <a:r>
              <a:rPr lang="id-ID" b="1" dirty="0" smtClean="0">
                <a:latin typeface="Arial" pitchFamily="34" charset="0"/>
                <a:ea typeface="Calibri" pitchFamily="34" charset="0"/>
                <a:cs typeface="Arial" pitchFamily="34" charset="0"/>
              </a:rPr>
              <a:t>BULANAN </a:t>
            </a:r>
            <a:endParaRPr lang="id-ID" dirty="0" smtClean="0">
              <a:latin typeface="Arial" pitchFamily="34" charset="0"/>
              <a:cs typeface="Arial" pitchFamily="34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id-ID" b="1" dirty="0" smtClean="0">
                <a:latin typeface="Arial" pitchFamily="34" charset="0"/>
                <a:ea typeface="Calibri" pitchFamily="34" charset="0"/>
                <a:cs typeface="Arial" pitchFamily="34" charset="0"/>
              </a:rPr>
              <a:t>      Bulan</a:t>
            </a:r>
            <a:r>
              <a:rPr lang="en-US" b="1" dirty="0" smtClean="0">
                <a:latin typeface="Arial" pitchFamily="34" charset="0"/>
                <a:ea typeface="Calibri" pitchFamily="34" charset="0"/>
                <a:cs typeface="Arial" pitchFamily="34" charset="0"/>
              </a:rPr>
              <a:t>:</a:t>
            </a:r>
            <a:r>
              <a:rPr lang="id-ID" b="1" dirty="0" smtClean="0">
                <a:latin typeface="Arial" pitchFamily="34" charset="0"/>
                <a:ea typeface="Calibri" pitchFamily="34" charset="0"/>
                <a:cs typeface="Arial" pitchFamily="34" charset="0"/>
              </a:rPr>
              <a:t>        .................          </a:t>
            </a:r>
            <a:r>
              <a:rPr lang="en-US" b="1" dirty="0" err="1" smtClean="0">
                <a:latin typeface="Arial" pitchFamily="34" charset="0"/>
                <a:ea typeface="Calibri" pitchFamily="34" charset="0"/>
                <a:cs typeface="Arial" pitchFamily="34" charset="0"/>
              </a:rPr>
              <a:t>Kelompok</a:t>
            </a:r>
            <a:r>
              <a:rPr lang="en-US" b="1" dirty="0" smtClean="0">
                <a:latin typeface="Arial" pitchFamily="34" charset="0"/>
                <a:ea typeface="Calibri" pitchFamily="34" charset="0"/>
                <a:cs typeface="Arial" pitchFamily="34" charset="0"/>
              </a:rPr>
              <a:t>:</a:t>
            </a:r>
            <a:r>
              <a:rPr lang="id-ID" b="1" dirty="0" smtClean="0">
                <a:latin typeface="Arial" pitchFamily="34" charset="0"/>
                <a:ea typeface="Calibri" pitchFamily="34" charset="0"/>
                <a:cs typeface="Arial" pitchFamily="34" charset="0"/>
              </a:rPr>
              <a:t>.......................</a:t>
            </a: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id-ID" dirty="0" smtClean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071670" y="1500174"/>
            <a:ext cx="6715172" cy="4525963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just">
              <a:buFont typeface="Wingdings" pitchFamily="2" charset="2"/>
              <a:buChar char="q"/>
            </a:pPr>
            <a:r>
              <a:rPr lang="id-ID" sz="3300" b="1" dirty="0" smtClean="0"/>
              <a:t>Proses pengarsipan dilakukan dengan membuat Portofolio</a:t>
            </a:r>
          </a:p>
          <a:p>
            <a:pPr algn="just">
              <a:buFont typeface="Wingdings" pitchFamily="2" charset="2"/>
              <a:buChar char="q"/>
            </a:pPr>
            <a:r>
              <a:rPr lang="id-ID" sz="3300" b="1" i="1" dirty="0" smtClean="0"/>
              <a:t>Portofolio </a:t>
            </a:r>
            <a:r>
              <a:rPr lang="id-ID" sz="3300" b="1" dirty="0" smtClean="0"/>
              <a:t>adalah</a:t>
            </a:r>
            <a:r>
              <a:rPr lang="id-ID" sz="3300" b="1" i="1" dirty="0" smtClean="0"/>
              <a:t> </a:t>
            </a:r>
            <a:r>
              <a:rPr lang="id-ID" sz="3300" b="1" dirty="0" smtClean="0"/>
              <a:t>kumpulan berbagai hasil kegiatan secara berkesinambungan serta catatan pendidik tentang berbagai aspek pertumbuhan dan perkembangan anak dalam kurun waktu tertentu. </a:t>
            </a:r>
          </a:p>
          <a:p>
            <a:pPr>
              <a:buNone/>
            </a:pPr>
            <a:endParaRPr lang="id-ID" dirty="0" smtClean="0"/>
          </a:p>
          <a:p>
            <a:pPr algn="ctr">
              <a:buNone/>
            </a:pPr>
            <a:endParaRPr lang="id-ID" dirty="0"/>
          </a:p>
        </p:txBody>
      </p:sp>
      <p:pic>
        <p:nvPicPr>
          <p:cNvPr id="4" name="Picture 3" descr="portfolio2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1406" y="1428736"/>
            <a:ext cx="1928826" cy="1555427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grpSp>
        <p:nvGrpSpPr>
          <p:cNvPr id="5" name="Group 62"/>
          <p:cNvGrpSpPr>
            <a:grpSpLocks/>
          </p:cNvGrpSpPr>
          <p:nvPr/>
        </p:nvGrpSpPr>
        <p:grpSpPr bwMode="auto">
          <a:xfrm rot="10800000">
            <a:off x="0" y="6357958"/>
            <a:ext cx="9144000" cy="500042"/>
            <a:chOff x="105" y="3993"/>
            <a:chExt cx="5751" cy="414"/>
          </a:xfrm>
        </p:grpSpPr>
        <p:sp>
          <p:nvSpPr>
            <p:cNvPr id="6" name="Rectangle 63"/>
            <p:cNvSpPr>
              <a:spLocks noChangeArrowheads="1"/>
            </p:cNvSpPr>
            <p:nvPr/>
          </p:nvSpPr>
          <p:spPr bwMode="auto">
            <a:xfrm>
              <a:off x="105" y="4215"/>
              <a:ext cx="183" cy="192"/>
            </a:xfrm>
            <a:prstGeom prst="rect">
              <a:avLst/>
            </a:prstGeom>
            <a:solidFill>
              <a:srgbClr val="669900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7" name="Rectangle 64"/>
            <p:cNvSpPr>
              <a:spLocks noChangeArrowheads="1"/>
            </p:cNvSpPr>
            <p:nvPr/>
          </p:nvSpPr>
          <p:spPr bwMode="auto">
            <a:xfrm>
              <a:off x="297" y="4215"/>
              <a:ext cx="183" cy="192"/>
            </a:xfrm>
            <a:prstGeom prst="rect">
              <a:avLst/>
            </a:prstGeom>
            <a:solidFill>
              <a:srgbClr val="CCCC00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8" name="Rectangle 65"/>
            <p:cNvSpPr>
              <a:spLocks noChangeArrowheads="1"/>
            </p:cNvSpPr>
            <p:nvPr/>
          </p:nvSpPr>
          <p:spPr bwMode="auto">
            <a:xfrm>
              <a:off x="489" y="4215"/>
              <a:ext cx="183" cy="192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9" name="Rectangle 66"/>
            <p:cNvSpPr>
              <a:spLocks noChangeArrowheads="1"/>
            </p:cNvSpPr>
            <p:nvPr/>
          </p:nvSpPr>
          <p:spPr bwMode="auto">
            <a:xfrm>
              <a:off x="681" y="4215"/>
              <a:ext cx="183" cy="192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10" name="Rectangle 67"/>
            <p:cNvSpPr>
              <a:spLocks noChangeArrowheads="1"/>
            </p:cNvSpPr>
            <p:nvPr/>
          </p:nvSpPr>
          <p:spPr bwMode="auto">
            <a:xfrm>
              <a:off x="873" y="4215"/>
              <a:ext cx="183" cy="192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11" name="Rectangle 68"/>
            <p:cNvSpPr>
              <a:spLocks noChangeArrowheads="1"/>
            </p:cNvSpPr>
            <p:nvPr/>
          </p:nvSpPr>
          <p:spPr bwMode="auto">
            <a:xfrm>
              <a:off x="1065" y="4215"/>
              <a:ext cx="183" cy="192"/>
            </a:xfrm>
            <a:prstGeom prst="rect">
              <a:avLst/>
            </a:prstGeom>
            <a:solidFill>
              <a:srgbClr val="669900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12" name="Rectangle 69"/>
            <p:cNvSpPr>
              <a:spLocks noChangeArrowheads="1"/>
            </p:cNvSpPr>
            <p:nvPr/>
          </p:nvSpPr>
          <p:spPr bwMode="auto">
            <a:xfrm>
              <a:off x="1257" y="4215"/>
              <a:ext cx="183" cy="192"/>
            </a:xfrm>
            <a:prstGeom prst="rect">
              <a:avLst/>
            </a:prstGeom>
            <a:solidFill>
              <a:srgbClr val="CCCC00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13" name="Rectangle 70"/>
            <p:cNvSpPr>
              <a:spLocks noChangeArrowheads="1"/>
            </p:cNvSpPr>
            <p:nvPr/>
          </p:nvSpPr>
          <p:spPr bwMode="auto">
            <a:xfrm>
              <a:off x="1449" y="4215"/>
              <a:ext cx="183" cy="192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14" name="Rectangle 71"/>
            <p:cNvSpPr>
              <a:spLocks noChangeArrowheads="1"/>
            </p:cNvSpPr>
            <p:nvPr/>
          </p:nvSpPr>
          <p:spPr bwMode="auto">
            <a:xfrm>
              <a:off x="1641" y="4215"/>
              <a:ext cx="183" cy="192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15" name="Rectangle 72"/>
            <p:cNvSpPr>
              <a:spLocks noChangeArrowheads="1"/>
            </p:cNvSpPr>
            <p:nvPr/>
          </p:nvSpPr>
          <p:spPr bwMode="auto">
            <a:xfrm>
              <a:off x="1833" y="4215"/>
              <a:ext cx="183" cy="192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16" name="Rectangle 73"/>
            <p:cNvSpPr>
              <a:spLocks noChangeArrowheads="1"/>
            </p:cNvSpPr>
            <p:nvPr/>
          </p:nvSpPr>
          <p:spPr bwMode="auto">
            <a:xfrm>
              <a:off x="2025" y="4215"/>
              <a:ext cx="183" cy="192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17" name="Rectangle 74"/>
            <p:cNvSpPr>
              <a:spLocks noChangeArrowheads="1"/>
            </p:cNvSpPr>
            <p:nvPr/>
          </p:nvSpPr>
          <p:spPr bwMode="auto">
            <a:xfrm>
              <a:off x="2217" y="4215"/>
              <a:ext cx="183" cy="192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18" name="Rectangle 75"/>
            <p:cNvSpPr>
              <a:spLocks noChangeArrowheads="1"/>
            </p:cNvSpPr>
            <p:nvPr/>
          </p:nvSpPr>
          <p:spPr bwMode="auto">
            <a:xfrm>
              <a:off x="2409" y="4215"/>
              <a:ext cx="183" cy="192"/>
            </a:xfrm>
            <a:prstGeom prst="rect">
              <a:avLst/>
            </a:prstGeom>
            <a:solidFill>
              <a:srgbClr val="CCCC00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19" name="Rectangle 76"/>
            <p:cNvSpPr>
              <a:spLocks noChangeArrowheads="1"/>
            </p:cNvSpPr>
            <p:nvPr/>
          </p:nvSpPr>
          <p:spPr bwMode="auto">
            <a:xfrm>
              <a:off x="2601" y="4215"/>
              <a:ext cx="183" cy="192"/>
            </a:xfrm>
            <a:prstGeom prst="rect">
              <a:avLst/>
            </a:prstGeom>
            <a:solidFill>
              <a:srgbClr val="669900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20" name="Rectangle 77"/>
            <p:cNvSpPr>
              <a:spLocks noChangeArrowheads="1"/>
            </p:cNvSpPr>
            <p:nvPr/>
          </p:nvSpPr>
          <p:spPr bwMode="auto">
            <a:xfrm>
              <a:off x="2793" y="4215"/>
              <a:ext cx="183" cy="192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21" name="Rectangle 78"/>
            <p:cNvSpPr>
              <a:spLocks noChangeArrowheads="1"/>
            </p:cNvSpPr>
            <p:nvPr/>
          </p:nvSpPr>
          <p:spPr bwMode="auto">
            <a:xfrm>
              <a:off x="2985" y="4215"/>
              <a:ext cx="183" cy="192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22" name="Rectangle 79"/>
            <p:cNvSpPr>
              <a:spLocks noChangeArrowheads="1"/>
            </p:cNvSpPr>
            <p:nvPr/>
          </p:nvSpPr>
          <p:spPr bwMode="auto">
            <a:xfrm>
              <a:off x="3177" y="4215"/>
              <a:ext cx="183" cy="192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23" name="Rectangle 80"/>
            <p:cNvSpPr>
              <a:spLocks noChangeArrowheads="1"/>
            </p:cNvSpPr>
            <p:nvPr/>
          </p:nvSpPr>
          <p:spPr bwMode="auto">
            <a:xfrm>
              <a:off x="3369" y="4215"/>
              <a:ext cx="183" cy="192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24" name="Rectangle 81"/>
            <p:cNvSpPr>
              <a:spLocks noChangeArrowheads="1"/>
            </p:cNvSpPr>
            <p:nvPr/>
          </p:nvSpPr>
          <p:spPr bwMode="auto">
            <a:xfrm>
              <a:off x="3561" y="4215"/>
              <a:ext cx="183" cy="192"/>
            </a:xfrm>
            <a:prstGeom prst="rect">
              <a:avLst/>
            </a:prstGeom>
            <a:solidFill>
              <a:srgbClr val="669900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25" name="Rectangle 82"/>
            <p:cNvSpPr>
              <a:spLocks noChangeArrowheads="1"/>
            </p:cNvSpPr>
            <p:nvPr/>
          </p:nvSpPr>
          <p:spPr bwMode="auto">
            <a:xfrm>
              <a:off x="3753" y="4215"/>
              <a:ext cx="183" cy="192"/>
            </a:xfrm>
            <a:prstGeom prst="rect">
              <a:avLst/>
            </a:prstGeom>
            <a:solidFill>
              <a:srgbClr val="CCCC00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26" name="Rectangle 83"/>
            <p:cNvSpPr>
              <a:spLocks noChangeArrowheads="1"/>
            </p:cNvSpPr>
            <p:nvPr/>
          </p:nvSpPr>
          <p:spPr bwMode="auto">
            <a:xfrm>
              <a:off x="3945" y="4215"/>
              <a:ext cx="183" cy="192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27" name="Rectangle 84"/>
            <p:cNvSpPr>
              <a:spLocks noChangeArrowheads="1"/>
            </p:cNvSpPr>
            <p:nvPr/>
          </p:nvSpPr>
          <p:spPr bwMode="auto">
            <a:xfrm>
              <a:off x="4137" y="4215"/>
              <a:ext cx="183" cy="192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28" name="Rectangle 85"/>
            <p:cNvSpPr>
              <a:spLocks noChangeArrowheads="1"/>
            </p:cNvSpPr>
            <p:nvPr/>
          </p:nvSpPr>
          <p:spPr bwMode="auto">
            <a:xfrm>
              <a:off x="4329" y="4215"/>
              <a:ext cx="183" cy="192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29" name="Rectangle 86"/>
            <p:cNvSpPr>
              <a:spLocks noChangeArrowheads="1"/>
            </p:cNvSpPr>
            <p:nvPr/>
          </p:nvSpPr>
          <p:spPr bwMode="auto">
            <a:xfrm>
              <a:off x="4521" y="4215"/>
              <a:ext cx="183" cy="192"/>
            </a:xfrm>
            <a:prstGeom prst="rect">
              <a:avLst/>
            </a:prstGeom>
            <a:solidFill>
              <a:srgbClr val="669900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30" name="Rectangle 87"/>
            <p:cNvSpPr>
              <a:spLocks noChangeArrowheads="1"/>
            </p:cNvSpPr>
            <p:nvPr/>
          </p:nvSpPr>
          <p:spPr bwMode="auto">
            <a:xfrm>
              <a:off x="4713" y="4215"/>
              <a:ext cx="183" cy="192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31" name="Rectangle 88"/>
            <p:cNvSpPr>
              <a:spLocks noChangeArrowheads="1"/>
            </p:cNvSpPr>
            <p:nvPr/>
          </p:nvSpPr>
          <p:spPr bwMode="auto">
            <a:xfrm>
              <a:off x="4905" y="4215"/>
              <a:ext cx="183" cy="192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32" name="Rectangle 89"/>
            <p:cNvSpPr>
              <a:spLocks noChangeArrowheads="1"/>
            </p:cNvSpPr>
            <p:nvPr/>
          </p:nvSpPr>
          <p:spPr bwMode="auto">
            <a:xfrm>
              <a:off x="5097" y="4215"/>
              <a:ext cx="183" cy="192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33" name="Rectangle 90"/>
            <p:cNvSpPr>
              <a:spLocks noChangeArrowheads="1"/>
            </p:cNvSpPr>
            <p:nvPr/>
          </p:nvSpPr>
          <p:spPr bwMode="auto">
            <a:xfrm>
              <a:off x="5289" y="4215"/>
              <a:ext cx="183" cy="192"/>
            </a:xfrm>
            <a:prstGeom prst="rect">
              <a:avLst/>
            </a:prstGeom>
            <a:solidFill>
              <a:srgbClr val="669900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34" name="Rectangle 91"/>
            <p:cNvSpPr>
              <a:spLocks noChangeArrowheads="1"/>
            </p:cNvSpPr>
            <p:nvPr/>
          </p:nvSpPr>
          <p:spPr bwMode="auto">
            <a:xfrm>
              <a:off x="5481" y="4215"/>
              <a:ext cx="183" cy="192"/>
            </a:xfrm>
            <a:prstGeom prst="rect">
              <a:avLst/>
            </a:prstGeom>
            <a:solidFill>
              <a:srgbClr val="CCCC00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35" name="Rectangle 92"/>
            <p:cNvSpPr>
              <a:spLocks noChangeArrowheads="1"/>
            </p:cNvSpPr>
            <p:nvPr/>
          </p:nvSpPr>
          <p:spPr bwMode="auto">
            <a:xfrm>
              <a:off x="5673" y="4215"/>
              <a:ext cx="183" cy="192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36" name="Rectangle 93"/>
            <p:cNvSpPr>
              <a:spLocks noChangeArrowheads="1"/>
            </p:cNvSpPr>
            <p:nvPr/>
          </p:nvSpPr>
          <p:spPr bwMode="auto">
            <a:xfrm>
              <a:off x="105" y="3993"/>
              <a:ext cx="183" cy="192"/>
            </a:xfrm>
            <a:prstGeom prst="rect">
              <a:avLst/>
            </a:prstGeom>
            <a:solidFill>
              <a:srgbClr val="CCFF66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37" name="Rectangle 94"/>
            <p:cNvSpPr>
              <a:spLocks noChangeArrowheads="1"/>
            </p:cNvSpPr>
            <p:nvPr/>
          </p:nvSpPr>
          <p:spPr bwMode="auto">
            <a:xfrm>
              <a:off x="297" y="3993"/>
              <a:ext cx="183" cy="192"/>
            </a:xfrm>
            <a:prstGeom prst="rect">
              <a:avLst/>
            </a:prstGeom>
            <a:solidFill>
              <a:srgbClr val="CCFF66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38" name="Rectangle 95"/>
            <p:cNvSpPr>
              <a:spLocks noChangeArrowheads="1"/>
            </p:cNvSpPr>
            <p:nvPr/>
          </p:nvSpPr>
          <p:spPr bwMode="auto">
            <a:xfrm>
              <a:off x="489" y="3993"/>
              <a:ext cx="183" cy="192"/>
            </a:xfrm>
            <a:prstGeom prst="rect">
              <a:avLst/>
            </a:prstGeom>
            <a:solidFill>
              <a:srgbClr val="CCFF66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39" name="Rectangle 96"/>
            <p:cNvSpPr>
              <a:spLocks noChangeArrowheads="1"/>
            </p:cNvSpPr>
            <p:nvPr/>
          </p:nvSpPr>
          <p:spPr bwMode="auto">
            <a:xfrm>
              <a:off x="681" y="3993"/>
              <a:ext cx="183" cy="192"/>
            </a:xfrm>
            <a:prstGeom prst="rect">
              <a:avLst/>
            </a:prstGeom>
            <a:solidFill>
              <a:srgbClr val="CCFF66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40" name="Rectangle 97"/>
            <p:cNvSpPr>
              <a:spLocks noChangeArrowheads="1"/>
            </p:cNvSpPr>
            <p:nvPr/>
          </p:nvSpPr>
          <p:spPr bwMode="auto">
            <a:xfrm>
              <a:off x="873" y="3993"/>
              <a:ext cx="183" cy="192"/>
            </a:xfrm>
            <a:prstGeom prst="rect">
              <a:avLst/>
            </a:prstGeom>
            <a:solidFill>
              <a:srgbClr val="CCFF66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41" name="Rectangle 98"/>
            <p:cNvSpPr>
              <a:spLocks noChangeArrowheads="1"/>
            </p:cNvSpPr>
            <p:nvPr/>
          </p:nvSpPr>
          <p:spPr bwMode="auto">
            <a:xfrm>
              <a:off x="1065" y="3993"/>
              <a:ext cx="183" cy="192"/>
            </a:xfrm>
            <a:prstGeom prst="rect">
              <a:avLst/>
            </a:prstGeom>
            <a:solidFill>
              <a:srgbClr val="CCFF66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42" name="Rectangle 99"/>
            <p:cNvSpPr>
              <a:spLocks noChangeArrowheads="1"/>
            </p:cNvSpPr>
            <p:nvPr/>
          </p:nvSpPr>
          <p:spPr bwMode="auto">
            <a:xfrm>
              <a:off x="1257" y="3993"/>
              <a:ext cx="183" cy="192"/>
            </a:xfrm>
            <a:prstGeom prst="rect">
              <a:avLst/>
            </a:prstGeom>
            <a:solidFill>
              <a:srgbClr val="CCFF66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43" name="Rectangle 100"/>
            <p:cNvSpPr>
              <a:spLocks noChangeArrowheads="1"/>
            </p:cNvSpPr>
            <p:nvPr/>
          </p:nvSpPr>
          <p:spPr bwMode="auto">
            <a:xfrm>
              <a:off x="1449" y="3993"/>
              <a:ext cx="183" cy="192"/>
            </a:xfrm>
            <a:prstGeom prst="rect">
              <a:avLst/>
            </a:prstGeom>
            <a:solidFill>
              <a:srgbClr val="CCFF66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44" name="Rectangle 101"/>
            <p:cNvSpPr>
              <a:spLocks noChangeArrowheads="1"/>
            </p:cNvSpPr>
            <p:nvPr/>
          </p:nvSpPr>
          <p:spPr bwMode="auto">
            <a:xfrm>
              <a:off x="1641" y="3993"/>
              <a:ext cx="183" cy="192"/>
            </a:xfrm>
            <a:prstGeom prst="rect">
              <a:avLst/>
            </a:prstGeom>
            <a:solidFill>
              <a:srgbClr val="CCFF66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45" name="Rectangle 102"/>
            <p:cNvSpPr>
              <a:spLocks noChangeArrowheads="1"/>
            </p:cNvSpPr>
            <p:nvPr/>
          </p:nvSpPr>
          <p:spPr bwMode="auto">
            <a:xfrm>
              <a:off x="1833" y="3993"/>
              <a:ext cx="183" cy="192"/>
            </a:xfrm>
            <a:prstGeom prst="rect">
              <a:avLst/>
            </a:prstGeom>
            <a:solidFill>
              <a:srgbClr val="CCFF66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46" name="Rectangle 103"/>
            <p:cNvSpPr>
              <a:spLocks noChangeArrowheads="1"/>
            </p:cNvSpPr>
            <p:nvPr/>
          </p:nvSpPr>
          <p:spPr bwMode="auto">
            <a:xfrm>
              <a:off x="2025" y="3993"/>
              <a:ext cx="183" cy="192"/>
            </a:xfrm>
            <a:prstGeom prst="rect">
              <a:avLst/>
            </a:prstGeom>
            <a:solidFill>
              <a:srgbClr val="CCFF66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47" name="Rectangle 104"/>
            <p:cNvSpPr>
              <a:spLocks noChangeArrowheads="1"/>
            </p:cNvSpPr>
            <p:nvPr/>
          </p:nvSpPr>
          <p:spPr bwMode="auto">
            <a:xfrm>
              <a:off x="2217" y="3993"/>
              <a:ext cx="183" cy="192"/>
            </a:xfrm>
            <a:prstGeom prst="rect">
              <a:avLst/>
            </a:prstGeom>
            <a:solidFill>
              <a:srgbClr val="CCFF66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48" name="Rectangle 105"/>
            <p:cNvSpPr>
              <a:spLocks noChangeArrowheads="1"/>
            </p:cNvSpPr>
            <p:nvPr/>
          </p:nvSpPr>
          <p:spPr bwMode="auto">
            <a:xfrm>
              <a:off x="2409" y="3993"/>
              <a:ext cx="183" cy="192"/>
            </a:xfrm>
            <a:prstGeom prst="rect">
              <a:avLst/>
            </a:prstGeom>
            <a:solidFill>
              <a:srgbClr val="CCFF66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49" name="Rectangle 106"/>
            <p:cNvSpPr>
              <a:spLocks noChangeArrowheads="1"/>
            </p:cNvSpPr>
            <p:nvPr/>
          </p:nvSpPr>
          <p:spPr bwMode="auto">
            <a:xfrm>
              <a:off x="2601" y="3993"/>
              <a:ext cx="183" cy="192"/>
            </a:xfrm>
            <a:prstGeom prst="rect">
              <a:avLst/>
            </a:prstGeom>
            <a:solidFill>
              <a:srgbClr val="CCFF66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50" name="Rectangle 107"/>
            <p:cNvSpPr>
              <a:spLocks noChangeArrowheads="1"/>
            </p:cNvSpPr>
            <p:nvPr/>
          </p:nvSpPr>
          <p:spPr bwMode="auto">
            <a:xfrm>
              <a:off x="2793" y="3993"/>
              <a:ext cx="183" cy="192"/>
            </a:xfrm>
            <a:prstGeom prst="rect">
              <a:avLst/>
            </a:prstGeom>
            <a:solidFill>
              <a:srgbClr val="CCFF66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51" name="Rectangle 108"/>
            <p:cNvSpPr>
              <a:spLocks noChangeArrowheads="1"/>
            </p:cNvSpPr>
            <p:nvPr/>
          </p:nvSpPr>
          <p:spPr bwMode="auto">
            <a:xfrm>
              <a:off x="2985" y="3993"/>
              <a:ext cx="183" cy="192"/>
            </a:xfrm>
            <a:prstGeom prst="rect">
              <a:avLst/>
            </a:prstGeom>
            <a:solidFill>
              <a:srgbClr val="CCFF66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52" name="Rectangle 109"/>
            <p:cNvSpPr>
              <a:spLocks noChangeArrowheads="1"/>
            </p:cNvSpPr>
            <p:nvPr/>
          </p:nvSpPr>
          <p:spPr bwMode="auto">
            <a:xfrm>
              <a:off x="3177" y="3993"/>
              <a:ext cx="183" cy="192"/>
            </a:xfrm>
            <a:prstGeom prst="rect">
              <a:avLst/>
            </a:prstGeom>
            <a:solidFill>
              <a:srgbClr val="CCFF66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53" name="Rectangle 110"/>
            <p:cNvSpPr>
              <a:spLocks noChangeArrowheads="1"/>
            </p:cNvSpPr>
            <p:nvPr/>
          </p:nvSpPr>
          <p:spPr bwMode="auto">
            <a:xfrm>
              <a:off x="3369" y="3993"/>
              <a:ext cx="183" cy="192"/>
            </a:xfrm>
            <a:prstGeom prst="rect">
              <a:avLst/>
            </a:prstGeom>
            <a:solidFill>
              <a:srgbClr val="CCFF66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54" name="Rectangle 111"/>
            <p:cNvSpPr>
              <a:spLocks noChangeArrowheads="1"/>
            </p:cNvSpPr>
            <p:nvPr/>
          </p:nvSpPr>
          <p:spPr bwMode="auto">
            <a:xfrm>
              <a:off x="3561" y="3993"/>
              <a:ext cx="183" cy="192"/>
            </a:xfrm>
            <a:prstGeom prst="rect">
              <a:avLst/>
            </a:prstGeom>
            <a:solidFill>
              <a:srgbClr val="CCFF66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55" name="Rectangle 112"/>
            <p:cNvSpPr>
              <a:spLocks noChangeArrowheads="1"/>
            </p:cNvSpPr>
            <p:nvPr/>
          </p:nvSpPr>
          <p:spPr bwMode="auto">
            <a:xfrm>
              <a:off x="3753" y="3993"/>
              <a:ext cx="183" cy="192"/>
            </a:xfrm>
            <a:prstGeom prst="rect">
              <a:avLst/>
            </a:prstGeom>
            <a:solidFill>
              <a:srgbClr val="CCFF66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56" name="Rectangle 113"/>
            <p:cNvSpPr>
              <a:spLocks noChangeArrowheads="1"/>
            </p:cNvSpPr>
            <p:nvPr/>
          </p:nvSpPr>
          <p:spPr bwMode="auto">
            <a:xfrm>
              <a:off x="3945" y="3993"/>
              <a:ext cx="183" cy="192"/>
            </a:xfrm>
            <a:prstGeom prst="rect">
              <a:avLst/>
            </a:prstGeom>
            <a:solidFill>
              <a:srgbClr val="CCFF66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57" name="Rectangle 114"/>
            <p:cNvSpPr>
              <a:spLocks noChangeArrowheads="1"/>
            </p:cNvSpPr>
            <p:nvPr/>
          </p:nvSpPr>
          <p:spPr bwMode="auto">
            <a:xfrm>
              <a:off x="4137" y="3993"/>
              <a:ext cx="183" cy="192"/>
            </a:xfrm>
            <a:prstGeom prst="rect">
              <a:avLst/>
            </a:prstGeom>
            <a:solidFill>
              <a:srgbClr val="CCFF66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58" name="Rectangle 115"/>
            <p:cNvSpPr>
              <a:spLocks noChangeArrowheads="1"/>
            </p:cNvSpPr>
            <p:nvPr/>
          </p:nvSpPr>
          <p:spPr bwMode="auto">
            <a:xfrm>
              <a:off x="4329" y="3993"/>
              <a:ext cx="183" cy="192"/>
            </a:xfrm>
            <a:prstGeom prst="rect">
              <a:avLst/>
            </a:prstGeom>
            <a:solidFill>
              <a:srgbClr val="CCFF66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59" name="Rectangle 116"/>
            <p:cNvSpPr>
              <a:spLocks noChangeArrowheads="1"/>
            </p:cNvSpPr>
            <p:nvPr/>
          </p:nvSpPr>
          <p:spPr bwMode="auto">
            <a:xfrm>
              <a:off x="4521" y="3993"/>
              <a:ext cx="183" cy="192"/>
            </a:xfrm>
            <a:prstGeom prst="rect">
              <a:avLst/>
            </a:prstGeom>
            <a:solidFill>
              <a:srgbClr val="CCFF66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60" name="Rectangle 117"/>
            <p:cNvSpPr>
              <a:spLocks noChangeArrowheads="1"/>
            </p:cNvSpPr>
            <p:nvPr/>
          </p:nvSpPr>
          <p:spPr bwMode="auto">
            <a:xfrm>
              <a:off x="4713" y="3993"/>
              <a:ext cx="183" cy="192"/>
            </a:xfrm>
            <a:prstGeom prst="rect">
              <a:avLst/>
            </a:prstGeom>
            <a:solidFill>
              <a:srgbClr val="CCFF66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61" name="Rectangle 118"/>
            <p:cNvSpPr>
              <a:spLocks noChangeArrowheads="1"/>
            </p:cNvSpPr>
            <p:nvPr/>
          </p:nvSpPr>
          <p:spPr bwMode="auto">
            <a:xfrm>
              <a:off x="4905" y="3993"/>
              <a:ext cx="183" cy="192"/>
            </a:xfrm>
            <a:prstGeom prst="rect">
              <a:avLst/>
            </a:prstGeom>
            <a:solidFill>
              <a:srgbClr val="CCFF66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62" name="Rectangle 119"/>
            <p:cNvSpPr>
              <a:spLocks noChangeArrowheads="1"/>
            </p:cNvSpPr>
            <p:nvPr/>
          </p:nvSpPr>
          <p:spPr bwMode="auto">
            <a:xfrm>
              <a:off x="5097" y="3993"/>
              <a:ext cx="183" cy="192"/>
            </a:xfrm>
            <a:prstGeom prst="rect">
              <a:avLst/>
            </a:prstGeom>
            <a:solidFill>
              <a:srgbClr val="CCFF66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63" name="Rectangle 120"/>
            <p:cNvSpPr>
              <a:spLocks noChangeArrowheads="1"/>
            </p:cNvSpPr>
            <p:nvPr/>
          </p:nvSpPr>
          <p:spPr bwMode="auto">
            <a:xfrm>
              <a:off x="5289" y="3993"/>
              <a:ext cx="183" cy="192"/>
            </a:xfrm>
            <a:prstGeom prst="rect">
              <a:avLst/>
            </a:prstGeom>
            <a:solidFill>
              <a:srgbClr val="CCFF66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64" name="Rectangle 121"/>
            <p:cNvSpPr>
              <a:spLocks noChangeArrowheads="1"/>
            </p:cNvSpPr>
            <p:nvPr/>
          </p:nvSpPr>
          <p:spPr bwMode="auto">
            <a:xfrm>
              <a:off x="5481" y="3993"/>
              <a:ext cx="183" cy="192"/>
            </a:xfrm>
            <a:prstGeom prst="rect">
              <a:avLst/>
            </a:prstGeom>
            <a:solidFill>
              <a:srgbClr val="CCFF66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  <p:sp>
          <p:nvSpPr>
            <p:cNvPr id="65" name="Rectangle 122"/>
            <p:cNvSpPr>
              <a:spLocks noChangeArrowheads="1"/>
            </p:cNvSpPr>
            <p:nvPr/>
          </p:nvSpPr>
          <p:spPr bwMode="auto">
            <a:xfrm>
              <a:off x="5673" y="3993"/>
              <a:ext cx="183" cy="192"/>
            </a:xfrm>
            <a:prstGeom prst="rect">
              <a:avLst/>
            </a:prstGeom>
            <a:solidFill>
              <a:srgbClr val="CCFF66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>
                <a:defRPr/>
              </a:pPr>
              <a:endParaRPr lang="id-ID">
                <a:latin typeface="Arial" charset="0"/>
              </a:endParaRPr>
            </a:p>
          </p:txBody>
        </p:sp>
      </p:grpSp>
      <p:sp>
        <p:nvSpPr>
          <p:cNvPr id="66" name="Title 1"/>
          <p:cNvSpPr txBox="1">
            <a:spLocks/>
          </p:cNvSpPr>
          <p:nvPr/>
        </p:nvSpPr>
        <p:spPr>
          <a:xfrm>
            <a:off x="0" y="0"/>
            <a:ext cx="9144000" cy="114300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rmAutofit fontScale="90000" lnSpcReduction="2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d-ID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Rockwell Extra Bold" pitchFamily="18" charset="0"/>
                <a:ea typeface="+mn-ea"/>
                <a:cs typeface="+mn-cs"/>
              </a:rPr>
              <a:t>Tahap IV </a:t>
            </a:r>
            <a:br>
              <a:rPr kumimoji="0" lang="id-ID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Rockwell Extra Bold" pitchFamily="18" charset="0"/>
                <a:ea typeface="+mn-ea"/>
                <a:cs typeface="+mn-cs"/>
              </a:rPr>
            </a:br>
            <a:r>
              <a:rPr kumimoji="0" lang="id-ID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Rockwell Extra Bold" pitchFamily="18" charset="0"/>
                <a:ea typeface="+mn-ea"/>
                <a:cs typeface="+mn-cs"/>
              </a:rPr>
              <a:t>PENGARSIPAN</a:t>
            </a:r>
            <a:endParaRPr kumimoji="0" lang="id-ID" sz="4400" b="0" i="0" u="none" strike="noStrike" kern="1200" cap="none" spc="0" normalizeH="0" baseline="0" noProof="0" dirty="0">
              <a:ln>
                <a:noFill/>
              </a:ln>
              <a:solidFill>
                <a:schemeClr val="dk1"/>
              </a:solidFill>
              <a:effectLst/>
              <a:uLnTx/>
              <a:uFillTx/>
              <a:latin typeface="Rockwell Extra Bold" pitchFamily="18" charset="0"/>
              <a:ea typeface="+mn-ea"/>
              <a:cs typeface="+mn-cs"/>
            </a:endParaRPr>
          </a:p>
        </p:txBody>
      </p:sp>
      <p:pic>
        <p:nvPicPr>
          <p:cNvPr id="68" name="Picture 67" descr="portfolio2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1406" y="3088019"/>
            <a:ext cx="1928826" cy="1555427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69" name="Picture 68" descr="portfolio2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1406" y="4731093"/>
            <a:ext cx="1928826" cy="1555427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Title 1"/>
          <p:cNvSpPr>
            <a:spLocks noGrp="1"/>
          </p:cNvSpPr>
          <p:nvPr>
            <p:ph type="title"/>
          </p:nvPr>
        </p:nvSpPr>
        <p:spPr>
          <a:xfrm>
            <a:off x="571472" y="0"/>
            <a:ext cx="8229600" cy="1143000"/>
          </a:xfrm>
        </p:spPr>
        <p:txBody>
          <a:bodyPr/>
          <a:lstStyle/>
          <a:p>
            <a:pPr eaLnBrk="1" hangingPunct="1"/>
            <a:r>
              <a:rPr lang="id-ID" dirty="0" smtClean="0"/>
              <a:t>Rambu-rambu</a:t>
            </a:r>
            <a:r>
              <a:rPr lang="en-US" dirty="0" smtClean="0"/>
              <a:t> </a:t>
            </a:r>
            <a:r>
              <a:rPr lang="en-US" dirty="0" err="1" smtClean="0"/>
              <a:t>pengarsipan</a:t>
            </a:r>
            <a:endParaRPr lang="id-ID" dirty="0" smtClean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14366" y="1071546"/>
            <a:ext cx="8229600" cy="4525963"/>
          </a:xfrm>
        </p:spPr>
        <p:txBody>
          <a:bodyPr rtlCol="0">
            <a:noAutofit/>
          </a:bodyPr>
          <a:lstStyle/>
          <a:p>
            <a:pPr eaLnBrk="1" fontAlgn="auto" hangingPunct="1"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id-ID" sz="2600" dirty="0" smtClean="0">
                <a:latin typeface="Aharoni" pitchFamily="2" charset="-79"/>
                <a:cs typeface="Aharoni" pitchFamily="2" charset="-79"/>
              </a:rPr>
              <a:t>Tuliskan  waktu</a:t>
            </a:r>
            <a:r>
              <a:rPr lang="en-US" sz="26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id-ID" sz="2600" dirty="0" smtClean="0">
                <a:latin typeface="Aharoni" pitchFamily="2" charset="-79"/>
                <a:cs typeface="Aharoni" pitchFamily="2" charset="-79"/>
              </a:rPr>
              <a:t>(hari, tanggal, bulan dan tahun) pada hasil karya anak.</a:t>
            </a:r>
          </a:p>
          <a:p>
            <a:pPr eaLnBrk="1" fontAlgn="auto" hangingPunct="1"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id-ID" sz="2600" dirty="0" smtClean="0">
                <a:latin typeface="Aharoni" pitchFamily="2" charset="-79"/>
                <a:cs typeface="Aharoni" pitchFamily="2" charset="-79"/>
              </a:rPr>
              <a:t>Tuliskan deskripsi singkat  tentang karya anak pada hasil karya anak atau pada kertas lain</a:t>
            </a:r>
          </a:p>
          <a:p>
            <a:pPr lvl="0">
              <a:buFont typeface="Wingdings" pitchFamily="2" charset="2"/>
              <a:buChar char="Ø"/>
              <a:defRPr/>
            </a:pPr>
            <a:r>
              <a:rPr lang="id-ID" sz="2600" dirty="0" smtClean="0">
                <a:latin typeface="Aharoni" pitchFamily="2" charset="-79"/>
                <a:cs typeface="Aharoni" pitchFamily="2" charset="-79"/>
              </a:rPr>
              <a:t>Pilihlah hasil karya anak untuk dija</a:t>
            </a:r>
            <a:r>
              <a:rPr lang="en-US" sz="2600" dirty="0" smtClean="0">
                <a:latin typeface="Aharoni" pitchFamily="2" charset="-79"/>
                <a:cs typeface="Aharoni" pitchFamily="2" charset="-79"/>
              </a:rPr>
              <a:t>d</a:t>
            </a:r>
            <a:r>
              <a:rPr lang="id-ID" sz="2600" dirty="0" smtClean="0">
                <a:latin typeface="Aharoni" pitchFamily="2" charset="-79"/>
                <a:cs typeface="Aharoni" pitchFamily="2" charset="-79"/>
              </a:rPr>
              <a:t>ikan portofolio</a:t>
            </a:r>
            <a:r>
              <a:rPr lang="en-US" sz="2600" dirty="0" smtClean="0">
                <a:solidFill>
                  <a:srgbClr val="FF0000"/>
                </a:solidFill>
                <a:latin typeface="Aharoni" pitchFamily="2" charset="-79"/>
                <a:cs typeface="Aharoni" pitchFamily="2" charset="-79"/>
              </a:rPr>
              <a:t> (</a:t>
            </a:r>
            <a:r>
              <a:rPr lang="en-US" sz="2600" dirty="0" err="1" smtClean="0">
                <a:solidFill>
                  <a:srgbClr val="FF0000"/>
                </a:solidFill>
                <a:latin typeface="Aharoni" pitchFamily="2" charset="-79"/>
                <a:cs typeface="Aharoni" pitchFamily="2" charset="-79"/>
              </a:rPr>
              <a:t>mewakili</a:t>
            </a:r>
            <a:r>
              <a:rPr lang="en-US" sz="2600" dirty="0" smtClean="0">
                <a:solidFill>
                  <a:srgbClr val="FF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2600" dirty="0" err="1" smtClean="0">
                <a:solidFill>
                  <a:srgbClr val="FF0000"/>
                </a:solidFill>
                <a:latin typeface="Aharoni" pitchFamily="2" charset="-79"/>
                <a:cs typeface="Aharoni" pitchFamily="2" charset="-79"/>
              </a:rPr>
              <a:t>tahapan</a:t>
            </a:r>
            <a:r>
              <a:rPr lang="en-US" sz="2600" dirty="0" smtClean="0">
                <a:solidFill>
                  <a:srgbClr val="FF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2600" dirty="0" err="1" smtClean="0">
                <a:solidFill>
                  <a:srgbClr val="FF0000"/>
                </a:solidFill>
                <a:latin typeface="Aharoni" pitchFamily="2" charset="-79"/>
                <a:cs typeface="Aharoni" pitchFamily="2" charset="-79"/>
              </a:rPr>
              <a:t>perkembangan</a:t>
            </a:r>
            <a:r>
              <a:rPr lang="en-US" sz="2600" dirty="0" smtClean="0">
                <a:solidFill>
                  <a:srgbClr val="FF0000"/>
                </a:solidFill>
                <a:latin typeface="Aharoni" pitchFamily="2" charset="-79"/>
                <a:cs typeface="Aharoni" pitchFamily="2" charset="-79"/>
              </a:rPr>
              <a:t>)</a:t>
            </a:r>
            <a:r>
              <a:rPr lang="id-ID" sz="2600" dirty="0" smtClean="0">
                <a:solidFill>
                  <a:srgbClr val="FF0000"/>
                </a:solidFill>
                <a:latin typeface="Aharoni" pitchFamily="2" charset="-79"/>
                <a:cs typeface="Aharoni" pitchFamily="2" charset="-79"/>
              </a:rPr>
              <a:t>. </a:t>
            </a:r>
            <a:r>
              <a:rPr lang="id-ID" sz="2600" dirty="0" smtClean="0">
                <a:latin typeface="Aharoni" pitchFamily="2" charset="-79"/>
                <a:cs typeface="Aharoni" pitchFamily="2" charset="-79"/>
              </a:rPr>
              <a:t>Libatkan anak untuk memilih hasil karya yang disukainya untuk dimasukkan dalam portofolio.</a:t>
            </a:r>
            <a:endParaRPr lang="id-ID" sz="2600" dirty="0" smtClean="0">
              <a:solidFill>
                <a:srgbClr val="FF0000"/>
              </a:solidFill>
              <a:latin typeface="Aharoni" pitchFamily="2" charset="-79"/>
              <a:cs typeface="Aharoni" pitchFamily="2" charset="-79"/>
            </a:endParaRPr>
          </a:p>
          <a:p>
            <a:pPr eaLnBrk="1" fontAlgn="auto" hangingPunct="1"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en-US" sz="2600" dirty="0" err="1" smtClean="0">
                <a:latin typeface="Aharoni" pitchFamily="2" charset="-79"/>
                <a:cs typeface="Aharoni" pitchFamily="2" charset="-79"/>
              </a:rPr>
              <a:t>Hasil</a:t>
            </a:r>
            <a:r>
              <a:rPr lang="en-US" sz="26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600" dirty="0" err="1" smtClean="0">
                <a:latin typeface="Aharoni" pitchFamily="2" charset="-79"/>
                <a:cs typeface="Aharoni" pitchFamily="2" charset="-79"/>
              </a:rPr>
              <a:t>karya</a:t>
            </a:r>
            <a:r>
              <a:rPr lang="en-US" sz="26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600" dirty="0" err="1" smtClean="0">
                <a:latin typeface="Aharoni" pitchFamily="2" charset="-79"/>
                <a:cs typeface="Aharoni" pitchFamily="2" charset="-79"/>
              </a:rPr>
              <a:t>anak</a:t>
            </a:r>
            <a:r>
              <a:rPr lang="en-US" sz="26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600" dirty="0" err="1" smtClean="0">
                <a:latin typeface="Aharoni" pitchFamily="2" charset="-79"/>
                <a:cs typeface="Aharoni" pitchFamily="2" charset="-79"/>
              </a:rPr>
              <a:t>dikumpulkan</a:t>
            </a:r>
            <a:r>
              <a:rPr lang="en-US" sz="26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600" dirty="0" err="1" smtClean="0">
                <a:latin typeface="Aharoni" pitchFamily="2" charset="-79"/>
                <a:cs typeface="Aharoni" pitchFamily="2" charset="-79"/>
              </a:rPr>
              <a:t>secara</a:t>
            </a:r>
            <a:r>
              <a:rPr lang="en-US" sz="26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600" dirty="0" err="1" smtClean="0">
                <a:latin typeface="Aharoni" pitchFamily="2" charset="-79"/>
                <a:cs typeface="Aharoni" pitchFamily="2" charset="-79"/>
              </a:rPr>
              <a:t>periodik</a:t>
            </a:r>
            <a:r>
              <a:rPr lang="en-US" sz="2600" dirty="0" smtClean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2600" dirty="0" err="1" smtClean="0">
                <a:latin typeface="Aharoni" pitchFamily="2" charset="-79"/>
                <a:cs typeface="Aharoni" pitchFamily="2" charset="-79"/>
              </a:rPr>
              <a:t>misal</a:t>
            </a:r>
            <a:r>
              <a:rPr lang="en-US" sz="2600" dirty="0" smtClean="0">
                <a:latin typeface="Aharoni" pitchFamily="2" charset="-79"/>
                <a:cs typeface="Aharoni" pitchFamily="2" charset="-79"/>
              </a:rPr>
              <a:t>  </a:t>
            </a:r>
            <a:r>
              <a:rPr lang="en-US" sz="2600" dirty="0" err="1" smtClean="0">
                <a:latin typeface="Aharoni" pitchFamily="2" charset="-79"/>
                <a:cs typeface="Aharoni" pitchFamily="2" charset="-79"/>
              </a:rPr>
              <a:t>diambil</a:t>
            </a:r>
            <a:r>
              <a:rPr lang="en-US" sz="2600" dirty="0" smtClean="0">
                <a:latin typeface="Aharoni" pitchFamily="2" charset="-79"/>
                <a:cs typeface="Aharoni" pitchFamily="2" charset="-79"/>
              </a:rPr>
              <a:t> 1 </a:t>
            </a:r>
            <a:r>
              <a:rPr lang="en-US" sz="2600" dirty="0" err="1" smtClean="0">
                <a:latin typeface="Aharoni" pitchFamily="2" charset="-79"/>
                <a:cs typeface="Aharoni" pitchFamily="2" charset="-79"/>
              </a:rPr>
              <a:t>bulan</a:t>
            </a:r>
            <a:r>
              <a:rPr lang="en-US" sz="26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600" dirty="0" err="1" smtClean="0">
                <a:latin typeface="Aharoni" pitchFamily="2" charset="-79"/>
                <a:cs typeface="Aharoni" pitchFamily="2" charset="-79"/>
              </a:rPr>
              <a:t>sekali</a:t>
            </a:r>
            <a:r>
              <a:rPr lang="en-US" sz="26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600" dirty="0" err="1" smtClean="0">
                <a:latin typeface="Aharoni" pitchFamily="2" charset="-79"/>
                <a:cs typeface="Aharoni" pitchFamily="2" charset="-79"/>
              </a:rPr>
              <a:t>untuk</a:t>
            </a:r>
            <a:r>
              <a:rPr lang="en-US" sz="26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600" dirty="0" err="1" smtClean="0">
                <a:latin typeface="Aharoni" pitchFamily="2" charset="-79"/>
                <a:cs typeface="Aharoni" pitchFamily="2" charset="-79"/>
              </a:rPr>
              <a:t>setiap</a:t>
            </a:r>
            <a:r>
              <a:rPr lang="en-US" sz="26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600" dirty="0" err="1" smtClean="0">
                <a:latin typeface="Aharoni" pitchFamily="2" charset="-79"/>
                <a:cs typeface="Aharoni" pitchFamily="2" charset="-79"/>
              </a:rPr>
              <a:t>jenis</a:t>
            </a:r>
            <a:r>
              <a:rPr lang="en-US" sz="26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600" dirty="0" err="1" smtClean="0">
                <a:latin typeface="Aharoni" pitchFamily="2" charset="-79"/>
                <a:cs typeface="Aharoni" pitchFamily="2" charset="-79"/>
              </a:rPr>
              <a:t>karya</a:t>
            </a:r>
            <a:r>
              <a:rPr lang="en-US" sz="26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600" dirty="0" err="1" smtClean="0">
                <a:latin typeface="Aharoni" pitchFamily="2" charset="-79"/>
                <a:cs typeface="Aharoni" pitchFamily="2" charset="-79"/>
              </a:rPr>
              <a:t>anak</a:t>
            </a:r>
            <a:r>
              <a:rPr lang="en-US" sz="2600" dirty="0" smtClean="0">
                <a:latin typeface="Aharoni" pitchFamily="2" charset="-79"/>
                <a:cs typeface="Aharoni" pitchFamily="2" charset="-79"/>
              </a:rPr>
              <a:t>. (</a:t>
            </a:r>
            <a:r>
              <a:rPr lang="en-US" sz="2600" dirty="0" err="1" smtClean="0">
                <a:solidFill>
                  <a:srgbClr val="FF0000"/>
                </a:solidFill>
                <a:latin typeface="Aharoni" pitchFamily="2" charset="-79"/>
                <a:cs typeface="Aharoni" pitchFamily="2" charset="-79"/>
              </a:rPr>
              <a:t>Hasil</a:t>
            </a:r>
            <a:r>
              <a:rPr lang="en-US" sz="2600" dirty="0" smtClean="0">
                <a:solidFill>
                  <a:srgbClr val="FF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2600" dirty="0" err="1" smtClean="0">
                <a:solidFill>
                  <a:srgbClr val="FF0000"/>
                </a:solidFill>
                <a:latin typeface="Aharoni" pitchFamily="2" charset="-79"/>
                <a:cs typeface="Aharoni" pitchFamily="2" charset="-79"/>
              </a:rPr>
              <a:t>karya</a:t>
            </a:r>
            <a:r>
              <a:rPr lang="en-US" sz="2600" dirty="0" smtClean="0">
                <a:solidFill>
                  <a:srgbClr val="FF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2600" dirty="0" err="1" smtClean="0">
                <a:solidFill>
                  <a:srgbClr val="FF0000"/>
                </a:solidFill>
                <a:latin typeface="Aharoni" pitchFamily="2" charset="-79"/>
                <a:cs typeface="Aharoni" pitchFamily="2" charset="-79"/>
              </a:rPr>
              <a:t>anak</a:t>
            </a:r>
            <a:r>
              <a:rPr lang="en-US" sz="2600" dirty="0" smtClean="0">
                <a:solidFill>
                  <a:srgbClr val="FF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2600" dirty="0" err="1" smtClean="0">
                <a:solidFill>
                  <a:srgbClr val="FF0000"/>
                </a:solidFill>
                <a:latin typeface="Aharoni" pitchFamily="2" charset="-79"/>
                <a:cs typeface="Aharoni" pitchFamily="2" charset="-79"/>
              </a:rPr>
              <a:t>dikumpulkan</a:t>
            </a:r>
            <a:r>
              <a:rPr lang="en-US" sz="2600" dirty="0" smtClean="0">
                <a:solidFill>
                  <a:srgbClr val="FF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2600" dirty="0" err="1" smtClean="0">
                <a:solidFill>
                  <a:srgbClr val="FF0000"/>
                </a:solidFill>
                <a:latin typeface="Aharoni" pitchFamily="2" charset="-79"/>
                <a:cs typeface="Aharoni" pitchFamily="2" charset="-79"/>
              </a:rPr>
              <a:t>ke</a:t>
            </a:r>
            <a:r>
              <a:rPr lang="en-US" sz="2600" dirty="0" smtClean="0">
                <a:solidFill>
                  <a:srgbClr val="FF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2600" dirty="0" err="1" smtClean="0">
                <a:solidFill>
                  <a:srgbClr val="FF0000"/>
                </a:solidFill>
                <a:latin typeface="Aharoni" pitchFamily="2" charset="-79"/>
                <a:cs typeface="Aharoni" pitchFamily="2" charset="-79"/>
              </a:rPr>
              <a:t>dalam</a:t>
            </a:r>
            <a:r>
              <a:rPr lang="en-US" sz="2600" dirty="0" smtClean="0">
                <a:solidFill>
                  <a:srgbClr val="FF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2600" dirty="0" err="1" smtClean="0">
                <a:solidFill>
                  <a:srgbClr val="FF0000"/>
                </a:solidFill>
                <a:latin typeface="Aharoni" pitchFamily="2" charset="-79"/>
                <a:cs typeface="Aharoni" pitchFamily="2" charset="-79"/>
              </a:rPr>
              <a:t>portofolio</a:t>
            </a:r>
            <a:r>
              <a:rPr lang="en-US" sz="2600" dirty="0" smtClean="0">
                <a:solidFill>
                  <a:srgbClr val="FF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2600" dirty="0" err="1" smtClean="0">
                <a:solidFill>
                  <a:srgbClr val="FF0000"/>
                </a:solidFill>
                <a:latin typeface="Aharoni" pitchFamily="2" charset="-79"/>
                <a:cs typeface="Aharoni" pitchFamily="2" charset="-79"/>
              </a:rPr>
              <a:t>untuk</a:t>
            </a:r>
            <a:r>
              <a:rPr lang="en-US" sz="2600" dirty="0" smtClean="0">
                <a:solidFill>
                  <a:srgbClr val="FF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2600" dirty="0" err="1" smtClean="0">
                <a:solidFill>
                  <a:srgbClr val="FF0000"/>
                </a:solidFill>
                <a:latin typeface="Aharoni" pitchFamily="2" charset="-79"/>
                <a:cs typeface="Aharoni" pitchFamily="2" charset="-79"/>
              </a:rPr>
              <a:t>melihat</a:t>
            </a:r>
            <a:r>
              <a:rPr lang="en-US" sz="2600" dirty="0" smtClean="0">
                <a:solidFill>
                  <a:srgbClr val="FF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2600" dirty="0" err="1" smtClean="0">
                <a:solidFill>
                  <a:srgbClr val="FF0000"/>
                </a:solidFill>
                <a:latin typeface="Aharoni" pitchFamily="2" charset="-79"/>
                <a:cs typeface="Aharoni" pitchFamily="2" charset="-79"/>
              </a:rPr>
              <a:t>tahapan</a:t>
            </a:r>
            <a:r>
              <a:rPr lang="en-US" sz="2600" dirty="0" smtClean="0">
                <a:solidFill>
                  <a:srgbClr val="FF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2600" dirty="0" err="1" smtClean="0">
                <a:solidFill>
                  <a:srgbClr val="FF0000"/>
                </a:solidFill>
                <a:latin typeface="Aharoni" pitchFamily="2" charset="-79"/>
                <a:cs typeface="Aharoni" pitchFamily="2" charset="-79"/>
              </a:rPr>
              <a:t>perkembangan</a:t>
            </a:r>
            <a:r>
              <a:rPr lang="en-US" sz="2600" dirty="0" smtClean="0">
                <a:solidFill>
                  <a:srgbClr val="FF0000"/>
                </a:solidFill>
                <a:latin typeface="Aharoni" pitchFamily="2" charset="-79"/>
                <a:cs typeface="Aharoni" pitchFamily="2" charset="-79"/>
              </a:rPr>
              <a:t> main </a:t>
            </a:r>
            <a:r>
              <a:rPr lang="en-US" sz="2600" dirty="0" err="1" smtClean="0">
                <a:solidFill>
                  <a:srgbClr val="FF0000"/>
                </a:solidFill>
                <a:latin typeface="Aharoni" pitchFamily="2" charset="-79"/>
                <a:cs typeface="Aharoni" pitchFamily="2" charset="-79"/>
              </a:rPr>
              <a:t>anak</a:t>
            </a:r>
            <a:r>
              <a:rPr lang="en-US" sz="2600" dirty="0" smtClean="0">
                <a:solidFill>
                  <a:srgbClr val="FF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2600" dirty="0" err="1" smtClean="0">
                <a:solidFill>
                  <a:srgbClr val="FF0000"/>
                </a:solidFill>
                <a:latin typeface="Aharoni" pitchFamily="2" charset="-79"/>
                <a:cs typeface="Aharoni" pitchFamily="2" charset="-79"/>
              </a:rPr>
              <a:t>seperti</a:t>
            </a:r>
            <a:r>
              <a:rPr lang="en-US" sz="2600" dirty="0" smtClean="0">
                <a:solidFill>
                  <a:srgbClr val="FF0000"/>
                </a:solidFill>
                <a:latin typeface="Aharoni" pitchFamily="2" charset="-79"/>
                <a:cs typeface="Aharoni" pitchFamily="2" charset="-79"/>
              </a:rPr>
              <a:t>: </a:t>
            </a:r>
            <a:r>
              <a:rPr lang="en-US" sz="2600" dirty="0" err="1" smtClean="0">
                <a:solidFill>
                  <a:srgbClr val="FF0000"/>
                </a:solidFill>
                <a:latin typeface="Aharoni" pitchFamily="2" charset="-79"/>
                <a:cs typeface="Aharoni" pitchFamily="2" charset="-79"/>
              </a:rPr>
              <a:t>gambar</a:t>
            </a:r>
            <a:r>
              <a:rPr lang="en-US" sz="2600" dirty="0" smtClean="0">
                <a:solidFill>
                  <a:srgbClr val="FF0000"/>
                </a:solidFill>
                <a:latin typeface="Aharoni" pitchFamily="2" charset="-79"/>
                <a:cs typeface="Aharoni" pitchFamily="2" charset="-79"/>
              </a:rPr>
              <a:t>, </a:t>
            </a:r>
            <a:r>
              <a:rPr lang="en-US" sz="2600" dirty="0" err="1" smtClean="0">
                <a:solidFill>
                  <a:srgbClr val="FF0000"/>
                </a:solidFill>
                <a:latin typeface="Aharoni" pitchFamily="2" charset="-79"/>
                <a:cs typeface="Aharoni" pitchFamily="2" charset="-79"/>
              </a:rPr>
              <a:t>tulisan</a:t>
            </a:r>
            <a:r>
              <a:rPr lang="en-US" sz="2600" dirty="0" smtClean="0">
                <a:solidFill>
                  <a:srgbClr val="FF0000"/>
                </a:solidFill>
                <a:latin typeface="Aharoni" pitchFamily="2" charset="-79"/>
                <a:cs typeface="Aharoni" pitchFamily="2" charset="-79"/>
              </a:rPr>
              <a:t>, </a:t>
            </a:r>
            <a:r>
              <a:rPr lang="en-US" sz="2600" dirty="0" err="1" smtClean="0">
                <a:solidFill>
                  <a:srgbClr val="FF0000"/>
                </a:solidFill>
                <a:latin typeface="Aharoni" pitchFamily="2" charset="-79"/>
                <a:cs typeface="Aharoni" pitchFamily="2" charset="-79"/>
              </a:rPr>
              <a:t>foto</a:t>
            </a:r>
            <a:r>
              <a:rPr lang="en-US" sz="2600" dirty="0" smtClean="0">
                <a:solidFill>
                  <a:srgbClr val="FF0000"/>
                </a:solidFill>
                <a:latin typeface="Aharoni" pitchFamily="2" charset="-79"/>
                <a:cs typeface="Aharoni" pitchFamily="2" charset="-79"/>
              </a:rPr>
              <a:t>, </a:t>
            </a:r>
            <a:r>
              <a:rPr lang="en-US" sz="2600" dirty="0" err="1" smtClean="0">
                <a:solidFill>
                  <a:srgbClr val="FF0000"/>
                </a:solidFill>
                <a:latin typeface="Aharoni" pitchFamily="2" charset="-79"/>
                <a:cs typeface="Aharoni" pitchFamily="2" charset="-79"/>
              </a:rPr>
              <a:t>dll</a:t>
            </a:r>
            <a:r>
              <a:rPr lang="en-US" sz="2600" dirty="0" smtClean="0">
                <a:solidFill>
                  <a:srgbClr val="FF0000"/>
                </a:solidFill>
                <a:latin typeface="Aharoni" pitchFamily="2" charset="-79"/>
                <a:cs typeface="Aharoni" pitchFamily="2" charset="-79"/>
              </a:rPr>
              <a:t>)</a:t>
            </a:r>
            <a:endParaRPr lang="id-ID" sz="2600" dirty="0">
              <a:latin typeface="Aharoni" pitchFamily="2" charset="-79"/>
              <a:cs typeface="Aharoni" pitchFamily="2" charset="-79"/>
            </a:endParaRPr>
          </a:p>
        </p:txBody>
      </p:sp>
      <p:grpSp>
        <p:nvGrpSpPr>
          <p:cNvPr id="2" name="Group 62"/>
          <p:cNvGrpSpPr>
            <a:grpSpLocks/>
          </p:cNvGrpSpPr>
          <p:nvPr/>
        </p:nvGrpSpPr>
        <p:grpSpPr bwMode="auto">
          <a:xfrm rot="10800000">
            <a:off x="0" y="6167438"/>
            <a:ext cx="9144000" cy="690562"/>
            <a:chOff x="105" y="3993"/>
            <a:chExt cx="5751" cy="414"/>
          </a:xfrm>
        </p:grpSpPr>
        <p:sp>
          <p:nvSpPr>
            <p:cNvPr id="5" name="Rectangle 63"/>
            <p:cNvSpPr>
              <a:spLocks noChangeArrowheads="1"/>
            </p:cNvSpPr>
            <p:nvPr/>
          </p:nvSpPr>
          <p:spPr bwMode="auto">
            <a:xfrm>
              <a:off x="105" y="4215"/>
              <a:ext cx="183" cy="192"/>
            </a:xfrm>
            <a:prstGeom prst="rect">
              <a:avLst/>
            </a:prstGeom>
            <a:solidFill>
              <a:srgbClr val="669900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id-ID">
                <a:latin typeface="Arial" charset="0"/>
                <a:cs typeface="+mn-cs"/>
              </a:endParaRPr>
            </a:p>
          </p:txBody>
        </p:sp>
        <p:sp>
          <p:nvSpPr>
            <p:cNvPr id="6" name="Rectangle 64"/>
            <p:cNvSpPr>
              <a:spLocks noChangeArrowheads="1"/>
            </p:cNvSpPr>
            <p:nvPr/>
          </p:nvSpPr>
          <p:spPr bwMode="auto">
            <a:xfrm>
              <a:off x="297" y="4215"/>
              <a:ext cx="183" cy="192"/>
            </a:xfrm>
            <a:prstGeom prst="rect">
              <a:avLst/>
            </a:prstGeom>
            <a:solidFill>
              <a:srgbClr val="CCCC00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id-ID">
                <a:latin typeface="Arial" charset="0"/>
                <a:cs typeface="+mn-cs"/>
              </a:endParaRPr>
            </a:p>
          </p:txBody>
        </p:sp>
        <p:sp>
          <p:nvSpPr>
            <p:cNvPr id="7" name="Rectangle 65"/>
            <p:cNvSpPr>
              <a:spLocks noChangeArrowheads="1"/>
            </p:cNvSpPr>
            <p:nvPr/>
          </p:nvSpPr>
          <p:spPr bwMode="auto">
            <a:xfrm>
              <a:off x="489" y="4215"/>
              <a:ext cx="183" cy="192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id-ID">
                <a:latin typeface="Arial" charset="0"/>
                <a:cs typeface="+mn-cs"/>
              </a:endParaRPr>
            </a:p>
          </p:txBody>
        </p:sp>
        <p:sp>
          <p:nvSpPr>
            <p:cNvPr id="8" name="Rectangle 66"/>
            <p:cNvSpPr>
              <a:spLocks noChangeArrowheads="1"/>
            </p:cNvSpPr>
            <p:nvPr/>
          </p:nvSpPr>
          <p:spPr bwMode="auto">
            <a:xfrm>
              <a:off x="681" y="4215"/>
              <a:ext cx="183" cy="192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id-ID">
                <a:latin typeface="Arial" charset="0"/>
                <a:cs typeface="+mn-cs"/>
              </a:endParaRPr>
            </a:p>
          </p:txBody>
        </p:sp>
        <p:sp>
          <p:nvSpPr>
            <p:cNvPr id="9" name="Rectangle 67"/>
            <p:cNvSpPr>
              <a:spLocks noChangeArrowheads="1"/>
            </p:cNvSpPr>
            <p:nvPr/>
          </p:nvSpPr>
          <p:spPr bwMode="auto">
            <a:xfrm>
              <a:off x="873" y="4215"/>
              <a:ext cx="183" cy="192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id-ID">
                <a:latin typeface="Arial" charset="0"/>
                <a:cs typeface="+mn-cs"/>
              </a:endParaRPr>
            </a:p>
          </p:txBody>
        </p:sp>
        <p:sp>
          <p:nvSpPr>
            <p:cNvPr id="10" name="Rectangle 68"/>
            <p:cNvSpPr>
              <a:spLocks noChangeArrowheads="1"/>
            </p:cNvSpPr>
            <p:nvPr/>
          </p:nvSpPr>
          <p:spPr bwMode="auto">
            <a:xfrm>
              <a:off x="1065" y="4215"/>
              <a:ext cx="183" cy="192"/>
            </a:xfrm>
            <a:prstGeom prst="rect">
              <a:avLst/>
            </a:prstGeom>
            <a:solidFill>
              <a:srgbClr val="669900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id-ID">
                <a:latin typeface="Arial" charset="0"/>
                <a:cs typeface="+mn-cs"/>
              </a:endParaRPr>
            </a:p>
          </p:txBody>
        </p:sp>
        <p:sp>
          <p:nvSpPr>
            <p:cNvPr id="11" name="Rectangle 69"/>
            <p:cNvSpPr>
              <a:spLocks noChangeArrowheads="1"/>
            </p:cNvSpPr>
            <p:nvPr/>
          </p:nvSpPr>
          <p:spPr bwMode="auto">
            <a:xfrm>
              <a:off x="1257" y="4215"/>
              <a:ext cx="183" cy="192"/>
            </a:xfrm>
            <a:prstGeom prst="rect">
              <a:avLst/>
            </a:prstGeom>
            <a:solidFill>
              <a:srgbClr val="CCCC00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id-ID">
                <a:latin typeface="Arial" charset="0"/>
                <a:cs typeface="+mn-cs"/>
              </a:endParaRPr>
            </a:p>
          </p:txBody>
        </p:sp>
        <p:sp>
          <p:nvSpPr>
            <p:cNvPr id="12" name="Rectangle 70"/>
            <p:cNvSpPr>
              <a:spLocks noChangeArrowheads="1"/>
            </p:cNvSpPr>
            <p:nvPr/>
          </p:nvSpPr>
          <p:spPr bwMode="auto">
            <a:xfrm>
              <a:off x="1449" y="4215"/>
              <a:ext cx="183" cy="192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id-ID">
                <a:latin typeface="Arial" charset="0"/>
                <a:cs typeface="+mn-cs"/>
              </a:endParaRPr>
            </a:p>
          </p:txBody>
        </p:sp>
        <p:sp>
          <p:nvSpPr>
            <p:cNvPr id="13" name="Rectangle 71"/>
            <p:cNvSpPr>
              <a:spLocks noChangeArrowheads="1"/>
            </p:cNvSpPr>
            <p:nvPr/>
          </p:nvSpPr>
          <p:spPr bwMode="auto">
            <a:xfrm>
              <a:off x="1641" y="4215"/>
              <a:ext cx="183" cy="192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id-ID">
                <a:latin typeface="Arial" charset="0"/>
                <a:cs typeface="+mn-cs"/>
              </a:endParaRPr>
            </a:p>
          </p:txBody>
        </p:sp>
        <p:sp>
          <p:nvSpPr>
            <p:cNvPr id="14" name="Rectangle 72"/>
            <p:cNvSpPr>
              <a:spLocks noChangeArrowheads="1"/>
            </p:cNvSpPr>
            <p:nvPr/>
          </p:nvSpPr>
          <p:spPr bwMode="auto">
            <a:xfrm>
              <a:off x="1833" y="4215"/>
              <a:ext cx="183" cy="192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id-ID">
                <a:latin typeface="Arial" charset="0"/>
                <a:cs typeface="+mn-cs"/>
              </a:endParaRPr>
            </a:p>
          </p:txBody>
        </p:sp>
        <p:sp>
          <p:nvSpPr>
            <p:cNvPr id="15" name="Rectangle 73"/>
            <p:cNvSpPr>
              <a:spLocks noChangeArrowheads="1"/>
            </p:cNvSpPr>
            <p:nvPr/>
          </p:nvSpPr>
          <p:spPr bwMode="auto">
            <a:xfrm>
              <a:off x="2025" y="4215"/>
              <a:ext cx="183" cy="192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id-ID">
                <a:latin typeface="Arial" charset="0"/>
                <a:cs typeface="+mn-cs"/>
              </a:endParaRPr>
            </a:p>
          </p:txBody>
        </p:sp>
        <p:sp>
          <p:nvSpPr>
            <p:cNvPr id="16" name="Rectangle 74"/>
            <p:cNvSpPr>
              <a:spLocks noChangeArrowheads="1"/>
            </p:cNvSpPr>
            <p:nvPr/>
          </p:nvSpPr>
          <p:spPr bwMode="auto">
            <a:xfrm>
              <a:off x="2217" y="4215"/>
              <a:ext cx="183" cy="192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id-ID">
                <a:latin typeface="Arial" charset="0"/>
                <a:cs typeface="+mn-cs"/>
              </a:endParaRPr>
            </a:p>
          </p:txBody>
        </p:sp>
        <p:sp>
          <p:nvSpPr>
            <p:cNvPr id="17" name="Rectangle 75"/>
            <p:cNvSpPr>
              <a:spLocks noChangeArrowheads="1"/>
            </p:cNvSpPr>
            <p:nvPr/>
          </p:nvSpPr>
          <p:spPr bwMode="auto">
            <a:xfrm>
              <a:off x="2409" y="4215"/>
              <a:ext cx="183" cy="192"/>
            </a:xfrm>
            <a:prstGeom prst="rect">
              <a:avLst/>
            </a:prstGeom>
            <a:solidFill>
              <a:srgbClr val="CCCC00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id-ID">
                <a:latin typeface="Arial" charset="0"/>
                <a:cs typeface="+mn-cs"/>
              </a:endParaRPr>
            </a:p>
          </p:txBody>
        </p:sp>
        <p:sp>
          <p:nvSpPr>
            <p:cNvPr id="18" name="Rectangle 76"/>
            <p:cNvSpPr>
              <a:spLocks noChangeArrowheads="1"/>
            </p:cNvSpPr>
            <p:nvPr/>
          </p:nvSpPr>
          <p:spPr bwMode="auto">
            <a:xfrm>
              <a:off x="2601" y="4215"/>
              <a:ext cx="183" cy="192"/>
            </a:xfrm>
            <a:prstGeom prst="rect">
              <a:avLst/>
            </a:prstGeom>
            <a:solidFill>
              <a:srgbClr val="669900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id-ID">
                <a:latin typeface="Arial" charset="0"/>
                <a:cs typeface="+mn-cs"/>
              </a:endParaRPr>
            </a:p>
          </p:txBody>
        </p:sp>
        <p:sp>
          <p:nvSpPr>
            <p:cNvPr id="19" name="Rectangle 77"/>
            <p:cNvSpPr>
              <a:spLocks noChangeArrowheads="1"/>
            </p:cNvSpPr>
            <p:nvPr/>
          </p:nvSpPr>
          <p:spPr bwMode="auto">
            <a:xfrm>
              <a:off x="2793" y="4215"/>
              <a:ext cx="183" cy="192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id-ID">
                <a:latin typeface="Arial" charset="0"/>
                <a:cs typeface="+mn-cs"/>
              </a:endParaRPr>
            </a:p>
          </p:txBody>
        </p:sp>
        <p:sp>
          <p:nvSpPr>
            <p:cNvPr id="20" name="Rectangle 78"/>
            <p:cNvSpPr>
              <a:spLocks noChangeArrowheads="1"/>
            </p:cNvSpPr>
            <p:nvPr/>
          </p:nvSpPr>
          <p:spPr bwMode="auto">
            <a:xfrm>
              <a:off x="2985" y="4215"/>
              <a:ext cx="183" cy="192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id-ID">
                <a:latin typeface="Arial" charset="0"/>
                <a:cs typeface="+mn-cs"/>
              </a:endParaRPr>
            </a:p>
          </p:txBody>
        </p:sp>
        <p:sp>
          <p:nvSpPr>
            <p:cNvPr id="21" name="Rectangle 79"/>
            <p:cNvSpPr>
              <a:spLocks noChangeArrowheads="1"/>
            </p:cNvSpPr>
            <p:nvPr/>
          </p:nvSpPr>
          <p:spPr bwMode="auto">
            <a:xfrm>
              <a:off x="3177" y="4215"/>
              <a:ext cx="183" cy="192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id-ID">
                <a:latin typeface="Arial" charset="0"/>
                <a:cs typeface="+mn-cs"/>
              </a:endParaRPr>
            </a:p>
          </p:txBody>
        </p:sp>
        <p:sp>
          <p:nvSpPr>
            <p:cNvPr id="22" name="Rectangle 80"/>
            <p:cNvSpPr>
              <a:spLocks noChangeArrowheads="1"/>
            </p:cNvSpPr>
            <p:nvPr/>
          </p:nvSpPr>
          <p:spPr bwMode="auto">
            <a:xfrm>
              <a:off x="3369" y="4215"/>
              <a:ext cx="183" cy="192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id-ID">
                <a:latin typeface="Arial" charset="0"/>
                <a:cs typeface="+mn-cs"/>
              </a:endParaRPr>
            </a:p>
          </p:txBody>
        </p:sp>
        <p:sp>
          <p:nvSpPr>
            <p:cNvPr id="23" name="Rectangle 81"/>
            <p:cNvSpPr>
              <a:spLocks noChangeArrowheads="1"/>
            </p:cNvSpPr>
            <p:nvPr/>
          </p:nvSpPr>
          <p:spPr bwMode="auto">
            <a:xfrm>
              <a:off x="3561" y="4215"/>
              <a:ext cx="183" cy="192"/>
            </a:xfrm>
            <a:prstGeom prst="rect">
              <a:avLst/>
            </a:prstGeom>
            <a:solidFill>
              <a:srgbClr val="669900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id-ID">
                <a:latin typeface="Arial" charset="0"/>
                <a:cs typeface="+mn-cs"/>
              </a:endParaRPr>
            </a:p>
          </p:txBody>
        </p:sp>
        <p:sp>
          <p:nvSpPr>
            <p:cNvPr id="24" name="Rectangle 82"/>
            <p:cNvSpPr>
              <a:spLocks noChangeArrowheads="1"/>
            </p:cNvSpPr>
            <p:nvPr/>
          </p:nvSpPr>
          <p:spPr bwMode="auto">
            <a:xfrm>
              <a:off x="3753" y="4215"/>
              <a:ext cx="183" cy="192"/>
            </a:xfrm>
            <a:prstGeom prst="rect">
              <a:avLst/>
            </a:prstGeom>
            <a:solidFill>
              <a:srgbClr val="CCCC00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id-ID">
                <a:latin typeface="Arial" charset="0"/>
                <a:cs typeface="+mn-cs"/>
              </a:endParaRPr>
            </a:p>
          </p:txBody>
        </p:sp>
        <p:sp>
          <p:nvSpPr>
            <p:cNvPr id="25" name="Rectangle 83"/>
            <p:cNvSpPr>
              <a:spLocks noChangeArrowheads="1"/>
            </p:cNvSpPr>
            <p:nvPr/>
          </p:nvSpPr>
          <p:spPr bwMode="auto">
            <a:xfrm>
              <a:off x="3945" y="4215"/>
              <a:ext cx="183" cy="192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id-ID">
                <a:latin typeface="Arial" charset="0"/>
                <a:cs typeface="+mn-cs"/>
              </a:endParaRPr>
            </a:p>
          </p:txBody>
        </p:sp>
        <p:sp>
          <p:nvSpPr>
            <p:cNvPr id="26" name="Rectangle 84"/>
            <p:cNvSpPr>
              <a:spLocks noChangeArrowheads="1"/>
            </p:cNvSpPr>
            <p:nvPr/>
          </p:nvSpPr>
          <p:spPr bwMode="auto">
            <a:xfrm>
              <a:off x="4137" y="4215"/>
              <a:ext cx="183" cy="192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id-ID">
                <a:latin typeface="Arial" charset="0"/>
                <a:cs typeface="+mn-cs"/>
              </a:endParaRPr>
            </a:p>
          </p:txBody>
        </p:sp>
        <p:sp>
          <p:nvSpPr>
            <p:cNvPr id="27" name="Rectangle 85"/>
            <p:cNvSpPr>
              <a:spLocks noChangeArrowheads="1"/>
            </p:cNvSpPr>
            <p:nvPr/>
          </p:nvSpPr>
          <p:spPr bwMode="auto">
            <a:xfrm>
              <a:off x="4329" y="4215"/>
              <a:ext cx="183" cy="192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id-ID">
                <a:latin typeface="Arial" charset="0"/>
                <a:cs typeface="+mn-cs"/>
              </a:endParaRPr>
            </a:p>
          </p:txBody>
        </p:sp>
        <p:sp>
          <p:nvSpPr>
            <p:cNvPr id="28" name="Rectangle 86"/>
            <p:cNvSpPr>
              <a:spLocks noChangeArrowheads="1"/>
            </p:cNvSpPr>
            <p:nvPr/>
          </p:nvSpPr>
          <p:spPr bwMode="auto">
            <a:xfrm>
              <a:off x="4521" y="4215"/>
              <a:ext cx="183" cy="192"/>
            </a:xfrm>
            <a:prstGeom prst="rect">
              <a:avLst/>
            </a:prstGeom>
            <a:solidFill>
              <a:srgbClr val="669900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id-ID">
                <a:latin typeface="Arial" charset="0"/>
                <a:cs typeface="+mn-cs"/>
              </a:endParaRPr>
            </a:p>
          </p:txBody>
        </p:sp>
        <p:sp>
          <p:nvSpPr>
            <p:cNvPr id="29" name="Rectangle 87"/>
            <p:cNvSpPr>
              <a:spLocks noChangeArrowheads="1"/>
            </p:cNvSpPr>
            <p:nvPr/>
          </p:nvSpPr>
          <p:spPr bwMode="auto">
            <a:xfrm>
              <a:off x="4713" y="4215"/>
              <a:ext cx="183" cy="192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id-ID">
                <a:latin typeface="Arial" charset="0"/>
                <a:cs typeface="+mn-cs"/>
              </a:endParaRPr>
            </a:p>
          </p:txBody>
        </p:sp>
        <p:sp>
          <p:nvSpPr>
            <p:cNvPr id="30" name="Rectangle 88"/>
            <p:cNvSpPr>
              <a:spLocks noChangeArrowheads="1"/>
            </p:cNvSpPr>
            <p:nvPr/>
          </p:nvSpPr>
          <p:spPr bwMode="auto">
            <a:xfrm>
              <a:off x="4905" y="4215"/>
              <a:ext cx="183" cy="192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id-ID">
                <a:latin typeface="Arial" charset="0"/>
                <a:cs typeface="+mn-cs"/>
              </a:endParaRPr>
            </a:p>
          </p:txBody>
        </p:sp>
        <p:sp>
          <p:nvSpPr>
            <p:cNvPr id="31" name="Rectangle 89"/>
            <p:cNvSpPr>
              <a:spLocks noChangeArrowheads="1"/>
            </p:cNvSpPr>
            <p:nvPr/>
          </p:nvSpPr>
          <p:spPr bwMode="auto">
            <a:xfrm>
              <a:off x="5097" y="4215"/>
              <a:ext cx="183" cy="192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id-ID">
                <a:latin typeface="Arial" charset="0"/>
                <a:cs typeface="+mn-cs"/>
              </a:endParaRPr>
            </a:p>
          </p:txBody>
        </p:sp>
        <p:sp>
          <p:nvSpPr>
            <p:cNvPr id="32" name="Rectangle 90"/>
            <p:cNvSpPr>
              <a:spLocks noChangeArrowheads="1"/>
            </p:cNvSpPr>
            <p:nvPr/>
          </p:nvSpPr>
          <p:spPr bwMode="auto">
            <a:xfrm>
              <a:off x="5289" y="4215"/>
              <a:ext cx="183" cy="192"/>
            </a:xfrm>
            <a:prstGeom prst="rect">
              <a:avLst/>
            </a:prstGeom>
            <a:solidFill>
              <a:srgbClr val="669900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id-ID">
                <a:latin typeface="Arial" charset="0"/>
                <a:cs typeface="+mn-cs"/>
              </a:endParaRPr>
            </a:p>
          </p:txBody>
        </p:sp>
        <p:sp>
          <p:nvSpPr>
            <p:cNvPr id="33" name="Rectangle 91"/>
            <p:cNvSpPr>
              <a:spLocks noChangeArrowheads="1"/>
            </p:cNvSpPr>
            <p:nvPr/>
          </p:nvSpPr>
          <p:spPr bwMode="auto">
            <a:xfrm>
              <a:off x="5481" y="4215"/>
              <a:ext cx="183" cy="192"/>
            </a:xfrm>
            <a:prstGeom prst="rect">
              <a:avLst/>
            </a:prstGeom>
            <a:solidFill>
              <a:srgbClr val="CCCC00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id-ID">
                <a:latin typeface="Arial" charset="0"/>
                <a:cs typeface="+mn-cs"/>
              </a:endParaRPr>
            </a:p>
          </p:txBody>
        </p:sp>
        <p:sp>
          <p:nvSpPr>
            <p:cNvPr id="34" name="Rectangle 92"/>
            <p:cNvSpPr>
              <a:spLocks noChangeArrowheads="1"/>
            </p:cNvSpPr>
            <p:nvPr/>
          </p:nvSpPr>
          <p:spPr bwMode="auto">
            <a:xfrm>
              <a:off x="5673" y="4215"/>
              <a:ext cx="183" cy="192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id-ID">
                <a:latin typeface="Arial" charset="0"/>
                <a:cs typeface="+mn-cs"/>
              </a:endParaRPr>
            </a:p>
          </p:txBody>
        </p:sp>
        <p:sp>
          <p:nvSpPr>
            <p:cNvPr id="35" name="Rectangle 93"/>
            <p:cNvSpPr>
              <a:spLocks noChangeArrowheads="1"/>
            </p:cNvSpPr>
            <p:nvPr/>
          </p:nvSpPr>
          <p:spPr bwMode="auto">
            <a:xfrm>
              <a:off x="105" y="3993"/>
              <a:ext cx="183" cy="192"/>
            </a:xfrm>
            <a:prstGeom prst="rect">
              <a:avLst/>
            </a:prstGeom>
            <a:solidFill>
              <a:srgbClr val="CCFF66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id-ID">
                <a:latin typeface="Arial" charset="0"/>
                <a:cs typeface="+mn-cs"/>
              </a:endParaRPr>
            </a:p>
          </p:txBody>
        </p:sp>
        <p:sp>
          <p:nvSpPr>
            <p:cNvPr id="36" name="Rectangle 94"/>
            <p:cNvSpPr>
              <a:spLocks noChangeArrowheads="1"/>
            </p:cNvSpPr>
            <p:nvPr/>
          </p:nvSpPr>
          <p:spPr bwMode="auto">
            <a:xfrm>
              <a:off x="297" y="3993"/>
              <a:ext cx="183" cy="192"/>
            </a:xfrm>
            <a:prstGeom prst="rect">
              <a:avLst/>
            </a:prstGeom>
            <a:solidFill>
              <a:srgbClr val="CCFF66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id-ID">
                <a:latin typeface="Arial" charset="0"/>
                <a:cs typeface="+mn-cs"/>
              </a:endParaRPr>
            </a:p>
          </p:txBody>
        </p:sp>
        <p:sp>
          <p:nvSpPr>
            <p:cNvPr id="37" name="Rectangle 95"/>
            <p:cNvSpPr>
              <a:spLocks noChangeArrowheads="1"/>
            </p:cNvSpPr>
            <p:nvPr/>
          </p:nvSpPr>
          <p:spPr bwMode="auto">
            <a:xfrm>
              <a:off x="489" y="3993"/>
              <a:ext cx="183" cy="192"/>
            </a:xfrm>
            <a:prstGeom prst="rect">
              <a:avLst/>
            </a:prstGeom>
            <a:solidFill>
              <a:srgbClr val="CCFF66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id-ID">
                <a:latin typeface="Arial" charset="0"/>
                <a:cs typeface="+mn-cs"/>
              </a:endParaRPr>
            </a:p>
          </p:txBody>
        </p:sp>
        <p:sp>
          <p:nvSpPr>
            <p:cNvPr id="38" name="Rectangle 96"/>
            <p:cNvSpPr>
              <a:spLocks noChangeArrowheads="1"/>
            </p:cNvSpPr>
            <p:nvPr/>
          </p:nvSpPr>
          <p:spPr bwMode="auto">
            <a:xfrm>
              <a:off x="681" y="3993"/>
              <a:ext cx="183" cy="192"/>
            </a:xfrm>
            <a:prstGeom prst="rect">
              <a:avLst/>
            </a:prstGeom>
            <a:solidFill>
              <a:srgbClr val="CCFF66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id-ID">
                <a:latin typeface="Arial" charset="0"/>
                <a:cs typeface="+mn-cs"/>
              </a:endParaRPr>
            </a:p>
          </p:txBody>
        </p:sp>
        <p:sp>
          <p:nvSpPr>
            <p:cNvPr id="39" name="Rectangle 97"/>
            <p:cNvSpPr>
              <a:spLocks noChangeArrowheads="1"/>
            </p:cNvSpPr>
            <p:nvPr/>
          </p:nvSpPr>
          <p:spPr bwMode="auto">
            <a:xfrm>
              <a:off x="873" y="3993"/>
              <a:ext cx="183" cy="192"/>
            </a:xfrm>
            <a:prstGeom prst="rect">
              <a:avLst/>
            </a:prstGeom>
            <a:solidFill>
              <a:srgbClr val="CCFF66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id-ID">
                <a:latin typeface="Arial" charset="0"/>
                <a:cs typeface="+mn-cs"/>
              </a:endParaRPr>
            </a:p>
          </p:txBody>
        </p:sp>
        <p:sp>
          <p:nvSpPr>
            <p:cNvPr id="40" name="Rectangle 98"/>
            <p:cNvSpPr>
              <a:spLocks noChangeArrowheads="1"/>
            </p:cNvSpPr>
            <p:nvPr/>
          </p:nvSpPr>
          <p:spPr bwMode="auto">
            <a:xfrm>
              <a:off x="1065" y="3993"/>
              <a:ext cx="183" cy="192"/>
            </a:xfrm>
            <a:prstGeom prst="rect">
              <a:avLst/>
            </a:prstGeom>
            <a:solidFill>
              <a:srgbClr val="CCFF66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id-ID">
                <a:latin typeface="Arial" charset="0"/>
                <a:cs typeface="+mn-cs"/>
              </a:endParaRPr>
            </a:p>
          </p:txBody>
        </p:sp>
        <p:sp>
          <p:nvSpPr>
            <p:cNvPr id="41" name="Rectangle 99"/>
            <p:cNvSpPr>
              <a:spLocks noChangeArrowheads="1"/>
            </p:cNvSpPr>
            <p:nvPr/>
          </p:nvSpPr>
          <p:spPr bwMode="auto">
            <a:xfrm>
              <a:off x="1257" y="3993"/>
              <a:ext cx="183" cy="192"/>
            </a:xfrm>
            <a:prstGeom prst="rect">
              <a:avLst/>
            </a:prstGeom>
            <a:solidFill>
              <a:srgbClr val="CCFF66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id-ID">
                <a:latin typeface="Arial" charset="0"/>
                <a:cs typeface="+mn-cs"/>
              </a:endParaRPr>
            </a:p>
          </p:txBody>
        </p:sp>
        <p:sp>
          <p:nvSpPr>
            <p:cNvPr id="42" name="Rectangle 100"/>
            <p:cNvSpPr>
              <a:spLocks noChangeArrowheads="1"/>
            </p:cNvSpPr>
            <p:nvPr/>
          </p:nvSpPr>
          <p:spPr bwMode="auto">
            <a:xfrm>
              <a:off x="1449" y="3993"/>
              <a:ext cx="183" cy="192"/>
            </a:xfrm>
            <a:prstGeom prst="rect">
              <a:avLst/>
            </a:prstGeom>
            <a:solidFill>
              <a:srgbClr val="CCFF66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id-ID">
                <a:latin typeface="Arial" charset="0"/>
                <a:cs typeface="+mn-cs"/>
              </a:endParaRPr>
            </a:p>
          </p:txBody>
        </p:sp>
        <p:sp>
          <p:nvSpPr>
            <p:cNvPr id="43" name="Rectangle 101"/>
            <p:cNvSpPr>
              <a:spLocks noChangeArrowheads="1"/>
            </p:cNvSpPr>
            <p:nvPr/>
          </p:nvSpPr>
          <p:spPr bwMode="auto">
            <a:xfrm>
              <a:off x="1641" y="3993"/>
              <a:ext cx="183" cy="192"/>
            </a:xfrm>
            <a:prstGeom prst="rect">
              <a:avLst/>
            </a:prstGeom>
            <a:solidFill>
              <a:srgbClr val="CCFF66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id-ID">
                <a:latin typeface="Arial" charset="0"/>
                <a:cs typeface="+mn-cs"/>
              </a:endParaRPr>
            </a:p>
          </p:txBody>
        </p:sp>
        <p:sp>
          <p:nvSpPr>
            <p:cNvPr id="44" name="Rectangle 102"/>
            <p:cNvSpPr>
              <a:spLocks noChangeArrowheads="1"/>
            </p:cNvSpPr>
            <p:nvPr/>
          </p:nvSpPr>
          <p:spPr bwMode="auto">
            <a:xfrm>
              <a:off x="1833" y="3993"/>
              <a:ext cx="183" cy="192"/>
            </a:xfrm>
            <a:prstGeom prst="rect">
              <a:avLst/>
            </a:prstGeom>
            <a:solidFill>
              <a:srgbClr val="CCFF66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id-ID">
                <a:latin typeface="Arial" charset="0"/>
                <a:cs typeface="+mn-cs"/>
              </a:endParaRPr>
            </a:p>
          </p:txBody>
        </p:sp>
        <p:sp>
          <p:nvSpPr>
            <p:cNvPr id="45" name="Rectangle 103"/>
            <p:cNvSpPr>
              <a:spLocks noChangeArrowheads="1"/>
            </p:cNvSpPr>
            <p:nvPr/>
          </p:nvSpPr>
          <p:spPr bwMode="auto">
            <a:xfrm>
              <a:off x="2025" y="3993"/>
              <a:ext cx="183" cy="192"/>
            </a:xfrm>
            <a:prstGeom prst="rect">
              <a:avLst/>
            </a:prstGeom>
            <a:solidFill>
              <a:srgbClr val="CCFF66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id-ID">
                <a:latin typeface="Arial" charset="0"/>
                <a:cs typeface="+mn-cs"/>
              </a:endParaRPr>
            </a:p>
          </p:txBody>
        </p:sp>
        <p:sp>
          <p:nvSpPr>
            <p:cNvPr id="46" name="Rectangle 104"/>
            <p:cNvSpPr>
              <a:spLocks noChangeArrowheads="1"/>
            </p:cNvSpPr>
            <p:nvPr/>
          </p:nvSpPr>
          <p:spPr bwMode="auto">
            <a:xfrm>
              <a:off x="2217" y="3993"/>
              <a:ext cx="183" cy="192"/>
            </a:xfrm>
            <a:prstGeom prst="rect">
              <a:avLst/>
            </a:prstGeom>
            <a:solidFill>
              <a:srgbClr val="CCFF66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id-ID">
                <a:latin typeface="Arial" charset="0"/>
                <a:cs typeface="+mn-cs"/>
              </a:endParaRPr>
            </a:p>
          </p:txBody>
        </p:sp>
        <p:sp>
          <p:nvSpPr>
            <p:cNvPr id="47" name="Rectangle 105"/>
            <p:cNvSpPr>
              <a:spLocks noChangeArrowheads="1"/>
            </p:cNvSpPr>
            <p:nvPr/>
          </p:nvSpPr>
          <p:spPr bwMode="auto">
            <a:xfrm>
              <a:off x="2409" y="3993"/>
              <a:ext cx="183" cy="192"/>
            </a:xfrm>
            <a:prstGeom prst="rect">
              <a:avLst/>
            </a:prstGeom>
            <a:solidFill>
              <a:srgbClr val="CCFF66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id-ID">
                <a:latin typeface="Arial" charset="0"/>
                <a:cs typeface="+mn-cs"/>
              </a:endParaRPr>
            </a:p>
          </p:txBody>
        </p:sp>
        <p:sp>
          <p:nvSpPr>
            <p:cNvPr id="48" name="Rectangle 106"/>
            <p:cNvSpPr>
              <a:spLocks noChangeArrowheads="1"/>
            </p:cNvSpPr>
            <p:nvPr/>
          </p:nvSpPr>
          <p:spPr bwMode="auto">
            <a:xfrm>
              <a:off x="2601" y="3993"/>
              <a:ext cx="183" cy="192"/>
            </a:xfrm>
            <a:prstGeom prst="rect">
              <a:avLst/>
            </a:prstGeom>
            <a:solidFill>
              <a:srgbClr val="CCFF66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id-ID">
                <a:latin typeface="Arial" charset="0"/>
                <a:cs typeface="+mn-cs"/>
              </a:endParaRPr>
            </a:p>
          </p:txBody>
        </p:sp>
        <p:sp>
          <p:nvSpPr>
            <p:cNvPr id="49" name="Rectangle 107"/>
            <p:cNvSpPr>
              <a:spLocks noChangeArrowheads="1"/>
            </p:cNvSpPr>
            <p:nvPr/>
          </p:nvSpPr>
          <p:spPr bwMode="auto">
            <a:xfrm>
              <a:off x="2793" y="3993"/>
              <a:ext cx="183" cy="192"/>
            </a:xfrm>
            <a:prstGeom prst="rect">
              <a:avLst/>
            </a:prstGeom>
            <a:solidFill>
              <a:srgbClr val="CCFF66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id-ID">
                <a:latin typeface="Arial" charset="0"/>
                <a:cs typeface="+mn-cs"/>
              </a:endParaRPr>
            </a:p>
          </p:txBody>
        </p:sp>
        <p:sp>
          <p:nvSpPr>
            <p:cNvPr id="50" name="Rectangle 108"/>
            <p:cNvSpPr>
              <a:spLocks noChangeArrowheads="1"/>
            </p:cNvSpPr>
            <p:nvPr/>
          </p:nvSpPr>
          <p:spPr bwMode="auto">
            <a:xfrm>
              <a:off x="2985" y="3993"/>
              <a:ext cx="183" cy="192"/>
            </a:xfrm>
            <a:prstGeom prst="rect">
              <a:avLst/>
            </a:prstGeom>
            <a:solidFill>
              <a:srgbClr val="CCFF66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id-ID">
                <a:latin typeface="Arial" charset="0"/>
                <a:cs typeface="+mn-cs"/>
              </a:endParaRPr>
            </a:p>
          </p:txBody>
        </p:sp>
        <p:sp>
          <p:nvSpPr>
            <p:cNvPr id="51" name="Rectangle 109"/>
            <p:cNvSpPr>
              <a:spLocks noChangeArrowheads="1"/>
            </p:cNvSpPr>
            <p:nvPr/>
          </p:nvSpPr>
          <p:spPr bwMode="auto">
            <a:xfrm>
              <a:off x="3177" y="3993"/>
              <a:ext cx="183" cy="192"/>
            </a:xfrm>
            <a:prstGeom prst="rect">
              <a:avLst/>
            </a:prstGeom>
            <a:solidFill>
              <a:srgbClr val="CCFF66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id-ID">
                <a:latin typeface="Arial" charset="0"/>
                <a:cs typeface="+mn-cs"/>
              </a:endParaRPr>
            </a:p>
          </p:txBody>
        </p:sp>
        <p:sp>
          <p:nvSpPr>
            <p:cNvPr id="52" name="Rectangle 110"/>
            <p:cNvSpPr>
              <a:spLocks noChangeArrowheads="1"/>
            </p:cNvSpPr>
            <p:nvPr/>
          </p:nvSpPr>
          <p:spPr bwMode="auto">
            <a:xfrm>
              <a:off x="3369" y="3993"/>
              <a:ext cx="183" cy="192"/>
            </a:xfrm>
            <a:prstGeom prst="rect">
              <a:avLst/>
            </a:prstGeom>
            <a:solidFill>
              <a:srgbClr val="CCFF66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id-ID">
                <a:latin typeface="Arial" charset="0"/>
                <a:cs typeface="+mn-cs"/>
              </a:endParaRPr>
            </a:p>
          </p:txBody>
        </p:sp>
        <p:sp>
          <p:nvSpPr>
            <p:cNvPr id="53" name="Rectangle 111"/>
            <p:cNvSpPr>
              <a:spLocks noChangeArrowheads="1"/>
            </p:cNvSpPr>
            <p:nvPr/>
          </p:nvSpPr>
          <p:spPr bwMode="auto">
            <a:xfrm>
              <a:off x="3561" y="3993"/>
              <a:ext cx="183" cy="192"/>
            </a:xfrm>
            <a:prstGeom prst="rect">
              <a:avLst/>
            </a:prstGeom>
            <a:solidFill>
              <a:srgbClr val="CCFF66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id-ID">
                <a:latin typeface="Arial" charset="0"/>
                <a:cs typeface="+mn-cs"/>
              </a:endParaRPr>
            </a:p>
          </p:txBody>
        </p:sp>
        <p:sp>
          <p:nvSpPr>
            <p:cNvPr id="54" name="Rectangle 112"/>
            <p:cNvSpPr>
              <a:spLocks noChangeArrowheads="1"/>
            </p:cNvSpPr>
            <p:nvPr/>
          </p:nvSpPr>
          <p:spPr bwMode="auto">
            <a:xfrm>
              <a:off x="3753" y="3993"/>
              <a:ext cx="183" cy="192"/>
            </a:xfrm>
            <a:prstGeom prst="rect">
              <a:avLst/>
            </a:prstGeom>
            <a:solidFill>
              <a:srgbClr val="CCFF66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id-ID">
                <a:latin typeface="Arial" charset="0"/>
                <a:cs typeface="+mn-cs"/>
              </a:endParaRPr>
            </a:p>
          </p:txBody>
        </p:sp>
        <p:sp>
          <p:nvSpPr>
            <p:cNvPr id="55" name="Rectangle 113"/>
            <p:cNvSpPr>
              <a:spLocks noChangeArrowheads="1"/>
            </p:cNvSpPr>
            <p:nvPr/>
          </p:nvSpPr>
          <p:spPr bwMode="auto">
            <a:xfrm>
              <a:off x="3945" y="3993"/>
              <a:ext cx="183" cy="192"/>
            </a:xfrm>
            <a:prstGeom prst="rect">
              <a:avLst/>
            </a:prstGeom>
            <a:solidFill>
              <a:srgbClr val="CCFF66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id-ID">
                <a:latin typeface="Arial" charset="0"/>
                <a:cs typeface="+mn-cs"/>
              </a:endParaRPr>
            </a:p>
          </p:txBody>
        </p:sp>
        <p:sp>
          <p:nvSpPr>
            <p:cNvPr id="56" name="Rectangle 114"/>
            <p:cNvSpPr>
              <a:spLocks noChangeArrowheads="1"/>
            </p:cNvSpPr>
            <p:nvPr/>
          </p:nvSpPr>
          <p:spPr bwMode="auto">
            <a:xfrm>
              <a:off x="4137" y="3993"/>
              <a:ext cx="183" cy="192"/>
            </a:xfrm>
            <a:prstGeom prst="rect">
              <a:avLst/>
            </a:prstGeom>
            <a:solidFill>
              <a:srgbClr val="CCFF66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id-ID">
                <a:latin typeface="Arial" charset="0"/>
                <a:cs typeface="+mn-cs"/>
              </a:endParaRPr>
            </a:p>
          </p:txBody>
        </p:sp>
        <p:sp>
          <p:nvSpPr>
            <p:cNvPr id="57" name="Rectangle 115"/>
            <p:cNvSpPr>
              <a:spLocks noChangeArrowheads="1"/>
            </p:cNvSpPr>
            <p:nvPr/>
          </p:nvSpPr>
          <p:spPr bwMode="auto">
            <a:xfrm>
              <a:off x="4329" y="3993"/>
              <a:ext cx="183" cy="192"/>
            </a:xfrm>
            <a:prstGeom prst="rect">
              <a:avLst/>
            </a:prstGeom>
            <a:solidFill>
              <a:srgbClr val="CCFF66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id-ID">
                <a:latin typeface="Arial" charset="0"/>
                <a:cs typeface="+mn-cs"/>
              </a:endParaRPr>
            </a:p>
          </p:txBody>
        </p:sp>
        <p:sp>
          <p:nvSpPr>
            <p:cNvPr id="58" name="Rectangle 116"/>
            <p:cNvSpPr>
              <a:spLocks noChangeArrowheads="1"/>
            </p:cNvSpPr>
            <p:nvPr/>
          </p:nvSpPr>
          <p:spPr bwMode="auto">
            <a:xfrm>
              <a:off x="4521" y="3993"/>
              <a:ext cx="183" cy="192"/>
            </a:xfrm>
            <a:prstGeom prst="rect">
              <a:avLst/>
            </a:prstGeom>
            <a:solidFill>
              <a:srgbClr val="CCFF66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id-ID">
                <a:latin typeface="Arial" charset="0"/>
                <a:cs typeface="+mn-cs"/>
              </a:endParaRPr>
            </a:p>
          </p:txBody>
        </p:sp>
        <p:sp>
          <p:nvSpPr>
            <p:cNvPr id="59" name="Rectangle 117"/>
            <p:cNvSpPr>
              <a:spLocks noChangeArrowheads="1"/>
            </p:cNvSpPr>
            <p:nvPr/>
          </p:nvSpPr>
          <p:spPr bwMode="auto">
            <a:xfrm>
              <a:off x="4713" y="3993"/>
              <a:ext cx="183" cy="192"/>
            </a:xfrm>
            <a:prstGeom prst="rect">
              <a:avLst/>
            </a:prstGeom>
            <a:solidFill>
              <a:srgbClr val="CCFF66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id-ID">
                <a:latin typeface="Arial" charset="0"/>
                <a:cs typeface="+mn-cs"/>
              </a:endParaRPr>
            </a:p>
          </p:txBody>
        </p:sp>
        <p:sp>
          <p:nvSpPr>
            <p:cNvPr id="60" name="Rectangle 118"/>
            <p:cNvSpPr>
              <a:spLocks noChangeArrowheads="1"/>
            </p:cNvSpPr>
            <p:nvPr/>
          </p:nvSpPr>
          <p:spPr bwMode="auto">
            <a:xfrm>
              <a:off x="4905" y="3993"/>
              <a:ext cx="183" cy="192"/>
            </a:xfrm>
            <a:prstGeom prst="rect">
              <a:avLst/>
            </a:prstGeom>
            <a:solidFill>
              <a:srgbClr val="CCFF66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id-ID">
                <a:latin typeface="Arial" charset="0"/>
                <a:cs typeface="+mn-cs"/>
              </a:endParaRPr>
            </a:p>
          </p:txBody>
        </p:sp>
        <p:sp>
          <p:nvSpPr>
            <p:cNvPr id="61" name="Rectangle 119"/>
            <p:cNvSpPr>
              <a:spLocks noChangeArrowheads="1"/>
            </p:cNvSpPr>
            <p:nvPr/>
          </p:nvSpPr>
          <p:spPr bwMode="auto">
            <a:xfrm>
              <a:off x="5097" y="3993"/>
              <a:ext cx="183" cy="192"/>
            </a:xfrm>
            <a:prstGeom prst="rect">
              <a:avLst/>
            </a:prstGeom>
            <a:solidFill>
              <a:srgbClr val="CCFF66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id-ID">
                <a:latin typeface="Arial" charset="0"/>
                <a:cs typeface="+mn-cs"/>
              </a:endParaRPr>
            </a:p>
          </p:txBody>
        </p:sp>
        <p:sp>
          <p:nvSpPr>
            <p:cNvPr id="62" name="Rectangle 120"/>
            <p:cNvSpPr>
              <a:spLocks noChangeArrowheads="1"/>
            </p:cNvSpPr>
            <p:nvPr/>
          </p:nvSpPr>
          <p:spPr bwMode="auto">
            <a:xfrm>
              <a:off x="5289" y="3993"/>
              <a:ext cx="183" cy="192"/>
            </a:xfrm>
            <a:prstGeom prst="rect">
              <a:avLst/>
            </a:prstGeom>
            <a:solidFill>
              <a:srgbClr val="CCFF66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id-ID">
                <a:latin typeface="Arial" charset="0"/>
                <a:cs typeface="+mn-cs"/>
              </a:endParaRPr>
            </a:p>
          </p:txBody>
        </p:sp>
        <p:sp>
          <p:nvSpPr>
            <p:cNvPr id="63" name="Rectangle 121"/>
            <p:cNvSpPr>
              <a:spLocks noChangeArrowheads="1"/>
            </p:cNvSpPr>
            <p:nvPr/>
          </p:nvSpPr>
          <p:spPr bwMode="auto">
            <a:xfrm>
              <a:off x="5481" y="3993"/>
              <a:ext cx="183" cy="192"/>
            </a:xfrm>
            <a:prstGeom prst="rect">
              <a:avLst/>
            </a:prstGeom>
            <a:solidFill>
              <a:srgbClr val="CCFF66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id-ID">
                <a:latin typeface="Arial" charset="0"/>
                <a:cs typeface="+mn-cs"/>
              </a:endParaRPr>
            </a:p>
          </p:txBody>
        </p:sp>
        <p:sp>
          <p:nvSpPr>
            <p:cNvPr id="64" name="Rectangle 122"/>
            <p:cNvSpPr>
              <a:spLocks noChangeArrowheads="1"/>
            </p:cNvSpPr>
            <p:nvPr/>
          </p:nvSpPr>
          <p:spPr bwMode="auto">
            <a:xfrm>
              <a:off x="5673" y="3993"/>
              <a:ext cx="183" cy="192"/>
            </a:xfrm>
            <a:prstGeom prst="rect">
              <a:avLst/>
            </a:prstGeom>
            <a:solidFill>
              <a:srgbClr val="CCFF66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id-ID">
                <a:latin typeface="Arial" charset="0"/>
                <a:cs typeface="+mn-cs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ILALANG.jpg"/>
          <p:cNvPicPr>
            <a:picLocks noChangeAspect="1"/>
          </p:cNvPicPr>
          <p:nvPr/>
        </p:nvPicPr>
        <p:blipFill>
          <a:blip r:embed="rId2">
            <a:lum bright="2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158" y="500042"/>
            <a:ext cx="8229600" cy="5429288"/>
          </a:xfrm>
        </p:spPr>
        <p:txBody>
          <a:bodyPr>
            <a:normAutofit/>
          </a:bodyPr>
          <a:lstStyle/>
          <a:p>
            <a:pPr lvl="0"/>
            <a:r>
              <a:rPr lang="en-US" dirty="0" err="1" smtClean="0">
                <a:latin typeface="Comic Sans MS" pitchFamily="66" charset="0"/>
              </a:rPr>
              <a:t>Susun</a:t>
            </a:r>
            <a:r>
              <a:rPr lang="en-US" dirty="0" smtClean="0">
                <a:latin typeface="Comic Sans MS" pitchFamily="66" charset="0"/>
              </a:rPr>
              <a:t> </a:t>
            </a:r>
            <a:r>
              <a:rPr lang="en-US" dirty="0" err="1" smtClean="0">
                <a:latin typeface="Comic Sans MS" pitchFamily="66" charset="0"/>
              </a:rPr>
              <a:t>hasil</a:t>
            </a:r>
            <a:r>
              <a:rPr lang="en-US" dirty="0" smtClean="0">
                <a:latin typeface="Comic Sans MS" pitchFamily="66" charset="0"/>
              </a:rPr>
              <a:t> </a:t>
            </a:r>
            <a:r>
              <a:rPr lang="en-US" dirty="0" err="1" smtClean="0">
                <a:latin typeface="Comic Sans MS" pitchFamily="66" charset="0"/>
              </a:rPr>
              <a:t>karya</a:t>
            </a:r>
            <a:r>
              <a:rPr lang="en-US" dirty="0" smtClean="0">
                <a:latin typeface="Comic Sans MS" pitchFamily="66" charset="0"/>
              </a:rPr>
              <a:t> </a:t>
            </a:r>
            <a:r>
              <a:rPr lang="en-US" dirty="0" err="1" smtClean="0">
                <a:latin typeface="Comic Sans MS" pitchFamily="66" charset="0"/>
              </a:rPr>
              <a:t>anak</a:t>
            </a:r>
            <a:r>
              <a:rPr lang="en-US" dirty="0" smtClean="0">
                <a:latin typeface="Comic Sans MS" pitchFamily="66" charset="0"/>
              </a:rPr>
              <a:t>, </a:t>
            </a:r>
            <a:r>
              <a:rPr lang="en-US" dirty="0" err="1" smtClean="0">
                <a:latin typeface="Comic Sans MS" pitchFamily="66" charset="0"/>
              </a:rPr>
              <a:t>foto-foto</a:t>
            </a:r>
            <a:r>
              <a:rPr lang="en-US" dirty="0" smtClean="0">
                <a:latin typeface="Comic Sans MS" pitchFamily="66" charset="0"/>
              </a:rPr>
              <a:t> </a:t>
            </a:r>
            <a:r>
              <a:rPr lang="en-US" dirty="0" err="1" smtClean="0">
                <a:latin typeface="Comic Sans MS" pitchFamily="66" charset="0"/>
              </a:rPr>
              <a:t>dan</a:t>
            </a:r>
            <a:r>
              <a:rPr lang="en-US" dirty="0" smtClean="0">
                <a:latin typeface="Comic Sans MS" pitchFamily="66" charset="0"/>
              </a:rPr>
              <a:t> </a:t>
            </a:r>
            <a:r>
              <a:rPr lang="en-US" dirty="0" err="1" smtClean="0">
                <a:latin typeface="Comic Sans MS" pitchFamily="66" charset="0"/>
              </a:rPr>
              <a:t>catatan-catatan</a:t>
            </a:r>
            <a:r>
              <a:rPr lang="en-US" dirty="0" smtClean="0">
                <a:latin typeface="Comic Sans MS" pitchFamily="66" charset="0"/>
              </a:rPr>
              <a:t> </a:t>
            </a:r>
            <a:r>
              <a:rPr lang="en-US" dirty="0" err="1" smtClean="0">
                <a:latin typeface="Comic Sans MS" pitchFamily="66" charset="0"/>
              </a:rPr>
              <a:t>berdasarkan</a:t>
            </a:r>
            <a:r>
              <a:rPr lang="en-US" dirty="0" smtClean="0">
                <a:latin typeface="Comic Sans MS" pitchFamily="66" charset="0"/>
              </a:rPr>
              <a:t> </a:t>
            </a:r>
            <a:r>
              <a:rPr lang="en-US" dirty="0" err="1" smtClean="0">
                <a:latin typeface="Comic Sans MS" pitchFamily="66" charset="0"/>
              </a:rPr>
              <a:t>urutan</a:t>
            </a:r>
            <a:r>
              <a:rPr lang="en-US" dirty="0" smtClean="0">
                <a:latin typeface="Comic Sans MS" pitchFamily="66" charset="0"/>
              </a:rPr>
              <a:t> </a:t>
            </a:r>
            <a:r>
              <a:rPr lang="en-US" dirty="0" err="1" smtClean="0">
                <a:latin typeface="Comic Sans MS" pitchFamily="66" charset="0"/>
              </a:rPr>
              <a:t>tanggal</a:t>
            </a:r>
            <a:r>
              <a:rPr lang="en-US" dirty="0" smtClean="0">
                <a:latin typeface="Comic Sans MS" pitchFamily="66" charset="0"/>
              </a:rPr>
              <a:t>. </a:t>
            </a:r>
            <a:endParaRPr lang="id-ID" dirty="0" smtClean="0">
              <a:latin typeface="Comic Sans MS" pitchFamily="66" charset="0"/>
            </a:endParaRPr>
          </a:p>
          <a:p>
            <a:pPr lvl="0"/>
            <a:r>
              <a:rPr lang="id-ID" dirty="0" smtClean="0">
                <a:latin typeface="Comic Sans MS" pitchFamily="66" charset="0"/>
              </a:rPr>
              <a:t>Masukkan ke dalam wadah yang telah diberi nama anak. </a:t>
            </a:r>
          </a:p>
          <a:p>
            <a:pPr lvl="0"/>
            <a:r>
              <a:rPr lang="id-ID" dirty="0" smtClean="0">
                <a:latin typeface="Comic Sans MS" pitchFamily="66" charset="0"/>
              </a:rPr>
              <a:t>S</a:t>
            </a:r>
            <a:r>
              <a:rPr lang="en-US" dirty="0" err="1" smtClean="0">
                <a:latin typeface="Comic Sans MS" pitchFamily="66" charset="0"/>
              </a:rPr>
              <a:t>usun</a:t>
            </a:r>
            <a:r>
              <a:rPr lang="en-US" dirty="0" smtClean="0">
                <a:latin typeface="Comic Sans MS" pitchFamily="66" charset="0"/>
              </a:rPr>
              <a:t> </a:t>
            </a:r>
            <a:r>
              <a:rPr lang="en-US" dirty="0" err="1" smtClean="0">
                <a:latin typeface="Comic Sans MS" pitchFamily="66" charset="0"/>
              </a:rPr>
              <a:t>secara</a:t>
            </a:r>
            <a:r>
              <a:rPr lang="en-US" dirty="0" smtClean="0">
                <a:latin typeface="Comic Sans MS" pitchFamily="66" charset="0"/>
              </a:rPr>
              <a:t> </a:t>
            </a:r>
            <a:r>
              <a:rPr lang="en-US" dirty="0" err="1" smtClean="0">
                <a:latin typeface="Comic Sans MS" pitchFamily="66" charset="0"/>
              </a:rPr>
              <a:t>alfabet</a:t>
            </a:r>
            <a:r>
              <a:rPr lang="en-US" dirty="0" smtClean="0">
                <a:latin typeface="Comic Sans MS" pitchFamily="66" charset="0"/>
              </a:rPr>
              <a:t> </a:t>
            </a:r>
            <a:r>
              <a:rPr lang="en-US" dirty="0" err="1" smtClean="0">
                <a:latin typeface="Comic Sans MS" pitchFamily="66" charset="0"/>
              </a:rPr>
              <a:t>sesuai</a:t>
            </a:r>
            <a:r>
              <a:rPr lang="en-US" dirty="0" smtClean="0">
                <a:latin typeface="Comic Sans MS" pitchFamily="66" charset="0"/>
              </a:rPr>
              <a:t> </a:t>
            </a:r>
            <a:r>
              <a:rPr lang="en-US" dirty="0" err="1" smtClean="0">
                <a:latin typeface="Comic Sans MS" pitchFamily="66" charset="0"/>
              </a:rPr>
              <a:t>nama</a:t>
            </a:r>
            <a:r>
              <a:rPr lang="en-US" dirty="0" smtClean="0">
                <a:latin typeface="Comic Sans MS" pitchFamily="66" charset="0"/>
              </a:rPr>
              <a:t> </a:t>
            </a:r>
            <a:r>
              <a:rPr lang="en-US" dirty="0" err="1" smtClean="0">
                <a:latin typeface="Comic Sans MS" pitchFamily="66" charset="0"/>
              </a:rPr>
              <a:t>anak</a:t>
            </a:r>
            <a:r>
              <a:rPr lang="en-US" dirty="0" smtClean="0">
                <a:latin typeface="Comic Sans MS" pitchFamily="66" charset="0"/>
              </a:rPr>
              <a:t> </a:t>
            </a:r>
            <a:r>
              <a:rPr lang="en-US" dirty="0" err="1" smtClean="0">
                <a:latin typeface="Comic Sans MS" pitchFamily="66" charset="0"/>
              </a:rPr>
              <a:t>untuk</a:t>
            </a:r>
            <a:r>
              <a:rPr lang="en-US" dirty="0" smtClean="0">
                <a:latin typeface="Comic Sans MS" pitchFamily="66" charset="0"/>
              </a:rPr>
              <a:t> </a:t>
            </a:r>
            <a:r>
              <a:rPr lang="en-US" dirty="0" err="1" smtClean="0">
                <a:latin typeface="Comic Sans MS" pitchFamily="66" charset="0"/>
              </a:rPr>
              <a:t>memudahkan</a:t>
            </a:r>
            <a:r>
              <a:rPr lang="en-US" dirty="0" smtClean="0">
                <a:latin typeface="Comic Sans MS" pitchFamily="66" charset="0"/>
              </a:rPr>
              <a:t> </a:t>
            </a:r>
            <a:r>
              <a:rPr lang="en-US" dirty="0" err="1" smtClean="0">
                <a:latin typeface="Comic Sans MS" pitchFamily="66" charset="0"/>
              </a:rPr>
              <a:t>pemanfaatannya</a:t>
            </a:r>
            <a:r>
              <a:rPr lang="en-US" dirty="0" smtClean="0">
                <a:latin typeface="Comic Sans MS" pitchFamily="66" charset="0"/>
              </a:rPr>
              <a:t>. </a:t>
            </a:r>
            <a:endParaRPr lang="id-ID" dirty="0" smtClean="0">
              <a:latin typeface="Comic Sans MS" pitchFamily="66" charset="0"/>
            </a:endParaRPr>
          </a:p>
          <a:p>
            <a:pPr>
              <a:buNone/>
            </a:pPr>
            <a:endParaRPr lang="id-ID" dirty="0" smtClean="0"/>
          </a:p>
          <a:p>
            <a:pPr>
              <a:buNone/>
            </a:pPr>
            <a:endParaRPr lang="id-ID" dirty="0" smtClean="0"/>
          </a:p>
          <a:p>
            <a:pPr>
              <a:buNone/>
            </a:pPr>
            <a:endParaRPr lang="id-ID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ILALANG.jpg"/>
          <p:cNvPicPr>
            <a:picLocks noChangeAspect="1"/>
          </p:cNvPicPr>
          <p:nvPr/>
        </p:nvPicPr>
        <p:blipFill>
          <a:blip r:embed="rId2">
            <a:lum bright="2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85720" y="928670"/>
            <a:ext cx="8229600" cy="5143536"/>
          </a:xfrm>
        </p:spPr>
        <p:txBody>
          <a:bodyPr>
            <a:normAutofit/>
          </a:bodyPr>
          <a:lstStyle/>
          <a:p>
            <a:pPr lvl="0"/>
            <a:r>
              <a:rPr lang="id-ID" dirty="0" smtClean="0">
                <a:latin typeface="Comic Sans MS" pitchFamily="66" charset="0"/>
              </a:rPr>
              <a:t>Tambahkan/perbaharui karya anak setiap 2 minggu, sehingga portofolio dapat memberikan gambaran lengkap tentang kemampuan anak dan menceritakan kemajuan yang diraih anak.</a:t>
            </a:r>
          </a:p>
          <a:p>
            <a:pPr lvl="0"/>
            <a:r>
              <a:rPr lang="id-ID" dirty="0" smtClean="0">
                <a:latin typeface="Comic Sans MS" pitchFamily="66" charset="0"/>
              </a:rPr>
              <a:t>Tunjukkan kepada orangtua </a:t>
            </a:r>
            <a:r>
              <a:rPr lang="id-ID" smtClean="0">
                <a:latin typeface="Comic Sans MS" pitchFamily="66" charset="0"/>
              </a:rPr>
              <a:t>setiap Bulanan, triwulan </a:t>
            </a:r>
            <a:r>
              <a:rPr lang="id-ID" dirty="0" smtClean="0">
                <a:latin typeface="Comic Sans MS" pitchFamily="66" charset="0"/>
              </a:rPr>
              <a:t>atau semester dan simpan di tempat yang mudah dibaca oleh orangtua bila mereka ingin membacanya. </a:t>
            </a:r>
          </a:p>
          <a:p>
            <a:pPr>
              <a:buNone/>
            </a:pPr>
            <a:endParaRPr lang="id-ID" dirty="0" smtClean="0"/>
          </a:p>
          <a:p>
            <a:pPr>
              <a:buNone/>
            </a:pPr>
            <a:endParaRPr lang="id-ID" dirty="0" smtClean="0"/>
          </a:p>
          <a:p>
            <a:pPr>
              <a:buNone/>
            </a:pPr>
            <a:endParaRPr lang="id-ID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dirty="0" smtClean="0"/>
              <a:t>PERTEMUAN 8</a:t>
            </a: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id-ID" dirty="0" smtClean="0"/>
              <a:t>PELAPORAN DAN MENGKOMUNIKASIKAN </a:t>
            </a:r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23716811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IMGP0692.JPG"/>
          <p:cNvPicPr>
            <a:picLocks noChangeAspect="1"/>
          </p:cNvPicPr>
          <p:nvPr/>
        </p:nvPicPr>
        <p:blipFill>
          <a:blip r:embed="rId2" cstate="print">
            <a:duotone>
              <a:schemeClr val="accent3">
                <a:shade val="45000"/>
                <a:satMod val="135000"/>
              </a:schemeClr>
              <a:prstClr val="white"/>
            </a:duotone>
            <a:lum bright="2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algn="ctr">
              <a:buNone/>
            </a:pPr>
            <a:r>
              <a:rPr lang="id-ID" sz="4800" b="1" dirty="0" smtClean="0">
                <a:latin typeface="Aharoni" pitchFamily="2" charset="-79"/>
                <a:ea typeface="Dotum" pitchFamily="34" charset="-127"/>
                <a:cs typeface="Aharoni" pitchFamily="2" charset="-79"/>
              </a:rPr>
              <a:t>Pelaporan merupakan kegiatan mengkomunikasikan dan menjelaskan hasil penilaian pendidik/ guru tentang pertumbuhan dan perkembangan anak</a:t>
            </a:r>
            <a:r>
              <a:rPr lang="id-ID" sz="4800" dirty="0" smtClean="0">
                <a:latin typeface="Aharoni" pitchFamily="2" charset="-79"/>
                <a:ea typeface="Dotum" pitchFamily="34" charset="-127"/>
                <a:cs typeface="Aharoni" pitchFamily="2" charset="-79"/>
              </a:rPr>
              <a:t>.</a:t>
            </a:r>
          </a:p>
          <a:p>
            <a:pPr>
              <a:buNone/>
            </a:pPr>
            <a:endParaRPr lang="id-ID" sz="4800" dirty="0">
              <a:latin typeface="Aparajita" pitchFamily="34" charset="0"/>
              <a:ea typeface="Dotum" pitchFamily="34" charset="-127"/>
              <a:cs typeface="Aparajita" pitchFamily="34" charset="0"/>
            </a:endParaRP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0" y="0"/>
            <a:ext cx="9144000" cy="114300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rmAutofit fontScale="90000" lnSpcReduction="2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d-ID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Rockwell Extra Bold" pitchFamily="18" charset="0"/>
                <a:ea typeface="+mn-ea"/>
                <a:cs typeface="+mn-cs"/>
              </a:rPr>
              <a:t>Tahap V</a:t>
            </a:r>
            <a:br>
              <a:rPr kumimoji="0" lang="id-ID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Rockwell Extra Bold" pitchFamily="18" charset="0"/>
                <a:ea typeface="+mn-ea"/>
                <a:cs typeface="+mn-cs"/>
              </a:rPr>
            </a:br>
            <a:r>
              <a:rPr kumimoji="0" lang="id-ID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Rockwell Extra Bold" pitchFamily="18" charset="0"/>
                <a:ea typeface="+mn-ea"/>
                <a:cs typeface="+mn-cs"/>
              </a:rPr>
              <a:t>PELAPORAN</a:t>
            </a:r>
            <a:endParaRPr kumimoji="0" lang="id-ID" sz="4400" b="0" i="0" u="none" strike="noStrike" kern="1200" cap="none" spc="0" normalizeH="0" baseline="0" noProof="0" dirty="0">
              <a:ln>
                <a:noFill/>
              </a:ln>
              <a:solidFill>
                <a:schemeClr val="dk1"/>
              </a:solidFill>
              <a:effectLst/>
              <a:uLnTx/>
              <a:uFillTx/>
              <a:latin typeface="Rockwell Extra Bold" pitchFamily="18" charset="0"/>
              <a:ea typeface="+mn-ea"/>
              <a:cs typeface="+mn-cs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5" grpId="0" animBg="1"/>
    </p:bld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BG_BLANK.jpg"/>
          <p:cNvPicPr>
            <a:picLocks noChangeAspect="1"/>
          </p:cNvPicPr>
          <p:nvPr/>
        </p:nvPicPr>
        <p:blipFill>
          <a:blip r:embed="rId2">
            <a:lum bright="30000"/>
          </a:blip>
          <a:stretch>
            <a:fillRect/>
          </a:stretch>
        </p:blipFill>
        <p:spPr>
          <a:xfrm>
            <a:off x="0" y="0"/>
            <a:ext cx="9176892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214290"/>
            <a:ext cx="9144000" cy="1143000"/>
          </a:xfrm>
        </p:spPr>
        <p:txBody>
          <a:bodyPr>
            <a:normAutofit fontScale="90000"/>
          </a:bodyPr>
          <a:lstStyle/>
          <a:p>
            <a:r>
              <a:rPr lang="id-ID" b="1" dirty="0" smtClean="0">
                <a:latin typeface="Berlin Sans FB" pitchFamily="34" charset="0"/>
              </a:rPr>
              <a:t>Rambu-rambu Pembuatan Laporan</a:t>
            </a:r>
            <a:endParaRPr lang="id-ID" b="1" dirty="0">
              <a:latin typeface="Berlin Sans FB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8596" y="1285860"/>
            <a:ext cx="8229600" cy="5257800"/>
          </a:xfrm>
        </p:spPr>
        <p:txBody>
          <a:bodyPr>
            <a:norm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id-ID" dirty="0" smtClean="0">
                <a:latin typeface="Berlin Sans FB" pitchFamily="34" charset="0"/>
              </a:rPr>
              <a:t>Laporan Perkembangan Anak Didik dilaporkan oleh kepala  lembaga /pendidik/  secara lisan dan tertulis</a:t>
            </a:r>
          </a:p>
          <a:p>
            <a:pPr marL="514350" indent="-514350">
              <a:buFont typeface="+mj-lt"/>
              <a:buAutoNum type="arabicPeriod"/>
            </a:pPr>
            <a:r>
              <a:rPr lang="id-ID" dirty="0" smtClean="0">
                <a:latin typeface="Berlin Sans FB" pitchFamily="34" charset="0"/>
              </a:rPr>
              <a:t>Lembaga wajib menjaga kerahasiaan data atau informasi</a:t>
            </a:r>
          </a:p>
          <a:p>
            <a:pPr marL="514350" lvl="0" indent="-514350">
              <a:buFont typeface="+mj-lt"/>
              <a:buAutoNum type="arabicPeriod"/>
            </a:pPr>
            <a:r>
              <a:rPr lang="id-ID" dirty="0" smtClean="0">
                <a:latin typeface="Berlin Sans FB" pitchFamily="34" charset="0"/>
              </a:rPr>
              <a:t>Menggunakan bahasa yang mudah dipahami.</a:t>
            </a:r>
          </a:p>
          <a:p>
            <a:pPr marL="514350" lvl="0" indent="-514350">
              <a:buFont typeface="+mj-lt"/>
              <a:buAutoNum type="arabicPeriod"/>
            </a:pPr>
            <a:r>
              <a:rPr lang="id-ID" dirty="0" smtClean="0">
                <a:latin typeface="Berlin Sans FB" pitchFamily="34" charset="0"/>
              </a:rPr>
              <a:t>Menitikberatkan kekuatan dan apa yang telah dicapai anak.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BG_BLANK.jpg"/>
          <p:cNvPicPr>
            <a:picLocks noChangeAspect="1"/>
          </p:cNvPicPr>
          <p:nvPr/>
        </p:nvPicPr>
        <p:blipFill>
          <a:blip r:embed="rId2">
            <a:lum bright="30000"/>
          </a:blip>
          <a:stretch>
            <a:fillRect/>
          </a:stretch>
        </p:blipFill>
        <p:spPr>
          <a:xfrm>
            <a:off x="0" y="0"/>
            <a:ext cx="9176892" cy="6858000"/>
          </a:xfrm>
          <a:prstGeom prst="rect">
            <a:avLst/>
          </a:prstGeom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8596" y="1571612"/>
            <a:ext cx="8229600" cy="4972048"/>
          </a:xfrm>
        </p:spPr>
        <p:txBody>
          <a:bodyPr>
            <a:normAutofit/>
          </a:bodyPr>
          <a:lstStyle/>
          <a:p>
            <a:pPr marL="514350" lvl="0" indent="-514350">
              <a:buFont typeface="+mj-lt"/>
              <a:buAutoNum type="arabicPeriod" startAt="5"/>
            </a:pPr>
            <a:r>
              <a:rPr lang="id-ID" dirty="0" smtClean="0">
                <a:latin typeface="Berlin Sans FB" pitchFamily="34" charset="0"/>
              </a:rPr>
              <a:t>Memberikan informasi tentang tingkat pencapaian dan perkembangan hasil belajar anak secara bijaksana.</a:t>
            </a:r>
          </a:p>
          <a:p>
            <a:pPr marL="514350" indent="-514350">
              <a:buFont typeface="+mj-lt"/>
              <a:buAutoNum type="arabicPeriod" startAt="5"/>
            </a:pPr>
            <a:r>
              <a:rPr lang="id-ID" dirty="0" smtClean="0">
                <a:latin typeface="Berlin Sans FB" pitchFamily="34" charset="0"/>
              </a:rPr>
              <a:t>Memberikan masukan tentang tingkat pencapaian anak pada seluruh kompetensi dasar untuk membantu mengembangkan kemampuan anak lebih lanjut</a:t>
            </a:r>
            <a:endParaRPr lang="id-ID" dirty="0">
              <a:latin typeface="Berlin Sans FB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BG_BLANK.jpg"/>
          <p:cNvPicPr>
            <a:picLocks noChangeAspect="1"/>
          </p:cNvPicPr>
          <p:nvPr/>
        </p:nvPicPr>
        <p:blipFill>
          <a:blip r:embed="rId2">
            <a:lum bright="30000"/>
          </a:blip>
          <a:stretch>
            <a:fillRect/>
          </a:stretch>
        </p:blipFill>
        <p:spPr>
          <a:xfrm>
            <a:off x="0" y="0"/>
            <a:ext cx="9176892" cy="6858000"/>
          </a:xfrm>
          <a:prstGeom prst="rect">
            <a:avLst/>
          </a:prstGeom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8596" y="928670"/>
            <a:ext cx="8358246" cy="6429396"/>
          </a:xfrm>
        </p:spPr>
        <p:txBody>
          <a:bodyPr>
            <a:normAutofit fontScale="70000" lnSpcReduction="20000"/>
          </a:bodyPr>
          <a:lstStyle/>
          <a:p>
            <a:pPr lvl="0">
              <a:buNone/>
            </a:pPr>
            <a:r>
              <a:rPr lang="id-ID" sz="5800" dirty="0" smtClean="0">
                <a:latin typeface="Berlin Sans FB" pitchFamily="34" charset="0"/>
              </a:rPr>
              <a:t>7. Informasi isi laporan sudah menggambarkan hasil belajar yang mendukung tingkat pencapaian perkembangan anak (TPPA) </a:t>
            </a:r>
          </a:p>
          <a:p>
            <a:pPr lvl="0">
              <a:buNone/>
            </a:pPr>
            <a:r>
              <a:rPr lang="id-ID" sz="5800" dirty="0" smtClean="0">
                <a:latin typeface="Berlin Sans FB" pitchFamily="34" charset="0"/>
              </a:rPr>
              <a:t>8. Menggambarkan  perilaku khusus anak di kelas</a:t>
            </a:r>
          </a:p>
          <a:p>
            <a:pPr lvl="0">
              <a:buNone/>
            </a:pPr>
            <a:r>
              <a:rPr lang="id-ID" sz="5800" dirty="0" smtClean="0">
                <a:latin typeface="Berlin Sans FB" pitchFamily="34" charset="0"/>
              </a:rPr>
              <a:t>9. Menyajikan informasi secara komunikatif, autentik, dan bermakna(tambahkan foto-foto, hasil karya atau video pendukung)</a:t>
            </a:r>
          </a:p>
          <a:p>
            <a:pPr>
              <a:buNone/>
            </a:pPr>
            <a:r>
              <a:rPr lang="id-ID" sz="5800" dirty="0" smtClean="0">
                <a:latin typeface="Berlin Sans FB" pitchFamily="34" charset="0"/>
              </a:rPr>
              <a:t> </a:t>
            </a:r>
          </a:p>
          <a:p>
            <a:pPr>
              <a:buNone/>
            </a:pPr>
            <a:endParaRPr lang="id-ID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BG_BLANK.jpg"/>
          <p:cNvPicPr>
            <a:picLocks noChangeAspect="1"/>
          </p:cNvPicPr>
          <p:nvPr/>
        </p:nvPicPr>
        <p:blipFill>
          <a:blip r:embed="rId2">
            <a:lum bright="30000"/>
          </a:blip>
          <a:stretch>
            <a:fillRect/>
          </a:stretch>
        </p:blipFill>
        <p:spPr>
          <a:xfrm>
            <a:off x="0" y="0"/>
            <a:ext cx="9176892" cy="6858000"/>
          </a:xfrm>
          <a:prstGeom prst="rect">
            <a:avLst/>
          </a:prstGeom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142984"/>
            <a:ext cx="8229600" cy="5500726"/>
          </a:xfrm>
        </p:spPr>
        <p:txBody>
          <a:bodyPr>
            <a:normAutofit fontScale="55000" lnSpcReduction="20000"/>
          </a:bodyPr>
          <a:lstStyle/>
          <a:p>
            <a:pPr>
              <a:buNone/>
            </a:pPr>
            <a:r>
              <a:rPr lang="id-ID" sz="6000" dirty="0" smtClean="0">
                <a:latin typeface="Berlin Sans FB" pitchFamily="34" charset="0"/>
              </a:rPr>
              <a:t>10. Tidak menyalahkan anak ataupun  </a:t>
            </a:r>
          </a:p>
          <a:p>
            <a:pPr>
              <a:buNone/>
            </a:pPr>
            <a:r>
              <a:rPr lang="id-ID" sz="6000" dirty="0" smtClean="0">
                <a:latin typeface="Berlin Sans FB" pitchFamily="34" charset="0"/>
              </a:rPr>
              <a:t>     orangtua</a:t>
            </a:r>
          </a:p>
          <a:p>
            <a:pPr lvl="0">
              <a:buNone/>
            </a:pPr>
            <a:r>
              <a:rPr lang="id-ID" sz="5900" dirty="0" smtClean="0">
                <a:latin typeface="Berlin Sans FB" pitchFamily="34" charset="0"/>
              </a:rPr>
              <a:t>11.  Pengaruh  laporan terhadap   </a:t>
            </a:r>
          </a:p>
          <a:p>
            <a:pPr lvl="0">
              <a:buNone/>
            </a:pPr>
            <a:r>
              <a:rPr lang="id-ID" sz="5900" dirty="0" smtClean="0">
                <a:latin typeface="Berlin Sans FB" pitchFamily="34" charset="0"/>
              </a:rPr>
              <a:t>     perasaan anak dan orangtua</a:t>
            </a:r>
          </a:p>
          <a:p>
            <a:pPr lvl="0">
              <a:buNone/>
            </a:pPr>
            <a:r>
              <a:rPr lang="id-ID" sz="5900" dirty="0" smtClean="0">
                <a:latin typeface="Berlin Sans FB" pitchFamily="34" charset="0"/>
              </a:rPr>
              <a:t>12. Pengaruh laporan terhadap   </a:t>
            </a:r>
          </a:p>
          <a:p>
            <a:pPr lvl="0">
              <a:buNone/>
            </a:pPr>
            <a:r>
              <a:rPr lang="id-ID" sz="5900" dirty="0" smtClean="0">
                <a:latin typeface="Berlin Sans FB" pitchFamily="34" charset="0"/>
              </a:rPr>
              <a:t>     hubungan anak dan guru juga </a:t>
            </a:r>
          </a:p>
          <a:p>
            <a:pPr lvl="0">
              <a:buNone/>
            </a:pPr>
            <a:r>
              <a:rPr lang="id-ID" sz="5900" dirty="0" smtClean="0">
                <a:latin typeface="Berlin Sans FB" pitchFamily="34" charset="0"/>
              </a:rPr>
              <a:t>     hubungan anak dan orangtua.</a:t>
            </a:r>
          </a:p>
          <a:p>
            <a:pPr lvl="0">
              <a:buNone/>
            </a:pPr>
            <a:r>
              <a:rPr lang="id-ID" sz="5900" dirty="0" smtClean="0">
                <a:latin typeface="Berlin Sans FB" pitchFamily="34" charset="0"/>
              </a:rPr>
              <a:t>13. Laporan harus mendidik orang tua tentang   </a:t>
            </a:r>
          </a:p>
          <a:p>
            <a:pPr lvl="0">
              <a:buNone/>
            </a:pPr>
            <a:r>
              <a:rPr lang="id-ID" sz="5900" dirty="0" smtClean="0">
                <a:latin typeface="Berlin Sans FB" pitchFamily="34" charset="0"/>
              </a:rPr>
              <a:t>     perkembangan anak. </a:t>
            </a:r>
          </a:p>
          <a:p>
            <a:pPr>
              <a:buNone/>
            </a:pPr>
            <a:r>
              <a:rPr lang="id-ID" sz="5900" dirty="0" smtClean="0">
                <a:latin typeface="Berlin Sans FB" pitchFamily="34" charset="0"/>
              </a:rPr>
              <a:t> </a:t>
            </a:r>
          </a:p>
          <a:p>
            <a:pPr>
              <a:buNone/>
            </a:pPr>
            <a:endParaRPr lang="id-ID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Content Placeholder 2"/>
          <p:cNvSpPr>
            <a:spLocks noGrp="1"/>
          </p:cNvSpPr>
          <p:nvPr>
            <p:ph idx="1"/>
          </p:nvPr>
        </p:nvSpPr>
        <p:spPr>
          <a:xfrm>
            <a:off x="0" y="1143000"/>
            <a:ext cx="8229600" cy="5500688"/>
          </a:xfrm>
        </p:spPr>
        <p:txBody>
          <a:bodyPr/>
          <a:lstStyle/>
          <a:p>
            <a:pPr eaLnBrk="1" hangingPunct="1"/>
            <a:r>
              <a:rPr lang="en-US" sz="3000" dirty="0" err="1" smtClean="0"/>
              <a:t>Jika</a:t>
            </a:r>
            <a:r>
              <a:rPr lang="en-US" sz="3000" dirty="0" smtClean="0"/>
              <a:t> </a:t>
            </a:r>
            <a:r>
              <a:rPr lang="en-US" sz="3000" dirty="0" err="1" smtClean="0"/>
              <a:t>laporan</a:t>
            </a:r>
            <a:r>
              <a:rPr lang="en-US" sz="3000" dirty="0" smtClean="0"/>
              <a:t> </a:t>
            </a:r>
            <a:r>
              <a:rPr lang="en-US" sz="3000" dirty="0" err="1" smtClean="0"/>
              <a:t>perkembangan</a:t>
            </a:r>
            <a:r>
              <a:rPr lang="en-US" sz="3000" dirty="0" smtClean="0"/>
              <a:t> </a:t>
            </a:r>
            <a:r>
              <a:rPr lang="en-US" sz="3000" dirty="0" err="1" smtClean="0"/>
              <a:t>anak</a:t>
            </a:r>
            <a:r>
              <a:rPr lang="en-US" sz="3000" dirty="0" smtClean="0"/>
              <a:t> </a:t>
            </a:r>
            <a:r>
              <a:rPr lang="en-US" sz="3000" dirty="0" err="1" smtClean="0"/>
              <a:t>akan</a:t>
            </a:r>
            <a:r>
              <a:rPr lang="en-US" sz="3000" dirty="0" smtClean="0"/>
              <a:t> </a:t>
            </a:r>
            <a:r>
              <a:rPr lang="en-US" sz="3000" dirty="0" err="1" smtClean="0"/>
              <a:t>ditindaklanjuti</a:t>
            </a:r>
            <a:r>
              <a:rPr lang="en-US" sz="3000" dirty="0" smtClean="0"/>
              <a:t> </a:t>
            </a:r>
            <a:r>
              <a:rPr lang="en-US" sz="3000" dirty="0" err="1" smtClean="0"/>
              <a:t>ke</a:t>
            </a:r>
            <a:r>
              <a:rPr lang="en-US" sz="3000" dirty="0" smtClean="0"/>
              <a:t> </a:t>
            </a:r>
            <a:r>
              <a:rPr lang="en-US" sz="3000" dirty="0" err="1" smtClean="0"/>
              <a:t>pihak</a:t>
            </a:r>
            <a:r>
              <a:rPr lang="en-US" sz="3000" dirty="0" smtClean="0"/>
              <a:t> lain, </a:t>
            </a:r>
            <a:r>
              <a:rPr lang="en-US" sz="3000" dirty="0" err="1" smtClean="0"/>
              <a:t>maka</a:t>
            </a:r>
            <a:r>
              <a:rPr lang="en-US" sz="3000" dirty="0" smtClean="0"/>
              <a:t> </a:t>
            </a:r>
            <a:r>
              <a:rPr lang="en-US" sz="3000" dirty="0" err="1" smtClean="0"/>
              <a:t>harus</a:t>
            </a:r>
            <a:r>
              <a:rPr lang="en-US" sz="3000" dirty="0" smtClean="0"/>
              <a:t> </a:t>
            </a:r>
            <a:r>
              <a:rPr lang="en-US" sz="3000" dirty="0" err="1" smtClean="0"/>
              <a:t>melalui</a:t>
            </a:r>
            <a:r>
              <a:rPr lang="en-US" sz="3000" dirty="0" smtClean="0"/>
              <a:t> </a:t>
            </a:r>
            <a:r>
              <a:rPr lang="en-US" sz="3000" dirty="0" err="1" smtClean="0"/>
              <a:t>persetujuan</a:t>
            </a:r>
            <a:r>
              <a:rPr lang="en-US" sz="3000" dirty="0" smtClean="0"/>
              <a:t> or</a:t>
            </a:r>
            <a:r>
              <a:rPr lang="id-ID" sz="3000" dirty="0" smtClean="0"/>
              <a:t>angtua</a:t>
            </a:r>
            <a:r>
              <a:rPr lang="en-US" sz="3000" dirty="0" smtClean="0"/>
              <a:t>.</a:t>
            </a:r>
          </a:p>
          <a:p>
            <a:pPr eaLnBrk="1" hangingPunct="1"/>
            <a:r>
              <a:rPr lang="en-US" sz="3000" dirty="0" err="1" smtClean="0"/>
              <a:t>Berikan</a:t>
            </a:r>
            <a:r>
              <a:rPr lang="en-US" sz="3000" dirty="0" smtClean="0"/>
              <a:t> </a:t>
            </a:r>
            <a:r>
              <a:rPr lang="en-US" sz="3000" dirty="0" err="1" smtClean="0"/>
              <a:t>ortu</a:t>
            </a:r>
            <a:r>
              <a:rPr lang="en-US" sz="3000" dirty="0" smtClean="0"/>
              <a:t> </a:t>
            </a:r>
            <a:r>
              <a:rPr lang="en-US" sz="3000" dirty="0" err="1" smtClean="0"/>
              <a:t>kesempatan</a:t>
            </a:r>
            <a:r>
              <a:rPr lang="en-US" sz="3000" dirty="0" smtClean="0"/>
              <a:t> </a:t>
            </a:r>
            <a:r>
              <a:rPr lang="en-US" sz="3000" dirty="0" err="1" smtClean="0"/>
              <a:t>utk</a:t>
            </a:r>
            <a:r>
              <a:rPr lang="en-US" sz="3000" dirty="0" smtClean="0"/>
              <a:t> </a:t>
            </a:r>
            <a:r>
              <a:rPr lang="en-US" sz="3000" dirty="0" err="1" smtClean="0"/>
              <a:t>memahami</a:t>
            </a:r>
            <a:r>
              <a:rPr lang="en-US" sz="3000" dirty="0" smtClean="0"/>
              <a:t> </a:t>
            </a:r>
            <a:endParaRPr lang="id-ID" sz="3000" dirty="0" smtClean="0"/>
          </a:p>
          <a:p>
            <a:pPr eaLnBrk="1" hangingPunct="1">
              <a:buFont typeface="Wingdings 3" pitchFamily="18" charset="2"/>
              <a:buNone/>
            </a:pPr>
            <a:r>
              <a:rPr lang="id-ID" sz="3000" dirty="0" smtClean="0"/>
              <a:t>	</a:t>
            </a:r>
            <a:r>
              <a:rPr lang="en-US" sz="3000" dirty="0" smtClean="0"/>
              <a:t> </a:t>
            </a:r>
            <a:r>
              <a:rPr lang="en-US" sz="3000" dirty="0" err="1" smtClean="0"/>
              <a:t>isi</a:t>
            </a:r>
            <a:r>
              <a:rPr lang="en-US" sz="3000" dirty="0" smtClean="0"/>
              <a:t> </a:t>
            </a:r>
            <a:r>
              <a:rPr lang="en-US" sz="3000" dirty="0" err="1" smtClean="0"/>
              <a:t>raport</a:t>
            </a:r>
            <a:r>
              <a:rPr lang="en-US" sz="3000" dirty="0" smtClean="0"/>
              <a:t> </a:t>
            </a:r>
            <a:r>
              <a:rPr lang="en-US" sz="3000" dirty="0" err="1" smtClean="0"/>
              <a:t>anaknya</a:t>
            </a:r>
            <a:r>
              <a:rPr lang="id-ID" sz="3000" dirty="0" smtClean="0"/>
              <a:t> sebaik-baiknya</a:t>
            </a:r>
            <a:r>
              <a:rPr lang="en-US" sz="3000" dirty="0" smtClean="0"/>
              <a:t>.</a:t>
            </a:r>
          </a:p>
          <a:p>
            <a:pPr eaLnBrk="1" hangingPunct="1"/>
            <a:r>
              <a:rPr lang="en-US" sz="3000" dirty="0" err="1" smtClean="0"/>
              <a:t>Semua</a:t>
            </a:r>
            <a:r>
              <a:rPr lang="en-US" sz="3000" dirty="0" smtClean="0"/>
              <a:t>  </a:t>
            </a:r>
            <a:r>
              <a:rPr lang="en-US" sz="3000" dirty="0" err="1" smtClean="0"/>
              <a:t>terkait</a:t>
            </a:r>
            <a:r>
              <a:rPr lang="en-US" sz="3000" dirty="0" smtClean="0"/>
              <a:t> </a:t>
            </a:r>
            <a:r>
              <a:rPr lang="en-US" sz="3000" dirty="0" err="1" smtClean="0"/>
              <a:t>perkembangan</a:t>
            </a:r>
            <a:r>
              <a:rPr lang="en-US" sz="3000" dirty="0" smtClean="0"/>
              <a:t> </a:t>
            </a:r>
            <a:r>
              <a:rPr lang="en-US" sz="3000" dirty="0" err="1" smtClean="0"/>
              <a:t>anak</a:t>
            </a:r>
            <a:r>
              <a:rPr lang="en-US" sz="3000" dirty="0" smtClean="0"/>
              <a:t>, </a:t>
            </a:r>
            <a:r>
              <a:rPr lang="en-US" sz="3000" dirty="0" err="1" smtClean="0"/>
              <a:t>telah</a:t>
            </a:r>
            <a:r>
              <a:rPr lang="en-US" sz="3000" dirty="0" smtClean="0"/>
              <a:t> </a:t>
            </a:r>
            <a:r>
              <a:rPr lang="en-US" sz="3000" dirty="0" err="1" smtClean="0"/>
              <a:t>dibahas</a:t>
            </a:r>
            <a:r>
              <a:rPr lang="en-US" sz="3000" dirty="0" smtClean="0"/>
              <a:t> </a:t>
            </a:r>
            <a:r>
              <a:rPr lang="en-US" sz="3000" dirty="0" err="1" smtClean="0"/>
              <a:t>dengan</a:t>
            </a:r>
            <a:r>
              <a:rPr lang="en-US" sz="3000" dirty="0" smtClean="0"/>
              <a:t> </a:t>
            </a:r>
            <a:r>
              <a:rPr lang="en-US" sz="3000" dirty="0" err="1" smtClean="0"/>
              <a:t>ortu</a:t>
            </a:r>
            <a:r>
              <a:rPr lang="en-US" sz="3000" dirty="0" smtClean="0"/>
              <a:t> </a:t>
            </a:r>
            <a:r>
              <a:rPr lang="en-US" sz="3000" dirty="0" err="1" smtClean="0"/>
              <a:t>secara</a:t>
            </a:r>
            <a:r>
              <a:rPr lang="en-US" sz="3000" dirty="0" smtClean="0"/>
              <a:t> </a:t>
            </a:r>
            <a:r>
              <a:rPr lang="en-US" sz="3000" dirty="0" err="1" smtClean="0"/>
              <a:t>memadai</a:t>
            </a:r>
            <a:r>
              <a:rPr lang="en-US" sz="3000" dirty="0" smtClean="0"/>
              <a:t>.</a:t>
            </a:r>
          </a:p>
          <a:p>
            <a:pPr eaLnBrk="1" hangingPunct="1"/>
            <a:r>
              <a:rPr lang="en-US" sz="3000" dirty="0" err="1" smtClean="0"/>
              <a:t>Tindakan</a:t>
            </a:r>
            <a:r>
              <a:rPr lang="en-US" sz="3000" dirty="0" smtClean="0"/>
              <a:t> </a:t>
            </a:r>
            <a:r>
              <a:rPr lang="en-US" sz="3000" dirty="0" err="1" smtClean="0"/>
              <a:t>apapun</a:t>
            </a:r>
            <a:r>
              <a:rPr lang="en-US" sz="3000" dirty="0" smtClean="0"/>
              <a:t> </a:t>
            </a:r>
            <a:r>
              <a:rPr lang="en-US" sz="3000" dirty="0" err="1" smtClean="0"/>
              <a:t>semata-mata</a:t>
            </a:r>
            <a:r>
              <a:rPr lang="en-US" sz="3000" dirty="0" smtClean="0"/>
              <a:t> </a:t>
            </a:r>
            <a:r>
              <a:rPr lang="en-US" sz="3000" dirty="0" err="1" smtClean="0"/>
              <a:t>ditujukan</a:t>
            </a:r>
            <a:r>
              <a:rPr lang="en-US" sz="3000" dirty="0" smtClean="0"/>
              <a:t> </a:t>
            </a:r>
            <a:r>
              <a:rPr lang="en-US" sz="3000" dirty="0" err="1" smtClean="0"/>
              <a:t>untuk</a:t>
            </a:r>
            <a:r>
              <a:rPr lang="en-US" sz="3000" dirty="0" smtClean="0"/>
              <a:t> </a:t>
            </a:r>
            <a:r>
              <a:rPr lang="en-US" sz="3000" dirty="0" err="1" smtClean="0"/>
              <a:t>kebaikan</a:t>
            </a:r>
            <a:r>
              <a:rPr lang="en-US" sz="3000" dirty="0" smtClean="0"/>
              <a:t> </a:t>
            </a:r>
            <a:r>
              <a:rPr lang="en-US" sz="3000" dirty="0" err="1" smtClean="0"/>
              <a:t>anak</a:t>
            </a:r>
            <a:r>
              <a:rPr lang="en-US" sz="3000" dirty="0" smtClean="0"/>
              <a:t>.</a:t>
            </a:r>
          </a:p>
          <a:p>
            <a:pPr eaLnBrk="1" hangingPunct="1">
              <a:buFont typeface="Arial" pitchFamily="34" charset="0"/>
              <a:buNone/>
            </a:pPr>
            <a:endParaRPr lang="id-ID" sz="1800" dirty="0" smtClean="0">
              <a:latin typeface="Berlin Sans FB" pitchFamily="34" charset="0"/>
            </a:endParaRPr>
          </a:p>
          <a:p>
            <a:pPr eaLnBrk="1" hangingPunct="1">
              <a:buFont typeface="Arial" pitchFamily="34" charset="0"/>
              <a:buNone/>
            </a:pPr>
            <a:endParaRPr lang="id-ID" sz="1800" dirty="0" smtClean="0"/>
          </a:p>
        </p:txBody>
      </p:sp>
      <p:sp>
        <p:nvSpPr>
          <p:cNvPr id="3" name="Rectangle 2"/>
          <p:cNvSpPr/>
          <p:nvPr/>
        </p:nvSpPr>
        <p:spPr>
          <a:xfrm>
            <a:off x="22794" y="76778"/>
            <a:ext cx="6692346" cy="92333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id-ID" sz="5400" b="1" spc="50" dirty="0">
                <a:ln w="11430">
                  <a:solidFill>
                    <a:schemeClr val="tx1"/>
                  </a:solidFill>
                </a:ln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" charset="0"/>
                <a:cs typeface="Arial" charset="0"/>
              </a:rPr>
              <a:t>CATATAN PENTING</a:t>
            </a:r>
            <a:endParaRPr lang="en-US" sz="5400" b="1" spc="50" dirty="0">
              <a:ln w="11430">
                <a:solidFill>
                  <a:schemeClr val="tx1"/>
                </a:solidFill>
              </a:ln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Arial" charset="0"/>
              <a:cs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>
            <a:spLocks noChangeArrowheads="1"/>
          </p:cNvSpPr>
          <p:nvPr/>
        </p:nvSpPr>
        <p:spPr bwMode="auto">
          <a:xfrm>
            <a:off x="2071688" y="928688"/>
            <a:ext cx="6072187" cy="2678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en-US" sz="2800">
                <a:latin typeface="Calibri" pitchFamily="34" charset="0"/>
              </a:rPr>
              <a:t>Menggambarkan perkembangan yang telah tercapai/dikuas</a:t>
            </a:r>
            <a:r>
              <a:rPr lang="id-ID" sz="2800">
                <a:latin typeface="Calibri" pitchFamily="34" charset="0"/>
              </a:rPr>
              <a:t>a</a:t>
            </a:r>
            <a:r>
              <a:rPr lang="en-US" sz="2800">
                <a:latin typeface="Calibri" pitchFamily="34" charset="0"/>
              </a:rPr>
              <a:t>i dengan baik oleh anak, baik  secara umum/normal, secara khusus/spesifik, maupun secara istimewa.</a:t>
            </a:r>
          </a:p>
          <a:p>
            <a:pPr eaLnBrk="1" hangingPunct="1"/>
            <a:endParaRPr lang="en-US" sz="2800">
              <a:latin typeface="Calibri" pitchFamily="34" charset="0"/>
            </a:endParaRPr>
          </a:p>
        </p:txBody>
      </p:sp>
      <p:sp>
        <p:nvSpPr>
          <p:cNvPr id="11" name="TextBox 10"/>
          <p:cNvSpPr txBox="1">
            <a:spLocks noChangeArrowheads="1"/>
          </p:cNvSpPr>
          <p:nvPr/>
        </p:nvSpPr>
        <p:spPr bwMode="auto">
          <a:xfrm>
            <a:off x="2143125" y="4286250"/>
            <a:ext cx="5857875" cy="2247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en-US" sz="2800">
                <a:latin typeface="Calibri" pitchFamily="34" charset="0"/>
              </a:rPr>
              <a:t>Berupa saran (anjuran) untuk meningkatkan atau mengubah per</a:t>
            </a:r>
            <a:r>
              <a:rPr lang="id-ID" sz="2800">
                <a:latin typeface="Calibri" pitchFamily="34" charset="0"/>
              </a:rPr>
              <a:t>i</a:t>
            </a:r>
            <a:r>
              <a:rPr lang="en-US" sz="2800">
                <a:latin typeface="Calibri" pitchFamily="34" charset="0"/>
              </a:rPr>
              <a:t>l</a:t>
            </a:r>
            <a:r>
              <a:rPr lang="id-ID" sz="2800">
                <a:latin typeface="Calibri" pitchFamily="34" charset="0"/>
              </a:rPr>
              <a:t>a</a:t>
            </a:r>
            <a:r>
              <a:rPr lang="en-US" sz="2800">
                <a:latin typeface="Calibri" pitchFamily="34" charset="0"/>
              </a:rPr>
              <a:t>ku y</a:t>
            </a:r>
            <a:r>
              <a:rPr lang="id-ID" sz="2800">
                <a:latin typeface="Calibri" pitchFamily="34" charset="0"/>
              </a:rPr>
              <a:t>an</a:t>
            </a:r>
            <a:r>
              <a:rPr lang="en-US" sz="2800">
                <a:latin typeface="Calibri" pitchFamily="34" charset="0"/>
              </a:rPr>
              <a:t>g belum tercapai, baik secara umum maupun secara spesifik.</a:t>
            </a:r>
          </a:p>
          <a:p>
            <a:pPr eaLnBrk="1" hangingPunct="1"/>
            <a:endParaRPr lang="en-US" sz="2800">
              <a:latin typeface="Calibri" pitchFamily="34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7295588" cy="78483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id-ID" sz="45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" charset="0"/>
                <a:cs typeface="Arial" charset="0"/>
              </a:rPr>
              <a:t>Konstruksi Narasi Raport</a:t>
            </a:r>
            <a:endParaRPr lang="en-US" sz="45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Arial" charset="0"/>
              <a:cs typeface="Arial" charset="0"/>
            </a:endParaRPr>
          </a:p>
        </p:txBody>
      </p:sp>
      <p:sp>
        <p:nvSpPr>
          <p:cNvPr id="12" name="Rectangle 11"/>
          <p:cNvSpPr/>
          <p:nvPr/>
        </p:nvSpPr>
        <p:spPr>
          <a:xfrm rot="18629650">
            <a:off x="-167894" y="2181119"/>
            <a:ext cx="2492990" cy="707886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/>
          <a:p>
            <a:pPr algn="ctr">
              <a:defRPr/>
            </a:pPr>
            <a:r>
              <a:rPr lang="id-ID" sz="4000" b="1" dirty="0">
                <a:ln>
                  <a:prstDash val="solid"/>
                </a:ln>
                <a:solidFill>
                  <a:srgbClr val="FF6600"/>
                </a:soli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  <a:latin typeface="Arial" charset="0"/>
                <a:cs typeface="Arial" charset="0"/>
              </a:rPr>
              <a:t>Kekuatan</a:t>
            </a:r>
            <a:endParaRPr lang="en-US" sz="4000" b="1" dirty="0">
              <a:ln>
                <a:prstDash val="solid"/>
              </a:ln>
              <a:solidFill>
                <a:srgbClr val="FF6600"/>
              </a:solidFill>
              <a:effectLst>
                <a:outerShdw blurRad="88000" dist="50800" dir="5040000" algn="tl">
                  <a:schemeClr val="accent4">
                    <a:tint val="80000"/>
                    <a:satMod val="250000"/>
                    <a:alpha val="45000"/>
                  </a:schemeClr>
                </a:outerShdw>
              </a:effectLst>
              <a:latin typeface="Arial" charset="0"/>
              <a:cs typeface="Arial" charset="0"/>
            </a:endParaRPr>
          </a:p>
        </p:txBody>
      </p:sp>
      <p:sp>
        <p:nvSpPr>
          <p:cNvPr id="13" name="Rectangle 12"/>
          <p:cNvSpPr/>
          <p:nvPr/>
        </p:nvSpPr>
        <p:spPr>
          <a:xfrm rot="18629650">
            <a:off x="-466570" y="4824326"/>
            <a:ext cx="3518912" cy="707886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/>
          <a:p>
            <a:pPr algn="ctr">
              <a:defRPr/>
            </a:pPr>
            <a:r>
              <a:rPr lang="id-ID" sz="4000" b="1" dirty="0">
                <a:ln>
                  <a:prstDash val="solid"/>
                </a:ln>
                <a:solidFill>
                  <a:srgbClr val="FF6600"/>
                </a:soli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  <a:latin typeface="Arial" charset="0"/>
                <a:cs typeface="Arial" charset="0"/>
              </a:rPr>
              <a:t>Rekomendasi</a:t>
            </a:r>
            <a:endParaRPr lang="en-US" sz="4000" b="1" dirty="0">
              <a:ln>
                <a:prstDash val="solid"/>
              </a:ln>
              <a:solidFill>
                <a:srgbClr val="FF6600"/>
              </a:solidFill>
              <a:effectLst>
                <a:outerShdw blurRad="88000" dist="50800" dir="5040000" algn="tl">
                  <a:schemeClr val="accent4">
                    <a:tint val="80000"/>
                    <a:satMod val="250000"/>
                    <a:alpha val="45000"/>
                  </a:schemeClr>
                </a:outerShdw>
              </a:effectLst>
              <a:latin typeface="Arial" charset="0"/>
              <a:cs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11" grpId="0"/>
    </p:bldLst>
  </p:timing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>
            <a:spLocks noChangeArrowheads="1"/>
          </p:cNvSpPr>
          <p:nvPr/>
        </p:nvSpPr>
        <p:spPr bwMode="auto">
          <a:xfrm>
            <a:off x="1428750" y="857250"/>
            <a:ext cx="6391275" cy="2308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en-US" sz="2400" b="1">
                <a:latin typeface="Calibri" pitchFamily="34" charset="0"/>
              </a:rPr>
              <a:t>Wulan sudah dapat…</a:t>
            </a:r>
          </a:p>
          <a:p>
            <a:pPr eaLnBrk="1" hangingPunct="1"/>
            <a:r>
              <a:rPr lang="en-US" sz="2400" b="1">
                <a:latin typeface="Calibri" pitchFamily="34" charset="0"/>
              </a:rPr>
              <a:t>Ananda </a:t>
            </a:r>
            <a:r>
              <a:rPr lang="id-ID" sz="2400" b="1">
                <a:latin typeface="Calibri" pitchFamily="34" charset="0"/>
              </a:rPr>
              <a:t>W</a:t>
            </a:r>
            <a:r>
              <a:rPr lang="en-US" sz="2400" b="1">
                <a:latin typeface="Calibri" pitchFamily="34" charset="0"/>
              </a:rPr>
              <a:t>ulan sudah dapat…</a:t>
            </a:r>
          </a:p>
          <a:p>
            <a:pPr eaLnBrk="1" hangingPunct="1"/>
            <a:r>
              <a:rPr lang="en-US" sz="2400" b="1">
                <a:latin typeface="Calibri" pitchFamily="34" charset="0"/>
              </a:rPr>
              <a:t>Wulan telah belajar tentang…dan</a:t>
            </a:r>
            <a:endParaRPr lang="id-ID" sz="2400" b="1">
              <a:latin typeface="Calibri" pitchFamily="34" charset="0"/>
            </a:endParaRPr>
          </a:p>
          <a:p>
            <a:pPr eaLnBrk="1" hangingPunct="1"/>
            <a:r>
              <a:rPr lang="en-US" sz="2400" b="1">
                <a:latin typeface="Calibri" pitchFamily="34" charset="0"/>
              </a:rPr>
              <a:t> melakukannya dengan…</a:t>
            </a:r>
          </a:p>
          <a:p>
            <a:pPr eaLnBrk="1" hangingPunct="1"/>
            <a:r>
              <a:rPr lang="en-US" sz="2400" b="1">
                <a:latin typeface="Calibri" pitchFamily="34" charset="0"/>
              </a:rPr>
              <a:t>Wulan menunjukan perkembangan yang menggembirakan dalam…..</a:t>
            </a:r>
          </a:p>
        </p:txBody>
      </p:sp>
      <p:sp>
        <p:nvSpPr>
          <p:cNvPr id="10" name="TextBox 9"/>
          <p:cNvSpPr txBox="1">
            <a:spLocks noChangeArrowheads="1"/>
          </p:cNvSpPr>
          <p:nvPr/>
        </p:nvSpPr>
        <p:spPr bwMode="auto">
          <a:xfrm>
            <a:off x="1428750" y="3071813"/>
            <a:ext cx="6357938" cy="4094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en-US" sz="2400" b="1">
                <a:latin typeface="Calibri" pitchFamily="34" charset="0"/>
              </a:rPr>
              <a:t>Misal:</a:t>
            </a:r>
          </a:p>
          <a:p>
            <a:pPr eaLnBrk="1" hangingPunct="1"/>
            <a:r>
              <a:rPr lang="en-US" sz="2400" b="1">
                <a:latin typeface="Calibri" pitchFamily="34" charset="0"/>
              </a:rPr>
              <a:t>Dapat merespon saat dipanggil namanya..</a:t>
            </a:r>
          </a:p>
          <a:p>
            <a:pPr eaLnBrk="1" hangingPunct="1"/>
            <a:r>
              <a:rPr lang="en-US" sz="2400" b="1">
                <a:latin typeface="Calibri" pitchFamily="34" charset="0"/>
              </a:rPr>
              <a:t>Dapat memotong kertas dengan gunting…</a:t>
            </a:r>
          </a:p>
          <a:p>
            <a:pPr eaLnBrk="1" hangingPunct="1"/>
            <a:r>
              <a:rPr lang="en-US" sz="2400" b="1">
                <a:latin typeface="Calibri" pitchFamily="34" charset="0"/>
              </a:rPr>
              <a:t>Dapat memasangkan benda berdasar warna dan ukuran…</a:t>
            </a:r>
          </a:p>
          <a:p>
            <a:pPr eaLnBrk="1" hangingPunct="1"/>
            <a:r>
              <a:rPr lang="en-US" sz="2400" b="1">
                <a:latin typeface="Calibri" pitchFamily="34" charset="0"/>
              </a:rPr>
              <a:t>Melempar bola lebih dari 3 meter…</a:t>
            </a:r>
          </a:p>
          <a:p>
            <a:pPr eaLnBrk="1" hangingPunct="1"/>
            <a:r>
              <a:rPr lang="en-US" sz="2400" b="1">
                <a:latin typeface="Calibri" pitchFamily="34" charset="0"/>
              </a:rPr>
              <a:t>Duduk di kursi dengan manis…</a:t>
            </a:r>
          </a:p>
          <a:p>
            <a:pPr eaLnBrk="1" hangingPunct="1"/>
            <a:r>
              <a:rPr lang="en-US" sz="2400" b="1">
                <a:latin typeface="Calibri" pitchFamily="34" charset="0"/>
              </a:rPr>
              <a:t>Dapat membuka halaman buku dengan baik..</a:t>
            </a:r>
          </a:p>
          <a:p>
            <a:pPr eaLnBrk="1" hangingPunct="1"/>
            <a:r>
              <a:rPr lang="en-US" sz="2400" b="1">
                <a:latin typeface="Calibri" pitchFamily="34" charset="0"/>
              </a:rPr>
              <a:t>Mengidentifikasi bentuk-bentuk geometri, segitiga, persegi…</a:t>
            </a:r>
          </a:p>
          <a:p>
            <a:pPr eaLnBrk="1" hangingPunct="1"/>
            <a:endParaRPr lang="en-US" sz="2000">
              <a:latin typeface="Calibri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0" y="0"/>
            <a:ext cx="6218369" cy="78483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id-ID" sz="45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" charset="0"/>
                <a:cs typeface="Arial" charset="0"/>
              </a:rPr>
              <a:t>Bahasa Narasi Positif</a:t>
            </a:r>
            <a:endParaRPr lang="en-US" sz="45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Arial" charset="0"/>
              <a:cs typeface="Arial" charset="0"/>
            </a:endParaRPr>
          </a:p>
        </p:txBody>
      </p:sp>
      <p:sp>
        <p:nvSpPr>
          <p:cNvPr id="9" name="Rectangle 8"/>
          <p:cNvSpPr/>
          <p:nvPr/>
        </p:nvSpPr>
        <p:spPr>
          <a:xfrm rot="16200000">
            <a:off x="-679456" y="3387352"/>
            <a:ext cx="3066866" cy="861774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/>
          <a:p>
            <a:pPr algn="ctr">
              <a:defRPr/>
            </a:pPr>
            <a:r>
              <a:rPr lang="id-ID" sz="5000" b="1" dirty="0">
                <a:ln>
                  <a:prstDash val="solid"/>
                </a:ln>
                <a:solidFill>
                  <a:srgbClr val="FF6600"/>
                </a:soli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  <a:latin typeface="Arial" charset="0"/>
                <a:cs typeface="Arial" charset="0"/>
              </a:rPr>
              <a:t>Kekuatan</a:t>
            </a:r>
            <a:endParaRPr lang="en-US" sz="5000" b="1" dirty="0">
              <a:ln>
                <a:prstDash val="solid"/>
              </a:ln>
              <a:solidFill>
                <a:srgbClr val="FF6600"/>
              </a:solidFill>
              <a:effectLst>
                <a:outerShdw blurRad="88000" dist="50800" dir="5040000" algn="tl">
                  <a:schemeClr val="accent4">
                    <a:tint val="80000"/>
                    <a:satMod val="250000"/>
                    <a:alpha val="45000"/>
                  </a:schemeClr>
                </a:outerShdw>
              </a:effectLst>
              <a:latin typeface="Arial" charset="0"/>
              <a:cs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10" grpId="0"/>
    </p:bldLst>
  </p:timing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/>
          <p:cNvSpPr txBox="1">
            <a:spLocks noChangeArrowheads="1"/>
          </p:cNvSpPr>
          <p:nvPr/>
        </p:nvSpPr>
        <p:spPr bwMode="auto">
          <a:xfrm>
            <a:off x="1143000" y="714375"/>
            <a:ext cx="5929313" cy="212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en-US" sz="2800" b="1">
                <a:latin typeface="Calibri" pitchFamily="34" charset="0"/>
              </a:rPr>
              <a:t>Berupa saran (anjuran) untuk meningkatkan atau mengubah perliku yg belum tercapai, baik secara umum maupun secara spesifik.</a:t>
            </a:r>
          </a:p>
          <a:p>
            <a:pPr eaLnBrk="1" hangingPunct="1"/>
            <a:endParaRPr lang="en-US" sz="2000">
              <a:latin typeface="Calibri" pitchFamily="34" charset="0"/>
            </a:endParaRPr>
          </a:p>
        </p:txBody>
      </p:sp>
      <p:sp>
        <p:nvSpPr>
          <p:cNvPr id="10" name="TextBox 9"/>
          <p:cNvSpPr txBox="1">
            <a:spLocks noChangeArrowheads="1"/>
          </p:cNvSpPr>
          <p:nvPr/>
        </p:nvSpPr>
        <p:spPr bwMode="auto">
          <a:xfrm>
            <a:off x="1143000" y="2428875"/>
            <a:ext cx="6286500" cy="4524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en-US" sz="2400" b="1">
                <a:latin typeface="Calibri" pitchFamily="34" charset="0"/>
              </a:rPr>
              <a:t>Misal:</a:t>
            </a:r>
          </a:p>
          <a:p>
            <a:pPr eaLnBrk="1" hangingPunct="1"/>
            <a:r>
              <a:rPr lang="en-US" sz="2400" b="1">
                <a:latin typeface="Calibri" pitchFamily="34" charset="0"/>
              </a:rPr>
              <a:t>Sebaiknya di rumah ananda sering diajak berbicara…</a:t>
            </a:r>
          </a:p>
          <a:p>
            <a:pPr eaLnBrk="1" hangingPunct="1"/>
            <a:r>
              <a:rPr lang="en-US" sz="2400" b="1">
                <a:latin typeface="Calibri" pitchFamily="34" charset="0"/>
              </a:rPr>
              <a:t>Untuk lebih meningkatkan minat akan buku/membaca, sebaiknya di rumah disediakan beberapa buku yang menarik anak…</a:t>
            </a:r>
          </a:p>
          <a:p>
            <a:pPr eaLnBrk="1" hangingPunct="1"/>
            <a:r>
              <a:rPr lang="en-US" sz="2400" b="1">
                <a:latin typeface="Calibri" pitchFamily="34" charset="0"/>
              </a:rPr>
              <a:t>Untuk meningkatkan kemampuan merapikan benda, sebaiknya</a:t>
            </a:r>
            <a:r>
              <a:rPr lang="id-ID" sz="2400" b="1">
                <a:latin typeface="Calibri" pitchFamily="34" charset="0"/>
              </a:rPr>
              <a:t> di rumah </a:t>
            </a:r>
            <a:r>
              <a:rPr lang="en-US" sz="2400" b="1">
                <a:latin typeface="Calibri" pitchFamily="34" charset="0"/>
              </a:rPr>
              <a:t> anak sering diingatkan untuk selalu menyimpan benda kembali benda/barang pada tempatnya.</a:t>
            </a:r>
          </a:p>
          <a:p>
            <a:pPr eaLnBrk="1" hangingPunct="1"/>
            <a:r>
              <a:rPr lang="en-US" sz="2400" b="1">
                <a:latin typeface="Calibri" pitchFamily="34" charset="0"/>
              </a:rPr>
              <a:t>Pada semester </a:t>
            </a:r>
            <a:r>
              <a:rPr lang="id-ID" sz="2400" b="1">
                <a:latin typeface="Calibri" pitchFamily="34" charset="0"/>
              </a:rPr>
              <a:t>mendatang</a:t>
            </a:r>
            <a:r>
              <a:rPr lang="en-US" sz="2400" b="1">
                <a:latin typeface="Calibri" pitchFamily="34" charset="0"/>
              </a:rPr>
              <a:t>, kami akan terus membim</a:t>
            </a:r>
            <a:r>
              <a:rPr lang="id-ID" sz="2400" b="1">
                <a:latin typeface="Calibri" pitchFamily="34" charset="0"/>
              </a:rPr>
              <a:t>b</a:t>
            </a:r>
            <a:r>
              <a:rPr lang="en-US" sz="2400" b="1">
                <a:latin typeface="Calibri" pitchFamily="34" charset="0"/>
              </a:rPr>
              <a:t>ing ananda dalam….</a:t>
            </a:r>
          </a:p>
        </p:txBody>
      </p:sp>
      <p:sp>
        <p:nvSpPr>
          <p:cNvPr id="6" name="Rectangle 5"/>
          <p:cNvSpPr/>
          <p:nvPr/>
        </p:nvSpPr>
        <p:spPr>
          <a:xfrm>
            <a:off x="0" y="0"/>
            <a:ext cx="6218369" cy="78483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id-ID" sz="45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" charset="0"/>
                <a:cs typeface="Arial" charset="0"/>
              </a:rPr>
              <a:t>Bahasa Narasi Positif</a:t>
            </a:r>
            <a:endParaRPr lang="en-US" sz="45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Arial" charset="0"/>
              <a:cs typeface="Arial" charset="0"/>
            </a:endParaRPr>
          </a:p>
        </p:txBody>
      </p:sp>
      <p:sp>
        <p:nvSpPr>
          <p:cNvPr id="8" name="Rectangle 7"/>
          <p:cNvSpPr/>
          <p:nvPr/>
        </p:nvSpPr>
        <p:spPr>
          <a:xfrm rot="16200000">
            <a:off x="-1676860" y="3172484"/>
            <a:ext cx="4349269" cy="861774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/>
          <a:p>
            <a:pPr algn="ctr">
              <a:defRPr/>
            </a:pPr>
            <a:r>
              <a:rPr lang="id-ID" sz="5000" b="1" dirty="0">
                <a:ln>
                  <a:prstDash val="solid"/>
                </a:ln>
                <a:solidFill>
                  <a:srgbClr val="FF6600"/>
                </a:soli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  <a:latin typeface="Arial" charset="0"/>
                <a:cs typeface="Arial" charset="0"/>
              </a:rPr>
              <a:t>Rekomendasi</a:t>
            </a:r>
            <a:endParaRPr lang="en-US" sz="5000" b="1" dirty="0">
              <a:ln>
                <a:prstDash val="solid"/>
              </a:ln>
              <a:solidFill>
                <a:srgbClr val="FF6600"/>
              </a:solidFill>
              <a:effectLst>
                <a:outerShdw blurRad="88000" dist="50800" dir="5040000" algn="tl">
                  <a:schemeClr val="accent4">
                    <a:tint val="80000"/>
                    <a:satMod val="250000"/>
                    <a:alpha val="45000"/>
                  </a:schemeClr>
                </a:outerShdw>
              </a:effectLst>
              <a:latin typeface="Arial" charset="0"/>
              <a:cs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0" grpId="0"/>
    </p:bldLst>
  </p:timing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Content Placeholder 2"/>
          <p:cNvSpPr>
            <a:spLocks noGrp="1"/>
          </p:cNvSpPr>
          <p:nvPr>
            <p:ph idx="1"/>
          </p:nvPr>
        </p:nvSpPr>
        <p:spPr>
          <a:xfrm>
            <a:off x="571500" y="1295400"/>
            <a:ext cx="8229600" cy="5562600"/>
          </a:xfrm>
        </p:spPr>
        <p:txBody>
          <a:bodyPr/>
          <a:lstStyle/>
          <a:p>
            <a:r>
              <a:rPr lang="en-US" sz="2800" dirty="0" err="1" smtClean="0"/>
              <a:t>Laporan</a:t>
            </a:r>
            <a:r>
              <a:rPr lang="en-US" sz="2800" dirty="0" smtClean="0"/>
              <a:t> </a:t>
            </a:r>
            <a:r>
              <a:rPr lang="en-US" sz="2800" dirty="0" err="1" smtClean="0"/>
              <a:t>perkembngan</a:t>
            </a:r>
            <a:r>
              <a:rPr lang="en-US" sz="2800" dirty="0" smtClean="0"/>
              <a:t> </a:t>
            </a:r>
            <a:r>
              <a:rPr lang="en-US" sz="2800" b="1" i="1" dirty="0" err="1" smtClean="0"/>
              <a:t>disajikan</a:t>
            </a:r>
            <a:r>
              <a:rPr lang="en-US" sz="2800" b="1" i="1" dirty="0" smtClean="0"/>
              <a:t> </a:t>
            </a:r>
            <a:r>
              <a:rPr lang="en-US" sz="2800" dirty="0" err="1" smtClean="0"/>
              <a:t>secara</a:t>
            </a:r>
            <a:r>
              <a:rPr lang="en-US" sz="2800" b="1" i="1" dirty="0" smtClean="0"/>
              <a:t> </a:t>
            </a:r>
            <a:r>
              <a:rPr lang="en-US" sz="2800" b="1" i="1" dirty="0" err="1" smtClean="0"/>
              <a:t>naratif</a:t>
            </a:r>
            <a:endParaRPr lang="en-US" sz="2800" b="1" i="1" dirty="0" smtClean="0"/>
          </a:p>
          <a:p>
            <a:r>
              <a:rPr lang="en-US" sz="2800" b="1" i="1" dirty="0" err="1" smtClean="0"/>
              <a:t>Laporan</a:t>
            </a:r>
            <a:r>
              <a:rPr lang="en-US" sz="2800" b="1" i="1" dirty="0" smtClean="0"/>
              <a:t> </a:t>
            </a:r>
            <a:r>
              <a:rPr lang="en-US" sz="2800" b="1" i="1" dirty="0" err="1" smtClean="0"/>
              <a:t>perkembangan</a:t>
            </a:r>
            <a:r>
              <a:rPr lang="en-US" sz="2800" b="1" i="1" dirty="0" smtClean="0"/>
              <a:t> </a:t>
            </a:r>
            <a:r>
              <a:rPr lang="en-US" sz="2800" b="1" i="1" dirty="0" err="1" smtClean="0"/>
              <a:t>anak</a:t>
            </a:r>
            <a:r>
              <a:rPr lang="en-US" sz="2800" dirty="0" smtClean="0"/>
              <a:t> DISAJIKAN </a:t>
            </a:r>
            <a:r>
              <a:rPr lang="en-US" sz="2800" dirty="0" err="1" smtClean="0"/>
              <a:t>dalam</a:t>
            </a:r>
            <a:r>
              <a:rPr lang="en-US" sz="2800" dirty="0" smtClean="0"/>
              <a:t> </a:t>
            </a:r>
            <a:r>
              <a:rPr lang="en-US" sz="2800" dirty="0" err="1" smtClean="0"/>
              <a:t>bentuk</a:t>
            </a:r>
            <a:r>
              <a:rPr lang="en-US" sz="2800" dirty="0" smtClean="0"/>
              <a:t> </a:t>
            </a:r>
            <a:r>
              <a:rPr lang="en-US" sz="2800" dirty="0" err="1" smtClean="0"/>
              <a:t>kemajuan</a:t>
            </a:r>
            <a:r>
              <a:rPr lang="en-US" sz="2800" dirty="0" smtClean="0"/>
              <a:t> </a:t>
            </a:r>
            <a:r>
              <a:rPr lang="en-US" sz="2800" dirty="0" err="1" smtClean="0"/>
              <a:t>perkembangan</a:t>
            </a:r>
            <a:r>
              <a:rPr lang="en-US" sz="2800" dirty="0" smtClean="0"/>
              <a:t> </a:t>
            </a:r>
            <a:r>
              <a:rPr lang="en-US" sz="2800" dirty="0" err="1" smtClean="0"/>
              <a:t>sesuai</a:t>
            </a:r>
            <a:r>
              <a:rPr lang="en-US" sz="2800" dirty="0" smtClean="0"/>
              <a:t> </a:t>
            </a:r>
            <a:r>
              <a:rPr lang="en-US" sz="2800" dirty="0" err="1" smtClean="0"/>
              <a:t>dengan</a:t>
            </a:r>
            <a:r>
              <a:rPr lang="en-US" sz="2800" dirty="0" smtClean="0"/>
              <a:t> </a:t>
            </a:r>
            <a:r>
              <a:rPr lang="en-US" sz="2800" b="1" dirty="0" err="1" smtClean="0"/>
              <a:t>aspek</a:t>
            </a:r>
            <a:r>
              <a:rPr lang="en-US" sz="2800" dirty="0" err="1" smtClean="0"/>
              <a:t>-</a:t>
            </a:r>
            <a:r>
              <a:rPr lang="en-US" sz="2800" b="1" i="1" dirty="0" err="1" smtClean="0"/>
              <a:t>aspek</a:t>
            </a:r>
            <a:r>
              <a:rPr lang="en-US" sz="2800" b="1" i="1" dirty="0" smtClean="0"/>
              <a:t> </a:t>
            </a:r>
            <a:r>
              <a:rPr lang="en-US" sz="2800" b="1" i="1" dirty="0" err="1" smtClean="0"/>
              <a:t>perkembangan</a:t>
            </a:r>
            <a:r>
              <a:rPr lang="en-US" sz="2800" dirty="0" smtClean="0"/>
              <a:t> yang </a:t>
            </a:r>
            <a:r>
              <a:rPr lang="en-US" sz="2800" dirty="0" err="1" smtClean="0"/>
              <a:t>tertuang</a:t>
            </a:r>
            <a:r>
              <a:rPr lang="en-US" sz="2800" dirty="0" smtClean="0"/>
              <a:t> </a:t>
            </a:r>
            <a:r>
              <a:rPr lang="en-US" sz="2800" dirty="0" err="1" smtClean="0"/>
              <a:t>dalam</a:t>
            </a:r>
            <a:r>
              <a:rPr lang="en-US" sz="2800" dirty="0" smtClean="0"/>
              <a:t> </a:t>
            </a:r>
            <a:r>
              <a:rPr lang="en-US" sz="2800" b="1" i="1" dirty="0" err="1" smtClean="0"/>
              <a:t>struktur</a:t>
            </a:r>
            <a:r>
              <a:rPr lang="en-US" sz="2800" b="1" i="1" dirty="0" smtClean="0"/>
              <a:t> </a:t>
            </a:r>
            <a:r>
              <a:rPr lang="en-US" sz="2800" b="1" i="1" dirty="0" err="1" smtClean="0"/>
              <a:t>kurikulum</a:t>
            </a:r>
            <a:r>
              <a:rPr lang="en-US" sz="2800" dirty="0" smtClean="0"/>
              <a:t>.</a:t>
            </a:r>
          </a:p>
          <a:p>
            <a:r>
              <a:rPr lang="en-US" sz="2800" b="1" i="1" dirty="0" smtClean="0"/>
              <a:t>Yang </a:t>
            </a:r>
            <a:r>
              <a:rPr lang="en-US" sz="2800" b="1" i="1" dirty="0" err="1" smtClean="0"/>
              <a:t>disajikan</a:t>
            </a:r>
            <a:r>
              <a:rPr lang="en-US" sz="2800" dirty="0" smtClean="0"/>
              <a:t> </a:t>
            </a:r>
            <a:r>
              <a:rPr lang="en-US" sz="2800" dirty="0" err="1" smtClean="0"/>
              <a:t>dalam</a:t>
            </a:r>
            <a:r>
              <a:rPr lang="en-US" sz="2800" dirty="0" smtClean="0"/>
              <a:t> </a:t>
            </a:r>
            <a:r>
              <a:rPr lang="en-US" sz="2800" dirty="0" err="1" smtClean="0"/>
              <a:t>laporan</a:t>
            </a:r>
            <a:r>
              <a:rPr lang="en-US" sz="2800" dirty="0" smtClean="0"/>
              <a:t> </a:t>
            </a:r>
            <a:r>
              <a:rPr lang="en-US" sz="2800" dirty="0" err="1" smtClean="0"/>
              <a:t>perkembangan</a:t>
            </a:r>
            <a:r>
              <a:rPr lang="en-US" sz="2800" dirty="0" smtClean="0"/>
              <a:t> </a:t>
            </a:r>
            <a:r>
              <a:rPr lang="en-US" sz="2800" dirty="0" err="1" smtClean="0"/>
              <a:t>adalah</a:t>
            </a:r>
            <a:r>
              <a:rPr lang="en-US" sz="2800" dirty="0" smtClean="0"/>
              <a:t> </a:t>
            </a:r>
            <a:r>
              <a:rPr lang="en-US" sz="2800" dirty="0" err="1" smtClean="0"/>
              <a:t>tingkat</a:t>
            </a:r>
            <a:r>
              <a:rPr lang="en-US" sz="2800" dirty="0" smtClean="0"/>
              <a:t> </a:t>
            </a:r>
            <a:r>
              <a:rPr lang="en-US" sz="2800" b="1" i="1" dirty="0" err="1" smtClean="0"/>
              <a:t>ketercapaian</a:t>
            </a:r>
            <a:r>
              <a:rPr lang="en-US" sz="2800" b="1" i="1" dirty="0" smtClean="0"/>
              <a:t> KD</a:t>
            </a:r>
            <a:r>
              <a:rPr lang="en-US" sz="2800" dirty="0" smtClean="0"/>
              <a:t> </a:t>
            </a:r>
            <a:r>
              <a:rPr lang="en-US" sz="2800" dirty="0" err="1" smtClean="0"/>
              <a:t>oleh</a:t>
            </a:r>
            <a:r>
              <a:rPr lang="en-US" sz="2800" dirty="0" smtClean="0"/>
              <a:t> </a:t>
            </a:r>
            <a:r>
              <a:rPr lang="en-US" sz="2800" dirty="0" err="1" smtClean="0"/>
              <a:t>setiap</a:t>
            </a:r>
            <a:r>
              <a:rPr lang="en-US" sz="2800" dirty="0" smtClean="0"/>
              <a:t> </a:t>
            </a:r>
            <a:r>
              <a:rPr lang="en-US" sz="2800" dirty="0" err="1" smtClean="0"/>
              <a:t>anak</a:t>
            </a:r>
            <a:r>
              <a:rPr lang="en-US" sz="2800" dirty="0" smtClean="0"/>
              <a:t>.</a:t>
            </a:r>
          </a:p>
          <a:p>
            <a:r>
              <a:rPr lang="en-US" sz="2800" dirty="0" err="1" smtClean="0"/>
              <a:t>Kandungan</a:t>
            </a:r>
            <a:r>
              <a:rPr lang="en-US" sz="2800" dirty="0" smtClean="0"/>
              <a:t> KD </a:t>
            </a:r>
            <a:r>
              <a:rPr lang="en-US" sz="2800" dirty="0" err="1" smtClean="0"/>
              <a:t>dalam</a:t>
            </a:r>
            <a:r>
              <a:rPr lang="en-US" sz="2800" dirty="0" smtClean="0"/>
              <a:t> </a:t>
            </a:r>
            <a:r>
              <a:rPr lang="en-US" sz="2800" dirty="0" err="1" smtClean="0"/>
              <a:t>laporan</a:t>
            </a:r>
            <a:r>
              <a:rPr lang="en-US" sz="2800" dirty="0" smtClean="0"/>
              <a:t> </a:t>
            </a:r>
            <a:r>
              <a:rPr lang="en-US" sz="2800" b="1" i="1" dirty="0" err="1" smtClean="0"/>
              <a:t>berisi</a:t>
            </a:r>
            <a:r>
              <a:rPr lang="en-US" sz="2800" dirty="0" smtClean="0"/>
              <a:t> </a:t>
            </a:r>
            <a:r>
              <a:rPr lang="en-US" sz="2800" dirty="0" err="1" smtClean="0"/>
              <a:t>secara</a:t>
            </a:r>
            <a:r>
              <a:rPr lang="en-US" sz="2800" dirty="0" smtClean="0"/>
              <a:t> </a:t>
            </a:r>
            <a:r>
              <a:rPr lang="en-US" sz="2800" dirty="0" err="1" smtClean="0"/>
              <a:t>utuh</a:t>
            </a:r>
            <a:r>
              <a:rPr lang="en-US" sz="2800" dirty="0" smtClean="0"/>
              <a:t> </a:t>
            </a:r>
            <a:r>
              <a:rPr lang="en-US" sz="2800" dirty="0" err="1" smtClean="0"/>
              <a:t>kemampuan</a:t>
            </a:r>
            <a:r>
              <a:rPr lang="en-US" sz="2800" dirty="0" smtClean="0"/>
              <a:t> </a:t>
            </a:r>
            <a:r>
              <a:rPr lang="en-US" sz="2800" b="1" i="1" dirty="0" err="1" smtClean="0"/>
              <a:t>sikap</a:t>
            </a:r>
            <a:r>
              <a:rPr lang="en-US" sz="2800" b="1" i="1" dirty="0" smtClean="0"/>
              <a:t>, </a:t>
            </a:r>
            <a:r>
              <a:rPr lang="en-US" sz="2800" b="1" i="1" dirty="0" err="1" smtClean="0"/>
              <a:t>pengetahuan</a:t>
            </a:r>
            <a:r>
              <a:rPr lang="en-US" sz="2800" b="1" i="1" dirty="0" smtClean="0"/>
              <a:t> </a:t>
            </a:r>
            <a:r>
              <a:rPr lang="en-US" sz="2800" b="1" i="1" dirty="0" err="1" smtClean="0"/>
              <a:t>dan</a:t>
            </a:r>
            <a:r>
              <a:rPr lang="en-US" sz="2800" b="1" i="1" dirty="0" smtClean="0"/>
              <a:t> </a:t>
            </a:r>
            <a:r>
              <a:rPr lang="en-US" sz="2800" b="1" i="1" dirty="0" err="1" smtClean="0"/>
              <a:t>keterampilan</a:t>
            </a:r>
            <a:r>
              <a:rPr lang="en-US" sz="2800" dirty="0" smtClean="0"/>
              <a:t>.</a:t>
            </a:r>
          </a:p>
          <a:p>
            <a:r>
              <a:rPr lang="en-US" sz="2800" b="1" i="1" dirty="0" err="1" smtClean="0"/>
              <a:t>Isi</a:t>
            </a:r>
            <a:r>
              <a:rPr lang="en-US" sz="2800" b="1" i="1" dirty="0" smtClean="0"/>
              <a:t> </a:t>
            </a:r>
            <a:r>
              <a:rPr lang="en-US" sz="2800" b="1" i="1" dirty="0" err="1" smtClean="0"/>
              <a:t>ilustrasi</a:t>
            </a:r>
            <a:r>
              <a:rPr lang="en-US" sz="2800" dirty="0" smtClean="0"/>
              <a:t> </a:t>
            </a:r>
            <a:r>
              <a:rPr lang="en-US" sz="2800" dirty="0" err="1" smtClean="0"/>
              <a:t>capaian</a:t>
            </a:r>
            <a:r>
              <a:rPr lang="en-US" sz="2800" dirty="0" smtClean="0"/>
              <a:t> </a:t>
            </a:r>
            <a:r>
              <a:rPr lang="en-US" sz="2800" dirty="0" err="1" smtClean="0"/>
              <a:t>sikap</a:t>
            </a:r>
            <a:r>
              <a:rPr lang="en-US" sz="2800" dirty="0" smtClean="0"/>
              <a:t>, </a:t>
            </a:r>
            <a:r>
              <a:rPr lang="en-US" sz="2800" dirty="0" err="1" smtClean="0"/>
              <a:t>pengetahuan</a:t>
            </a:r>
            <a:r>
              <a:rPr lang="en-US" sz="2800" dirty="0" smtClean="0"/>
              <a:t> </a:t>
            </a:r>
            <a:r>
              <a:rPr lang="en-US" sz="2800" dirty="0" err="1" smtClean="0"/>
              <a:t>dan</a:t>
            </a:r>
            <a:r>
              <a:rPr lang="en-US" sz="2800" dirty="0" smtClean="0"/>
              <a:t> </a:t>
            </a:r>
            <a:r>
              <a:rPr lang="en-US" sz="2800" dirty="0" err="1" smtClean="0"/>
              <a:t>keterampilan</a:t>
            </a:r>
            <a:r>
              <a:rPr lang="en-US" sz="2800" dirty="0" smtClean="0"/>
              <a:t> </a:t>
            </a:r>
            <a:r>
              <a:rPr lang="en-US" sz="2800" b="1" i="1" dirty="0" err="1" smtClean="0"/>
              <a:t>diidentifikasi</a:t>
            </a:r>
            <a:r>
              <a:rPr lang="en-US" sz="2800" b="1" i="1" dirty="0" smtClean="0"/>
              <a:t> </a:t>
            </a:r>
            <a:r>
              <a:rPr lang="en-US" sz="2800" b="1" i="1" dirty="0" err="1" smtClean="0"/>
              <a:t>berdasar</a:t>
            </a:r>
            <a:r>
              <a:rPr lang="en-US" sz="2800" b="1" i="1" dirty="0" smtClean="0"/>
              <a:t> </a:t>
            </a:r>
            <a:r>
              <a:rPr lang="en-US" sz="2800" b="1" i="1" dirty="0" err="1" smtClean="0"/>
              <a:t>indikator</a:t>
            </a:r>
            <a:r>
              <a:rPr lang="en-US" sz="2800" dirty="0" smtClean="0"/>
              <a:t> </a:t>
            </a:r>
            <a:r>
              <a:rPr lang="en-US" sz="2800" dirty="0" err="1" smtClean="0"/>
              <a:t>sesuai</a:t>
            </a:r>
            <a:r>
              <a:rPr lang="en-US" sz="2800" dirty="0" smtClean="0"/>
              <a:t> </a:t>
            </a:r>
            <a:r>
              <a:rPr lang="en-US" sz="2800" dirty="0" err="1" smtClean="0"/>
              <a:t>dengan</a:t>
            </a:r>
            <a:r>
              <a:rPr lang="en-US" sz="2800" dirty="0" smtClean="0"/>
              <a:t> </a:t>
            </a:r>
            <a:r>
              <a:rPr lang="en-US" sz="2800" dirty="0" err="1" smtClean="0"/>
              <a:t>tahapan</a:t>
            </a:r>
            <a:r>
              <a:rPr lang="en-US" sz="2800" dirty="0" smtClean="0"/>
              <a:t> </a:t>
            </a:r>
            <a:r>
              <a:rPr lang="en-US" sz="2800" dirty="0" err="1" smtClean="0"/>
              <a:t>usia</a:t>
            </a:r>
            <a:r>
              <a:rPr lang="en-US" sz="2800" dirty="0" smtClean="0"/>
              <a:t> </a:t>
            </a:r>
            <a:r>
              <a:rPr lang="en-US" sz="2800" dirty="0" err="1" smtClean="0"/>
              <a:t>anak</a:t>
            </a:r>
            <a:r>
              <a:rPr lang="en-US" sz="2800" dirty="0" smtClean="0"/>
              <a:t> (</a:t>
            </a:r>
            <a:r>
              <a:rPr lang="en-US" sz="2800" dirty="0" err="1" smtClean="0"/>
              <a:t>kelompok</a:t>
            </a:r>
            <a:r>
              <a:rPr lang="en-US" sz="2800" dirty="0" smtClean="0"/>
              <a:t> </a:t>
            </a:r>
            <a:r>
              <a:rPr lang="en-US" sz="2800" dirty="0" err="1" smtClean="0"/>
              <a:t>usia</a:t>
            </a:r>
            <a:r>
              <a:rPr lang="en-US" sz="2800" dirty="0" smtClean="0"/>
              <a:t>).</a:t>
            </a:r>
          </a:p>
        </p:txBody>
      </p:sp>
      <p:sp>
        <p:nvSpPr>
          <p:cNvPr id="4" name="Rectangle 3"/>
          <p:cNvSpPr/>
          <p:nvPr/>
        </p:nvSpPr>
        <p:spPr>
          <a:xfrm>
            <a:off x="0" y="0"/>
            <a:ext cx="9270487" cy="1323439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US" sz="40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charset="0"/>
                <a:cs typeface="Arial" charset="0"/>
              </a:rPr>
              <a:t>MENULIS </a:t>
            </a:r>
            <a:r>
              <a:rPr lang="id-ID" sz="40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charset="0"/>
                <a:cs typeface="Arial" charset="0"/>
              </a:rPr>
              <a:t>LAPORAN PERKEM.ANAK</a:t>
            </a:r>
            <a:r>
              <a:rPr lang="en-US" sz="40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charset="0"/>
                <a:cs typeface="Arial" charset="0"/>
              </a:rPr>
              <a:t> </a:t>
            </a:r>
            <a:endParaRPr lang="id-ID" sz="40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Arial" charset="0"/>
              <a:cs typeface="Arial" charset="0"/>
            </a:endParaRPr>
          </a:p>
          <a:p>
            <a:pPr algn="ctr">
              <a:defRPr/>
            </a:pPr>
            <a:r>
              <a:rPr lang="en-US" sz="40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charset="0"/>
                <a:cs typeface="Arial" charset="0"/>
              </a:rPr>
              <a:t>PADA KUR 2013 PAUD</a:t>
            </a:r>
            <a:endParaRPr lang="id-ID" sz="40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Arial" charset="0"/>
              <a:cs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Title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609600"/>
          </a:xfrm>
        </p:spPr>
        <p:txBody>
          <a:bodyPr>
            <a:normAutofit fontScale="90000"/>
          </a:bodyPr>
          <a:lstStyle/>
          <a:p>
            <a:r>
              <a:rPr lang="en-US" sz="2800" b="1" smtClean="0"/>
              <a:t>KONSTRUKSI PENYAJIAN LPA SECARA NARATIF</a:t>
            </a:r>
            <a:r>
              <a:rPr lang="en-US" smtClean="0"/>
              <a:t> </a:t>
            </a:r>
          </a:p>
        </p:txBody>
      </p:sp>
      <p:sp>
        <p:nvSpPr>
          <p:cNvPr id="72707" name="TextBox 3"/>
          <p:cNvSpPr txBox="1">
            <a:spLocks noChangeArrowheads="1"/>
          </p:cNvSpPr>
          <p:nvPr/>
        </p:nvSpPr>
        <p:spPr bwMode="auto">
          <a:xfrm>
            <a:off x="609600" y="990600"/>
            <a:ext cx="32766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en-US" sz="2000" b="1" u="sng">
                <a:latin typeface="Arial Narrow" pitchFamily="34" charset="0"/>
              </a:rPr>
              <a:t>ASPEK PERKEMBANGAN:</a:t>
            </a:r>
          </a:p>
        </p:txBody>
      </p:sp>
      <p:sp>
        <p:nvSpPr>
          <p:cNvPr id="72708" name="TextBox 4"/>
          <p:cNvSpPr txBox="1">
            <a:spLocks noChangeArrowheads="1"/>
          </p:cNvSpPr>
          <p:nvPr/>
        </p:nvSpPr>
        <p:spPr bwMode="auto">
          <a:xfrm>
            <a:off x="1371600" y="1676400"/>
            <a:ext cx="2576513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en-US"/>
              <a:t>KOMPETENSI DASAR</a:t>
            </a:r>
          </a:p>
        </p:txBody>
      </p:sp>
      <p:sp>
        <p:nvSpPr>
          <p:cNvPr id="72709" name="TextBox 5"/>
          <p:cNvSpPr txBox="1">
            <a:spLocks noChangeArrowheads="1"/>
          </p:cNvSpPr>
          <p:nvPr/>
        </p:nvSpPr>
        <p:spPr bwMode="auto">
          <a:xfrm>
            <a:off x="2133600" y="2057400"/>
            <a:ext cx="1649413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>
              <a:buFont typeface="Arial" pitchFamily="34" charset="0"/>
              <a:buChar char="•"/>
            </a:pPr>
            <a:r>
              <a:rPr lang="en-US"/>
              <a:t>Sikap</a:t>
            </a:r>
          </a:p>
          <a:p>
            <a:pPr eaLnBrk="1" hangingPunct="1">
              <a:buFont typeface="Arial" pitchFamily="34" charset="0"/>
              <a:buChar char="•"/>
            </a:pPr>
            <a:r>
              <a:rPr lang="en-US"/>
              <a:t>Pengetahuan</a:t>
            </a:r>
          </a:p>
          <a:p>
            <a:pPr eaLnBrk="1" hangingPunct="1">
              <a:buFont typeface="Arial" pitchFamily="34" charset="0"/>
              <a:buChar char="•"/>
            </a:pPr>
            <a:r>
              <a:rPr lang="en-US"/>
              <a:t>Keterampilan</a:t>
            </a:r>
          </a:p>
        </p:txBody>
      </p:sp>
      <p:sp>
        <p:nvSpPr>
          <p:cNvPr id="72710" name="TextBox 6"/>
          <p:cNvSpPr txBox="1">
            <a:spLocks noChangeArrowheads="1"/>
          </p:cNvSpPr>
          <p:nvPr/>
        </p:nvSpPr>
        <p:spPr bwMode="auto">
          <a:xfrm>
            <a:off x="2667000" y="3124200"/>
            <a:ext cx="3041650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en-US"/>
              <a:t>INDIKATOR PENCAPAIAN </a:t>
            </a:r>
          </a:p>
          <a:p>
            <a:pPr eaLnBrk="1" hangingPunct="1"/>
            <a:r>
              <a:rPr lang="en-US"/>
              <a:t>PERKEMBANGAN ANAK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5867400" y="1600200"/>
            <a:ext cx="2971800" cy="14779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US" b="1" dirty="0">
                <a:latin typeface="Arial" charset="0"/>
                <a:cs typeface="Arial" charset="0"/>
              </a:rPr>
              <a:t>NARASI</a:t>
            </a:r>
          </a:p>
          <a:p>
            <a:pPr marL="120650" indent="-120650">
              <a:buFont typeface="Arial" pitchFamily="34" charset="0"/>
              <a:buChar char="•"/>
              <a:defRPr/>
            </a:pPr>
            <a:r>
              <a:rPr lang="en-US" dirty="0" err="1">
                <a:latin typeface="Arial" charset="0"/>
                <a:cs typeface="Arial" charset="0"/>
              </a:rPr>
              <a:t>Kekuatan</a:t>
            </a:r>
            <a:r>
              <a:rPr lang="en-US" dirty="0">
                <a:latin typeface="Arial" charset="0"/>
                <a:cs typeface="Arial" charset="0"/>
              </a:rPr>
              <a:t> (K) + IC</a:t>
            </a:r>
          </a:p>
          <a:p>
            <a:pPr marL="120650" indent="-120650">
              <a:buFont typeface="Arial" pitchFamily="34" charset="0"/>
              <a:buChar char="•"/>
              <a:defRPr/>
            </a:pPr>
            <a:r>
              <a:rPr lang="en-US" dirty="0" err="1">
                <a:latin typeface="Arial" charset="0"/>
                <a:cs typeface="Arial" charset="0"/>
              </a:rPr>
              <a:t>Kebutuhan</a:t>
            </a:r>
            <a:r>
              <a:rPr lang="en-US" dirty="0">
                <a:latin typeface="Arial" charset="0"/>
                <a:cs typeface="Arial" charset="0"/>
              </a:rPr>
              <a:t> </a:t>
            </a:r>
            <a:r>
              <a:rPr lang="en-US" dirty="0" err="1">
                <a:latin typeface="Arial" charset="0"/>
                <a:cs typeface="Arial" charset="0"/>
              </a:rPr>
              <a:t>dan</a:t>
            </a:r>
            <a:r>
              <a:rPr lang="en-US" dirty="0">
                <a:latin typeface="Arial" charset="0"/>
                <a:cs typeface="Arial" charset="0"/>
              </a:rPr>
              <a:t> </a:t>
            </a:r>
            <a:r>
              <a:rPr lang="en-US" dirty="0" err="1">
                <a:latin typeface="Arial" charset="0"/>
                <a:cs typeface="Arial" charset="0"/>
              </a:rPr>
              <a:t>Rekomendasi</a:t>
            </a:r>
            <a:r>
              <a:rPr lang="en-US" dirty="0">
                <a:latin typeface="Arial" charset="0"/>
                <a:cs typeface="Arial" charset="0"/>
              </a:rPr>
              <a:t> (KR) + IC </a:t>
            </a:r>
          </a:p>
          <a:p>
            <a:pPr>
              <a:defRPr/>
            </a:pPr>
            <a:endParaRPr lang="en-US" dirty="0">
              <a:latin typeface="Arial" charset="0"/>
              <a:cs typeface="Arial" charset="0"/>
            </a:endParaRPr>
          </a:p>
        </p:txBody>
      </p:sp>
      <p:sp>
        <p:nvSpPr>
          <p:cNvPr id="10" name="Right Bracket 9"/>
          <p:cNvSpPr/>
          <p:nvPr/>
        </p:nvSpPr>
        <p:spPr>
          <a:xfrm>
            <a:off x="4572000" y="1600200"/>
            <a:ext cx="1066800" cy="2209800"/>
          </a:xfrm>
          <a:prstGeom prst="rightBracket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1" name="TextBox 10"/>
          <p:cNvSpPr txBox="1"/>
          <p:nvPr/>
        </p:nvSpPr>
        <p:spPr>
          <a:xfrm>
            <a:off x="609600" y="4133850"/>
            <a:ext cx="2284413" cy="120015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b="1" dirty="0" err="1">
                <a:latin typeface="Arial" charset="0"/>
                <a:cs typeface="Arial" charset="0"/>
              </a:rPr>
              <a:t>Rambu-rambu</a:t>
            </a:r>
            <a:r>
              <a:rPr lang="en-US" b="1" dirty="0">
                <a:latin typeface="Arial" charset="0"/>
                <a:cs typeface="Arial" charset="0"/>
              </a:rPr>
              <a:t>:</a:t>
            </a:r>
          </a:p>
          <a:p>
            <a:pPr marL="225425" indent="-225425">
              <a:buFont typeface="+mj-lt"/>
              <a:buAutoNum type="arabicPeriod"/>
              <a:defRPr/>
            </a:pPr>
            <a:r>
              <a:rPr lang="en-US" dirty="0" err="1">
                <a:latin typeface="Arial" charset="0"/>
                <a:cs typeface="Arial" charset="0"/>
              </a:rPr>
              <a:t>Bahasa</a:t>
            </a:r>
            <a:r>
              <a:rPr lang="en-US" dirty="0">
                <a:latin typeface="Arial" charset="0"/>
                <a:cs typeface="Arial" charset="0"/>
              </a:rPr>
              <a:t> </a:t>
            </a:r>
            <a:r>
              <a:rPr lang="en-US" dirty="0" err="1">
                <a:latin typeface="Arial" charset="0"/>
                <a:cs typeface="Arial" charset="0"/>
              </a:rPr>
              <a:t>positif</a:t>
            </a:r>
            <a:endParaRPr lang="en-US" dirty="0">
              <a:latin typeface="Arial" charset="0"/>
              <a:cs typeface="Arial" charset="0"/>
            </a:endParaRPr>
          </a:p>
          <a:p>
            <a:pPr marL="225425" indent="-225425">
              <a:buFont typeface="+mj-lt"/>
              <a:buAutoNum type="arabicPeriod"/>
              <a:defRPr/>
            </a:pPr>
            <a:r>
              <a:rPr lang="en-US" dirty="0" err="1">
                <a:latin typeface="Arial" charset="0"/>
                <a:cs typeface="Arial" charset="0"/>
              </a:rPr>
              <a:t>Obyektif</a:t>
            </a:r>
            <a:r>
              <a:rPr lang="en-US" dirty="0">
                <a:latin typeface="Arial" charset="0"/>
                <a:cs typeface="Arial" charset="0"/>
              </a:rPr>
              <a:t>/individual</a:t>
            </a:r>
          </a:p>
          <a:p>
            <a:pPr marL="225425" indent="-225425">
              <a:buFont typeface="+mj-lt"/>
              <a:buAutoNum type="arabicPeriod"/>
              <a:defRPr/>
            </a:pPr>
            <a:r>
              <a:rPr lang="en-US" dirty="0" err="1">
                <a:latin typeface="Arial" charset="0"/>
                <a:cs typeface="Arial" charset="0"/>
              </a:rPr>
              <a:t>Tidak</a:t>
            </a:r>
            <a:r>
              <a:rPr lang="en-US" dirty="0">
                <a:latin typeface="Arial" charset="0"/>
                <a:cs typeface="Arial" charset="0"/>
              </a:rPr>
              <a:t> </a:t>
            </a:r>
            <a:r>
              <a:rPr lang="en-US" dirty="0" err="1">
                <a:latin typeface="Arial" charset="0"/>
                <a:cs typeface="Arial" charset="0"/>
              </a:rPr>
              <a:t>menghakimi</a:t>
            </a:r>
            <a:endParaRPr lang="en-US" dirty="0">
              <a:latin typeface="Arial" charset="0"/>
              <a:cs typeface="Arial" charset="0"/>
            </a:endParaRPr>
          </a:p>
        </p:txBody>
      </p:sp>
      <p:sp>
        <p:nvSpPr>
          <p:cNvPr id="72714" name="TextBox 11"/>
          <p:cNvSpPr txBox="1">
            <a:spLocks noChangeArrowheads="1"/>
          </p:cNvSpPr>
          <p:nvPr/>
        </p:nvSpPr>
        <p:spPr bwMode="auto">
          <a:xfrm>
            <a:off x="609600" y="5257800"/>
            <a:ext cx="2743200" cy="1477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225425" indent="-225425" eaLnBrk="1" hangingPunct="1"/>
            <a:r>
              <a:rPr lang="en-US"/>
              <a:t>4. K=</a:t>
            </a:r>
            <a:r>
              <a:rPr lang="en-US">
                <a:latin typeface="Calibri" pitchFamily="34" charset="0"/>
              </a:rPr>
              <a:t>Menggambarkan ketercapaian KD dlm bentuk S,P,K  yg ditunjukkan melalui indikator sertai IC</a:t>
            </a:r>
            <a:endParaRPr lang="en-US"/>
          </a:p>
        </p:txBody>
      </p:sp>
      <p:sp>
        <p:nvSpPr>
          <p:cNvPr id="72715" name="TextBox 12"/>
          <p:cNvSpPr txBox="1">
            <a:spLocks noChangeArrowheads="1"/>
          </p:cNvSpPr>
          <p:nvPr/>
        </p:nvSpPr>
        <p:spPr bwMode="auto">
          <a:xfrm>
            <a:off x="2971800" y="4419600"/>
            <a:ext cx="2743200" cy="2308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225425" indent="-225425" eaLnBrk="1" hangingPunct="1"/>
            <a:r>
              <a:rPr lang="en-US"/>
              <a:t>5.KR=</a:t>
            </a:r>
            <a:r>
              <a:rPr lang="en-US">
                <a:latin typeface="Calibri" pitchFamily="34" charset="0"/>
              </a:rPr>
              <a:t>Menggambarkan perkembangan/ kemampuan yg belum tercapai, shg masih membutuhkan bantuan yg diikuti saran menindaklanjutinya sertai IC</a:t>
            </a:r>
            <a:endParaRPr lang="en-US"/>
          </a:p>
        </p:txBody>
      </p:sp>
      <p:sp>
        <p:nvSpPr>
          <p:cNvPr id="72716" name="TextBox 13"/>
          <p:cNvSpPr txBox="1">
            <a:spLocks noChangeArrowheads="1"/>
          </p:cNvSpPr>
          <p:nvPr/>
        </p:nvSpPr>
        <p:spPr bwMode="auto">
          <a:xfrm>
            <a:off x="5562600" y="4419600"/>
            <a:ext cx="2743200" cy="2308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225425" indent="-225425" eaLnBrk="1" hangingPunct="1"/>
            <a:r>
              <a:rPr lang="en-US"/>
              <a:t>6. IC=Ilustrasi/contoh perilaku spesifik sbg bukti/otentifikasi dari perkembangan anak yg laporkan</a:t>
            </a:r>
          </a:p>
          <a:p>
            <a:pPr marL="225425" indent="-225425" eaLnBrk="1" hangingPunct="1"/>
            <a:r>
              <a:rPr lang="en-US"/>
              <a:t>7. Rumusan KR hanya diisi, jika hasil penilaiannya BB/MB</a:t>
            </a:r>
          </a:p>
        </p:txBody>
      </p:sp>
      <p:cxnSp>
        <p:nvCxnSpPr>
          <p:cNvPr id="16" name="Straight Connector 15"/>
          <p:cNvCxnSpPr/>
          <p:nvPr/>
        </p:nvCxnSpPr>
        <p:spPr>
          <a:xfrm>
            <a:off x="0" y="4038600"/>
            <a:ext cx="9144000" cy="1588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0100" y="142852"/>
            <a:ext cx="7143800" cy="1143000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r>
              <a:rPr lang="id-ID" sz="3100" dirty="0" smtClean="0"/>
              <a:t/>
            </a:r>
            <a:br>
              <a:rPr lang="id-ID" sz="3100" dirty="0" smtClean="0"/>
            </a:br>
            <a:r>
              <a:rPr lang="id-ID" sz="3100" dirty="0" smtClean="0"/>
              <a:t/>
            </a:r>
            <a:br>
              <a:rPr lang="id-ID" sz="3100" dirty="0" smtClean="0"/>
            </a:br>
            <a:r>
              <a:rPr lang="id-ID" sz="3100" dirty="0" smtClean="0"/>
              <a:t/>
            </a:r>
            <a:br>
              <a:rPr lang="id-ID" sz="3100" dirty="0" smtClean="0"/>
            </a:br>
            <a:r>
              <a:rPr lang="id-ID" sz="3100" dirty="0" smtClean="0"/>
              <a:t>LAPORAN PERKEMBANGAN ANAK</a:t>
            </a:r>
            <a:br>
              <a:rPr lang="id-ID" sz="3100" dirty="0" smtClean="0"/>
            </a:br>
            <a:r>
              <a:rPr lang="id-ID" sz="3100" dirty="0" smtClean="0"/>
              <a:t>SEMESTER II TAHUN AJARAN 2013/2014</a:t>
            </a:r>
            <a:br>
              <a:rPr lang="id-ID" sz="3100" dirty="0" smtClean="0"/>
            </a:br>
            <a:r>
              <a:rPr lang="id-ID" dirty="0" smtClean="0"/>
              <a:t/>
            </a:r>
            <a:br>
              <a:rPr lang="id-ID" dirty="0" smtClean="0"/>
            </a:b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14282" y="1600200"/>
            <a:ext cx="8715436" cy="4972072"/>
          </a:xfrm>
        </p:spPr>
        <p:txBody>
          <a:bodyPr>
            <a:normAutofit/>
          </a:bodyPr>
          <a:lstStyle/>
          <a:p>
            <a:r>
              <a:rPr lang="id-ID" dirty="0" smtClean="0"/>
              <a:t>Nama anak       : Dinda Cantik Jelita	</a:t>
            </a:r>
          </a:p>
          <a:p>
            <a:r>
              <a:rPr lang="id-ID" dirty="0" smtClean="0"/>
              <a:t>Tanggal lahir     : 16 Maret 2009</a:t>
            </a:r>
          </a:p>
          <a:p>
            <a:pPr>
              <a:buNone/>
            </a:pPr>
            <a:endParaRPr lang="id-ID" dirty="0" smtClean="0"/>
          </a:p>
          <a:p>
            <a:pPr>
              <a:buNone/>
            </a:pPr>
            <a:endParaRPr lang="id-ID" dirty="0" smtClean="0"/>
          </a:p>
          <a:p>
            <a:pPr>
              <a:buNone/>
            </a:pPr>
            <a:endParaRPr lang="id-ID" dirty="0" smtClean="0"/>
          </a:p>
          <a:p>
            <a:pPr>
              <a:buNone/>
            </a:pPr>
            <a:endParaRPr lang="id-ID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0" y="2871760"/>
          <a:ext cx="9144000" cy="3986240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9144000"/>
              </a:tblGrid>
              <a:tr h="571504">
                <a:tc>
                  <a:txBody>
                    <a:bodyPr/>
                    <a:lstStyle/>
                    <a:p>
                      <a:r>
                        <a:rPr lang="id-ID" sz="2200" dirty="0" smtClean="0"/>
                        <a:t>Nilai Agama dan Moral</a:t>
                      </a:r>
                      <a:endParaRPr lang="id-ID" sz="2200" b="1" dirty="0"/>
                    </a:p>
                  </a:txBody>
                  <a:tcPr/>
                </a:tc>
              </a:tr>
              <a:tr h="57150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d-ID" sz="2200" dirty="0" smtClean="0"/>
                        <a:t>Fisik-motorik</a:t>
                      </a:r>
                      <a:endParaRPr lang="id-ID" sz="2200" b="1" dirty="0" smtClean="0"/>
                    </a:p>
                  </a:txBody>
                  <a:tcPr/>
                </a:tc>
              </a:tr>
              <a:tr h="571504">
                <a:tc>
                  <a:txBody>
                    <a:bodyPr/>
                    <a:lstStyle/>
                    <a:p>
                      <a:r>
                        <a:rPr lang="id-ID" sz="2200" dirty="0" smtClean="0"/>
                        <a:t>Kognitif</a:t>
                      </a:r>
                      <a:endParaRPr lang="id-ID" sz="2200" b="1" dirty="0"/>
                    </a:p>
                  </a:txBody>
                  <a:tcPr/>
                </a:tc>
              </a:tr>
              <a:tr h="785818">
                <a:tc>
                  <a:txBody>
                    <a:bodyPr/>
                    <a:lstStyle/>
                    <a:p>
                      <a:r>
                        <a:rPr lang="id-ID" sz="2200" dirty="0" smtClean="0"/>
                        <a:t>Bahasa</a:t>
                      </a:r>
                      <a:endParaRPr lang="id-ID" sz="2200" b="1" dirty="0"/>
                    </a:p>
                  </a:txBody>
                  <a:tcPr/>
                </a:tc>
              </a:tr>
              <a:tr h="742955">
                <a:tc>
                  <a:txBody>
                    <a:bodyPr/>
                    <a:lstStyle/>
                    <a:p>
                      <a:r>
                        <a:rPr lang="id-ID" sz="2200" dirty="0" smtClean="0"/>
                        <a:t>Sosial-emosional</a:t>
                      </a:r>
                      <a:endParaRPr lang="id-ID" sz="2200" b="1" dirty="0"/>
                    </a:p>
                  </a:txBody>
                  <a:tcPr/>
                </a:tc>
              </a:tr>
              <a:tr h="742955">
                <a:tc>
                  <a:txBody>
                    <a:bodyPr/>
                    <a:lstStyle/>
                    <a:p>
                      <a:r>
                        <a:rPr lang="id-ID" sz="2200" dirty="0" smtClean="0"/>
                        <a:t>Seni</a:t>
                      </a:r>
                      <a:endParaRPr lang="id-ID" sz="2200" b="1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dirty="0" smtClean="0"/>
              <a:t>Contoh</a:t>
            </a: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id-ID" dirty="0" smtClean="0"/>
              <a:t>Alhamdulillah... Ananda Rafif telah menunjukan Perkembangan yang membanggakan dalam aspek bahasa khususnya dalam kemampuan (indikator yang pencapaiannya maksimal)....., hal tersebut sesuai dengan pengamatan pada hari../tanggal../ jam.../di sentra...Ananda....</a:t>
            </a:r>
          </a:p>
          <a:p>
            <a:pPr marL="0" indent="0">
              <a:buNone/>
            </a:pPr>
            <a:r>
              <a:rPr lang="id-ID" dirty="0" smtClean="0"/>
              <a:t>Selain itu ananda jug aenunjukan kemampuannya dalam.....</a:t>
            </a:r>
          </a:p>
          <a:p>
            <a:pPr marL="0" indent="0">
              <a:buNone/>
            </a:pPr>
            <a:r>
              <a:rPr lang="id-ID" smtClean="0"/>
              <a:t>Dengan bimbingan yang </a:t>
            </a:r>
            <a:r>
              <a:rPr lang="id-ID" dirty="0" smtClean="0"/>
              <a:t>intensif dari keluarga dirumah, diharapkan ananda dapat mencapai kemampuan yang optimal dalam ......(kemampuan yang belum/baru muncul)</a:t>
            </a:r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2474832501"/>
      </p:ext>
    </p:extLst>
  </p:cSld>
  <p:clrMapOvr>
    <a:masterClrMapping/>
  </p:clrMapOvr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IMG003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357686" y="1142984"/>
            <a:ext cx="4572032" cy="3429024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Picture 4" descr="thanks7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4282" y="214290"/>
            <a:ext cx="4652953" cy="3286148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6" name="Picture 5" descr="IMGP0686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3071810"/>
            <a:ext cx="4357686" cy="3268266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  <p:pic>
        <p:nvPicPr>
          <p:cNvPr id="9" name="Picture 8" descr="CIMG0022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214942" y="4714884"/>
            <a:ext cx="2571736" cy="1928802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_rels/theme3.xml.rels><?xml version="1.0" encoding="UTF-8" standalone="yes"?>
<Relationships xmlns="http://schemas.openxmlformats.org/package/2006/relationships"><Relationship Id="rId1" Type="http://schemas.openxmlformats.org/officeDocument/2006/relationships/image" Target="../media/image3.jpeg"/></Relationships>
</file>

<file path=ppt/theme/_rels/them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image" Target="../media/image4.jpeg"/></Relationships>
</file>

<file path=ppt/theme/_rels/theme5.xml.rels><?xml version="1.0" encoding="UTF-8" standalone="yes"?>
<Relationships xmlns="http://schemas.openxmlformats.org/package/2006/relationships"><Relationship Id="rId1" Type="http://schemas.openxmlformats.org/officeDocument/2006/relationships/image" Target="../media/image6.jpeg"/></Relationships>
</file>

<file path=ppt/theme/_rels/theme8.xml.rels><?xml version="1.0" encoding="UTF-8" standalone="yes"?>
<Relationships xmlns="http://schemas.openxmlformats.org/package/2006/relationships"><Relationship Id="rId1" Type="http://schemas.openxmlformats.org/officeDocument/2006/relationships/image" Target="../media/image7.jpeg"/></Relationships>
</file>

<file path=ppt/theme/_rels/them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image" Target="../media/image8.jpeg"/></Relationships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Paper">
  <a:themeElements>
    <a:clrScheme name="Paper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Paper">
      <a:maj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Paper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63000"/>
                <a:tint val="82000"/>
              </a:schemeClr>
              <a:schemeClr val="phClr">
                <a:tint val="10000"/>
                <a:satMod val="400000"/>
              </a:schemeClr>
            </a:duotone>
          </a:blip>
          <a:tile tx="0" ty="0" sx="40000" sy="40000" flip="none" algn="tl"/>
        </a:blipFill>
        <a:blipFill>
          <a:blip xmlns:r="http://schemas.openxmlformats.org/officeDocument/2006/relationships" r:embed="rId1">
            <a:duotone>
              <a:schemeClr val="phClr">
                <a:shade val="40000"/>
              </a:schemeClr>
              <a:schemeClr val="phClr">
                <a:tint val="42000"/>
              </a:schemeClr>
            </a:duotone>
          </a:blip>
          <a:tile tx="0" ty="0" sx="40000" sy="4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algn="tl" rotWithShape="0">
              <a:srgbClr val="000000">
                <a:alpha val="50000"/>
              </a:srgbClr>
            </a:outerShdw>
          </a:effectLst>
          <a:scene3d>
            <a:camera prst="orthographicFront"/>
            <a:lightRig rig="soft" dir="t">
              <a:rot lat="0" lon="0" rev="18000000"/>
            </a:lightRig>
          </a:scene3d>
          <a:sp3d prstMaterial="dkEdge">
            <a:bevelT w="73660" h="44450" prst="riblet"/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55000"/>
                <a:alpha val="20000"/>
              </a:schemeClr>
              <a:schemeClr val="phClr">
                <a:tint val="40000"/>
                <a:shade val="90000"/>
                <a:satMod val="60000"/>
                <a:alpha val="20000"/>
              </a:schemeClr>
            </a:duotone>
          </a:blip>
          <a:tile tx="0" ty="0" sx="58000" sy="38000" flip="none" algn="tl"/>
        </a:blipFill>
        <a:blipFill>
          <a:blip xmlns:r="http://schemas.openxmlformats.org/officeDocument/2006/relationships" r:embed="rId2">
            <a:duotone>
              <a:schemeClr val="phClr">
                <a:shade val="12000"/>
                <a:satMod val="240000"/>
              </a:schemeClr>
              <a:schemeClr val="phClr">
                <a:tint val="6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Aspect">
  <a:themeElements>
    <a:clrScheme name="Aspect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Aspect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A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270000"/>
              </a:schemeClr>
            </a:gs>
            <a:gs pos="25000">
              <a:schemeClr val="phClr">
                <a:tint val="60000"/>
                <a:satMod val="300000"/>
              </a:schemeClr>
            </a:gs>
            <a:gs pos="100000">
              <a:schemeClr val="phClr">
                <a:tint val="29000"/>
                <a:satMod val="40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5000"/>
                <a:satMod val="155000"/>
              </a:schemeClr>
            </a:gs>
            <a:gs pos="60000">
              <a:schemeClr val="phClr">
                <a:shade val="95000"/>
                <a:satMod val="150000"/>
              </a:schemeClr>
            </a:gs>
            <a:gs pos="100000">
              <a:schemeClr val="phClr">
                <a:tint val="87000"/>
                <a:satMod val="2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atMod val="150000"/>
            </a:schemeClr>
          </a:solidFill>
          <a:prstDash val="solid"/>
        </a:ln>
        <a:ln w="425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2000000"/>
            </a:lightRig>
          </a:scene3d>
          <a:sp3d prstMaterial="powder">
            <a:bevelT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35000"/>
                <a:satMod val="150000"/>
              </a:schemeClr>
            </a:gs>
            <a:gs pos="45000">
              <a:schemeClr val="phClr">
                <a:shade val="68000"/>
                <a:satMod val="15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0"/>
        </a:gradFill>
        <a:blipFill>
          <a:blip xmlns:r="http://schemas.openxmlformats.org/officeDocument/2006/relationships" r:embed="rId1">
            <a:duotone>
              <a:schemeClr val="phClr">
                <a:shade val="800"/>
                <a:satMod val="150000"/>
              </a:schemeClr>
              <a:schemeClr val="phClr">
                <a:tint val="80000"/>
                <a:satMod val="150000"/>
              </a:schemeClr>
            </a:duotone>
          </a:blip>
          <a:tile tx="0" ty="0" sx="75000" sy="75000" flip="none" algn="tl"/>
        </a:blip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Civic">
  <a:themeElements>
    <a:clrScheme name="Civic">
      <a:dk1>
        <a:sysClr val="windowText" lastClr="000000"/>
      </a:dk1>
      <a:lt1>
        <a:sysClr val="window" lastClr="FFFFFF"/>
      </a:lt1>
      <a:dk2>
        <a:srgbClr val="646B86"/>
      </a:dk2>
      <a:lt2>
        <a:srgbClr val="C5D1D7"/>
      </a:lt2>
      <a:accent1>
        <a:srgbClr val="D16349"/>
      </a:accent1>
      <a:accent2>
        <a:srgbClr val="CCB400"/>
      </a:accent2>
      <a:accent3>
        <a:srgbClr val="8CADAE"/>
      </a:accent3>
      <a:accent4>
        <a:srgbClr val="8C7B70"/>
      </a:accent4>
      <a:accent5>
        <a:srgbClr val="8FB08C"/>
      </a:accent5>
      <a:accent6>
        <a:srgbClr val="D19049"/>
      </a:accent6>
      <a:hlink>
        <a:srgbClr val="00A3D6"/>
      </a:hlink>
      <a:folHlink>
        <a:srgbClr val="694F07"/>
      </a:folHlink>
    </a:clrScheme>
    <a:fontScheme name="Civic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Civic">
      <a:fillStyleLst>
        <a:solidFill>
          <a:schemeClr val="phClr"/>
        </a:solidFill>
        <a:solidFill>
          <a:schemeClr val="phClr">
            <a:tint val="45000"/>
          </a:schemeClr>
        </a:solidFill>
        <a:solidFill>
          <a:schemeClr val="phClr">
            <a:tint val="95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1429" cap="flat" cmpd="sng" algn="ctr">
          <a:solidFill>
            <a:schemeClr val="phClr"/>
          </a:solidFill>
          <a:prstDash val="sysDash"/>
        </a:ln>
        <a:ln w="200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contourW="9525" prstMaterial="matte">
            <a:bevelT w="0" h="0"/>
            <a:contourClr>
              <a:schemeClr val="phClr">
                <a:shade val="70000"/>
                <a:satMod val="105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ross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70000"/>
                <a:satMod val="115000"/>
              </a:schemeClr>
              <a:schemeClr val="phClr">
                <a:tint val="85000"/>
              </a:schemeClr>
            </a:duotone>
          </a:blip>
          <a:tile tx="0" ty="0" sx="85000" sy="85000" flip="none" algn="tl"/>
        </a:blipFill>
        <a:blipFill>
          <a:blip xmlns:r="http://schemas.openxmlformats.org/officeDocument/2006/relationships" r:embed="rId2">
            <a:duotone>
              <a:schemeClr val="phClr">
                <a:shade val="65000"/>
                <a:satMod val="115000"/>
              </a:schemeClr>
              <a:schemeClr val="phClr">
                <a:tint val="85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Foundry">
  <a:themeElements>
    <a:clrScheme name="Foundry">
      <a:dk1>
        <a:sysClr val="windowText" lastClr="000000"/>
      </a:dk1>
      <a:lt1>
        <a:sysClr val="window" lastClr="FFFFFF"/>
      </a:lt1>
      <a:dk2>
        <a:srgbClr val="676A55"/>
      </a:dk2>
      <a:lt2>
        <a:srgbClr val="EAEBDE"/>
      </a:lt2>
      <a:accent1>
        <a:srgbClr val="72A376"/>
      </a:accent1>
      <a:accent2>
        <a:srgbClr val="B0CCB0"/>
      </a:accent2>
      <a:accent3>
        <a:srgbClr val="A8CDD7"/>
      </a:accent3>
      <a:accent4>
        <a:srgbClr val="C0BEAF"/>
      </a:accent4>
      <a:accent5>
        <a:srgbClr val="CEC597"/>
      </a:accent5>
      <a:accent6>
        <a:srgbClr val="E8B7B7"/>
      </a:accent6>
      <a:hlink>
        <a:srgbClr val="DB5353"/>
      </a:hlink>
      <a:folHlink>
        <a:srgbClr val="903638"/>
      </a:folHlink>
    </a:clrScheme>
    <a:fontScheme name="Foundry">
      <a:majorFont>
        <a:latin typeface="Rockwell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微軟正黑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Rockwell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標楷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oundry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80000"/>
              </a:schemeClr>
            </a:gs>
            <a:gs pos="62000">
              <a:schemeClr val="phClr">
                <a:tint val="30000"/>
                <a:satMod val="180000"/>
              </a:schemeClr>
            </a:gs>
            <a:gs pos="100000">
              <a:schemeClr val="phClr">
                <a:tint val="22000"/>
                <a:satMod val="18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58000"/>
                <a:satMod val="150000"/>
              </a:schemeClr>
            </a:gs>
            <a:gs pos="72000">
              <a:schemeClr val="phClr">
                <a:tint val="90000"/>
                <a:satMod val="135000"/>
              </a:schemeClr>
            </a:gs>
            <a:gs pos="100000">
              <a:schemeClr val="phClr">
                <a:tint val="8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80000"/>
            </a:schemeClr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000000"/>
            </a:lightRig>
          </a:scene3d>
          <a:sp3d prstMaterial="matte">
            <a:bevelT w="63500" h="6350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5000"/>
                <a:satMod val="400000"/>
              </a:schemeClr>
            </a:gs>
            <a:gs pos="20000">
              <a:schemeClr val="phClr">
                <a:tint val="80000"/>
                <a:satMod val="355000"/>
              </a:schemeClr>
            </a:gs>
            <a:gs pos="100000">
              <a:schemeClr val="phClr">
                <a:tint val="95000"/>
                <a:shade val="55000"/>
                <a:satMod val="355000"/>
              </a:schemeClr>
            </a:gs>
          </a:gsLst>
          <a:path path="circle">
            <a:fillToRect l="67500" t="35000" r="32500" b="65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0"/>
                <a:satMod val="120000"/>
              </a:schemeClr>
              <a:schemeClr val="phClr">
                <a:tint val="70000"/>
                <a:satMod val="250000"/>
              </a:schemeClr>
            </a:duotone>
          </a:blip>
          <a:tile tx="0" ty="0" sx="50000" sy="50000" flip="none" algn="t"/>
        </a:blip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7.xml><?xml version="1.0" encoding="utf-8"?>
<a:theme xmlns:a="http://schemas.openxmlformats.org/drawingml/2006/main" name="Technic">
  <a:themeElements>
    <a:clrScheme name="Technic">
      <a:dk1>
        <a:sysClr val="windowText" lastClr="000000"/>
      </a:dk1>
      <a:lt1>
        <a:sysClr val="window" lastClr="FFFFFF"/>
      </a:lt1>
      <a:dk2>
        <a:srgbClr val="3B3B3B"/>
      </a:dk2>
      <a:lt2>
        <a:srgbClr val="D4D2D0"/>
      </a:lt2>
      <a:accent1>
        <a:srgbClr val="6EA0B0"/>
      </a:accent1>
      <a:accent2>
        <a:srgbClr val="CCAF0A"/>
      </a:accent2>
      <a:accent3>
        <a:srgbClr val="8D89A4"/>
      </a:accent3>
      <a:accent4>
        <a:srgbClr val="748560"/>
      </a:accent4>
      <a:accent5>
        <a:srgbClr val="9E9273"/>
      </a:accent5>
      <a:accent6>
        <a:srgbClr val="7E848D"/>
      </a:accent6>
      <a:hlink>
        <a:srgbClr val="00C8C3"/>
      </a:hlink>
      <a:folHlink>
        <a:srgbClr val="A116E0"/>
      </a:folHlink>
    </a:clrScheme>
    <a:fontScheme name="Technic">
      <a:majorFont>
        <a:latin typeface="Franklin Gothic Book"/>
        <a:ea typeface=""/>
        <a:cs typeface=""/>
        <a:font script="Jpan" typeface="ＭＳ Ｐゴシック"/>
        <a:font script="Hang" typeface="HY견고딕"/>
        <a:font script="Hans" typeface="宋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HGｺﾞｼｯｸM"/>
        <a:font script="Hang" typeface="HY중고딕"/>
        <a:font script="Hans" typeface="黑体"/>
        <a:font script="Hant" typeface="微軟正黑體"/>
        <a:font script="Arab" typeface="Tahoma"/>
        <a:font script="Hebr" typeface="Levenim MT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Technic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</a:schemeClr>
            </a:gs>
            <a:gs pos="68000">
              <a:schemeClr val="phClr">
                <a:tint val="77000"/>
              </a:schemeClr>
            </a:gs>
            <a:gs pos="81000">
              <a:schemeClr val="phClr">
                <a:tint val="79000"/>
              </a:schemeClr>
            </a:gs>
            <a:gs pos="86000">
              <a:schemeClr val="phClr">
                <a:tint val="73000"/>
              </a:schemeClr>
            </a:gs>
            <a:gs pos="100000">
              <a:schemeClr val="phClr">
                <a:tint val="35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3000"/>
                <a:satMod val="150000"/>
              </a:schemeClr>
            </a:gs>
            <a:gs pos="25000">
              <a:schemeClr val="phClr">
                <a:tint val="96000"/>
                <a:shade val="80000"/>
                <a:satMod val="105000"/>
              </a:schemeClr>
            </a:gs>
            <a:gs pos="38000">
              <a:schemeClr val="phClr">
                <a:tint val="96000"/>
                <a:shade val="59000"/>
                <a:satMod val="120000"/>
              </a:schemeClr>
            </a:gs>
            <a:gs pos="55000">
              <a:schemeClr val="phClr">
                <a:shade val="57000"/>
                <a:satMod val="120000"/>
              </a:schemeClr>
            </a:gs>
            <a:gs pos="80000">
              <a:schemeClr val="phClr">
                <a:shade val="56000"/>
                <a:satMod val="145000"/>
              </a:schemeClr>
            </a:gs>
            <a:gs pos="88000">
              <a:schemeClr val="phClr">
                <a:shade val="63000"/>
                <a:satMod val="160000"/>
              </a:schemeClr>
            </a:gs>
            <a:gs pos="100000">
              <a:schemeClr val="phClr">
                <a:tint val="99555"/>
                <a:satMod val="155000"/>
              </a:schemeClr>
            </a:gs>
          </a:gsLst>
          <a:lin ang="5400000" scaled="1"/>
        </a:gradFill>
      </a:fillStyleLst>
      <a:lnStyleLst>
        <a:ln w="9525" cap="flat" cmpd="sng" algn="ctr">
          <a:solidFill>
            <a:schemeClr val="phClr">
              <a:shade val="60000"/>
              <a:satMod val="300000"/>
            </a:schemeClr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</a:effectStyle>
        <a:effectStyle>
          <a:effectLst>
            <a:glow rad="700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</a:effectStyle>
        <a:effectStyle>
          <a:effectLst>
            <a:glow rad="762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  <a:scene3d>
            <a:camera prst="orthographicFront" fov="0">
              <a:rot lat="0" lon="0" rev="0"/>
            </a:camera>
            <a:lightRig rig="harsh" dir="t">
              <a:rot lat="6000000" lon="6000000" rev="0"/>
            </a:lightRig>
          </a:scene3d>
          <a:sp3d contourW="10000" prstMaterial="metal">
            <a:bevelT w="20000" h="9000" prst="softRound"/>
            <a:contourClr>
              <a:schemeClr val="phClr">
                <a:shade val="30000"/>
                <a:satMod val="2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50000"/>
              </a:schemeClr>
            </a:gs>
            <a:gs pos="30000">
              <a:schemeClr val="phClr">
                <a:shade val="60000"/>
                <a:satMod val="150000"/>
              </a:schemeClr>
            </a:gs>
            <a:gs pos="100000">
              <a:schemeClr val="phClr">
                <a:tint val="83000"/>
                <a:satMod val="200000"/>
              </a:schemeClr>
            </a:gs>
          </a:gsLst>
          <a:lin ang="13000000" scaled="0"/>
        </a:gra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60000" t="50000" r="40000" b="50000"/>
          </a:path>
        </a:gradFill>
      </a:bgFillStyleLst>
    </a:fmtScheme>
  </a:themeElements>
  <a:objectDefaults/>
  <a:extraClrSchemeLst/>
</a:theme>
</file>

<file path=ppt/theme/theme8.xml><?xml version="1.0" encoding="utf-8"?>
<a:theme xmlns:a="http://schemas.openxmlformats.org/drawingml/2006/main" name="Opulent">
  <a:themeElements>
    <a:clrScheme name="Opulent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Opulent">
      <a:majorFont>
        <a:latin typeface="Trebuchet MS"/>
        <a:ea typeface=""/>
        <a:cs typeface=""/>
        <a:font script="Jpan" typeface="HG丸ｺﾞｼｯｸM-PRO"/>
        <a:font script="Hang" typeface="HY그래픽M"/>
        <a:font script="Hans" typeface="黑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rebuchet MS"/>
        <a:ea typeface=""/>
        <a:cs typeface=""/>
        <a:font script="Jpan" typeface="HG丸ｺﾞｼｯｸM-PRO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pulent">
      <a:fillStyleLst>
        <a:solidFill>
          <a:schemeClr val="phClr"/>
        </a:solidFill>
        <a:gradFill rotWithShape="1">
          <a:gsLst>
            <a:gs pos="0">
              <a:schemeClr val="phClr">
                <a:tint val="15000"/>
                <a:satMod val="250000"/>
              </a:schemeClr>
            </a:gs>
            <a:gs pos="49000">
              <a:schemeClr val="phClr">
                <a:tint val="50000"/>
                <a:satMod val="200000"/>
              </a:schemeClr>
            </a:gs>
            <a:gs pos="49100">
              <a:schemeClr val="phClr">
                <a:tint val="64000"/>
                <a:satMod val="160000"/>
              </a:schemeClr>
            </a:gs>
            <a:gs pos="92000">
              <a:schemeClr val="phClr">
                <a:tint val="50000"/>
                <a:satMod val="200000"/>
              </a:schemeClr>
            </a:gs>
            <a:gs pos="100000">
              <a:schemeClr val="phClr">
                <a:tint val="43000"/>
                <a:satMod val="1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4000"/>
              </a:schemeClr>
            </a:gs>
            <a:gs pos="49000">
              <a:schemeClr val="phClr">
                <a:tint val="96000"/>
                <a:shade val="84000"/>
                <a:satMod val="110000"/>
              </a:schemeClr>
            </a:gs>
            <a:gs pos="49100">
              <a:schemeClr val="phClr">
                <a:shade val="55000"/>
                <a:satMod val="150000"/>
              </a:schemeClr>
            </a:gs>
            <a:gs pos="92000">
              <a:schemeClr val="phClr">
                <a:tint val="98000"/>
                <a:shade val="90000"/>
                <a:satMod val="128000"/>
              </a:schemeClr>
            </a:gs>
            <a:gs pos="100000">
              <a:schemeClr val="phClr">
                <a:tint val="90000"/>
                <a:shade val="97000"/>
                <a:satMod val="128000"/>
              </a:schemeClr>
            </a:gs>
          </a:gsLst>
          <a:lin ang="5400000" scaled="1"/>
        </a:gradFill>
      </a:fillStyleLst>
      <a:lnStyleLst>
        <a:ln w="11430" cap="flat" cmpd="sng" algn="ctr">
          <a:solidFill>
            <a:schemeClr val="phClr"/>
          </a:solidFill>
          <a:prstDash val="solid"/>
        </a:ln>
        <a:ln w="40000" cap="flat" cmpd="sng" algn="ctr">
          <a:solidFill>
            <a:schemeClr val="phClr"/>
          </a:solidFill>
          <a:prstDash val="solid"/>
        </a:ln>
        <a:ln w="31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chemeClr val="phClr">
                <a:shade val="30000"/>
                <a:satMod val="150000"/>
                <a:alpha val="38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500000"/>
            </a:lightRig>
          </a:scene3d>
          <a:sp3d extrusionH="127000" prstMaterial="powder">
            <a:bevelT w="50800" h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80000"/>
              </a:schemeClr>
              <a:schemeClr val="phClr">
                <a:tint val="500"/>
                <a:satMod val="150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9.xml><?xml version="1.0" encoding="utf-8"?>
<a:theme xmlns:a="http://schemas.openxmlformats.org/drawingml/2006/main" name="Organic">
  <a:themeElements>
    <a:clrScheme name="Organic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83992A"/>
      </a:accent1>
      <a:accent2>
        <a:srgbClr val="3C9770"/>
      </a:accent2>
      <a:accent3>
        <a:srgbClr val="44709D"/>
      </a:accent3>
      <a:accent4>
        <a:srgbClr val="A23C33"/>
      </a:accent4>
      <a:accent5>
        <a:srgbClr val="D97828"/>
      </a:accent5>
      <a:accent6>
        <a:srgbClr val="DEB340"/>
      </a:accent6>
      <a:hlink>
        <a:srgbClr val="A8BF4D"/>
      </a:hlink>
      <a:folHlink>
        <a:srgbClr val="B4CA80"/>
      </a:folHlink>
    </a:clrScheme>
    <a:fontScheme name="Organic">
      <a:maj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rganic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rnd" cmpd="sng" algn="ctr">
          <a:solidFill>
            <a:schemeClr val="phClr"/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7DAC20F1-423D-49E2-BD0B-50532748BAD0}"/>
    </a:ext>
  </a:extLst>
</a:theme>
</file>

<file path=ppt/theme/theme10.xml><?xml version="1.0" encoding="utf-8"?>
<a:theme xmlns:a="http://schemas.openxmlformats.org/drawingml/2006/main" name="Badge">
  <a:themeElements>
    <a:clrScheme name="Badge">
      <a:dk1>
        <a:sysClr val="windowText" lastClr="000000"/>
      </a:dk1>
      <a:lt1>
        <a:sysClr val="window" lastClr="FFFFFF"/>
      </a:lt1>
      <a:dk2>
        <a:srgbClr val="2A1A00"/>
      </a:dk2>
      <a:lt2>
        <a:srgbClr val="F3F3F2"/>
      </a:lt2>
      <a:accent1>
        <a:srgbClr val="F8B323"/>
      </a:accent1>
      <a:accent2>
        <a:srgbClr val="656A59"/>
      </a:accent2>
      <a:accent3>
        <a:srgbClr val="46B2B5"/>
      </a:accent3>
      <a:accent4>
        <a:srgbClr val="8CAA7E"/>
      </a:accent4>
      <a:accent5>
        <a:srgbClr val="D36F68"/>
      </a:accent5>
      <a:accent6>
        <a:srgbClr val="826276"/>
      </a:accent6>
      <a:hlink>
        <a:srgbClr val="46B2B5"/>
      </a:hlink>
      <a:folHlink>
        <a:srgbClr val="A46694"/>
      </a:folHlink>
    </a:clrScheme>
    <a:fontScheme name="Badge">
      <a:majorFont>
        <a:latin typeface="Impact" panose="020B080603090205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Grek" typeface="Corbel"/>
        <a:font script="Cyrl" typeface="Corbel"/>
        <a:font script="Jpan" typeface="メイリオ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Badg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in">
          <a:solidFill>
            <a:schemeClr val="phClr"/>
          </a:solidFill>
          <a:prstDash val="solid"/>
        </a:ln>
        <a:ln w="12700" cap="flat" cmpd="sng" algn="in">
          <a:solidFill>
            <a:schemeClr val="phClr"/>
          </a:solidFill>
          <a:prstDash val="solid"/>
        </a:ln>
        <a:ln w="50800" cap="flat" cmpd="sng" algn="in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38100" dist="25400" dir="5400000" algn="ctr" rotWithShape="0">
              <a:srgbClr val="000000">
                <a:alpha val="25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adge" id="{71A07785-5930-41D4-9A83-E23602B48E98}" vid="{771EA782-DFA6-45B1-AEA3-661F1715B310}"/>
    </a:ext>
  </a:extLst>
</a:theme>
</file>

<file path=ppt/theme/theme1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ppt/theme/theme12.xml><?xml version="1.0" encoding="utf-8"?>
<a:theme xmlns:a="http://schemas.openxmlformats.org/drawingml/2006/main" name="Feathered">
  <a:themeElements>
    <a:clrScheme name="Feathered">
      <a:dk1>
        <a:sysClr val="windowText" lastClr="000000"/>
      </a:dk1>
      <a:lt1>
        <a:sysClr val="window" lastClr="FFFFFF"/>
      </a:lt1>
      <a:dk2>
        <a:srgbClr val="121316"/>
      </a:dk2>
      <a:lt2>
        <a:srgbClr val="FEFCF7"/>
      </a:lt2>
      <a:accent1>
        <a:srgbClr val="606372"/>
      </a:accent1>
      <a:accent2>
        <a:srgbClr val="79A8A4"/>
      </a:accent2>
      <a:accent3>
        <a:srgbClr val="B2AD8F"/>
      </a:accent3>
      <a:accent4>
        <a:srgbClr val="AD8082"/>
      </a:accent4>
      <a:accent5>
        <a:srgbClr val="DEC18C"/>
      </a:accent5>
      <a:accent6>
        <a:srgbClr val="92A185"/>
      </a:accent6>
      <a:hlink>
        <a:srgbClr val="85C4D2"/>
      </a:hlink>
      <a:folHlink>
        <a:srgbClr val="8E8CA7"/>
      </a:folHlink>
    </a:clrScheme>
    <a:fontScheme name="Feathered">
      <a:majorFont>
        <a:latin typeface="Century Schoolbook" panose="02040604050505020304"/>
        <a:ea typeface=""/>
        <a:cs typeface=""/>
        <a:font script="Jpan" typeface="メイリオ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メイリオ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eathered">
      <a:fillStyleLst>
        <a:solidFill>
          <a:schemeClr val="phClr"/>
        </a:solidFill>
        <a:solidFill>
          <a:schemeClr val="phClr">
            <a:tint val="67000"/>
            <a:satMod val="105000"/>
          </a:schemeClr>
        </a:soli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0000"/>
                <a:satMod val="120000"/>
                <a:lumMod val="99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>
              <a:tint val="50000"/>
              <a:shade val="83000"/>
            </a:schemeClr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25400" dir="5400000" algn="ctr" rotWithShape="0">
              <a:srgbClr val="000000">
                <a:alpha val="20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eathered" id="{EEC9B30E-2747-4D42-BCBE-A02BDEEEA114}" vid="{AACE42CE-5C67-4514-8A89-3472F564E146}"/>
    </a:ext>
  </a:extLst>
</a:theme>
</file>

<file path=ppt/theme/theme13.xml><?xml version="1.0" encoding="utf-8"?>
<a:theme xmlns:a="http://schemas.openxmlformats.org/drawingml/2006/main" name="Wisp">
  <a:themeElements>
    <a:clrScheme name="Wisp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Wisp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isp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24B1A44C-C006-48B2-A4D7-E5549B3D8CD4}"/>
    </a:ext>
  </a:extLst>
</a:theme>
</file>

<file path=ppt/theme/theme14.xml><?xml version="1.0" encoding="utf-8"?>
<a:theme xmlns:a="http://schemas.openxmlformats.org/drawingml/2006/main" name="Droplet">
  <a:themeElements>
    <a:clrScheme name="Droplet">
      <a:dk1>
        <a:sysClr val="windowText" lastClr="000000"/>
      </a:dk1>
      <a:lt1>
        <a:sysClr val="window" lastClr="FFFFFF"/>
      </a:lt1>
      <a:dk2>
        <a:srgbClr val="355071"/>
      </a:dk2>
      <a:lt2>
        <a:srgbClr val="AABED7"/>
      </a:lt2>
      <a:accent1>
        <a:srgbClr val="2FA3EE"/>
      </a:accent1>
      <a:accent2>
        <a:srgbClr val="4BCAAD"/>
      </a:accent2>
      <a:accent3>
        <a:srgbClr val="86C157"/>
      </a:accent3>
      <a:accent4>
        <a:srgbClr val="D99C3F"/>
      </a:accent4>
      <a:accent5>
        <a:srgbClr val="CE6633"/>
      </a:accent5>
      <a:accent6>
        <a:srgbClr val="A35DD1"/>
      </a:accent6>
      <a:hlink>
        <a:srgbClr val="56BCFE"/>
      </a:hlink>
      <a:folHlink>
        <a:srgbClr val="97C5E3"/>
      </a:folHlink>
    </a:clrScheme>
    <a:fontScheme name="Droplet">
      <a:maj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roplet">
      <a:fillStyleLst>
        <a:solidFill>
          <a:schemeClr val="phClr"/>
        </a:solidFill>
        <a:solidFill>
          <a:schemeClr val="phClr">
            <a:tint val="69000"/>
            <a:satMod val="105000"/>
            <a:lumMod val="110000"/>
          </a:schemeClr>
        </a:solidFill>
        <a:gradFill rotWithShape="1">
          <a:gsLst>
            <a:gs pos="0">
              <a:schemeClr val="phClr">
                <a:tint val="94000"/>
                <a:satMod val="100000"/>
                <a:lumMod val="108000"/>
              </a:schemeClr>
            </a:gs>
            <a:gs pos="50000">
              <a:schemeClr val="phClr">
                <a:tint val="98000"/>
                <a:shade val="100000"/>
                <a:satMod val="100000"/>
                <a:lumMod val="100000"/>
              </a:schemeClr>
            </a:gs>
            <a:gs pos="100000">
              <a:schemeClr val="phClr">
                <a:shade val="72000"/>
                <a:satMod val="12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60000"/>
            </a:schemeClr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</a:effectStyle>
        <a:effectStyle>
          <a:effectLst>
            <a:outerShdw blurRad="63500" dist="25400" dir="5400000" algn="ctr" rotWithShape="0">
              <a:srgbClr val="000000">
                <a:alpha val="69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200000"/>
            </a:lightRig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4000"/>
                <a:shade val="100000"/>
                <a:hueMod val="130000"/>
                <a:satMod val="150000"/>
                <a:lumMod val="112000"/>
              </a:schemeClr>
            </a:gs>
            <a:gs pos="100000">
              <a:schemeClr val="phClr">
                <a:shade val="92000"/>
                <a:satMod val="140000"/>
                <a:lumMod val="11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roplet" id="{8984A317-299A-4E50-B45D-BFC9EDE2337A}" vid="{A633B6A3-9E7F-4C10-9C98-2517A3134361}"/>
    </a:ext>
  </a:extLst>
</a:theme>
</file>

<file path=ppt/theme/theme15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3357</TotalTime>
  <Words>3715</Words>
  <Application>Microsoft Office PowerPoint</Application>
  <PresentationFormat>On-screen Show (4:3)</PresentationFormat>
  <Paragraphs>764</Paragraphs>
  <Slides>91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37</vt:i4>
      </vt:variant>
      <vt:variant>
        <vt:lpstr>Theme</vt:lpstr>
      </vt:variant>
      <vt:variant>
        <vt:i4>14</vt:i4>
      </vt:variant>
      <vt:variant>
        <vt:lpstr>Slide Titles</vt:lpstr>
      </vt:variant>
      <vt:variant>
        <vt:i4>91</vt:i4>
      </vt:variant>
    </vt:vector>
  </HeadingPairs>
  <TitlesOfParts>
    <vt:vector size="142" baseType="lpstr">
      <vt:lpstr>Batang</vt:lpstr>
      <vt:lpstr>Dotum</vt:lpstr>
      <vt:lpstr>Aharoni</vt:lpstr>
      <vt:lpstr>Andalus</vt:lpstr>
      <vt:lpstr>Aparajita</vt:lpstr>
      <vt:lpstr>Arabic Typesetting</vt:lpstr>
      <vt:lpstr>Arial</vt:lpstr>
      <vt:lpstr>Arial Black</vt:lpstr>
      <vt:lpstr>Arial Narrow</vt:lpstr>
      <vt:lpstr>Arial Rounded MT Bold</vt:lpstr>
      <vt:lpstr>Baskerville Old Face</vt:lpstr>
      <vt:lpstr>Berlin Sans FB</vt:lpstr>
      <vt:lpstr>Berlin Sans FB Demi</vt:lpstr>
      <vt:lpstr>Bernard MT Condensed</vt:lpstr>
      <vt:lpstr>Calibri</vt:lpstr>
      <vt:lpstr>Century Gothic</vt:lpstr>
      <vt:lpstr>Century Schoolbook</vt:lpstr>
      <vt:lpstr>Comic Sans MS</vt:lpstr>
      <vt:lpstr>Constantia</vt:lpstr>
      <vt:lpstr>Cooper Black</vt:lpstr>
      <vt:lpstr>Corbel</vt:lpstr>
      <vt:lpstr>Ebrima</vt:lpstr>
      <vt:lpstr>Franklin Gothic Book</vt:lpstr>
      <vt:lpstr>Garamond</vt:lpstr>
      <vt:lpstr>Georgia</vt:lpstr>
      <vt:lpstr>Gill Sans MT</vt:lpstr>
      <vt:lpstr>Impact</vt:lpstr>
      <vt:lpstr>MV Boli</vt:lpstr>
      <vt:lpstr>Rockwell</vt:lpstr>
      <vt:lpstr>Rockwell Extra Bold</vt:lpstr>
      <vt:lpstr>Times New Roman</vt:lpstr>
      <vt:lpstr>Trebuchet MS</vt:lpstr>
      <vt:lpstr>Tw Cen MT</vt:lpstr>
      <vt:lpstr>Verdana</vt:lpstr>
      <vt:lpstr>Wingdings</vt:lpstr>
      <vt:lpstr>Wingdings 2</vt:lpstr>
      <vt:lpstr>Wingdings 3</vt:lpstr>
      <vt:lpstr>Office Theme</vt:lpstr>
      <vt:lpstr>Paper</vt:lpstr>
      <vt:lpstr>Aspect</vt:lpstr>
      <vt:lpstr>Civic</vt:lpstr>
      <vt:lpstr>Foundry</vt:lpstr>
      <vt:lpstr>1_Office Theme</vt:lpstr>
      <vt:lpstr>Technic</vt:lpstr>
      <vt:lpstr>Opulent</vt:lpstr>
      <vt:lpstr>Organic</vt:lpstr>
      <vt:lpstr>Badge</vt:lpstr>
      <vt:lpstr>Facet</vt:lpstr>
      <vt:lpstr>Feathered</vt:lpstr>
      <vt:lpstr>Wisp</vt:lpstr>
      <vt:lpstr>Droplet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Mengapa Penilaian?</vt:lpstr>
      <vt:lpstr>PowerPoint Presentation</vt:lpstr>
      <vt:lpstr>KETERKAITAN STPPA, KD, KI DAN INDIKATOR</vt:lpstr>
      <vt:lpstr>PowerPoint Presentation</vt:lpstr>
      <vt:lpstr>PowerPoint Presentation</vt:lpstr>
      <vt:lpstr>ASPEK PENILAIAN </vt:lpstr>
      <vt:lpstr>PowerPoint Presentation</vt:lpstr>
      <vt:lpstr>TAHAP PENILAIAN MENCAKUP :</vt:lpstr>
      <vt:lpstr>PERTEMUAN 3 TEKNIK PENILAIAN</vt:lpstr>
      <vt:lpstr>Tahap I  PENGAMATAN</vt:lpstr>
      <vt:lpstr>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PERTEMUAN 4</vt:lpstr>
      <vt:lpstr>RUNNING RECORD/CATATAN BERJALAN</vt:lpstr>
      <vt:lpstr>Contoh Running Record/ catatan berjalan</vt:lpstr>
      <vt:lpstr>        Running Record dalam membaca buku (1 halaman)          berikan centang (√) pada kolom yang sesuai dengan kemampuannya </vt:lpstr>
      <vt:lpstr>Time Sampling</vt:lpstr>
      <vt:lpstr>Contoh format time sampling </vt:lpstr>
      <vt:lpstr>Event Sampling </vt:lpstr>
      <vt:lpstr>Contoh event sampling </vt:lpstr>
      <vt:lpstr>TUGAS</vt:lpstr>
      <vt:lpstr>PERTEMUAN 5</vt:lpstr>
      <vt:lpstr>RUBRIK </vt:lpstr>
      <vt:lpstr>Tujuan </vt:lpstr>
      <vt:lpstr>Manfaat </vt:lpstr>
      <vt:lpstr> Contoh Rubrik Deskriptif Indikator: dalam memecahkan masalah sederhana </vt:lpstr>
      <vt:lpstr>KD: Mengenal Fungsi Anggota Badan (Fungsi Tangan dan Kaki)</vt:lpstr>
      <vt:lpstr>Format Penilaian Rubrik pada Anak </vt:lpstr>
      <vt:lpstr>PowerPoint Presentation</vt:lpstr>
      <vt:lpstr>Penilaian Hasil Karya Anak</vt:lpstr>
      <vt:lpstr>Rambu-rambu</vt:lpstr>
      <vt:lpstr>PowerPoint Presentation</vt:lpstr>
      <vt:lpstr>PowerPoint Presentation</vt:lpstr>
      <vt:lpstr>PowerPoint Presentation</vt:lpstr>
      <vt:lpstr>TUGAS </vt:lpstr>
      <vt:lpstr>Pertemuan 6 Teknik  asesmen Lainnya</vt:lpstr>
      <vt:lpstr>Laporan orangtua</vt:lpstr>
      <vt:lpstr>Teknik percakapan/peer asesment</vt:lpstr>
      <vt:lpstr>PERTEMUAN 7</vt:lpstr>
      <vt:lpstr>FORMAT REKAP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 </vt:lpstr>
      <vt:lpstr>PowerPoint Presentation</vt:lpstr>
      <vt:lpstr>Rambu-rambu pengarsipan</vt:lpstr>
      <vt:lpstr>PowerPoint Presentation</vt:lpstr>
      <vt:lpstr>PowerPoint Presentation</vt:lpstr>
      <vt:lpstr>PERTEMUAN 8</vt:lpstr>
      <vt:lpstr>PowerPoint Presentation</vt:lpstr>
      <vt:lpstr>Rambu-rambu Pembuatan Laporan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KONSTRUKSI PENYAJIAN LPA SECARA NARATIF </vt:lpstr>
      <vt:lpstr>   LAPORAN PERKEMBANGAN ANAK SEMESTER II TAHUN AJARAN 2013/2014  </vt:lpstr>
      <vt:lpstr>Contoh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use</dc:creator>
  <cp:lastModifiedBy>asus</cp:lastModifiedBy>
  <cp:revision>204</cp:revision>
  <dcterms:created xsi:type="dcterms:W3CDTF">2014-07-13T14:47:09Z</dcterms:created>
  <dcterms:modified xsi:type="dcterms:W3CDTF">2019-12-08T03:44:38Z</dcterms:modified>
</cp:coreProperties>
</file>