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2"/>
  </p:sldMasterIdLst>
  <p:notesMasterIdLst>
    <p:notesMasterId r:id="rId30"/>
  </p:notesMasterIdLst>
  <p:handoutMasterIdLst>
    <p:handoutMasterId r:id="rId31"/>
  </p:handoutMasterIdLst>
  <p:sldIdLst>
    <p:sldId id="256" r:id="rId3"/>
    <p:sldId id="257" r:id="rId4"/>
    <p:sldId id="258" r:id="rId5"/>
    <p:sldId id="259" r:id="rId6"/>
    <p:sldId id="265" r:id="rId7"/>
    <p:sldId id="266" r:id="rId8"/>
    <p:sldId id="280" r:id="rId9"/>
    <p:sldId id="279" r:id="rId10"/>
    <p:sldId id="278" r:id="rId11"/>
    <p:sldId id="277" r:id="rId12"/>
    <p:sldId id="281" r:id="rId13"/>
    <p:sldId id="282" r:id="rId14"/>
    <p:sldId id="276" r:id="rId15"/>
    <p:sldId id="275" r:id="rId16"/>
    <p:sldId id="274" r:id="rId17"/>
    <p:sldId id="273" r:id="rId18"/>
    <p:sldId id="272" r:id="rId19"/>
    <p:sldId id="271" r:id="rId20"/>
    <p:sldId id="270" r:id="rId21"/>
    <p:sldId id="269" r:id="rId22"/>
    <p:sldId id="268" r:id="rId23"/>
    <p:sldId id="267" r:id="rId24"/>
    <p:sldId id="285" r:id="rId25"/>
    <p:sldId id="284" r:id="rId26"/>
    <p:sldId id="283" r:id="rId27"/>
    <p:sldId id="263" r:id="rId28"/>
    <p:sldId id="264" r:id="rId29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200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2880">
          <p15:clr>
            <a:srgbClr val="A4A3A4"/>
          </p15:clr>
        </p15:guide>
        <p15:guide id="5" orient="horz" pos="3216">
          <p15:clr>
            <a:srgbClr val="A4A3A4"/>
          </p15:clr>
        </p15:guide>
        <p15:guide id="6" orient="horz" pos="816">
          <p15:clr>
            <a:srgbClr val="A4A3A4"/>
          </p15:clr>
        </p15:guide>
        <p15:guide id="7" orient="horz" pos="175">
          <p15:clr>
            <a:srgbClr val="A4A3A4"/>
          </p15:clr>
        </p15:guide>
        <p15:guide id="8" pos="3839">
          <p15:clr>
            <a:srgbClr val="A4A3A4"/>
          </p15:clr>
        </p15:guide>
        <p15:guide id="9" pos="959">
          <p15:clr>
            <a:srgbClr val="A4A3A4"/>
          </p15:clr>
        </p15:guide>
        <p15:guide id="10" pos="6719">
          <p15:clr>
            <a:srgbClr val="A4A3A4"/>
          </p15:clr>
        </p15:guide>
        <p15:guide id="11" pos="6143">
          <p15:clr>
            <a:srgbClr val="A4A3A4"/>
          </p15:clr>
        </p15:guide>
        <p15:guide id="12" pos="283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6163" autoAdjust="0"/>
  </p:normalViewPr>
  <p:slideViewPr>
    <p:cSldViewPr>
      <p:cViewPr varScale="1">
        <p:scale>
          <a:sx n="64" d="100"/>
          <a:sy n="64" d="100"/>
        </p:scale>
        <p:origin x="84" y="312"/>
      </p:cViewPr>
      <p:guideLst>
        <p:guide orient="horz" pos="2160"/>
        <p:guide orient="horz" pos="1200"/>
        <p:guide orient="horz" pos="3888"/>
        <p:guide orient="horz" pos="2880"/>
        <p:guide orient="horz" pos="3216"/>
        <p:guide orient="horz" pos="816"/>
        <p:guide orient="horz" pos="175"/>
        <p:guide pos="3839"/>
        <p:guide pos="959"/>
        <p:guide pos="6719"/>
        <p:guide pos="6143"/>
        <p:guide pos="28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2538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9/18/2015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9/18/2015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tx2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8551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8576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5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tx2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4563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6596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9/18/2015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0744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9/18/2015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9579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9/18/2015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9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" name="frame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  <a:solidFill>
            <a:schemeClr val="tx2"/>
          </a:solidFill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5766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" name="frame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  <a:solidFill>
            <a:schemeClr val="tx2"/>
          </a:solidFill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0549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3416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9/18/2015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5855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9AFE8FB1-0A7A-443E-AAF7-31D4FA1AA312}" type="datetimeFigureOut">
              <a:rPr lang="en-US" smtClean="0"/>
              <a:pPr/>
              <a:t>9/18/2015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64714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246812" y="975802"/>
            <a:ext cx="4571999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en-US" sz="2400" dirty="0" smtClean="0">
                <a:solidFill>
                  <a:schemeClr val="bg1"/>
                </a:solidFill>
              </a:rPr>
              <a:t>INFORMATIKA - UPGRIS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58926" y="4876800"/>
            <a:ext cx="9143999" cy="1066800"/>
          </a:xfrm>
        </p:spPr>
        <p:txBody>
          <a:bodyPr/>
          <a:lstStyle/>
          <a:p>
            <a:r>
              <a:rPr lang="en-US" dirty="0" smtClean="0"/>
              <a:t>PERTEMUAN -1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BASIS </a:t>
            </a:r>
            <a:r>
              <a:rPr lang="en-US" sz="6000" dirty="0" smtClean="0"/>
              <a:t>DATA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57531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9143999" cy="32004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/>
              <a:t>Mata </a:t>
            </a:r>
            <a:r>
              <a:rPr lang="en-US" sz="2800" dirty="0" err="1"/>
              <a:t>kuliah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membahas</a:t>
            </a:r>
            <a:r>
              <a:rPr lang="en-US" sz="2800" dirty="0"/>
              <a:t> </a:t>
            </a:r>
            <a:r>
              <a:rPr lang="en-US" sz="2800" dirty="0" err="1"/>
              <a:t>mengenai</a:t>
            </a:r>
            <a:r>
              <a:rPr lang="en-US" sz="2800" dirty="0"/>
              <a:t> </a:t>
            </a:r>
            <a:r>
              <a:rPr lang="en-US" sz="2800" dirty="0" err="1"/>
              <a:t>konsep-konsep</a:t>
            </a:r>
            <a:r>
              <a:rPr lang="en-US" sz="2800" dirty="0"/>
              <a:t> fundamental system basis data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manfaatnya</a:t>
            </a:r>
            <a:r>
              <a:rPr lang="en-US" sz="2800" dirty="0"/>
              <a:t> , </a:t>
            </a:r>
            <a:r>
              <a:rPr lang="en-US" sz="2800" dirty="0" err="1"/>
              <a:t>bagaimana</a:t>
            </a:r>
            <a:r>
              <a:rPr lang="en-US" sz="2800" dirty="0"/>
              <a:t> </a:t>
            </a:r>
            <a:r>
              <a:rPr lang="en-US" sz="2800" dirty="0" err="1"/>
              <a:t>mengembangkan</a:t>
            </a:r>
            <a:r>
              <a:rPr lang="en-US" sz="2800" dirty="0"/>
              <a:t> basis data, </a:t>
            </a:r>
            <a:r>
              <a:rPr lang="en-US" sz="2800" dirty="0" err="1"/>
              <a:t>mendesain</a:t>
            </a:r>
            <a:r>
              <a:rPr lang="en-US" sz="2800" dirty="0"/>
              <a:t> basis data yang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, </a:t>
            </a:r>
            <a:r>
              <a:rPr lang="en-US" sz="2800" dirty="0" err="1"/>
              <a:t>merancang</a:t>
            </a:r>
            <a:r>
              <a:rPr lang="en-US" sz="2800" dirty="0"/>
              <a:t> basis data </a:t>
            </a:r>
            <a:r>
              <a:rPr lang="en-US" sz="2800" dirty="0" err="1"/>
              <a:t>dengan</a:t>
            </a:r>
            <a:r>
              <a:rPr lang="en-US" sz="2800" dirty="0"/>
              <a:t> Model Data,  Model ER, Model </a:t>
            </a:r>
            <a:r>
              <a:rPr lang="en-US" sz="2800" dirty="0" err="1"/>
              <a:t>Relasional</a:t>
            </a:r>
            <a:r>
              <a:rPr lang="en-US" sz="2800" dirty="0"/>
              <a:t>, SQL &amp; </a:t>
            </a:r>
            <a:r>
              <a:rPr lang="en-US" sz="2800" dirty="0" err="1"/>
              <a:t>Basisdata</a:t>
            </a:r>
            <a:r>
              <a:rPr lang="en-US" sz="2800" dirty="0"/>
              <a:t> </a:t>
            </a:r>
            <a:r>
              <a:rPr lang="en-US" sz="2800" dirty="0" err="1"/>
              <a:t>Relasional</a:t>
            </a:r>
            <a:r>
              <a:rPr lang="en-US" sz="2800" dirty="0"/>
              <a:t>, </a:t>
            </a:r>
            <a:r>
              <a:rPr lang="en-US" sz="2800" dirty="0" err="1"/>
              <a:t>Desain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 </a:t>
            </a:r>
            <a:r>
              <a:rPr lang="en-US" sz="2800" dirty="0" err="1"/>
              <a:t>Relasional</a:t>
            </a:r>
            <a:r>
              <a:rPr lang="en-US" sz="2800" dirty="0"/>
              <a:t> (</a:t>
            </a:r>
            <a:r>
              <a:rPr lang="en-US" sz="2800" dirty="0" err="1"/>
              <a:t>Normalisasi</a:t>
            </a:r>
            <a:r>
              <a:rPr lang="en-US" sz="2800" dirty="0"/>
              <a:t>), </a:t>
            </a:r>
            <a:r>
              <a:rPr lang="en-US" sz="2800" dirty="0" err="1"/>
              <a:t>Keamanan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Integritas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; </a:t>
            </a:r>
            <a:r>
              <a:rPr lang="en-US" sz="2800" dirty="0" err="1"/>
              <a:t>Arsitektur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; </a:t>
            </a:r>
            <a:r>
              <a:rPr lang="en-US" sz="2800" dirty="0" err="1" smtClean="0"/>
              <a:t>Transaksi</a:t>
            </a:r>
            <a:r>
              <a:rPr lang="en-US" sz="2800" dirty="0" smtClean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,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Pemulihan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Kerusakan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Deskripsi</a:t>
            </a:r>
            <a:r>
              <a:rPr lang="en-US" dirty="0" smtClean="0"/>
              <a:t> Mata </a:t>
            </a:r>
            <a:r>
              <a:rPr lang="en-US" dirty="0" err="1" smtClean="0"/>
              <a:t>Kuliah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29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1751012" y="1752600"/>
            <a:ext cx="8458200" cy="45720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2800" dirty="0" err="1"/>
              <a:t>Mampu</a:t>
            </a:r>
            <a:r>
              <a:rPr lang="en-US" sz="2800" dirty="0"/>
              <a:t> </a:t>
            </a:r>
            <a:r>
              <a:rPr lang="en-US" sz="2800" dirty="0" err="1"/>
              <a:t>menjelaskan</a:t>
            </a:r>
            <a:r>
              <a:rPr lang="en-US" sz="2800" dirty="0"/>
              <a:t> </a:t>
            </a:r>
            <a:r>
              <a:rPr lang="en-US" sz="2800" dirty="0" err="1"/>
              <a:t>pengertian</a:t>
            </a:r>
            <a:r>
              <a:rPr lang="en-US" sz="2800" dirty="0"/>
              <a:t> </a:t>
            </a:r>
            <a:r>
              <a:rPr lang="en-US" sz="2800" dirty="0" err="1"/>
              <a:t>tentang</a:t>
            </a:r>
            <a:r>
              <a:rPr lang="en-US" sz="2800" dirty="0"/>
              <a:t>  </a:t>
            </a:r>
            <a:r>
              <a:rPr lang="en-US" sz="2800" dirty="0" err="1"/>
              <a:t>konsep-konsep</a:t>
            </a:r>
            <a:r>
              <a:rPr lang="en-US" sz="2800" dirty="0"/>
              <a:t> fundamental yang </a:t>
            </a:r>
            <a:r>
              <a:rPr lang="en-US" sz="2800" dirty="0" err="1"/>
              <a:t>berkaitan</a:t>
            </a:r>
            <a:r>
              <a:rPr lang="en-US" sz="2800" dirty="0"/>
              <a:t>  </a:t>
            </a:r>
            <a:r>
              <a:rPr lang="en-US" sz="2800" dirty="0" err="1"/>
              <a:t>dengan</a:t>
            </a:r>
            <a:r>
              <a:rPr lang="en-US" sz="2800" dirty="0"/>
              <a:t>  </a:t>
            </a:r>
            <a:r>
              <a:rPr lang="en-US" sz="2800" dirty="0" err="1"/>
              <a:t>desain</a:t>
            </a:r>
            <a:r>
              <a:rPr lang="en-US" sz="2800" dirty="0"/>
              <a:t>,  </a:t>
            </a:r>
            <a:r>
              <a:rPr lang="en-US" sz="2800" dirty="0" err="1"/>
              <a:t>penggunaan</a:t>
            </a:r>
            <a:r>
              <a:rPr lang="en-US" sz="2800" dirty="0"/>
              <a:t>  </a:t>
            </a:r>
            <a:r>
              <a:rPr lang="en-US" sz="2800" dirty="0" err="1"/>
              <a:t>dan</a:t>
            </a:r>
            <a:r>
              <a:rPr lang="en-US" sz="2800" dirty="0"/>
              <a:t>   </a:t>
            </a:r>
            <a:r>
              <a:rPr lang="en-US" sz="2800" dirty="0" err="1"/>
              <a:t>implementasi</a:t>
            </a:r>
            <a:r>
              <a:rPr lang="en-US" sz="2800" dirty="0"/>
              <a:t>  </a:t>
            </a:r>
            <a:r>
              <a:rPr lang="en-US" sz="2800" dirty="0" err="1"/>
              <a:t>sistem</a:t>
            </a:r>
            <a:r>
              <a:rPr lang="en-US" sz="2800" dirty="0"/>
              <a:t> basis  </a:t>
            </a:r>
            <a:r>
              <a:rPr lang="en-US" sz="2800" dirty="0" smtClean="0"/>
              <a:t>data.</a:t>
            </a:r>
          </a:p>
          <a:p>
            <a:pPr algn="just"/>
            <a:endParaRPr lang="en-US" sz="2800" dirty="0" smtClean="0"/>
          </a:p>
          <a:p>
            <a:pPr algn="just"/>
            <a:r>
              <a:rPr lang="en-US" sz="2800" dirty="0" err="1" smtClean="0"/>
              <a:t>Mampu</a:t>
            </a:r>
            <a:r>
              <a:rPr lang="en-US" sz="2800" dirty="0" smtClean="0"/>
              <a:t> </a:t>
            </a:r>
            <a:r>
              <a:rPr lang="en-US" sz="2800" dirty="0" err="1" smtClean="0"/>
              <a:t>mendesain</a:t>
            </a:r>
            <a:r>
              <a:rPr lang="en-US" sz="2800" dirty="0" smtClean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mengimplementasikan</a:t>
            </a:r>
            <a:r>
              <a:rPr lang="en-US" sz="2800" dirty="0"/>
              <a:t> basis data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kebutuhan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dimana</a:t>
            </a:r>
            <a:r>
              <a:rPr lang="en-US" sz="2800" dirty="0"/>
              <a:t>  database  </a:t>
            </a:r>
            <a:r>
              <a:rPr lang="en-US" sz="2800" dirty="0" err="1"/>
              <a:t>merupakan</a:t>
            </a:r>
            <a:r>
              <a:rPr lang="en-US" sz="2800" dirty="0"/>
              <a:t>  </a:t>
            </a:r>
            <a:r>
              <a:rPr lang="en-US" sz="2800" dirty="0" err="1"/>
              <a:t>bagian</a:t>
            </a:r>
            <a:r>
              <a:rPr lang="en-US" sz="2800" dirty="0"/>
              <a:t>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terpisahkan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smtClean="0"/>
              <a:t>system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 </a:t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Capaian</a:t>
            </a:r>
            <a:r>
              <a:rPr lang="en-US" dirty="0" smtClean="0"/>
              <a:t> Mata </a:t>
            </a:r>
            <a:r>
              <a:rPr lang="en-US" dirty="0" err="1" smtClean="0"/>
              <a:t>Kuliah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6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9573" y="1879600"/>
            <a:ext cx="9006840" cy="4038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PENGANTAR BASIS DATA</a:t>
            </a:r>
          </a:p>
          <a:p>
            <a:pPr lvl="0"/>
            <a:r>
              <a:rPr lang="en-GB" dirty="0" err="1"/>
              <a:t>Ruang</a:t>
            </a:r>
            <a:r>
              <a:rPr lang="en-GB" dirty="0"/>
              <a:t> </a:t>
            </a:r>
            <a:r>
              <a:rPr lang="en-GB" dirty="0" err="1"/>
              <a:t>lingkup</a:t>
            </a:r>
            <a:r>
              <a:rPr lang="en-GB" dirty="0"/>
              <a:t> </a:t>
            </a:r>
            <a:r>
              <a:rPr lang="en-GB" dirty="0" err="1"/>
              <a:t>mengenai</a:t>
            </a:r>
            <a:r>
              <a:rPr lang="en-GB" dirty="0"/>
              <a:t> </a:t>
            </a:r>
            <a:r>
              <a:rPr lang="en-GB" dirty="0" err="1"/>
              <a:t>mata</a:t>
            </a:r>
            <a:r>
              <a:rPr lang="en-GB" dirty="0"/>
              <a:t> </a:t>
            </a:r>
            <a:r>
              <a:rPr lang="en-GB" dirty="0" err="1"/>
              <a:t>kuliah</a:t>
            </a:r>
            <a:r>
              <a:rPr lang="en-GB" dirty="0"/>
              <a:t> yang </a:t>
            </a:r>
            <a:r>
              <a:rPr lang="en-GB" dirty="0" err="1"/>
              <a:t>diajarkan</a:t>
            </a:r>
            <a:endParaRPr lang="en-US" dirty="0"/>
          </a:p>
          <a:p>
            <a:pPr lvl="0"/>
            <a:r>
              <a:rPr lang="en-GB" dirty="0" err="1"/>
              <a:t>Perbedaan</a:t>
            </a:r>
            <a:r>
              <a:rPr lang="en-GB" dirty="0"/>
              <a:t> </a:t>
            </a:r>
            <a:r>
              <a:rPr lang="en-GB" dirty="0" err="1"/>
              <a:t>sistem</a:t>
            </a:r>
            <a:r>
              <a:rPr lang="en-GB" dirty="0"/>
              <a:t> file </a:t>
            </a:r>
            <a:r>
              <a:rPr lang="en-GB" dirty="0" err="1"/>
              <a:t>tradisional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</a:t>
            </a:r>
            <a:r>
              <a:rPr lang="en-GB" dirty="0" err="1"/>
              <a:t>sistem</a:t>
            </a:r>
            <a:r>
              <a:rPr lang="en-GB" dirty="0"/>
              <a:t> file basis data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keterbatasannya</a:t>
            </a:r>
            <a:r>
              <a:rPr lang="en-GB" dirty="0"/>
              <a:t>.</a:t>
            </a:r>
            <a:endParaRPr lang="en-US" dirty="0"/>
          </a:p>
          <a:p>
            <a:pPr lvl="0"/>
            <a:r>
              <a:rPr lang="en-GB" dirty="0" err="1"/>
              <a:t>Konsep</a:t>
            </a:r>
            <a:r>
              <a:rPr lang="en-GB" dirty="0"/>
              <a:t> </a:t>
            </a:r>
            <a:r>
              <a:rPr lang="en-GB" dirty="0" err="1"/>
              <a:t>dasar</a:t>
            </a:r>
            <a:r>
              <a:rPr lang="en-GB" dirty="0"/>
              <a:t> basis data, </a:t>
            </a:r>
            <a:r>
              <a:rPr lang="en-GB" dirty="0" err="1"/>
              <a:t>istilah-istilah</a:t>
            </a:r>
            <a:r>
              <a:rPr lang="en-GB" dirty="0"/>
              <a:t> </a:t>
            </a:r>
            <a:r>
              <a:rPr lang="en-GB" dirty="0" err="1"/>
              <a:t>dasar</a:t>
            </a:r>
            <a:r>
              <a:rPr lang="en-GB" dirty="0"/>
              <a:t>,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komponen</a:t>
            </a:r>
            <a:r>
              <a:rPr lang="en-GB" dirty="0"/>
              <a:t> basis data</a:t>
            </a:r>
            <a:endParaRPr lang="en-US" dirty="0"/>
          </a:p>
          <a:p>
            <a:pPr lvl="0"/>
            <a:r>
              <a:rPr lang="en-GB" dirty="0" err="1"/>
              <a:t>Keuntungan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kerugian</a:t>
            </a:r>
            <a:r>
              <a:rPr lang="en-GB" dirty="0"/>
              <a:t> </a:t>
            </a:r>
            <a:r>
              <a:rPr lang="en-GB" dirty="0" err="1"/>
              <a:t>menggunakan</a:t>
            </a:r>
            <a:r>
              <a:rPr lang="en-GB" dirty="0"/>
              <a:t> basis data, </a:t>
            </a:r>
            <a:r>
              <a:rPr lang="en-GB" dirty="0" err="1"/>
              <a:t>Pengguna</a:t>
            </a:r>
            <a:r>
              <a:rPr lang="en-GB" dirty="0"/>
              <a:t> basis data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PERTEMUAN - 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53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konsep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Basis Data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  basis data</a:t>
            </a:r>
          </a:p>
          <a:p>
            <a:r>
              <a:rPr lang="en-US" dirty="0"/>
              <a:t>•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basis data</a:t>
            </a:r>
          </a:p>
          <a:p>
            <a:r>
              <a:rPr lang="en-US" dirty="0"/>
              <a:t>• </a:t>
            </a:r>
            <a:r>
              <a:rPr lang="en-US" dirty="0" err="1"/>
              <a:t>Mengetahui</a:t>
            </a:r>
            <a:r>
              <a:rPr lang="en-US" dirty="0"/>
              <a:t> 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 basis data</a:t>
            </a:r>
          </a:p>
          <a:p>
            <a:r>
              <a:rPr lang="en-US" dirty="0"/>
              <a:t>•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pengguna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pemakai</a:t>
            </a:r>
            <a:r>
              <a:rPr lang="en-US" dirty="0"/>
              <a:t> basis data</a:t>
            </a:r>
          </a:p>
          <a:p>
            <a:r>
              <a:rPr lang="en-US" dirty="0"/>
              <a:t>• </a:t>
            </a:r>
            <a:r>
              <a:rPr lang="en-US" dirty="0" err="1"/>
              <a:t>Aplikasi</a:t>
            </a:r>
            <a:r>
              <a:rPr lang="en-US" dirty="0"/>
              <a:t> database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Capaian</a:t>
            </a: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293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2413" y="2667000"/>
            <a:ext cx="9143998" cy="1020762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APA ITU BASIS DATA ?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51183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075612" y="1074474"/>
            <a:ext cx="3658331" cy="376897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Transaksi</a:t>
            </a:r>
            <a:r>
              <a:rPr lang="en-US" dirty="0" smtClean="0"/>
              <a:t> ATM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7412" y="4129584"/>
            <a:ext cx="4750654" cy="27284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138" y="1574611"/>
            <a:ext cx="4335926" cy="28853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7412" y="2218476"/>
            <a:ext cx="4046072" cy="3030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927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83252" y="2286000"/>
            <a:ext cx="5898119" cy="42672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999412" y="1066800"/>
            <a:ext cx="3276600" cy="4572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Perpustakaan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213" y="274638"/>
            <a:ext cx="5656227" cy="3763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49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94213" y="2590800"/>
            <a:ext cx="7581207" cy="42672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934326" y="838200"/>
            <a:ext cx="3570286" cy="639762"/>
          </a:xfrm>
        </p:spPr>
        <p:txBody>
          <a:bodyPr/>
          <a:lstStyle/>
          <a:p>
            <a:r>
              <a:rPr lang="en-US" dirty="0" smtClean="0"/>
              <a:t>E commerce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412" y="223838"/>
            <a:ext cx="6315075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42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2414" y="533400"/>
            <a:ext cx="5267325" cy="519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60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0012" y="453942"/>
            <a:ext cx="8559256" cy="595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31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412" y="303213"/>
            <a:ext cx="5613286" cy="37353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7212" y="2133600"/>
            <a:ext cx="6400800" cy="4518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44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Aplikasi</a:t>
            </a:r>
            <a:r>
              <a:rPr lang="en-US" dirty="0" smtClean="0"/>
              <a:t> basis data </a:t>
            </a:r>
            <a:r>
              <a:rPr lang="en-US" dirty="0" err="1" smtClean="0"/>
              <a:t>tradisional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menyimpan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memanggil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angka-angka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 smtClean="0"/>
              <a:t>Aplikasi</a:t>
            </a:r>
            <a:r>
              <a:rPr lang="en-US" dirty="0" smtClean="0"/>
              <a:t> basis data modern : </a:t>
            </a:r>
            <a:r>
              <a:rPr lang="en-US" dirty="0" err="1" smtClean="0"/>
              <a:t>menyimpan</a:t>
            </a:r>
            <a:r>
              <a:rPr lang="en-US" dirty="0" smtClean="0"/>
              <a:t> data-data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gambar</a:t>
            </a:r>
            <a:r>
              <a:rPr lang="en-US" dirty="0" smtClean="0"/>
              <a:t>, </a:t>
            </a:r>
            <a:r>
              <a:rPr lang="en-US" dirty="0" err="1" smtClean="0"/>
              <a:t>suara</a:t>
            </a:r>
            <a:r>
              <a:rPr lang="en-US" dirty="0" smtClean="0"/>
              <a:t> , video (multimedia)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kombinasi</a:t>
            </a:r>
            <a:r>
              <a:rPr lang="en-US" dirty="0" smtClean="0"/>
              <a:t> </a:t>
            </a:r>
            <a:r>
              <a:rPr lang="en-US" dirty="0" err="1" smtClean="0"/>
              <a:t>diantaranya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menyusun</a:t>
            </a:r>
            <a:r>
              <a:rPr lang="en-US" dirty="0" smtClean="0"/>
              <a:t> basis data yang </a:t>
            </a:r>
            <a:r>
              <a:rPr lang="en-US" dirty="0" err="1" smtClean="0"/>
              <a:t>hebat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konsep-konsep</a:t>
            </a:r>
            <a:r>
              <a:rPr lang="en-US" dirty="0" smtClean="0"/>
              <a:t> basis data.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2414" y="609600"/>
            <a:ext cx="9143998" cy="685800"/>
          </a:xfrm>
        </p:spPr>
        <p:txBody>
          <a:bodyPr/>
          <a:lstStyle/>
          <a:p>
            <a:r>
              <a:rPr lang="en-US" dirty="0" smtClean="0"/>
              <a:t>Basis data </a:t>
            </a:r>
            <a:r>
              <a:rPr lang="en-US" dirty="0" err="1" smtClean="0"/>
              <a:t>tradisional</a:t>
            </a:r>
            <a:r>
              <a:rPr lang="en-US" dirty="0" smtClean="0"/>
              <a:t> </a:t>
            </a:r>
            <a:r>
              <a:rPr lang="en-US" dirty="0" err="1" smtClean="0"/>
              <a:t>vs</a:t>
            </a:r>
            <a:r>
              <a:rPr lang="en-US" dirty="0" smtClean="0"/>
              <a:t> basis data modern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82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34268" y="1600200"/>
            <a:ext cx="10370343" cy="4876800"/>
          </a:xfrm>
        </p:spPr>
        <p:txBody>
          <a:bodyPr>
            <a:normAutofit/>
          </a:bodyPr>
          <a:lstStyle/>
          <a:p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basis data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koleksi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data-data yang </a:t>
            </a:r>
            <a:r>
              <a:rPr lang="en-US" dirty="0" err="1" smtClean="0"/>
              <a:t>terorganisir</a:t>
            </a:r>
            <a:r>
              <a:rPr lang="en-US" dirty="0" smtClean="0"/>
              <a:t> </a:t>
            </a:r>
            <a:r>
              <a:rPr lang="en-US" dirty="0" err="1" smtClean="0"/>
              <a:t>sedemikian</a:t>
            </a:r>
            <a:r>
              <a:rPr lang="en-US" dirty="0" smtClean="0"/>
              <a:t> </a:t>
            </a:r>
            <a:r>
              <a:rPr lang="en-US" dirty="0" err="1" smtClean="0"/>
              <a:t>rupa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data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disimpan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b="1" i="1" dirty="0" err="1" smtClean="0"/>
              <a:t>dimanipulasi</a:t>
            </a:r>
            <a:r>
              <a:rPr lang="en-US" b="1" i="1" dirty="0" smtClean="0"/>
              <a:t>.</a:t>
            </a:r>
          </a:p>
          <a:p>
            <a:r>
              <a:rPr lang="en-US" dirty="0" smtClean="0"/>
              <a:t>McFadden et al(1999) </a:t>
            </a:r>
            <a:r>
              <a:rPr lang="en-US" dirty="0" err="1" smtClean="0"/>
              <a:t>dalam</a:t>
            </a:r>
            <a:r>
              <a:rPr lang="en-US" dirty="0" smtClean="0"/>
              <a:t> modern database management </a:t>
            </a:r>
            <a:r>
              <a:rPr lang="en-US" dirty="0" err="1" smtClean="0"/>
              <a:t>menyebutkan</a:t>
            </a:r>
            <a:r>
              <a:rPr lang="en-US" dirty="0" smtClean="0"/>
              <a:t> </a:t>
            </a:r>
            <a:r>
              <a:rPr lang="en-US" b="1" i="1" dirty="0" smtClean="0">
                <a:solidFill>
                  <a:srgbClr val="FF0000"/>
                </a:solidFill>
              </a:rPr>
              <a:t>data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fakta-fakta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segala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di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direkam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disimpan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media computer</a:t>
            </a:r>
            <a:r>
              <a:rPr lang="en-US" b="1" i="1" dirty="0" smtClean="0"/>
              <a:t>. </a:t>
            </a:r>
          </a:p>
          <a:p>
            <a:r>
              <a:rPr lang="en-US" b="1" i="1" dirty="0" err="1" smtClean="0"/>
              <a:t>Mencerminkan</a:t>
            </a:r>
            <a:r>
              <a:rPr lang="en-US" b="1" i="1" dirty="0" smtClean="0"/>
              <a:t> </a:t>
            </a:r>
            <a:r>
              <a:rPr lang="en-US" b="1" i="1" dirty="0" err="1" smtClean="0"/>
              <a:t>realitas</a:t>
            </a:r>
            <a:r>
              <a:rPr lang="en-US" b="1" i="1" dirty="0" smtClean="0"/>
              <a:t> </a:t>
            </a:r>
            <a:r>
              <a:rPr lang="en-US" b="1" i="1" dirty="0" err="1" smtClean="0"/>
              <a:t>saat</a:t>
            </a:r>
            <a:r>
              <a:rPr lang="en-US" b="1" i="1" dirty="0" smtClean="0"/>
              <a:t> </a:t>
            </a:r>
            <a:r>
              <a:rPr lang="en-US" b="1" i="1" dirty="0" err="1" smtClean="0"/>
              <a:t>ini</a:t>
            </a:r>
            <a:r>
              <a:rPr lang="en-US" b="1" i="1" dirty="0" smtClean="0"/>
              <a:t>. </a:t>
            </a:r>
          </a:p>
          <a:p>
            <a:r>
              <a:rPr lang="en-US" b="1" i="1" dirty="0" err="1" smtClean="0"/>
              <a:t>Berguna</a:t>
            </a:r>
            <a:r>
              <a:rPr lang="en-US" b="1" i="1" dirty="0" smtClean="0"/>
              <a:t> </a:t>
            </a:r>
            <a:r>
              <a:rPr lang="en-US" b="1" i="1" dirty="0" err="1" smtClean="0"/>
              <a:t>jika</a:t>
            </a:r>
            <a:r>
              <a:rPr lang="en-US" b="1" i="1" dirty="0" smtClean="0"/>
              <a:t> </a:t>
            </a:r>
            <a:r>
              <a:rPr lang="en-US" b="1" i="1" dirty="0" err="1" smtClean="0"/>
              <a:t>dihubungkan</a:t>
            </a:r>
            <a:r>
              <a:rPr lang="en-US" b="1" i="1" dirty="0" smtClean="0"/>
              <a:t> </a:t>
            </a:r>
            <a:r>
              <a:rPr lang="en-US" b="1" i="1" dirty="0" err="1" smtClean="0"/>
              <a:t>dengan</a:t>
            </a:r>
            <a:r>
              <a:rPr lang="en-US" b="1" i="1" dirty="0" smtClean="0"/>
              <a:t> </a:t>
            </a:r>
            <a:r>
              <a:rPr lang="en-US" b="1" i="1" dirty="0" err="1" smtClean="0"/>
              <a:t>konteks</a:t>
            </a:r>
            <a:r>
              <a:rPr lang="en-US" b="1" i="1" dirty="0" smtClean="0"/>
              <a:t> </a:t>
            </a:r>
            <a:r>
              <a:rPr lang="en-US" b="1" i="1" dirty="0" err="1" smtClean="0"/>
              <a:t>tertentu</a:t>
            </a:r>
            <a:r>
              <a:rPr lang="en-US" b="1" i="1" dirty="0" smtClean="0"/>
              <a:t>. </a:t>
            </a:r>
            <a:r>
              <a:rPr lang="en-US" dirty="0"/>
              <a:t> </a:t>
            </a:r>
            <a:r>
              <a:rPr lang="en-US" dirty="0" smtClean="0"/>
              <a:t>(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smtClean="0"/>
              <a:t>)/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/ </a:t>
            </a:r>
            <a:r>
              <a:rPr lang="en-US" dirty="0" err="1" smtClean="0"/>
              <a:t>entitas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.</a:t>
            </a:r>
            <a:endParaRPr lang="en-US" b="1" i="1" dirty="0" smtClean="0"/>
          </a:p>
          <a:p>
            <a:endParaRPr lang="en-US" b="1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Definisi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162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 err="1"/>
              <a:t>Informasi</a:t>
            </a:r>
            <a:r>
              <a:rPr lang="en-US" b="1" i="1" dirty="0"/>
              <a:t> </a:t>
            </a:r>
            <a:r>
              <a:rPr lang="en-US" b="1" i="1" dirty="0" err="1"/>
              <a:t>adalah</a:t>
            </a:r>
            <a:r>
              <a:rPr lang="en-US" b="1" i="1" dirty="0"/>
              <a:t> data yang </a:t>
            </a:r>
            <a:r>
              <a:rPr lang="en-US" b="1" i="1" dirty="0" err="1"/>
              <a:t>telah</a:t>
            </a:r>
            <a:r>
              <a:rPr lang="en-US" b="1" i="1" dirty="0"/>
              <a:t> </a:t>
            </a:r>
            <a:r>
              <a:rPr lang="en-US" b="1" i="1" dirty="0" err="1"/>
              <a:t>diolah</a:t>
            </a:r>
            <a:r>
              <a:rPr lang="en-US" b="1" i="1" dirty="0"/>
              <a:t> </a:t>
            </a:r>
            <a:r>
              <a:rPr lang="en-US" b="1" i="1" dirty="0" err="1"/>
              <a:t>sedemikian</a:t>
            </a:r>
            <a:r>
              <a:rPr lang="en-US" b="1" i="1" dirty="0"/>
              <a:t> </a:t>
            </a:r>
            <a:r>
              <a:rPr lang="en-US" b="1" i="1" dirty="0" err="1"/>
              <a:t>rupa</a:t>
            </a:r>
            <a:r>
              <a:rPr lang="en-US" b="1" i="1" dirty="0"/>
              <a:t> </a:t>
            </a:r>
            <a:r>
              <a:rPr lang="en-US" b="1" i="1" dirty="0" err="1"/>
              <a:t>sehingga</a:t>
            </a:r>
            <a:r>
              <a:rPr lang="en-US" b="1" i="1" dirty="0"/>
              <a:t> </a:t>
            </a:r>
            <a:r>
              <a:rPr lang="en-US" b="1" i="1" dirty="0" err="1"/>
              <a:t>memiliki</a:t>
            </a:r>
            <a:r>
              <a:rPr lang="en-US" b="1" i="1" dirty="0"/>
              <a:t> </a:t>
            </a:r>
            <a:r>
              <a:rPr lang="en-US" b="1" i="1" dirty="0" err="1"/>
              <a:t>makna</a:t>
            </a:r>
            <a:r>
              <a:rPr lang="en-US" b="1" i="1" dirty="0"/>
              <a:t> </a:t>
            </a:r>
            <a:r>
              <a:rPr lang="en-US" b="1" i="1" dirty="0" err="1"/>
              <a:t>tertentu</a:t>
            </a:r>
            <a:r>
              <a:rPr lang="en-US" b="1" i="1" dirty="0"/>
              <a:t> </a:t>
            </a:r>
            <a:r>
              <a:rPr lang="en-US" b="1" i="1" dirty="0" err="1"/>
              <a:t>bagi</a:t>
            </a:r>
            <a:r>
              <a:rPr lang="en-US" b="1" i="1" dirty="0"/>
              <a:t> </a:t>
            </a:r>
            <a:r>
              <a:rPr lang="en-US" b="1" i="1" dirty="0" err="1"/>
              <a:t>pengguna</a:t>
            </a:r>
            <a:r>
              <a:rPr lang="en-US" b="1" i="1" dirty="0"/>
              <a:t>. </a:t>
            </a:r>
          </a:p>
          <a:p>
            <a:r>
              <a:rPr lang="en-US" b="1" i="1" dirty="0" err="1"/>
              <a:t>Misalnya</a:t>
            </a:r>
            <a:r>
              <a:rPr lang="en-US" b="1" i="1" dirty="0"/>
              <a:t> </a:t>
            </a:r>
            <a:r>
              <a:rPr lang="en-US" b="1" i="1" dirty="0" err="1"/>
              <a:t>angka</a:t>
            </a:r>
            <a:r>
              <a:rPr lang="en-US" b="1" i="1" dirty="0"/>
              <a:t> 5184025 ???</a:t>
            </a:r>
          </a:p>
          <a:p>
            <a:r>
              <a:rPr lang="en-US" dirty="0" smtClean="0"/>
              <a:t>Metadata : </a:t>
            </a:r>
            <a:r>
              <a:rPr lang="en-US" dirty="0" err="1" smtClean="0"/>
              <a:t>mekanisme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menyediakan</a:t>
            </a:r>
            <a:r>
              <a:rPr lang="en-US" dirty="0" smtClean="0"/>
              <a:t> /</a:t>
            </a:r>
            <a:r>
              <a:rPr lang="en-US" dirty="0" err="1" smtClean="0"/>
              <a:t>menjelakskan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konteks</a:t>
            </a:r>
            <a:r>
              <a:rPr lang="en-US" dirty="0" smtClean="0"/>
              <a:t> data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perancang</a:t>
            </a:r>
            <a:r>
              <a:rPr lang="en-US" dirty="0" smtClean="0"/>
              <a:t> basis data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pengguna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segala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data: </a:t>
            </a:r>
            <a:r>
              <a:rPr lang="en-US" dirty="0" err="1" smtClean="0"/>
              <a:t>jenis</a:t>
            </a:r>
            <a:r>
              <a:rPr lang="en-US" dirty="0" smtClean="0"/>
              <a:t>, </a:t>
            </a:r>
            <a:r>
              <a:rPr lang="en-US" dirty="0" err="1" smtClean="0"/>
              <a:t>makna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 smtClean="0"/>
              <a:t>angka</a:t>
            </a:r>
            <a:r>
              <a:rPr lang="en-US" dirty="0" smtClean="0"/>
              <a:t> 5184025 ??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08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Pengolahan</a:t>
            </a:r>
            <a:r>
              <a:rPr lang="en-US" dirty="0" smtClean="0"/>
              <a:t> Data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Pemrosesan</a:t>
            </a:r>
            <a:r>
              <a:rPr lang="en-US" dirty="0" smtClean="0"/>
              <a:t> </a:t>
            </a:r>
            <a:r>
              <a:rPr lang="en-US" dirty="0" err="1" smtClean="0"/>
              <a:t>Berkas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537" y="1600200"/>
            <a:ext cx="11833752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53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Pemrosesan</a:t>
            </a:r>
            <a:r>
              <a:rPr lang="en-US" dirty="0" smtClean="0"/>
              <a:t> </a:t>
            </a:r>
            <a:r>
              <a:rPr lang="en-US" dirty="0" err="1" smtClean="0"/>
              <a:t>berkas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backup </a:t>
            </a:r>
            <a:r>
              <a:rPr lang="en-US" dirty="0" err="1" smtClean="0"/>
              <a:t>dan</a:t>
            </a:r>
            <a:r>
              <a:rPr lang="en-US" dirty="0" smtClean="0"/>
              <a:t> recovery basis data. </a:t>
            </a:r>
          </a:p>
          <a:p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menyelesaikan</a:t>
            </a:r>
            <a:r>
              <a:rPr lang="en-US" dirty="0" smtClean="0"/>
              <a:t> </a:t>
            </a:r>
            <a:r>
              <a:rPr lang="en-US" dirty="0" err="1" smtClean="0"/>
              <a:t>masalah-masalah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mirip</a:t>
            </a:r>
            <a:r>
              <a:rPr lang="en-US" dirty="0" smtClean="0"/>
              <a:t> yang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jumpai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perancangan</a:t>
            </a:r>
            <a:r>
              <a:rPr lang="en-US" dirty="0" smtClean="0"/>
              <a:t> system basis data.</a:t>
            </a:r>
          </a:p>
          <a:p>
            <a:r>
              <a:rPr lang="en-US" dirty="0" err="1" smtClean="0"/>
              <a:t>Kebergantungan</a:t>
            </a:r>
            <a:r>
              <a:rPr lang="en-US" dirty="0" smtClean="0"/>
              <a:t> program </a:t>
            </a:r>
            <a:r>
              <a:rPr lang="en-US" dirty="0" err="1" smtClean="0"/>
              <a:t>dan</a:t>
            </a:r>
            <a:r>
              <a:rPr lang="en-US" dirty="0" smtClean="0"/>
              <a:t> data </a:t>
            </a:r>
          </a:p>
          <a:p>
            <a:r>
              <a:rPr lang="en-US" dirty="0" err="1" smtClean="0"/>
              <a:t>Duplikasi</a:t>
            </a:r>
            <a:r>
              <a:rPr lang="en-US" dirty="0" smtClean="0"/>
              <a:t> data </a:t>
            </a:r>
          </a:p>
          <a:p>
            <a:r>
              <a:rPr lang="en-US" dirty="0" err="1" smtClean="0"/>
              <a:t>Keterbatasan</a:t>
            </a:r>
            <a:r>
              <a:rPr lang="en-US" dirty="0" smtClean="0"/>
              <a:t> </a:t>
            </a:r>
            <a:r>
              <a:rPr lang="en-US" dirty="0" err="1" smtClean="0"/>
              <a:t>berbagi</a:t>
            </a:r>
            <a:r>
              <a:rPr lang="en-US" dirty="0" smtClean="0"/>
              <a:t> data </a:t>
            </a:r>
          </a:p>
          <a:p>
            <a:r>
              <a:rPr lang="en-US" dirty="0" smtClean="0"/>
              <a:t>Proses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membutuhkan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yang lama </a:t>
            </a:r>
          </a:p>
          <a:p>
            <a:r>
              <a:rPr lang="en-US" dirty="0" err="1" smtClean="0"/>
              <a:t>Kesulitan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pemeliharaan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03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Sistem</a:t>
            </a:r>
            <a:r>
              <a:rPr lang="en-US" dirty="0" smtClean="0"/>
              <a:t> basis data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koleksi</a:t>
            </a:r>
            <a:r>
              <a:rPr lang="en-US" dirty="0" smtClean="0"/>
              <a:t> </a:t>
            </a:r>
            <a:r>
              <a:rPr lang="en-US" dirty="0" err="1" smtClean="0"/>
              <a:t>berkas</a:t>
            </a:r>
            <a:r>
              <a:rPr lang="en-US" dirty="0" smtClean="0"/>
              <a:t> – </a:t>
            </a:r>
            <a:r>
              <a:rPr lang="en-US" dirty="0" err="1" smtClean="0"/>
              <a:t>berkas</a:t>
            </a:r>
            <a:r>
              <a:rPr lang="en-US" dirty="0" smtClean="0"/>
              <a:t> yang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berhubungan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program-program yang </a:t>
            </a:r>
            <a:r>
              <a:rPr lang="en-US" dirty="0" err="1" smtClean="0"/>
              <a:t>dibuat</a:t>
            </a:r>
            <a:r>
              <a:rPr lang="en-US" dirty="0" smtClean="0"/>
              <a:t> </a:t>
            </a:r>
            <a:r>
              <a:rPr lang="en-US" dirty="0" err="1" smtClean="0"/>
              <a:t>pengguna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mengakses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memodifikasi</a:t>
            </a:r>
            <a:r>
              <a:rPr lang="en-US" dirty="0" smtClean="0"/>
              <a:t> </a:t>
            </a:r>
            <a:r>
              <a:rPr lang="en-US" dirty="0" err="1" smtClean="0"/>
              <a:t>berkas-berkas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basis data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menyediakan</a:t>
            </a:r>
            <a:r>
              <a:rPr lang="en-US" dirty="0" smtClean="0"/>
              <a:t> </a:t>
            </a:r>
            <a:r>
              <a:rPr lang="en-US" dirty="0" err="1" smtClean="0"/>
              <a:t>pengguna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pandangan</a:t>
            </a:r>
            <a:r>
              <a:rPr lang="en-US" dirty="0" smtClean="0"/>
              <a:t> </a:t>
            </a:r>
            <a:r>
              <a:rPr lang="en-US" dirty="0" err="1" smtClean="0"/>
              <a:t>abstrak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data </a:t>
            </a:r>
            <a:r>
              <a:rPr lang="en-US" dirty="0" err="1" smtClean="0"/>
              <a:t>yaitu</a:t>
            </a:r>
            <a:r>
              <a:rPr lang="en-US" dirty="0" smtClean="0"/>
              <a:t> system yang </a:t>
            </a:r>
            <a:r>
              <a:rPr lang="en-US" dirty="0" err="1" smtClean="0"/>
              <a:t>menyembunyikan</a:t>
            </a:r>
            <a:r>
              <a:rPr lang="en-US" dirty="0" smtClean="0"/>
              <a:t> </a:t>
            </a:r>
            <a:r>
              <a:rPr lang="en-US" dirty="0" err="1" smtClean="0"/>
              <a:t>rincian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data </a:t>
            </a:r>
            <a:r>
              <a:rPr lang="en-US" dirty="0" err="1" smtClean="0"/>
              <a:t>disimpan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dipelihara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peringkat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(</a:t>
            </a:r>
            <a:r>
              <a:rPr lang="en-US" dirty="0" err="1" smtClean="0"/>
              <a:t>struktur</a:t>
            </a:r>
            <a:r>
              <a:rPr lang="en-US" dirty="0" smtClean="0"/>
              <a:t> data), </a:t>
            </a:r>
            <a:r>
              <a:rPr lang="en-US" dirty="0" err="1" smtClean="0"/>
              <a:t>peringkat</a:t>
            </a:r>
            <a:r>
              <a:rPr lang="en-US" dirty="0" smtClean="0"/>
              <a:t> </a:t>
            </a:r>
            <a:r>
              <a:rPr lang="en-US" dirty="0" err="1" smtClean="0"/>
              <a:t>logika</a:t>
            </a:r>
            <a:r>
              <a:rPr lang="en-US" dirty="0" smtClean="0"/>
              <a:t> (administrator ), </a:t>
            </a:r>
            <a:r>
              <a:rPr lang="en-US" dirty="0" err="1" smtClean="0"/>
              <a:t>peringkat</a:t>
            </a:r>
            <a:r>
              <a:rPr lang="en-US" dirty="0" smtClean="0"/>
              <a:t> </a:t>
            </a:r>
            <a:r>
              <a:rPr lang="en-US" dirty="0" err="1" smtClean="0"/>
              <a:t>pengguna</a:t>
            </a:r>
            <a:r>
              <a:rPr lang="en-US" dirty="0" smtClean="0"/>
              <a:t> (GUI).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Pendekatan</a:t>
            </a:r>
            <a:r>
              <a:rPr lang="en-US" dirty="0" smtClean="0"/>
              <a:t> Basis Data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51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Sekumpulan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/</a:t>
            </a:r>
            <a:r>
              <a:rPr lang="en-US" dirty="0" err="1" smtClean="0"/>
              <a:t>perkakas</a:t>
            </a:r>
            <a:r>
              <a:rPr lang="en-US" dirty="0" smtClean="0"/>
              <a:t>/tool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mendeskripsikan</a:t>
            </a:r>
            <a:r>
              <a:rPr lang="en-US" dirty="0" smtClean="0"/>
              <a:t> data-data , </a:t>
            </a:r>
            <a:r>
              <a:rPr lang="en-US" dirty="0" err="1" smtClean="0"/>
              <a:t>hubungannya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lain, </a:t>
            </a:r>
            <a:r>
              <a:rPr lang="en-US" dirty="0" err="1" smtClean="0"/>
              <a:t>semantiknya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batasan</a:t>
            </a:r>
            <a:r>
              <a:rPr lang="en-US" dirty="0" smtClean="0"/>
              <a:t> </a:t>
            </a:r>
            <a:r>
              <a:rPr lang="en-US" dirty="0" err="1" smtClean="0"/>
              <a:t>konsistensinya</a:t>
            </a:r>
            <a:endParaRPr lang="en-US" dirty="0" smtClean="0"/>
          </a:p>
          <a:p>
            <a:r>
              <a:rPr lang="en-US" dirty="0" smtClean="0"/>
              <a:t>Model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entitas</a:t>
            </a:r>
            <a:r>
              <a:rPr lang="en-US" dirty="0" smtClean="0"/>
              <a:t> ( Entity-Relationship)</a:t>
            </a:r>
          </a:p>
          <a:p>
            <a:r>
              <a:rPr lang="en-US" dirty="0" smtClean="0"/>
              <a:t>Model </a:t>
            </a:r>
            <a:r>
              <a:rPr lang="en-US" smtClean="0"/>
              <a:t>Relasional</a:t>
            </a:r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 Data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80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Entitas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dibedakan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bermanfaat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aplikasi</a:t>
            </a:r>
            <a:r>
              <a:rPr lang="en-US" dirty="0" smtClean="0"/>
              <a:t> yang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bangun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aplikasi</a:t>
            </a:r>
            <a:r>
              <a:rPr lang="en-US" dirty="0" smtClean="0"/>
              <a:t> SIA. </a:t>
            </a:r>
          </a:p>
          <a:p>
            <a:r>
              <a:rPr lang="en-US" dirty="0" err="1" smtClean="0"/>
              <a:t>Mahasiswa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entitas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atribut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, </a:t>
            </a:r>
            <a:r>
              <a:rPr lang="en-US" dirty="0" err="1" smtClean="0"/>
              <a:t>nim</a:t>
            </a:r>
            <a:r>
              <a:rPr lang="en-US" dirty="0" smtClean="0"/>
              <a:t> </a:t>
            </a:r>
            <a:r>
              <a:rPr lang="en-US" dirty="0" err="1" smtClean="0"/>
              <a:t>dll</a:t>
            </a:r>
            <a:endParaRPr lang="en-US" dirty="0" smtClean="0"/>
          </a:p>
          <a:p>
            <a:r>
              <a:rPr lang="en-US" dirty="0" err="1" smtClean="0"/>
              <a:t>Nasabah</a:t>
            </a:r>
            <a:r>
              <a:rPr lang="en-US" dirty="0" smtClean="0"/>
              <a:t> 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entitas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system </a:t>
            </a:r>
            <a:r>
              <a:rPr lang="en-US" dirty="0" err="1" smtClean="0"/>
              <a:t>perbankan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Entitas</a:t>
            </a:r>
            <a:r>
              <a:rPr lang="en-US" dirty="0" smtClean="0"/>
              <a:t> ( Entity-Relationship)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08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Model yang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menggambarkan</a:t>
            </a:r>
            <a:r>
              <a:rPr lang="en-US" dirty="0" smtClean="0"/>
              <a:t> data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data-data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 </a:t>
            </a:r>
            <a:r>
              <a:rPr lang="en-US" dirty="0" err="1" smtClean="0"/>
              <a:t>kolom</a:t>
            </a:r>
            <a:r>
              <a:rPr lang="en-US" dirty="0" smtClean="0"/>
              <a:t> yang </a:t>
            </a:r>
            <a:r>
              <a:rPr lang="en-US" dirty="0" err="1" smtClean="0"/>
              <a:t>masing-masing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unik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Mahasiswa</a:t>
            </a:r>
            <a:r>
              <a:rPr lang="en-US" dirty="0" smtClean="0"/>
              <a:t> </a:t>
            </a:r>
            <a:r>
              <a:rPr lang="en-US" dirty="0" err="1" smtClean="0"/>
              <a:t>berisi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nim</a:t>
            </a:r>
            <a:endParaRPr lang="en-US" dirty="0" smtClean="0"/>
          </a:p>
          <a:p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Matakuliah</a:t>
            </a:r>
            <a:r>
              <a:rPr lang="en-US" dirty="0" smtClean="0"/>
              <a:t> </a:t>
            </a:r>
            <a:r>
              <a:rPr lang="en-US" dirty="0" err="1" smtClean="0"/>
              <a:t>berisi</a:t>
            </a:r>
            <a:r>
              <a:rPr lang="en-US" dirty="0" smtClean="0"/>
              <a:t> </a:t>
            </a:r>
            <a:r>
              <a:rPr lang="en-US" dirty="0" err="1" smtClean="0"/>
              <a:t>no_MK</a:t>
            </a:r>
            <a:r>
              <a:rPr lang="en-US" dirty="0" smtClean="0"/>
              <a:t>, </a:t>
            </a:r>
            <a:r>
              <a:rPr lang="en-US" dirty="0" err="1" smtClean="0"/>
              <a:t>nama_MK</a:t>
            </a:r>
            <a:r>
              <a:rPr lang="en-US" dirty="0" smtClean="0"/>
              <a:t>, SKS</a:t>
            </a:r>
          </a:p>
          <a:p>
            <a:r>
              <a:rPr lang="en-US" dirty="0" err="1" smtClean="0"/>
              <a:t>Tabel</a:t>
            </a:r>
            <a:r>
              <a:rPr lang="en-US" dirty="0" smtClean="0"/>
              <a:t> </a:t>
            </a:r>
            <a:r>
              <a:rPr lang="en-US" dirty="0" err="1" smtClean="0"/>
              <a:t>Pengambilan</a:t>
            </a:r>
            <a:r>
              <a:rPr lang="en-US" dirty="0" smtClean="0"/>
              <a:t> MK : NIM, </a:t>
            </a:r>
            <a:r>
              <a:rPr lang="en-US" dirty="0" err="1" smtClean="0"/>
              <a:t>no_MK</a:t>
            </a:r>
            <a:r>
              <a:rPr lang="en-US" dirty="0" smtClean="0"/>
              <a:t>, </a:t>
            </a:r>
            <a:r>
              <a:rPr lang="en-US" dirty="0" err="1" smtClean="0"/>
              <a:t>Nilai</a:t>
            </a:r>
            <a:r>
              <a:rPr lang="en-US" dirty="0" smtClean="0"/>
              <a:t>.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 Relational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91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75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599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92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889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Add your conclusion here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Conclusion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5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Questions &amp; Discussion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81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udent presentation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Student presentation" id="{61936DD2-5F1E-4CE5-AB4B-725D35FC9179}" vid="{60FEA300-D151-4B21-9955-901AC34D046A}"/>
    </a:ext>
  </a:extLst>
</a:theme>
</file>

<file path=ppt/theme/theme2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98950B5-7B6B-4C28-8458-CAB8EA4CB24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Student scientific report presentation</Template>
  <TotalTime>0</TotalTime>
  <Words>640</Words>
  <Application>Microsoft Office PowerPoint</Application>
  <PresentationFormat>Custom</PresentationFormat>
  <Paragraphs>70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Century Gothic</vt:lpstr>
      <vt:lpstr>Wingdings 3</vt:lpstr>
      <vt:lpstr>Student presentation</vt:lpstr>
      <vt:lpstr>BASIS DATA</vt:lpstr>
      <vt:lpstr>Deskripsi Mata Kuliah </vt:lpstr>
      <vt:lpstr>Capaian Mata Kuliah </vt:lpstr>
      <vt:lpstr>PERTEMUAN - I</vt:lpstr>
      <vt:lpstr>Capaian  </vt:lpstr>
      <vt:lpstr>APA ITU BASIS DATA ? </vt:lpstr>
      <vt:lpstr>Transaksi ATM </vt:lpstr>
      <vt:lpstr>Perpustakaan </vt:lpstr>
      <vt:lpstr>E commerce</vt:lpstr>
      <vt:lpstr>PowerPoint Presentation</vt:lpstr>
      <vt:lpstr>PowerPoint Presentation</vt:lpstr>
      <vt:lpstr>PowerPoint Presentation</vt:lpstr>
      <vt:lpstr>Basis data tradisional vs basis data modern</vt:lpstr>
      <vt:lpstr>Konsep Dasar dan Definisi </vt:lpstr>
      <vt:lpstr>PowerPoint Presentation</vt:lpstr>
      <vt:lpstr>Sistem Pengolahan Data dengan Pemrosesan Berkas</vt:lpstr>
      <vt:lpstr>PowerPoint Presentation</vt:lpstr>
      <vt:lpstr>Pendekatan Basis Data</vt:lpstr>
      <vt:lpstr>Model Data </vt:lpstr>
      <vt:lpstr>Model Hubungan Entitas ( Entity-Relationship)</vt:lpstr>
      <vt:lpstr>Model Relational</vt:lpstr>
      <vt:lpstr>PowerPoint Presentation</vt:lpstr>
      <vt:lpstr>PowerPoint Presentation</vt:lpstr>
      <vt:lpstr>PowerPoint Presentation</vt:lpstr>
      <vt:lpstr>PowerPoint Presentation</vt:lpstr>
      <vt:lpstr>Conclusion</vt:lpstr>
      <vt:lpstr>Questions &amp; Discussion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2015-09-17T07:55:48Z</dcterms:created>
  <dcterms:modified xsi:type="dcterms:W3CDTF">2015-09-17T23:47:17Z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TC034605859991</vt:lpwstr>
  </property>
</Properties>
</file>