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2D7CA3-884C-444D-AD1E-C06C0652E979}" type="doc">
      <dgm:prSet loTypeId="urn:microsoft.com/office/officeart/2005/8/layout/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4DB9006-E713-47DC-B79E-2CB78E3C6253}">
      <dgm:prSet phldrT="[Text]"/>
      <dgm:spPr/>
      <dgm:t>
        <a:bodyPr/>
        <a:lstStyle/>
        <a:p>
          <a:r>
            <a:rPr lang="en-US" dirty="0" err="1" smtClean="0"/>
            <a:t>Permasalahan</a:t>
          </a:r>
          <a:r>
            <a:rPr lang="en-US" dirty="0" smtClean="0"/>
            <a:t>:</a:t>
          </a:r>
        </a:p>
        <a:p>
          <a:r>
            <a:rPr lang="en-US" dirty="0" smtClean="0"/>
            <a:t>…………….</a:t>
          </a:r>
          <a:endParaRPr lang="en-US" dirty="0"/>
        </a:p>
      </dgm:t>
    </dgm:pt>
    <dgm:pt modelId="{FBEB2FB6-1927-4B69-B27A-739A13DF3979}" type="parTrans" cxnId="{8E31334A-62CA-4D9C-AD3B-E7DAB6EEDE44}">
      <dgm:prSet/>
      <dgm:spPr/>
      <dgm:t>
        <a:bodyPr/>
        <a:lstStyle/>
        <a:p>
          <a:endParaRPr lang="en-US"/>
        </a:p>
      </dgm:t>
    </dgm:pt>
    <dgm:pt modelId="{C89A902D-F297-43B4-99D2-C4C6E2F1BFB3}" type="sibTrans" cxnId="{8E31334A-62CA-4D9C-AD3B-E7DAB6EEDE44}">
      <dgm:prSet/>
      <dgm:spPr/>
      <dgm:t>
        <a:bodyPr/>
        <a:lstStyle/>
        <a:p>
          <a:endParaRPr lang="en-US"/>
        </a:p>
      </dgm:t>
    </dgm:pt>
    <dgm:pt modelId="{792428D4-CDD0-47B1-A17F-AE98D4DF3DCD}">
      <dgm:prSet phldrT="[Text]"/>
      <dgm:spPr/>
      <dgm:t>
        <a:bodyPr/>
        <a:lstStyle/>
        <a:p>
          <a:r>
            <a:rPr lang="en-US" dirty="0" err="1" smtClean="0"/>
            <a:t>Analisis</a:t>
          </a:r>
          <a:r>
            <a:rPr lang="en-US" dirty="0" smtClean="0"/>
            <a:t> </a:t>
          </a:r>
          <a:r>
            <a:rPr lang="en-US" dirty="0" err="1" smtClean="0"/>
            <a:t>dasar</a:t>
          </a:r>
          <a:r>
            <a:rPr lang="en-US" dirty="0" smtClean="0"/>
            <a:t> </a:t>
          </a:r>
          <a:r>
            <a:rPr lang="en-US" dirty="0" err="1" smtClean="0"/>
            <a:t>pra</a:t>
          </a:r>
          <a:r>
            <a:rPr lang="en-US" dirty="0" smtClean="0"/>
            <a:t> </a:t>
          </a:r>
          <a:r>
            <a:rPr lang="en-US" dirty="0" err="1" smtClean="0"/>
            <a:t>penelitian</a:t>
          </a:r>
          <a:r>
            <a:rPr lang="en-US" dirty="0" smtClean="0"/>
            <a:t>:</a:t>
          </a:r>
        </a:p>
        <a:p>
          <a:r>
            <a:rPr lang="en-US" dirty="0" smtClean="0"/>
            <a:t>……………..</a:t>
          </a:r>
          <a:endParaRPr lang="en-US" dirty="0"/>
        </a:p>
      </dgm:t>
    </dgm:pt>
    <dgm:pt modelId="{558B10A9-C2D8-4D02-979A-613F5CE6D839}" type="parTrans" cxnId="{3C0AF626-F80E-4E42-911B-DAA65DBFAA41}">
      <dgm:prSet/>
      <dgm:spPr/>
      <dgm:t>
        <a:bodyPr/>
        <a:lstStyle/>
        <a:p>
          <a:endParaRPr lang="en-US"/>
        </a:p>
      </dgm:t>
    </dgm:pt>
    <dgm:pt modelId="{C6A0EC44-FC3F-43C1-99D7-DBB462174EF5}" type="sibTrans" cxnId="{3C0AF626-F80E-4E42-911B-DAA65DBFAA41}">
      <dgm:prSet/>
      <dgm:spPr/>
      <dgm:t>
        <a:bodyPr/>
        <a:lstStyle/>
        <a:p>
          <a:endParaRPr lang="en-US"/>
        </a:p>
      </dgm:t>
    </dgm:pt>
    <dgm:pt modelId="{49475EA1-E9EC-4D59-A4E4-B5B4F16CF4FF}">
      <dgm:prSet phldrT="[Text]"/>
      <dgm:spPr/>
      <dgm:t>
        <a:bodyPr/>
        <a:lstStyle/>
        <a:p>
          <a:r>
            <a:rPr lang="en-US" smtClean="0"/>
            <a:t>Data empiris:</a:t>
          </a:r>
        </a:p>
        <a:p>
          <a:r>
            <a:rPr lang="en-US" smtClean="0"/>
            <a:t>…………..</a:t>
          </a:r>
          <a:endParaRPr lang="en-US" dirty="0"/>
        </a:p>
      </dgm:t>
    </dgm:pt>
    <dgm:pt modelId="{9D365060-05FD-493B-B316-371DE749DF45}" type="parTrans" cxnId="{49740E59-3CB1-4083-B4D8-69DDBD852238}">
      <dgm:prSet/>
      <dgm:spPr/>
      <dgm:t>
        <a:bodyPr/>
        <a:lstStyle/>
        <a:p>
          <a:endParaRPr lang="en-US"/>
        </a:p>
      </dgm:t>
    </dgm:pt>
    <dgm:pt modelId="{64054A1E-9D72-41F6-8003-5A4DDC2CDF6A}" type="sibTrans" cxnId="{49740E59-3CB1-4083-B4D8-69DDBD852238}">
      <dgm:prSet/>
      <dgm:spPr/>
      <dgm:t>
        <a:bodyPr/>
        <a:lstStyle/>
        <a:p>
          <a:endParaRPr lang="en-US"/>
        </a:p>
      </dgm:t>
    </dgm:pt>
    <dgm:pt modelId="{DA42EE24-1434-489A-A284-DD20E0E253BB}">
      <dgm:prSet phldrT="[Text]"/>
      <dgm:spPr/>
      <dgm:t>
        <a:bodyPr/>
        <a:lstStyle/>
        <a:p>
          <a:r>
            <a:rPr lang="en-US" smtClean="0"/>
            <a:t>Rancangan solusi permasalahan:</a:t>
          </a:r>
        </a:p>
        <a:p>
          <a:r>
            <a:rPr lang="en-US" smtClean="0"/>
            <a:t>…………</a:t>
          </a:r>
          <a:endParaRPr lang="en-US" dirty="0"/>
        </a:p>
      </dgm:t>
    </dgm:pt>
    <dgm:pt modelId="{EBAB6EAE-2B18-4287-B14D-49867CE9C47A}" type="parTrans" cxnId="{22FD9EC1-61DD-410B-83BF-8072B711C251}">
      <dgm:prSet/>
      <dgm:spPr/>
      <dgm:t>
        <a:bodyPr/>
        <a:lstStyle/>
        <a:p>
          <a:endParaRPr lang="en-US"/>
        </a:p>
      </dgm:t>
    </dgm:pt>
    <dgm:pt modelId="{8A30656F-9209-469B-A8E3-CE1076097287}" type="sibTrans" cxnId="{22FD9EC1-61DD-410B-83BF-8072B711C251}">
      <dgm:prSet/>
      <dgm:spPr/>
      <dgm:t>
        <a:bodyPr/>
        <a:lstStyle/>
        <a:p>
          <a:endParaRPr lang="en-US"/>
        </a:p>
      </dgm:t>
    </dgm:pt>
    <dgm:pt modelId="{072BEEB8-EAE3-4AB7-A1FC-EFDA12BB9612}">
      <dgm:prSet phldrT="[Text]"/>
      <dgm:spPr/>
      <dgm:t>
        <a:bodyPr/>
        <a:lstStyle/>
        <a:p>
          <a:r>
            <a:rPr lang="en-US" smtClean="0"/>
            <a:t>Analogi keilmuan:</a:t>
          </a:r>
        </a:p>
        <a:p>
          <a:r>
            <a:rPr lang="en-US" smtClean="0"/>
            <a:t>………..</a:t>
          </a:r>
          <a:endParaRPr lang="en-US" dirty="0"/>
        </a:p>
      </dgm:t>
    </dgm:pt>
    <dgm:pt modelId="{89D50E92-380D-43BA-B676-2EDE6C96BEB8}" type="parTrans" cxnId="{7008308E-3B78-4C65-BDCF-8F6625BECB6C}">
      <dgm:prSet/>
      <dgm:spPr/>
      <dgm:t>
        <a:bodyPr/>
        <a:lstStyle/>
        <a:p>
          <a:endParaRPr lang="en-US"/>
        </a:p>
      </dgm:t>
    </dgm:pt>
    <dgm:pt modelId="{ED581CE3-830C-42A1-B1D7-3E2A8FC668E3}" type="sibTrans" cxnId="{7008308E-3B78-4C65-BDCF-8F6625BECB6C}">
      <dgm:prSet/>
      <dgm:spPr/>
      <dgm:t>
        <a:bodyPr/>
        <a:lstStyle/>
        <a:p>
          <a:endParaRPr lang="en-US"/>
        </a:p>
      </dgm:t>
    </dgm:pt>
    <dgm:pt modelId="{5CFFEDFF-1C85-444F-A103-29258F80EABD}">
      <dgm:prSet phldrT="[Text]"/>
      <dgm:spPr/>
      <dgm:t>
        <a:bodyPr/>
        <a:lstStyle/>
        <a:p>
          <a:r>
            <a:rPr lang="en-US" dirty="0" err="1" smtClean="0"/>
            <a:t>Hipotesis</a:t>
          </a:r>
          <a:r>
            <a:rPr lang="en-US" dirty="0" smtClean="0"/>
            <a:t>:</a:t>
          </a:r>
        </a:p>
        <a:p>
          <a:r>
            <a:rPr lang="en-US" dirty="0" smtClean="0"/>
            <a:t>…………..</a:t>
          </a:r>
          <a:endParaRPr lang="en-US" dirty="0"/>
        </a:p>
      </dgm:t>
    </dgm:pt>
    <dgm:pt modelId="{729F6943-C865-44F5-A3A2-88FE6F8D62D6}" type="parTrans" cxnId="{0BFA66BC-D3D3-4F8F-BF63-C1A5513ABE35}">
      <dgm:prSet/>
      <dgm:spPr/>
      <dgm:t>
        <a:bodyPr/>
        <a:lstStyle/>
        <a:p>
          <a:endParaRPr lang="en-US"/>
        </a:p>
      </dgm:t>
    </dgm:pt>
    <dgm:pt modelId="{F8F04CF3-C2D2-490D-A52E-3FF3683BA950}" type="sibTrans" cxnId="{0BFA66BC-D3D3-4F8F-BF63-C1A5513ABE35}">
      <dgm:prSet/>
      <dgm:spPr/>
      <dgm:t>
        <a:bodyPr/>
        <a:lstStyle/>
        <a:p>
          <a:endParaRPr lang="en-US"/>
        </a:p>
      </dgm:t>
    </dgm:pt>
    <dgm:pt modelId="{84BA0F31-AD67-41A7-8F00-E82D1A38796C}" type="pres">
      <dgm:prSet presAssocID="{1F2D7CA3-884C-444D-AD1E-C06C0652E979}" presName="diagram" presStyleCnt="0">
        <dgm:presLayoutVars>
          <dgm:dir/>
          <dgm:resizeHandles val="exact"/>
        </dgm:presLayoutVars>
      </dgm:prSet>
      <dgm:spPr/>
    </dgm:pt>
    <dgm:pt modelId="{6998D08A-D11C-4B7E-9AF5-9BCAE24D1DDF}" type="pres">
      <dgm:prSet presAssocID="{54DB9006-E713-47DC-B79E-2CB78E3C6253}" presName="node" presStyleLbl="node1" presStyleIdx="0" presStyleCnt="6">
        <dgm:presLayoutVars>
          <dgm:bulletEnabled val="1"/>
        </dgm:presLayoutVars>
      </dgm:prSet>
      <dgm:spPr/>
    </dgm:pt>
    <dgm:pt modelId="{2953EEAB-9E57-41CD-AEE2-7518BE7674A3}" type="pres">
      <dgm:prSet presAssocID="{C89A902D-F297-43B4-99D2-C4C6E2F1BFB3}" presName="sibTrans" presStyleLbl="sibTrans2D1" presStyleIdx="0" presStyleCnt="5"/>
      <dgm:spPr/>
    </dgm:pt>
    <dgm:pt modelId="{2D7D95B2-1188-424C-8DE3-223C631A648E}" type="pres">
      <dgm:prSet presAssocID="{C89A902D-F297-43B4-99D2-C4C6E2F1BFB3}" presName="connectorText" presStyleLbl="sibTrans2D1" presStyleIdx="0" presStyleCnt="5"/>
      <dgm:spPr/>
    </dgm:pt>
    <dgm:pt modelId="{CB044F49-7A37-451A-9AE5-08C0EF032B1B}" type="pres">
      <dgm:prSet presAssocID="{792428D4-CDD0-47B1-A17F-AE98D4DF3DCD}" presName="node" presStyleLbl="node1" presStyleIdx="1" presStyleCnt="6">
        <dgm:presLayoutVars>
          <dgm:bulletEnabled val="1"/>
        </dgm:presLayoutVars>
      </dgm:prSet>
      <dgm:spPr/>
    </dgm:pt>
    <dgm:pt modelId="{6EF34A42-1434-4D38-9F06-BC98FC75AB7A}" type="pres">
      <dgm:prSet presAssocID="{C6A0EC44-FC3F-43C1-99D7-DBB462174EF5}" presName="sibTrans" presStyleLbl="sibTrans2D1" presStyleIdx="1" presStyleCnt="5"/>
      <dgm:spPr/>
    </dgm:pt>
    <dgm:pt modelId="{5D7E3505-0412-4CA4-A6C2-B065AC25B277}" type="pres">
      <dgm:prSet presAssocID="{C6A0EC44-FC3F-43C1-99D7-DBB462174EF5}" presName="connectorText" presStyleLbl="sibTrans2D1" presStyleIdx="1" presStyleCnt="5"/>
      <dgm:spPr/>
    </dgm:pt>
    <dgm:pt modelId="{70B5C4A5-20F0-4B0A-83D4-B555FAFF8C9C}" type="pres">
      <dgm:prSet presAssocID="{49475EA1-E9EC-4D59-A4E4-B5B4F16CF4FF}" presName="node" presStyleLbl="node1" presStyleIdx="2" presStyleCnt="6">
        <dgm:presLayoutVars>
          <dgm:bulletEnabled val="1"/>
        </dgm:presLayoutVars>
      </dgm:prSet>
      <dgm:spPr/>
    </dgm:pt>
    <dgm:pt modelId="{F50C517B-6779-48AC-BBC6-4F6E2A6E47E9}" type="pres">
      <dgm:prSet presAssocID="{64054A1E-9D72-41F6-8003-5A4DDC2CDF6A}" presName="sibTrans" presStyleLbl="sibTrans2D1" presStyleIdx="2" presStyleCnt="5"/>
      <dgm:spPr/>
    </dgm:pt>
    <dgm:pt modelId="{2A9F640F-DCEB-4449-9141-B32C311DD9CA}" type="pres">
      <dgm:prSet presAssocID="{64054A1E-9D72-41F6-8003-5A4DDC2CDF6A}" presName="connectorText" presStyleLbl="sibTrans2D1" presStyleIdx="2" presStyleCnt="5"/>
      <dgm:spPr/>
    </dgm:pt>
    <dgm:pt modelId="{C94EABE8-8709-42E6-8B54-23264E2DA138}" type="pres">
      <dgm:prSet presAssocID="{DA42EE24-1434-489A-A284-DD20E0E253B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F4F848-40E8-46CE-BDA1-B60E138EDCC8}" type="pres">
      <dgm:prSet presAssocID="{8A30656F-9209-469B-A8E3-CE1076097287}" presName="sibTrans" presStyleLbl="sibTrans2D1" presStyleIdx="3" presStyleCnt="5"/>
      <dgm:spPr/>
    </dgm:pt>
    <dgm:pt modelId="{C2D378EA-8ADB-4A2E-B81C-DAA8DE9592D9}" type="pres">
      <dgm:prSet presAssocID="{8A30656F-9209-469B-A8E3-CE1076097287}" presName="connectorText" presStyleLbl="sibTrans2D1" presStyleIdx="3" presStyleCnt="5"/>
      <dgm:spPr/>
    </dgm:pt>
    <dgm:pt modelId="{A37196D9-CA07-4BBA-9A4B-1C5A177FE550}" type="pres">
      <dgm:prSet presAssocID="{072BEEB8-EAE3-4AB7-A1FC-EFDA12BB9612}" presName="node" presStyleLbl="node1" presStyleIdx="4" presStyleCnt="6">
        <dgm:presLayoutVars>
          <dgm:bulletEnabled val="1"/>
        </dgm:presLayoutVars>
      </dgm:prSet>
      <dgm:spPr/>
    </dgm:pt>
    <dgm:pt modelId="{71A90F15-A155-4B7E-87FB-9CE0EEFA6077}" type="pres">
      <dgm:prSet presAssocID="{ED581CE3-830C-42A1-B1D7-3E2A8FC668E3}" presName="sibTrans" presStyleLbl="sibTrans2D1" presStyleIdx="4" presStyleCnt="5"/>
      <dgm:spPr/>
    </dgm:pt>
    <dgm:pt modelId="{0E714DBA-7031-4CE6-A3DB-31856CAA2A8F}" type="pres">
      <dgm:prSet presAssocID="{ED581CE3-830C-42A1-B1D7-3E2A8FC668E3}" presName="connectorText" presStyleLbl="sibTrans2D1" presStyleIdx="4" presStyleCnt="5"/>
      <dgm:spPr/>
    </dgm:pt>
    <dgm:pt modelId="{6EBE6199-F8D9-4E25-B8E0-586663813269}" type="pres">
      <dgm:prSet presAssocID="{5CFFEDFF-1C85-444F-A103-29258F80EAB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4EB021-CD48-4EFA-9E2A-75879D74567E}" type="presOf" srcId="{1F2D7CA3-884C-444D-AD1E-C06C0652E979}" destId="{84BA0F31-AD67-41A7-8F00-E82D1A38796C}" srcOrd="0" destOrd="0" presId="urn:microsoft.com/office/officeart/2005/8/layout/process5"/>
    <dgm:cxn modelId="{B0121383-21B4-44E3-96E7-ED5AD051CFE1}" type="presOf" srcId="{8A30656F-9209-469B-A8E3-CE1076097287}" destId="{7CF4F848-40E8-46CE-BDA1-B60E138EDCC8}" srcOrd="0" destOrd="0" presId="urn:microsoft.com/office/officeart/2005/8/layout/process5"/>
    <dgm:cxn modelId="{69A1EDA1-91CE-4F13-A6CE-164B2CB53A73}" type="presOf" srcId="{ED581CE3-830C-42A1-B1D7-3E2A8FC668E3}" destId="{0E714DBA-7031-4CE6-A3DB-31856CAA2A8F}" srcOrd="1" destOrd="0" presId="urn:microsoft.com/office/officeart/2005/8/layout/process5"/>
    <dgm:cxn modelId="{AFC85E6B-0F2E-4887-8CFA-6FD6EDEBF364}" type="presOf" srcId="{5CFFEDFF-1C85-444F-A103-29258F80EABD}" destId="{6EBE6199-F8D9-4E25-B8E0-586663813269}" srcOrd="0" destOrd="0" presId="urn:microsoft.com/office/officeart/2005/8/layout/process5"/>
    <dgm:cxn modelId="{3C0AF626-F80E-4E42-911B-DAA65DBFAA41}" srcId="{1F2D7CA3-884C-444D-AD1E-C06C0652E979}" destId="{792428D4-CDD0-47B1-A17F-AE98D4DF3DCD}" srcOrd="1" destOrd="0" parTransId="{558B10A9-C2D8-4D02-979A-613F5CE6D839}" sibTransId="{C6A0EC44-FC3F-43C1-99D7-DBB462174EF5}"/>
    <dgm:cxn modelId="{D1C5E162-BD5F-4B36-BDF2-D71D26DA7654}" type="presOf" srcId="{C6A0EC44-FC3F-43C1-99D7-DBB462174EF5}" destId="{6EF34A42-1434-4D38-9F06-BC98FC75AB7A}" srcOrd="0" destOrd="0" presId="urn:microsoft.com/office/officeart/2005/8/layout/process5"/>
    <dgm:cxn modelId="{C5448EDF-1294-40BD-A3D5-EFE975479376}" type="presOf" srcId="{64054A1E-9D72-41F6-8003-5A4DDC2CDF6A}" destId="{F50C517B-6779-48AC-BBC6-4F6E2A6E47E9}" srcOrd="0" destOrd="0" presId="urn:microsoft.com/office/officeart/2005/8/layout/process5"/>
    <dgm:cxn modelId="{22FD9EC1-61DD-410B-83BF-8072B711C251}" srcId="{1F2D7CA3-884C-444D-AD1E-C06C0652E979}" destId="{DA42EE24-1434-489A-A284-DD20E0E253BB}" srcOrd="3" destOrd="0" parTransId="{EBAB6EAE-2B18-4287-B14D-49867CE9C47A}" sibTransId="{8A30656F-9209-469B-A8E3-CE1076097287}"/>
    <dgm:cxn modelId="{A2AFE984-CBF5-41E0-9FC1-012390E56E7E}" type="presOf" srcId="{ED581CE3-830C-42A1-B1D7-3E2A8FC668E3}" destId="{71A90F15-A155-4B7E-87FB-9CE0EEFA6077}" srcOrd="0" destOrd="0" presId="urn:microsoft.com/office/officeart/2005/8/layout/process5"/>
    <dgm:cxn modelId="{AC45AA53-ABD0-4D13-AE10-319E7AE490FE}" type="presOf" srcId="{792428D4-CDD0-47B1-A17F-AE98D4DF3DCD}" destId="{CB044F49-7A37-451A-9AE5-08C0EF032B1B}" srcOrd="0" destOrd="0" presId="urn:microsoft.com/office/officeart/2005/8/layout/process5"/>
    <dgm:cxn modelId="{44C4DBDA-4B59-415C-B1E9-7946C8A4EF14}" type="presOf" srcId="{54DB9006-E713-47DC-B79E-2CB78E3C6253}" destId="{6998D08A-D11C-4B7E-9AF5-9BCAE24D1DDF}" srcOrd="0" destOrd="0" presId="urn:microsoft.com/office/officeart/2005/8/layout/process5"/>
    <dgm:cxn modelId="{8E31334A-62CA-4D9C-AD3B-E7DAB6EEDE44}" srcId="{1F2D7CA3-884C-444D-AD1E-C06C0652E979}" destId="{54DB9006-E713-47DC-B79E-2CB78E3C6253}" srcOrd="0" destOrd="0" parTransId="{FBEB2FB6-1927-4B69-B27A-739A13DF3979}" sibTransId="{C89A902D-F297-43B4-99D2-C4C6E2F1BFB3}"/>
    <dgm:cxn modelId="{ADB52D56-64CA-4780-998C-90CC65DD4A12}" type="presOf" srcId="{072BEEB8-EAE3-4AB7-A1FC-EFDA12BB9612}" destId="{A37196D9-CA07-4BBA-9A4B-1C5A177FE550}" srcOrd="0" destOrd="0" presId="urn:microsoft.com/office/officeart/2005/8/layout/process5"/>
    <dgm:cxn modelId="{67695BB6-EA8A-410E-AF24-30785B309140}" type="presOf" srcId="{C89A902D-F297-43B4-99D2-C4C6E2F1BFB3}" destId="{2953EEAB-9E57-41CD-AEE2-7518BE7674A3}" srcOrd="0" destOrd="0" presId="urn:microsoft.com/office/officeart/2005/8/layout/process5"/>
    <dgm:cxn modelId="{6517853E-53D1-4EEE-BD67-B9BA2D2F3369}" type="presOf" srcId="{49475EA1-E9EC-4D59-A4E4-B5B4F16CF4FF}" destId="{70B5C4A5-20F0-4B0A-83D4-B555FAFF8C9C}" srcOrd="0" destOrd="0" presId="urn:microsoft.com/office/officeart/2005/8/layout/process5"/>
    <dgm:cxn modelId="{49740E59-3CB1-4083-B4D8-69DDBD852238}" srcId="{1F2D7CA3-884C-444D-AD1E-C06C0652E979}" destId="{49475EA1-E9EC-4D59-A4E4-B5B4F16CF4FF}" srcOrd="2" destOrd="0" parTransId="{9D365060-05FD-493B-B316-371DE749DF45}" sibTransId="{64054A1E-9D72-41F6-8003-5A4DDC2CDF6A}"/>
    <dgm:cxn modelId="{CDFE77F7-50AE-4D85-A2AA-4352BE599EC4}" type="presOf" srcId="{C6A0EC44-FC3F-43C1-99D7-DBB462174EF5}" destId="{5D7E3505-0412-4CA4-A6C2-B065AC25B277}" srcOrd="1" destOrd="0" presId="urn:microsoft.com/office/officeart/2005/8/layout/process5"/>
    <dgm:cxn modelId="{4EAFD77F-0471-4127-8FD5-A1211311F0E9}" type="presOf" srcId="{C89A902D-F297-43B4-99D2-C4C6E2F1BFB3}" destId="{2D7D95B2-1188-424C-8DE3-223C631A648E}" srcOrd="1" destOrd="0" presId="urn:microsoft.com/office/officeart/2005/8/layout/process5"/>
    <dgm:cxn modelId="{129CC64E-5570-4408-B77E-205ACBB0FF57}" type="presOf" srcId="{64054A1E-9D72-41F6-8003-5A4DDC2CDF6A}" destId="{2A9F640F-DCEB-4449-9141-B32C311DD9CA}" srcOrd="1" destOrd="0" presId="urn:microsoft.com/office/officeart/2005/8/layout/process5"/>
    <dgm:cxn modelId="{0BFA66BC-D3D3-4F8F-BF63-C1A5513ABE35}" srcId="{1F2D7CA3-884C-444D-AD1E-C06C0652E979}" destId="{5CFFEDFF-1C85-444F-A103-29258F80EABD}" srcOrd="5" destOrd="0" parTransId="{729F6943-C865-44F5-A3A2-88FE6F8D62D6}" sibTransId="{F8F04CF3-C2D2-490D-A52E-3FF3683BA950}"/>
    <dgm:cxn modelId="{1011D4DC-697D-4C11-AA6F-F69742276B44}" type="presOf" srcId="{DA42EE24-1434-489A-A284-DD20E0E253BB}" destId="{C94EABE8-8709-42E6-8B54-23264E2DA138}" srcOrd="0" destOrd="0" presId="urn:microsoft.com/office/officeart/2005/8/layout/process5"/>
    <dgm:cxn modelId="{3C2F457E-BB4D-4F4F-AD00-0E8C1902485C}" type="presOf" srcId="{8A30656F-9209-469B-A8E3-CE1076097287}" destId="{C2D378EA-8ADB-4A2E-B81C-DAA8DE9592D9}" srcOrd="1" destOrd="0" presId="urn:microsoft.com/office/officeart/2005/8/layout/process5"/>
    <dgm:cxn modelId="{7008308E-3B78-4C65-BDCF-8F6625BECB6C}" srcId="{1F2D7CA3-884C-444D-AD1E-C06C0652E979}" destId="{072BEEB8-EAE3-4AB7-A1FC-EFDA12BB9612}" srcOrd="4" destOrd="0" parTransId="{89D50E92-380D-43BA-B676-2EDE6C96BEB8}" sibTransId="{ED581CE3-830C-42A1-B1D7-3E2A8FC668E3}"/>
    <dgm:cxn modelId="{DACBBBDB-9B1F-4486-8C63-237563B3B771}" type="presParOf" srcId="{84BA0F31-AD67-41A7-8F00-E82D1A38796C}" destId="{6998D08A-D11C-4B7E-9AF5-9BCAE24D1DDF}" srcOrd="0" destOrd="0" presId="urn:microsoft.com/office/officeart/2005/8/layout/process5"/>
    <dgm:cxn modelId="{AFB336CF-4338-4D3C-841B-30F0B4928D70}" type="presParOf" srcId="{84BA0F31-AD67-41A7-8F00-E82D1A38796C}" destId="{2953EEAB-9E57-41CD-AEE2-7518BE7674A3}" srcOrd="1" destOrd="0" presId="urn:microsoft.com/office/officeart/2005/8/layout/process5"/>
    <dgm:cxn modelId="{17397959-6047-416F-851C-9A3D49E5DA7C}" type="presParOf" srcId="{2953EEAB-9E57-41CD-AEE2-7518BE7674A3}" destId="{2D7D95B2-1188-424C-8DE3-223C631A648E}" srcOrd="0" destOrd="0" presId="urn:microsoft.com/office/officeart/2005/8/layout/process5"/>
    <dgm:cxn modelId="{F35AEA65-EC3F-4A4F-8FD4-EEFF7AF484A6}" type="presParOf" srcId="{84BA0F31-AD67-41A7-8F00-E82D1A38796C}" destId="{CB044F49-7A37-451A-9AE5-08C0EF032B1B}" srcOrd="2" destOrd="0" presId="urn:microsoft.com/office/officeart/2005/8/layout/process5"/>
    <dgm:cxn modelId="{D2927867-274D-4CA5-95EB-EFDCF79BB813}" type="presParOf" srcId="{84BA0F31-AD67-41A7-8F00-E82D1A38796C}" destId="{6EF34A42-1434-4D38-9F06-BC98FC75AB7A}" srcOrd="3" destOrd="0" presId="urn:microsoft.com/office/officeart/2005/8/layout/process5"/>
    <dgm:cxn modelId="{1FFB5C91-0632-479C-B3BB-12B85AF86F71}" type="presParOf" srcId="{6EF34A42-1434-4D38-9F06-BC98FC75AB7A}" destId="{5D7E3505-0412-4CA4-A6C2-B065AC25B277}" srcOrd="0" destOrd="0" presId="urn:microsoft.com/office/officeart/2005/8/layout/process5"/>
    <dgm:cxn modelId="{748321CD-FBA0-4E86-9FE8-476ABBBAFCB2}" type="presParOf" srcId="{84BA0F31-AD67-41A7-8F00-E82D1A38796C}" destId="{70B5C4A5-20F0-4B0A-83D4-B555FAFF8C9C}" srcOrd="4" destOrd="0" presId="urn:microsoft.com/office/officeart/2005/8/layout/process5"/>
    <dgm:cxn modelId="{3719D2D3-B385-4339-A94A-96734AA4E514}" type="presParOf" srcId="{84BA0F31-AD67-41A7-8F00-E82D1A38796C}" destId="{F50C517B-6779-48AC-BBC6-4F6E2A6E47E9}" srcOrd="5" destOrd="0" presId="urn:microsoft.com/office/officeart/2005/8/layout/process5"/>
    <dgm:cxn modelId="{20563E2C-9FEC-4D8A-855B-1FD7D04E730F}" type="presParOf" srcId="{F50C517B-6779-48AC-BBC6-4F6E2A6E47E9}" destId="{2A9F640F-DCEB-4449-9141-B32C311DD9CA}" srcOrd="0" destOrd="0" presId="urn:microsoft.com/office/officeart/2005/8/layout/process5"/>
    <dgm:cxn modelId="{1B4E41A2-D769-4006-8085-37E18401F005}" type="presParOf" srcId="{84BA0F31-AD67-41A7-8F00-E82D1A38796C}" destId="{C94EABE8-8709-42E6-8B54-23264E2DA138}" srcOrd="6" destOrd="0" presId="urn:microsoft.com/office/officeart/2005/8/layout/process5"/>
    <dgm:cxn modelId="{30D36183-9BAE-4C5D-B468-CB58939E7AA1}" type="presParOf" srcId="{84BA0F31-AD67-41A7-8F00-E82D1A38796C}" destId="{7CF4F848-40E8-46CE-BDA1-B60E138EDCC8}" srcOrd="7" destOrd="0" presId="urn:microsoft.com/office/officeart/2005/8/layout/process5"/>
    <dgm:cxn modelId="{F7D0F6C1-2F16-4B2D-92FC-A27803ADBD21}" type="presParOf" srcId="{7CF4F848-40E8-46CE-BDA1-B60E138EDCC8}" destId="{C2D378EA-8ADB-4A2E-B81C-DAA8DE9592D9}" srcOrd="0" destOrd="0" presId="urn:microsoft.com/office/officeart/2005/8/layout/process5"/>
    <dgm:cxn modelId="{BC514B0B-C3D8-4E68-8DB7-A5A3DFE8724E}" type="presParOf" srcId="{84BA0F31-AD67-41A7-8F00-E82D1A38796C}" destId="{A37196D9-CA07-4BBA-9A4B-1C5A177FE550}" srcOrd="8" destOrd="0" presId="urn:microsoft.com/office/officeart/2005/8/layout/process5"/>
    <dgm:cxn modelId="{73A4BDC3-4E01-497C-8504-07CA9645DE56}" type="presParOf" srcId="{84BA0F31-AD67-41A7-8F00-E82D1A38796C}" destId="{71A90F15-A155-4B7E-87FB-9CE0EEFA6077}" srcOrd="9" destOrd="0" presId="urn:microsoft.com/office/officeart/2005/8/layout/process5"/>
    <dgm:cxn modelId="{0A689B49-C2DB-486A-9FC0-972FB27CDD30}" type="presParOf" srcId="{71A90F15-A155-4B7E-87FB-9CE0EEFA6077}" destId="{0E714DBA-7031-4CE6-A3DB-31856CAA2A8F}" srcOrd="0" destOrd="0" presId="urn:microsoft.com/office/officeart/2005/8/layout/process5"/>
    <dgm:cxn modelId="{3D76CF57-56E0-41DE-B173-D3FD5B3EFE54}" type="presParOf" srcId="{84BA0F31-AD67-41A7-8F00-E82D1A38796C}" destId="{6EBE6199-F8D9-4E25-B8E0-586663813269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98D08A-D11C-4B7E-9AF5-9BCAE24D1DDF}">
      <dsp:nvSpPr>
        <dsp:cNvPr id="0" name=""/>
        <dsp:cNvSpPr/>
      </dsp:nvSpPr>
      <dsp:spPr>
        <a:xfrm>
          <a:off x="7143" y="1001183"/>
          <a:ext cx="2135187" cy="12811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Permasalahan</a:t>
          </a:r>
          <a:r>
            <a:rPr lang="en-US" sz="1900" kern="1200" dirty="0" smtClean="0"/>
            <a:t>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…………….</a:t>
          </a:r>
          <a:endParaRPr lang="en-US" sz="1900" kern="1200" dirty="0"/>
        </a:p>
      </dsp:txBody>
      <dsp:txXfrm>
        <a:off x="44665" y="1038705"/>
        <a:ext cx="2060143" cy="1206068"/>
      </dsp:txXfrm>
    </dsp:sp>
    <dsp:sp modelId="{2953EEAB-9E57-41CD-AEE2-7518BE7674A3}">
      <dsp:nvSpPr>
        <dsp:cNvPr id="0" name=""/>
        <dsp:cNvSpPr/>
      </dsp:nvSpPr>
      <dsp:spPr>
        <a:xfrm>
          <a:off x="2330227" y="1376976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2330227" y="1482881"/>
        <a:ext cx="316861" cy="317716"/>
      </dsp:txXfrm>
    </dsp:sp>
    <dsp:sp modelId="{CB044F49-7A37-451A-9AE5-08C0EF032B1B}">
      <dsp:nvSpPr>
        <dsp:cNvPr id="0" name=""/>
        <dsp:cNvSpPr/>
      </dsp:nvSpPr>
      <dsp:spPr>
        <a:xfrm>
          <a:off x="2996406" y="1001183"/>
          <a:ext cx="2135187" cy="12811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Analisis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dasar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pra</a:t>
          </a:r>
          <a:r>
            <a:rPr lang="en-US" sz="1900" kern="1200" dirty="0" smtClean="0"/>
            <a:t> </a:t>
          </a:r>
          <a:r>
            <a:rPr lang="en-US" sz="1900" kern="1200" dirty="0" err="1" smtClean="0"/>
            <a:t>penelitian</a:t>
          </a:r>
          <a:r>
            <a:rPr lang="en-US" sz="1900" kern="1200" dirty="0" smtClean="0"/>
            <a:t>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……………..</a:t>
          </a:r>
          <a:endParaRPr lang="en-US" sz="1900" kern="1200" dirty="0"/>
        </a:p>
      </dsp:txBody>
      <dsp:txXfrm>
        <a:off x="3033928" y="1038705"/>
        <a:ext cx="2060143" cy="1206068"/>
      </dsp:txXfrm>
    </dsp:sp>
    <dsp:sp modelId="{6EF34A42-1434-4D38-9F06-BC98FC75AB7A}">
      <dsp:nvSpPr>
        <dsp:cNvPr id="0" name=""/>
        <dsp:cNvSpPr/>
      </dsp:nvSpPr>
      <dsp:spPr>
        <a:xfrm>
          <a:off x="5319490" y="1376976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5319490" y="1482881"/>
        <a:ext cx="316861" cy="317716"/>
      </dsp:txXfrm>
    </dsp:sp>
    <dsp:sp modelId="{70B5C4A5-20F0-4B0A-83D4-B555FAFF8C9C}">
      <dsp:nvSpPr>
        <dsp:cNvPr id="0" name=""/>
        <dsp:cNvSpPr/>
      </dsp:nvSpPr>
      <dsp:spPr>
        <a:xfrm>
          <a:off x="5985668" y="1001183"/>
          <a:ext cx="2135187" cy="128111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/>
            <a:t>Data empiris: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/>
            <a:t>…………..</a:t>
          </a:r>
          <a:endParaRPr lang="en-US" sz="1900" kern="1200" dirty="0"/>
        </a:p>
      </dsp:txBody>
      <dsp:txXfrm>
        <a:off x="6023190" y="1038705"/>
        <a:ext cx="2060143" cy="1206068"/>
      </dsp:txXfrm>
    </dsp:sp>
    <dsp:sp modelId="{F50C517B-6779-48AC-BBC6-4F6E2A6E47E9}">
      <dsp:nvSpPr>
        <dsp:cNvPr id="0" name=""/>
        <dsp:cNvSpPr/>
      </dsp:nvSpPr>
      <dsp:spPr>
        <a:xfrm rot="5400000">
          <a:off x="6826932" y="2431759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-5400000">
        <a:off x="6894404" y="2470192"/>
        <a:ext cx="317716" cy="316861"/>
      </dsp:txXfrm>
    </dsp:sp>
    <dsp:sp modelId="{C94EABE8-8709-42E6-8B54-23264E2DA138}">
      <dsp:nvSpPr>
        <dsp:cNvPr id="0" name=""/>
        <dsp:cNvSpPr/>
      </dsp:nvSpPr>
      <dsp:spPr>
        <a:xfrm>
          <a:off x="5985668" y="3136371"/>
          <a:ext cx="2135187" cy="128111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/>
            <a:t>Rancangan solusi permasalahan: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/>
            <a:t>…………</a:t>
          </a:r>
          <a:endParaRPr lang="en-US" sz="1900" kern="1200" dirty="0"/>
        </a:p>
      </dsp:txBody>
      <dsp:txXfrm>
        <a:off x="6023190" y="3173893"/>
        <a:ext cx="2060143" cy="1206068"/>
      </dsp:txXfrm>
    </dsp:sp>
    <dsp:sp modelId="{7CF4F848-40E8-46CE-BDA1-B60E138EDCC8}">
      <dsp:nvSpPr>
        <dsp:cNvPr id="0" name=""/>
        <dsp:cNvSpPr/>
      </dsp:nvSpPr>
      <dsp:spPr>
        <a:xfrm rot="10800000">
          <a:off x="5345112" y="3512163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5480910" y="3618068"/>
        <a:ext cx="316861" cy="317716"/>
      </dsp:txXfrm>
    </dsp:sp>
    <dsp:sp modelId="{A37196D9-CA07-4BBA-9A4B-1C5A177FE550}">
      <dsp:nvSpPr>
        <dsp:cNvPr id="0" name=""/>
        <dsp:cNvSpPr/>
      </dsp:nvSpPr>
      <dsp:spPr>
        <a:xfrm>
          <a:off x="2996406" y="3136370"/>
          <a:ext cx="2135187" cy="128111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/>
            <a:t>Analogi keilmuan: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smtClean="0"/>
            <a:t>………..</a:t>
          </a:r>
          <a:endParaRPr lang="en-US" sz="1900" kern="1200" dirty="0"/>
        </a:p>
      </dsp:txBody>
      <dsp:txXfrm>
        <a:off x="3033928" y="3173892"/>
        <a:ext cx="2060143" cy="1206068"/>
      </dsp:txXfrm>
    </dsp:sp>
    <dsp:sp modelId="{71A90F15-A155-4B7E-87FB-9CE0EEFA6077}">
      <dsp:nvSpPr>
        <dsp:cNvPr id="0" name=""/>
        <dsp:cNvSpPr/>
      </dsp:nvSpPr>
      <dsp:spPr>
        <a:xfrm rot="10800000">
          <a:off x="2355850" y="3512163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2491648" y="3618068"/>
        <a:ext cx="316861" cy="317716"/>
      </dsp:txXfrm>
    </dsp:sp>
    <dsp:sp modelId="{6EBE6199-F8D9-4E25-B8E0-586663813269}">
      <dsp:nvSpPr>
        <dsp:cNvPr id="0" name=""/>
        <dsp:cNvSpPr/>
      </dsp:nvSpPr>
      <dsp:spPr>
        <a:xfrm>
          <a:off x="7143" y="3136370"/>
          <a:ext cx="2135187" cy="12811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Hipotesis</a:t>
          </a:r>
          <a:r>
            <a:rPr lang="en-US" sz="1900" kern="1200" dirty="0" smtClean="0"/>
            <a:t>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…………..</a:t>
          </a:r>
          <a:endParaRPr lang="en-US" sz="1900" kern="1200" dirty="0"/>
        </a:p>
      </dsp:txBody>
      <dsp:txXfrm>
        <a:off x="44665" y="3173892"/>
        <a:ext cx="2060143" cy="1206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F6EE328-6AFF-436B-881F-213D56084544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dirty="0"/>
              <a:t>3/16/2017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2E37674-C1BA-4107-9B06-6D4CAC3A3DF5}" type="datetimeFigureOut">
              <a:rPr lang="en-US" dirty="0"/>
              <a:t>3/16/2017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5400" dirty="0" err="1" smtClean="0"/>
              <a:t>Modul</a:t>
            </a:r>
            <a:r>
              <a:rPr lang="en-US" sz="5400" dirty="0" smtClean="0"/>
              <a:t> </a:t>
            </a:r>
            <a:br>
              <a:rPr lang="en-US" sz="5400" dirty="0" smtClean="0"/>
            </a:br>
            <a:r>
              <a:rPr lang="en-US" sz="5400" dirty="0" smtClean="0"/>
              <a:t>10 </a:t>
            </a:r>
            <a:r>
              <a:rPr lang="en-US" sz="5400" dirty="0" err="1" smtClean="0"/>
              <a:t>Langkah</a:t>
            </a:r>
            <a:r>
              <a:rPr lang="en-US" sz="5400" dirty="0" smtClean="0"/>
              <a:t> </a:t>
            </a:r>
            <a:r>
              <a:rPr lang="en-US" sz="5400" dirty="0" err="1" smtClean="0"/>
              <a:t>Penyusunan</a:t>
            </a:r>
            <a:r>
              <a:rPr lang="en-US" sz="5400" dirty="0" smtClean="0"/>
              <a:t> Proposal </a:t>
            </a:r>
            <a:r>
              <a:rPr lang="en-US" sz="5400" dirty="0" err="1" smtClean="0"/>
              <a:t>Penelitian</a:t>
            </a:r>
            <a:r>
              <a:rPr lang="en-US" sz="5400" dirty="0" smtClean="0"/>
              <a:t> Sastra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Nazla Maharani Umaya, </a:t>
            </a:r>
            <a:r>
              <a:rPr lang="en-US" dirty="0" err="1" smtClean="0"/>
              <a:t>M.Hum</a:t>
            </a:r>
            <a:r>
              <a:rPr lang="en-US" dirty="0" smtClean="0"/>
              <a:t>.</a:t>
            </a:r>
          </a:p>
          <a:p>
            <a:r>
              <a:rPr lang="en-US" dirty="0" smtClean="0"/>
              <a:t>Email: nazlamaharani@upgris.ac.id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033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3125634" cy="37598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Langkah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9848" y="1005302"/>
            <a:ext cx="10058400" cy="4050792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 smtClean="0"/>
              <a:t>Instruksi</a:t>
            </a:r>
            <a:r>
              <a:rPr lang="en-US" b="1" dirty="0" smtClean="0"/>
              <a:t>: </a:t>
            </a:r>
            <a:r>
              <a:rPr lang="en-US" dirty="0" err="1" smtClean="0"/>
              <a:t>Cermati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sekitar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perhatian</a:t>
            </a:r>
            <a:r>
              <a:rPr lang="en-US" dirty="0" smtClean="0"/>
              <a:t> </a:t>
            </a:r>
            <a:r>
              <a:rPr lang="en-US" dirty="0" err="1" smtClean="0"/>
              <a:t>tertuju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 smtClean="0"/>
              <a:t>sastra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Penggunaan</a:t>
            </a:r>
            <a:r>
              <a:rPr lang="en-US" dirty="0" smtClean="0"/>
              <a:t> </a:t>
            </a:r>
            <a:r>
              <a:rPr lang="en-US" dirty="0" err="1" smtClean="0"/>
              <a:t>sastra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lingkup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Pemanfaatan</a:t>
            </a:r>
            <a:r>
              <a:rPr lang="en-US" dirty="0" smtClean="0"/>
              <a:t> </a:t>
            </a:r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 smtClean="0"/>
              <a:t>sastra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keberlangsungan</a:t>
            </a:r>
            <a:r>
              <a:rPr lang="en-US" dirty="0" smtClean="0"/>
              <a:t> </a:t>
            </a:r>
            <a:r>
              <a:rPr lang="en-US" dirty="0" err="1" smtClean="0"/>
              <a:t>hidup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Fenomena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ragam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 smtClean="0"/>
              <a:t>sastra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 smtClean="0"/>
              <a:t>kemasyarakatan</a:t>
            </a:r>
            <a:r>
              <a:rPr lang="en-US" dirty="0" smtClean="0"/>
              <a:t>, social,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yang </a:t>
            </a:r>
            <a:r>
              <a:rPr lang="en-US" dirty="0" err="1" smtClean="0"/>
              <a:t>diduga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diselesaikan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sastra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pembelajarannya</a:t>
            </a:r>
            <a:r>
              <a:rPr lang="en-US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err="1" smtClean="0"/>
              <a:t>Solusi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kajian</a:t>
            </a:r>
            <a:r>
              <a:rPr lang="en-US" dirty="0" smtClean="0"/>
              <a:t> </a:t>
            </a:r>
            <a:r>
              <a:rPr lang="en-US" dirty="0" err="1" smtClean="0"/>
              <a:t>isi</a:t>
            </a:r>
            <a:r>
              <a:rPr lang="en-US" dirty="0" smtClean="0"/>
              <a:t> </a:t>
            </a:r>
            <a:r>
              <a:rPr lang="en-US" dirty="0" err="1" smtClean="0"/>
              <a:t>karya</a:t>
            </a:r>
            <a:r>
              <a:rPr lang="en-US" dirty="0" smtClean="0"/>
              <a:t> </a:t>
            </a:r>
            <a:r>
              <a:rPr lang="en-US" dirty="0" err="1" smtClean="0"/>
              <a:t>sastra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610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3461811" cy="63147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Langkah</a:t>
            </a:r>
            <a:r>
              <a:rPr lang="en-US" dirty="0" smtClean="0"/>
              <a:t>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329" y="1116106"/>
            <a:ext cx="11120718" cy="5056094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err="1" smtClean="0"/>
              <a:t>Instruksi</a:t>
            </a:r>
            <a:r>
              <a:rPr lang="en-US" b="1" dirty="0" smtClean="0"/>
              <a:t>: </a:t>
            </a:r>
            <a:r>
              <a:rPr lang="en-US" b="1" dirty="0" err="1" smtClean="0"/>
              <a:t>t</a:t>
            </a:r>
            <a:r>
              <a:rPr lang="en-US" dirty="0" err="1" smtClean="0"/>
              <a:t>entukan</a:t>
            </a:r>
            <a:r>
              <a:rPr lang="en-US" dirty="0" smtClean="0"/>
              <a:t> </a:t>
            </a:r>
            <a:r>
              <a:rPr lang="en-US" dirty="0" err="1" smtClean="0"/>
              <a:t>pilihan</a:t>
            </a:r>
            <a:r>
              <a:rPr lang="en-US" dirty="0" smtClean="0"/>
              <a:t> TOPIK yang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bantuan</a:t>
            </a:r>
            <a:r>
              <a:rPr lang="en-US" dirty="0" smtClean="0"/>
              <a:t> </a:t>
            </a:r>
            <a:r>
              <a:rPr lang="en-US" dirty="0" err="1" smtClean="0"/>
              <a:t>objek-objek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memberi</a:t>
            </a:r>
            <a:r>
              <a:rPr lang="en-US" dirty="0" smtClean="0"/>
              <a:t> </a:t>
            </a:r>
            <a:r>
              <a:rPr lang="en-US" dirty="0" err="1" smtClean="0"/>
              <a:t>centang</a:t>
            </a:r>
            <a:r>
              <a:rPr lang="en-US" dirty="0" smtClean="0"/>
              <a:t> (</a:t>
            </a:r>
            <a:r>
              <a:rPr lang="en-US" dirty="0" smtClean="0">
                <a:sym typeface="Wingdings" panose="05000000000000000000" pitchFamily="2" charset="2"/>
              </a:rPr>
              <a:t>)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menuliskan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yang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maksud</a:t>
            </a:r>
            <a:r>
              <a:rPr lang="en-US" dirty="0" smtClean="0"/>
              <a:t> </a:t>
            </a:r>
            <a:r>
              <a:rPr lang="en-US" dirty="0" err="1" smtClean="0"/>
              <a:t>tetapi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tercantum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: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7047314"/>
              </p:ext>
            </p:extLst>
          </p:nvPr>
        </p:nvGraphicFramePr>
        <p:xfrm>
          <a:off x="215154" y="2346760"/>
          <a:ext cx="11672046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0682"/>
                <a:gridCol w="3890682"/>
                <a:gridCol w="3890682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Bantuan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menentukan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objek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penelitian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ebdings" panose="05030102010509060703" pitchFamily="18" charset="2"/>
                        <a:buChar char="c"/>
                      </a:pP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Nilai-nilai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dalam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karya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sastra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9250" indent="-349250">
                        <a:buFont typeface="Webdings" panose="05030102010509060703" pitchFamily="18" charset="2"/>
                        <a:buChar char="c"/>
                      </a:pPr>
                      <a:r>
                        <a:rPr lang="en-US" dirty="0" err="1" smtClean="0"/>
                        <a:t>Konsep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isme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ideology </a:t>
                      </a:r>
                      <a:r>
                        <a:rPr lang="en-US" dirty="0" err="1" smtClean="0"/>
                        <a:t>dalam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karya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sastra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3225" indent="-403225">
                        <a:buFont typeface="Webdings" panose="05030102010509060703" pitchFamily="18" charset="2"/>
                        <a:buChar char="c"/>
                      </a:pPr>
                      <a:r>
                        <a:rPr lang="en-US" dirty="0" err="1" smtClean="0"/>
                        <a:t>Koneksi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dua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buah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atau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lebih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karya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sastra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9250" indent="-349250">
                        <a:buFont typeface="Webdings" panose="05030102010509060703" pitchFamily="18" charset="2"/>
                        <a:buChar char="c"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Konsep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kehidupan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karya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sastra</a:t>
                      </a:r>
                      <a:endParaRPr lang="en-US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9250" indent="-349250">
                        <a:buFont typeface="Webdings" panose="05030102010509060703" pitchFamily="18" charset="2"/>
                        <a:buChar char="c"/>
                      </a:pPr>
                      <a:r>
                        <a:rPr lang="en-US" dirty="0" err="1" smtClean="0"/>
                        <a:t>Fenomena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karakter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sebuah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karya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sastra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3225" indent="-403225">
                        <a:buFont typeface="Webdings" panose="05030102010509060703" pitchFamily="18" charset="2"/>
                        <a:buChar char="c"/>
                      </a:pPr>
                      <a:r>
                        <a:rPr lang="en-US" dirty="0" err="1" smtClean="0"/>
                        <a:t>Fenomena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pembaca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karya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sastra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9250" indent="-349250">
                        <a:buFont typeface="Webdings" panose="05030102010509060703" pitchFamily="18" charset="2"/>
                        <a:buChar char="c"/>
                      </a:pPr>
                      <a:r>
                        <a:rPr lang="en-US" dirty="0" err="1" smtClean="0"/>
                        <a:t>Konsep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pendidikan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dalam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karya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sastra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9250" indent="-349250">
                        <a:buFont typeface="Webdings" panose="05030102010509060703" pitchFamily="18" charset="2"/>
                        <a:buChar char="c"/>
                      </a:pPr>
                      <a:r>
                        <a:rPr lang="en-US" dirty="0" err="1" smtClean="0"/>
                        <a:t>Peluang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transformasi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karya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sastra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sebagai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solusi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suatu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permasalahan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3225" indent="-403225">
                        <a:buFont typeface="Webdings" panose="05030102010509060703" pitchFamily="18" charset="2"/>
                        <a:buChar char="c"/>
                      </a:pPr>
                      <a:r>
                        <a:rPr lang="en-US" dirty="0" err="1" smtClean="0"/>
                        <a:t>Fenomena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pengarang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karya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sastra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9250" indent="-349250">
                        <a:buFont typeface="Webdings" panose="05030102010509060703" pitchFamily="18" charset="2"/>
                        <a:buChar char="c"/>
                      </a:pPr>
                      <a:r>
                        <a:rPr lang="en-US" dirty="0" err="1" smtClean="0"/>
                        <a:t>Fenomena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peristiwa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dalam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karya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sastra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9250" indent="-349250">
                        <a:buFont typeface="Webdings" panose="05030102010509060703" pitchFamily="18" charset="2"/>
                        <a:buChar char="c"/>
                      </a:pPr>
                      <a:r>
                        <a:rPr lang="en-US" dirty="0" err="1" smtClean="0"/>
                        <a:t>Transkripsi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karya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sastra</a:t>
                      </a:r>
                      <a:r>
                        <a:rPr lang="en-US" dirty="0" smtClean="0"/>
                        <a:t> yang </a:t>
                      </a:r>
                      <a:r>
                        <a:rPr lang="en-US" dirty="0" err="1" smtClean="0"/>
                        <a:t>dapat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dikontribusikan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03225" indent="-403225">
                        <a:buFont typeface="Webdings" panose="05030102010509060703" pitchFamily="18" charset="2"/>
                        <a:buChar char="c"/>
                      </a:pPr>
                      <a:r>
                        <a:rPr lang="en-US" dirty="0" err="1" smtClean="0"/>
                        <a:t>Lainnya</a:t>
                      </a:r>
                      <a:r>
                        <a:rPr lang="en-US" dirty="0" smtClean="0"/>
                        <a:t> ……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169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094" y="1196788"/>
            <a:ext cx="11201400" cy="4975412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err="1" smtClean="0"/>
              <a:t>Instruksi</a:t>
            </a:r>
            <a:r>
              <a:rPr lang="en-US" b="1" dirty="0" smtClean="0"/>
              <a:t>: </a:t>
            </a:r>
            <a:r>
              <a:rPr lang="en-US" dirty="0" err="1" smtClean="0"/>
              <a:t>lakukan</a:t>
            </a:r>
            <a:r>
              <a:rPr lang="en-US" dirty="0" smtClean="0"/>
              <a:t> proses </a:t>
            </a:r>
            <a:r>
              <a:rPr lang="en-US" dirty="0" err="1" smtClean="0"/>
              <a:t>analogi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menghubungkan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pilihan</a:t>
            </a:r>
            <a:r>
              <a:rPr lang="en-US" dirty="0" smtClean="0"/>
              <a:t> </a:t>
            </a:r>
            <a:r>
              <a:rPr lang="en-US" dirty="0" err="1" smtClean="0"/>
              <a:t>topik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kalian </a:t>
            </a:r>
            <a:r>
              <a:rPr lang="en-US" dirty="0" err="1" smtClean="0"/>
              <a:t>lakukan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ilmiah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berdasar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keilmuan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,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tuliskan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proses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b="1" dirty="0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efektif</a:t>
            </a:r>
            <a:r>
              <a:rPr lang="en-US" b="1" dirty="0" smtClean="0"/>
              <a:t>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 smtClean="0"/>
          </a:p>
          <a:p>
            <a:pPr marL="0" indent="0" algn="ctr">
              <a:lnSpc>
                <a:spcPct val="200000"/>
              </a:lnSpc>
              <a:buNone/>
            </a:pPr>
            <a:r>
              <a:rPr lang="en-US" b="1" dirty="0" smtClean="0"/>
              <a:t>…………………………………………………………………………………………………………………………………………………………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b="1" dirty="0" smtClean="0"/>
              <a:t>…………………………………………………………………………………………………………………………………………………………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b="1" dirty="0" smtClean="0"/>
              <a:t>(</a:t>
            </a:r>
            <a:r>
              <a:rPr lang="en-US" b="1" dirty="0" err="1" smtClean="0"/>
              <a:t>jika</a:t>
            </a:r>
            <a:r>
              <a:rPr lang="en-US" b="1" dirty="0" smtClean="0"/>
              <a:t> kalian </a:t>
            </a:r>
            <a:r>
              <a:rPr lang="en-US" b="1" dirty="0" err="1" smtClean="0"/>
              <a:t>telah</a:t>
            </a:r>
            <a:r>
              <a:rPr lang="en-US" b="1" dirty="0" smtClean="0"/>
              <a:t> </a:t>
            </a:r>
            <a:r>
              <a:rPr lang="en-US" b="1" dirty="0" err="1" smtClean="0"/>
              <a:t>berhasil</a:t>
            </a:r>
            <a:r>
              <a:rPr lang="en-US" b="1" dirty="0" smtClean="0"/>
              <a:t>, </a:t>
            </a:r>
            <a:r>
              <a:rPr lang="en-US" b="1" dirty="0" err="1" smtClean="0"/>
              <a:t>berarti</a:t>
            </a:r>
            <a:r>
              <a:rPr lang="en-US" b="1" dirty="0" smtClean="0"/>
              <a:t> kalian </a:t>
            </a:r>
            <a:r>
              <a:rPr lang="en-US" b="1" dirty="0" err="1" smtClean="0"/>
              <a:t>telah</a:t>
            </a:r>
            <a:r>
              <a:rPr lang="en-US" b="1" dirty="0" smtClean="0"/>
              <a:t> </a:t>
            </a:r>
            <a:r>
              <a:rPr lang="en-US" b="1" dirty="0" err="1" smtClean="0"/>
              <a:t>berhasil</a:t>
            </a:r>
            <a:r>
              <a:rPr lang="en-US" b="1" dirty="0" smtClean="0"/>
              <a:t> pula </a:t>
            </a:r>
            <a:r>
              <a:rPr lang="en-US" b="1" dirty="0" err="1" smtClean="0"/>
              <a:t>menyusun</a:t>
            </a:r>
            <a:r>
              <a:rPr lang="en-US" b="1" dirty="0" smtClean="0"/>
              <a:t> JUDUL)</a:t>
            </a:r>
            <a:endParaRPr lang="en-US" b="1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3366" y="242585"/>
            <a:ext cx="3461811" cy="712156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Langkah</a:t>
            </a:r>
            <a:r>
              <a:rPr lang="en-US" dirty="0" smtClean="0"/>
              <a:t>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755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2683" y="175350"/>
            <a:ext cx="3529046" cy="65836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Langkah</a:t>
            </a:r>
            <a:r>
              <a:rPr lang="en-US" dirty="0" smtClean="0"/>
              <a:t>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683" y="833718"/>
            <a:ext cx="11214847" cy="1304364"/>
          </a:xfrm>
        </p:spPr>
        <p:txBody>
          <a:bodyPr/>
          <a:lstStyle/>
          <a:p>
            <a:pPr marL="0" indent="0" algn="just">
              <a:buNone/>
            </a:pPr>
            <a:r>
              <a:rPr lang="en-US" b="1" dirty="0" err="1" smtClean="0"/>
              <a:t>Instruksi</a:t>
            </a:r>
            <a:r>
              <a:rPr lang="en-US" dirty="0" smtClean="0"/>
              <a:t>: </a:t>
            </a:r>
            <a:r>
              <a:rPr lang="en-US" dirty="0" err="1" smtClean="0"/>
              <a:t>setelah</a:t>
            </a:r>
            <a:r>
              <a:rPr lang="en-US" dirty="0" smtClean="0"/>
              <a:t> kalian </a:t>
            </a:r>
            <a:r>
              <a:rPr lang="en-US" dirty="0" err="1" smtClean="0"/>
              <a:t>selesai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langkah</a:t>
            </a:r>
            <a:r>
              <a:rPr lang="en-US" dirty="0" smtClean="0"/>
              <a:t> 3, </a:t>
            </a:r>
            <a:r>
              <a:rPr lang="en-US" dirty="0" err="1" smtClean="0"/>
              <a:t>lakukan</a:t>
            </a:r>
            <a:r>
              <a:rPr lang="en-US" dirty="0" smtClean="0"/>
              <a:t> </a:t>
            </a:r>
            <a:r>
              <a:rPr lang="en-US" dirty="0" err="1" smtClean="0"/>
              <a:t>kolektif</a:t>
            </a:r>
            <a:r>
              <a:rPr lang="en-US" dirty="0" smtClean="0"/>
              <a:t> data </a:t>
            </a:r>
            <a:r>
              <a:rPr lang="en-US" dirty="0" err="1" smtClean="0"/>
              <a:t>empiris</a:t>
            </a:r>
            <a:r>
              <a:rPr lang="en-US" dirty="0" smtClean="0"/>
              <a:t> yang </a:t>
            </a:r>
            <a:r>
              <a:rPr lang="en-US" dirty="0" err="1" smtClean="0"/>
              <a:t>berkaitan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topik</a:t>
            </a:r>
            <a:r>
              <a:rPr lang="en-US" dirty="0" smtClean="0"/>
              <a:t> </a:t>
            </a:r>
            <a:r>
              <a:rPr lang="en-US" dirty="0" err="1" smtClean="0"/>
              <a:t>pilihan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dituliskan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tuliskan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kolom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kriteria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data. Data </a:t>
            </a:r>
            <a:r>
              <a:rPr lang="en-US" dirty="0" err="1" smtClean="0"/>
              <a:t>empiris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beragam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beragam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data: </a:t>
            </a:r>
          </a:p>
          <a:p>
            <a:pPr marL="0" indent="0" algn="just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287198"/>
              </p:ext>
            </p:extLst>
          </p:nvPr>
        </p:nvGraphicFramePr>
        <p:xfrm>
          <a:off x="454211" y="2006600"/>
          <a:ext cx="11110258" cy="457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55129"/>
                <a:gridCol w="5555129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 err="1" smtClean="0"/>
                        <a:t>Kolektif</a:t>
                      </a:r>
                      <a:r>
                        <a:rPr lang="en-US" baseline="0" dirty="0" smtClean="0"/>
                        <a:t> data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Kriteria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Penelitian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serupa</a:t>
                      </a:r>
                      <a:r>
                        <a:rPr lang="en-US" dirty="0" smtClean="0"/>
                        <a:t> yang </a:t>
                      </a:r>
                      <a:r>
                        <a:rPr lang="en-US" dirty="0" err="1" smtClean="0"/>
                        <a:t>telah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dilakukan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oleh</a:t>
                      </a:r>
                      <a:r>
                        <a:rPr lang="en-US" dirty="0" smtClean="0"/>
                        <a:t> orang lain</a:t>
                      </a:r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Kriteria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Hasil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pengamatan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observasi</a:t>
                      </a:r>
                      <a:r>
                        <a:rPr lang="en-US" dirty="0" smtClean="0"/>
                        <a:t> yang </a:t>
                      </a:r>
                      <a:r>
                        <a:rPr lang="en-US" dirty="0" err="1" smtClean="0"/>
                        <a:t>berkaitan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dengan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topik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penelitian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Kriteria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Artikel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ilmiah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hasil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penelitian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serupa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Kriteria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dokumentasi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peristiwa</a:t>
                      </a:r>
                      <a:r>
                        <a:rPr lang="en-US" dirty="0" smtClean="0"/>
                        <a:t> lain yang </a:t>
                      </a:r>
                      <a:r>
                        <a:rPr lang="en-US" dirty="0" err="1" smtClean="0"/>
                        <a:t>berkaitan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Kriteria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eksplorasi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objek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penelitian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karya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sastra</a:t>
                      </a:r>
                      <a:r>
                        <a:rPr lang="en-US" dirty="0" smtClean="0"/>
                        <a:t>)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Kriteria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berita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faktual</a:t>
                      </a:r>
                      <a:r>
                        <a:rPr lang="en-US" dirty="0" smtClean="0"/>
                        <a:t> di media </a:t>
                      </a:r>
                      <a:r>
                        <a:rPr lang="en-US" dirty="0" err="1" smtClean="0"/>
                        <a:t>massa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cetak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atau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elektronik</a:t>
                      </a:r>
                      <a:r>
                        <a:rPr lang="en-US" dirty="0" smtClean="0"/>
                        <a:t>)</a:t>
                      </a:r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Kriteria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eksplorasi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sasaran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hasil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penelitian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Kriteria</a:t>
                      </a:r>
                      <a:r>
                        <a:rPr lang="en-US" dirty="0" smtClean="0"/>
                        <a:t>: </a:t>
                      </a:r>
                      <a:r>
                        <a:rPr lang="en-US" dirty="0" err="1" smtClean="0"/>
                        <a:t>bentuk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lainnya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  <a:p>
                      <a:r>
                        <a:rPr lang="en-US" dirty="0" smtClean="0"/>
                        <a:t>………………………………………………………………………………….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7132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389" y="968188"/>
            <a:ext cx="10413940" cy="5419165"/>
          </a:xfrm>
        </p:spPr>
        <p:txBody>
          <a:bodyPr/>
          <a:lstStyle/>
          <a:p>
            <a:pPr algn="just"/>
            <a:r>
              <a:rPr lang="en-US" b="1" dirty="0" err="1" smtClean="0"/>
              <a:t>Instruksi</a:t>
            </a:r>
            <a:r>
              <a:rPr lang="en-US" dirty="0" smtClean="0"/>
              <a:t>: Dari </a:t>
            </a:r>
            <a:r>
              <a:rPr lang="en-US" dirty="0" err="1" smtClean="0"/>
              <a:t>sekian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temuan</a:t>
            </a:r>
            <a:r>
              <a:rPr lang="en-US" dirty="0" smtClean="0"/>
              <a:t> </a:t>
            </a:r>
            <a:r>
              <a:rPr lang="en-US" dirty="0" err="1" smtClean="0"/>
              <a:t>topik</a:t>
            </a:r>
            <a:r>
              <a:rPr lang="en-US" dirty="0" smtClean="0"/>
              <a:t> </a:t>
            </a:r>
            <a:r>
              <a:rPr lang="en-US" dirty="0" err="1" smtClean="0"/>
              <a:t>tentukan</a:t>
            </a:r>
            <a:r>
              <a:rPr lang="en-US" dirty="0" smtClean="0"/>
              <a:t> </a:t>
            </a:r>
            <a:r>
              <a:rPr lang="en-US" dirty="0" err="1" smtClean="0"/>
              <a:t>temuan</a:t>
            </a:r>
            <a:r>
              <a:rPr lang="en-US" dirty="0" smtClean="0"/>
              <a:t> </a:t>
            </a:r>
            <a:r>
              <a:rPr lang="en-US" dirty="0" err="1" smtClean="0"/>
              <a:t>temuan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yang </a:t>
            </a:r>
            <a:r>
              <a:rPr lang="en-US" dirty="0" err="1" smtClean="0"/>
              <a:t>dianggap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tuliskan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keseluruhan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algn="just"/>
            <a:r>
              <a:rPr lang="en-US" b="1" dirty="0" err="1" smtClean="0"/>
              <a:t>Instruksi</a:t>
            </a:r>
            <a:r>
              <a:rPr lang="en-US" dirty="0" smtClean="0"/>
              <a:t>: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temuan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tuliskan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, </a:t>
            </a:r>
            <a:r>
              <a:rPr lang="en-US" dirty="0" err="1" smtClean="0"/>
              <a:t>rumuskan</a:t>
            </a:r>
            <a:r>
              <a:rPr lang="en-US" dirty="0" smtClean="0"/>
              <a:t> (</a:t>
            </a:r>
            <a:r>
              <a:rPr lang="en-US" dirty="0" err="1" smtClean="0"/>
              <a:t>sebagian</a:t>
            </a:r>
            <a:r>
              <a:rPr lang="en-US" dirty="0" smtClean="0"/>
              <a:t>)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ditentukan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diselesaikan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anda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pertimbangan</a:t>
            </a:r>
            <a:r>
              <a:rPr lang="en-US" dirty="0" smtClean="0"/>
              <a:t> </a:t>
            </a:r>
            <a:r>
              <a:rPr lang="en-US" dirty="0" err="1" smtClean="0"/>
              <a:t>kepentingan</a:t>
            </a:r>
            <a:r>
              <a:rPr lang="en-US" dirty="0" smtClean="0"/>
              <a:t> (urgency), </a:t>
            </a:r>
            <a:r>
              <a:rPr lang="en-US" dirty="0" err="1" smtClean="0"/>
              <a:t>keterbatasan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,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ketepatan</a:t>
            </a:r>
            <a:r>
              <a:rPr lang="en-US" dirty="0" smtClean="0"/>
              <a:t> </a:t>
            </a:r>
            <a:r>
              <a:rPr lang="en-US" dirty="0" err="1" smtClean="0"/>
              <a:t>sasaran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konteks</a:t>
            </a:r>
            <a:r>
              <a:rPr lang="en-US" dirty="0" smtClean="0"/>
              <a:t>. </a:t>
            </a:r>
            <a:r>
              <a:rPr lang="en-US" dirty="0" err="1" smtClean="0"/>
              <a:t>Tuliskan</a:t>
            </a:r>
            <a:r>
              <a:rPr lang="en-US" dirty="0" smtClean="0"/>
              <a:t>!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145862"/>
              </p:ext>
            </p:extLst>
          </p:nvPr>
        </p:nvGraphicFramePr>
        <p:xfrm>
          <a:off x="1359647" y="2118160"/>
          <a:ext cx="934421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421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Permasalahan</a:t>
                      </a:r>
                      <a:r>
                        <a:rPr lang="en-US" dirty="0" smtClean="0"/>
                        <a:t>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smtClean="0"/>
                        <a:t>…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smtClean="0"/>
                        <a:t>…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smtClean="0"/>
                        <a:t>…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smtClean="0"/>
                        <a:t>…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err="1" smtClean="0"/>
                        <a:t>dst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305192"/>
              </p:ext>
            </p:extLst>
          </p:nvPr>
        </p:nvGraphicFramePr>
        <p:xfrm>
          <a:off x="1359647" y="5484407"/>
          <a:ext cx="9344212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421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Rumusan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permasalahan</a:t>
                      </a:r>
                      <a:r>
                        <a:rPr lang="en-US" dirty="0" smtClean="0"/>
                        <a:t>: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smtClean="0"/>
                        <a:t>…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smtClean="0"/>
                        <a:t>…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16813" y="309820"/>
            <a:ext cx="3165976" cy="65836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Langkah</a:t>
            </a:r>
            <a:r>
              <a:rPr lang="en-US" dirty="0" smtClean="0"/>
              <a:t> 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865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813" y="309820"/>
            <a:ext cx="3165976" cy="65836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Langkah</a:t>
            </a:r>
            <a:r>
              <a:rPr lang="en-US" dirty="0" smtClean="0"/>
              <a:t>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729" y="968188"/>
            <a:ext cx="11234211" cy="1264024"/>
          </a:xfrm>
        </p:spPr>
        <p:txBody>
          <a:bodyPr/>
          <a:lstStyle/>
          <a:p>
            <a:r>
              <a:rPr lang="en-US" b="1" dirty="0" err="1" smtClean="0"/>
              <a:t>Instruksi</a:t>
            </a:r>
            <a:r>
              <a:rPr lang="en-US" dirty="0" smtClean="0"/>
              <a:t>: </a:t>
            </a:r>
            <a:r>
              <a:rPr lang="en-US" dirty="0" err="1" smtClean="0"/>
              <a:t>Bangunlah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kerangka</a:t>
            </a:r>
            <a:r>
              <a:rPr lang="en-US" dirty="0" smtClean="0"/>
              <a:t> </a:t>
            </a:r>
            <a:r>
              <a:rPr lang="en-US" dirty="0" err="1" smtClean="0"/>
              <a:t>berpikir</a:t>
            </a:r>
            <a:r>
              <a:rPr lang="en-US" dirty="0" smtClean="0"/>
              <a:t> yang </a:t>
            </a:r>
            <a:r>
              <a:rPr lang="en-US" dirty="0" err="1" smtClean="0"/>
              <a:t>menjelaskan</a:t>
            </a:r>
            <a:r>
              <a:rPr lang="en-US" dirty="0" smtClean="0"/>
              <a:t> proses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dimulai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pra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(</a:t>
            </a:r>
            <a:r>
              <a:rPr lang="en-US" dirty="0" err="1" smtClean="0"/>
              <a:t>temuan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)-</a:t>
            </a:r>
            <a:r>
              <a:rPr lang="en-US" dirty="0" err="1" smtClean="0"/>
              <a:t>latar</a:t>
            </a:r>
            <a:r>
              <a:rPr lang="en-US" dirty="0" smtClean="0"/>
              <a:t>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-data </a:t>
            </a:r>
            <a:r>
              <a:rPr lang="en-US" dirty="0" err="1" smtClean="0"/>
              <a:t>empiris</a:t>
            </a:r>
            <a:r>
              <a:rPr lang="en-US" dirty="0" smtClean="0"/>
              <a:t> </a:t>
            </a:r>
            <a:r>
              <a:rPr lang="en-US" dirty="0" err="1" smtClean="0"/>
              <a:t>pendukung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penentuan</a:t>
            </a:r>
            <a:r>
              <a:rPr lang="en-US" dirty="0" smtClean="0"/>
              <a:t> </a:t>
            </a:r>
            <a:r>
              <a:rPr lang="en-US" dirty="0" err="1" smtClean="0"/>
              <a:t>masalah-objek</a:t>
            </a:r>
            <a:r>
              <a:rPr lang="en-US" dirty="0" smtClean="0"/>
              <a:t> </a:t>
            </a:r>
            <a:r>
              <a:rPr lang="en-US" dirty="0" err="1" smtClean="0"/>
              <a:t>penelitian-hipotesis</a:t>
            </a:r>
            <a:r>
              <a:rPr lang="en-US" dirty="0" smtClean="0"/>
              <a:t> (</a:t>
            </a:r>
            <a:r>
              <a:rPr lang="en-US" dirty="0" err="1" smtClean="0"/>
              <a:t>rancangan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dugaan</a:t>
            </a:r>
            <a:r>
              <a:rPr lang="en-US" dirty="0" smtClean="0"/>
              <a:t> </a:t>
            </a:r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sementara</a:t>
            </a:r>
            <a:r>
              <a:rPr lang="en-US" dirty="0" smtClean="0"/>
              <a:t>).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039794454"/>
              </p:ext>
            </p:extLst>
          </p:nvPr>
        </p:nvGraphicFramePr>
        <p:xfrm>
          <a:off x="2017834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7054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812" y="323268"/>
            <a:ext cx="3502152" cy="792839"/>
          </a:xfrm>
        </p:spPr>
        <p:txBody>
          <a:bodyPr/>
          <a:lstStyle/>
          <a:p>
            <a:r>
              <a:rPr lang="en-US" dirty="0" err="1" smtClean="0"/>
              <a:t>Langkah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812" y="1260796"/>
            <a:ext cx="10058400" cy="742816"/>
          </a:xfrm>
        </p:spPr>
        <p:txBody>
          <a:bodyPr/>
          <a:lstStyle/>
          <a:p>
            <a:pPr algn="just"/>
            <a:r>
              <a:rPr lang="en-US" b="1" dirty="0" err="1" smtClean="0"/>
              <a:t>Instruksi</a:t>
            </a:r>
            <a:r>
              <a:rPr lang="en-US" dirty="0" smtClean="0"/>
              <a:t>: </a:t>
            </a:r>
            <a:r>
              <a:rPr lang="en-US" dirty="0" err="1" smtClean="0"/>
              <a:t>Lakukan</a:t>
            </a:r>
            <a:r>
              <a:rPr lang="en-US" dirty="0" smtClean="0"/>
              <a:t> </a:t>
            </a:r>
            <a:r>
              <a:rPr lang="en-US" dirty="0" err="1" smtClean="0"/>
              <a:t>kolektif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</a:t>
            </a:r>
            <a:r>
              <a:rPr lang="en-US" dirty="0" err="1" smtClean="0"/>
              <a:t>pendukung</a:t>
            </a:r>
            <a:r>
              <a:rPr lang="en-US" dirty="0" smtClean="0"/>
              <a:t> </a:t>
            </a:r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topik</a:t>
            </a:r>
            <a:r>
              <a:rPr lang="en-US" dirty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lengkap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data </a:t>
            </a:r>
            <a:r>
              <a:rPr lang="en-US" dirty="0" err="1" smtClean="0"/>
              <a:t>sumbernya</a:t>
            </a:r>
            <a:r>
              <a:rPr lang="en-US" dirty="0" smtClean="0"/>
              <a:t>. </a:t>
            </a:r>
            <a:r>
              <a:rPr lang="en-US" dirty="0" err="1" smtClean="0"/>
              <a:t>Tuliskan</a:t>
            </a:r>
            <a:r>
              <a:rPr lang="en-US" dirty="0" smtClean="0"/>
              <a:t> !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1059003"/>
              </p:ext>
            </p:extLst>
          </p:nvPr>
        </p:nvGraphicFramePr>
        <p:xfrm>
          <a:off x="525930" y="2003612"/>
          <a:ext cx="11132670" cy="3120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267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Teori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dasar</a:t>
                      </a:r>
                      <a:r>
                        <a:rPr lang="en-US" dirty="0" smtClean="0"/>
                        <a:t> yang </a:t>
                      </a:r>
                      <a:r>
                        <a:rPr lang="en-US" dirty="0" err="1" smtClean="0"/>
                        <a:t>akan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dipergunakan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selama</a:t>
                      </a:r>
                      <a:r>
                        <a:rPr lang="en-US" dirty="0" smtClean="0"/>
                        <a:t> proses </a:t>
                      </a:r>
                      <a:r>
                        <a:rPr lang="en-US" dirty="0" err="1" smtClean="0"/>
                        <a:t>penelitian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dilakukan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hingga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selesai</a:t>
                      </a:r>
                      <a:r>
                        <a:rPr lang="en-US" dirty="0" smtClean="0"/>
                        <a:t>: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en-US" dirty="0" err="1" smtClean="0"/>
                        <a:t>Teori</a:t>
                      </a:r>
                      <a:r>
                        <a:rPr lang="en-US" dirty="0" smtClean="0"/>
                        <a:t> …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en-US" dirty="0" err="1" smtClean="0"/>
                        <a:t>Teori</a:t>
                      </a:r>
                      <a:r>
                        <a:rPr lang="en-US" dirty="0" smtClean="0"/>
                        <a:t> …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en-US" dirty="0" err="1" smtClean="0"/>
                        <a:t>Teori</a:t>
                      </a:r>
                      <a:r>
                        <a:rPr lang="en-US" dirty="0" smtClean="0"/>
                        <a:t> …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en-US" dirty="0" err="1" smtClean="0"/>
                        <a:t>Teori</a:t>
                      </a:r>
                      <a:r>
                        <a:rPr lang="en-US" dirty="0" smtClean="0"/>
                        <a:t> …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en-US" dirty="0" err="1" smtClean="0"/>
                        <a:t>dst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9959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07" y="287390"/>
            <a:ext cx="3542493" cy="792839"/>
          </a:xfrm>
        </p:spPr>
        <p:txBody>
          <a:bodyPr/>
          <a:lstStyle/>
          <a:p>
            <a:r>
              <a:rPr lang="en-US" dirty="0" err="1" smtClean="0"/>
              <a:t>Langkah</a:t>
            </a:r>
            <a:r>
              <a:rPr lang="en-US" dirty="0" smtClean="0"/>
              <a:t>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519" y="990941"/>
            <a:ext cx="10058400" cy="1021976"/>
          </a:xfrm>
        </p:spPr>
        <p:txBody>
          <a:bodyPr/>
          <a:lstStyle/>
          <a:p>
            <a:pPr algn="just"/>
            <a:r>
              <a:rPr lang="en-US" b="1" dirty="0" err="1" smtClean="0"/>
              <a:t>Instruksi</a:t>
            </a:r>
            <a:r>
              <a:rPr lang="en-US" b="1" dirty="0" smtClean="0"/>
              <a:t>: </a:t>
            </a:r>
            <a:r>
              <a:rPr lang="en-US" dirty="0" err="1" smtClean="0"/>
              <a:t>Tentukan</a:t>
            </a:r>
            <a:r>
              <a:rPr lang="en-US" dirty="0" smtClean="0"/>
              <a:t> </a:t>
            </a:r>
            <a:r>
              <a:rPr lang="en-US" dirty="0" err="1" smtClean="0"/>
              <a:t>metode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yang </a:t>
            </a:r>
            <a:r>
              <a:rPr lang="en-US" dirty="0" err="1" smtClean="0"/>
              <a:t>tepat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proses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kumpulkan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acuan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rujukan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lengkap</a:t>
            </a:r>
            <a:r>
              <a:rPr lang="en-US" dirty="0" smtClean="0"/>
              <a:t>. </a:t>
            </a:r>
            <a:r>
              <a:rPr lang="en-US" dirty="0" err="1" smtClean="0"/>
              <a:t>Tuliskan</a:t>
            </a:r>
            <a:r>
              <a:rPr lang="en-US" dirty="0" smtClean="0"/>
              <a:t>!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755752"/>
              </p:ext>
            </p:extLst>
          </p:nvPr>
        </p:nvGraphicFramePr>
        <p:xfrm>
          <a:off x="781424" y="1721762"/>
          <a:ext cx="9344212" cy="1927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421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Metode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penelitian</a:t>
                      </a:r>
                      <a:r>
                        <a:rPr lang="en-US" dirty="0" smtClean="0"/>
                        <a:t>: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en-US" dirty="0" smtClean="0"/>
                        <a:t>…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en-US" dirty="0" smtClean="0"/>
                        <a:t>…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en-US" dirty="0" err="1" smtClean="0"/>
                        <a:t>dst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518519" y="3779342"/>
            <a:ext cx="10058400" cy="10219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b="1" dirty="0" err="1" smtClean="0"/>
              <a:t>Instruksi</a:t>
            </a:r>
            <a:r>
              <a:rPr lang="en-US" b="1" dirty="0" smtClean="0"/>
              <a:t>: </a:t>
            </a:r>
            <a:r>
              <a:rPr lang="en-US" dirty="0" err="1" smtClean="0"/>
              <a:t>Tentukan</a:t>
            </a:r>
            <a:r>
              <a:rPr lang="en-US" dirty="0" smtClean="0"/>
              <a:t> </a:t>
            </a:r>
            <a:r>
              <a:rPr lang="en-US" dirty="0" err="1" smtClean="0"/>
              <a:t>pendekatan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yang </a:t>
            </a:r>
            <a:r>
              <a:rPr lang="en-US" dirty="0" err="1" smtClean="0"/>
              <a:t>tepat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proses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kumpulkan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acuan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rujukan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lengkap</a:t>
            </a:r>
            <a:r>
              <a:rPr lang="en-US" dirty="0" smtClean="0"/>
              <a:t>. </a:t>
            </a:r>
            <a:r>
              <a:rPr lang="en-US" dirty="0" err="1" smtClean="0"/>
              <a:t>Tuliskan</a:t>
            </a:r>
            <a:r>
              <a:rPr lang="en-US" dirty="0" smtClean="0"/>
              <a:t>!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887620"/>
              </p:ext>
            </p:extLst>
          </p:nvPr>
        </p:nvGraphicFramePr>
        <p:xfrm>
          <a:off x="781424" y="4451704"/>
          <a:ext cx="9344212" cy="19270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4421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Pendekatan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penelitian</a:t>
                      </a:r>
                      <a:r>
                        <a:rPr lang="en-US" dirty="0" smtClean="0"/>
                        <a:t>: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en-US" dirty="0" smtClean="0"/>
                        <a:t>…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en-US" dirty="0" smtClean="0"/>
                        <a:t>…</a:t>
                      </a:r>
                    </a:p>
                    <a:p>
                      <a:pPr marL="342900" indent="-342900">
                        <a:lnSpc>
                          <a:spcPct val="200000"/>
                        </a:lnSpc>
                        <a:buAutoNum type="arabicPeriod"/>
                      </a:pPr>
                      <a:r>
                        <a:rPr lang="en-US" dirty="0" err="1" smtClean="0"/>
                        <a:t>dst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2769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601" y="269479"/>
            <a:ext cx="3502152" cy="792839"/>
          </a:xfrm>
        </p:spPr>
        <p:txBody>
          <a:bodyPr/>
          <a:lstStyle/>
          <a:p>
            <a:r>
              <a:rPr lang="en-US" dirty="0" err="1" smtClean="0"/>
              <a:t>Langkah</a:t>
            </a:r>
            <a:r>
              <a:rPr lang="en-US" dirty="0" smtClean="0"/>
              <a:t> 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0601" y="1062318"/>
            <a:ext cx="10058400" cy="1102658"/>
          </a:xfrm>
        </p:spPr>
        <p:txBody>
          <a:bodyPr/>
          <a:lstStyle/>
          <a:p>
            <a:r>
              <a:rPr lang="en-US" b="1" dirty="0" err="1" smtClean="0"/>
              <a:t>Instruksi</a:t>
            </a:r>
            <a:r>
              <a:rPr lang="en-US" dirty="0" smtClean="0"/>
              <a:t>: </a:t>
            </a:r>
            <a:r>
              <a:rPr lang="en-US" dirty="0" err="1" smtClean="0"/>
              <a:t>kolektif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tertulis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nara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, </a:t>
            </a:r>
            <a:r>
              <a:rPr lang="en-US" dirty="0" err="1" smtClean="0"/>
              <a:t>sumber</a:t>
            </a:r>
            <a:r>
              <a:rPr lang="en-US" dirty="0" smtClean="0"/>
              <a:t> data,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referensi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pustaka</a:t>
            </a:r>
            <a:r>
              <a:rPr lang="en-US" dirty="0" smtClean="0"/>
              <a:t> yang </a:t>
            </a:r>
            <a:r>
              <a:rPr lang="en-US" dirty="0" err="1" smtClean="0"/>
              <a:t>dipergunakan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proses </a:t>
            </a:r>
            <a:r>
              <a:rPr lang="en-US" dirty="0" err="1" smtClean="0"/>
              <a:t>penuntasan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cara</a:t>
            </a:r>
            <a:r>
              <a:rPr lang="en-US" dirty="0" smtClean="0"/>
              <a:t> </a:t>
            </a:r>
            <a:r>
              <a:rPr lang="en-US" dirty="0" err="1" smtClean="0"/>
              <a:t>penulisan</a:t>
            </a:r>
            <a:r>
              <a:rPr lang="en-US" dirty="0" smtClean="0"/>
              <a:t> </a:t>
            </a:r>
            <a:r>
              <a:rPr lang="en-US" dirty="0" err="1" smtClean="0"/>
              <a:t>daftar</a:t>
            </a:r>
            <a:r>
              <a:rPr lang="en-US" dirty="0" smtClean="0"/>
              <a:t> </a:t>
            </a:r>
            <a:r>
              <a:rPr lang="en-US" dirty="0" err="1" smtClean="0"/>
              <a:t>pustaka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8224" y="2164976"/>
            <a:ext cx="998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Contoh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6712" t="27757" r="25954" b="14706"/>
          <a:stretch/>
        </p:blipFill>
        <p:spPr>
          <a:xfrm>
            <a:off x="1577215" y="2164976"/>
            <a:ext cx="6867109" cy="469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13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918" y="269479"/>
            <a:ext cx="3824881" cy="792839"/>
          </a:xfrm>
        </p:spPr>
        <p:txBody>
          <a:bodyPr/>
          <a:lstStyle/>
          <a:p>
            <a:r>
              <a:rPr lang="en-US" dirty="0" err="1" smtClean="0"/>
              <a:t>Langkah</a:t>
            </a:r>
            <a:r>
              <a:rPr lang="en-US" dirty="0" smtClean="0"/>
              <a:t>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918" y="1072538"/>
            <a:ext cx="4120717" cy="172445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b="1" dirty="0" smtClean="0"/>
              <a:t>INSTRUKSI</a:t>
            </a:r>
            <a:r>
              <a:rPr lang="en-US" dirty="0" smtClean="0"/>
              <a:t>:</a:t>
            </a:r>
          </a:p>
          <a:p>
            <a:pPr marL="0" indent="0" algn="just">
              <a:buNone/>
            </a:pPr>
            <a:r>
              <a:rPr lang="en-US" dirty="0" smtClean="0"/>
              <a:t>TULISKAN SELURUH PEROLEHAN MENJADI SUSUNAN PROPOSAL (RANCANGAN RENCANA PENELITIAN) MENGIKUTI KETENTUAN DAN PANDUAN YANG BERLAKU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 rot="16200000">
            <a:off x="4010989" y="3331871"/>
            <a:ext cx="3536574" cy="584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cap="none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err="1" smtClean="0"/>
              <a:t>Sistematika</a:t>
            </a:r>
            <a:r>
              <a:rPr lang="en-US" sz="2400" dirty="0" smtClean="0"/>
              <a:t> proposal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216304" y="269479"/>
            <a:ext cx="4864072" cy="65885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100" cap="none" dirty="0" err="1">
                <a:latin typeface="Arial Narrow" panose="020B0606020202030204" pitchFamily="34" charset="0"/>
              </a:rPr>
              <a:t>Sampul</a:t>
            </a:r>
            <a:r>
              <a:rPr lang="en-US" sz="2100" cap="none" dirty="0">
                <a:latin typeface="Arial Narrow" panose="020B0606020202030204" pitchFamily="34" charset="0"/>
              </a:rPr>
              <a:t> </a:t>
            </a:r>
            <a:r>
              <a:rPr lang="en-US" sz="2100" cap="none" dirty="0" err="1">
                <a:latin typeface="Arial Narrow" panose="020B0606020202030204" pitchFamily="34" charset="0"/>
              </a:rPr>
              <a:t>Luar</a:t>
            </a:r>
            <a:endParaRPr lang="en-US" sz="2100" cap="none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sz="2100" cap="none" dirty="0" err="1">
                <a:latin typeface="Arial Narrow" panose="020B0606020202030204" pitchFamily="34" charset="0"/>
              </a:rPr>
              <a:t>Sampul</a:t>
            </a:r>
            <a:r>
              <a:rPr lang="en-US" sz="2100" cap="none" dirty="0">
                <a:latin typeface="Arial Narrow" panose="020B0606020202030204" pitchFamily="34" charset="0"/>
              </a:rPr>
              <a:t> </a:t>
            </a:r>
            <a:r>
              <a:rPr lang="en-US" sz="2100" cap="none" dirty="0" err="1">
                <a:latin typeface="Arial Narrow" panose="020B0606020202030204" pitchFamily="34" charset="0"/>
              </a:rPr>
              <a:t>Dalam</a:t>
            </a:r>
            <a:endParaRPr lang="en-US" sz="2100" cap="none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sz="2100" cap="none" dirty="0" err="1">
                <a:latin typeface="Arial Narrow" panose="020B0606020202030204" pitchFamily="34" charset="0"/>
              </a:rPr>
              <a:t>Persetujuan</a:t>
            </a:r>
            <a:endParaRPr lang="en-US" sz="2100" cap="none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sz="2100" cap="none" dirty="0" err="1">
                <a:latin typeface="Arial Narrow" panose="020B0606020202030204" pitchFamily="34" charset="0"/>
              </a:rPr>
              <a:t>Judul</a:t>
            </a:r>
            <a:endParaRPr lang="en-US" sz="2100" cap="none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sz="2100" cap="none" dirty="0">
                <a:latin typeface="Arial Narrow" panose="020B0606020202030204" pitchFamily="34" charset="0"/>
              </a:rPr>
              <a:t>A. </a:t>
            </a:r>
            <a:r>
              <a:rPr lang="en-US" sz="2100" cap="none" dirty="0" err="1">
                <a:latin typeface="Arial Narrow" panose="020B0606020202030204" pitchFamily="34" charset="0"/>
              </a:rPr>
              <a:t>Latar</a:t>
            </a:r>
            <a:r>
              <a:rPr lang="en-US" sz="2100" cap="none" dirty="0">
                <a:latin typeface="Arial Narrow" panose="020B0606020202030204" pitchFamily="34" charset="0"/>
              </a:rPr>
              <a:t> </a:t>
            </a:r>
            <a:r>
              <a:rPr lang="en-US" sz="2100" cap="none" dirty="0" err="1">
                <a:latin typeface="Arial Narrow" panose="020B0606020202030204" pitchFamily="34" charset="0"/>
              </a:rPr>
              <a:t>Belakang</a:t>
            </a:r>
            <a:r>
              <a:rPr lang="en-US" sz="2100" cap="none" dirty="0">
                <a:latin typeface="Arial Narrow" panose="020B0606020202030204" pitchFamily="34" charset="0"/>
              </a:rPr>
              <a:t> </a:t>
            </a:r>
            <a:r>
              <a:rPr lang="en-US" cap="none" dirty="0" err="1" smtClean="0">
                <a:latin typeface="Arial Narrow" panose="020B0606020202030204" pitchFamily="34" charset="0"/>
              </a:rPr>
              <a:t>Masalah</a:t>
            </a:r>
            <a:r>
              <a:rPr lang="en-US" cap="none" dirty="0" smtClean="0">
                <a:latin typeface="Arial Narrow" panose="020B0606020202030204" pitchFamily="34" charset="0"/>
              </a:rPr>
              <a:t> (</a:t>
            </a:r>
            <a:r>
              <a:rPr lang="en-US" cap="none" dirty="0" err="1" smtClean="0">
                <a:latin typeface="Arial Narrow" panose="020B0606020202030204" pitchFamily="34" charset="0"/>
              </a:rPr>
              <a:t>narasi</a:t>
            </a:r>
            <a:r>
              <a:rPr lang="en-US" cap="none" dirty="0" smtClean="0">
                <a:latin typeface="Arial Narrow" panose="020B0606020202030204" pitchFamily="34" charset="0"/>
              </a:rPr>
              <a:t>)</a:t>
            </a:r>
          </a:p>
          <a:p>
            <a:pPr marL="0" indent="0">
              <a:buNone/>
            </a:pPr>
            <a:r>
              <a:rPr lang="en-US" cap="none" dirty="0" smtClean="0">
                <a:latin typeface="Arial Narrow" panose="020B0606020202030204" pitchFamily="34" charset="0"/>
              </a:rPr>
              <a:t>B. </a:t>
            </a:r>
            <a:r>
              <a:rPr lang="en-US" cap="none" dirty="0" err="1" smtClean="0">
                <a:latin typeface="Arial Narrow" panose="020B0606020202030204" pitchFamily="34" charset="0"/>
              </a:rPr>
              <a:t>Rumusan</a:t>
            </a:r>
            <a:r>
              <a:rPr lang="en-US" cap="none" dirty="0" smtClean="0">
                <a:latin typeface="Arial Narrow" panose="020B0606020202030204" pitchFamily="34" charset="0"/>
              </a:rPr>
              <a:t> </a:t>
            </a:r>
            <a:r>
              <a:rPr lang="en-US" cap="none" dirty="0" err="1" smtClean="0">
                <a:latin typeface="Arial Narrow" panose="020B0606020202030204" pitchFamily="34" charset="0"/>
              </a:rPr>
              <a:t>Masalah</a:t>
            </a:r>
            <a:endParaRPr lang="en-US" cap="none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cap="none" dirty="0" smtClean="0">
                <a:latin typeface="Arial Narrow" panose="020B0606020202030204" pitchFamily="34" charset="0"/>
              </a:rPr>
              <a:t>C.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Tujuan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Penelitian</a:t>
            </a:r>
            <a:endParaRPr lang="en-US" sz="2200" cap="none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sz="2200" cap="none" dirty="0" smtClean="0">
                <a:latin typeface="Arial Narrow" panose="020B0606020202030204" pitchFamily="34" charset="0"/>
              </a:rPr>
              <a:t>D.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Manfaat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Penelitian</a:t>
            </a:r>
            <a:endParaRPr lang="en-US" sz="2200" cap="none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sz="2200" cap="none" dirty="0" smtClean="0">
                <a:latin typeface="Arial Narrow" panose="020B0606020202030204" pitchFamily="34" charset="0"/>
              </a:rPr>
              <a:t>E.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Penegasan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Istilah</a:t>
            </a:r>
            <a:endParaRPr lang="en-US" sz="2200" cap="none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sz="2200" cap="none" dirty="0" smtClean="0">
                <a:latin typeface="Arial Narrow" panose="020B0606020202030204" pitchFamily="34" charset="0"/>
              </a:rPr>
              <a:t>F.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Tinjauan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Pustaka</a:t>
            </a:r>
            <a:r>
              <a:rPr lang="en-US" sz="2200" cap="none" dirty="0" smtClean="0">
                <a:latin typeface="Arial Narrow" panose="020B0606020202030204" pitchFamily="34" charset="0"/>
              </a:rPr>
              <a:t> (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narasi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kutipan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tidak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langsung</a:t>
            </a:r>
            <a:r>
              <a:rPr lang="en-US" sz="2200" cap="none" dirty="0" smtClean="0">
                <a:latin typeface="Arial Narrow" panose="020B0606020202030204" pitchFamily="34" charset="0"/>
              </a:rPr>
              <a:t>)</a:t>
            </a:r>
          </a:p>
          <a:p>
            <a:pPr marL="0" indent="0">
              <a:buNone/>
            </a:pPr>
            <a:r>
              <a:rPr lang="en-US" sz="2200" cap="none" dirty="0" smtClean="0">
                <a:latin typeface="Arial Narrow" panose="020B0606020202030204" pitchFamily="34" charset="0"/>
              </a:rPr>
              <a:t>G.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Landasan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Teori</a:t>
            </a:r>
            <a:r>
              <a:rPr lang="en-US" sz="2200" cap="none" dirty="0" smtClean="0">
                <a:latin typeface="Arial Narrow" panose="020B0606020202030204" pitchFamily="34" charset="0"/>
              </a:rPr>
              <a:t> (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narasi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kutipan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tidak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langsung</a:t>
            </a:r>
            <a:r>
              <a:rPr lang="en-US" sz="2200" cap="none" dirty="0" smtClean="0">
                <a:latin typeface="Arial Narrow" panose="020B0606020202030204" pitchFamily="34" charset="0"/>
              </a:rPr>
              <a:t>)</a:t>
            </a:r>
          </a:p>
          <a:p>
            <a:pPr marL="0" indent="0">
              <a:buNone/>
            </a:pPr>
            <a:r>
              <a:rPr lang="en-US" sz="2200" cap="none" dirty="0" smtClean="0">
                <a:latin typeface="Arial Narrow" panose="020B0606020202030204" pitchFamily="34" charset="0"/>
              </a:rPr>
              <a:t>H.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Kerangka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Berpikir</a:t>
            </a:r>
            <a:r>
              <a:rPr lang="en-US" sz="2200" cap="none" dirty="0" smtClean="0">
                <a:latin typeface="Arial Narrow" panose="020B0606020202030204" pitchFamily="34" charset="0"/>
              </a:rPr>
              <a:t>,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dan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Hipotesis</a:t>
            </a:r>
            <a:endParaRPr lang="en-US" sz="2200" cap="none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sz="2200" cap="none" dirty="0" smtClean="0">
                <a:latin typeface="Arial Narrow" panose="020B0606020202030204" pitchFamily="34" charset="0"/>
              </a:rPr>
              <a:t>I.  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Metode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Penelitian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2200" cap="none" dirty="0" smtClean="0">
                <a:latin typeface="Arial Narrow" panose="020B0606020202030204" pitchFamily="34" charset="0"/>
              </a:rPr>
              <a:t>J. 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Sistematika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Penulisan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Skripsi</a:t>
            </a:r>
            <a:endParaRPr lang="en-US" sz="2200" cap="none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sz="2200" cap="none" dirty="0" err="1" smtClean="0">
                <a:latin typeface="Arial Narrow" panose="020B0606020202030204" pitchFamily="34" charset="0"/>
              </a:rPr>
              <a:t>Daftar</a:t>
            </a:r>
            <a:r>
              <a:rPr lang="en-US" sz="2200" cap="none" dirty="0" smtClean="0">
                <a:latin typeface="Arial Narrow" panose="020B0606020202030204" pitchFamily="34" charset="0"/>
              </a:rPr>
              <a:t> </a:t>
            </a:r>
            <a:r>
              <a:rPr lang="en-US" sz="2200" cap="none" dirty="0" err="1" smtClean="0">
                <a:latin typeface="Arial Narrow" panose="020B0606020202030204" pitchFamily="34" charset="0"/>
              </a:rPr>
              <a:t>Pustaka</a:t>
            </a:r>
            <a:endParaRPr lang="en-US" sz="2200" cap="none" dirty="0">
              <a:latin typeface="Arial Narrow" panose="020B0606020202030204" pitchFamily="34" charset="0"/>
            </a:endParaRPr>
          </a:p>
        </p:txBody>
      </p:sp>
      <p:sp>
        <p:nvSpPr>
          <p:cNvPr id="7" name="Flowchart: Multidocument 6"/>
          <p:cNvSpPr/>
          <p:nvPr/>
        </p:nvSpPr>
        <p:spPr>
          <a:xfrm>
            <a:off x="10273553" y="1653988"/>
            <a:ext cx="1559859" cy="2366683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791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392</TotalTime>
  <Words>749</Words>
  <Application>Microsoft Office PowerPoint</Application>
  <PresentationFormat>Widescreen</PresentationFormat>
  <Paragraphs>133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Narrow</vt:lpstr>
      <vt:lpstr>Georgia</vt:lpstr>
      <vt:lpstr>Trebuchet MS</vt:lpstr>
      <vt:lpstr>Webdings</vt:lpstr>
      <vt:lpstr>Wingdings</vt:lpstr>
      <vt:lpstr>Wood Type</vt:lpstr>
      <vt:lpstr>Modul  10 Langkah Penyusunan Proposal Penelitian Sastra</vt:lpstr>
      <vt:lpstr>Langkah 1</vt:lpstr>
      <vt:lpstr>Langkah 2</vt:lpstr>
      <vt:lpstr>Langkah 3</vt:lpstr>
      <vt:lpstr>Langkah 4</vt:lpstr>
      <vt:lpstr>Langkah 5</vt:lpstr>
      <vt:lpstr>Langkah 6</vt:lpstr>
      <vt:lpstr>Langkah 7</vt:lpstr>
      <vt:lpstr>Langkah 8</vt:lpstr>
      <vt:lpstr>Langkah 9</vt:lpstr>
      <vt:lpstr>Langkah 10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Penyusunan Proposal Penelitian Sastra</dc:title>
  <dc:creator>nazla maharani umaya</dc:creator>
  <cp:lastModifiedBy>nazla maharani umaya</cp:lastModifiedBy>
  <cp:revision>12</cp:revision>
  <dcterms:created xsi:type="dcterms:W3CDTF">2017-03-16T09:27:51Z</dcterms:created>
  <dcterms:modified xsi:type="dcterms:W3CDTF">2017-03-16T16:00:05Z</dcterms:modified>
</cp:coreProperties>
</file>