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E4494-4489-43E4-A4BB-37EFAA6ED4A6}" type="datetimeFigureOut">
              <a:rPr lang="en-US" smtClean="0"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FA0C9-7DF2-4CFC-9F5F-B4D33F0EAD6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Pemanfaatan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tersendiri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meneliti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kajiannya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,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genre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 smtClean="0"/>
              <a:t>Adapun</a:t>
            </a:r>
            <a:r>
              <a:rPr lang="en-US" dirty="0" smtClean="0"/>
              <a:t> yang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endParaRPr lang="en-US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Naratif</a:t>
            </a:r>
            <a:endParaRPr lang="en-US" dirty="0"/>
          </a:p>
          <a:p>
            <a:pPr marL="514350" indent="-51435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Propp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-Lord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-</a:t>
            </a:r>
            <a:r>
              <a:rPr lang="en-US" dirty="0" err="1" smtClean="0"/>
              <a:t>Puitika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-</a:t>
            </a:r>
            <a:r>
              <a:rPr lang="en-US" dirty="0" err="1" smtClean="0"/>
              <a:t>Heru</a:t>
            </a:r>
            <a:r>
              <a:rPr lang="en-US" dirty="0" smtClean="0"/>
              <a:t> </a:t>
            </a:r>
            <a:r>
              <a:rPr lang="en-US" dirty="0" err="1" smtClean="0"/>
              <a:t>S.P</a:t>
            </a:r>
            <a:r>
              <a:rPr lang="en-US" dirty="0" smtClean="0"/>
              <a:t> </a:t>
            </a:r>
            <a:r>
              <a:rPr lang="en-US" dirty="0" err="1" smtClean="0"/>
              <a:t>Saputra</a:t>
            </a:r>
            <a:r>
              <a:rPr lang="en-US" dirty="0" smtClean="0"/>
              <a:t> (Indonesia)</a:t>
            </a:r>
          </a:p>
          <a:p>
            <a:pPr marL="514350" indent="-51435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asal-usul</a:t>
            </a:r>
            <a:r>
              <a:rPr lang="en-US" dirty="0" smtClean="0"/>
              <a:t> </a:t>
            </a:r>
            <a:r>
              <a:rPr lang="en-US" dirty="0" err="1" smtClean="0"/>
              <a:t>dongeng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Monogenesis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smtClean="0"/>
              <a:t>Poligenesis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49</Words>
  <Application>Microsoft Office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Pemanfaatan Teori Sastra Untuk Penelitian Sastra Lisan</vt:lpstr>
      <vt:lpstr>Slide 2</vt:lpstr>
      <vt:lpstr>Slide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Pemanfaatan Teori Sastra Untuk Penelitian Sastra Lisan</dc:title>
  <dc:creator>U S E R</dc:creator>
  <cp:lastModifiedBy>U S E R</cp:lastModifiedBy>
  <cp:revision>2</cp:revision>
  <dcterms:created xsi:type="dcterms:W3CDTF">2012-10-19T03:39:41Z</dcterms:created>
  <dcterms:modified xsi:type="dcterms:W3CDTF">2012-10-19T03:49:00Z</dcterms:modified>
</cp:coreProperties>
</file>