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5" r:id="rId2"/>
    <p:sldId id="276" r:id="rId3"/>
    <p:sldId id="277" r:id="rId4"/>
    <p:sldId id="274" r:id="rId5"/>
    <p:sldId id="273" r:id="rId6"/>
    <p:sldId id="275" r:id="rId7"/>
    <p:sldId id="278" r:id="rId8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1219" autoAdjust="0"/>
  </p:normalViewPr>
  <p:slideViewPr>
    <p:cSldViewPr>
      <p:cViewPr varScale="1">
        <p:scale>
          <a:sx n="72" d="100"/>
          <a:sy n="72" d="100"/>
        </p:scale>
        <p:origin x="-129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07DDBD5-C17A-45A5-90FC-DEEB6CDDEB9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ADF521-613C-4D69-963B-82E321F1BA5E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6322216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31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6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8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8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4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DA3820-D5E6-4358-9E33-D8FB3FB76D50}" type="datetimeFigureOut">
              <a:rPr lang="id-ID" smtClean="0"/>
              <a:pPr/>
              <a:t>07/11/2018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6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6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A3164B-17E0-4D1A-8C7A-32AE47F01A7C}" type="slidenum">
              <a:rPr lang="id-ID" smtClean="0"/>
              <a:pPr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18510" y="2996952"/>
            <a:ext cx="9144000" cy="1287016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id-ID" sz="8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Aturan Presentasi</a:t>
            </a:r>
            <a:endParaRPr kumimoji="0" lang="id-ID" sz="80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68960"/>
            <a:ext cx="9144000" cy="1143000"/>
          </a:xfrm>
          <a:solidFill>
            <a:schemeClr val="accent2"/>
          </a:solidFill>
        </p:spPr>
        <p:txBody>
          <a:bodyPr/>
          <a:lstStyle/>
          <a:p>
            <a:pPr algn="l"/>
            <a:r>
              <a:rPr lang="id-ID" dirty="0" smtClean="0">
                <a:solidFill>
                  <a:srgbClr val="FFFF00"/>
                </a:solidFill>
              </a:rPr>
              <a:t>Format Penulisan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620688"/>
            <a:ext cx="9144000" cy="1143000"/>
          </a:xfrm>
          <a:solidFill>
            <a:schemeClr val="bg1">
              <a:lumMod val="85000"/>
            </a:schemeClr>
          </a:solidFill>
        </p:spPr>
        <p:txBody>
          <a:bodyPr/>
          <a:lstStyle/>
          <a:p>
            <a:pPr algn="l"/>
            <a:r>
              <a:rPr lang="id-ID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Bahasan Utama </a:t>
            </a:r>
            <a:endParaRPr lang="id-ID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457200" y="1916837"/>
            <a:ext cx="8229600" cy="4464491"/>
          </a:xfrm>
        </p:spPr>
        <p:txBody>
          <a:bodyPr>
            <a:normAutofit fontScale="85000" lnSpcReduction="20000"/>
          </a:bodyPr>
          <a:lstStyle/>
          <a:p>
            <a:r>
              <a:rPr lang="id-ID" sz="2800" dirty="0" smtClean="0"/>
              <a:t>Pendahuluan</a:t>
            </a:r>
          </a:p>
          <a:p>
            <a:pPr lvl="1"/>
            <a:r>
              <a:rPr lang="id-ID" sz="2400" dirty="0" smtClean="0"/>
              <a:t>Profil Lembaga/ Institusi/ Perusahaan</a:t>
            </a:r>
          </a:p>
          <a:p>
            <a:pPr lvl="1"/>
            <a:r>
              <a:rPr lang="id-ID" sz="2400" dirty="0" smtClean="0"/>
              <a:t>Fasilitas IT (yang dimiliki)</a:t>
            </a:r>
          </a:p>
          <a:p>
            <a:r>
              <a:rPr lang="id-ID" sz="2800" dirty="0" smtClean="0"/>
              <a:t>Isi</a:t>
            </a:r>
          </a:p>
          <a:p>
            <a:pPr lvl="1"/>
            <a:r>
              <a:rPr lang="id-ID" sz="2400" dirty="0" smtClean="0"/>
              <a:t>Rancangan Sistem Enterprise</a:t>
            </a:r>
          </a:p>
          <a:p>
            <a:pPr lvl="2"/>
            <a:r>
              <a:rPr lang="id-ID" sz="2000" dirty="0" smtClean="0"/>
              <a:t>Definisi dari Sistem (nama, tujuan dibuat sistem)</a:t>
            </a:r>
          </a:p>
          <a:p>
            <a:pPr lvl="2"/>
            <a:r>
              <a:rPr lang="id-ID" sz="2000" dirty="0" smtClean="0"/>
              <a:t>Modul / Sub Sistem (yang akan diterapkan beserta penjelasan kegunaan dan rancangan umumnya)</a:t>
            </a:r>
          </a:p>
          <a:p>
            <a:pPr lvl="2"/>
            <a:r>
              <a:rPr lang="id-ID" sz="2000" dirty="0" smtClean="0"/>
              <a:t>Penerapan Teknologi (software; baik sistem operasi, database, ataupun bahasa pemrograman dan hardware apa saja yang akan digunakan dan alasannya)</a:t>
            </a:r>
          </a:p>
          <a:p>
            <a:pPr lvl="1"/>
            <a:r>
              <a:rPr lang="id-ID" sz="2400" dirty="0" smtClean="0"/>
              <a:t>Rancangan User Interface (demo sistem yg berupa prototype dari sistem)</a:t>
            </a:r>
          </a:p>
          <a:p>
            <a:pPr lvl="1"/>
            <a:r>
              <a:rPr lang="id-ID" sz="2400" dirty="0" smtClean="0"/>
              <a:t>Ekspektasi (harapan jika sistem tersebut benar-benar diterapkan)</a:t>
            </a:r>
          </a:p>
          <a:p>
            <a:r>
              <a:rPr lang="id-ID" sz="2800" dirty="0" smtClean="0"/>
              <a:t>Penutup</a:t>
            </a:r>
          </a:p>
          <a:p>
            <a:pPr lvl="1"/>
            <a:r>
              <a:rPr lang="id-ID" sz="2400" dirty="0" smtClean="0"/>
              <a:t>Kesimpulan dan saran</a:t>
            </a:r>
          </a:p>
        </p:txBody>
      </p:sp>
    </p:spTree>
    <p:extLst>
      <p:ext uri="{BB962C8B-B14F-4D97-AF65-F5344CB8AC3E}">
        <p14:creationId xmlns:p14="http://schemas.microsoft.com/office/powerpoint/2010/main" val="2872769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68960"/>
            <a:ext cx="9144000" cy="1143000"/>
          </a:xfrm>
          <a:solidFill>
            <a:schemeClr val="accent2"/>
          </a:solidFill>
        </p:spPr>
        <p:txBody>
          <a:bodyPr/>
          <a:lstStyle/>
          <a:p>
            <a:pPr algn="l"/>
            <a:r>
              <a:rPr lang="id-ID" dirty="0" smtClean="0">
                <a:solidFill>
                  <a:srgbClr val="FFFF00"/>
                </a:solidFill>
              </a:rPr>
              <a:t>Presenters Rules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Penilaian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1658072"/>
            <a:ext cx="8183880" cy="4651248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K</a:t>
            </a:r>
            <a:r>
              <a:rPr lang="id-ID" dirty="0" smtClean="0"/>
              <a:t>onten materi</a:t>
            </a:r>
            <a:endParaRPr lang="id-ID" dirty="0"/>
          </a:p>
          <a:p>
            <a:pPr lvl="1"/>
            <a:r>
              <a:rPr lang="id-ID" dirty="0" smtClean="0"/>
              <a:t>Pemilihan Tempat</a:t>
            </a:r>
          </a:p>
          <a:p>
            <a:pPr lvl="1"/>
            <a:r>
              <a:rPr lang="id-ID" dirty="0" smtClean="0"/>
              <a:t>Analisis Kebutuhan</a:t>
            </a:r>
          </a:p>
          <a:p>
            <a:pPr lvl="1"/>
            <a:r>
              <a:rPr lang="id-ID" dirty="0" smtClean="0"/>
              <a:t>Disain sistem</a:t>
            </a:r>
          </a:p>
          <a:p>
            <a:r>
              <a:rPr lang="id-ID" dirty="0" smtClean="0"/>
              <a:t>Cara mempresentasikan</a:t>
            </a:r>
          </a:p>
          <a:p>
            <a:r>
              <a:rPr lang="id-ID" dirty="0" smtClean="0"/>
              <a:t>Kerjasama anggota</a:t>
            </a:r>
          </a:p>
          <a:p>
            <a:pPr lvl="1">
              <a:buNone/>
            </a:pPr>
            <a:endParaRPr lang="id-ID" dirty="0" smtClean="0"/>
          </a:p>
          <a:p>
            <a:pPr lvl="1">
              <a:buNone/>
            </a:pPr>
            <a:r>
              <a:rPr lang="id-ID" dirty="0" smtClean="0"/>
              <a:t>*Anggota yang tidak hadir/ tidak mau bekerjasama dapat dicoret namanya</a:t>
            </a:r>
          </a:p>
          <a:p>
            <a:pPr lvl="1"/>
            <a:endParaRPr lang="id-ID" dirty="0" smtClean="0"/>
          </a:p>
          <a:p>
            <a:pPr lvl="1"/>
            <a:endParaRPr lang="id-ID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3068960"/>
            <a:ext cx="9144000" cy="1143000"/>
          </a:xfrm>
          <a:solidFill>
            <a:schemeClr val="accent2"/>
          </a:solidFill>
        </p:spPr>
        <p:txBody>
          <a:bodyPr/>
          <a:lstStyle/>
          <a:p>
            <a:pPr algn="l"/>
            <a:r>
              <a:rPr lang="id-ID" dirty="0" smtClean="0">
                <a:solidFill>
                  <a:srgbClr val="FFFF00"/>
                </a:solidFill>
              </a:rPr>
              <a:t>Presentees Rules</a:t>
            </a:r>
            <a:endParaRPr lang="id-ID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57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2920" y="1658072"/>
            <a:ext cx="8183880" cy="4651248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S</a:t>
            </a:r>
            <a:r>
              <a:rPr lang="id-ID" dirty="0" smtClean="0"/>
              <a:t>etiap kelompok wajib membuat review untuk kelompok yang sedang maju</a:t>
            </a:r>
          </a:p>
          <a:p>
            <a:r>
              <a:rPr lang="id-ID" dirty="0" smtClean="0"/>
              <a:t>Buat laporan berisi</a:t>
            </a:r>
          </a:p>
          <a:p>
            <a:pPr lvl="1"/>
            <a:r>
              <a:rPr lang="id-ID" dirty="0" smtClean="0"/>
              <a:t>Nama dan anggota kelompok</a:t>
            </a:r>
          </a:p>
          <a:p>
            <a:pPr lvl="1"/>
            <a:r>
              <a:rPr lang="id-ID" dirty="0" smtClean="0"/>
              <a:t>Resume materi (poin-poin menarik dari presentasi)</a:t>
            </a:r>
          </a:p>
          <a:p>
            <a:pPr lvl="1"/>
            <a:r>
              <a:rPr lang="id-ID" dirty="0" smtClean="0"/>
              <a:t>Penilaian terhadap presentasi </a:t>
            </a:r>
          </a:p>
          <a:p>
            <a:pPr lvl="1"/>
            <a:r>
              <a:rPr lang="id-ID" dirty="0" smtClean="0"/>
              <a:t>Tanya jawab </a:t>
            </a:r>
          </a:p>
          <a:p>
            <a:pPr lvl="1"/>
            <a:endParaRPr lang="id-ID" dirty="0" smtClean="0"/>
          </a:p>
          <a:p>
            <a:pPr lvl="1">
              <a:buNone/>
            </a:pPr>
            <a:r>
              <a:rPr lang="id-ID" dirty="0" smtClean="0"/>
              <a:t>* Langsung dikumpulkan</a:t>
            </a:r>
          </a:p>
          <a:p>
            <a:pPr lvl="1"/>
            <a:endParaRPr lang="id-ID" dirty="0" smtClean="0"/>
          </a:p>
          <a:p>
            <a:pPr lvl="1"/>
            <a:endParaRPr lang="id-ID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591</TotalTime>
  <Words>161</Words>
  <Application>Microsoft Office PowerPoint</Application>
  <PresentationFormat>On-screen Show (4:3)</PresentationFormat>
  <Paragraphs>34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PowerPoint Presentation</vt:lpstr>
      <vt:lpstr>Format Penulisan</vt:lpstr>
      <vt:lpstr>Bahasan Utama </vt:lpstr>
      <vt:lpstr>Presenters Rules</vt:lpstr>
      <vt:lpstr>Penilaian</vt:lpstr>
      <vt:lpstr>Presentees Rules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Vina</dc:creator>
  <cp:lastModifiedBy>ismail - [2010]</cp:lastModifiedBy>
  <cp:revision>14</cp:revision>
  <dcterms:created xsi:type="dcterms:W3CDTF">2018-08-27T05:15:22Z</dcterms:created>
  <dcterms:modified xsi:type="dcterms:W3CDTF">2018-11-07T09:11:21Z</dcterms:modified>
</cp:coreProperties>
</file>