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58" r:id="rId5"/>
    <p:sldId id="260" r:id="rId6"/>
    <p:sldId id="262" r:id="rId7"/>
    <p:sldId id="261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56A26-7379-422F-837A-D8C67E35551F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57696A-3BFC-49CE-B6CB-326382C4D4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3368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56A26-7379-422F-837A-D8C67E35551F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7696A-3BFC-49CE-B6CB-326382C4D4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91110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56A26-7379-422F-837A-D8C67E35551F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57696A-3BFC-49CE-B6CB-326382C4D4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9513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56A26-7379-422F-837A-D8C67E35551F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57696A-3BFC-49CE-B6CB-326382C4D4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60649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56A26-7379-422F-837A-D8C67E35551F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57696A-3BFC-49CE-B6CB-326382C4D4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7300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56A26-7379-422F-837A-D8C67E35551F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7696A-3BFC-49CE-B6CB-326382C4D4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7703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56A26-7379-422F-837A-D8C67E35551F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7696A-3BFC-49CE-B6CB-326382C4D4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7689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56A26-7379-422F-837A-D8C67E35551F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7696A-3BFC-49CE-B6CB-326382C4D4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5843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56A26-7379-422F-837A-D8C67E35551F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57696A-3BFC-49CE-B6CB-326382C4D4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1575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56A26-7379-422F-837A-D8C67E35551F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57696A-3BFC-49CE-B6CB-326382C4D4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93436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56A26-7379-422F-837A-D8C67E35551F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57696A-3BFC-49CE-B6CB-326382C4D4C6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112545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56A26-7379-422F-837A-D8C67E35551F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57696A-3BFC-49CE-B6CB-326382C4D4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9140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56A26-7379-422F-837A-D8C67E35551F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57696A-3BFC-49CE-B6CB-326382C4D4C6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530576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56A26-7379-422F-837A-D8C67E35551F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57696A-3BFC-49CE-B6CB-326382C4D4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1057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56A26-7379-422F-837A-D8C67E35551F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7696A-3BFC-49CE-B6CB-326382C4D4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65284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56A26-7379-422F-837A-D8C67E35551F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7696A-3BFC-49CE-B6CB-326382C4D4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43958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256A26-7379-422F-837A-D8C67E35551F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57696A-3BFC-49CE-B6CB-326382C4D4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2975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serviceacjogja.pro/fungsi-relay-jenis-dan-cara-kerjanya/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RELAY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Sensor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Aktuator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75482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PENGERTIAN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Relay </a:t>
            </a:r>
            <a:r>
              <a:rPr lang="en-US" sz="2400" dirty="0" err="1"/>
              <a:t>adalah</a:t>
            </a:r>
            <a:r>
              <a:rPr lang="en-US" sz="2400" dirty="0"/>
              <a:t> </a:t>
            </a:r>
            <a:r>
              <a:rPr lang="en-US" sz="2400" dirty="0" err="1"/>
              <a:t>Saklar</a:t>
            </a:r>
            <a:r>
              <a:rPr lang="en-US" sz="2400" dirty="0"/>
              <a:t> (</a:t>
            </a:r>
            <a:r>
              <a:rPr lang="en-US" sz="2400" i="1" dirty="0"/>
              <a:t>Switch</a:t>
            </a:r>
            <a:r>
              <a:rPr lang="en-US" sz="2400" dirty="0"/>
              <a:t>) yang </a:t>
            </a:r>
            <a:r>
              <a:rPr lang="en-US" sz="2400" dirty="0" err="1"/>
              <a:t>dioperasikan</a:t>
            </a:r>
            <a:r>
              <a:rPr lang="en-US" sz="2400" dirty="0"/>
              <a:t> </a:t>
            </a:r>
            <a:r>
              <a:rPr lang="en-US" sz="2400" dirty="0" err="1"/>
              <a:t>secara</a:t>
            </a:r>
            <a:r>
              <a:rPr lang="en-US" sz="2400" dirty="0"/>
              <a:t> </a:t>
            </a:r>
            <a:r>
              <a:rPr lang="en-US" sz="2400" dirty="0" err="1"/>
              <a:t>listrik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merupakan</a:t>
            </a:r>
            <a:r>
              <a:rPr lang="en-US" sz="2400" dirty="0"/>
              <a:t> </a:t>
            </a:r>
            <a:r>
              <a:rPr lang="en-US" sz="2400" dirty="0" err="1"/>
              <a:t>komponen</a:t>
            </a:r>
            <a:r>
              <a:rPr lang="en-US" sz="2400" dirty="0"/>
              <a:t> Electromechanical (</a:t>
            </a:r>
            <a:r>
              <a:rPr lang="en-US" sz="2400" dirty="0" err="1"/>
              <a:t>Elektromekanikal</a:t>
            </a:r>
            <a:r>
              <a:rPr lang="en-US" sz="2400" dirty="0"/>
              <a:t>) yang </a:t>
            </a:r>
            <a:r>
              <a:rPr lang="en-US" sz="2400" dirty="0" err="1"/>
              <a:t>terdiri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2 </a:t>
            </a:r>
            <a:r>
              <a:rPr lang="en-US" sz="2400" dirty="0" err="1"/>
              <a:t>bagian</a:t>
            </a:r>
            <a:r>
              <a:rPr lang="en-US" sz="2400" dirty="0"/>
              <a:t> </a:t>
            </a:r>
            <a:r>
              <a:rPr lang="en-US" sz="2400" dirty="0" err="1"/>
              <a:t>utama</a:t>
            </a:r>
            <a:r>
              <a:rPr lang="en-US" sz="2400" dirty="0"/>
              <a:t> </a:t>
            </a:r>
            <a:r>
              <a:rPr lang="en-US" sz="2400" dirty="0" err="1"/>
              <a:t>yakni</a:t>
            </a:r>
            <a:r>
              <a:rPr lang="en-US" sz="2400" dirty="0"/>
              <a:t> </a:t>
            </a:r>
            <a:r>
              <a:rPr lang="en-US" sz="2400" dirty="0" err="1"/>
              <a:t>Elektromagnet</a:t>
            </a:r>
            <a:r>
              <a:rPr lang="en-US" sz="2400" dirty="0"/>
              <a:t> (Coil)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Mekanikal</a:t>
            </a:r>
            <a:r>
              <a:rPr lang="en-US" sz="2400" dirty="0"/>
              <a:t> (</a:t>
            </a:r>
            <a:r>
              <a:rPr lang="en-US" sz="2400" dirty="0" err="1"/>
              <a:t>seperangkat</a:t>
            </a:r>
            <a:r>
              <a:rPr lang="en-US" sz="2400" dirty="0"/>
              <a:t> </a:t>
            </a:r>
            <a:r>
              <a:rPr lang="en-US" sz="2400" dirty="0" err="1"/>
              <a:t>Kontak</a:t>
            </a:r>
            <a:r>
              <a:rPr lang="en-US" sz="2400" dirty="0"/>
              <a:t> </a:t>
            </a:r>
            <a:r>
              <a:rPr lang="en-US" sz="2400" dirty="0" err="1"/>
              <a:t>Saklar</a:t>
            </a:r>
            <a:r>
              <a:rPr lang="en-US" sz="2400" dirty="0"/>
              <a:t>/Switch). </a:t>
            </a:r>
            <a:endParaRPr lang="en-US" sz="2400" dirty="0" smtClean="0"/>
          </a:p>
          <a:p>
            <a:r>
              <a:rPr lang="en-US" sz="2400" dirty="0" smtClean="0"/>
              <a:t>Relay </a:t>
            </a:r>
            <a:r>
              <a:rPr lang="en-US" sz="2400" dirty="0" err="1"/>
              <a:t>menggunakan</a:t>
            </a:r>
            <a:r>
              <a:rPr lang="en-US" sz="2400" dirty="0"/>
              <a:t> </a:t>
            </a:r>
            <a:r>
              <a:rPr lang="en-US" sz="2400" dirty="0" err="1"/>
              <a:t>Prinsip</a:t>
            </a:r>
            <a:r>
              <a:rPr lang="en-US" sz="2400" dirty="0"/>
              <a:t> </a:t>
            </a:r>
            <a:r>
              <a:rPr lang="en-US" sz="2400" dirty="0" err="1"/>
              <a:t>Elektromagnetik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menggerakkan</a:t>
            </a:r>
            <a:r>
              <a:rPr lang="en-US" sz="2400" dirty="0"/>
              <a:t> </a:t>
            </a:r>
            <a:r>
              <a:rPr lang="en-US" sz="2400" dirty="0" err="1"/>
              <a:t>Kontak</a:t>
            </a:r>
            <a:r>
              <a:rPr lang="en-US" sz="2400" dirty="0"/>
              <a:t> </a:t>
            </a:r>
            <a:r>
              <a:rPr lang="en-US" sz="2400" dirty="0" err="1"/>
              <a:t>Saklar</a:t>
            </a:r>
            <a:r>
              <a:rPr lang="en-US" sz="2400" dirty="0"/>
              <a:t> </a:t>
            </a:r>
            <a:r>
              <a:rPr lang="en-US" sz="2400" dirty="0" err="1"/>
              <a:t>sehingga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arus</a:t>
            </a:r>
            <a:r>
              <a:rPr lang="en-US" sz="2400" dirty="0"/>
              <a:t> </a:t>
            </a:r>
            <a:r>
              <a:rPr lang="en-US" sz="2400" dirty="0" err="1"/>
              <a:t>listrik</a:t>
            </a:r>
            <a:r>
              <a:rPr lang="en-US" sz="2400" dirty="0"/>
              <a:t> yang </a:t>
            </a:r>
            <a:r>
              <a:rPr lang="en-US" sz="2400" dirty="0" err="1"/>
              <a:t>kecil</a:t>
            </a:r>
            <a:r>
              <a:rPr lang="en-US" sz="2400" dirty="0"/>
              <a:t> (</a:t>
            </a:r>
            <a:r>
              <a:rPr lang="en-US" sz="2400" i="1" dirty="0"/>
              <a:t>low power</a:t>
            </a:r>
            <a:r>
              <a:rPr lang="en-US" sz="2400" dirty="0"/>
              <a:t>) </a:t>
            </a: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/>
              <a:t>menghantarkan</a:t>
            </a:r>
            <a:r>
              <a:rPr lang="en-US" sz="2400" dirty="0"/>
              <a:t> </a:t>
            </a:r>
            <a:r>
              <a:rPr lang="en-US" sz="2400" dirty="0" err="1"/>
              <a:t>listrik</a:t>
            </a:r>
            <a:r>
              <a:rPr lang="en-US" sz="2400" dirty="0"/>
              <a:t> yang </a:t>
            </a:r>
            <a:r>
              <a:rPr lang="en-US" sz="2400" dirty="0" err="1"/>
              <a:t>bertegangan</a:t>
            </a:r>
            <a:r>
              <a:rPr lang="en-US" sz="2400" dirty="0"/>
              <a:t> </a:t>
            </a:r>
            <a:r>
              <a:rPr lang="en-US" sz="2400" dirty="0" err="1"/>
              <a:t>lebih</a:t>
            </a:r>
            <a:r>
              <a:rPr lang="en-US" sz="2400" dirty="0"/>
              <a:t> </a:t>
            </a:r>
            <a:r>
              <a:rPr lang="en-US" sz="2400" dirty="0" err="1"/>
              <a:t>tinggi</a:t>
            </a:r>
            <a:r>
              <a:rPr lang="en-US" sz="2400" dirty="0"/>
              <a:t>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390235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SIMBOL DAN CONTOH RELAY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 descr="Gambar bentuk dan Simbol rela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9212" y="1395589"/>
            <a:ext cx="8139448" cy="5253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44635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KOMPONEN RELAY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26524" y="2021984"/>
            <a:ext cx="3721994" cy="4414254"/>
          </a:xfrm>
        </p:spPr>
        <p:txBody>
          <a:bodyPr/>
          <a:lstStyle/>
          <a:p>
            <a:pPr fontAlgn="base"/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dasarnya</a:t>
            </a:r>
            <a:r>
              <a:rPr lang="en-US" dirty="0"/>
              <a:t>, Relay </a:t>
            </a:r>
            <a:r>
              <a:rPr lang="en-US" dirty="0" err="1"/>
              <a:t>terdiri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4 </a:t>
            </a:r>
            <a:r>
              <a:rPr lang="en-US" dirty="0" err="1"/>
              <a:t>komponen</a:t>
            </a:r>
            <a:r>
              <a:rPr lang="en-US" dirty="0"/>
              <a:t> </a:t>
            </a:r>
            <a:r>
              <a:rPr lang="en-US" dirty="0" err="1"/>
              <a:t>dasar</a:t>
            </a:r>
            <a:r>
              <a:rPr lang="en-US" dirty="0"/>
              <a:t>  </a:t>
            </a:r>
            <a:r>
              <a:rPr lang="en-US" dirty="0" err="1"/>
              <a:t>yaitu</a:t>
            </a:r>
            <a:r>
              <a:rPr lang="en-US" dirty="0"/>
              <a:t> :</a:t>
            </a:r>
          </a:p>
          <a:p>
            <a:pPr lvl="1" fontAlgn="base"/>
            <a:r>
              <a:rPr lang="en-US" dirty="0"/>
              <a:t>Electromagnet (Coil)</a:t>
            </a:r>
          </a:p>
          <a:p>
            <a:pPr lvl="1" fontAlgn="base"/>
            <a:r>
              <a:rPr lang="en-US" dirty="0"/>
              <a:t>Armature</a:t>
            </a:r>
          </a:p>
          <a:p>
            <a:pPr lvl="1" fontAlgn="base"/>
            <a:r>
              <a:rPr lang="en-US" dirty="0"/>
              <a:t>Switch Contact Point (</a:t>
            </a:r>
            <a:r>
              <a:rPr lang="en-US" dirty="0" err="1"/>
              <a:t>Saklar</a:t>
            </a:r>
            <a:r>
              <a:rPr lang="en-US" dirty="0"/>
              <a:t>)</a:t>
            </a:r>
          </a:p>
          <a:p>
            <a:pPr lvl="1" fontAlgn="base"/>
            <a:r>
              <a:rPr lang="en-US" dirty="0"/>
              <a:t>Spring</a:t>
            </a:r>
          </a:p>
          <a:p>
            <a:endParaRPr lang="en-US" dirty="0"/>
          </a:p>
        </p:txBody>
      </p:sp>
      <p:pic>
        <p:nvPicPr>
          <p:cNvPr id="2050" name="Picture 2" descr="Struktur dasar Rela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8627" y="2021984"/>
            <a:ext cx="6607861" cy="4697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05233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PRINSIP KERJA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481070"/>
            <a:ext cx="8915400" cy="5376930"/>
          </a:xfrm>
        </p:spPr>
        <p:txBody>
          <a:bodyPr>
            <a:normAutofit/>
          </a:bodyPr>
          <a:lstStyle/>
          <a:p>
            <a:r>
              <a:rPr lang="en-US" dirty="0" err="1" smtClean="0"/>
              <a:t>Berdasarkan</a:t>
            </a:r>
            <a:r>
              <a:rPr lang="en-US" dirty="0" smtClean="0"/>
              <a:t> </a:t>
            </a:r>
            <a:r>
              <a:rPr lang="en-US" dirty="0" err="1"/>
              <a:t>gambar</a:t>
            </a:r>
            <a:r>
              <a:rPr lang="en-US" dirty="0"/>
              <a:t> </a:t>
            </a:r>
            <a:r>
              <a:rPr lang="en-US" dirty="0" err="1"/>
              <a:t>diatas</a:t>
            </a:r>
            <a:r>
              <a:rPr lang="en-US" dirty="0"/>
              <a:t>, </a:t>
            </a:r>
            <a:r>
              <a:rPr lang="en-US" dirty="0" err="1"/>
              <a:t>sebuah</a:t>
            </a:r>
            <a:r>
              <a:rPr lang="en-US" dirty="0"/>
              <a:t> </a:t>
            </a:r>
            <a:r>
              <a:rPr lang="en-US" dirty="0" err="1"/>
              <a:t>Besi</a:t>
            </a:r>
            <a:r>
              <a:rPr lang="en-US" dirty="0"/>
              <a:t> (Iron Core) yang </a:t>
            </a:r>
            <a:r>
              <a:rPr lang="en-US" dirty="0" err="1"/>
              <a:t>dililit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sebuah</a:t>
            </a:r>
            <a:r>
              <a:rPr lang="en-US" dirty="0"/>
              <a:t> </a:t>
            </a:r>
            <a:r>
              <a:rPr lang="en-US" dirty="0" err="1"/>
              <a:t>kumparan</a:t>
            </a:r>
            <a:r>
              <a:rPr lang="en-US" dirty="0"/>
              <a:t> Coil yang </a:t>
            </a:r>
            <a:r>
              <a:rPr lang="en-US" dirty="0" err="1"/>
              <a:t>berfungsi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mengendalikan</a:t>
            </a:r>
            <a:r>
              <a:rPr lang="en-US" dirty="0"/>
              <a:t> </a:t>
            </a:r>
            <a:r>
              <a:rPr lang="en-US" dirty="0" err="1"/>
              <a:t>Besi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err="1" smtClean="0"/>
              <a:t>Apabila</a:t>
            </a:r>
            <a:r>
              <a:rPr lang="en-US" dirty="0" smtClean="0"/>
              <a:t> </a:t>
            </a:r>
            <a:r>
              <a:rPr lang="en-US" dirty="0" err="1"/>
              <a:t>Kumparan</a:t>
            </a:r>
            <a:r>
              <a:rPr lang="en-US" dirty="0"/>
              <a:t> Coil </a:t>
            </a:r>
            <a:r>
              <a:rPr lang="en-US" dirty="0" err="1"/>
              <a:t>diberikan</a:t>
            </a:r>
            <a:r>
              <a:rPr lang="en-US" dirty="0"/>
              <a:t> </a:t>
            </a:r>
            <a:r>
              <a:rPr lang="en-US" dirty="0" err="1"/>
              <a:t>arus</a:t>
            </a:r>
            <a:r>
              <a:rPr lang="en-US" dirty="0"/>
              <a:t> </a:t>
            </a:r>
            <a:r>
              <a:rPr lang="en-US" dirty="0" err="1"/>
              <a:t>listrik</a:t>
            </a:r>
            <a:r>
              <a:rPr lang="en-US" dirty="0"/>
              <a:t>,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timbul</a:t>
            </a:r>
            <a:r>
              <a:rPr lang="en-US" dirty="0"/>
              <a:t> </a:t>
            </a:r>
            <a:r>
              <a:rPr lang="en-US" dirty="0" err="1"/>
              <a:t>gaya</a:t>
            </a:r>
            <a:r>
              <a:rPr lang="en-US" dirty="0"/>
              <a:t> </a:t>
            </a:r>
            <a:r>
              <a:rPr lang="en-US" dirty="0" err="1"/>
              <a:t>Elektromagnet</a:t>
            </a:r>
            <a:r>
              <a:rPr lang="en-US" dirty="0"/>
              <a:t> yang </a:t>
            </a:r>
            <a:r>
              <a:rPr lang="en-US" dirty="0" err="1"/>
              <a:t>kemudian</a:t>
            </a:r>
            <a:r>
              <a:rPr lang="en-US" dirty="0"/>
              <a:t> </a:t>
            </a:r>
            <a:r>
              <a:rPr lang="en-US" dirty="0" err="1"/>
              <a:t>menarik</a:t>
            </a:r>
            <a:r>
              <a:rPr lang="en-US" dirty="0"/>
              <a:t> Armature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berpindah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Posisi</a:t>
            </a:r>
            <a:r>
              <a:rPr lang="en-US" dirty="0"/>
              <a:t> </a:t>
            </a:r>
            <a:r>
              <a:rPr lang="en-US" dirty="0" err="1"/>
              <a:t>sebelumnya</a:t>
            </a:r>
            <a:r>
              <a:rPr lang="en-US" dirty="0"/>
              <a:t> (NC)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posisi</a:t>
            </a:r>
            <a:r>
              <a:rPr lang="en-US" dirty="0"/>
              <a:t> </a:t>
            </a:r>
            <a:r>
              <a:rPr lang="en-US" dirty="0" err="1"/>
              <a:t>baru</a:t>
            </a:r>
            <a:r>
              <a:rPr lang="en-US" dirty="0"/>
              <a:t> (NO)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Saklar</a:t>
            </a:r>
            <a:r>
              <a:rPr lang="en-US" dirty="0"/>
              <a:t> yang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menghantarkan</a:t>
            </a:r>
            <a:r>
              <a:rPr lang="en-US" dirty="0"/>
              <a:t> </a:t>
            </a:r>
            <a:r>
              <a:rPr lang="en-US" dirty="0" err="1"/>
              <a:t>arus</a:t>
            </a:r>
            <a:r>
              <a:rPr lang="en-US" dirty="0"/>
              <a:t> </a:t>
            </a:r>
            <a:r>
              <a:rPr lang="en-US" dirty="0" err="1"/>
              <a:t>listrik</a:t>
            </a:r>
            <a:r>
              <a:rPr lang="en-US" dirty="0"/>
              <a:t> di </a:t>
            </a:r>
            <a:r>
              <a:rPr lang="en-US" dirty="0" err="1"/>
              <a:t>posisi</a:t>
            </a:r>
            <a:r>
              <a:rPr lang="en-US" dirty="0"/>
              <a:t> </a:t>
            </a:r>
            <a:r>
              <a:rPr lang="en-US" dirty="0" err="1"/>
              <a:t>barunya</a:t>
            </a:r>
            <a:r>
              <a:rPr lang="en-US" dirty="0"/>
              <a:t> (NO). </a:t>
            </a:r>
            <a:endParaRPr lang="en-US" dirty="0" smtClean="0"/>
          </a:p>
          <a:p>
            <a:r>
              <a:rPr lang="en-US" dirty="0" err="1" smtClean="0"/>
              <a:t>Posisi</a:t>
            </a:r>
            <a:r>
              <a:rPr lang="en-US" dirty="0" smtClean="0"/>
              <a:t> </a:t>
            </a:r>
            <a:r>
              <a:rPr lang="en-US" dirty="0" err="1"/>
              <a:t>dimana</a:t>
            </a:r>
            <a:r>
              <a:rPr lang="en-US" dirty="0"/>
              <a:t> Armature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berada</a:t>
            </a:r>
            <a:r>
              <a:rPr lang="en-US" dirty="0"/>
              <a:t> </a:t>
            </a:r>
            <a:r>
              <a:rPr lang="en-US" dirty="0" err="1"/>
              <a:t>sebelumnya</a:t>
            </a:r>
            <a:r>
              <a:rPr lang="en-US" dirty="0"/>
              <a:t> (NC)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OPEN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terhubung</a:t>
            </a:r>
            <a:r>
              <a:rPr lang="en-US" dirty="0"/>
              <a:t>. 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saat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dialiri</a:t>
            </a:r>
            <a:r>
              <a:rPr lang="en-US" dirty="0"/>
              <a:t> </a:t>
            </a:r>
            <a:r>
              <a:rPr lang="en-US" dirty="0" err="1"/>
              <a:t>arus</a:t>
            </a:r>
            <a:r>
              <a:rPr lang="en-US" dirty="0"/>
              <a:t> </a:t>
            </a:r>
            <a:r>
              <a:rPr lang="en-US" dirty="0" err="1"/>
              <a:t>listrik</a:t>
            </a:r>
            <a:r>
              <a:rPr lang="en-US" dirty="0"/>
              <a:t>, Armature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kembali</a:t>
            </a:r>
            <a:r>
              <a:rPr lang="en-US" dirty="0"/>
              <a:t> </a:t>
            </a:r>
            <a:r>
              <a:rPr lang="en-US" dirty="0" err="1"/>
              <a:t>lagi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posisi</a:t>
            </a:r>
            <a:r>
              <a:rPr lang="en-US" dirty="0"/>
              <a:t> </a:t>
            </a:r>
            <a:r>
              <a:rPr lang="en-US" dirty="0" err="1"/>
              <a:t>Awal</a:t>
            </a:r>
            <a:r>
              <a:rPr lang="en-US" dirty="0"/>
              <a:t> (NC). </a:t>
            </a:r>
            <a:endParaRPr lang="en-US" dirty="0" smtClean="0"/>
          </a:p>
          <a:p>
            <a:r>
              <a:rPr lang="en-US" dirty="0" smtClean="0"/>
              <a:t>Coil </a:t>
            </a:r>
            <a:r>
              <a:rPr lang="en-US" dirty="0"/>
              <a:t>yang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Relay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menarik</a:t>
            </a:r>
            <a:r>
              <a:rPr lang="en-US" dirty="0"/>
              <a:t> Contact </a:t>
            </a:r>
            <a:r>
              <a:rPr lang="en-US" dirty="0" err="1"/>
              <a:t>Poin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Posisi</a:t>
            </a:r>
            <a:r>
              <a:rPr lang="en-US" dirty="0"/>
              <a:t> Close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umumnya</a:t>
            </a:r>
            <a:r>
              <a:rPr lang="en-US" dirty="0"/>
              <a:t> </a:t>
            </a:r>
            <a:r>
              <a:rPr lang="en-US" dirty="0" err="1"/>
              <a:t>hanya</a:t>
            </a:r>
            <a:r>
              <a:rPr lang="en-US" dirty="0"/>
              <a:t> </a:t>
            </a:r>
            <a:r>
              <a:rPr lang="en-US" dirty="0" err="1"/>
              <a:t>membutuhkan</a:t>
            </a:r>
            <a:r>
              <a:rPr lang="en-US" dirty="0"/>
              <a:t> </a:t>
            </a:r>
            <a:r>
              <a:rPr lang="en-US" dirty="0" err="1"/>
              <a:t>arus</a:t>
            </a:r>
            <a:r>
              <a:rPr lang="en-US" dirty="0"/>
              <a:t> </a:t>
            </a:r>
            <a:r>
              <a:rPr lang="en-US" dirty="0" err="1"/>
              <a:t>listrik</a:t>
            </a:r>
            <a:r>
              <a:rPr lang="en-US" dirty="0"/>
              <a:t> yang </a:t>
            </a:r>
            <a:r>
              <a:rPr lang="en-US" dirty="0" err="1"/>
              <a:t>relatif</a:t>
            </a:r>
            <a:r>
              <a:rPr lang="en-US" dirty="0"/>
              <a:t> </a:t>
            </a:r>
            <a:r>
              <a:rPr lang="en-US" dirty="0" err="1"/>
              <a:t>kecil</a:t>
            </a:r>
            <a:r>
              <a:rPr lang="en-US" dirty="0" smtClean="0"/>
              <a:t>.</a:t>
            </a:r>
          </a:p>
          <a:p>
            <a:pPr fontAlgn="base"/>
            <a:r>
              <a:rPr lang="en-US" dirty="0"/>
              <a:t>Normally Close (NC) </a:t>
            </a:r>
            <a:r>
              <a:rPr lang="en-US" dirty="0" err="1"/>
              <a:t>yaitu</a:t>
            </a:r>
            <a:r>
              <a:rPr lang="en-US" dirty="0"/>
              <a:t> </a:t>
            </a:r>
            <a:r>
              <a:rPr lang="en-US" dirty="0" err="1"/>
              <a:t>kondisi</a:t>
            </a:r>
            <a:r>
              <a:rPr lang="en-US" dirty="0"/>
              <a:t> </a:t>
            </a:r>
            <a:r>
              <a:rPr lang="en-US" dirty="0" err="1"/>
              <a:t>awal</a:t>
            </a:r>
            <a:r>
              <a:rPr lang="en-US" dirty="0"/>
              <a:t> </a:t>
            </a:r>
            <a:r>
              <a:rPr lang="en-US" dirty="0" err="1"/>
              <a:t>sebelum</a:t>
            </a:r>
            <a:r>
              <a:rPr lang="en-US" dirty="0"/>
              <a:t> </a:t>
            </a:r>
            <a:r>
              <a:rPr lang="en-US" dirty="0" err="1"/>
              <a:t>diaktifkan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selalu</a:t>
            </a:r>
            <a:r>
              <a:rPr lang="en-US" dirty="0"/>
              <a:t> </a:t>
            </a:r>
            <a:r>
              <a:rPr lang="en-US" dirty="0" err="1"/>
              <a:t>berada</a:t>
            </a:r>
            <a:r>
              <a:rPr lang="en-US" dirty="0"/>
              <a:t> di </a:t>
            </a:r>
            <a:r>
              <a:rPr lang="en-US" dirty="0" err="1"/>
              <a:t>posisi</a:t>
            </a:r>
            <a:r>
              <a:rPr lang="en-US" dirty="0"/>
              <a:t> CLOSE (</a:t>
            </a:r>
            <a:r>
              <a:rPr lang="en-US" dirty="0" err="1"/>
              <a:t>tertutup</a:t>
            </a:r>
            <a:r>
              <a:rPr lang="en-US" dirty="0"/>
              <a:t>)</a:t>
            </a:r>
          </a:p>
          <a:p>
            <a:pPr fontAlgn="base"/>
            <a:r>
              <a:rPr lang="en-US" dirty="0"/>
              <a:t>Normally Open (NO) </a:t>
            </a:r>
            <a:r>
              <a:rPr lang="en-US" dirty="0" err="1"/>
              <a:t>yaitu</a:t>
            </a:r>
            <a:r>
              <a:rPr lang="en-US" dirty="0"/>
              <a:t> </a:t>
            </a:r>
            <a:r>
              <a:rPr lang="en-US" dirty="0" err="1"/>
              <a:t>kondisi</a:t>
            </a:r>
            <a:r>
              <a:rPr lang="en-US" dirty="0"/>
              <a:t> </a:t>
            </a:r>
            <a:r>
              <a:rPr lang="en-US" dirty="0" err="1"/>
              <a:t>awal</a:t>
            </a:r>
            <a:r>
              <a:rPr lang="en-US" dirty="0"/>
              <a:t> </a:t>
            </a:r>
            <a:r>
              <a:rPr lang="en-US" dirty="0" err="1"/>
              <a:t>sebelum</a:t>
            </a:r>
            <a:r>
              <a:rPr lang="en-US" dirty="0"/>
              <a:t> </a:t>
            </a:r>
            <a:r>
              <a:rPr lang="en-US" dirty="0" err="1"/>
              <a:t>diaktifkan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selalu</a:t>
            </a:r>
            <a:r>
              <a:rPr lang="en-US" dirty="0"/>
              <a:t> </a:t>
            </a:r>
            <a:r>
              <a:rPr lang="en-US" dirty="0" err="1"/>
              <a:t>berada</a:t>
            </a:r>
            <a:r>
              <a:rPr lang="en-US" dirty="0"/>
              <a:t> di </a:t>
            </a:r>
            <a:r>
              <a:rPr lang="en-US" dirty="0" err="1"/>
              <a:t>posisi</a:t>
            </a:r>
            <a:r>
              <a:rPr lang="en-US" dirty="0"/>
              <a:t> OPEN (</a:t>
            </a:r>
            <a:r>
              <a:rPr lang="en-US" dirty="0" err="1"/>
              <a:t>terbuka</a:t>
            </a:r>
            <a:r>
              <a:rPr lang="en-US" dirty="0"/>
              <a:t>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59405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THROW DAN POLE PADA RELAY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725769"/>
            <a:ext cx="8915400" cy="4185453"/>
          </a:xfrm>
        </p:spPr>
        <p:txBody>
          <a:bodyPr>
            <a:normAutofit/>
          </a:bodyPr>
          <a:lstStyle/>
          <a:p>
            <a:pPr fontAlgn="base"/>
            <a:r>
              <a:rPr lang="en-US" sz="2800" dirty="0" err="1"/>
              <a:t>Karena</a:t>
            </a:r>
            <a:r>
              <a:rPr lang="en-US" sz="2800" dirty="0"/>
              <a:t> Relay </a:t>
            </a:r>
            <a:r>
              <a:rPr lang="en-US" sz="2800" dirty="0" err="1"/>
              <a:t>merupakan</a:t>
            </a:r>
            <a:r>
              <a:rPr lang="en-US" sz="2800" dirty="0"/>
              <a:t> </a:t>
            </a:r>
            <a:r>
              <a:rPr lang="en-US" sz="2800" dirty="0" err="1"/>
              <a:t>salah</a:t>
            </a:r>
            <a:r>
              <a:rPr lang="en-US" sz="2800" dirty="0"/>
              <a:t> </a:t>
            </a:r>
            <a:r>
              <a:rPr lang="en-US" sz="2800" dirty="0" err="1"/>
              <a:t>satu</a:t>
            </a:r>
            <a:r>
              <a:rPr lang="en-US" sz="2800" dirty="0"/>
              <a:t> </a:t>
            </a:r>
            <a:r>
              <a:rPr lang="en-US" sz="2800" dirty="0" err="1"/>
              <a:t>jenis</a:t>
            </a:r>
            <a:r>
              <a:rPr lang="en-US" sz="2800" dirty="0"/>
              <a:t> </a:t>
            </a:r>
            <a:r>
              <a:rPr lang="en-US" sz="2800" dirty="0" err="1"/>
              <a:t>dari</a:t>
            </a:r>
            <a:r>
              <a:rPr lang="en-US" sz="2800" dirty="0"/>
              <a:t> </a:t>
            </a:r>
            <a:r>
              <a:rPr lang="en-US" sz="2800" dirty="0" err="1"/>
              <a:t>Saklar</a:t>
            </a:r>
            <a:r>
              <a:rPr lang="en-US" sz="2800" dirty="0"/>
              <a:t>, </a:t>
            </a:r>
            <a:r>
              <a:rPr lang="en-US" sz="2800" dirty="0" err="1"/>
              <a:t>maka</a:t>
            </a:r>
            <a:r>
              <a:rPr lang="en-US" sz="2800" dirty="0"/>
              <a:t> </a:t>
            </a:r>
            <a:r>
              <a:rPr lang="en-US" sz="2800" dirty="0" err="1"/>
              <a:t>istilah</a:t>
            </a:r>
            <a:r>
              <a:rPr lang="en-US" sz="2800" dirty="0"/>
              <a:t> Pole </a:t>
            </a:r>
            <a:r>
              <a:rPr lang="en-US" sz="2800" dirty="0" err="1"/>
              <a:t>dan</a:t>
            </a:r>
            <a:r>
              <a:rPr lang="en-US" sz="2800" dirty="0"/>
              <a:t> Throw yang </a:t>
            </a:r>
            <a:r>
              <a:rPr lang="en-US" sz="2800" dirty="0" err="1"/>
              <a:t>dipakai</a:t>
            </a:r>
            <a:r>
              <a:rPr lang="en-US" sz="2800" dirty="0"/>
              <a:t> </a:t>
            </a:r>
            <a:r>
              <a:rPr lang="en-US" sz="2800" dirty="0" err="1"/>
              <a:t>dalam</a:t>
            </a:r>
            <a:r>
              <a:rPr lang="en-US" sz="2800" dirty="0"/>
              <a:t> </a:t>
            </a:r>
            <a:r>
              <a:rPr lang="en-US" sz="2800" dirty="0" err="1"/>
              <a:t>Saklar</a:t>
            </a:r>
            <a:r>
              <a:rPr lang="en-US" sz="2800" dirty="0"/>
              <a:t> </a:t>
            </a:r>
            <a:r>
              <a:rPr lang="en-US" sz="2800" dirty="0" err="1"/>
              <a:t>juga</a:t>
            </a:r>
            <a:r>
              <a:rPr lang="en-US" sz="2800" dirty="0"/>
              <a:t> </a:t>
            </a:r>
            <a:r>
              <a:rPr lang="en-US" sz="2800" dirty="0" err="1"/>
              <a:t>berlaku</a:t>
            </a:r>
            <a:r>
              <a:rPr lang="en-US" sz="2800" dirty="0"/>
              <a:t> </a:t>
            </a:r>
            <a:r>
              <a:rPr lang="en-US" sz="2800" dirty="0" err="1"/>
              <a:t>pada</a:t>
            </a:r>
            <a:r>
              <a:rPr lang="en-US" sz="2800" dirty="0"/>
              <a:t> Relay. </a:t>
            </a:r>
            <a:r>
              <a:rPr lang="en-US" sz="2800" dirty="0" err="1"/>
              <a:t>Berikut</a:t>
            </a:r>
            <a:r>
              <a:rPr lang="en-US" sz="2800" dirty="0"/>
              <a:t> </a:t>
            </a:r>
            <a:r>
              <a:rPr lang="en-US" sz="2800" dirty="0" err="1"/>
              <a:t>ini</a:t>
            </a:r>
            <a:r>
              <a:rPr lang="en-US" sz="2800" dirty="0"/>
              <a:t> </a:t>
            </a:r>
            <a:r>
              <a:rPr lang="en-US" sz="2800" dirty="0" err="1"/>
              <a:t>adalah</a:t>
            </a:r>
            <a:r>
              <a:rPr lang="en-US" sz="2800" dirty="0"/>
              <a:t> </a:t>
            </a:r>
            <a:r>
              <a:rPr lang="en-US" sz="2800" dirty="0" err="1"/>
              <a:t>penjelasan</a:t>
            </a:r>
            <a:r>
              <a:rPr lang="en-US" sz="2800" dirty="0"/>
              <a:t> </a:t>
            </a:r>
            <a:r>
              <a:rPr lang="en-US" sz="2800" dirty="0" err="1"/>
              <a:t>singkat</a:t>
            </a:r>
            <a:r>
              <a:rPr lang="en-US" sz="2800" dirty="0"/>
              <a:t> </a:t>
            </a:r>
            <a:r>
              <a:rPr lang="en-US" sz="2800" dirty="0" err="1"/>
              <a:t>mengenai</a:t>
            </a:r>
            <a:r>
              <a:rPr lang="en-US" sz="2800" dirty="0"/>
              <a:t> </a:t>
            </a:r>
            <a:r>
              <a:rPr lang="en-US" sz="2800" dirty="0" err="1"/>
              <a:t>Istilah</a:t>
            </a:r>
            <a:r>
              <a:rPr lang="en-US" sz="2800" dirty="0"/>
              <a:t> Pole and Throw :</a:t>
            </a:r>
          </a:p>
          <a:p>
            <a:pPr lvl="1" fontAlgn="base"/>
            <a:r>
              <a:rPr lang="en-US" sz="2400" b="1" i="1" dirty="0"/>
              <a:t>Pole</a:t>
            </a:r>
            <a:r>
              <a:rPr lang="en-US" sz="2400" dirty="0"/>
              <a:t> : </a:t>
            </a:r>
            <a:r>
              <a:rPr lang="en-US" sz="2400" dirty="0" err="1"/>
              <a:t>Banyaknya</a:t>
            </a:r>
            <a:r>
              <a:rPr lang="en-US" sz="2400" dirty="0"/>
              <a:t> </a:t>
            </a:r>
            <a:r>
              <a:rPr lang="en-US" sz="2400" dirty="0" err="1"/>
              <a:t>Kontak</a:t>
            </a:r>
            <a:r>
              <a:rPr lang="en-US" sz="2400" dirty="0"/>
              <a:t> (</a:t>
            </a:r>
            <a:r>
              <a:rPr lang="en-US" sz="2400" i="1" dirty="0"/>
              <a:t>Contact</a:t>
            </a:r>
            <a:r>
              <a:rPr lang="en-US" sz="2400" dirty="0"/>
              <a:t>) yang </a:t>
            </a:r>
            <a:r>
              <a:rPr lang="en-US" sz="2400" dirty="0" err="1"/>
              <a:t>dimiliki</a:t>
            </a:r>
            <a:r>
              <a:rPr lang="en-US" sz="2400" dirty="0"/>
              <a:t> </a:t>
            </a:r>
            <a:r>
              <a:rPr lang="en-US" sz="2400" dirty="0" err="1"/>
              <a:t>oleh</a:t>
            </a:r>
            <a:r>
              <a:rPr lang="en-US" sz="2400" dirty="0"/>
              <a:t> </a:t>
            </a:r>
            <a:r>
              <a:rPr lang="en-US" sz="2400" dirty="0" err="1"/>
              <a:t>sebuah</a:t>
            </a:r>
            <a:r>
              <a:rPr lang="en-US" sz="2400" dirty="0"/>
              <a:t> relay</a:t>
            </a:r>
          </a:p>
          <a:p>
            <a:pPr lvl="1" fontAlgn="base"/>
            <a:r>
              <a:rPr lang="en-US" sz="2400" b="1" i="1" dirty="0"/>
              <a:t>Throw</a:t>
            </a:r>
            <a:r>
              <a:rPr lang="en-US" sz="2400" dirty="0"/>
              <a:t> : </a:t>
            </a:r>
            <a:r>
              <a:rPr lang="en-US" sz="2400" dirty="0" err="1"/>
              <a:t>Banyaknya</a:t>
            </a:r>
            <a:r>
              <a:rPr lang="en-US" sz="2400" dirty="0"/>
              <a:t> </a:t>
            </a:r>
            <a:r>
              <a:rPr lang="en-US" sz="2400" dirty="0" err="1"/>
              <a:t>kondisi</a:t>
            </a:r>
            <a:r>
              <a:rPr lang="en-US" sz="2400" dirty="0"/>
              <a:t> yang </a:t>
            </a:r>
            <a:r>
              <a:rPr lang="en-US" sz="2400" dirty="0" err="1"/>
              <a:t>dimiliki</a:t>
            </a:r>
            <a:r>
              <a:rPr lang="en-US" sz="2400" dirty="0"/>
              <a:t> </a:t>
            </a:r>
            <a:r>
              <a:rPr lang="en-US" sz="2400" dirty="0" err="1"/>
              <a:t>oleh</a:t>
            </a:r>
            <a:r>
              <a:rPr lang="en-US" sz="2400" dirty="0"/>
              <a:t> </a:t>
            </a:r>
            <a:r>
              <a:rPr lang="en-US" sz="2400" dirty="0" err="1"/>
              <a:t>sebuah</a:t>
            </a:r>
            <a:r>
              <a:rPr lang="en-US" sz="2400" dirty="0"/>
              <a:t> </a:t>
            </a:r>
            <a:r>
              <a:rPr lang="en-US" sz="2400" dirty="0" err="1"/>
              <a:t>Kontak</a:t>
            </a:r>
            <a:r>
              <a:rPr lang="en-US" sz="2400" dirty="0"/>
              <a:t> (</a:t>
            </a:r>
            <a:r>
              <a:rPr lang="en-US" sz="2400" i="1" dirty="0"/>
              <a:t>Contact</a:t>
            </a:r>
            <a:r>
              <a:rPr lang="en-US" sz="2400" dirty="0"/>
              <a:t>)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5295652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JENIS RELAY BERDASARKAN JUMLAH POLE DAN THROW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/>
            <a:r>
              <a:rPr lang="en-US" i="1" dirty="0"/>
              <a:t>Single Pole Single Throw (SPST)</a:t>
            </a:r>
            <a:r>
              <a:rPr lang="en-US" dirty="0"/>
              <a:t> : Relay </a:t>
            </a:r>
            <a:r>
              <a:rPr lang="en-US" dirty="0" err="1"/>
              <a:t>golongan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4 Terminal, 2 Terminal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Saklar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2 </a:t>
            </a:r>
            <a:r>
              <a:rPr lang="en-US" dirty="0" err="1"/>
              <a:t>Terminalnya</a:t>
            </a:r>
            <a:r>
              <a:rPr lang="en-US" dirty="0"/>
              <a:t> </a:t>
            </a:r>
            <a:r>
              <a:rPr lang="en-US" dirty="0" err="1"/>
              <a:t>lagi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Coil.</a:t>
            </a:r>
          </a:p>
          <a:p>
            <a:pPr fontAlgn="base"/>
            <a:r>
              <a:rPr lang="en-US" i="1" dirty="0"/>
              <a:t>Single Pole Double Throw (SPDT</a:t>
            </a:r>
            <a:r>
              <a:rPr lang="en-US" dirty="0"/>
              <a:t>) : Relay </a:t>
            </a:r>
            <a:r>
              <a:rPr lang="en-US" dirty="0" err="1"/>
              <a:t>golongan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5 Terminal, 3 Terminal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Saklar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2 </a:t>
            </a:r>
            <a:r>
              <a:rPr lang="en-US" dirty="0" err="1"/>
              <a:t>Terminalnya</a:t>
            </a:r>
            <a:r>
              <a:rPr lang="en-US" dirty="0"/>
              <a:t> </a:t>
            </a:r>
            <a:r>
              <a:rPr lang="en-US" dirty="0" err="1"/>
              <a:t>lagi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Coil.</a:t>
            </a:r>
          </a:p>
          <a:p>
            <a:pPr fontAlgn="base"/>
            <a:r>
              <a:rPr lang="en-US" i="1" dirty="0"/>
              <a:t>Double Pole Single Throw (DPST)</a:t>
            </a:r>
            <a:r>
              <a:rPr lang="en-US" dirty="0"/>
              <a:t> : Relay </a:t>
            </a:r>
            <a:r>
              <a:rPr lang="en-US" dirty="0" err="1"/>
              <a:t>golongan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6 Terminal, </a:t>
            </a:r>
            <a:r>
              <a:rPr lang="en-US" dirty="0" err="1"/>
              <a:t>diantaranya</a:t>
            </a:r>
            <a:r>
              <a:rPr lang="en-US" dirty="0"/>
              <a:t> 4 Terminal yang </a:t>
            </a:r>
            <a:r>
              <a:rPr lang="en-US" dirty="0" err="1"/>
              <a:t>terdiri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2 </a:t>
            </a:r>
            <a:r>
              <a:rPr lang="en-US" dirty="0" err="1"/>
              <a:t>Pasang</a:t>
            </a:r>
            <a:r>
              <a:rPr lang="en-US" dirty="0"/>
              <a:t> Terminal </a:t>
            </a:r>
            <a:r>
              <a:rPr lang="en-US" dirty="0" err="1"/>
              <a:t>Saklar</a:t>
            </a:r>
            <a:r>
              <a:rPr lang="en-US" dirty="0"/>
              <a:t> </a:t>
            </a:r>
            <a:r>
              <a:rPr lang="en-US" dirty="0" err="1"/>
              <a:t>sedangkan</a:t>
            </a:r>
            <a:r>
              <a:rPr lang="en-US" dirty="0"/>
              <a:t> 2 Terminal </a:t>
            </a:r>
            <a:r>
              <a:rPr lang="en-US" dirty="0" err="1"/>
              <a:t>lainnya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Coil. Relay DPST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dijadikan</a:t>
            </a:r>
            <a:r>
              <a:rPr lang="en-US" dirty="0"/>
              <a:t> 2 </a:t>
            </a:r>
            <a:r>
              <a:rPr lang="en-US" dirty="0" err="1"/>
              <a:t>Saklar</a:t>
            </a:r>
            <a:r>
              <a:rPr lang="en-US" dirty="0"/>
              <a:t> yang </a:t>
            </a:r>
            <a:r>
              <a:rPr lang="en-US" dirty="0" err="1"/>
              <a:t>dikendalikan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1 Coil.</a:t>
            </a:r>
          </a:p>
          <a:p>
            <a:pPr fontAlgn="base"/>
            <a:r>
              <a:rPr lang="en-US" i="1" dirty="0"/>
              <a:t>Double Pole Double Throw (DPDT)</a:t>
            </a:r>
            <a:r>
              <a:rPr lang="en-US" dirty="0"/>
              <a:t> : Relay </a:t>
            </a:r>
            <a:r>
              <a:rPr lang="en-US" dirty="0" err="1"/>
              <a:t>golongan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Terminal </a:t>
            </a:r>
            <a:r>
              <a:rPr lang="en-US" dirty="0" err="1"/>
              <a:t>sebanyak</a:t>
            </a:r>
            <a:r>
              <a:rPr lang="en-US" dirty="0"/>
              <a:t> 8 Terminal, </a:t>
            </a:r>
            <a:r>
              <a:rPr lang="en-US" dirty="0" err="1"/>
              <a:t>diantaranya</a:t>
            </a:r>
            <a:r>
              <a:rPr lang="en-US" dirty="0"/>
              <a:t> 6 Terminal yang </a:t>
            </a:r>
            <a:r>
              <a:rPr lang="en-US" dirty="0" err="1"/>
              <a:t>merupakan</a:t>
            </a:r>
            <a:r>
              <a:rPr lang="en-US" dirty="0"/>
              <a:t> 2 </a:t>
            </a:r>
            <a:r>
              <a:rPr lang="en-US" dirty="0" err="1"/>
              <a:t>pasang</a:t>
            </a:r>
            <a:r>
              <a:rPr lang="en-US" dirty="0"/>
              <a:t> Relay SPDT yang </a:t>
            </a:r>
            <a:r>
              <a:rPr lang="en-US" dirty="0" err="1"/>
              <a:t>dikendalikan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1 (single) Coil. </a:t>
            </a:r>
            <a:r>
              <a:rPr lang="en-US" dirty="0" err="1"/>
              <a:t>Sedangkan</a:t>
            </a:r>
            <a:r>
              <a:rPr lang="en-US" dirty="0"/>
              <a:t> 2 Terminal </a:t>
            </a:r>
            <a:r>
              <a:rPr lang="en-US" dirty="0" err="1"/>
              <a:t>lainnya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Coil.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04077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Jenis relay berdasarkan Pole dan Thro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1888" y="480409"/>
            <a:ext cx="6390321" cy="6377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74800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FUNGSI DAN APLIKASI RELAY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base"/>
            <a:r>
              <a:rPr lang="en-US" sz="2400" dirty="0"/>
              <a:t>Relay </a:t>
            </a:r>
            <a:r>
              <a:rPr lang="en-US" sz="2400" dirty="0" err="1"/>
              <a:t>digunakan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menjalankan</a:t>
            </a:r>
            <a:r>
              <a:rPr lang="en-US" sz="2400" dirty="0"/>
              <a:t> </a:t>
            </a:r>
            <a:r>
              <a:rPr lang="en-US" sz="2400" dirty="0" err="1"/>
              <a:t>Fungsi</a:t>
            </a:r>
            <a:r>
              <a:rPr lang="en-US" sz="2400" dirty="0"/>
              <a:t> </a:t>
            </a:r>
            <a:r>
              <a:rPr lang="en-US" sz="2400" dirty="0" err="1"/>
              <a:t>Logika</a:t>
            </a:r>
            <a:r>
              <a:rPr lang="en-US" sz="2400" dirty="0"/>
              <a:t> (</a:t>
            </a:r>
            <a:r>
              <a:rPr lang="en-US" sz="2400" i="1" dirty="0"/>
              <a:t>Logic Function</a:t>
            </a:r>
            <a:r>
              <a:rPr lang="en-US" sz="2400" dirty="0"/>
              <a:t>)</a:t>
            </a:r>
          </a:p>
          <a:p>
            <a:pPr fontAlgn="base"/>
            <a:r>
              <a:rPr lang="en-US" sz="2400" dirty="0"/>
              <a:t>Relay </a:t>
            </a:r>
            <a:r>
              <a:rPr lang="en-US" sz="2400" dirty="0" err="1"/>
              <a:t>digunakan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memberikan</a:t>
            </a:r>
            <a:r>
              <a:rPr lang="en-US" sz="2400" dirty="0"/>
              <a:t> </a:t>
            </a:r>
            <a:r>
              <a:rPr lang="en-US" sz="2400" dirty="0" err="1"/>
              <a:t>Fungsi</a:t>
            </a:r>
            <a:r>
              <a:rPr lang="en-US" sz="2400" dirty="0"/>
              <a:t> </a:t>
            </a:r>
            <a:r>
              <a:rPr lang="en-US" sz="2400" dirty="0" err="1"/>
              <a:t>penundaan</a:t>
            </a:r>
            <a:r>
              <a:rPr lang="en-US" sz="2400" dirty="0"/>
              <a:t> </a:t>
            </a:r>
            <a:r>
              <a:rPr lang="en-US" sz="2400" dirty="0" err="1"/>
              <a:t>waktu</a:t>
            </a:r>
            <a:r>
              <a:rPr lang="en-US" sz="2400" dirty="0"/>
              <a:t> (</a:t>
            </a:r>
            <a:r>
              <a:rPr lang="en-US" sz="2400" i="1" dirty="0"/>
              <a:t>Time Delay Function</a:t>
            </a:r>
            <a:r>
              <a:rPr lang="en-US" sz="2400" dirty="0"/>
              <a:t>)</a:t>
            </a:r>
          </a:p>
          <a:p>
            <a:pPr fontAlgn="base"/>
            <a:r>
              <a:rPr lang="en-US" sz="2400" dirty="0"/>
              <a:t>Relay </a:t>
            </a:r>
            <a:r>
              <a:rPr lang="en-US" sz="2400" dirty="0" err="1"/>
              <a:t>digunakan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mengendalikan</a:t>
            </a:r>
            <a:r>
              <a:rPr lang="en-US" sz="2400" dirty="0"/>
              <a:t> </a:t>
            </a:r>
            <a:r>
              <a:rPr lang="en-US" sz="2400" dirty="0" err="1"/>
              <a:t>Sirkuit</a:t>
            </a:r>
            <a:r>
              <a:rPr lang="en-US" sz="2400" dirty="0"/>
              <a:t> </a:t>
            </a:r>
            <a:r>
              <a:rPr lang="en-US" sz="2400" dirty="0" err="1"/>
              <a:t>Tegangan</a:t>
            </a:r>
            <a:r>
              <a:rPr lang="en-US" sz="2400" dirty="0"/>
              <a:t> </a:t>
            </a:r>
            <a:r>
              <a:rPr lang="en-US" sz="2400" dirty="0" err="1"/>
              <a:t>tinggi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bantuan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Signal </a:t>
            </a:r>
            <a:r>
              <a:rPr lang="en-US" sz="2400" dirty="0" err="1"/>
              <a:t>Tegangan</a:t>
            </a:r>
            <a:r>
              <a:rPr lang="en-US" sz="2400" dirty="0"/>
              <a:t> </a:t>
            </a:r>
            <a:r>
              <a:rPr lang="en-US" sz="2400" dirty="0" err="1"/>
              <a:t>rendah</a:t>
            </a:r>
            <a:r>
              <a:rPr lang="en-US" sz="2400" dirty="0"/>
              <a:t>.</a:t>
            </a:r>
          </a:p>
          <a:p>
            <a:pPr fontAlgn="base"/>
            <a:r>
              <a:rPr lang="en-US" sz="2400" dirty="0"/>
              <a:t>Ada </a:t>
            </a:r>
            <a:r>
              <a:rPr lang="en-US" sz="2400" dirty="0" err="1"/>
              <a:t>juga</a:t>
            </a:r>
            <a:r>
              <a:rPr lang="en-US" sz="2400" dirty="0"/>
              <a:t> Relay yang </a:t>
            </a:r>
            <a:r>
              <a:rPr lang="en-US" sz="2400" dirty="0" err="1"/>
              <a:t>berfungsi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melindungi</a:t>
            </a:r>
            <a:r>
              <a:rPr lang="en-US" sz="2400" dirty="0"/>
              <a:t> Motor </a:t>
            </a:r>
            <a:r>
              <a:rPr lang="en-US" sz="2400" dirty="0" err="1"/>
              <a:t>ataupun</a:t>
            </a:r>
            <a:r>
              <a:rPr lang="en-US" sz="2400" dirty="0"/>
              <a:t> </a:t>
            </a:r>
            <a:r>
              <a:rPr lang="en-US" sz="2400" dirty="0" err="1"/>
              <a:t>komponen</a:t>
            </a:r>
            <a:r>
              <a:rPr lang="en-US" sz="2400" dirty="0"/>
              <a:t> </a:t>
            </a:r>
            <a:r>
              <a:rPr lang="en-US" sz="2400" dirty="0" err="1"/>
              <a:t>lainnya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kelebihan</a:t>
            </a:r>
            <a:r>
              <a:rPr lang="en-US" sz="2400" dirty="0"/>
              <a:t> </a:t>
            </a:r>
            <a:r>
              <a:rPr lang="en-US" sz="2400" dirty="0" err="1"/>
              <a:t>Tegangan</a:t>
            </a:r>
            <a:r>
              <a:rPr lang="en-US" sz="2400" dirty="0"/>
              <a:t> </a:t>
            </a:r>
            <a:r>
              <a:rPr lang="en-US" sz="2400" dirty="0" err="1"/>
              <a:t>ataupun</a:t>
            </a:r>
            <a:r>
              <a:rPr lang="en-US" sz="2400" dirty="0"/>
              <a:t> </a:t>
            </a:r>
            <a:r>
              <a:rPr lang="en-US" sz="2400" dirty="0" err="1"/>
              <a:t>hubung</a:t>
            </a:r>
            <a:r>
              <a:rPr lang="en-US" sz="2400" dirty="0"/>
              <a:t> </a:t>
            </a:r>
            <a:r>
              <a:rPr lang="en-US" sz="2400" dirty="0" err="1"/>
              <a:t>singkat</a:t>
            </a:r>
            <a:r>
              <a:rPr lang="en-US" sz="2400" dirty="0"/>
              <a:t> (Short).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870176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SSR (SOLID STATE RELAY)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5409" y="1677095"/>
            <a:ext cx="7379036" cy="4891130"/>
          </a:xfrm>
        </p:spPr>
        <p:txBody>
          <a:bodyPr>
            <a:noAutofit/>
          </a:bodyPr>
          <a:lstStyle/>
          <a:p>
            <a:r>
              <a:rPr lang="en-US" sz="2000" dirty="0" err="1"/>
              <a:t>Pengertian</a:t>
            </a:r>
            <a:r>
              <a:rPr lang="en-US" sz="2000" dirty="0"/>
              <a:t> Solid State Relay </a:t>
            </a:r>
            <a:r>
              <a:rPr lang="en-US" sz="2000" dirty="0" err="1"/>
              <a:t>atau</a:t>
            </a:r>
            <a:r>
              <a:rPr lang="en-US" sz="2000" dirty="0"/>
              <a:t> yang </a:t>
            </a:r>
            <a:r>
              <a:rPr lang="en-US" sz="2000" dirty="0" err="1"/>
              <a:t>sering</a:t>
            </a:r>
            <a:r>
              <a:rPr lang="en-US" sz="2000" dirty="0"/>
              <a:t> </a:t>
            </a:r>
            <a:r>
              <a:rPr lang="en-US" sz="2000" dirty="0" err="1"/>
              <a:t>disingkat</a:t>
            </a:r>
            <a:r>
              <a:rPr lang="en-US" sz="2000" dirty="0"/>
              <a:t> SSR </a:t>
            </a:r>
            <a:r>
              <a:rPr lang="en-US" sz="2000" dirty="0" err="1"/>
              <a:t>merupakan</a:t>
            </a:r>
            <a:r>
              <a:rPr lang="en-US" sz="2000" dirty="0"/>
              <a:t> </a:t>
            </a:r>
            <a:r>
              <a:rPr lang="en-US" sz="2000" dirty="0" err="1"/>
              <a:t>sebuah</a:t>
            </a:r>
            <a:r>
              <a:rPr lang="en-US" sz="2000" dirty="0"/>
              <a:t> </a:t>
            </a:r>
            <a:r>
              <a:rPr lang="en-US" sz="2000" dirty="0" err="1" smtClean="0"/>
              <a:t>saklar</a:t>
            </a:r>
            <a:r>
              <a:rPr lang="en-US" sz="2000" dirty="0" smtClean="0"/>
              <a:t> </a:t>
            </a:r>
            <a:r>
              <a:rPr lang="en-US" sz="2000" dirty="0" err="1"/>
              <a:t>elektromekanik</a:t>
            </a:r>
            <a:r>
              <a:rPr lang="en-US" sz="2000" dirty="0"/>
              <a:t> yang </a:t>
            </a:r>
            <a:r>
              <a:rPr lang="en-US" sz="2000" dirty="0" err="1"/>
              <a:t>memiliki</a:t>
            </a:r>
            <a:r>
              <a:rPr lang="en-US" sz="2000" dirty="0"/>
              <a:t> </a:t>
            </a:r>
            <a:r>
              <a:rPr lang="en-US" sz="2000" dirty="0" err="1"/>
              <a:t>sifat</a:t>
            </a:r>
            <a:r>
              <a:rPr lang="en-US" sz="2000" dirty="0"/>
              <a:t> semi </a:t>
            </a:r>
            <a:r>
              <a:rPr lang="en-US" sz="2000" dirty="0" err="1"/>
              <a:t>konduktor</a:t>
            </a:r>
            <a:r>
              <a:rPr lang="en-US" sz="2000" dirty="0" smtClean="0"/>
              <a:t>.</a:t>
            </a:r>
          </a:p>
          <a:p>
            <a:r>
              <a:rPr lang="en-US" sz="2000" dirty="0" err="1"/>
              <a:t>Sedikit</a:t>
            </a:r>
            <a:r>
              <a:rPr lang="en-US" sz="2000" dirty="0"/>
              <a:t> </a:t>
            </a:r>
            <a:r>
              <a:rPr lang="en-US" sz="2000" dirty="0" err="1"/>
              <a:t>berbeda</a:t>
            </a:r>
            <a:r>
              <a:rPr lang="en-US" sz="2000" dirty="0"/>
              <a:t> </a:t>
            </a:r>
            <a:r>
              <a:rPr lang="en-US" sz="2000" dirty="0" err="1"/>
              <a:t>dangan</a:t>
            </a:r>
            <a:r>
              <a:rPr lang="en-US" sz="2000" dirty="0"/>
              <a:t> </a:t>
            </a:r>
            <a:r>
              <a:rPr lang="en-US" sz="2000" dirty="0" err="1">
                <a:hlinkClick r:id="rId2"/>
              </a:rPr>
              <a:t>fungsi</a:t>
            </a:r>
            <a:r>
              <a:rPr lang="en-US" sz="2000" dirty="0">
                <a:hlinkClick r:id="rId2"/>
              </a:rPr>
              <a:t> relay</a:t>
            </a:r>
            <a:r>
              <a:rPr lang="en-US" sz="2000" dirty="0"/>
              <a:t> </a:t>
            </a:r>
            <a:r>
              <a:rPr lang="en-US" sz="2000" dirty="0" err="1"/>
              <a:t>pada</a:t>
            </a:r>
            <a:r>
              <a:rPr lang="en-US" sz="2000" dirty="0"/>
              <a:t> </a:t>
            </a:r>
            <a:r>
              <a:rPr lang="en-US" sz="2000" dirty="0" err="1"/>
              <a:t>umumnya</a:t>
            </a:r>
            <a:r>
              <a:rPr lang="en-US" sz="2000" dirty="0"/>
              <a:t>, </a:t>
            </a:r>
            <a:r>
              <a:rPr lang="en-US" sz="2000" dirty="0" err="1"/>
              <a:t>cara</a:t>
            </a:r>
            <a:r>
              <a:rPr lang="en-US" sz="2000" dirty="0"/>
              <a:t> </a:t>
            </a:r>
            <a:r>
              <a:rPr lang="en-US" sz="2000" dirty="0" err="1"/>
              <a:t>kerja</a:t>
            </a:r>
            <a:r>
              <a:rPr lang="en-US" sz="2000" dirty="0"/>
              <a:t> Solid State Relay </a:t>
            </a:r>
            <a:r>
              <a:rPr lang="en-US" sz="2000" dirty="0" err="1"/>
              <a:t>sederhana</a:t>
            </a:r>
            <a:r>
              <a:rPr lang="en-US" sz="2000" dirty="0"/>
              <a:t> </a:t>
            </a:r>
            <a:r>
              <a:rPr lang="en-US" sz="2000" dirty="0" err="1"/>
              <a:t>saja</a:t>
            </a:r>
            <a:r>
              <a:rPr lang="en-US" sz="2000" dirty="0"/>
              <a:t>.</a:t>
            </a:r>
          </a:p>
          <a:p>
            <a:r>
              <a:rPr lang="en-US" sz="2000" dirty="0"/>
              <a:t>Ujung input </a:t>
            </a:r>
            <a:r>
              <a:rPr lang="en-US" sz="2000" dirty="0" err="1"/>
              <a:t>hanya</a:t>
            </a:r>
            <a:r>
              <a:rPr lang="en-US" sz="2000" dirty="0"/>
              <a:t> </a:t>
            </a:r>
            <a:r>
              <a:rPr lang="en-US" sz="2000" dirty="0" err="1"/>
              <a:t>membutuhkan</a:t>
            </a:r>
            <a:r>
              <a:rPr lang="en-US" sz="2000" dirty="0"/>
              <a:t> </a:t>
            </a:r>
            <a:r>
              <a:rPr lang="en-US" sz="2000" dirty="0" err="1"/>
              <a:t>arus</a:t>
            </a:r>
            <a:r>
              <a:rPr lang="en-US" sz="2000" dirty="0"/>
              <a:t>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kontrol</a:t>
            </a:r>
            <a:r>
              <a:rPr lang="en-US" sz="2000" dirty="0"/>
              <a:t> yang </a:t>
            </a:r>
            <a:r>
              <a:rPr lang="en-US" sz="2000" dirty="0" err="1"/>
              <a:t>kecil</a:t>
            </a:r>
            <a:r>
              <a:rPr lang="en-US" sz="2000" dirty="0"/>
              <a:t> </a:t>
            </a:r>
            <a:r>
              <a:rPr lang="en-US" sz="2000" dirty="0" err="1"/>
              <a:t>serta</a:t>
            </a:r>
            <a:r>
              <a:rPr lang="en-US" sz="2000" dirty="0"/>
              <a:t> </a:t>
            </a:r>
            <a:r>
              <a:rPr lang="en-US" sz="2000" dirty="0" err="1"/>
              <a:t>kompatibilitas</a:t>
            </a:r>
            <a:r>
              <a:rPr lang="en-US" sz="2000" dirty="0"/>
              <a:t> yang </a:t>
            </a:r>
            <a:r>
              <a:rPr lang="en-US" sz="2000" dirty="0" err="1"/>
              <a:t>lebih</a:t>
            </a:r>
            <a:r>
              <a:rPr lang="en-US" sz="2000" dirty="0"/>
              <a:t> </a:t>
            </a:r>
            <a:r>
              <a:rPr lang="en-US" sz="2000" dirty="0" err="1"/>
              <a:t>baik</a:t>
            </a:r>
            <a:r>
              <a:rPr lang="en-US" sz="2000" dirty="0"/>
              <a:t> </a:t>
            </a:r>
            <a:r>
              <a:rPr lang="en-US" sz="2000" dirty="0" err="1"/>
              <a:t>dengan</a:t>
            </a:r>
            <a:r>
              <a:rPr lang="en-US" sz="2000" dirty="0"/>
              <a:t> TTL, HTL, CMOS Integrated Circuit.</a:t>
            </a:r>
          </a:p>
          <a:p>
            <a:r>
              <a:rPr lang="en-US" sz="2000" dirty="0"/>
              <a:t>SSR </a:t>
            </a:r>
            <a:r>
              <a:rPr lang="en-US" sz="2000" dirty="0" err="1"/>
              <a:t>juga</a:t>
            </a:r>
            <a:r>
              <a:rPr lang="en-US" sz="2000" dirty="0"/>
              <a:t> </a:t>
            </a:r>
            <a:r>
              <a:rPr lang="en-US" sz="2000" dirty="0" err="1"/>
              <a:t>menggunakan</a:t>
            </a:r>
            <a:r>
              <a:rPr lang="en-US" sz="2000" dirty="0"/>
              <a:t>  </a:t>
            </a:r>
            <a:r>
              <a:rPr lang="en-US" sz="2000" dirty="0" err="1"/>
              <a:t>sirkuit</a:t>
            </a:r>
            <a:r>
              <a:rPr lang="en-US" sz="2000" dirty="0"/>
              <a:t> </a:t>
            </a:r>
            <a:r>
              <a:rPr lang="en-US" sz="2000" dirty="0" err="1"/>
              <a:t>keluaran</a:t>
            </a:r>
            <a:r>
              <a:rPr lang="en-US" sz="2000" dirty="0"/>
              <a:t> yang </a:t>
            </a:r>
            <a:r>
              <a:rPr lang="en-US" sz="2000" dirty="0" err="1"/>
              <a:t>mengadopsi</a:t>
            </a:r>
            <a:r>
              <a:rPr lang="en-US" sz="2000" dirty="0"/>
              <a:t> </a:t>
            </a:r>
            <a:r>
              <a:rPr lang="en-US" sz="2000" dirty="0" err="1"/>
              <a:t>thyristor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transistor </a:t>
            </a:r>
            <a:r>
              <a:rPr lang="en-US" sz="2000" dirty="0" err="1"/>
              <a:t>berdaya</a:t>
            </a:r>
            <a:r>
              <a:rPr lang="en-US" sz="2000" dirty="0"/>
              <a:t> </a:t>
            </a:r>
            <a:r>
              <a:rPr lang="en-US" sz="2000" dirty="0" err="1"/>
              <a:t>tinggi</a:t>
            </a:r>
            <a:r>
              <a:rPr lang="en-US" sz="2000" dirty="0"/>
              <a:t> yang </a:t>
            </a:r>
            <a:r>
              <a:rPr lang="en-US" sz="2000" dirty="0" err="1"/>
              <a:t>berfungsi</a:t>
            </a:r>
            <a:r>
              <a:rPr lang="en-US" sz="2000" dirty="0"/>
              <a:t> </a:t>
            </a:r>
            <a:r>
              <a:rPr lang="en-US" sz="2000" dirty="0" err="1"/>
              <a:t>untuk</a:t>
            </a:r>
            <a:r>
              <a:rPr lang="en-US" sz="2000" dirty="0"/>
              <a:t> </a:t>
            </a:r>
            <a:r>
              <a:rPr lang="en-US" sz="2000" dirty="0" err="1"/>
              <a:t>menyambung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memutuskan</a:t>
            </a:r>
            <a:r>
              <a:rPr lang="en-US" sz="2000" dirty="0"/>
              <a:t> </a:t>
            </a:r>
            <a:r>
              <a:rPr lang="en-US" sz="2000" dirty="0" err="1"/>
              <a:t>arus</a:t>
            </a:r>
            <a:r>
              <a:rPr lang="en-US" sz="2000" dirty="0"/>
              <a:t> </a:t>
            </a:r>
            <a:r>
              <a:rPr lang="en-US" sz="2000" dirty="0" err="1"/>
              <a:t>beban</a:t>
            </a:r>
            <a:r>
              <a:rPr lang="en-US" sz="2000" dirty="0"/>
              <a:t>.</a:t>
            </a:r>
          </a:p>
          <a:p>
            <a:endParaRPr lang="en-US" sz="2000" dirty="0"/>
          </a:p>
        </p:txBody>
      </p:sp>
      <p:pic>
        <p:nvPicPr>
          <p:cNvPr id="4098" name="Picture 2" descr="cara penggunaan solid state rela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3152" y="1677095"/>
            <a:ext cx="4158848" cy="4158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17778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TUGAS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Buatlah</a:t>
            </a:r>
            <a:r>
              <a:rPr lang="en-US" dirty="0" smtClean="0"/>
              <a:t> wiring diagram </a:t>
            </a:r>
            <a:r>
              <a:rPr lang="en-US" dirty="0" err="1" smtClean="0"/>
              <a:t>dan</a:t>
            </a:r>
            <a:r>
              <a:rPr lang="en-US" dirty="0" smtClean="0"/>
              <a:t> script </a:t>
            </a:r>
            <a:r>
              <a:rPr lang="en-US" dirty="0" err="1" smtClean="0"/>
              <a:t>arduino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menyalakan</a:t>
            </a:r>
            <a:r>
              <a:rPr lang="en-US" dirty="0" smtClean="0"/>
              <a:t> </a:t>
            </a:r>
            <a:r>
              <a:rPr lang="en-US" dirty="0" err="1" smtClean="0"/>
              <a:t>dua</a:t>
            </a:r>
            <a:r>
              <a:rPr lang="en-US" dirty="0" smtClean="0"/>
              <a:t> </a:t>
            </a:r>
            <a:r>
              <a:rPr lang="en-US" dirty="0" err="1" smtClean="0"/>
              <a:t>buah</a:t>
            </a:r>
            <a:r>
              <a:rPr lang="en-US" dirty="0" smtClean="0"/>
              <a:t> </a:t>
            </a:r>
            <a:r>
              <a:rPr lang="en-US" dirty="0" err="1" smtClean="0"/>
              <a:t>lampu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prinsip</a:t>
            </a:r>
            <a:r>
              <a:rPr lang="en-US" dirty="0" smtClean="0"/>
              <a:t> </a:t>
            </a:r>
            <a:r>
              <a:rPr lang="en-US" dirty="0" err="1" smtClean="0"/>
              <a:t>kerja</a:t>
            </a:r>
            <a:r>
              <a:rPr lang="en-US" dirty="0" smtClean="0"/>
              <a:t> </a:t>
            </a:r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err="1" smtClean="0"/>
              <a:t>berikut</a:t>
            </a:r>
            <a:r>
              <a:rPr lang="en-US" dirty="0" smtClean="0"/>
              <a:t>:</a:t>
            </a:r>
          </a:p>
          <a:p>
            <a:pPr lvl="1"/>
            <a:r>
              <a:rPr lang="en-US" dirty="0" err="1" smtClean="0"/>
              <a:t>Lampu</a:t>
            </a:r>
            <a:r>
              <a:rPr lang="en-US" dirty="0" smtClean="0"/>
              <a:t> 1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menyala</a:t>
            </a:r>
            <a:r>
              <a:rPr lang="en-US" dirty="0" smtClean="0"/>
              <a:t> (relay </a:t>
            </a:r>
            <a:r>
              <a:rPr lang="en-US" dirty="0" err="1" smtClean="0"/>
              <a:t>diaktifkan</a:t>
            </a:r>
            <a:r>
              <a:rPr lang="en-US" dirty="0" smtClean="0"/>
              <a:t>) </a:t>
            </a:r>
            <a:r>
              <a:rPr lang="en-US" dirty="0" err="1"/>
              <a:t>selama</a:t>
            </a:r>
            <a:r>
              <a:rPr lang="en-US" dirty="0"/>
              <a:t> 10 </a:t>
            </a:r>
            <a:r>
              <a:rPr lang="en-US" dirty="0" err="1"/>
              <a:t>detik</a:t>
            </a:r>
            <a:r>
              <a:rPr lang="en-US" dirty="0"/>
              <a:t> </a:t>
            </a:r>
            <a:endParaRPr lang="en-US" dirty="0" smtClean="0"/>
          </a:p>
          <a:p>
            <a:pPr lvl="1"/>
            <a:r>
              <a:rPr lang="en-US" dirty="0" err="1" smtClean="0"/>
              <a:t>Kemudian</a:t>
            </a:r>
            <a:r>
              <a:rPr lang="en-US" dirty="0" smtClean="0"/>
              <a:t> </a:t>
            </a:r>
            <a:r>
              <a:rPr lang="en-US" dirty="0" err="1" smtClean="0"/>
              <a:t>lampu</a:t>
            </a:r>
            <a:r>
              <a:rPr lang="en-US" dirty="0" smtClean="0"/>
              <a:t> 2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menyala</a:t>
            </a:r>
            <a:r>
              <a:rPr lang="en-US" dirty="0" smtClean="0"/>
              <a:t>  (relay </a:t>
            </a:r>
            <a:r>
              <a:rPr lang="en-US" dirty="0" err="1" smtClean="0"/>
              <a:t>diaktifkan</a:t>
            </a:r>
            <a:r>
              <a:rPr lang="en-US" dirty="0" smtClean="0"/>
              <a:t>) selama10 </a:t>
            </a:r>
            <a:r>
              <a:rPr lang="en-US" dirty="0" err="1" smtClean="0"/>
              <a:t>detik</a:t>
            </a:r>
            <a:r>
              <a:rPr lang="en-US" dirty="0" smtClean="0"/>
              <a:t> </a:t>
            </a:r>
            <a:r>
              <a:rPr lang="en-US" dirty="0" err="1" smtClean="0"/>
              <a:t>setelah</a:t>
            </a:r>
            <a:r>
              <a:rPr lang="en-US" dirty="0" smtClean="0"/>
              <a:t> </a:t>
            </a:r>
            <a:r>
              <a:rPr lang="en-US" dirty="0" err="1" smtClean="0"/>
              <a:t>lampu</a:t>
            </a:r>
            <a:r>
              <a:rPr lang="en-US" dirty="0" smtClean="0"/>
              <a:t> 1 </a:t>
            </a:r>
            <a:r>
              <a:rPr lang="en-US" dirty="0" err="1" smtClean="0"/>
              <a:t>mati</a:t>
            </a:r>
            <a:endParaRPr lang="en-US" dirty="0" smtClean="0"/>
          </a:p>
          <a:p>
            <a:pPr lvl="1"/>
            <a:r>
              <a:rPr lang="en-US" dirty="0" err="1" smtClean="0"/>
              <a:t>Gunakan</a:t>
            </a:r>
            <a:r>
              <a:rPr lang="en-US" dirty="0" smtClean="0"/>
              <a:t> Relay </a:t>
            </a:r>
            <a:r>
              <a:rPr lang="en-US" dirty="0" err="1" smtClean="0"/>
              <a:t>jenis</a:t>
            </a:r>
            <a:r>
              <a:rPr lang="en-US" smtClean="0"/>
              <a:t> SPDT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8835974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23</TotalTime>
  <Words>356</Words>
  <Application>Microsoft Office PowerPoint</Application>
  <PresentationFormat>Widescreen</PresentationFormat>
  <Paragraphs>43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Century Gothic</vt:lpstr>
      <vt:lpstr>Wingdings 3</vt:lpstr>
      <vt:lpstr>Wisp</vt:lpstr>
      <vt:lpstr>RELAY</vt:lpstr>
      <vt:lpstr>PENGERTIAN</vt:lpstr>
      <vt:lpstr>SIMBOL DAN CONTOH RELAY</vt:lpstr>
      <vt:lpstr>KOMPONEN RELAY</vt:lpstr>
      <vt:lpstr>PRINSIP KERJA</vt:lpstr>
      <vt:lpstr>THROW DAN POLE PADA RELAY</vt:lpstr>
      <vt:lpstr>JENIS RELAY BERDASARKAN JUMLAH POLE DAN THROW</vt:lpstr>
      <vt:lpstr>PowerPoint Presentation</vt:lpstr>
      <vt:lpstr>FUNGSI DAN APLIKASI RELAY</vt:lpstr>
      <vt:lpstr>SSR (SOLID STATE RELAY)</vt:lpstr>
      <vt:lpstr>TUGAS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RELAY</dc:title>
  <dc:creator>Lenovo</dc:creator>
  <cp:lastModifiedBy>Lenovo</cp:lastModifiedBy>
  <cp:revision>3</cp:revision>
  <dcterms:created xsi:type="dcterms:W3CDTF">2021-10-18T03:32:01Z</dcterms:created>
  <dcterms:modified xsi:type="dcterms:W3CDTF">2021-10-18T03:55:55Z</dcterms:modified>
</cp:coreProperties>
</file>