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68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52400" y="1392936"/>
            <a:ext cx="8839200" cy="4996180"/>
          </a:xfrm>
          <a:custGeom>
            <a:avLst/>
            <a:gdLst/>
            <a:ahLst/>
            <a:cxnLst/>
            <a:rect l="l" t="t" r="r" b="b"/>
            <a:pathLst>
              <a:path w="8839200" h="4996180">
                <a:moveTo>
                  <a:pt x="0" y="4995672"/>
                </a:moveTo>
                <a:lnTo>
                  <a:pt x="8839200" y="4995672"/>
                </a:lnTo>
                <a:lnTo>
                  <a:pt x="8839200" y="0"/>
                </a:lnTo>
                <a:lnTo>
                  <a:pt x="0" y="0"/>
                </a:lnTo>
                <a:lnTo>
                  <a:pt x="0" y="4995672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52400" y="6697980"/>
            <a:ext cx="8839200" cy="7620"/>
          </a:xfrm>
          <a:custGeom>
            <a:avLst/>
            <a:gdLst/>
            <a:ahLst/>
            <a:cxnLst/>
            <a:rect l="l" t="t" r="r" b="b"/>
            <a:pathLst>
              <a:path w="8839200" h="7620">
                <a:moveTo>
                  <a:pt x="0" y="7619"/>
                </a:moveTo>
                <a:lnTo>
                  <a:pt x="8839200" y="7619"/>
                </a:lnTo>
                <a:lnTo>
                  <a:pt x="8839200" y="0"/>
                </a:lnTo>
                <a:lnTo>
                  <a:pt x="0" y="0"/>
                </a:lnTo>
                <a:lnTo>
                  <a:pt x="0" y="7619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8991600" y="0"/>
                </a:lnTo>
                <a:lnTo>
                  <a:pt x="152400" y="0"/>
                </a:lnTo>
                <a:lnTo>
                  <a:pt x="0" y="0"/>
                </a:lnTo>
                <a:lnTo>
                  <a:pt x="0" y="1392936"/>
                </a:lnTo>
                <a:lnTo>
                  <a:pt x="0" y="6858000"/>
                </a:lnTo>
                <a:lnTo>
                  <a:pt x="152400" y="6858000"/>
                </a:lnTo>
                <a:lnTo>
                  <a:pt x="152400" y="1392936"/>
                </a:lnTo>
                <a:lnTo>
                  <a:pt x="8991600" y="1392936"/>
                </a:lnTo>
                <a:lnTo>
                  <a:pt x="8991600" y="6858000"/>
                </a:lnTo>
                <a:lnTo>
                  <a:pt x="9144000" y="6858000"/>
                </a:lnTo>
                <a:lnTo>
                  <a:pt x="9144000" y="1392936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49352" y="6388608"/>
            <a:ext cx="8833485" cy="309880"/>
          </a:xfrm>
          <a:custGeom>
            <a:avLst/>
            <a:gdLst/>
            <a:ahLst/>
            <a:cxnLst/>
            <a:rect l="l" t="t" r="r" b="b"/>
            <a:pathLst>
              <a:path w="8833485" h="309879">
                <a:moveTo>
                  <a:pt x="8833104" y="0"/>
                </a:moveTo>
                <a:lnTo>
                  <a:pt x="0" y="0"/>
                </a:lnTo>
                <a:lnTo>
                  <a:pt x="0" y="309371"/>
                </a:lnTo>
                <a:lnTo>
                  <a:pt x="8833104" y="309371"/>
                </a:lnTo>
                <a:lnTo>
                  <a:pt x="8833104" y="0"/>
                </a:lnTo>
                <a:close/>
              </a:path>
            </a:pathLst>
          </a:custGeom>
          <a:solidFill>
            <a:srgbClr val="8BAC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52400" y="155447"/>
            <a:ext cx="8833485" cy="6547484"/>
          </a:xfrm>
          <a:custGeom>
            <a:avLst/>
            <a:gdLst/>
            <a:ahLst/>
            <a:cxnLst/>
            <a:rect l="l" t="t" r="r" b="b"/>
            <a:pathLst>
              <a:path w="8833485" h="6547484">
                <a:moveTo>
                  <a:pt x="0" y="6547104"/>
                </a:moveTo>
                <a:lnTo>
                  <a:pt x="8833104" y="6547104"/>
                </a:lnTo>
                <a:lnTo>
                  <a:pt x="8833104" y="0"/>
                </a:lnTo>
                <a:lnTo>
                  <a:pt x="0" y="0"/>
                </a:lnTo>
                <a:lnTo>
                  <a:pt x="0" y="6547104"/>
                </a:lnTo>
                <a:close/>
              </a:path>
            </a:pathLst>
          </a:custGeom>
          <a:ln w="9143">
            <a:solidFill>
              <a:srgbClr val="7A97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52400" y="1277111"/>
            <a:ext cx="8833485" cy="0"/>
          </a:xfrm>
          <a:custGeom>
            <a:avLst/>
            <a:gdLst/>
            <a:ahLst/>
            <a:cxnLst/>
            <a:rect l="l" t="t" r="r" b="b"/>
            <a:pathLst>
              <a:path w="8833485">
                <a:moveTo>
                  <a:pt x="0" y="0"/>
                </a:moveTo>
                <a:lnTo>
                  <a:pt x="8833104" y="0"/>
                </a:lnTo>
              </a:path>
            </a:pathLst>
          </a:custGeom>
          <a:ln w="9144">
            <a:solidFill>
              <a:srgbClr val="7A9799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4267200" y="955547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609600" y="304800"/>
                </a:moveTo>
                <a:lnTo>
                  <a:pt x="605599" y="255384"/>
                </a:lnTo>
                <a:lnTo>
                  <a:pt x="594042" y="208483"/>
                </a:lnTo>
                <a:lnTo>
                  <a:pt x="575564" y="164757"/>
                </a:lnTo>
                <a:lnTo>
                  <a:pt x="550760" y="124815"/>
                </a:lnTo>
                <a:lnTo>
                  <a:pt x="520293" y="89306"/>
                </a:lnTo>
                <a:lnTo>
                  <a:pt x="484771" y="58826"/>
                </a:lnTo>
                <a:lnTo>
                  <a:pt x="444842" y="34036"/>
                </a:lnTo>
                <a:lnTo>
                  <a:pt x="401116" y="15544"/>
                </a:lnTo>
                <a:lnTo>
                  <a:pt x="354215" y="4000"/>
                </a:lnTo>
                <a:lnTo>
                  <a:pt x="304800" y="0"/>
                </a:lnTo>
                <a:lnTo>
                  <a:pt x="255371" y="4000"/>
                </a:lnTo>
                <a:lnTo>
                  <a:pt x="208470" y="15557"/>
                </a:lnTo>
                <a:lnTo>
                  <a:pt x="164744" y="34036"/>
                </a:lnTo>
                <a:lnTo>
                  <a:pt x="124815" y="58839"/>
                </a:lnTo>
                <a:lnTo>
                  <a:pt x="89293" y="89306"/>
                </a:lnTo>
                <a:lnTo>
                  <a:pt x="58826" y="124828"/>
                </a:lnTo>
                <a:lnTo>
                  <a:pt x="34023" y="164757"/>
                </a:lnTo>
                <a:lnTo>
                  <a:pt x="15544" y="208483"/>
                </a:lnTo>
                <a:lnTo>
                  <a:pt x="3987" y="255384"/>
                </a:lnTo>
                <a:lnTo>
                  <a:pt x="0" y="304800"/>
                </a:lnTo>
                <a:lnTo>
                  <a:pt x="3987" y="354228"/>
                </a:lnTo>
                <a:lnTo>
                  <a:pt x="15544" y="401129"/>
                </a:lnTo>
                <a:lnTo>
                  <a:pt x="34023" y="444855"/>
                </a:lnTo>
                <a:lnTo>
                  <a:pt x="58826" y="484797"/>
                </a:lnTo>
                <a:lnTo>
                  <a:pt x="89293" y="520306"/>
                </a:lnTo>
                <a:lnTo>
                  <a:pt x="124815" y="550773"/>
                </a:lnTo>
                <a:lnTo>
                  <a:pt x="164744" y="575576"/>
                </a:lnTo>
                <a:lnTo>
                  <a:pt x="208483" y="594055"/>
                </a:lnTo>
                <a:lnTo>
                  <a:pt x="255371" y="605612"/>
                </a:lnTo>
                <a:lnTo>
                  <a:pt x="304800" y="609600"/>
                </a:lnTo>
                <a:lnTo>
                  <a:pt x="354215" y="605612"/>
                </a:lnTo>
                <a:lnTo>
                  <a:pt x="401116" y="594055"/>
                </a:lnTo>
                <a:lnTo>
                  <a:pt x="444842" y="575576"/>
                </a:lnTo>
                <a:lnTo>
                  <a:pt x="484784" y="550773"/>
                </a:lnTo>
                <a:lnTo>
                  <a:pt x="520293" y="520306"/>
                </a:lnTo>
                <a:lnTo>
                  <a:pt x="550773" y="484784"/>
                </a:lnTo>
                <a:lnTo>
                  <a:pt x="575564" y="444855"/>
                </a:lnTo>
                <a:lnTo>
                  <a:pt x="594055" y="401116"/>
                </a:lnTo>
                <a:lnTo>
                  <a:pt x="605599" y="354228"/>
                </a:lnTo>
                <a:lnTo>
                  <a:pt x="609600" y="304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4337303" y="1026667"/>
            <a:ext cx="471170" cy="469900"/>
          </a:xfrm>
          <a:custGeom>
            <a:avLst/>
            <a:gdLst/>
            <a:ahLst/>
            <a:cxnLst/>
            <a:rect l="l" t="t" r="r" b="b"/>
            <a:pathLst>
              <a:path w="471170" h="469900">
                <a:moveTo>
                  <a:pt x="258191" y="0"/>
                </a:moveTo>
                <a:lnTo>
                  <a:pt x="234187" y="0"/>
                </a:lnTo>
                <a:lnTo>
                  <a:pt x="210058" y="1270"/>
                </a:lnTo>
                <a:lnTo>
                  <a:pt x="164211" y="10160"/>
                </a:lnTo>
                <a:lnTo>
                  <a:pt x="122300" y="29210"/>
                </a:lnTo>
                <a:lnTo>
                  <a:pt x="84836" y="54610"/>
                </a:lnTo>
                <a:lnTo>
                  <a:pt x="52959" y="86360"/>
                </a:lnTo>
                <a:lnTo>
                  <a:pt x="27940" y="124460"/>
                </a:lnTo>
                <a:lnTo>
                  <a:pt x="10160" y="166370"/>
                </a:lnTo>
                <a:lnTo>
                  <a:pt x="1016" y="212089"/>
                </a:lnTo>
                <a:lnTo>
                  <a:pt x="0" y="236220"/>
                </a:lnTo>
                <a:lnTo>
                  <a:pt x="1397" y="260350"/>
                </a:lnTo>
                <a:lnTo>
                  <a:pt x="11049" y="306070"/>
                </a:lnTo>
                <a:lnTo>
                  <a:pt x="29083" y="347979"/>
                </a:lnTo>
                <a:lnTo>
                  <a:pt x="54610" y="386079"/>
                </a:lnTo>
                <a:lnTo>
                  <a:pt x="86613" y="417829"/>
                </a:lnTo>
                <a:lnTo>
                  <a:pt x="124333" y="443229"/>
                </a:lnTo>
                <a:lnTo>
                  <a:pt x="166750" y="461010"/>
                </a:lnTo>
                <a:lnTo>
                  <a:pt x="212725" y="469900"/>
                </a:lnTo>
                <a:lnTo>
                  <a:pt x="236728" y="469900"/>
                </a:lnTo>
                <a:lnTo>
                  <a:pt x="260858" y="468629"/>
                </a:lnTo>
                <a:lnTo>
                  <a:pt x="284099" y="466089"/>
                </a:lnTo>
                <a:lnTo>
                  <a:pt x="306705" y="459739"/>
                </a:lnTo>
                <a:lnTo>
                  <a:pt x="324696" y="453389"/>
                </a:lnTo>
                <a:lnTo>
                  <a:pt x="213487" y="453389"/>
                </a:lnTo>
                <a:lnTo>
                  <a:pt x="191770" y="449579"/>
                </a:lnTo>
                <a:lnTo>
                  <a:pt x="150749" y="436879"/>
                </a:lnTo>
                <a:lnTo>
                  <a:pt x="113537" y="416560"/>
                </a:lnTo>
                <a:lnTo>
                  <a:pt x="81153" y="389889"/>
                </a:lnTo>
                <a:lnTo>
                  <a:pt x="54356" y="358139"/>
                </a:lnTo>
                <a:lnTo>
                  <a:pt x="34162" y="321310"/>
                </a:lnTo>
                <a:lnTo>
                  <a:pt x="21336" y="279400"/>
                </a:lnTo>
                <a:lnTo>
                  <a:pt x="16827" y="236220"/>
                </a:lnTo>
                <a:lnTo>
                  <a:pt x="16823" y="233679"/>
                </a:lnTo>
                <a:lnTo>
                  <a:pt x="17780" y="213360"/>
                </a:lnTo>
                <a:lnTo>
                  <a:pt x="26416" y="170179"/>
                </a:lnTo>
                <a:lnTo>
                  <a:pt x="43053" y="130810"/>
                </a:lnTo>
                <a:lnTo>
                  <a:pt x="66421" y="96520"/>
                </a:lnTo>
                <a:lnTo>
                  <a:pt x="96138" y="66039"/>
                </a:lnTo>
                <a:lnTo>
                  <a:pt x="130937" y="43179"/>
                </a:lnTo>
                <a:lnTo>
                  <a:pt x="170053" y="26670"/>
                </a:lnTo>
                <a:lnTo>
                  <a:pt x="212598" y="17779"/>
                </a:lnTo>
                <a:lnTo>
                  <a:pt x="235076" y="16510"/>
                </a:lnTo>
                <a:lnTo>
                  <a:pt x="322495" y="16510"/>
                </a:lnTo>
                <a:lnTo>
                  <a:pt x="304292" y="10160"/>
                </a:lnTo>
                <a:lnTo>
                  <a:pt x="281686" y="3810"/>
                </a:lnTo>
                <a:lnTo>
                  <a:pt x="258191" y="0"/>
                </a:lnTo>
                <a:close/>
              </a:path>
              <a:path w="471170" h="469900">
                <a:moveTo>
                  <a:pt x="322495" y="16510"/>
                </a:moveTo>
                <a:lnTo>
                  <a:pt x="235076" y="16510"/>
                </a:lnTo>
                <a:lnTo>
                  <a:pt x="257429" y="17779"/>
                </a:lnTo>
                <a:lnTo>
                  <a:pt x="279146" y="20320"/>
                </a:lnTo>
                <a:lnTo>
                  <a:pt x="320294" y="33020"/>
                </a:lnTo>
                <a:lnTo>
                  <a:pt x="357378" y="53339"/>
                </a:lnTo>
                <a:lnTo>
                  <a:pt x="389890" y="80010"/>
                </a:lnTo>
                <a:lnTo>
                  <a:pt x="416560" y="113029"/>
                </a:lnTo>
                <a:lnTo>
                  <a:pt x="436880" y="149860"/>
                </a:lnTo>
                <a:lnTo>
                  <a:pt x="449580" y="190500"/>
                </a:lnTo>
                <a:lnTo>
                  <a:pt x="454088" y="233679"/>
                </a:lnTo>
                <a:lnTo>
                  <a:pt x="454092" y="236220"/>
                </a:lnTo>
                <a:lnTo>
                  <a:pt x="453136" y="256539"/>
                </a:lnTo>
                <a:lnTo>
                  <a:pt x="444500" y="299720"/>
                </a:lnTo>
                <a:lnTo>
                  <a:pt x="427990" y="339089"/>
                </a:lnTo>
                <a:lnTo>
                  <a:pt x="404495" y="373379"/>
                </a:lnTo>
                <a:lnTo>
                  <a:pt x="374904" y="403860"/>
                </a:lnTo>
                <a:lnTo>
                  <a:pt x="340106" y="426720"/>
                </a:lnTo>
                <a:lnTo>
                  <a:pt x="300863" y="444500"/>
                </a:lnTo>
                <a:lnTo>
                  <a:pt x="258318" y="452120"/>
                </a:lnTo>
                <a:lnTo>
                  <a:pt x="235838" y="453389"/>
                </a:lnTo>
                <a:lnTo>
                  <a:pt x="324696" y="453389"/>
                </a:lnTo>
                <a:lnTo>
                  <a:pt x="368173" y="429260"/>
                </a:lnTo>
                <a:lnTo>
                  <a:pt x="402844" y="400050"/>
                </a:lnTo>
                <a:lnTo>
                  <a:pt x="431292" y="365760"/>
                </a:lnTo>
                <a:lnTo>
                  <a:pt x="452882" y="325120"/>
                </a:lnTo>
                <a:lnTo>
                  <a:pt x="466344" y="281939"/>
                </a:lnTo>
                <a:lnTo>
                  <a:pt x="470916" y="233679"/>
                </a:lnTo>
                <a:lnTo>
                  <a:pt x="469519" y="209550"/>
                </a:lnTo>
                <a:lnTo>
                  <a:pt x="459994" y="163829"/>
                </a:lnTo>
                <a:lnTo>
                  <a:pt x="441960" y="121920"/>
                </a:lnTo>
                <a:lnTo>
                  <a:pt x="416433" y="85089"/>
                </a:lnTo>
                <a:lnTo>
                  <a:pt x="384301" y="52070"/>
                </a:lnTo>
                <a:lnTo>
                  <a:pt x="346710" y="27939"/>
                </a:lnTo>
                <a:lnTo>
                  <a:pt x="326136" y="17779"/>
                </a:lnTo>
                <a:lnTo>
                  <a:pt x="322495" y="16510"/>
                </a:lnTo>
                <a:close/>
              </a:path>
              <a:path w="471170" h="469900">
                <a:moveTo>
                  <a:pt x="235838" y="33020"/>
                </a:moveTo>
                <a:lnTo>
                  <a:pt x="195199" y="36829"/>
                </a:lnTo>
                <a:lnTo>
                  <a:pt x="157225" y="49529"/>
                </a:lnTo>
                <a:lnTo>
                  <a:pt x="122936" y="67310"/>
                </a:lnTo>
                <a:lnTo>
                  <a:pt x="92963" y="92710"/>
                </a:lnTo>
                <a:lnTo>
                  <a:pt x="68199" y="121920"/>
                </a:lnTo>
                <a:lnTo>
                  <a:pt x="49530" y="156210"/>
                </a:lnTo>
                <a:lnTo>
                  <a:pt x="37719" y="194310"/>
                </a:lnTo>
                <a:lnTo>
                  <a:pt x="33591" y="233679"/>
                </a:lnTo>
                <a:lnTo>
                  <a:pt x="33583" y="236220"/>
                </a:lnTo>
                <a:lnTo>
                  <a:pt x="34417" y="255270"/>
                </a:lnTo>
                <a:lnTo>
                  <a:pt x="42418" y="294639"/>
                </a:lnTo>
                <a:lnTo>
                  <a:pt x="57785" y="331470"/>
                </a:lnTo>
                <a:lnTo>
                  <a:pt x="79375" y="363220"/>
                </a:lnTo>
                <a:lnTo>
                  <a:pt x="106680" y="391160"/>
                </a:lnTo>
                <a:lnTo>
                  <a:pt x="138937" y="412750"/>
                </a:lnTo>
                <a:lnTo>
                  <a:pt x="175006" y="427989"/>
                </a:lnTo>
                <a:lnTo>
                  <a:pt x="214375" y="435610"/>
                </a:lnTo>
                <a:lnTo>
                  <a:pt x="235076" y="436879"/>
                </a:lnTo>
                <a:lnTo>
                  <a:pt x="255650" y="435610"/>
                </a:lnTo>
                <a:lnTo>
                  <a:pt x="275717" y="433070"/>
                </a:lnTo>
                <a:lnTo>
                  <a:pt x="295148" y="427989"/>
                </a:lnTo>
                <a:lnTo>
                  <a:pt x="313690" y="421639"/>
                </a:lnTo>
                <a:lnTo>
                  <a:pt x="316211" y="420370"/>
                </a:lnTo>
                <a:lnTo>
                  <a:pt x="234187" y="420370"/>
                </a:lnTo>
                <a:lnTo>
                  <a:pt x="215137" y="419100"/>
                </a:lnTo>
                <a:lnTo>
                  <a:pt x="162306" y="405129"/>
                </a:lnTo>
                <a:lnTo>
                  <a:pt x="116840" y="377189"/>
                </a:lnTo>
                <a:lnTo>
                  <a:pt x="81153" y="337820"/>
                </a:lnTo>
                <a:lnTo>
                  <a:pt x="58166" y="289560"/>
                </a:lnTo>
                <a:lnTo>
                  <a:pt x="50292" y="233679"/>
                </a:lnTo>
                <a:lnTo>
                  <a:pt x="51308" y="214629"/>
                </a:lnTo>
                <a:lnTo>
                  <a:pt x="65278" y="162560"/>
                </a:lnTo>
                <a:lnTo>
                  <a:pt x="93345" y="116839"/>
                </a:lnTo>
                <a:lnTo>
                  <a:pt x="132969" y="81279"/>
                </a:lnTo>
                <a:lnTo>
                  <a:pt x="181737" y="57150"/>
                </a:lnTo>
                <a:lnTo>
                  <a:pt x="236728" y="49529"/>
                </a:lnTo>
                <a:lnTo>
                  <a:pt x="314451" y="49529"/>
                </a:lnTo>
                <a:lnTo>
                  <a:pt x="295910" y="41910"/>
                </a:lnTo>
                <a:lnTo>
                  <a:pt x="276606" y="36829"/>
                </a:lnTo>
                <a:lnTo>
                  <a:pt x="256540" y="34289"/>
                </a:lnTo>
                <a:lnTo>
                  <a:pt x="235838" y="33020"/>
                </a:lnTo>
                <a:close/>
              </a:path>
              <a:path w="471170" h="469900">
                <a:moveTo>
                  <a:pt x="314451" y="49529"/>
                </a:moveTo>
                <a:lnTo>
                  <a:pt x="236728" y="49529"/>
                </a:lnTo>
                <a:lnTo>
                  <a:pt x="255778" y="50800"/>
                </a:lnTo>
                <a:lnTo>
                  <a:pt x="273938" y="53339"/>
                </a:lnTo>
                <a:lnTo>
                  <a:pt x="324866" y="72389"/>
                </a:lnTo>
                <a:lnTo>
                  <a:pt x="367284" y="105410"/>
                </a:lnTo>
                <a:lnTo>
                  <a:pt x="398907" y="148589"/>
                </a:lnTo>
                <a:lnTo>
                  <a:pt x="417068" y="199389"/>
                </a:lnTo>
                <a:lnTo>
                  <a:pt x="420624" y="236220"/>
                </a:lnTo>
                <a:lnTo>
                  <a:pt x="419608" y="255270"/>
                </a:lnTo>
                <a:lnTo>
                  <a:pt x="405638" y="308610"/>
                </a:lnTo>
                <a:lnTo>
                  <a:pt x="377571" y="354329"/>
                </a:lnTo>
                <a:lnTo>
                  <a:pt x="338074" y="389889"/>
                </a:lnTo>
                <a:lnTo>
                  <a:pt x="289433" y="412750"/>
                </a:lnTo>
                <a:lnTo>
                  <a:pt x="234187" y="420370"/>
                </a:lnTo>
                <a:lnTo>
                  <a:pt x="316211" y="420370"/>
                </a:lnTo>
                <a:lnTo>
                  <a:pt x="363600" y="391160"/>
                </a:lnTo>
                <a:lnTo>
                  <a:pt x="391033" y="364489"/>
                </a:lnTo>
                <a:lnTo>
                  <a:pt x="412876" y="331470"/>
                </a:lnTo>
                <a:lnTo>
                  <a:pt x="428244" y="295910"/>
                </a:lnTo>
                <a:lnTo>
                  <a:pt x="436372" y="256539"/>
                </a:lnTo>
                <a:lnTo>
                  <a:pt x="437332" y="233679"/>
                </a:lnTo>
                <a:lnTo>
                  <a:pt x="436499" y="214629"/>
                </a:lnTo>
                <a:lnTo>
                  <a:pt x="428498" y="175260"/>
                </a:lnTo>
                <a:lnTo>
                  <a:pt x="413258" y="139700"/>
                </a:lnTo>
                <a:lnTo>
                  <a:pt x="391541" y="106679"/>
                </a:lnTo>
                <a:lnTo>
                  <a:pt x="364236" y="80010"/>
                </a:lnTo>
                <a:lnTo>
                  <a:pt x="332105" y="57150"/>
                </a:lnTo>
                <a:lnTo>
                  <a:pt x="314451" y="49529"/>
                </a:lnTo>
                <a:close/>
              </a:path>
            </a:pathLst>
          </a:custGeom>
          <a:solidFill>
            <a:srgbClr val="7A97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4562855" y="1575816"/>
            <a:ext cx="9525" cy="4819015"/>
          </a:xfrm>
          <a:custGeom>
            <a:avLst/>
            <a:gdLst/>
            <a:ahLst/>
            <a:cxnLst/>
            <a:rect l="l" t="t" r="r" b="b"/>
            <a:pathLst>
              <a:path w="9525" h="4819015">
                <a:moveTo>
                  <a:pt x="0" y="4818888"/>
                </a:moveTo>
                <a:lnTo>
                  <a:pt x="9144" y="0"/>
                </a:lnTo>
              </a:path>
            </a:pathLst>
          </a:custGeom>
          <a:ln w="9144">
            <a:solidFill>
              <a:srgbClr val="636B85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0" y="6705599"/>
            <a:ext cx="9144000" cy="152400"/>
          </a:xfrm>
          <a:custGeom>
            <a:avLst/>
            <a:gdLst/>
            <a:ahLst/>
            <a:cxnLst/>
            <a:rect l="l" t="t" r="r" b="b"/>
            <a:pathLst>
              <a:path w="9144000" h="152400">
                <a:moveTo>
                  <a:pt x="9144000" y="0"/>
                </a:moveTo>
                <a:lnTo>
                  <a:pt x="0" y="0"/>
                </a:lnTo>
                <a:lnTo>
                  <a:pt x="0" y="152400"/>
                </a:lnTo>
                <a:lnTo>
                  <a:pt x="9144000" y="152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880228" y="1491742"/>
            <a:ext cx="3846829" cy="44469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Segoe Print"/>
                <a:cs typeface="Segoe Print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69036" y="486155"/>
            <a:ext cx="2397252" cy="11765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523744" y="486155"/>
            <a:ext cx="4379976" cy="11765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903732" y="598931"/>
            <a:ext cx="7412735" cy="7909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45844" y="2368423"/>
            <a:ext cx="6522084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2146634"/>
            <a:ext cx="7668895" cy="2219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75005"/>
            <a:ext cx="717550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867535" algn="l"/>
                <a:tab pos="5704840" algn="l"/>
              </a:tabLst>
            </a:pPr>
            <a:r>
              <a:rPr sz="4400" spc="5" dirty="0">
                <a:solidFill>
                  <a:srgbClr val="FFFFFF"/>
                </a:solidFill>
                <a:latin typeface="Viner Hand ITC"/>
                <a:cs typeface="Viner Hand ITC"/>
              </a:rPr>
              <a:t>T</a:t>
            </a:r>
            <a:r>
              <a:rPr sz="4400" spc="10" dirty="0">
                <a:solidFill>
                  <a:srgbClr val="FFFFFF"/>
                </a:solidFill>
                <a:latin typeface="Viner Hand ITC"/>
                <a:cs typeface="Viner Hand ITC"/>
              </a:rPr>
              <a:t>E</a:t>
            </a:r>
            <a:r>
              <a:rPr sz="4400" spc="-5" dirty="0">
                <a:solidFill>
                  <a:srgbClr val="FFFFFF"/>
                </a:solidFill>
                <a:latin typeface="Viner Hand ITC"/>
                <a:cs typeface="Viner Hand ITC"/>
              </a:rPr>
              <a:t>O</a:t>
            </a:r>
            <a:r>
              <a:rPr sz="4400" spc="5" dirty="0">
                <a:solidFill>
                  <a:srgbClr val="FFFFFF"/>
                </a:solidFill>
                <a:latin typeface="Viner Hand ITC"/>
                <a:cs typeface="Viner Hand ITC"/>
              </a:rPr>
              <a:t>R</a:t>
            </a:r>
            <a:r>
              <a:rPr sz="4400" spc="-5" dirty="0">
                <a:solidFill>
                  <a:srgbClr val="FFFFFF"/>
                </a:solidFill>
                <a:latin typeface="Viner Hand ITC"/>
                <a:cs typeface="Viner Hand ITC"/>
              </a:rPr>
              <a:t>I</a:t>
            </a:r>
            <a:r>
              <a:rPr sz="4400" dirty="0">
                <a:solidFill>
                  <a:srgbClr val="FFFFFF"/>
                </a:solidFill>
                <a:latin typeface="Viner Hand ITC"/>
                <a:cs typeface="Viner Hand ITC"/>
              </a:rPr>
              <a:t>	</a:t>
            </a:r>
            <a:r>
              <a:rPr sz="4400" spc="-5" dirty="0">
                <a:solidFill>
                  <a:srgbClr val="FFFFFF"/>
                </a:solidFill>
                <a:latin typeface="Viner Hand ITC"/>
                <a:cs typeface="Viner Hand ITC"/>
              </a:rPr>
              <a:t>G</a:t>
            </a:r>
            <a:r>
              <a:rPr sz="4400" spc="5" dirty="0">
                <a:solidFill>
                  <a:srgbClr val="FFFFFF"/>
                </a:solidFill>
                <a:latin typeface="Viner Hand ITC"/>
                <a:cs typeface="Viner Hand ITC"/>
              </a:rPr>
              <a:t>E</a:t>
            </a:r>
            <a:r>
              <a:rPr sz="4400" dirty="0">
                <a:solidFill>
                  <a:srgbClr val="FFFFFF"/>
                </a:solidFill>
                <a:latin typeface="Viner Hand ITC"/>
                <a:cs typeface="Viner Hand ITC"/>
              </a:rPr>
              <a:t>LOMBANG	</a:t>
            </a:r>
            <a:r>
              <a:rPr sz="4400" spc="10" dirty="0">
                <a:solidFill>
                  <a:srgbClr val="FFFFFF"/>
                </a:solidFill>
                <a:latin typeface="Viner Hand ITC"/>
                <a:cs typeface="Viner Hand ITC"/>
              </a:rPr>
              <a:t>A</a:t>
            </a:r>
            <a:r>
              <a:rPr sz="4400" spc="-5" dirty="0">
                <a:solidFill>
                  <a:srgbClr val="FFFFFF"/>
                </a:solidFill>
                <a:latin typeface="Viner Hand ITC"/>
                <a:cs typeface="Viner Hand ITC"/>
              </a:rPr>
              <a:t>IRY</a:t>
            </a:r>
            <a:endParaRPr sz="4400">
              <a:latin typeface="Viner Hand ITC"/>
              <a:cs typeface="Viner Hand ITC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66115" y="486155"/>
            <a:ext cx="8811895" cy="6225540"/>
            <a:chOff x="166115" y="486155"/>
            <a:chExt cx="8811895" cy="6225540"/>
          </a:xfrm>
        </p:grpSpPr>
        <p:sp>
          <p:nvSpPr>
            <p:cNvPr id="4" name="object 4"/>
            <p:cNvSpPr/>
            <p:nvPr/>
          </p:nvSpPr>
          <p:spPr>
            <a:xfrm>
              <a:off x="6361175" y="486155"/>
              <a:ext cx="2132076" cy="11765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6115" y="1519427"/>
              <a:ext cx="8811768" cy="519226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151876" y="0"/>
            <a:ext cx="992124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5940" y="1293367"/>
            <a:ext cx="11912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spc="-5" dirty="0">
                <a:latin typeface="Comic Sans MS"/>
                <a:cs typeface="Comic Sans MS"/>
              </a:rPr>
              <a:t>dengan</a:t>
            </a:r>
            <a:r>
              <a:rPr sz="2400" b="0" spc="-75" dirty="0">
                <a:latin typeface="Comic Sans MS"/>
                <a:cs typeface="Comic Sans MS"/>
              </a:rPr>
              <a:t> </a:t>
            </a:r>
            <a:r>
              <a:rPr sz="2400" b="0" dirty="0">
                <a:latin typeface="Comic Sans MS"/>
                <a:cs typeface="Comic Sans MS"/>
              </a:rPr>
              <a:t>: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0594" y="2024888"/>
            <a:ext cx="259715" cy="4050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omic Sans MS"/>
                <a:cs typeface="Comic Sans MS"/>
              </a:rPr>
              <a:t>H</a:t>
            </a:r>
            <a:endParaRPr sz="2400">
              <a:latin typeface="Comic Sans MS"/>
              <a:cs typeface="Comic Sans MS"/>
            </a:endParaRPr>
          </a:p>
          <a:p>
            <a:pPr marL="12700" marR="31750" algn="just">
              <a:lnSpc>
                <a:spcPct val="200000"/>
              </a:lnSpc>
            </a:pPr>
            <a:r>
              <a:rPr sz="2400" dirty="0">
                <a:latin typeface="Comic Sans MS"/>
                <a:cs typeface="Comic Sans MS"/>
              </a:rPr>
              <a:t>a  L  C  T</a:t>
            </a:r>
            <a:endParaRPr sz="24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885"/>
              </a:spcBef>
            </a:pPr>
            <a:r>
              <a:rPr sz="2400" dirty="0">
                <a:latin typeface="Symbol"/>
                <a:cs typeface="Symbol"/>
              </a:rPr>
              <a:t>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64994" y="2024888"/>
            <a:ext cx="3970654" cy="4050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omic Sans MS"/>
                <a:cs typeface="Comic Sans MS"/>
              </a:rPr>
              <a:t>= </a:t>
            </a:r>
            <a:r>
              <a:rPr sz="2400" spc="-5" dirty="0">
                <a:latin typeface="Comic Sans MS"/>
                <a:cs typeface="Comic Sans MS"/>
              </a:rPr>
              <a:t>tinggi </a:t>
            </a:r>
            <a:r>
              <a:rPr sz="2400" dirty="0">
                <a:latin typeface="Comic Sans MS"/>
                <a:cs typeface="Comic Sans MS"/>
              </a:rPr>
              <a:t>gelombang =</a:t>
            </a:r>
            <a:r>
              <a:rPr sz="2400" spc="-35" dirty="0">
                <a:latin typeface="Comic Sans MS"/>
                <a:cs typeface="Comic Sans MS"/>
              </a:rPr>
              <a:t> </a:t>
            </a:r>
            <a:r>
              <a:rPr sz="2400" spc="-5" dirty="0">
                <a:latin typeface="Comic Sans MS"/>
                <a:cs typeface="Comic Sans MS"/>
              </a:rPr>
              <a:t>2a</a:t>
            </a:r>
            <a:endParaRPr sz="24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880"/>
              </a:spcBef>
            </a:pPr>
            <a:r>
              <a:rPr sz="2400" dirty="0">
                <a:latin typeface="Comic Sans MS"/>
                <a:cs typeface="Comic Sans MS"/>
              </a:rPr>
              <a:t>= </a:t>
            </a:r>
            <a:r>
              <a:rPr sz="2400" spc="-5" dirty="0">
                <a:latin typeface="Comic Sans MS"/>
                <a:cs typeface="Comic Sans MS"/>
              </a:rPr>
              <a:t>amplitudo</a:t>
            </a:r>
            <a:r>
              <a:rPr sz="2400" spc="-10" dirty="0">
                <a:latin typeface="Comic Sans MS"/>
                <a:cs typeface="Comic Sans MS"/>
              </a:rPr>
              <a:t> </a:t>
            </a:r>
            <a:r>
              <a:rPr sz="2400" dirty="0">
                <a:latin typeface="Comic Sans MS"/>
                <a:cs typeface="Comic Sans MS"/>
              </a:rPr>
              <a:t>gelombang</a:t>
            </a:r>
            <a:endParaRPr sz="24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880"/>
              </a:spcBef>
            </a:pPr>
            <a:r>
              <a:rPr sz="2400" dirty="0">
                <a:latin typeface="Comic Sans MS"/>
                <a:cs typeface="Comic Sans MS"/>
              </a:rPr>
              <a:t>= panjang gelombang =</a:t>
            </a:r>
            <a:r>
              <a:rPr sz="2400" spc="-65" dirty="0">
                <a:latin typeface="Comic Sans MS"/>
                <a:cs typeface="Comic Sans MS"/>
              </a:rPr>
              <a:t> </a:t>
            </a:r>
            <a:r>
              <a:rPr sz="2400" dirty="0">
                <a:latin typeface="Comic Sans MS"/>
                <a:cs typeface="Comic Sans MS"/>
              </a:rPr>
              <a:t>C.T</a:t>
            </a:r>
            <a:endParaRPr sz="24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885"/>
              </a:spcBef>
            </a:pPr>
            <a:r>
              <a:rPr sz="2400" dirty="0">
                <a:latin typeface="Comic Sans MS"/>
                <a:cs typeface="Comic Sans MS"/>
              </a:rPr>
              <a:t>= cepat </a:t>
            </a:r>
            <a:r>
              <a:rPr sz="2400" spc="-10" dirty="0">
                <a:latin typeface="Comic Sans MS"/>
                <a:cs typeface="Comic Sans MS"/>
              </a:rPr>
              <a:t>rambat </a:t>
            </a:r>
            <a:r>
              <a:rPr sz="2400" dirty="0">
                <a:latin typeface="Comic Sans MS"/>
                <a:cs typeface="Comic Sans MS"/>
              </a:rPr>
              <a:t>gelombang</a:t>
            </a:r>
            <a:r>
              <a:rPr sz="2400" spc="-100" dirty="0">
                <a:latin typeface="Comic Sans MS"/>
                <a:cs typeface="Comic Sans MS"/>
              </a:rPr>
              <a:t> </a:t>
            </a:r>
            <a:r>
              <a:rPr sz="2400" dirty="0">
                <a:latin typeface="Comic Sans MS"/>
                <a:cs typeface="Comic Sans MS"/>
              </a:rPr>
              <a:t>=</a:t>
            </a:r>
            <a:endParaRPr sz="24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880"/>
              </a:spcBef>
            </a:pPr>
            <a:r>
              <a:rPr sz="2400" dirty="0">
                <a:latin typeface="Comic Sans MS"/>
                <a:cs typeface="Comic Sans MS"/>
              </a:rPr>
              <a:t>= periode</a:t>
            </a:r>
            <a:r>
              <a:rPr sz="2400" spc="-25" dirty="0">
                <a:latin typeface="Comic Sans MS"/>
                <a:cs typeface="Comic Sans MS"/>
              </a:rPr>
              <a:t> </a:t>
            </a:r>
            <a:r>
              <a:rPr sz="2400" dirty="0">
                <a:latin typeface="Comic Sans MS"/>
                <a:cs typeface="Comic Sans MS"/>
              </a:rPr>
              <a:t>gelombang</a:t>
            </a:r>
            <a:endParaRPr sz="24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880"/>
              </a:spcBef>
            </a:pPr>
            <a:r>
              <a:rPr sz="2400" dirty="0">
                <a:latin typeface="Comic Sans MS"/>
                <a:cs typeface="Comic Sans MS"/>
              </a:rPr>
              <a:t>= </a:t>
            </a:r>
            <a:r>
              <a:rPr sz="2400" spc="-5" dirty="0">
                <a:latin typeface="Comic Sans MS"/>
                <a:cs typeface="Comic Sans MS"/>
              </a:rPr>
              <a:t>frekuensi </a:t>
            </a:r>
            <a:r>
              <a:rPr sz="2400" dirty="0">
                <a:latin typeface="Comic Sans MS"/>
                <a:cs typeface="Comic Sans MS"/>
              </a:rPr>
              <a:t>angular = </a:t>
            </a:r>
            <a:r>
              <a:rPr sz="2400" spc="-5" dirty="0">
                <a:latin typeface="Comic Sans MS"/>
                <a:cs typeface="Comic Sans MS"/>
              </a:rPr>
              <a:t>2</a:t>
            </a:r>
            <a:r>
              <a:rPr sz="2400" spc="-5" dirty="0">
                <a:latin typeface="Symbol"/>
                <a:cs typeface="Symbol"/>
              </a:rPr>
              <a:t></a:t>
            </a:r>
            <a:r>
              <a:rPr sz="2400" spc="-5" dirty="0">
                <a:latin typeface="Comic Sans MS"/>
                <a:cs typeface="Comic Sans MS"/>
              </a:rPr>
              <a:t>/</a:t>
            </a:r>
            <a:r>
              <a:rPr sz="2400" spc="-85" dirty="0">
                <a:latin typeface="Comic Sans MS"/>
                <a:cs typeface="Comic Sans MS"/>
              </a:rPr>
              <a:t> </a:t>
            </a:r>
            <a:r>
              <a:rPr sz="2400" dirty="0">
                <a:latin typeface="Comic Sans MS"/>
                <a:cs typeface="Comic Sans MS"/>
              </a:rPr>
              <a:t>T</a:t>
            </a:r>
            <a:endParaRPr sz="2400">
              <a:latin typeface="Comic Sans MS"/>
              <a:cs typeface="Comic Sans M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601645" y="4223433"/>
            <a:ext cx="587375" cy="368300"/>
            <a:chOff x="6601645" y="4223433"/>
            <a:chExt cx="587375" cy="368300"/>
          </a:xfrm>
        </p:grpSpPr>
        <p:sp>
          <p:nvSpPr>
            <p:cNvPr id="8" name="object 8"/>
            <p:cNvSpPr/>
            <p:nvPr/>
          </p:nvSpPr>
          <p:spPr>
            <a:xfrm>
              <a:off x="6607678" y="4452497"/>
              <a:ext cx="37465" cy="21590"/>
            </a:xfrm>
            <a:custGeom>
              <a:avLst/>
              <a:gdLst/>
              <a:ahLst/>
              <a:cxnLst/>
              <a:rect l="l" t="t" r="r" b="b"/>
              <a:pathLst>
                <a:path w="37465" h="21589">
                  <a:moveTo>
                    <a:pt x="0" y="21188"/>
                  </a:moveTo>
                  <a:lnTo>
                    <a:pt x="36885" y="0"/>
                  </a:lnTo>
                </a:path>
              </a:pathLst>
            </a:custGeom>
            <a:ln w="117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644564" y="4458631"/>
              <a:ext cx="53340" cy="121285"/>
            </a:xfrm>
            <a:custGeom>
              <a:avLst/>
              <a:gdLst/>
              <a:ahLst/>
              <a:cxnLst/>
              <a:rect l="l" t="t" r="r" b="b"/>
              <a:pathLst>
                <a:path w="53340" h="121285">
                  <a:moveTo>
                    <a:pt x="0" y="0"/>
                  </a:moveTo>
                  <a:lnTo>
                    <a:pt x="53343" y="120989"/>
                  </a:lnTo>
                </a:path>
              </a:pathLst>
            </a:custGeom>
            <a:ln w="237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703580" y="4229466"/>
              <a:ext cx="479425" cy="350520"/>
            </a:xfrm>
            <a:custGeom>
              <a:avLst/>
              <a:gdLst/>
              <a:ahLst/>
              <a:cxnLst/>
              <a:rect l="l" t="t" r="r" b="b"/>
              <a:pathLst>
                <a:path w="479425" h="350520">
                  <a:moveTo>
                    <a:pt x="0" y="350155"/>
                  </a:moveTo>
                  <a:lnTo>
                    <a:pt x="70935" y="0"/>
                  </a:lnTo>
                </a:path>
                <a:path w="479425" h="350520">
                  <a:moveTo>
                    <a:pt x="70935" y="0"/>
                  </a:moveTo>
                  <a:lnTo>
                    <a:pt x="478957" y="0"/>
                  </a:lnTo>
                </a:path>
              </a:pathLst>
            </a:custGeom>
            <a:ln w="11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793584" y="4203391"/>
            <a:ext cx="389255" cy="3714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250" i="1" spc="85" dirty="0">
                <a:latin typeface="Times New Roman"/>
                <a:cs typeface="Times New Roman"/>
              </a:rPr>
              <a:t>g</a:t>
            </a:r>
            <a:r>
              <a:rPr sz="2250" spc="-70" dirty="0">
                <a:latin typeface="Times New Roman"/>
                <a:cs typeface="Times New Roman"/>
              </a:rPr>
              <a:t>.</a:t>
            </a:r>
            <a:r>
              <a:rPr sz="2250" i="1" spc="30" dirty="0">
                <a:latin typeface="Times New Roman"/>
                <a:cs typeface="Times New Roman"/>
              </a:rPr>
              <a:t>h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337937" y="167362"/>
            <a:ext cx="2575871" cy="25759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151876" y="0"/>
            <a:ext cx="992124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71931" y="988009"/>
            <a:ext cx="7470775" cy="4781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57834" algn="l"/>
              </a:tabLst>
            </a:pPr>
            <a:r>
              <a:rPr sz="2400" dirty="0">
                <a:latin typeface="Comic Sans MS"/>
                <a:cs typeface="Comic Sans MS"/>
              </a:rPr>
              <a:t>d	= </a:t>
            </a:r>
            <a:r>
              <a:rPr sz="2400" spc="-5" dirty="0">
                <a:latin typeface="Comic Sans MS"/>
                <a:cs typeface="Comic Sans MS"/>
              </a:rPr>
              <a:t>kedalaman</a:t>
            </a:r>
            <a:r>
              <a:rPr sz="2400" spc="-10" dirty="0">
                <a:latin typeface="Comic Sans MS"/>
                <a:cs typeface="Comic Sans MS"/>
              </a:rPr>
              <a:t> </a:t>
            </a:r>
            <a:r>
              <a:rPr sz="2400" dirty="0">
                <a:latin typeface="Comic Sans MS"/>
                <a:cs typeface="Comic Sans MS"/>
              </a:rPr>
              <a:t>air</a:t>
            </a:r>
            <a:endParaRPr sz="24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885"/>
              </a:spcBef>
              <a:tabLst>
                <a:tab pos="457834" algn="l"/>
              </a:tabLst>
            </a:pPr>
            <a:r>
              <a:rPr sz="2400" dirty="0">
                <a:latin typeface="Comic Sans MS"/>
                <a:cs typeface="Comic Sans MS"/>
              </a:rPr>
              <a:t>k	= angka gelombang = </a:t>
            </a:r>
            <a:r>
              <a:rPr sz="2400" spc="-5" dirty="0">
                <a:latin typeface="Comic Sans MS"/>
                <a:cs typeface="Comic Sans MS"/>
              </a:rPr>
              <a:t>2</a:t>
            </a:r>
            <a:r>
              <a:rPr sz="2400" spc="-5" dirty="0">
                <a:latin typeface="Symbol"/>
                <a:cs typeface="Symbol"/>
              </a:rPr>
              <a:t></a:t>
            </a:r>
            <a:r>
              <a:rPr sz="2400" spc="-5" dirty="0">
                <a:latin typeface="Comic Sans MS"/>
                <a:cs typeface="Comic Sans MS"/>
              </a:rPr>
              <a:t>/</a:t>
            </a:r>
            <a:r>
              <a:rPr sz="2400" spc="-35" dirty="0">
                <a:latin typeface="Comic Sans MS"/>
                <a:cs typeface="Comic Sans MS"/>
              </a:rPr>
              <a:t> </a:t>
            </a:r>
            <a:r>
              <a:rPr sz="2400" dirty="0">
                <a:latin typeface="Comic Sans MS"/>
                <a:cs typeface="Comic Sans MS"/>
              </a:rPr>
              <a:t>L</a:t>
            </a:r>
            <a:endParaRPr sz="24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880"/>
              </a:spcBef>
              <a:tabLst>
                <a:tab pos="1007744" algn="l"/>
              </a:tabLst>
            </a:pPr>
            <a:r>
              <a:rPr sz="2400" spc="-5" dirty="0">
                <a:latin typeface="Symbol"/>
                <a:cs typeface="Symbol"/>
              </a:rPr>
              <a:t></a:t>
            </a:r>
            <a:r>
              <a:rPr sz="2400" spc="-5" dirty="0">
                <a:latin typeface="Comic Sans MS"/>
                <a:cs typeface="Comic Sans MS"/>
              </a:rPr>
              <a:t>(x,t)	</a:t>
            </a:r>
            <a:r>
              <a:rPr sz="2400" dirty="0">
                <a:latin typeface="Comic Sans MS"/>
                <a:cs typeface="Comic Sans MS"/>
              </a:rPr>
              <a:t>= </a:t>
            </a:r>
            <a:r>
              <a:rPr sz="2400" spc="-5" dirty="0">
                <a:latin typeface="Comic Sans MS"/>
                <a:cs typeface="Comic Sans MS"/>
              </a:rPr>
              <a:t>fluktuasi muka </a:t>
            </a:r>
            <a:r>
              <a:rPr sz="2400" dirty="0">
                <a:latin typeface="Comic Sans MS"/>
                <a:cs typeface="Comic Sans MS"/>
              </a:rPr>
              <a:t>air </a:t>
            </a:r>
            <a:r>
              <a:rPr sz="2400" spc="-5" dirty="0">
                <a:latin typeface="Comic Sans MS"/>
                <a:cs typeface="Comic Sans MS"/>
              </a:rPr>
              <a:t>terhadap muka </a:t>
            </a:r>
            <a:r>
              <a:rPr sz="2400" dirty="0">
                <a:latin typeface="Comic Sans MS"/>
                <a:cs typeface="Comic Sans MS"/>
              </a:rPr>
              <a:t>air</a:t>
            </a:r>
            <a:r>
              <a:rPr sz="2400" spc="-90" dirty="0">
                <a:latin typeface="Comic Sans MS"/>
                <a:cs typeface="Comic Sans MS"/>
              </a:rPr>
              <a:t> </a:t>
            </a:r>
            <a:r>
              <a:rPr sz="2400" spc="-5" dirty="0">
                <a:latin typeface="Comic Sans MS"/>
                <a:cs typeface="Comic Sans MS"/>
              </a:rPr>
              <a:t>rerata</a:t>
            </a:r>
            <a:endParaRPr sz="24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880"/>
              </a:spcBef>
              <a:tabLst>
                <a:tab pos="457834" algn="l"/>
              </a:tabLst>
            </a:pPr>
            <a:r>
              <a:rPr sz="2400" dirty="0">
                <a:latin typeface="Symbol"/>
                <a:cs typeface="Symbol"/>
              </a:rPr>
              <a:t>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dirty="0">
                <a:latin typeface="Comic Sans MS"/>
                <a:cs typeface="Comic Sans MS"/>
              </a:rPr>
              <a:t>= </a:t>
            </a:r>
            <a:r>
              <a:rPr sz="2400" spc="-5" dirty="0">
                <a:latin typeface="Comic Sans MS"/>
                <a:cs typeface="Comic Sans MS"/>
              </a:rPr>
              <a:t>koordinat </a:t>
            </a:r>
            <a:r>
              <a:rPr sz="2400" dirty="0">
                <a:latin typeface="Comic Sans MS"/>
                <a:cs typeface="Comic Sans MS"/>
              </a:rPr>
              <a:t>horizontal </a:t>
            </a:r>
            <a:r>
              <a:rPr sz="2400" spc="-5" dirty="0">
                <a:latin typeface="Comic Sans MS"/>
                <a:cs typeface="Comic Sans MS"/>
              </a:rPr>
              <a:t>partikel</a:t>
            </a:r>
            <a:r>
              <a:rPr sz="2400" spc="-15" dirty="0">
                <a:latin typeface="Comic Sans MS"/>
                <a:cs typeface="Comic Sans MS"/>
              </a:rPr>
              <a:t> </a:t>
            </a:r>
            <a:r>
              <a:rPr sz="2400" dirty="0">
                <a:latin typeface="Comic Sans MS"/>
                <a:cs typeface="Comic Sans MS"/>
              </a:rPr>
              <a:t>air</a:t>
            </a:r>
            <a:endParaRPr sz="24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880"/>
              </a:spcBef>
              <a:tabLst>
                <a:tab pos="457834" algn="l"/>
              </a:tabLst>
            </a:pPr>
            <a:r>
              <a:rPr sz="2400" dirty="0">
                <a:latin typeface="Symbol"/>
                <a:cs typeface="Symbol"/>
              </a:rPr>
              <a:t>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dirty="0">
                <a:latin typeface="Comic Sans MS"/>
                <a:cs typeface="Comic Sans MS"/>
              </a:rPr>
              <a:t>= </a:t>
            </a:r>
            <a:r>
              <a:rPr sz="2400" spc="-5" dirty="0">
                <a:latin typeface="Comic Sans MS"/>
                <a:cs typeface="Comic Sans MS"/>
              </a:rPr>
              <a:t>koordinat vertikal partikel</a:t>
            </a:r>
            <a:r>
              <a:rPr sz="2400" dirty="0">
                <a:latin typeface="Comic Sans MS"/>
                <a:cs typeface="Comic Sans MS"/>
              </a:rPr>
              <a:t> air</a:t>
            </a:r>
            <a:endParaRPr sz="2400">
              <a:latin typeface="Comic Sans MS"/>
              <a:cs typeface="Comic Sans MS"/>
            </a:endParaRPr>
          </a:p>
          <a:p>
            <a:pPr marL="12700" marR="1394460">
              <a:lnSpc>
                <a:spcPct val="200000"/>
              </a:lnSpc>
              <a:spcBef>
                <a:spcPts val="5"/>
              </a:spcBef>
              <a:tabLst>
                <a:tab pos="457834" algn="l"/>
              </a:tabLst>
            </a:pPr>
            <a:r>
              <a:rPr sz="2400" dirty="0">
                <a:latin typeface="Comic Sans MS"/>
                <a:cs typeface="Comic Sans MS"/>
              </a:rPr>
              <a:t>u	= </a:t>
            </a:r>
            <a:r>
              <a:rPr sz="2400" spc="-5" dirty="0">
                <a:latin typeface="Comic Sans MS"/>
                <a:cs typeface="Comic Sans MS"/>
              </a:rPr>
              <a:t>kecepatan partikel </a:t>
            </a:r>
            <a:r>
              <a:rPr sz="2400" dirty="0">
                <a:latin typeface="Comic Sans MS"/>
                <a:cs typeface="Comic Sans MS"/>
              </a:rPr>
              <a:t>air </a:t>
            </a:r>
            <a:r>
              <a:rPr sz="2400" spc="-5" dirty="0">
                <a:latin typeface="Comic Sans MS"/>
                <a:cs typeface="Comic Sans MS"/>
              </a:rPr>
              <a:t>arah </a:t>
            </a:r>
            <a:r>
              <a:rPr sz="2400" dirty="0">
                <a:latin typeface="Comic Sans MS"/>
                <a:cs typeface="Comic Sans MS"/>
              </a:rPr>
              <a:t>horizontal  v	= </a:t>
            </a:r>
            <a:r>
              <a:rPr sz="2400" spc="-5" dirty="0">
                <a:latin typeface="Comic Sans MS"/>
                <a:cs typeface="Comic Sans MS"/>
              </a:rPr>
              <a:t>kecepatan partikel </a:t>
            </a:r>
            <a:r>
              <a:rPr sz="2400" dirty="0">
                <a:latin typeface="Comic Sans MS"/>
                <a:cs typeface="Comic Sans MS"/>
              </a:rPr>
              <a:t>air </a:t>
            </a:r>
            <a:r>
              <a:rPr sz="2400" spc="-5" dirty="0">
                <a:latin typeface="Comic Sans MS"/>
                <a:cs typeface="Comic Sans MS"/>
              </a:rPr>
              <a:t>arah</a:t>
            </a:r>
            <a:r>
              <a:rPr sz="2400" spc="-60" dirty="0">
                <a:latin typeface="Comic Sans MS"/>
                <a:cs typeface="Comic Sans MS"/>
              </a:rPr>
              <a:t> </a:t>
            </a:r>
            <a:r>
              <a:rPr sz="2400" spc="-5" dirty="0">
                <a:latin typeface="Comic Sans MS"/>
                <a:cs typeface="Comic Sans MS"/>
              </a:rPr>
              <a:t>vertikal</a:t>
            </a:r>
            <a:endParaRPr sz="24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48739" y="510540"/>
            <a:ext cx="5413248" cy="6309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940" y="563626"/>
            <a:ext cx="7621905" cy="2338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271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FFFF"/>
                </a:solidFill>
                <a:latin typeface="Tahoma"/>
                <a:cs typeface="Tahoma"/>
              </a:rPr>
              <a:t>A. </a:t>
            </a:r>
            <a:r>
              <a:rPr sz="3200" spc="-50" dirty="0">
                <a:solidFill>
                  <a:srgbClr val="FFFFFF"/>
                </a:solidFill>
                <a:latin typeface="Tahoma"/>
                <a:cs typeface="Tahoma"/>
              </a:rPr>
              <a:t>KECEPATAN </a:t>
            </a:r>
            <a:r>
              <a:rPr sz="3200" spc="-20" dirty="0">
                <a:solidFill>
                  <a:srgbClr val="FFFFFF"/>
                </a:solidFill>
                <a:latin typeface="Tahoma"/>
                <a:cs typeface="Tahoma"/>
              </a:rPr>
              <a:t>PARTIKEL</a:t>
            </a:r>
            <a:r>
              <a:rPr sz="3200" spc="2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FFFFFF"/>
                </a:solidFill>
                <a:latin typeface="Tahoma"/>
                <a:cs typeface="Tahoma"/>
              </a:rPr>
              <a:t>AIR</a:t>
            </a:r>
            <a:endParaRPr sz="32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900" dirty="0">
              <a:latin typeface="Tahoma"/>
              <a:cs typeface="Tahoma"/>
            </a:endParaRPr>
          </a:p>
          <a:p>
            <a:pPr marL="12700" marR="5080" algn="just">
              <a:lnSpc>
                <a:spcPct val="100000"/>
              </a:lnSpc>
            </a:pPr>
            <a:r>
              <a:rPr sz="3000" spc="-5" dirty="0">
                <a:latin typeface="Segoe Print"/>
                <a:cs typeface="Segoe Print"/>
              </a:rPr>
              <a:t>Komponen horizontal dan vertikal dari  kecepatan </a:t>
            </a:r>
            <a:r>
              <a:rPr sz="3000" dirty="0">
                <a:latin typeface="Segoe Print"/>
                <a:cs typeface="Segoe Print"/>
              </a:rPr>
              <a:t>partikel, mempunyai </a:t>
            </a:r>
            <a:r>
              <a:rPr sz="3000" spc="-5" dirty="0">
                <a:latin typeface="Segoe Print"/>
                <a:cs typeface="Segoe Print"/>
              </a:rPr>
              <a:t>bentuk  berikut ini.</a:t>
            </a:r>
            <a:endParaRPr sz="3000" dirty="0">
              <a:latin typeface="Segoe Print"/>
              <a:cs typeface="Segoe Prin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56790" y="3921424"/>
            <a:ext cx="139509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25" dirty="0">
                <a:latin typeface="Segoe Print"/>
                <a:cs typeface="Segoe Print"/>
              </a:rPr>
              <a:t>sinh</a:t>
            </a:r>
            <a:r>
              <a:rPr sz="3000" b="1" spc="-409" dirty="0">
                <a:latin typeface="Segoe Print"/>
                <a:cs typeface="Segoe Print"/>
              </a:rPr>
              <a:t> </a:t>
            </a:r>
            <a:r>
              <a:rPr sz="3000" b="1" spc="25" dirty="0">
                <a:latin typeface="Segoe Print"/>
                <a:cs typeface="Segoe Print"/>
              </a:rPr>
              <a:t>kd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04678" y="3921424"/>
            <a:ext cx="283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20" dirty="0">
                <a:latin typeface="Segoe Print"/>
                <a:cs typeface="Segoe Print"/>
              </a:rPr>
              <a:t>T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40693" y="3502183"/>
            <a:ext cx="3899535" cy="6388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000" b="1" dirty="0">
                <a:latin typeface="Segoe Print"/>
                <a:cs typeface="Segoe Print"/>
              </a:rPr>
              <a:t>cos</a:t>
            </a:r>
            <a:r>
              <a:rPr sz="3000" b="1" spc="-160" dirty="0">
                <a:latin typeface="Segoe Print"/>
                <a:cs typeface="Segoe Print"/>
              </a:rPr>
              <a:t> </a:t>
            </a:r>
            <a:r>
              <a:rPr sz="4000" spc="-155" dirty="0">
                <a:latin typeface="Symbol"/>
                <a:cs typeface="Symbol"/>
              </a:rPr>
              <a:t></a:t>
            </a:r>
            <a:r>
              <a:rPr sz="3000" b="1" spc="-155" dirty="0">
                <a:latin typeface="Segoe Print"/>
                <a:cs typeface="Segoe Print"/>
              </a:rPr>
              <a:t>kx</a:t>
            </a:r>
            <a:r>
              <a:rPr sz="3000" b="1" spc="-835" dirty="0">
                <a:latin typeface="Segoe Print"/>
                <a:cs typeface="Segoe Print"/>
              </a:rPr>
              <a:t> </a:t>
            </a:r>
            <a:r>
              <a:rPr sz="3000" b="1" spc="20" dirty="0">
                <a:latin typeface="Segoe Print"/>
                <a:cs typeface="Segoe Print"/>
              </a:rPr>
              <a:t>-</a:t>
            </a:r>
            <a:r>
              <a:rPr sz="3000" b="1" spc="-935" dirty="0">
                <a:latin typeface="Segoe Print"/>
                <a:cs typeface="Segoe Print"/>
              </a:rPr>
              <a:t> </a:t>
            </a:r>
            <a:r>
              <a:rPr sz="3500" b="1" spc="10" dirty="0">
                <a:latin typeface="Segoe Print"/>
                <a:cs typeface="Segoe Print"/>
              </a:rPr>
              <a:t>σ</a:t>
            </a:r>
            <a:r>
              <a:rPr sz="3000" b="1" spc="10" dirty="0">
                <a:latin typeface="Segoe Print"/>
                <a:cs typeface="Segoe Print"/>
              </a:rPr>
              <a:t>t</a:t>
            </a:r>
            <a:r>
              <a:rPr sz="3000" b="1" spc="-915" dirty="0">
                <a:latin typeface="Segoe Print"/>
                <a:cs typeface="Segoe Print"/>
              </a:rPr>
              <a:t> </a:t>
            </a:r>
            <a:r>
              <a:rPr sz="4000" spc="-330" dirty="0">
                <a:latin typeface="Symbol"/>
                <a:cs typeface="Symbol"/>
              </a:rPr>
              <a:t></a:t>
            </a:r>
            <a:r>
              <a:rPr sz="4000" spc="-305" dirty="0">
                <a:latin typeface="Times New Roman"/>
                <a:cs typeface="Times New Roman"/>
              </a:rPr>
              <a:t> </a:t>
            </a:r>
            <a:r>
              <a:rPr sz="3000" b="1" spc="-45" dirty="0">
                <a:latin typeface="Segoe Print"/>
                <a:cs typeface="Segoe Print"/>
              </a:rPr>
              <a:t>..........</a:t>
            </a:r>
            <a:r>
              <a:rPr sz="3000" b="1" spc="-680" dirty="0">
                <a:latin typeface="Segoe Print"/>
                <a:cs typeface="Segoe Print"/>
              </a:rPr>
              <a:t> </a:t>
            </a:r>
            <a:r>
              <a:rPr sz="3000" b="1" spc="-114" dirty="0">
                <a:latin typeface="Segoe Print"/>
                <a:cs typeface="Segoe Print"/>
              </a:rPr>
              <a:t>.</a:t>
            </a:r>
            <a:r>
              <a:rPr sz="3500" spc="-114" dirty="0">
                <a:latin typeface="Symbol"/>
                <a:cs typeface="Symbol"/>
              </a:rPr>
              <a:t></a:t>
            </a:r>
            <a:r>
              <a:rPr sz="3000" b="1" spc="-114" dirty="0">
                <a:latin typeface="Segoe Print"/>
                <a:cs typeface="Segoe Print"/>
              </a:rPr>
              <a:t>1</a:t>
            </a:r>
            <a:r>
              <a:rPr sz="3500" spc="-114" dirty="0">
                <a:latin typeface="Symbol"/>
                <a:cs typeface="Symbol"/>
              </a:rPr>
              <a:t></a:t>
            </a:r>
            <a:endParaRPr sz="35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63751" y="3334418"/>
            <a:ext cx="810895" cy="558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500" u="sng" spc="-8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500" b="1" u="sng" spc="30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π</a:t>
            </a:r>
            <a:r>
              <a:rPr sz="3500" b="1" u="sng" spc="-555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 </a:t>
            </a:r>
            <a:r>
              <a:rPr sz="3000" b="1" u="sng" spc="25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H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80870" y="3235718"/>
            <a:ext cx="236601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000" b="1" u="sng" spc="5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cosh </a:t>
            </a:r>
            <a:r>
              <a:rPr sz="3000" b="1" u="sng" spc="-125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k</a:t>
            </a:r>
            <a:r>
              <a:rPr sz="4100" u="sng" spc="-12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</a:t>
            </a:r>
            <a:r>
              <a:rPr sz="3000" b="1" u="sng" spc="-125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d </a:t>
            </a:r>
            <a:r>
              <a:rPr sz="3000" u="sng" spc="2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</a:t>
            </a:r>
            <a:r>
              <a:rPr sz="3000" u="sng" spc="-38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000" b="1" u="sng" spc="-120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y</a:t>
            </a:r>
            <a:r>
              <a:rPr sz="4100" u="sng" spc="-12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</a:t>
            </a:r>
            <a:endParaRPr sz="41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94735" y="3696829"/>
            <a:ext cx="17399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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94735" y="3942203"/>
            <a:ext cx="17399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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94735" y="3452984"/>
            <a:ext cx="17399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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68908" y="3696829"/>
            <a:ext cx="17399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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68908" y="3942203"/>
            <a:ext cx="17399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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68908" y="3452984"/>
            <a:ext cx="17399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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0554" y="3632047"/>
            <a:ext cx="60071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20" dirty="0">
                <a:latin typeface="Segoe Print"/>
                <a:cs typeface="Segoe Print"/>
              </a:rPr>
              <a:t>u</a:t>
            </a:r>
            <a:r>
              <a:rPr sz="3000" b="1" spc="-280" dirty="0">
                <a:latin typeface="Segoe Print"/>
                <a:cs typeface="Segoe Print"/>
              </a:rPr>
              <a:t> </a:t>
            </a:r>
            <a:r>
              <a:rPr sz="3000" spc="20" dirty="0">
                <a:latin typeface="Symbol"/>
                <a:cs typeface="Symbol"/>
              </a:rPr>
              <a:t>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441289" y="4896635"/>
            <a:ext cx="140335" cy="6388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0" spc="-505" dirty="0">
                <a:latin typeface="Symbol"/>
                <a:cs typeface="Symbol"/>
              </a:rPr>
              <a:t></a:t>
            </a:r>
            <a:endParaRPr sz="400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89747" y="4957446"/>
            <a:ext cx="153035" cy="5638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500" spc="-165" dirty="0">
                <a:latin typeface="Symbol"/>
                <a:cs typeface="Symbol"/>
              </a:rPr>
              <a:t></a:t>
            </a:r>
            <a:endParaRPr sz="350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210062" y="4962331"/>
            <a:ext cx="456565" cy="5638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000" b="1" spc="200" dirty="0">
                <a:latin typeface="Segoe Print"/>
                <a:cs typeface="Segoe Print"/>
              </a:rPr>
              <a:t>2</a:t>
            </a:r>
            <a:r>
              <a:rPr sz="3500" spc="-165" dirty="0">
                <a:latin typeface="Symbol"/>
                <a:cs typeface="Symbol"/>
              </a:rPr>
              <a:t></a:t>
            </a:r>
            <a:endParaRPr sz="350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784309" y="5029555"/>
            <a:ext cx="55943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25" dirty="0">
                <a:latin typeface="Segoe Print"/>
                <a:cs typeface="Segoe Print"/>
              </a:rPr>
              <a:t>s</a:t>
            </a:r>
            <a:r>
              <a:rPr sz="3000" b="1" spc="35" dirty="0">
                <a:latin typeface="Segoe Print"/>
                <a:cs typeface="Segoe Print"/>
              </a:rPr>
              <a:t>i</a:t>
            </a:r>
            <a:r>
              <a:rPr sz="3000" b="1" spc="20" dirty="0">
                <a:latin typeface="Segoe Print"/>
                <a:cs typeface="Segoe Print"/>
              </a:rPr>
              <a:t>n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909342" y="5318932"/>
            <a:ext cx="139509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25" dirty="0">
                <a:latin typeface="Segoe Print"/>
                <a:cs typeface="Segoe Print"/>
              </a:rPr>
              <a:t>sinh</a:t>
            </a:r>
            <a:r>
              <a:rPr sz="3000" b="1" spc="-409" dirty="0">
                <a:latin typeface="Segoe Print"/>
                <a:cs typeface="Segoe Print"/>
              </a:rPr>
              <a:t> </a:t>
            </a:r>
            <a:r>
              <a:rPr sz="3000" b="1" spc="25" dirty="0">
                <a:latin typeface="Segoe Print"/>
                <a:cs typeface="Segoe Print"/>
              </a:rPr>
              <a:t>kd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577583" y="5318932"/>
            <a:ext cx="283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20" dirty="0">
                <a:latin typeface="Segoe Print"/>
                <a:cs typeface="Segoe Print"/>
              </a:rPr>
              <a:t>T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547024" y="4899692"/>
            <a:ext cx="2574925" cy="6388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000" b="1" spc="145" dirty="0">
                <a:latin typeface="Segoe Print"/>
                <a:cs typeface="Segoe Print"/>
              </a:rPr>
              <a:t>kx-</a:t>
            </a:r>
            <a:r>
              <a:rPr sz="3000" b="1" spc="-940" dirty="0">
                <a:latin typeface="Segoe Print"/>
                <a:cs typeface="Segoe Print"/>
              </a:rPr>
              <a:t> </a:t>
            </a:r>
            <a:r>
              <a:rPr sz="3500" b="1" spc="5" dirty="0">
                <a:latin typeface="Segoe Print"/>
                <a:cs typeface="Segoe Print"/>
              </a:rPr>
              <a:t>σ</a:t>
            </a:r>
            <a:r>
              <a:rPr sz="3000" b="1" spc="5" dirty="0">
                <a:latin typeface="Segoe Print"/>
                <a:cs typeface="Segoe Print"/>
              </a:rPr>
              <a:t>t</a:t>
            </a:r>
            <a:r>
              <a:rPr sz="3000" b="1" spc="-915" dirty="0">
                <a:latin typeface="Segoe Print"/>
                <a:cs typeface="Segoe Print"/>
              </a:rPr>
              <a:t> </a:t>
            </a:r>
            <a:r>
              <a:rPr sz="4000" spc="-330" dirty="0">
                <a:latin typeface="Symbol"/>
                <a:cs typeface="Symbol"/>
              </a:rPr>
              <a:t></a:t>
            </a:r>
            <a:r>
              <a:rPr sz="4000" spc="-315" dirty="0">
                <a:latin typeface="Times New Roman"/>
                <a:cs typeface="Times New Roman"/>
              </a:rPr>
              <a:t> </a:t>
            </a:r>
            <a:r>
              <a:rPr sz="3000" b="1" spc="-45" dirty="0">
                <a:latin typeface="Segoe Print"/>
                <a:cs typeface="Segoe Print"/>
              </a:rPr>
              <a:t>..........</a:t>
            </a:r>
            <a:r>
              <a:rPr sz="3000" b="1" spc="-685" dirty="0">
                <a:latin typeface="Segoe Print"/>
                <a:cs typeface="Segoe Print"/>
              </a:rPr>
              <a:t> </a:t>
            </a:r>
            <a:r>
              <a:rPr sz="3000" b="1" spc="5" dirty="0">
                <a:latin typeface="Segoe Print"/>
                <a:cs typeface="Segoe Print"/>
              </a:rPr>
              <a:t>.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36343" y="4731926"/>
            <a:ext cx="811530" cy="558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500" u="sng" spc="-8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500" b="1" u="sng" spc="30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π</a:t>
            </a:r>
            <a:r>
              <a:rPr sz="3500" b="1" u="sng" spc="-555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 </a:t>
            </a:r>
            <a:r>
              <a:rPr sz="3000" b="1" u="sng" spc="25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H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464594" y="4633226"/>
            <a:ext cx="231521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000" b="1" u="sng" spc="25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sinh </a:t>
            </a:r>
            <a:r>
              <a:rPr sz="3000" b="1" u="sng" spc="-120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k</a:t>
            </a:r>
            <a:r>
              <a:rPr sz="4100" u="sng" spc="-12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</a:t>
            </a:r>
            <a:r>
              <a:rPr sz="3000" b="1" u="sng" spc="-120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d </a:t>
            </a:r>
            <a:r>
              <a:rPr sz="3000" u="sng" spc="2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</a:t>
            </a:r>
            <a:r>
              <a:rPr sz="3000" u="sng" spc="-5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000" b="1" u="sng" spc="-120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y</a:t>
            </a:r>
            <a:r>
              <a:rPr sz="4100" u="sng" spc="-12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</a:t>
            </a:r>
            <a:endParaRPr sz="410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167673" y="5094336"/>
            <a:ext cx="17399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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167673" y="5339710"/>
            <a:ext cx="17399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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167673" y="4850492"/>
            <a:ext cx="17399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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41481" y="5094336"/>
            <a:ext cx="17399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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41481" y="5339710"/>
            <a:ext cx="17399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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41481" y="4850492"/>
            <a:ext cx="17399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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58362" y="5029555"/>
            <a:ext cx="68580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25" dirty="0">
                <a:latin typeface="Segoe Print"/>
                <a:cs typeface="Segoe Print"/>
              </a:rPr>
              <a:t>V</a:t>
            </a:r>
            <a:r>
              <a:rPr sz="3000" b="1" spc="60" dirty="0">
                <a:latin typeface="Segoe Print"/>
                <a:cs typeface="Segoe Print"/>
              </a:rPr>
              <a:t> </a:t>
            </a:r>
            <a:r>
              <a:rPr sz="3000" spc="20" dirty="0">
                <a:latin typeface="Symbol"/>
                <a:cs typeface="Symbol"/>
              </a:rPr>
              <a:t></a:t>
            </a:r>
            <a:endParaRPr sz="3000">
              <a:latin typeface="Symbol"/>
              <a:cs typeface="Symbo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98498" y="437033"/>
              <a:ext cx="6913245" cy="1539240"/>
            </a:xfrm>
            <a:custGeom>
              <a:avLst/>
              <a:gdLst/>
              <a:ahLst/>
              <a:cxnLst/>
              <a:rect l="l" t="t" r="r" b="b"/>
              <a:pathLst>
                <a:path w="6913245" h="1539239">
                  <a:moveTo>
                    <a:pt x="0" y="763624"/>
                  </a:moveTo>
                  <a:lnTo>
                    <a:pt x="42252" y="726782"/>
                  </a:lnTo>
                  <a:lnTo>
                    <a:pt x="84505" y="690022"/>
                  </a:lnTo>
                  <a:lnTo>
                    <a:pt x="126756" y="653426"/>
                  </a:lnTo>
                  <a:lnTo>
                    <a:pt x="169006" y="617076"/>
                  </a:lnTo>
                  <a:lnTo>
                    <a:pt x="211255" y="581056"/>
                  </a:lnTo>
                  <a:lnTo>
                    <a:pt x="253501" y="545448"/>
                  </a:lnTo>
                  <a:lnTo>
                    <a:pt x="295744" y="510335"/>
                  </a:lnTo>
                  <a:lnTo>
                    <a:pt x="337984" y="475798"/>
                  </a:lnTo>
                  <a:lnTo>
                    <a:pt x="380221" y="441921"/>
                  </a:lnTo>
                  <a:lnTo>
                    <a:pt x="422453" y="408786"/>
                  </a:lnTo>
                  <a:lnTo>
                    <a:pt x="464681" y="376476"/>
                  </a:lnTo>
                  <a:lnTo>
                    <a:pt x="506904" y="345073"/>
                  </a:lnTo>
                  <a:lnTo>
                    <a:pt x="549122" y="314660"/>
                  </a:lnTo>
                  <a:lnTo>
                    <a:pt x="591334" y="285319"/>
                  </a:lnTo>
                  <a:lnTo>
                    <a:pt x="633539" y="257132"/>
                  </a:lnTo>
                  <a:lnTo>
                    <a:pt x="675738" y="230184"/>
                  </a:lnTo>
                  <a:lnTo>
                    <a:pt x="717929" y="204555"/>
                  </a:lnTo>
                  <a:lnTo>
                    <a:pt x="760113" y="180328"/>
                  </a:lnTo>
                  <a:lnTo>
                    <a:pt x="802288" y="157587"/>
                  </a:lnTo>
                  <a:lnTo>
                    <a:pt x="844455" y="136414"/>
                  </a:lnTo>
                  <a:lnTo>
                    <a:pt x="886613" y="116890"/>
                  </a:lnTo>
                  <a:lnTo>
                    <a:pt x="928762" y="99099"/>
                  </a:lnTo>
                  <a:lnTo>
                    <a:pt x="970901" y="83124"/>
                  </a:lnTo>
                  <a:lnTo>
                    <a:pt x="1013029" y="69046"/>
                  </a:lnTo>
                  <a:lnTo>
                    <a:pt x="1055146" y="56949"/>
                  </a:lnTo>
                  <a:lnTo>
                    <a:pt x="1097252" y="46914"/>
                  </a:lnTo>
                  <a:lnTo>
                    <a:pt x="1139346" y="39025"/>
                  </a:lnTo>
                  <a:lnTo>
                    <a:pt x="1181429" y="33364"/>
                  </a:lnTo>
                  <a:lnTo>
                    <a:pt x="1223498" y="30014"/>
                  </a:lnTo>
                  <a:lnTo>
                    <a:pt x="1265554" y="29056"/>
                  </a:lnTo>
                  <a:lnTo>
                    <a:pt x="1639425" y="147571"/>
                  </a:lnTo>
                  <a:lnTo>
                    <a:pt x="2051954" y="405579"/>
                  </a:lnTo>
                  <a:lnTo>
                    <a:pt x="2385641" y="663064"/>
                  </a:lnTo>
                  <a:lnTo>
                    <a:pt x="2522981" y="780007"/>
                  </a:lnTo>
                  <a:lnTo>
                    <a:pt x="2563535" y="805131"/>
                  </a:lnTo>
                  <a:lnTo>
                    <a:pt x="2604081" y="831707"/>
                  </a:lnTo>
                  <a:lnTo>
                    <a:pt x="2644620" y="859579"/>
                  </a:lnTo>
                  <a:lnTo>
                    <a:pt x="2685153" y="888593"/>
                  </a:lnTo>
                  <a:lnTo>
                    <a:pt x="2725680" y="918594"/>
                  </a:lnTo>
                  <a:lnTo>
                    <a:pt x="2766203" y="949428"/>
                  </a:lnTo>
                  <a:lnTo>
                    <a:pt x="2806723" y="980941"/>
                  </a:lnTo>
                  <a:lnTo>
                    <a:pt x="2847239" y="1012978"/>
                  </a:lnTo>
                  <a:lnTo>
                    <a:pt x="2887753" y="1045384"/>
                  </a:lnTo>
                  <a:lnTo>
                    <a:pt x="2928267" y="1078005"/>
                  </a:lnTo>
                  <a:lnTo>
                    <a:pt x="2968780" y="1110686"/>
                  </a:lnTo>
                  <a:lnTo>
                    <a:pt x="3009293" y="1143273"/>
                  </a:lnTo>
                  <a:lnTo>
                    <a:pt x="3049808" y="1175610"/>
                  </a:lnTo>
                  <a:lnTo>
                    <a:pt x="3090326" y="1207545"/>
                  </a:lnTo>
                  <a:lnTo>
                    <a:pt x="3130846" y="1238921"/>
                  </a:lnTo>
                  <a:lnTo>
                    <a:pt x="3171370" y="1269586"/>
                  </a:lnTo>
                  <a:lnTo>
                    <a:pt x="3211899" y="1299383"/>
                  </a:lnTo>
                  <a:lnTo>
                    <a:pt x="3252434" y="1328158"/>
                  </a:lnTo>
                  <a:lnTo>
                    <a:pt x="3292975" y="1355757"/>
                  </a:lnTo>
                  <a:lnTo>
                    <a:pt x="3333524" y="1382026"/>
                  </a:lnTo>
                  <a:lnTo>
                    <a:pt x="3374080" y="1406810"/>
                  </a:lnTo>
                  <a:lnTo>
                    <a:pt x="3414646" y="1429953"/>
                  </a:lnTo>
                  <a:lnTo>
                    <a:pt x="3455222" y="1451303"/>
                  </a:lnTo>
                  <a:lnTo>
                    <a:pt x="3495808" y="1470703"/>
                  </a:lnTo>
                  <a:lnTo>
                    <a:pt x="3536406" y="1488001"/>
                  </a:lnTo>
                  <a:lnTo>
                    <a:pt x="3577016" y="1503040"/>
                  </a:lnTo>
                  <a:lnTo>
                    <a:pt x="3617639" y="1515667"/>
                  </a:lnTo>
                  <a:lnTo>
                    <a:pt x="3658276" y="1525727"/>
                  </a:lnTo>
                  <a:lnTo>
                    <a:pt x="3698929" y="1533065"/>
                  </a:lnTo>
                  <a:lnTo>
                    <a:pt x="3739597" y="1537528"/>
                  </a:lnTo>
                  <a:lnTo>
                    <a:pt x="3780281" y="1538959"/>
                  </a:lnTo>
                  <a:lnTo>
                    <a:pt x="3821127" y="1537253"/>
                  </a:lnTo>
                  <a:lnTo>
                    <a:pt x="3862257" y="1532484"/>
                  </a:lnTo>
                  <a:lnTo>
                    <a:pt x="3903641" y="1524811"/>
                  </a:lnTo>
                  <a:lnTo>
                    <a:pt x="3945251" y="1514391"/>
                  </a:lnTo>
                  <a:lnTo>
                    <a:pt x="3987057" y="1501383"/>
                  </a:lnTo>
                  <a:lnTo>
                    <a:pt x="4029029" y="1485944"/>
                  </a:lnTo>
                  <a:lnTo>
                    <a:pt x="4071137" y="1468232"/>
                  </a:lnTo>
                  <a:lnTo>
                    <a:pt x="4113352" y="1448405"/>
                  </a:lnTo>
                  <a:lnTo>
                    <a:pt x="4155645" y="1426622"/>
                  </a:lnTo>
                  <a:lnTo>
                    <a:pt x="4197986" y="1403038"/>
                  </a:lnTo>
                  <a:lnTo>
                    <a:pt x="4240345" y="1377814"/>
                  </a:lnTo>
                  <a:lnTo>
                    <a:pt x="4282693" y="1351106"/>
                  </a:lnTo>
                  <a:lnTo>
                    <a:pt x="4325000" y="1323072"/>
                  </a:lnTo>
                  <a:lnTo>
                    <a:pt x="4367236" y="1293871"/>
                  </a:lnTo>
                  <a:lnTo>
                    <a:pt x="4409373" y="1263659"/>
                  </a:lnTo>
                  <a:lnTo>
                    <a:pt x="4451380" y="1232596"/>
                  </a:lnTo>
                  <a:lnTo>
                    <a:pt x="4493228" y="1200839"/>
                  </a:lnTo>
                  <a:lnTo>
                    <a:pt x="4534887" y="1168545"/>
                  </a:lnTo>
                  <a:lnTo>
                    <a:pt x="4576328" y="1135873"/>
                  </a:lnTo>
                  <a:lnTo>
                    <a:pt x="4617522" y="1102980"/>
                  </a:lnTo>
                  <a:lnTo>
                    <a:pt x="4658438" y="1070024"/>
                  </a:lnTo>
                  <a:lnTo>
                    <a:pt x="4699047" y="1037164"/>
                  </a:lnTo>
                  <a:lnTo>
                    <a:pt x="4739319" y="1004557"/>
                  </a:lnTo>
                  <a:lnTo>
                    <a:pt x="4779226" y="972360"/>
                  </a:lnTo>
                  <a:lnTo>
                    <a:pt x="4818736" y="940733"/>
                  </a:lnTo>
                  <a:lnTo>
                    <a:pt x="4857822" y="909832"/>
                  </a:lnTo>
                  <a:lnTo>
                    <a:pt x="4896453" y="879815"/>
                  </a:lnTo>
                  <a:lnTo>
                    <a:pt x="4934599" y="850841"/>
                  </a:lnTo>
                  <a:lnTo>
                    <a:pt x="4972232" y="823068"/>
                  </a:lnTo>
                  <a:lnTo>
                    <a:pt x="5009321" y="796652"/>
                  </a:lnTo>
                  <a:lnTo>
                    <a:pt x="5045836" y="771752"/>
                  </a:lnTo>
                  <a:lnTo>
                    <a:pt x="5090372" y="741273"/>
                  </a:lnTo>
                  <a:lnTo>
                    <a:pt x="5134177" y="709684"/>
                  </a:lnTo>
                  <a:lnTo>
                    <a:pt x="5177289" y="677146"/>
                  </a:lnTo>
                  <a:lnTo>
                    <a:pt x="5219746" y="643817"/>
                  </a:lnTo>
                  <a:lnTo>
                    <a:pt x="5261585" y="609860"/>
                  </a:lnTo>
                  <a:lnTo>
                    <a:pt x="5302842" y="575433"/>
                  </a:lnTo>
                  <a:lnTo>
                    <a:pt x="5343556" y="540698"/>
                  </a:lnTo>
                  <a:lnTo>
                    <a:pt x="5383762" y="505815"/>
                  </a:lnTo>
                  <a:lnTo>
                    <a:pt x="5423498" y="470944"/>
                  </a:lnTo>
                  <a:lnTo>
                    <a:pt x="5462801" y="436245"/>
                  </a:lnTo>
                  <a:lnTo>
                    <a:pt x="5501708" y="401878"/>
                  </a:lnTo>
                  <a:lnTo>
                    <a:pt x="5540257" y="368005"/>
                  </a:lnTo>
                  <a:lnTo>
                    <a:pt x="5578484" y="334784"/>
                  </a:lnTo>
                  <a:lnTo>
                    <a:pt x="5616427" y="302378"/>
                  </a:lnTo>
                  <a:lnTo>
                    <a:pt x="5654123" y="270944"/>
                  </a:lnTo>
                  <a:lnTo>
                    <a:pt x="5691608" y="240646"/>
                  </a:lnTo>
                  <a:lnTo>
                    <a:pt x="5728920" y="211641"/>
                  </a:lnTo>
                  <a:lnTo>
                    <a:pt x="5766097" y="184091"/>
                  </a:lnTo>
                  <a:lnTo>
                    <a:pt x="5803174" y="158156"/>
                  </a:lnTo>
                  <a:lnTo>
                    <a:pt x="5840190" y="133997"/>
                  </a:lnTo>
                  <a:lnTo>
                    <a:pt x="5877181" y="111773"/>
                  </a:lnTo>
                  <a:lnTo>
                    <a:pt x="5914185" y="91645"/>
                  </a:lnTo>
                  <a:lnTo>
                    <a:pt x="5951238" y="73773"/>
                  </a:lnTo>
                  <a:lnTo>
                    <a:pt x="5988378" y="58318"/>
                  </a:lnTo>
                  <a:lnTo>
                    <a:pt x="6025642" y="45439"/>
                  </a:lnTo>
                  <a:lnTo>
                    <a:pt x="6075082" y="31548"/>
                  </a:lnTo>
                  <a:lnTo>
                    <a:pt x="6125047" y="20218"/>
                  </a:lnTo>
                  <a:lnTo>
                    <a:pt x="6175390" y="11423"/>
                  </a:lnTo>
                  <a:lnTo>
                    <a:pt x="6225965" y="5138"/>
                  </a:lnTo>
                  <a:lnTo>
                    <a:pt x="6276626" y="1339"/>
                  </a:lnTo>
                  <a:lnTo>
                    <a:pt x="6327226" y="0"/>
                  </a:lnTo>
                  <a:lnTo>
                    <a:pt x="6377619" y="1095"/>
                  </a:lnTo>
                  <a:lnTo>
                    <a:pt x="6427658" y="4601"/>
                  </a:lnTo>
                  <a:lnTo>
                    <a:pt x="6477197" y="10492"/>
                  </a:lnTo>
                  <a:lnTo>
                    <a:pt x="6526089" y="18743"/>
                  </a:lnTo>
                  <a:lnTo>
                    <a:pt x="6574188" y="29328"/>
                  </a:lnTo>
                  <a:lnTo>
                    <a:pt x="6621348" y="42223"/>
                  </a:lnTo>
                  <a:lnTo>
                    <a:pt x="6667422" y="57402"/>
                  </a:lnTo>
                  <a:lnTo>
                    <a:pt x="6712264" y="74841"/>
                  </a:lnTo>
                  <a:lnTo>
                    <a:pt x="6755727" y="94514"/>
                  </a:lnTo>
                  <a:lnTo>
                    <a:pt x="6797665" y="116396"/>
                  </a:lnTo>
                  <a:lnTo>
                    <a:pt x="6837931" y="140462"/>
                  </a:lnTo>
                  <a:lnTo>
                    <a:pt x="6876379" y="166687"/>
                  </a:lnTo>
                  <a:lnTo>
                    <a:pt x="6912863" y="195045"/>
                  </a:lnTo>
                </a:path>
              </a:pathLst>
            </a:custGeom>
            <a:ln w="28956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02279" y="1220724"/>
              <a:ext cx="1270" cy="1980564"/>
            </a:xfrm>
            <a:custGeom>
              <a:avLst/>
              <a:gdLst/>
              <a:ahLst/>
              <a:cxnLst/>
              <a:rect l="l" t="t" r="r" b="b"/>
              <a:pathLst>
                <a:path w="1269" h="1980564">
                  <a:moveTo>
                    <a:pt x="762" y="0"/>
                  </a:moveTo>
                  <a:lnTo>
                    <a:pt x="0" y="198043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03042" y="1215389"/>
              <a:ext cx="1234440" cy="1986280"/>
            </a:xfrm>
            <a:custGeom>
              <a:avLst/>
              <a:gdLst/>
              <a:ahLst/>
              <a:cxnLst/>
              <a:rect l="l" t="t" r="r" b="b"/>
              <a:pathLst>
                <a:path w="1234439" h="1986280">
                  <a:moveTo>
                    <a:pt x="0" y="1985772"/>
                  </a:moveTo>
                  <a:lnTo>
                    <a:pt x="10631" y="1936469"/>
                  </a:lnTo>
                  <a:lnTo>
                    <a:pt x="21342" y="1887154"/>
                  </a:lnTo>
                  <a:lnTo>
                    <a:pt x="32208" y="1837810"/>
                  </a:lnTo>
                  <a:lnTo>
                    <a:pt x="43305" y="1788422"/>
                  </a:lnTo>
                  <a:lnTo>
                    <a:pt x="54708" y="1738973"/>
                  </a:lnTo>
                  <a:lnTo>
                    <a:pt x="66495" y="1689447"/>
                  </a:lnTo>
                  <a:lnTo>
                    <a:pt x="78740" y="1639828"/>
                  </a:lnTo>
                  <a:lnTo>
                    <a:pt x="91519" y="1590101"/>
                  </a:lnTo>
                  <a:lnTo>
                    <a:pt x="104909" y="1540248"/>
                  </a:lnTo>
                  <a:lnTo>
                    <a:pt x="118984" y="1490255"/>
                  </a:lnTo>
                  <a:lnTo>
                    <a:pt x="133822" y="1440105"/>
                  </a:lnTo>
                  <a:lnTo>
                    <a:pt x="149498" y="1389782"/>
                  </a:lnTo>
                  <a:lnTo>
                    <a:pt x="166087" y="1339270"/>
                  </a:lnTo>
                  <a:lnTo>
                    <a:pt x="183666" y="1288553"/>
                  </a:lnTo>
                  <a:lnTo>
                    <a:pt x="202310" y="1237614"/>
                  </a:lnTo>
                  <a:lnTo>
                    <a:pt x="219393" y="1191916"/>
                  </a:lnTo>
                  <a:lnTo>
                    <a:pt x="236754" y="1145062"/>
                  </a:lnTo>
                  <a:lnTo>
                    <a:pt x="254462" y="1097276"/>
                  </a:lnTo>
                  <a:lnTo>
                    <a:pt x="272584" y="1048779"/>
                  </a:lnTo>
                  <a:lnTo>
                    <a:pt x="291188" y="999793"/>
                  </a:lnTo>
                  <a:lnTo>
                    <a:pt x="310342" y="950539"/>
                  </a:lnTo>
                  <a:lnTo>
                    <a:pt x="330113" y="901240"/>
                  </a:lnTo>
                  <a:lnTo>
                    <a:pt x="350570" y="852116"/>
                  </a:lnTo>
                  <a:lnTo>
                    <a:pt x="371780" y="803391"/>
                  </a:lnTo>
                  <a:lnTo>
                    <a:pt x="393811" y="755286"/>
                  </a:lnTo>
                  <a:lnTo>
                    <a:pt x="416730" y="708022"/>
                  </a:lnTo>
                  <a:lnTo>
                    <a:pt x="440606" y="661822"/>
                  </a:lnTo>
                  <a:lnTo>
                    <a:pt x="465507" y="616906"/>
                  </a:lnTo>
                  <a:lnTo>
                    <a:pt x="491499" y="573498"/>
                  </a:lnTo>
                  <a:lnTo>
                    <a:pt x="518651" y="531818"/>
                  </a:lnTo>
                  <a:lnTo>
                    <a:pt x="547031" y="492089"/>
                  </a:lnTo>
                  <a:lnTo>
                    <a:pt x="576707" y="454533"/>
                  </a:lnTo>
                  <a:lnTo>
                    <a:pt x="609784" y="416782"/>
                  </a:lnTo>
                  <a:lnTo>
                    <a:pt x="644416" y="380839"/>
                  </a:lnTo>
                  <a:lnTo>
                    <a:pt x="680499" y="346584"/>
                  </a:lnTo>
                  <a:lnTo>
                    <a:pt x="717929" y="313896"/>
                  </a:lnTo>
                  <a:lnTo>
                    <a:pt x="756602" y="282655"/>
                  </a:lnTo>
                  <a:lnTo>
                    <a:pt x="796415" y="252739"/>
                  </a:lnTo>
                  <a:lnTo>
                    <a:pt x="837264" y="224030"/>
                  </a:lnTo>
                  <a:lnTo>
                    <a:pt x="879046" y="196405"/>
                  </a:lnTo>
                  <a:lnTo>
                    <a:pt x="921657" y="169745"/>
                  </a:lnTo>
                  <a:lnTo>
                    <a:pt x="964993" y="143928"/>
                  </a:lnTo>
                  <a:lnTo>
                    <a:pt x="1008951" y="118835"/>
                  </a:lnTo>
                  <a:lnTo>
                    <a:pt x="1053427" y="94345"/>
                  </a:lnTo>
                  <a:lnTo>
                    <a:pt x="1098317" y="70336"/>
                  </a:lnTo>
                  <a:lnTo>
                    <a:pt x="1143519" y="46690"/>
                  </a:lnTo>
                  <a:lnTo>
                    <a:pt x="1188927" y="23284"/>
                  </a:lnTo>
                  <a:lnTo>
                    <a:pt x="1234440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736080" y="1225296"/>
              <a:ext cx="1270" cy="1980564"/>
            </a:xfrm>
            <a:custGeom>
              <a:avLst/>
              <a:gdLst/>
              <a:ahLst/>
              <a:cxnLst/>
              <a:rect l="l" t="t" r="r" b="b"/>
              <a:pathLst>
                <a:path w="1270" h="1980564">
                  <a:moveTo>
                    <a:pt x="762" y="0"/>
                  </a:moveTo>
                  <a:lnTo>
                    <a:pt x="0" y="198043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736842" y="1219961"/>
              <a:ext cx="1234440" cy="1986280"/>
            </a:xfrm>
            <a:custGeom>
              <a:avLst/>
              <a:gdLst/>
              <a:ahLst/>
              <a:cxnLst/>
              <a:rect l="l" t="t" r="r" b="b"/>
              <a:pathLst>
                <a:path w="1234440" h="1986280">
                  <a:moveTo>
                    <a:pt x="0" y="1985772"/>
                  </a:moveTo>
                  <a:lnTo>
                    <a:pt x="10631" y="1936469"/>
                  </a:lnTo>
                  <a:lnTo>
                    <a:pt x="21342" y="1887154"/>
                  </a:lnTo>
                  <a:lnTo>
                    <a:pt x="32208" y="1837810"/>
                  </a:lnTo>
                  <a:lnTo>
                    <a:pt x="43305" y="1788422"/>
                  </a:lnTo>
                  <a:lnTo>
                    <a:pt x="54708" y="1738973"/>
                  </a:lnTo>
                  <a:lnTo>
                    <a:pt x="66495" y="1689447"/>
                  </a:lnTo>
                  <a:lnTo>
                    <a:pt x="78740" y="1639828"/>
                  </a:lnTo>
                  <a:lnTo>
                    <a:pt x="91519" y="1590101"/>
                  </a:lnTo>
                  <a:lnTo>
                    <a:pt x="104909" y="1540248"/>
                  </a:lnTo>
                  <a:lnTo>
                    <a:pt x="118984" y="1490255"/>
                  </a:lnTo>
                  <a:lnTo>
                    <a:pt x="133822" y="1440105"/>
                  </a:lnTo>
                  <a:lnTo>
                    <a:pt x="149498" y="1389782"/>
                  </a:lnTo>
                  <a:lnTo>
                    <a:pt x="166087" y="1339270"/>
                  </a:lnTo>
                  <a:lnTo>
                    <a:pt x="183666" y="1288553"/>
                  </a:lnTo>
                  <a:lnTo>
                    <a:pt x="202310" y="1237614"/>
                  </a:lnTo>
                  <a:lnTo>
                    <a:pt x="219393" y="1191916"/>
                  </a:lnTo>
                  <a:lnTo>
                    <a:pt x="236754" y="1145062"/>
                  </a:lnTo>
                  <a:lnTo>
                    <a:pt x="254462" y="1097276"/>
                  </a:lnTo>
                  <a:lnTo>
                    <a:pt x="272584" y="1048779"/>
                  </a:lnTo>
                  <a:lnTo>
                    <a:pt x="291188" y="999793"/>
                  </a:lnTo>
                  <a:lnTo>
                    <a:pt x="310342" y="950539"/>
                  </a:lnTo>
                  <a:lnTo>
                    <a:pt x="330113" y="901240"/>
                  </a:lnTo>
                  <a:lnTo>
                    <a:pt x="350570" y="852116"/>
                  </a:lnTo>
                  <a:lnTo>
                    <a:pt x="371780" y="803391"/>
                  </a:lnTo>
                  <a:lnTo>
                    <a:pt x="393811" y="755286"/>
                  </a:lnTo>
                  <a:lnTo>
                    <a:pt x="416730" y="708022"/>
                  </a:lnTo>
                  <a:lnTo>
                    <a:pt x="440606" y="661822"/>
                  </a:lnTo>
                  <a:lnTo>
                    <a:pt x="465507" y="616906"/>
                  </a:lnTo>
                  <a:lnTo>
                    <a:pt x="491499" y="573498"/>
                  </a:lnTo>
                  <a:lnTo>
                    <a:pt x="518651" y="531818"/>
                  </a:lnTo>
                  <a:lnTo>
                    <a:pt x="547031" y="492089"/>
                  </a:lnTo>
                  <a:lnTo>
                    <a:pt x="576706" y="454533"/>
                  </a:lnTo>
                  <a:lnTo>
                    <a:pt x="609784" y="416782"/>
                  </a:lnTo>
                  <a:lnTo>
                    <a:pt x="644416" y="380839"/>
                  </a:lnTo>
                  <a:lnTo>
                    <a:pt x="680499" y="346584"/>
                  </a:lnTo>
                  <a:lnTo>
                    <a:pt x="717929" y="313896"/>
                  </a:lnTo>
                  <a:lnTo>
                    <a:pt x="756602" y="282655"/>
                  </a:lnTo>
                  <a:lnTo>
                    <a:pt x="796415" y="252739"/>
                  </a:lnTo>
                  <a:lnTo>
                    <a:pt x="837264" y="224030"/>
                  </a:lnTo>
                  <a:lnTo>
                    <a:pt x="879046" y="196405"/>
                  </a:lnTo>
                  <a:lnTo>
                    <a:pt x="921657" y="169745"/>
                  </a:lnTo>
                  <a:lnTo>
                    <a:pt x="964993" y="143928"/>
                  </a:lnTo>
                  <a:lnTo>
                    <a:pt x="1008951" y="118835"/>
                  </a:lnTo>
                  <a:lnTo>
                    <a:pt x="1053427" y="94345"/>
                  </a:lnTo>
                  <a:lnTo>
                    <a:pt x="1098317" y="70336"/>
                  </a:lnTo>
                  <a:lnTo>
                    <a:pt x="1143519" y="46690"/>
                  </a:lnTo>
                  <a:lnTo>
                    <a:pt x="1188927" y="23284"/>
                  </a:lnTo>
                  <a:lnTo>
                    <a:pt x="1234439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02915" y="1177543"/>
              <a:ext cx="4968875" cy="1144270"/>
            </a:xfrm>
            <a:custGeom>
              <a:avLst/>
              <a:gdLst/>
              <a:ahLst/>
              <a:cxnLst/>
              <a:rect l="l" t="t" r="r" b="b"/>
              <a:pathLst>
                <a:path w="4968875" h="1144270">
                  <a:moveTo>
                    <a:pt x="272669" y="1104646"/>
                  </a:moveTo>
                  <a:lnTo>
                    <a:pt x="254292" y="1095883"/>
                  </a:lnTo>
                  <a:lnTo>
                    <a:pt x="195707" y="1067943"/>
                  </a:lnTo>
                  <a:lnTo>
                    <a:pt x="196215" y="1096124"/>
                  </a:lnTo>
                  <a:lnTo>
                    <a:pt x="0" y="1099820"/>
                  </a:lnTo>
                  <a:lnTo>
                    <a:pt x="254" y="1119632"/>
                  </a:lnTo>
                  <a:lnTo>
                    <a:pt x="196583" y="1115936"/>
                  </a:lnTo>
                  <a:lnTo>
                    <a:pt x="197104" y="1144143"/>
                  </a:lnTo>
                  <a:lnTo>
                    <a:pt x="272669" y="1104646"/>
                  </a:lnTo>
                  <a:close/>
                </a:path>
                <a:path w="4968875" h="1144270">
                  <a:moveTo>
                    <a:pt x="427863" y="728218"/>
                  </a:moveTo>
                  <a:lnTo>
                    <a:pt x="409041" y="719074"/>
                  </a:lnTo>
                  <a:lnTo>
                    <a:pt x="351282" y="691007"/>
                  </a:lnTo>
                  <a:lnTo>
                    <a:pt x="351599" y="719226"/>
                  </a:lnTo>
                  <a:lnTo>
                    <a:pt x="0" y="723392"/>
                  </a:lnTo>
                  <a:lnTo>
                    <a:pt x="254" y="743204"/>
                  </a:lnTo>
                  <a:lnTo>
                    <a:pt x="351840" y="739038"/>
                  </a:lnTo>
                  <a:lnTo>
                    <a:pt x="352171" y="767207"/>
                  </a:lnTo>
                  <a:lnTo>
                    <a:pt x="427863" y="728218"/>
                  </a:lnTo>
                  <a:close/>
                </a:path>
                <a:path w="4968875" h="1144270">
                  <a:moveTo>
                    <a:pt x="641985" y="418846"/>
                  </a:moveTo>
                  <a:lnTo>
                    <a:pt x="622795" y="409448"/>
                  </a:lnTo>
                  <a:lnTo>
                    <a:pt x="565531" y="381381"/>
                  </a:lnTo>
                  <a:lnTo>
                    <a:pt x="565759" y="409549"/>
                  </a:lnTo>
                  <a:lnTo>
                    <a:pt x="0" y="414020"/>
                  </a:lnTo>
                  <a:lnTo>
                    <a:pt x="254" y="433832"/>
                  </a:lnTo>
                  <a:lnTo>
                    <a:pt x="565924" y="429361"/>
                  </a:lnTo>
                  <a:lnTo>
                    <a:pt x="566166" y="457581"/>
                  </a:lnTo>
                  <a:lnTo>
                    <a:pt x="641985" y="418846"/>
                  </a:lnTo>
                  <a:close/>
                </a:path>
                <a:path w="4968875" h="1144270">
                  <a:moveTo>
                    <a:pt x="1234567" y="37846"/>
                  </a:moveTo>
                  <a:lnTo>
                    <a:pt x="1215097" y="28194"/>
                  </a:lnTo>
                  <a:lnTo>
                    <a:pt x="1158240" y="0"/>
                  </a:lnTo>
                  <a:lnTo>
                    <a:pt x="1158316" y="28257"/>
                  </a:lnTo>
                  <a:lnTo>
                    <a:pt x="127" y="33020"/>
                  </a:lnTo>
                  <a:lnTo>
                    <a:pt x="127" y="52832"/>
                  </a:lnTo>
                  <a:lnTo>
                    <a:pt x="1158392" y="48069"/>
                  </a:lnTo>
                  <a:lnTo>
                    <a:pt x="1158494" y="76200"/>
                  </a:lnTo>
                  <a:lnTo>
                    <a:pt x="1234567" y="37846"/>
                  </a:lnTo>
                  <a:close/>
                </a:path>
                <a:path w="4968875" h="1144270">
                  <a:moveTo>
                    <a:pt x="4968367" y="42418"/>
                  </a:moveTo>
                  <a:lnTo>
                    <a:pt x="4948898" y="32766"/>
                  </a:lnTo>
                  <a:lnTo>
                    <a:pt x="4892040" y="4572"/>
                  </a:lnTo>
                  <a:lnTo>
                    <a:pt x="4892129" y="32829"/>
                  </a:lnTo>
                  <a:lnTo>
                    <a:pt x="3733927" y="37592"/>
                  </a:lnTo>
                  <a:lnTo>
                    <a:pt x="3733927" y="57404"/>
                  </a:lnTo>
                  <a:lnTo>
                    <a:pt x="4892192" y="52641"/>
                  </a:lnTo>
                  <a:lnTo>
                    <a:pt x="4892294" y="80772"/>
                  </a:lnTo>
                  <a:lnTo>
                    <a:pt x="4968367" y="4241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945641" y="1219961"/>
            <a:ext cx="7620000" cy="1905"/>
          </a:xfrm>
          <a:custGeom>
            <a:avLst/>
            <a:gdLst/>
            <a:ahLst/>
            <a:cxnLst/>
            <a:rect l="l" t="t" r="r" b="b"/>
            <a:pathLst>
              <a:path w="7620000" h="1905">
                <a:moveTo>
                  <a:pt x="0" y="0"/>
                </a:moveTo>
                <a:lnTo>
                  <a:pt x="7620000" y="1650"/>
                </a:lnTo>
              </a:path>
            </a:pathLst>
          </a:custGeom>
          <a:ln w="28956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02660" y="2627757"/>
            <a:ext cx="145795" cy="76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36715" y="1563497"/>
            <a:ext cx="641985" cy="76200"/>
          </a:xfrm>
          <a:custGeom>
            <a:avLst/>
            <a:gdLst/>
            <a:ahLst/>
            <a:cxnLst/>
            <a:rect l="l" t="t" r="r" b="b"/>
            <a:pathLst>
              <a:path w="641984" h="76200">
                <a:moveTo>
                  <a:pt x="622806" y="28066"/>
                </a:moveTo>
                <a:lnTo>
                  <a:pt x="578484" y="28066"/>
                </a:lnTo>
                <a:lnTo>
                  <a:pt x="578611" y="47878"/>
                </a:lnTo>
                <a:lnTo>
                  <a:pt x="565930" y="47979"/>
                </a:lnTo>
                <a:lnTo>
                  <a:pt x="566165" y="76200"/>
                </a:lnTo>
                <a:lnTo>
                  <a:pt x="641984" y="37464"/>
                </a:lnTo>
                <a:lnTo>
                  <a:pt x="622806" y="28066"/>
                </a:lnTo>
                <a:close/>
              </a:path>
              <a:path w="641984" h="76200">
                <a:moveTo>
                  <a:pt x="565765" y="28167"/>
                </a:moveTo>
                <a:lnTo>
                  <a:pt x="0" y="32638"/>
                </a:lnTo>
                <a:lnTo>
                  <a:pt x="253" y="52450"/>
                </a:lnTo>
                <a:lnTo>
                  <a:pt x="565930" y="47979"/>
                </a:lnTo>
                <a:lnTo>
                  <a:pt x="565765" y="28167"/>
                </a:lnTo>
                <a:close/>
              </a:path>
              <a:path w="641984" h="76200">
                <a:moveTo>
                  <a:pt x="578484" y="28066"/>
                </a:moveTo>
                <a:lnTo>
                  <a:pt x="565765" y="28167"/>
                </a:lnTo>
                <a:lnTo>
                  <a:pt x="565930" y="47979"/>
                </a:lnTo>
                <a:lnTo>
                  <a:pt x="578611" y="47878"/>
                </a:lnTo>
                <a:lnTo>
                  <a:pt x="578484" y="28066"/>
                </a:lnTo>
                <a:close/>
              </a:path>
              <a:path w="641984" h="76200">
                <a:moveTo>
                  <a:pt x="565530" y="0"/>
                </a:moveTo>
                <a:lnTo>
                  <a:pt x="565765" y="28167"/>
                </a:lnTo>
                <a:lnTo>
                  <a:pt x="622806" y="28066"/>
                </a:lnTo>
                <a:lnTo>
                  <a:pt x="56553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736715" y="1873123"/>
            <a:ext cx="427990" cy="76200"/>
          </a:xfrm>
          <a:custGeom>
            <a:avLst/>
            <a:gdLst/>
            <a:ahLst/>
            <a:cxnLst/>
            <a:rect l="l" t="t" r="r" b="b"/>
            <a:pathLst>
              <a:path w="427990" h="76200">
                <a:moveTo>
                  <a:pt x="409044" y="28066"/>
                </a:moveTo>
                <a:lnTo>
                  <a:pt x="364235" y="28066"/>
                </a:lnTo>
                <a:lnTo>
                  <a:pt x="364489" y="47878"/>
                </a:lnTo>
                <a:lnTo>
                  <a:pt x="351842" y="48028"/>
                </a:lnTo>
                <a:lnTo>
                  <a:pt x="352170" y="76200"/>
                </a:lnTo>
                <a:lnTo>
                  <a:pt x="427862" y="37211"/>
                </a:lnTo>
                <a:lnTo>
                  <a:pt x="409044" y="28066"/>
                </a:lnTo>
                <a:close/>
              </a:path>
              <a:path w="427990" h="76200">
                <a:moveTo>
                  <a:pt x="351611" y="28216"/>
                </a:moveTo>
                <a:lnTo>
                  <a:pt x="0" y="32385"/>
                </a:lnTo>
                <a:lnTo>
                  <a:pt x="253" y="52197"/>
                </a:lnTo>
                <a:lnTo>
                  <a:pt x="351842" y="48028"/>
                </a:lnTo>
                <a:lnTo>
                  <a:pt x="351611" y="28216"/>
                </a:lnTo>
                <a:close/>
              </a:path>
              <a:path w="427990" h="76200">
                <a:moveTo>
                  <a:pt x="364235" y="28066"/>
                </a:moveTo>
                <a:lnTo>
                  <a:pt x="351611" y="28216"/>
                </a:lnTo>
                <a:lnTo>
                  <a:pt x="351842" y="48028"/>
                </a:lnTo>
                <a:lnTo>
                  <a:pt x="364489" y="47878"/>
                </a:lnTo>
                <a:lnTo>
                  <a:pt x="364235" y="28066"/>
                </a:lnTo>
                <a:close/>
              </a:path>
              <a:path w="427990" h="76200">
                <a:moveTo>
                  <a:pt x="351281" y="0"/>
                </a:moveTo>
                <a:lnTo>
                  <a:pt x="351611" y="28216"/>
                </a:lnTo>
                <a:lnTo>
                  <a:pt x="364235" y="28066"/>
                </a:lnTo>
                <a:lnTo>
                  <a:pt x="409044" y="28066"/>
                </a:lnTo>
                <a:lnTo>
                  <a:pt x="35128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736715" y="2250058"/>
            <a:ext cx="273050" cy="76200"/>
          </a:xfrm>
          <a:custGeom>
            <a:avLst/>
            <a:gdLst/>
            <a:ahLst/>
            <a:cxnLst/>
            <a:rect l="l" t="t" r="r" b="b"/>
            <a:pathLst>
              <a:path w="273050" h="76200">
                <a:moveTo>
                  <a:pt x="254293" y="27939"/>
                </a:moveTo>
                <a:lnTo>
                  <a:pt x="208914" y="27939"/>
                </a:lnTo>
                <a:lnTo>
                  <a:pt x="209295" y="47751"/>
                </a:lnTo>
                <a:lnTo>
                  <a:pt x="196586" y="47991"/>
                </a:lnTo>
                <a:lnTo>
                  <a:pt x="197103" y="76200"/>
                </a:lnTo>
                <a:lnTo>
                  <a:pt x="272668" y="36702"/>
                </a:lnTo>
                <a:lnTo>
                  <a:pt x="254293" y="27939"/>
                </a:lnTo>
                <a:close/>
              </a:path>
              <a:path w="273050" h="76200">
                <a:moveTo>
                  <a:pt x="196223" y="28179"/>
                </a:moveTo>
                <a:lnTo>
                  <a:pt x="0" y="31876"/>
                </a:lnTo>
                <a:lnTo>
                  <a:pt x="253" y="51688"/>
                </a:lnTo>
                <a:lnTo>
                  <a:pt x="196586" y="47991"/>
                </a:lnTo>
                <a:lnTo>
                  <a:pt x="196223" y="28179"/>
                </a:lnTo>
                <a:close/>
              </a:path>
              <a:path w="273050" h="76200">
                <a:moveTo>
                  <a:pt x="208914" y="27939"/>
                </a:moveTo>
                <a:lnTo>
                  <a:pt x="196223" y="28179"/>
                </a:lnTo>
                <a:lnTo>
                  <a:pt x="196586" y="47991"/>
                </a:lnTo>
                <a:lnTo>
                  <a:pt x="209295" y="47751"/>
                </a:lnTo>
                <a:lnTo>
                  <a:pt x="208914" y="27939"/>
                </a:lnTo>
                <a:close/>
              </a:path>
              <a:path w="273050" h="76200">
                <a:moveTo>
                  <a:pt x="195706" y="0"/>
                </a:moveTo>
                <a:lnTo>
                  <a:pt x="196223" y="28179"/>
                </a:lnTo>
                <a:lnTo>
                  <a:pt x="208914" y="27939"/>
                </a:lnTo>
                <a:lnTo>
                  <a:pt x="254293" y="27939"/>
                </a:lnTo>
                <a:lnTo>
                  <a:pt x="19570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736460" y="2632329"/>
            <a:ext cx="145796" cy="76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690620" y="1867661"/>
            <a:ext cx="9264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0000"/>
                </a:solidFill>
                <a:latin typeface="Segoe Print"/>
                <a:cs typeface="Segoe Print"/>
              </a:rPr>
              <a:t>U</a:t>
            </a:r>
            <a:r>
              <a:rPr sz="2800" spc="-75" dirty="0">
                <a:solidFill>
                  <a:srgbClr val="FF0000"/>
                </a:solidFill>
                <a:latin typeface="Segoe Print"/>
                <a:cs typeface="Segoe Print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Segoe Print"/>
                <a:cs typeface="Segoe Print"/>
              </a:rPr>
              <a:t>(y)</a:t>
            </a:r>
            <a:endParaRPr sz="2800">
              <a:latin typeface="Segoe Print"/>
              <a:cs typeface="Segoe Prin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348855" y="1791461"/>
            <a:ext cx="8445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0000"/>
                </a:solidFill>
                <a:latin typeface="Segoe Print"/>
                <a:cs typeface="Segoe Print"/>
              </a:rPr>
              <a:t>v</a:t>
            </a:r>
            <a:r>
              <a:rPr sz="2800" spc="-85" dirty="0">
                <a:solidFill>
                  <a:srgbClr val="FF0000"/>
                </a:solidFill>
                <a:latin typeface="Segoe Print"/>
                <a:cs typeface="Segoe Print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Segoe Print"/>
                <a:cs typeface="Segoe Print"/>
              </a:rPr>
              <a:t>(y)</a:t>
            </a:r>
            <a:endParaRPr sz="2800">
              <a:latin typeface="Segoe Print"/>
              <a:cs typeface="Segoe Print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95370" y="1590547"/>
            <a:ext cx="600075" cy="364490"/>
          </a:xfrm>
          <a:custGeom>
            <a:avLst/>
            <a:gdLst/>
            <a:ahLst/>
            <a:cxnLst/>
            <a:rect l="l" t="t" r="r" b="b"/>
            <a:pathLst>
              <a:path w="600075" h="364489">
                <a:moveTo>
                  <a:pt x="499618" y="257048"/>
                </a:moveTo>
                <a:lnTo>
                  <a:pt x="494792" y="259841"/>
                </a:lnTo>
                <a:lnTo>
                  <a:pt x="490093" y="262636"/>
                </a:lnTo>
                <a:lnTo>
                  <a:pt x="488569" y="268604"/>
                </a:lnTo>
                <a:lnTo>
                  <a:pt x="491363" y="273430"/>
                </a:lnTo>
                <a:lnTo>
                  <a:pt x="544703" y="363981"/>
                </a:lnTo>
                <a:lnTo>
                  <a:pt x="556023" y="344424"/>
                </a:lnTo>
                <a:lnTo>
                  <a:pt x="534669" y="344424"/>
                </a:lnTo>
                <a:lnTo>
                  <a:pt x="534625" y="339343"/>
                </a:lnTo>
                <a:lnTo>
                  <a:pt x="508381" y="263271"/>
                </a:lnTo>
                <a:lnTo>
                  <a:pt x="505587" y="258572"/>
                </a:lnTo>
                <a:lnTo>
                  <a:pt x="499618" y="257048"/>
                </a:lnTo>
                <a:close/>
              </a:path>
              <a:path w="600075" h="364489">
                <a:moveTo>
                  <a:pt x="532443" y="304102"/>
                </a:moveTo>
                <a:lnTo>
                  <a:pt x="532765" y="306324"/>
                </a:lnTo>
                <a:lnTo>
                  <a:pt x="533654" y="317373"/>
                </a:lnTo>
                <a:lnTo>
                  <a:pt x="534625" y="339343"/>
                </a:lnTo>
                <a:lnTo>
                  <a:pt x="534669" y="344424"/>
                </a:lnTo>
                <a:lnTo>
                  <a:pt x="554482" y="344297"/>
                </a:lnTo>
                <a:lnTo>
                  <a:pt x="554476" y="339471"/>
                </a:lnTo>
                <a:lnTo>
                  <a:pt x="536067" y="339471"/>
                </a:lnTo>
                <a:lnTo>
                  <a:pt x="544581" y="324699"/>
                </a:lnTo>
                <a:lnTo>
                  <a:pt x="532443" y="304102"/>
                </a:lnTo>
                <a:close/>
              </a:path>
              <a:path w="600075" h="364489">
                <a:moveTo>
                  <a:pt x="589026" y="256666"/>
                </a:moveTo>
                <a:lnTo>
                  <a:pt x="582930" y="258317"/>
                </a:lnTo>
                <a:lnTo>
                  <a:pt x="580136" y="263016"/>
                </a:lnTo>
                <a:lnTo>
                  <a:pt x="552952" y="310176"/>
                </a:lnTo>
                <a:lnTo>
                  <a:pt x="553466" y="315594"/>
                </a:lnTo>
                <a:lnTo>
                  <a:pt x="554471" y="339343"/>
                </a:lnTo>
                <a:lnTo>
                  <a:pt x="554482" y="344297"/>
                </a:lnTo>
                <a:lnTo>
                  <a:pt x="534669" y="344424"/>
                </a:lnTo>
                <a:lnTo>
                  <a:pt x="556023" y="344424"/>
                </a:lnTo>
                <a:lnTo>
                  <a:pt x="597407" y="272923"/>
                </a:lnTo>
                <a:lnTo>
                  <a:pt x="600075" y="268224"/>
                </a:lnTo>
                <a:lnTo>
                  <a:pt x="598424" y="262127"/>
                </a:lnTo>
                <a:lnTo>
                  <a:pt x="593725" y="259461"/>
                </a:lnTo>
                <a:lnTo>
                  <a:pt x="589026" y="256666"/>
                </a:lnTo>
                <a:close/>
              </a:path>
              <a:path w="600075" h="364489">
                <a:moveTo>
                  <a:pt x="544581" y="324699"/>
                </a:moveTo>
                <a:lnTo>
                  <a:pt x="536067" y="339471"/>
                </a:lnTo>
                <a:lnTo>
                  <a:pt x="553212" y="339343"/>
                </a:lnTo>
                <a:lnTo>
                  <a:pt x="544581" y="324699"/>
                </a:lnTo>
                <a:close/>
              </a:path>
              <a:path w="600075" h="364489">
                <a:moveTo>
                  <a:pt x="552952" y="310176"/>
                </a:moveTo>
                <a:lnTo>
                  <a:pt x="544581" y="324699"/>
                </a:lnTo>
                <a:lnTo>
                  <a:pt x="553212" y="339343"/>
                </a:lnTo>
                <a:lnTo>
                  <a:pt x="536067" y="339471"/>
                </a:lnTo>
                <a:lnTo>
                  <a:pt x="554476" y="339471"/>
                </a:lnTo>
                <a:lnTo>
                  <a:pt x="553466" y="315594"/>
                </a:lnTo>
                <a:lnTo>
                  <a:pt x="552952" y="310176"/>
                </a:lnTo>
                <a:close/>
              </a:path>
              <a:path w="600075" h="364489">
                <a:moveTo>
                  <a:pt x="501954" y="213232"/>
                </a:moveTo>
                <a:lnTo>
                  <a:pt x="428879" y="213232"/>
                </a:lnTo>
                <a:lnTo>
                  <a:pt x="438531" y="213740"/>
                </a:lnTo>
                <a:lnTo>
                  <a:pt x="447420" y="214629"/>
                </a:lnTo>
                <a:lnTo>
                  <a:pt x="491363" y="229869"/>
                </a:lnTo>
                <a:lnTo>
                  <a:pt x="518668" y="258444"/>
                </a:lnTo>
                <a:lnTo>
                  <a:pt x="531241" y="295782"/>
                </a:lnTo>
                <a:lnTo>
                  <a:pt x="532443" y="304102"/>
                </a:lnTo>
                <a:lnTo>
                  <a:pt x="544581" y="324699"/>
                </a:lnTo>
                <a:lnTo>
                  <a:pt x="552952" y="310176"/>
                </a:lnTo>
                <a:lnTo>
                  <a:pt x="552323" y="303529"/>
                </a:lnTo>
                <a:lnTo>
                  <a:pt x="550544" y="291718"/>
                </a:lnTo>
                <a:lnTo>
                  <a:pt x="535305" y="247650"/>
                </a:lnTo>
                <a:lnTo>
                  <a:pt x="511556" y="220090"/>
                </a:lnTo>
                <a:lnTo>
                  <a:pt x="501954" y="213232"/>
                </a:lnTo>
                <a:close/>
              </a:path>
              <a:path w="600075" h="364489">
                <a:moveTo>
                  <a:pt x="19558" y="0"/>
                </a:moveTo>
                <a:lnTo>
                  <a:pt x="0" y="2539"/>
                </a:lnTo>
                <a:lnTo>
                  <a:pt x="4318" y="35051"/>
                </a:lnTo>
                <a:lnTo>
                  <a:pt x="9525" y="67182"/>
                </a:lnTo>
                <a:lnTo>
                  <a:pt x="20574" y="113664"/>
                </a:lnTo>
                <a:lnTo>
                  <a:pt x="38227" y="155955"/>
                </a:lnTo>
                <a:lnTo>
                  <a:pt x="65531" y="192024"/>
                </a:lnTo>
                <a:lnTo>
                  <a:pt x="105029" y="218693"/>
                </a:lnTo>
                <a:lnTo>
                  <a:pt x="142875" y="228600"/>
                </a:lnTo>
                <a:lnTo>
                  <a:pt x="188341" y="230759"/>
                </a:lnTo>
                <a:lnTo>
                  <a:pt x="213614" y="229997"/>
                </a:lnTo>
                <a:lnTo>
                  <a:pt x="239649" y="228218"/>
                </a:lnTo>
                <a:lnTo>
                  <a:pt x="346964" y="217550"/>
                </a:lnTo>
                <a:lnTo>
                  <a:pt x="372237" y="215391"/>
                </a:lnTo>
                <a:lnTo>
                  <a:pt x="396367" y="213740"/>
                </a:lnTo>
                <a:lnTo>
                  <a:pt x="418592" y="213232"/>
                </a:lnTo>
                <a:lnTo>
                  <a:pt x="501954" y="213232"/>
                </a:lnTo>
                <a:lnTo>
                  <a:pt x="500888" y="212471"/>
                </a:lnTo>
                <a:lnTo>
                  <a:pt x="498258" y="211074"/>
                </a:lnTo>
                <a:lnTo>
                  <a:pt x="188721" y="211074"/>
                </a:lnTo>
                <a:lnTo>
                  <a:pt x="165989" y="210692"/>
                </a:lnTo>
                <a:lnTo>
                  <a:pt x="120777" y="203580"/>
                </a:lnTo>
                <a:lnTo>
                  <a:pt x="80010" y="178435"/>
                </a:lnTo>
                <a:lnTo>
                  <a:pt x="56006" y="146938"/>
                </a:lnTo>
                <a:lnTo>
                  <a:pt x="39624" y="108330"/>
                </a:lnTo>
                <a:lnTo>
                  <a:pt x="29083" y="64135"/>
                </a:lnTo>
                <a:lnTo>
                  <a:pt x="24003" y="32385"/>
                </a:lnTo>
                <a:lnTo>
                  <a:pt x="19558" y="0"/>
                </a:lnTo>
                <a:close/>
              </a:path>
              <a:path w="600075" h="364489">
                <a:moveTo>
                  <a:pt x="418211" y="193421"/>
                </a:moveTo>
                <a:lnTo>
                  <a:pt x="395096" y="193928"/>
                </a:lnTo>
                <a:lnTo>
                  <a:pt x="370586" y="195579"/>
                </a:lnTo>
                <a:lnTo>
                  <a:pt x="344931" y="197865"/>
                </a:lnTo>
                <a:lnTo>
                  <a:pt x="264794" y="206121"/>
                </a:lnTo>
                <a:lnTo>
                  <a:pt x="238379" y="208406"/>
                </a:lnTo>
                <a:lnTo>
                  <a:pt x="212852" y="210185"/>
                </a:lnTo>
                <a:lnTo>
                  <a:pt x="188721" y="211074"/>
                </a:lnTo>
                <a:lnTo>
                  <a:pt x="498258" y="211074"/>
                </a:lnTo>
                <a:lnTo>
                  <a:pt x="458343" y="196214"/>
                </a:lnTo>
                <a:lnTo>
                  <a:pt x="429006" y="193548"/>
                </a:lnTo>
                <a:lnTo>
                  <a:pt x="418211" y="1934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879463" y="1599691"/>
            <a:ext cx="598805" cy="364490"/>
          </a:xfrm>
          <a:custGeom>
            <a:avLst/>
            <a:gdLst/>
            <a:ahLst/>
            <a:cxnLst/>
            <a:rect l="l" t="t" r="r" b="b"/>
            <a:pathLst>
              <a:path w="598804" h="364489">
                <a:moveTo>
                  <a:pt x="498093" y="257048"/>
                </a:moveTo>
                <a:lnTo>
                  <a:pt x="493267" y="259842"/>
                </a:lnTo>
                <a:lnTo>
                  <a:pt x="488568" y="262636"/>
                </a:lnTo>
                <a:lnTo>
                  <a:pt x="487044" y="268605"/>
                </a:lnTo>
                <a:lnTo>
                  <a:pt x="489838" y="273431"/>
                </a:lnTo>
                <a:lnTo>
                  <a:pt x="543178" y="363982"/>
                </a:lnTo>
                <a:lnTo>
                  <a:pt x="554499" y="344424"/>
                </a:lnTo>
                <a:lnTo>
                  <a:pt x="533145" y="344424"/>
                </a:lnTo>
                <a:lnTo>
                  <a:pt x="533101" y="339344"/>
                </a:lnTo>
                <a:lnTo>
                  <a:pt x="506856" y="263271"/>
                </a:lnTo>
                <a:lnTo>
                  <a:pt x="504062" y="258572"/>
                </a:lnTo>
                <a:lnTo>
                  <a:pt x="498093" y="257048"/>
                </a:lnTo>
                <a:close/>
              </a:path>
              <a:path w="598804" h="364489">
                <a:moveTo>
                  <a:pt x="530919" y="304102"/>
                </a:moveTo>
                <a:lnTo>
                  <a:pt x="531240" y="306324"/>
                </a:lnTo>
                <a:lnTo>
                  <a:pt x="532129" y="317373"/>
                </a:lnTo>
                <a:lnTo>
                  <a:pt x="533101" y="339344"/>
                </a:lnTo>
                <a:lnTo>
                  <a:pt x="533145" y="344424"/>
                </a:lnTo>
                <a:lnTo>
                  <a:pt x="552957" y="344297"/>
                </a:lnTo>
                <a:lnTo>
                  <a:pt x="552952" y="339471"/>
                </a:lnTo>
                <a:lnTo>
                  <a:pt x="534542" y="339471"/>
                </a:lnTo>
                <a:lnTo>
                  <a:pt x="543057" y="324699"/>
                </a:lnTo>
                <a:lnTo>
                  <a:pt x="530919" y="304102"/>
                </a:lnTo>
                <a:close/>
              </a:path>
              <a:path w="598804" h="364489">
                <a:moveTo>
                  <a:pt x="587501" y="256667"/>
                </a:moveTo>
                <a:lnTo>
                  <a:pt x="581405" y="258318"/>
                </a:lnTo>
                <a:lnTo>
                  <a:pt x="578611" y="263017"/>
                </a:lnTo>
                <a:lnTo>
                  <a:pt x="551428" y="310176"/>
                </a:lnTo>
                <a:lnTo>
                  <a:pt x="551941" y="315595"/>
                </a:lnTo>
                <a:lnTo>
                  <a:pt x="552947" y="339344"/>
                </a:lnTo>
                <a:lnTo>
                  <a:pt x="552957" y="344297"/>
                </a:lnTo>
                <a:lnTo>
                  <a:pt x="533145" y="344424"/>
                </a:lnTo>
                <a:lnTo>
                  <a:pt x="554499" y="344424"/>
                </a:lnTo>
                <a:lnTo>
                  <a:pt x="595883" y="272923"/>
                </a:lnTo>
                <a:lnTo>
                  <a:pt x="598551" y="268224"/>
                </a:lnTo>
                <a:lnTo>
                  <a:pt x="596900" y="262128"/>
                </a:lnTo>
                <a:lnTo>
                  <a:pt x="592201" y="259461"/>
                </a:lnTo>
                <a:lnTo>
                  <a:pt x="587501" y="256667"/>
                </a:lnTo>
                <a:close/>
              </a:path>
              <a:path w="598804" h="364489">
                <a:moveTo>
                  <a:pt x="543057" y="324699"/>
                </a:moveTo>
                <a:lnTo>
                  <a:pt x="534542" y="339471"/>
                </a:lnTo>
                <a:lnTo>
                  <a:pt x="551687" y="339344"/>
                </a:lnTo>
                <a:lnTo>
                  <a:pt x="543057" y="324699"/>
                </a:lnTo>
                <a:close/>
              </a:path>
              <a:path w="598804" h="364489">
                <a:moveTo>
                  <a:pt x="551428" y="310176"/>
                </a:moveTo>
                <a:lnTo>
                  <a:pt x="543057" y="324699"/>
                </a:lnTo>
                <a:lnTo>
                  <a:pt x="551687" y="339344"/>
                </a:lnTo>
                <a:lnTo>
                  <a:pt x="534542" y="339471"/>
                </a:lnTo>
                <a:lnTo>
                  <a:pt x="552952" y="339471"/>
                </a:lnTo>
                <a:lnTo>
                  <a:pt x="551941" y="315595"/>
                </a:lnTo>
                <a:lnTo>
                  <a:pt x="551428" y="310176"/>
                </a:lnTo>
                <a:close/>
              </a:path>
              <a:path w="598804" h="364489">
                <a:moveTo>
                  <a:pt x="500557" y="213233"/>
                </a:moveTo>
                <a:lnTo>
                  <a:pt x="427608" y="213233"/>
                </a:lnTo>
                <a:lnTo>
                  <a:pt x="437260" y="213741"/>
                </a:lnTo>
                <a:lnTo>
                  <a:pt x="446150" y="214630"/>
                </a:lnTo>
                <a:lnTo>
                  <a:pt x="490092" y="229870"/>
                </a:lnTo>
                <a:lnTo>
                  <a:pt x="517270" y="258445"/>
                </a:lnTo>
                <a:lnTo>
                  <a:pt x="529716" y="295783"/>
                </a:lnTo>
                <a:lnTo>
                  <a:pt x="530919" y="304102"/>
                </a:lnTo>
                <a:lnTo>
                  <a:pt x="543057" y="324699"/>
                </a:lnTo>
                <a:lnTo>
                  <a:pt x="551428" y="310176"/>
                </a:lnTo>
                <a:lnTo>
                  <a:pt x="550798" y="303530"/>
                </a:lnTo>
                <a:lnTo>
                  <a:pt x="549020" y="291719"/>
                </a:lnTo>
                <a:lnTo>
                  <a:pt x="533780" y="247523"/>
                </a:lnTo>
                <a:lnTo>
                  <a:pt x="510158" y="220091"/>
                </a:lnTo>
                <a:lnTo>
                  <a:pt x="500557" y="213233"/>
                </a:lnTo>
                <a:close/>
              </a:path>
              <a:path w="598804" h="364489">
                <a:moveTo>
                  <a:pt x="19557" y="0"/>
                </a:moveTo>
                <a:lnTo>
                  <a:pt x="0" y="2540"/>
                </a:lnTo>
                <a:lnTo>
                  <a:pt x="4317" y="35052"/>
                </a:lnTo>
                <a:lnTo>
                  <a:pt x="9525" y="67183"/>
                </a:lnTo>
                <a:lnTo>
                  <a:pt x="20573" y="113665"/>
                </a:lnTo>
                <a:lnTo>
                  <a:pt x="38226" y="155956"/>
                </a:lnTo>
                <a:lnTo>
                  <a:pt x="65277" y="191897"/>
                </a:lnTo>
                <a:lnTo>
                  <a:pt x="104775" y="218694"/>
                </a:lnTo>
                <a:lnTo>
                  <a:pt x="142366" y="228600"/>
                </a:lnTo>
                <a:lnTo>
                  <a:pt x="187832" y="230759"/>
                </a:lnTo>
                <a:lnTo>
                  <a:pt x="212978" y="229997"/>
                </a:lnTo>
                <a:lnTo>
                  <a:pt x="239013" y="228219"/>
                </a:lnTo>
                <a:lnTo>
                  <a:pt x="345947" y="217550"/>
                </a:lnTo>
                <a:lnTo>
                  <a:pt x="371347" y="215392"/>
                </a:lnTo>
                <a:lnTo>
                  <a:pt x="395350" y="213741"/>
                </a:lnTo>
                <a:lnTo>
                  <a:pt x="417448" y="213233"/>
                </a:lnTo>
                <a:lnTo>
                  <a:pt x="500557" y="213233"/>
                </a:lnTo>
                <a:lnTo>
                  <a:pt x="499490" y="212471"/>
                </a:lnTo>
                <a:lnTo>
                  <a:pt x="496888" y="211074"/>
                </a:lnTo>
                <a:lnTo>
                  <a:pt x="188213" y="211074"/>
                </a:lnTo>
                <a:lnTo>
                  <a:pt x="165607" y="210693"/>
                </a:lnTo>
                <a:lnTo>
                  <a:pt x="120522" y="203581"/>
                </a:lnTo>
                <a:lnTo>
                  <a:pt x="79755" y="178435"/>
                </a:lnTo>
                <a:lnTo>
                  <a:pt x="55879" y="146938"/>
                </a:lnTo>
                <a:lnTo>
                  <a:pt x="39623" y="108331"/>
                </a:lnTo>
                <a:lnTo>
                  <a:pt x="29082" y="64135"/>
                </a:lnTo>
                <a:lnTo>
                  <a:pt x="24002" y="32385"/>
                </a:lnTo>
                <a:lnTo>
                  <a:pt x="19557" y="0"/>
                </a:lnTo>
                <a:close/>
              </a:path>
              <a:path w="598804" h="364489">
                <a:moveTo>
                  <a:pt x="417067" y="193421"/>
                </a:moveTo>
                <a:lnTo>
                  <a:pt x="394080" y="193929"/>
                </a:lnTo>
                <a:lnTo>
                  <a:pt x="369696" y="195580"/>
                </a:lnTo>
                <a:lnTo>
                  <a:pt x="343915" y="197866"/>
                </a:lnTo>
                <a:lnTo>
                  <a:pt x="264032" y="206121"/>
                </a:lnTo>
                <a:lnTo>
                  <a:pt x="237743" y="208407"/>
                </a:lnTo>
                <a:lnTo>
                  <a:pt x="212343" y="210185"/>
                </a:lnTo>
                <a:lnTo>
                  <a:pt x="188213" y="211074"/>
                </a:lnTo>
                <a:lnTo>
                  <a:pt x="496888" y="211074"/>
                </a:lnTo>
                <a:lnTo>
                  <a:pt x="457200" y="196215"/>
                </a:lnTo>
                <a:lnTo>
                  <a:pt x="427862" y="193548"/>
                </a:lnTo>
                <a:lnTo>
                  <a:pt x="417067" y="1934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002914" y="344550"/>
            <a:ext cx="427990" cy="76200"/>
          </a:xfrm>
          <a:custGeom>
            <a:avLst/>
            <a:gdLst/>
            <a:ahLst/>
            <a:cxnLst/>
            <a:rect l="l" t="t" r="r" b="b"/>
            <a:pathLst>
              <a:path w="427989" h="76200">
                <a:moveTo>
                  <a:pt x="409044" y="28066"/>
                </a:moveTo>
                <a:lnTo>
                  <a:pt x="364236" y="28066"/>
                </a:lnTo>
                <a:lnTo>
                  <a:pt x="364489" y="47878"/>
                </a:lnTo>
                <a:lnTo>
                  <a:pt x="351842" y="48028"/>
                </a:lnTo>
                <a:lnTo>
                  <a:pt x="352171" y="76200"/>
                </a:lnTo>
                <a:lnTo>
                  <a:pt x="427863" y="37211"/>
                </a:lnTo>
                <a:lnTo>
                  <a:pt x="409044" y="28066"/>
                </a:lnTo>
                <a:close/>
              </a:path>
              <a:path w="427989" h="76200">
                <a:moveTo>
                  <a:pt x="351611" y="28216"/>
                </a:moveTo>
                <a:lnTo>
                  <a:pt x="0" y="32385"/>
                </a:lnTo>
                <a:lnTo>
                  <a:pt x="254" y="52197"/>
                </a:lnTo>
                <a:lnTo>
                  <a:pt x="351842" y="48028"/>
                </a:lnTo>
                <a:lnTo>
                  <a:pt x="351611" y="28216"/>
                </a:lnTo>
                <a:close/>
              </a:path>
              <a:path w="427989" h="76200">
                <a:moveTo>
                  <a:pt x="364236" y="28066"/>
                </a:moveTo>
                <a:lnTo>
                  <a:pt x="351611" y="28216"/>
                </a:lnTo>
                <a:lnTo>
                  <a:pt x="351842" y="48028"/>
                </a:lnTo>
                <a:lnTo>
                  <a:pt x="364489" y="47878"/>
                </a:lnTo>
                <a:lnTo>
                  <a:pt x="364236" y="28066"/>
                </a:lnTo>
                <a:close/>
              </a:path>
              <a:path w="427989" h="76200">
                <a:moveTo>
                  <a:pt x="351282" y="0"/>
                </a:moveTo>
                <a:lnTo>
                  <a:pt x="351611" y="28216"/>
                </a:lnTo>
                <a:lnTo>
                  <a:pt x="364236" y="28066"/>
                </a:lnTo>
                <a:lnTo>
                  <a:pt x="409044" y="28066"/>
                </a:lnTo>
                <a:lnTo>
                  <a:pt x="3512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462020" y="131775"/>
            <a:ext cx="21907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latin typeface="Segoe Print"/>
                <a:cs typeface="Segoe Print"/>
              </a:rPr>
              <a:t>c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13410" y="828802"/>
            <a:ext cx="889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Segoe Print"/>
                <a:cs typeface="Segoe Print"/>
              </a:rPr>
              <a:t>Y =</a:t>
            </a:r>
            <a:r>
              <a:rPr sz="2400" spc="-85" dirty="0">
                <a:latin typeface="Segoe Print"/>
                <a:cs typeface="Segoe Print"/>
              </a:rPr>
              <a:t> </a:t>
            </a:r>
            <a:r>
              <a:rPr sz="2400" dirty="0">
                <a:latin typeface="Segoe Print"/>
                <a:cs typeface="Segoe Print"/>
              </a:rPr>
              <a:t>0</a:t>
            </a:r>
            <a:endParaRPr sz="2400">
              <a:latin typeface="Segoe Print"/>
              <a:cs typeface="Segoe Print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945641" y="3199638"/>
            <a:ext cx="7620000" cy="1905"/>
          </a:xfrm>
          <a:custGeom>
            <a:avLst/>
            <a:gdLst/>
            <a:ahLst/>
            <a:cxnLst/>
            <a:rect l="l" t="t" r="r" b="b"/>
            <a:pathLst>
              <a:path w="7620000" h="1905">
                <a:moveTo>
                  <a:pt x="0" y="0"/>
                </a:moveTo>
                <a:lnTo>
                  <a:pt x="7620000" y="1650"/>
                </a:lnTo>
              </a:path>
            </a:pathLst>
          </a:custGeom>
          <a:ln w="28956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1380744" y="1057655"/>
            <a:ext cx="337185" cy="326390"/>
            <a:chOff x="1380744" y="1057655"/>
            <a:chExt cx="337185" cy="326390"/>
          </a:xfrm>
        </p:grpSpPr>
        <p:sp>
          <p:nvSpPr>
            <p:cNvPr id="25" name="object 25"/>
            <p:cNvSpPr/>
            <p:nvPr/>
          </p:nvSpPr>
          <p:spPr>
            <a:xfrm>
              <a:off x="1390650" y="1067561"/>
              <a:ext cx="317500" cy="144780"/>
            </a:xfrm>
            <a:custGeom>
              <a:avLst/>
              <a:gdLst/>
              <a:ahLst/>
              <a:cxnLst/>
              <a:rect l="l" t="t" r="r" b="b"/>
              <a:pathLst>
                <a:path w="317500" h="144780">
                  <a:moveTo>
                    <a:pt x="117728" y="144779"/>
                  </a:moveTo>
                  <a:lnTo>
                    <a:pt x="0" y="9016"/>
                  </a:lnTo>
                  <a:lnTo>
                    <a:pt x="316992" y="0"/>
                  </a:lnTo>
                  <a:lnTo>
                    <a:pt x="117728" y="144779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415913" y="1219199"/>
              <a:ext cx="173618" cy="16459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154939" y="2664784"/>
            <a:ext cx="8025765" cy="4047490"/>
          </a:xfrm>
          <a:prstGeom prst="rect">
            <a:avLst/>
          </a:prstGeom>
        </p:spPr>
        <p:txBody>
          <a:bodyPr vert="horz" wrap="square" lIns="0" tIns="153670" rIns="0" bIns="0" rtlCol="0">
            <a:spAutoFit/>
          </a:bodyPr>
          <a:lstStyle/>
          <a:p>
            <a:pPr marL="499745">
              <a:lnSpc>
                <a:spcPct val="100000"/>
              </a:lnSpc>
              <a:spcBef>
                <a:spcPts val="1210"/>
              </a:spcBef>
            </a:pPr>
            <a:r>
              <a:rPr sz="2400" dirty="0">
                <a:latin typeface="Segoe Print"/>
                <a:cs typeface="Segoe Print"/>
              </a:rPr>
              <a:t>Y = </a:t>
            </a:r>
            <a:r>
              <a:rPr sz="2400" spc="-5" dirty="0">
                <a:latin typeface="Segoe Print"/>
                <a:cs typeface="Segoe Print"/>
              </a:rPr>
              <a:t>-L/2</a:t>
            </a:r>
            <a:endParaRPr sz="2400">
              <a:latin typeface="Segoe Print"/>
              <a:cs typeface="Segoe Print"/>
            </a:endParaRPr>
          </a:p>
          <a:p>
            <a:pPr marL="2756535" marR="943610" indent="-915035">
              <a:lnSpc>
                <a:spcPct val="100000"/>
              </a:lnSpc>
              <a:spcBef>
                <a:spcPts val="1295"/>
              </a:spcBef>
            </a:pPr>
            <a:r>
              <a:rPr sz="2800" spc="-5" dirty="0">
                <a:latin typeface="Segoe Print"/>
                <a:cs typeface="Segoe Print"/>
              </a:rPr>
              <a:t>Gbr: </a:t>
            </a:r>
            <a:r>
              <a:rPr sz="2800" spc="-10" dirty="0">
                <a:latin typeface="Segoe Print"/>
                <a:cs typeface="Segoe Print"/>
              </a:rPr>
              <a:t>Distribusi kecep partikel  pd</a:t>
            </a:r>
            <a:r>
              <a:rPr sz="2800" spc="-5" dirty="0">
                <a:latin typeface="Segoe Print"/>
                <a:cs typeface="Segoe Print"/>
              </a:rPr>
              <a:t> kedalaman</a:t>
            </a:r>
            <a:endParaRPr sz="2800">
              <a:latin typeface="Segoe Print"/>
              <a:cs typeface="Segoe Print"/>
            </a:endParaRPr>
          </a:p>
          <a:p>
            <a:pPr marL="12700" marR="363855">
              <a:lnSpc>
                <a:spcPct val="100000"/>
              </a:lnSpc>
              <a:spcBef>
                <a:spcPts val="1660"/>
              </a:spcBef>
              <a:tabLst>
                <a:tab pos="5542280" algn="l"/>
                <a:tab pos="6121400" algn="l"/>
              </a:tabLst>
            </a:pPr>
            <a:r>
              <a:rPr sz="3000" spc="-5" dirty="0">
                <a:latin typeface="Segoe Print"/>
                <a:cs typeface="Segoe Print"/>
              </a:rPr>
              <a:t>Kecep partikel </a:t>
            </a:r>
            <a:r>
              <a:rPr sz="3000" dirty="0">
                <a:latin typeface="Segoe Print"/>
                <a:cs typeface="Segoe Print"/>
              </a:rPr>
              <a:t>maks </a:t>
            </a:r>
            <a:r>
              <a:rPr sz="3000" spc="-5" dirty="0">
                <a:latin typeface="Segoe Print"/>
                <a:cs typeface="Segoe Print"/>
              </a:rPr>
              <a:t>di permuk </a:t>
            </a:r>
            <a:r>
              <a:rPr sz="3000" dirty="0">
                <a:latin typeface="Segoe Print"/>
                <a:cs typeface="Segoe Print"/>
              </a:rPr>
              <a:t>air,  </a:t>
            </a:r>
            <a:r>
              <a:rPr sz="3000" spc="-5" dirty="0">
                <a:latin typeface="Segoe Print"/>
                <a:cs typeface="Segoe Print"/>
              </a:rPr>
              <a:t>semakin</a:t>
            </a:r>
            <a:r>
              <a:rPr sz="3000" spc="5" dirty="0">
                <a:latin typeface="Segoe Print"/>
                <a:cs typeface="Segoe Print"/>
              </a:rPr>
              <a:t> </a:t>
            </a:r>
            <a:r>
              <a:rPr sz="3000" spc="-5" dirty="0">
                <a:latin typeface="Segoe Print"/>
                <a:cs typeface="Segoe Print"/>
              </a:rPr>
              <a:t>berkurang,</a:t>
            </a:r>
            <a:r>
              <a:rPr sz="3000" spc="15" dirty="0">
                <a:latin typeface="Segoe Print"/>
                <a:cs typeface="Segoe Print"/>
              </a:rPr>
              <a:t> </a:t>
            </a:r>
            <a:r>
              <a:rPr sz="3000" spc="-5" dirty="0">
                <a:latin typeface="Segoe Print"/>
                <a:cs typeface="Segoe Print"/>
              </a:rPr>
              <a:t>bernilai	nol pd  kedalaman relatif d/L</a:t>
            </a:r>
            <a:r>
              <a:rPr sz="3000" spc="50" dirty="0">
                <a:latin typeface="Segoe Print"/>
                <a:cs typeface="Segoe Print"/>
              </a:rPr>
              <a:t> </a:t>
            </a:r>
            <a:r>
              <a:rPr sz="3000" dirty="0">
                <a:latin typeface="Segoe Print"/>
                <a:cs typeface="Segoe Print"/>
              </a:rPr>
              <a:t>=</a:t>
            </a:r>
            <a:r>
              <a:rPr sz="3000" spc="20" dirty="0">
                <a:latin typeface="Segoe Print"/>
                <a:cs typeface="Segoe Print"/>
              </a:rPr>
              <a:t> </a:t>
            </a:r>
            <a:r>
              <a:rPr sz="3000" spc="-5" dirty="0">
                <a:latin typeface="Segoe Print"/>
                <a:cs typeface="Segoe Print"/>
              </a:rPr>
              <a:t>0,5		</a:t>
            </a:r>
            <a:r>
              <a:rPr sz="3000" dirty="0">
                <a:latin typeface="Segoe Print"/>
                <a:cs typeface="Segoe Print"/>
              </a:rPr>
              <a:t>d =</a:t>
            </a:r>
            <a:r>
              <a:rPr sz="3000" spc="-90" dirty="0">
                <a:latin typeface="Segoe Print"/>
                <a:cs typeface="Segoe Print"/>
              </a:rPr>
              <a:t> </a:t>
            </a:r>
            <a:r>
              <a:rPr sz="3000" spc="-10" dirty="0">
                <a:latin typeface="Segoe Print"/>
                <a:cs typeface="Segoe Print"/>
              </a:rPr>
              <a:t>L/2</a:t>
            </a:r>
            <a:endParaRPr sz="3000">
              <a:latin typeface="Segoe Print"/>
              <a:cs typeface="Segoe Print"/>
            </a:endParaRPr>
          </a:p>
          <a:p>
            <a:pPr marL="6109335">
              <a:lnSpc>
                <a:spcPct val="100000"/>
              </a:lnSpc>
            </a:pPr>
            <a:r>
              <a:rPr sz="3000" dirty="0">
                <a:latin typeface="Segoe Print"/>
                <a:cs typeface="Segoe Print"/>
              </a:rPr>
              <a:t>y = -</a:t>
            </a:r>
            <a:r>
              <a:rPr sz="3000" spc="-45" dirty="0">
                <a:latin typeface="Segoe Print"/>
                <a:cs typeface="Segoe Print"/>
              </a:rPr>
              <a:t> </a:t>
            </a:r>
            <a:r>
              <a:rPr sz="3000" dirty="0">
                <a:latin typeface="Segoe Print"/>
                <a:cs typeface="Segoe Print"/>
              </a:rPr>
              <a:t>d</a:t>
            </a:r>
            <a:endParaRPr sz="3000">
              <a:latin typeface="Segoe Print"/>
              <a:cs typeface="Segoe Print"/>
            </a:endParaRPr>
          </a:p>
          <a:p>
            <a:pPr marL="6109335">
              <a:lnSpc>
                <a:spcPct val="100000"/>
              </a:lnSpc>
              <a:spcBef>
                <a:spcPts val="5"/>
              </a:spcBef>
            </a:pPr>
            <a:r>
              <a:rPr sz="3000" dirty="0">
                <a:latin typeface="Segoe Print"/>
                <a:cs typeface="Segoe Print"/>
              </a:rPr>
              <a:t>y = -</a:t>
            </a:r>
            <a:r>
              <a:rPr sz="3000" spc="-100" dirty="0">
                <a:latin typeface="Segoe Print"/>
                <a:cs typeface="Segoe Print"/>
              </a:rPr>
              <a:t> </a:t>
            </a:r>
            <a:r>
              <a:rPr sz="3000" spc="-5" dirty="0">
                <a:latin typeface="Segoe Print"/>
                <a:cs typeface="Segoe Print"/>
              </a:rPr>
              <a:t>L/2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791961" y="5573521"/>
            <a:ext cx="381635" cy="134620"/>
          </a:xfrm>
          <a:custGeom>
            <a:avLst/>
            <a:gdLst/>
            <a:ahLst/>
            <a:cxnLst/>
            <a:rect l="l" t="t" r="r" b="b"/>
            <a:pathLst>
              <a:path w="381635" h="134620">
                <a:moveTo>
                  <a:pt x="298739" y="81756"/>
                </a:moveTo>
                <a:lnTo>
                  <a:pt x="251078" y="109283"/>
                </a:lnTo>
                <a:lnTo>
                  <a:pt x="248665" y="118135"/>
                </a:lnTo>
                <a:lnTo>
                  <a:pt x="252729" y="125056"/>
                </a:lnTo>
                <a:lnTo>
                  <a:pt x="256666" y="131978"/>
                </a:lnTo>
                <a:lnTo>
                  <a:pt x="265557" y="134353"/>
                </a:lnTo>
                <a:lnTo>
                  <a:pt x="356283" y="81978"/>
                </a:lnTo>
                <a:lnTo>
                  <a:pt x="352298" y="81978"/>
                </a:lnTo>
                <a:lnTo>
                  <a:pt x="298739" y="81756"/>
                </a:lnTo>
                <a:close/>
              </a:path>
              <a:path w="381635" h="134620">
                <a:moveTo>
                  <a:pt x="323570" y="67394"/>
                </a:moveTo>
                <a:lnTo>
                  <a:pt x="298739" y="81756"/>
                </a:lnTo>
                <a:lnTo>
                  <a:pt x="352298" y="81978"/>
                </a:lnTo>
                <a:lnTo>
                  <a:pt x="352306" y="79984"/>
                </a:lnTo>
                <a:lnTo>
                  <a:pt x="344932" y="79984"/>
                </a:lnTo>
                <a:lnTo>
                  <a:pt x="323570" y="67394"/>
                </a:lnTo>
                <a:close/>
              </a:path>
              <a:path w="381635" h="134620">
                <a:moveTo>
                  <a:pt x="266191" y="0"/>
                </a:moveTo>
                <a:lnTo>
                  <a:pt x="257301" y="2285"/>
                </a:lnTo>
                <a:lnTo>
                  <a:pt x="249174" y="16014"/>
                </a:lnTo>
                <a:lnTo>
                  <a:pt x="251460" y="24891"/>
                </a:lnTo>
                <a:lnTo>
                  <a:pt x="298828" y="52811"/>
                </a:lnTo>
                <a:lnTo>
                  <a:pt x="352425" y="53035"/>
                </a:lnTo>
                <a:lnTo>
                  <a:pt x="352298" y="81978"/>
                </a:lnTo>
                <a:lnTo>
                  <a:pt x="356283" y="81978"/>
                </a:lnTo>
                <a:lnTo>
                  <a:pt x="381126" y="67627"/>
                </a:lnTo>
                <a:lnTo>
                  <a:pt x="273050" y="3936"/>
                </a:lnTo>
                <a:lnTo>
                  <a:pt x="266191" y="0"/>
                </a:lnTo>
                <a:close/>
              </a:path>
              <a:path w="381635" h="134620">
                <a:moveTo>
                  <a:pt x="0" y="51561"/>
                </a:moveTo>
                <a:lnTo>
                  <a:pt x="0" y="80517"/>
                </a:lnTo>
                <a:lnTo>
                  <a:pt x="298739" y="81756"/>
                </a:lnTo>
                <a:lnTo>
                  <a:pt x="323570" y="67394"/>
                </a:lnTo>
                <a:lnTo>
                  <a:pt x="298828" y="52811"/>
                </a:lnTo>
                <a:lnTo>
                  <a:pt x="0" y="51561"/>
                </a:lnTo>
                <a:close/>
              </a:path>
              <a:path w="381635" h="134620">
                <a:moveTo>
                  <a:pt x="345059" y="54965"/>
                </a:moveTo>
                <a:lnTo>
                  <a:pt x="323570" y="67394"/>
                </a:lnTo>
                <a:lnTo>
                  <a:pt x="344932" y="79984"/>
                </a:lnTo>
                <a:lnTo>
                  <a:pt x="345059" y="54965"/>
                </a:lnTo>
                <a:close/>
              </a:path>
              <a:path w="381635" h="134620">
                <a:moveTo>
                  <a:pt x="352416" y="54965"/>
                </a:moveTo>
                <a:lnTo>
                  <a:pt x="345059" y="54965"/>
                </a:lnTo>
                <a:lnTo>
                  <a:pt x="344932" y="79984"/>
                </a:lnTo>
                <a:lnTo>
                  <a:pt x="352306" y="79984"/>
                </a:lnTo>
                <a:lnTo>
                  <a:pt x="352416" y="54965"/>
                </a:lnTo>
                <a:close/>
              </a:path>
              <a:path w="381635" h="134620">
                <a:moveTo>
                  <a:pt x="298828" y="52811"/>
                </a:moveTo>
                <a:lnTo>
                  <a:pt x="323570" y="67394"/>
                </a:lnTo>
                <a:lnTo>
                  <a:pt x="345059" y="54965"/>
                </a:lnTo>
                <a:lnTo>
                  <a:pt x="352416" y="54965"/>
                </a:lnTo>
                <a:lnTo>
                  <a:pt x="352425" y="53035"/>
                </a:lnTo>
                <a:lnTo>
                  <a:pt x="298828" y="528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62455" y="638555"/>
              <a:ext cx="5065776" cy="93878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1000" y="618744"/>
              <a:ext cx="8001000" cy="822960"/>
            </a:xfrm>
            <a:custGeom>
              <a:avLst/>
              <a:gdLst/>
              <a:ahLst/>
              <a:cxnLst/>
              <a:rect l="l" t="t" r="r" b="b"/>
              <a:pathLst>
                <a:path w="8001000" h="822960">
                  <a:moveTo>
                    <a:pt x="8001000" y="0"/>
                  </a:moveTo>
                  <a:lnTo>
                    <a:pt x="3920826" y="80"/>
                  </a:lnTo>
                  <a:lnTo>
                    <a:pt x="3762628" y="715"/>
                  </a:lnTo>
                  <a:lnTo>
                    <a:pt x="3606061" y="1975"/>
                  </a:lnTo>
                  <a:lnTo>
                    <a:pt x="3451240" y="3847"/>
                  </a:lnTo>
                  <a:lnTo>
                    <a:pt x="3298279" y="6319"/>
                  </a:lnTo>
                  <a:lnTo>
                    <a:pt x="3147295" y="9381"/>
                  </a:lnTo>
                  <a:lnTo>
                    <a:pt x="2998401" y="13018"/>
                  </a:lnTo>
                  <a:lnTo>
                    <a:pt x="2851714" y="17221"/>
                  </a:lnTo>
                  <a:lnTo>
                    <a:pt x="2707349" y="21977"/>
                  </a:lnTo>
                  <a:lnTo>
                    <a:pt x="2565420" y="27274"/>
                  </a:lnTo>
                  <a:lnTo>
                    <a:pt x="2426044" y="33100"/>
                  </a:lnTo>
                  <a:lnTo>
                    <a:pt x="2289335" y="39443"/>
                  </a:lnTo>
                  <a:lnTo>
                    <a:pt x="2155409" y="46292"/>
                  </a:lnTo>
                  <a:lnTo>
                    <a:pt x="2024381" y="53635"/>
                  </a:lnTo>
                  <a:lnTo>
                    <a:pt x="1896366" y="61459"/>
                  </a:lnTo>
                  <a:lnTo>
                    <a:pt x="1771479" y="69754"/>
                  </a:lnTo>
                  <a:lnTo>
                    <a:pt x="1649836" y="78506"/>
                  </a:lnTo>
                  <a:lnTo>
                    <a:pt x="1531552" y="87705"/>
                  </a:lnTo>
                  <a:lnTo>
                    <a:pt x="1416741" y="97338"/>
                  </a:lnTo>
                  <a:lnTo>
                    <a:pt x="1305520" y="107393"/>
                  </a:lnTo>
                  <a:lnTo>
                    <a:pt x="1198004" y="117859"/>
                  </a:lnTo>
                  <a:lnTo>
                    <a:pt x="1094308" y="128724"/>
                  </a:lnTo>
                  <a:lnTo>
                    <a:pt x="994546" y="139976"/>
                  </a:lnTo>
                  <a:lnTo>
                    <a:pt x="898835" y="151602"/>
                  </a:lnTo>
                  <a:lnTo>
                    <a:pt x="807289" y="163592"/>
                  </a:lnTo>
                  <a:lnTo>
                    <a:pt x="720024" y="175933"/>
                  </a:lnTo>
                  <a:lnTo>
                    <a:pt x="637155" y="188613"/>
                  </a:lnTo>
                  <a:lnTo>
                    <a:pt x="597405" y="195077"/>
                  </a:lnTo>
                  <a:lnTo>
                    <a:pt x="558797" y="201621"/>
                  </a:lnTo>
                  <a:lnTo>
                    <a:pt x="485066" y="214945"/>
                  </a:lnTo>
                  <a:lnTo>
                    <a:pt x="416076" y="228572"/>
                  </a:lnTo>
                  <a:lnTo>
                    <a:pt x="351943" y="242492"/>
                  </a:lnTo>
                  <a:lnTo>
                    <a:pt x="292783" y="256691"/>
                  </a:lnTo>
                  <a:lnTo>
                    <a:pt x="238710" y="271159"/>
                  </a:lnTo>
                  <a:lnTo>
                    <a:pt x="189839" y="285883"/>
                  </a:lnTo>
                  <a:lnTo>
                    <a:pt x="146287" y="300852"/>
                  </a:lnTo>
                  <a:lnTo>
                    <a:pt x="108167" y="316053"/>
                  </a:lnTo>
                  <a:lnTo>
                    <a:pt x="61427" y="339264"/>
                  </a:lnTo>
                  <a:lnTo>
                    <a:pt x="27560" y="362933"/>
                  </a:lnTo>
                  <a:lnTo>
                    <a:pt x="3100" y="395132"/>
                  </a:lnTo>
                  <a:lnTo>
                    <a:pt x="0" y="411479"/>
                  </a:lnTo>
                  <a:lnTo>
                    <a:pt x="777" y="419673"/>
                  </a:lnTo>
                  <a:lnTo>
                    <a:pt x="27560" y="460026"/>
                  </a:lnTo>
                  <a:lnTo>
                    <a:pt x="61427" y="483695"/>
                  </a:lnTo>
                  <a:lnTo>
                    <a:pt x="108167" y="506906"/>
                  </a:lnTo>
                  <a:lnTo>
                    <a:pt x="146287" y="522107"/>
                  </a:lnTo>
                  <a:lnTo>
                    <a:pt x="189839" y="537076"/>
                  </a:lnTo>
                  <a:lnTo>
                    <a:pt x="238710" y="551800"/>
                  </a:lnTo>
                  <a:lnTo>
                    <a:pt x="292783" y="566268"/>
                  </a:lnTo>
                  <a:lnTo>
                    <a:pt x="351943" y="580467"/>
                  </a:lnTo>
                  <a:lnTo>
                    <a:pt x="416076" y="594387"/>
                  </a:lnTo>
                  <a:lnTo>
                    <a:pt x="485066" y="608014"/>
                  </a:lnTo>
                  <a:lnTo>
                    <a:pt x="558797" y="621338"/>
                  </a:lnTo>
                  <a:lnTo>
                    <a:pt x="597405" y="627882"/>
                  </a:lnTo>
                  <a:lnTo>
                    <a:pt x="637155" y="634346"/>
                  </a:lnTo>
                  <a:lnTo>
                    <a:pt x="720024" y="647026"/>
                  </a:lnTo>
                  <a:lnTo>
                    <a:pt x="807289" y="659367"/>
                  </a:lnTo>
                  <a:lnTo>
                    <a:pt x="898835" y="671357"/>
                  </a:lnTo>
                  <a:lnTo>
                    <a:pt x="994546" y="682983"/>
                  </a:lnTo>
                  <a:lnTo>
                    <a:pt x="1094308" y="694235"/>
                  </a:lnTo>
                  <a:lnTo>
                    <a:pt x="1198004" y="705100"/>
                  </a:lnTo>
                  <a:lnTo>
                    <a:pt x="1305520" y="715566"/>
                  </a:lnTo>
                  <a:lnTo>
                    <a:pt x="1416741" y="725621"/>
                  </a:lnTo>
                  <a:lnTo>
                    <a:pt x="1531552" y="735254"/>
                  </a:lnTo>
                  <a:lnTo>
                    <a:pt x="1649836" y="744453"/>
                  </a:lnTo>
                  <a:lnTo>
                    <a:pt x="1771479" y="753205"/>
                  </a:lnTo>
                  <a:lnTo>
                    <a:pt x="1896366" y="761500"/>
                  </a:lnTo>
                  <a:lnTo>
                    <a:pt x="2024381" y="769324"/>
                  </a:lnTo>
                  <a:lnTo>
                    <a:pt x="2155409" y="776667"/>
                  </a:lnTo>
                  <a:lnTo>
                    <a:pt x="2289335" y="783516"/>
                  </a:lnTo>
                  <a:lnTo>
                    <a:pt x="2426044" y="789859"/>
                  </a:lnTo>
                  <a:lnTo>
                    <a:pt x="2565420" y="795685"/>
                  </a:lnTo>
                  <a:lnTo>
                    <a:pt x="2707349" y="800982"/>
                  </a:lnTo>
                  <a:lnTo>
                    <a:pt x="2851714" y="805738"/>
                  </a:lnTo>
                  <a:lnTo>
                    <a:pt x="2998401" y="809941"/>
                  </a:lnTo>
                  <a:lnTo>
                    <a:pt x="3147295" y="813578"/>
                  </a:lnTo>
                  <a:lnTo>
                    <a:pt x="3298279" y="816640"/>
                  </a:lnTo>
                  <a:lnTo>
                    <a:pt x="3451240" y="819112"/>
                  </a:lnTo>
                  <a:lnTo>
                    <a:pt x="3606061" y="820984"/>
                  </a:lnTo>
                  <a:lnTo>
                    <a:pt x="3762628" y="822244"/>
                  </a:lnTo>
                  <a:lnTo>
                    <a:pt x="3920826" y="822879"/>
                  </a:lnTo>
                  <a:lnTo>
                    <a:pt x="4080173" y="822879"/>
                  </a:lnTo>
                  <a:lnTo>
                    <a:pt x="4238371" y="822244"/>
                  </a:lnTo>
                  <a:lnTo>
                    <a:pt x="4394938" y="820984"/>
                  </a:lnTo>
                  <a:lnTo>
                    <a:pt x="4549759" y="819112"/>
                  </a:lnTo>
                  <a:lnTo>
                    <a:pt x="4702720" y="816640"/>
                  </a:lnTo>
                  <a:lnTo>
                    <a:pt x="4853704" y="813578"/>
                  </a:lnTo>
                  <a:lnTo>
                    <a:pt x="5002598" y="809941"/>
                  </a:lnTo>
                  <a:lnTo>
                    <a:pt x="5149285" y="805738"/>
                  </a:lnTo>
                  <a:lnTo>
                    <a:pt x="5293650" y="800982"/>
                  </a:lnTo>
                  <a:lnTo>
                    <a:pt x="5435579" y="795685"/>
                  </a:lnTo>
                  <a:lnTo>
                    <a:pt x="5574955" y="789859"/>
                  </a:lnTo>
                  <a:lnTo>
                    <a:pt x="5711664" y="783516"/>
                  </a:lnTo>
                  <a:lnTo>
                    <a:pt x="5845590" y="776667"/>
                  </a:lnTo>
                  <a:lnTo>
                    <a:pt x="5976618" y="769324"/>
                  </a:lnTo>
                  <a:lnTo>
                    <a:pt x="6104633" y="761500"/>
                  </a:lnTo>
                  <a:lnTo>
                    <a:pt x="6229520" y="753205"/>
                  </a:lnTo>
                  <a:lnTo>
                    <a:pt x="6351163" y="744453"/>
                  </a:lnTo>
                  <a:lnTo>
                    <a:pt x="6469447" y="735254"/>
                  </a:lnTo>
                  <a:lnTo>
                    <a:pt x="6584258" y="725621"/>
                  </a:lnTo>
                  <a:lnTo>
                    <a:pt x="6695479" y="715566"/>
                  </a:lnTo>
                  <a:lnTo>
                    <a:pt x="6802995" y="705100"/>
                  </a:lnTo>
                  <a:lnTo>
                    <a:pt x="6906691" y="694235"/>
                  </a:lnTo>
                  <a:lnTo>
                    <a:pt x="7006453" y="682983"/>
                  </a:lnTo>
                  <a:lnTo>
                    <a:pt x="7102164" y="671357"/>
                  </a:lnTo>
                  <a:lnTo>
                    <a:pt x="7193710" y="659367"/>
                  </a:lnTo>
                  <a:lnTo>
                    <a:pt x="7280975" y="647026"/>
                  </a:lnTo>
                  <a:lnTo>
                    <a:pt x="7363844" y="634346"/>
                  </a:lnTo>
                  <a:lnTo>
                    <a:pt x="7403594" y="627882"/>
                  </a:lnTo>
                  <a:lnTo>
                    <a:pt x="7442202" y="621338"/>
                  </a:lnTo>
                  <a:lnTo>
                    <a:pt x="7515933" y="608014"/>
                  </a:lnTo>
                  <a:lnTo>
                    <a:pt x="7584923" y="594387"/>
                  </a:lnTo>
                  <a:lnTo>
                    <a:pt x="7649056" y="580467"/>
                  </a:lnTo>
                  <a:lnTo>
                    <a:pt x="7708216" y="566268"/>
                  </a:lnTo>
                  <a:lnTo>
                    <a:pt x="7762289" y="551800"/>
                  </a:lnTo>
                  <a:lnTo>
                    <a:pt x="7811160" y="537076"/>
                  </a:lnTo>
                  <a:lnTo>
                    <a:pt x="7854712" y="522107"/>
                  </a:lnTo>
                  <a:lnTo>
                    <a:pt x="7892832" y="506906"/>
                  </a:lnTo>
                  <a:lnTo>
                    <a:pt x="7939572" y="483695"/>
                  </a:lnTo>
                  <a:lnTo>
                    <a:pt x="7973439" y="460026"/>
                  </a:lnTo>
                  <a:lnTo>
                    <a:pt x="7997899" y="427827"/>
                  </a:lnTo>
                  <a:lnTo>
                    <a:pt x="8001000" y="411479"/>
                  </a:lnTo>
                  <a:lnTo>
                    <a:pt x="8001000" y="0"/>
                  </a:lnTo>
                  <a:close/>
                </a:path>
              </a:pathLst>
            </a:custGeom>
            <a:solidFill>
              <a:srgbClr val="FFDC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81000" y="618744"/>
              <a:ext cx="8001000" cy="822960"/>
            </a:xfrm>
            <a:custGeom>
              <a:avLst/>
              <a:gdLst/>
              <a:ahLst/>
              <a:cxnLst/>
              <a:rect l="l" t="t" r="r" b="b"/>
              <a:pathLst>
                <a:path w="8001000" h="822960">
                  <a:moveTo>
                    <a:pt x="0" y="411479"/>
                  </a:moveTo>
                  <a:lnTo>
                    <a:pt x="19199" y="370917"/>
                  </a:lnTo>
                  <a:lnTo>
                    <a:pt x="61427" y="339264"/>
                  </a:lnTo>
                  <a:lnTo>
                    <a:pt x="108167" y="316053"/>
                  </a:lnTo>
                  <a:lnTo>
                    <a:pt x="146287" y="300852"/>
                  </a:lnTo>
                  <a:lnTo>
                    <a:pt x="189839" y="285883"/>
                  </a:lnTo>
                  <a:lnTo>
                    <a:pt x="238710" y="271159"/>
                  </a:lnTo>
                  <a:lnTo>
                    <a:pt x="292783" y="256691"/>
                  </a:lnTo>
                  <a:lnTo>
                    <a:pt x="351943" y="242492"/>
                  </a:lnTo>
                  <a:lnTo>
                    <a:pt x="416076" y="228572"/>
                  </a:lnTo>
                  <a:lnTo>
                    <a:pt x="485066" y="214945"/>
                  </a:lnTo>
                  <a:lnTo>
                    <a:pt x="558797" y="201621"/>
                  </a:lnTo>
                  <a:lnTo>
                    <a:pt x="597405" y="195077"/>
                  </a:lnTo>
                  <a:lnTo>
                    <a:pt x="637155" y="188613"/>
                  </a:lnTo>
                  <a:lnTo>
                    <a:pt x="678033" y="182231"/>
                  </a:lnTo>
                  <a:lnTo>
                    <a:pt x="720024" y="175933"/>
                  </a:lnTo>
                  <a:lnTo>
                    <a:pt x="763114" y="169719"/>
                  </a:lnTo>
                  <a:lnTo>
                    <a:pt x="807289" y="163592"/>
                  </a:lnTo>
                  <a:lnTo>
                    <a:pt x="852534" y="157552"/>
                  </a:lnTo>
                  <a:lnTo>
                    <a:pt x="898835" y="151602"/>
                  </a:lnTo>
                  <a:lnTo>
                    <a:pt x="946177" y="145743"/>
                  </a:lnTo>
                  <a:lnTo>
                    <a:pt x="994546" y="139976"/>
                  </a:lnTo>
                  <a:lnTo>
                    <a:pt x="1043928" y="134302"/>
                  </a:lnTo>
                  <a:lnTo>
                    <a:pt x="1094308" y="128724"/>
                  </a:lnTo>
                  <a:lnTo>
                    <a:pt x="1145671" y="123242"/>
                  </a:lnTo>
                  <a:lnTo>
                    <a:pt x="1198004" y="117859"/>
                  </a:lnTo>
                  <a:lnTo>
                    <a:pt x="1251292" y="112575"/>
                  </a:lnTo>
                  <a:lnTo>
                    <a:pt x="1305520" y="107393"/>
                  </a:lnTo>
                  <a:lnTo>
                    <a:pt x="1360675" y="102313"/>
                  </a:lnTo>
                  <a:lnTo>
                    <a:pt x="1416741" y="97338"/>
                  </a:lnTo>
                  <a:lnTo>
                    <a:pt x="1473705" y="92468"/>
                  </a:lnTo>
                  <a:lnTo>
                    <a:pt x="1531552" y="87705"/>
                  </a:lnTo>
                  <a:lnTo>
                    <a:pt x="1590267" y="83050"/>
                  </a:lnTo>
                  <a:lnTo>
                    <a:pt x="1649836" y="78506"/>
                  </a:lnTo>
                  <a:lnTo>
                    <a:pt x="1710245" y="74073"/>
                  </a:lnTo>
                  <a:lnTo>
                    <a:pt x="1771479" y="69754"/>
                  </a:lnTo>
                  <a:lnTo>
                    <a:pt x="1833524" y="65548"/>
                  </a:lnTo>
                  <a:lnTo>
                    <a:pt x="1896366" y="61459"/>
                  </a:lnTo>
                  <a:lnTo>
                    <a:pt x="1959990" y="57487"/>
                  </a:lnTo>
                  <a:lnTo>
                    <a:pt x="2024381" y="53635"/>
                  </a:lnTo>
                  <a:lnTo>
                    <a:pt x="2089526" y="49902"/>
                  </a:lnTo>
                  <a:lnTo>
                    <a:pt x="2155409" y="46292"/>
                  </a:lnTo>
                  <a:lnTo>
                    <a:pt x="2222017" y="42805"/>
                  </a:lnTo>
                  <a:lnTo>
                    <a:pt x="2289335" y="39443"/>
                  </a:lnTo>
                  <a:lnTo>
                    <a:pt x="2357349" y="36207"/>
                  </a:lnTo>
                  <a:lnTo>
                    <a:pt x="2426044" y="33100"/>
                  </a:lnTo>
                  <a:lnTo>
                    <a:pt x="2495406" y="30121"/>
                  </a:lnTo>
                  <a:lnTo>
                    <a:pt x="2565420" y="27274"/>
                  </a:lnTo>
                  <a:lnTo>
                    <a:pt x="2636073" y="24558"/>
                  </a:lnTo>
                  <a:lnTo>
                    <a:pt x="2707349" y="21977"/>
                  </a:lnTo>
                  <a:lnTo>
                    <a:pt x="2779234" y="19531"/>
                  </a:lnTo>
                  <a:lnTo>
                    <a:pt x="2851714" y="17221"/>
                  </a:lnTo>
                  <a:lnTo>
                    <a:pt x="2924775" y="15050"/>
                  </a:lnTo>
                  <a:lnTo>
                    <a:pt x="2998401" y="13018"/>
                  </a:lnTo>
                  <a:lnTo>
                    <a:pt x="3072579" y="11128"/>
                  </a:lnTo>
                  <a:lnTo>
                    <a:pt x="3147295" y="9381"/>
                  </a:lnTo>
                  <a:lnTo>
                    <a:pt x="3222533" y="7777"/>
                  </a:lnTo>
                  <a:lnTo>
                    <a:pt x="3298279" y="6319"/>
                  </a:lnTo>
                  <a:lnTo>
                    <a:pt x="3374520" y="5009"/>
                  </a:lnTo>
                  <a:lnTo>
                    <a:pt x="3451240" y="3847"/>
                  </a:lnTo>
                  <a:lnTo>
                    <a:pt x="3528425" y="2835"/>
                  </a:lnTo>
                  <a:lnTo>
                    <a:pt x="3606061" y="1975"/>
                  </a:lnTo>
                  <a:lnTo>
                    <a:pt x="3684134" y="1268"/>
                  </a:lnTo>
                  <a:lnTo>
                    <a:pt x="3762628" y="715"/>
                  </a:lnTo>
                  <a:lnTo>
                    <a:pt x="3841530" y="319"/>
                  </a:lnTo>
                  <a:lnTo>
                    <a:pt x="3920826" y="80"/>
                  </a:lnTo>
                  <a:lnTo>
                    <a:pt x="4000500" y="0"/>
                  </a:lnTo>
                  <a:lnTo>
                    <a:pt x="4051139" y="0"/>
                  </a:lnTo>
                  <a:lnTo>
                    <a:pt x="4101778" y="0"/>
                  </a:lnTo>
                  <a:lnTo>
                    <a:pt x="8001000" y="0"/>
                  </a:lnTo>
                  <a:lnTo>
                    <a:pt x="8001000" y="51435"/>
                  </a:lnTo>
                  <a:lnTo>
                    <a:pt x="8001000" y="411479"/>
                  </a:lnTo>
                  <a:lnTo>
                    <a:pt x="8000222" y="419673"/>
                  </a:lnTo>
                  <a:lnTo>
                    <a:pt x="7973439" y="460026"/>
                  </a:lnTo>
                  <a:lnTo>
                    <a:pt x="7939572" y="483695"/>
                  </a:lnTo>
                  <a:lnTo>
                    <a:pt x="7892832" y="506906"/>
                  </a:lnTo>
                  <a:lnTo>
                    <a:pt x="7854712" y="522107"/>
                  </a:lnTo>
                  <a:lnTo>
                    <a:pt x="7811160" y="537076"/>
                  </a:lnTo>
                  <a:lnTo>
                    <a:pt x="7762289" y="551800"/>
                  </a:lnTo>
                  <a:lnTo>
                    <a:pt x="7708216" y="566268"/>
                  </a:lnTo>
                  <a:lnTo>
                    <a:pt x="7649056" y="580467"/>
                  </a:lnTo>
                  <a:lnTo>
                    <a:pt x="7584923" y="594387"/>
                  </a:lnTo>
                  <a:lnTo>
                    <a:pt x="7515933" y="608014"/>
                  </a:lnTo>
                  <a:lnTo>
                    <a:pt x="7442202" y="621338"/>
                  </a:lnTo>
                  <a:lnTo>
                    <a:pt x="7403594" y="627882"/>
                  </a:lnTo>
                  <a:lnTo>
                    <a:pt x="7363844" y="634346"/>
                  </a:lnTo>
                  <a:lnTo>
                    <a:pt x="7322966" y="640728"/>
                  </a:lnTo>
                  <a:lnTo>
                    <a:pt x="7280975" y="647026"/>
                  </a:lnTo>
                  <a:lnTo>
                    <a:pt x="7237885" y="653240"/>
                  </a:lnTo>
                  <a:lnTo>
                    <a:pt x="7193710" y="659367"/>
                  </a:lnTo>
                  <a:lnTo>
                    <a:pt x="7148465" y="665407"/>
                  </a:lnTo>
                  <a:lnTo>
                    <a:pt x="7102164" y="671357"/>
                  </a:lnTo>
                  <a:lnTo>
                    <a:pt x="7054822" y="677216"/>
                  </a:lnTo>
                  <a:lnTo>
                    <a:pt x="7006453" y="682983"/>
                  </a:lnTo>
                  <a:lnTo>
                    <a:pt x="6957071" y="688657"/>
                  </a:lnTo>
                  <a:lnTo>
                    <a:pt x="6906691" y="694235"/>
                  </a:lnTo>
                  <a:lnTo>
                    <a:pt x="6855328" y="699717"/>
                  </a:lnTo>
                  <a:lnTo>
                    <a:pt x="6802995" y="705100"/>
                  </a:lnTo>
                  <a:lnTo>
                    <a:pt x="6749707" y="710384"/>
                  </a:lnTo>
                  <a:lnTo>
                    <a:pt x="6695479" y="715566"/>
                  </a:lnTo>
                  <a:lnTo>
                    <a:pt x="6640324" y="720646"/>
                  </a:lnTo>
                  <a:lnTo>
                    <a:pt x="6584258" y="725621"/>
                  </a:lnTo>
                  <a:lnTo>
                    <a:pt x="6527294" y="730491"/>
                  </a:lnTo>
                  <a:lnTo>
                    <a:pt x="6469447" y="735254"/>
                  </a:lnTo>
                  <a:lnTo>
                    <a:pt x="6410732" y="739909"/>
                  </a:lnTo>
                  <a:lnTo>
                    <a:pt x="6351163" y="744453"/>
                  </a:lnTo>
                  <a:lnTo>
                    <a:pt x="6290754" y="748886"/>
                  </a:lnTo>
                  <a:lnTo>
                    <a:pt x="6229520" y="753205"/>
                  </a:lnTo>
                  <a:lnTo>
                    <a:pt x="6167475" y="757411"/>
                  </a:lnTo>
                  <a:lnTo>
                    <a:pt x="6104633" y="761500"/>
                  </a:lnTo>
                  <a:lnTo>
                    <a:pt x="6041009" y="765472"/>
                  </a:lnTo>
                  <a:lnTo>
                    <a:pt x="5976618" y="769324"/>
                  </a:lnTo>
                  <a:lnTo>
                    <a:pt x="5911473" y="773057"/>
                  </a:lnTo>
                  <a:lnTo>
                    <a:pt x="5845590" y="776667"/>
                  </a:lnTo>
                  <a:lnTo>
                    <a:pt x="5778982" y="780154"/>
                  </a:lnTo>
                  <a:lnTo>
                    <a:pt x="5711664" y="783516"/>
                  </a:lnTo>
                  <a:lnTo>
                    <a:pt x="5643650" y="786752"/>
                  </a:lnTo>
                  <a:lnTo>
                    <a:pt x="5574955" y="789859"/>
                  </a:lnTo>
                  <a:lnTo>
                    <a:pt x="5505593" y="792838"/>
                  </a:lnTo>
                  <a:lnTo>
                    <a:pt x="5435579" y="795685"/>
                  </a:lnTo>
                  <a:lnTo>
                    <a:pt x="5364926" y="798401"/>
                  </a:lnTo>
                  <a:lnTo>
                    <a:pt x="5293650" y="800982"/>
                  </a:lnTo>
                  <a:lnTo>
                    <a:pt x="5221765" y="803428"/>
                  </a:lnTo>
                  <a:lnTo>
                    <a:pt x="5149285" y="805738"/>
                  </a:lnTo>
                  <a:lnTo>
                    <a:pt x="5076224" y="807909"/>
                  </a:lnTo>
                  <a:lnTo>
                    <a:pt x="5002598" y="809941"/>
                  </a:lnTo>
                  <a:lnTo>
                    <a:pt x="4928420" y="811831"/>
                  </a:lnTo>
                  <a:lnTo>
                    <a:pt x="4853704" y="813578"/>
                  </a:lnTo>
                  <a:lnTo>
                    <a:pt x="4778466" y="815182"/>
                  </a:lnTo>
                  <a:lnTo>
                    <a:pt x="4702720" y="816640"/>
                  </a:lnTo>
                  <a:lnTo>
                    <a:pt x="4626479" y="817950"/>
                  </a:lnTo>
                  <a:lnTo>
                    <a:pt x="4549759" y="819112"/>
                  </a:lnTo>
                  <a:lnTo>
                    <a:pt x="4472574" y="820124"/>
                  </a:lnTo>
                  <a:lnTo>
                    <a:pt x="4394938" y="820984"/>
                  </a:lnTo>
                  <a:lnTo>
                    <a:pt x="4316865" y="821691"/>
                  </a:lnTo>
                  <a:lnTo>
                    <a:pt x="4238371" y="822244"/>
                  </a:lnTo>
                  <a:lnTo>
                    <a:pt x="4159469" y="822640"/>
                  </a:lnTo>
                  <a:lnTo>
                    <a:pt x="4080173" y="822879"/>
                  </a:lnTo>
                  <a:lnTo>
                    <a:pt x="4000500" y="822959"/>
                  </a:lnTo>
                  <a:lnTo>
                    <a:pt x="3920826" y="822879"/>
                  </a:lnTo>
                  <a:lnTo>
                    <a:pt x="3841530" y="822640"/>
                  </a:lnTo>
                  <a:lnTo>
                    <a:pt x="3762628" y="822244"/>
                  </a:lnTo>
                  <a:lnTo>
                    <a:pt x="3684134" y="821691"/>
                  </a:lnTo>
                  <a:lnTo>
                    <a:pt x="3606061" y="820984"/>
                  </a:lnTo>
                  <a:lnTo>
                    <a:pt x="3528425" y="820124"/>
                  </a:lnTo>
                  <a:lnTo>
                    <a:pt x="3451240" y="819112"/>
                  </a:lnTo>
                  <a:lnTo>
                    <a:pt x="3374520" y="817950"/>
                  </a:lnTo>
                  <a:lnTo>
                    <a:pt x="3298279" y="816640"/>
                  </a:lnTo>
                  <a:lnTo>
                    <a:pt x="3222533" y="815182"/>
                  </a:lnTo>
                  <a:lnTo>
                    <a:pt x="3147295" y="813578"/>
                  </a:lnTo>
                  <a:lnTo>
                    <a:pt x="3072579" y="811831"/>
                  </a:lnTo>
                  <a:lnTo>
                    <a:pt x="2998401" y="809941"/>
                  </a:lnTo>
                  <a:lnTo>
                    <a:pt x="2924775" y="807909"/>
                  </a:lnTo>
                  <a:lnTo>
                    <a:pt x="2851714" y="805738"/>
                  </a:lnTo>
                  <a:lnTo>
                    <a:pt x="2779234" y="803428"/>
                  </a:lnTo>
                  <a:lnTo>
                    <a:pt x="2707349" y="800982"/>
                  </a:lnTo>
                  <a:lnTo>
                    <a:pt x="2636073" y="798401"/>
                  </a:lnTo>
                  <a:lnTo>
                    <a:pt x="2565420" y="795685"/>
                  </a:lnTo>
                  <a:lnTo>
                    <a:pt x="2495406" y="792838"/>
                  </a:lnTo>
                  <a:lnTo>
                    <a:pt x="2426044" y="789859"/>
                  </a:lnTo>
                  <a:lnTo>
                    <a:pt x="2357349" y="786752"/>
                  </a:lnTo>
                  <a:lnTo>
                    <a:pt x="2289335" y="783516"/>
                  </a:lnTo>
                  <a:lnTo>
                    <a:pt x="2222017" y="780154"/>
                  </a:lnTo>
                  <a:lnTo>
                    <a:pt x="2155409" y="776667"/>
                  </a:lnTo>
                  <a:lnTo>
                    <a:pt x="2089526" y="773057"/>
                  </a:lnTo>
                  <a:lnTo>
                    <a:pt x="2024381" y="769324"/>
                  </a:lnTo>
                  <a:lnTo>
                    <a:pt x="1959990" y="765472"/>
                  </a:lnTo>
                  <a:lnTo>
                    <a:pt x="1896366" y="761500"/>
                  </a:lnTo>
                  <a:lnTo>
                    <a:pt x="1833524" y="757411"/>
                  </a:lnTo>
                  <a:lnTo>
                    <a:pt x="1771479" y="753205"/>
                  </a:lnTo>
                  <a:lnTo>
                    <a:pt x="1710245" y="748886"/>
                  </a:lnTo>
                  <a:lnTo>
                    <a:pt x="1649836" y="744453"/>
                  </a:lnTo>
                  <a:lnTo>
                    <a:pt x="1590267" y="739909"/>
                  </a:lnTo>
                  <a:lnTo>
                    <a:pt x="1531552" y="735254"/>
                  </a:lnTo>
                  <a:lnTo>
                    <a:pt x="1473705" y="730491"/>
                  </a:lnTo>
                  <a:lnTo>
                    <a:pt x="1416741" y="725621"/>
                  </a:lnTo>
                  <a:lnTo>
                    <a:pt x="1360675" y="720646"/>
                  </a:lnTo>
                  <a:lnTo>
                    <a:pt x="1305520" y="715566"/>
                  </a:lnTo>
                  <a:lnTo>
                    <a:pt x="1251292" y="710384"/>
                  </a:lnTo>
                  <a:lnTo>
                    <a:pt x="1198004" y="705100"/>
                  </a:lnTo>
                  <a:lnTo>
                    <a:pt x="1145671" y="699717"/>
                  </a:lnTo>
                  <a:lnTo>
                    <a:pt x="1094308" y="694235"/>
                  </a:lnTo>
                  <a:lnTo>
                    <a:pt x="1043928" y="688657"/>
                  </a:lnTo>
                  <a:lnTo>
                    <a:pt x="994546" y="682983"/>
                  </a:lnTo>
                  <a:lnTo>
                    <a:pt x="946177" y="677216"/>
                  </a:lnTo>
                  <a:lnTo>
                    <a:pt x="898835" y="671357"/>
                  </a:lnTo>
                  <a:lnTo>
                    <a:pt x="852534" y="665407"/>
                  </a:lnTo>
                  <a:lnTo>
                    <a:pt x="807289" y="659367"/>
                  </a:lnTo>
                  <a:lnTo>
                    <a:pt x="763114" y="653240"/>
                  </a:lnTo>
                  <a:lnTo>
                    <a:pt x="720024" y="647026"/>
                  </a:lnTo>
                  <a:lnTo>
                    <a:pt x="678033" y="640728"/>
                  </a:lnTo>
                  <a:lnTo>
                    <a:pt x="637155" y="634346"/>
                  </a:lnTo>
                  <a:lnTo>
                    <a:pt x="597405" y="627882"/>
                  </a:lnTo>
                  <a:lnTo>
                    <a:pt x="558797" y="621338"/>
                  </a:lnTo>
                  <a:lnTo>
                    <a:pt x="485066" y="608014"/>
                  </a:lnTo>
                  <a:lnTo>
                    <a:pt x="416076" y="594387"/>
                  </a:lnTo>
                  <a:lnTo>
                    <a:pt x="351943" y="580467"/>
                  </a:lnTo>
                  <a:lnTo>
                    <a:pt x="292783" y="566268"/>
                  </a:lnTo>
                  <a:lnTo>
                    <a:pt x="238710" y="551800"/>
                  </a:lnTo>
                  <a:lnTo>
                    <a:pt x="189839" y="537076"/>
                  </a:lnTo>
                  <a:lnTo>
                    <a:pt x="146287" y="522107"/>
                  </a:lnTo>
                  <a:lnTo>
                    <a:pt x="108167" y="506906"/>
                  </a:lnTo>
                  <a:lnTo>
                    <a:pt x="61427" y="483695"/>
                  </a:lnTo>
                  <a:lnTo>
                    <a:pt x="27560" y="460026"/>
                  </a:lnTo>
                  <a:lnTo>
                    <a:pt x="3100" y="427827"/>
                  </a:lnTo>
                  <a:lnTo>
                    <a:pt x="777" y="419673"/>
                  </a:lnTo>
                  <a:lnTo>
                    <a:pt x="0" y="411479"/>
                  </a:lnTo>
                  <a:close/>
                </a:path>
              </a:pathLst>
            </a:custGeom>
            <a:ln w="9144">
              <a:solidFill>
                <a:srgbClr val="00C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333756" y="591312"/>
            <a:ext cx="8095488" cy="9174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631695" y="749553"/>
            <a:ext cx="452374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27685" algn="l"/>
              </a:tabLst>
            </a:pPr>
            <a:r>
              <a:rPr sz="3200" spc="-280" dirty="0">
                <a:solidFill>
                  <a:srgbClr val="000099"/>
                </a:solidFill>
              </a:rPr>
              <a:t>B.	</a:t>
            </a:r>
            <a:r>
              <a:rPr sz="3200" spc="-395" dirty="0">
                <a:solidFill>
                  <a:srgbClr val="000099"/>
                </a:solidFill>
              </a:rPr>
              <a:t>PERCEPATAN </a:t>
            </a:r>
            <a:r>
              <a:rPr sz="3200" spc="-220" dirty="0">
                <a:solidFill>
                  <a:srgbClr val="000099"/>
                </a:solidFill>
              </a:rPr>
              <a:t>PARTIKEL</a:t>
            </a:r>
            <a:r>
              <a:rPr sz="3200" spc="140" dirty="0">
                <a:solidFill>
                  <a:srgbClr val="000099"/>
                </a:solidFill>
              </a:rPr>
              <a:t> </a:t>
            </a:r>
            <a:r>
              <a:rPr sz="3200" spc="-100" dirty="0">
                <a:solidFill>
                  <a:srgbClr val="000099"/>
                </a:solidFill>
              </a:rPr>
              <a:t>AIR</a:t>
            </a:r>
            <a:endParaRPr sz="3200"/>
          </a:p>
        </p:txBody>
      </p:sp>
      <p:sp>
        <p:nvSpPr>
          <p:cNvPr id="9" name="object 9"/>
          <p:cNvSpPr txBox="1"/>
          <p:nvPr/>
        </p:nvSpPr>
        <p:spPr>
          <a:xfrm>
            <a:off x="535940" y="1859737"/>
            <a:ext cx="775144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latin typeface="Segoe Print"/>
                <a:cs typeface="Segoe Print"/>
              </a:rPr>
              <a:t>Percep. Partikel </a:t>
            </a:r>
            <a:r>
              <a:rPr sz="3000" spc="-5" dirty="0">
                <a:latin typeface="Segoe Print"/>
                <a:cs typeface="Segoe Print"/>
              </a:rPr>
              <a:t>zat </a:t>
            </a:r>
            <a:r>
              <a:rPr sz="3000" dirty="0">
                <a:latin typeface="Segoe Print"/>
                <a:cs typeface="Segoe Print"/>
              </a:rPr>
              <a:t>cair </a:t>
            </a:r>
            <a:r>
              <a:rPr sz="3000" spc="-5" dirty="0">
                <a:latin typeface="Segoe Print"/>
                <a:cs typeface="Segoe Print"/>
              </a:rPr>
              <a:t>diperoleh dari  </a:t>
            </a:r>
            <a:r>
              <a:rPr sz="3000" dirty="0">
                <a:latin typeface="Segoe Print"/>
                <a:cs typeface="Segoe Print"/>
              </a:rPr>
              <a:t>mendifrensialkan </a:t>
            </a:r>
            <a:r>
              <a:rPr sz="3000" spc="-5" dirty="0">
                <a:latin typeface="Segoe Print"/>
                <a:cs typeface="Segoe Print"/>
              </a:rPr>
              <a:t>pers </a:t>
            </a:r>
            <a:r>
              <a:rPr sz="3000" dirty="0">
                <a:latin typeface="Segoe Print"/>
                <a:cs typeface="Segoe Print"/>
              </a:rPr>
              <a:t>(1) </a:t>
            </a:r>
            <a:r>
              <a:rPr sz="3000" spc="-5" dirty="0">
                <a:latin typeface="Segoe Print"/>
                <a:cs typeface="Segoe Print"/>
              </a:rPr>
              <a:t>dan </a:t>
            </a:r>
            <a:r>
              <a:rPr sz="3000" dirty="0">
                <a:latin typeface="Segoe Print"/>
                <a:cs typeface="Segoe Print"/>
              </a:rPr>
              <a:t>(2) </a:t>
            </a:r>
            <a:r>
              <a:rPr sz="3000" spc="-5" dirty="0">
                <a:latin typeface="Segoe Print"/>
                <a:cs typeface="Segoe Print"/>
              </a:rPr>
              <a:t>thd</a:t>
            </a:r>
            <a:r>
              <a:rPr sz="3000" spc="-95" dirty="0">
                <a:latin typeface="Segoe Print"/>
                <a:cs typeface="Segoe Print"/>
              </a:rPr>
              <a:t> </a:t>
            </a:r>
            <a:r>
              <a:rPr sz="3000" dirty="0">
                <a:latin typeface="Segoe Print"/>
                <a:cs typeface="Segoe Print"/>
              </a:rPr>
              <a:t>t</a:t>
            </a:r>
            <a:endParaRPr sz="3000">
              <a:latin typeface="Segoe Print"/>
              <a:cs typeface="Segoe Print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81" y="3218088"/>
            <a:ext cx="8989219" cy="25663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0540" y="1046734"/>
            <a:ext cx="77260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6433185" algn="l"/>
                <a:tab pos="7332980" algn="l"/>
              </a:tabLst>
            </a:pPr>
            <a:r>
              <a:rPr sz="3000" b="1" dirty="0">
                <a:latin typeface="Segoe Print"/>
                <a:cs typeface="Segoe Print"/>
              </a:rPr>
              <a:t>Percep. Partikel air</a:t>
            </a:r>
            <a:r>
              <a:rPr sz="3000" b="1" spc="-10" dirty="0">
                <a:latin typeface="Segoe Print"/>
                <a:cs typeface="Segoe Print"/>
              </a:rPr>
              <a:t> </a:t>
            </a:r>
            <a:r>
              <a:rPr sz="3000" b="1" spc="-5" dirty="0">
                <a:latin typeface="Segoe Print"/>
                <a:cs typeface="Segoe Print"/>
              </a:rPr>
              <a:t>dalam</a:t>
            </a:r>
            <a:r>
              <a:rPr sz="3000" b="1" spc="-20" dirty="0">
                <a:latin typeface="Segoe Print"/>
                <a:cs typeface="Segoe Print"/>
              </a:rPr>
              <a:t> </a:t>
            </a:r>
            <a:r>
              <a:rPr sz="3000" b="1" dirty="0">
                <a:latin typeface="Segoe Print"/>
                <a:cs typeface="Segoe Print"/>
              </a:rPr>
              <a:t>arah	x =	</a:t>
            </a:r>
            <a:r>
              <a:rPr sz="3000" b="1" spc="-20" dirty="0">
                <a:latin typeface="Segoe Print"/>
                <a:cs typeface="Segoe Print"/>
              </a:rPr>
              <a:t>a</a:t>
            </a:r>
            <a:r>
              <a:rPr sz="3000" b="1" spc="-30" baseline="-20833" dirty="0">
                <a:latin typeface="Segoe Print"/>
                <a:cs typeface="Segoe Print"/>
              </a:rPr>
              <a:t>x</a:t>
            </a:r>
            <a:endParaRPr sz="3000" baseline="-20833">
              <a:latin typeface="Segoe Print"/>
              <a:cs typeface="Segoe Prin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09644" y="2481685"/>
            <a:ext cx="1172210" cy="0"/>
          </a:xfrm>
          <a:custGeom>
            <a:avLst/>
            <a:gdLst/>
            <a:ahLst/>
            <a:cxnLst/>
            <a:rect l="l" t="t" r="r" b="b"/>
            <a:pathLst>
              <a:path w="1172210">
                <a:moveTo>
                  <a:pt x="0" y="0"/>
                </a:moveTo>
                <a:lnTo>
                  <a:pt x="1171582" y="0"/>
                </a:lnTo>
              </a:path>
            </a:pathLst>
          </a:custGeom>
          <a:ln w="64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554355" y="2183950"/>
            <a:ext cx="113284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50" dirty="0">
                <a:latin typeface="Segoe Print"/>
                <a:cs typeface="Segoe Print"/>
              </a:rPr>
              <a:t>......</a:t>
            </a:r>
            <a:r>
              <a:rPr sz="3000" b="1" dirty="0">
                <a:latin typeface="Segoe Print"/>
                <a:cs typeface="Segoe Print"/>
              </a:rPr>
              <a:t>(</a:t>
            </a:r>
            <a:r>
              <a:rPr sz="3000" b="1" spc="10" dirty="0">
                <a:latin typeface="Segoe Print"/>
                <a:cs typeface="Segoe Print"/>
              </a:rPr>
              <a:t>3)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59279" y="2473601"/>
            <a:ext cx="139509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20" dirty="0">
                <a:latin typeface="Segoe Print"/>
                <a:cs typeface="Segoe Print"/>
              </a:rPr>
              <a:t>sinh</a:t>
            </a:r>
            <a:r>
              <a:rPr sz="3000" b="1" spc="-395" dirty="0">
                <a:latin typeface="Segoe Print"/>
                <a:cs typeface="Segoe Print"/>
              </a:rPr>
              <a:t> </a:t>
            </a:r>
            <a:r>
              <a:rPr sz="3000" b="1" spc="30" dirty="0">
                <a:latin typeface="Segoe Print"/>
                <a:cs typeface="Segoe Print"/>
              </a:rPr>
              <a:t>kd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73463" y="2530361"/>
            <a:ext cx="28321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15" dirty="0">
                <a:latin typeface="Segoe Print"/>
                <a:cs typeface="Segoe Print"/>
              </a:rPr>
              <a:t>T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98491" y="1949223"/>
            <a:ext cx="119570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73760" algn="l"/>
              </a:tabLst>
            </a:pPr>
            <a:r>
              <a:rPr sz="3000" b="1" dirty="0">
                <a:latin typeface="Segoe Print"/>
                <a:cs typeface="Segoe Print"/>
              </a:rPr>
              <a:t>2</a:t>
            </a:r>
            <a:r>
              <a:rPr sz="3000" b="1" spc="20" dirty="0">
                <a:latin typeface="Segoe Print"/>
                <a:cs typeface="Segoe Print"/>
              </a:rPr>
              <a:t>π</a:t>
            </a:r>
            <a:r>
              <a:rPr sz="3000" b="1" dirty="0">
                <a:latin typeface="Segoe Print"/>
                <a:cs typeface="Segoe Print"/>
              </a:rPr>
              <a:t>	</a:t>
            </a:r>
            <a:r>
              <a:rPr sz="3000" b="1" spc="20" dirty="0">
                <a:latin typeface="Segoe Print"/>
                <a:cs typeface="Segoe Print"/>
              </a:rPr>
              <a:t>H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9705" y="2300238"/>
            <a:ext cx="23177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10" dirty="0">
                <a:latin typeface="Segoe Print"/>
                <a:cs typeface="Segoe Print"/>
              </a:rPr>
              <a:t>x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92313" y="2384316"/>
            <a:ext cx="28702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15" dirty="0">
                <a:latin typeface="Segoe Print"/>
                <a:cs typeface="Segoe Print"/>
              </a:rPr>
              <a:t>2</a:t>
            </a:r>
            <a:endParaRPr sz="2800">
              <a:latin typeface="Segoe Print"/>
              <a:cs typeface="Segoe Prin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95356" y="1803165"/>
            <a:ext cx="28702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15" dirty="0">
                <a:latin typeface="Segoe Print"/>
                <a:cs typeface="Segoe Print"/>
              </a:rPr>
              <a:t>2</a:t>
            </a:r>
            <a:endParaRPr sz="2800">
              <a:latin typeface="Segoe Print"/>
              <a:cs typeface="Segoe Prin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70365" y="2053865"/>
            <a:ext cx="2030730" cy="6394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000" b="1" spc="-60" dirty="0">
                <a:latin typeface="Segoe Print"/>
                <a:cs typeface="Segoe Print"/>
              </a:rPr>
              <a:t>sin</a:t>
            </a:r>
            <a:r>
              <a:rPr sz="4000" spc="-60" dirty="0">
                <a:latin typeface="Symbol"/>
                <a:cs typeface="Symbol"/>
              </a:rPr>
              <a:t></a:t>
            </a:r>
            <a:r>
              <a:rPr sz="3000" b="1" spc="-60" dirty="0">
                <a:latin typeface="Segoe Print"/>
                <a:cs typeface="Segoe Print"/>
              </a:rPr>
              <a:t>kx</a:t>
            </a:r>
            <a:r>
              <a:rPr sz="3000" b="1" spc="-645" dirty="0">
                <a:latin typeface="Segoe Print"/>
                <a:cs typeface="Segoe Print"/>
              </a:rPr>
              <a:t> </a:t>
            </a:r>
            <a:r>
              <a:rPr sz="3000" spc="10" dirty="0">
                <a:latin typeface="Symbol"/>
                <a:cs typeface="Symbol"/>
              </a:rPr>
              <a:t></a:t>
            </a:r>
            <a:r>
              <a:rPr sz="3000" spc="-295" dirty="0">
                <a:latin typeface="Times New Roman"/>
                <a:cs typeface="Times New Roman"/>
              </a:rPr>
              <a:t> </a:t>
            </a:r>
            <a:r>
              <a:rPr sz="3000" b="1" spc="25" dirty="0">
                <a:latin typeface="Segoe Print"/>
                <a:cs typeface="Segoe Print"/>
              </a:rPr>
              <a:t>σt</a:t>
            </a:r>
            <a:r>
              <a:rPr sz="3000" b="1" spc="-950" dirty="0">
                <a:latin typeface="Segoe Print"/>
                <a:cs typeface="Segoe Print"/>
              </a:rPr>
              <a:t> </a:t>
            </a:r>
            <a:r>
              <a:rPr sz="4000" spc="-605" dirty="0">
                <a:latin typeface="Symbol"/>
                <a:cs typeface="Symbol"/>
              </a:rPr>
              <a:t></a:t>
            </a:r>
            <a:endParaRPr sz="4000">
              <a:latin typeface="Symbol"/>
              <a:cs typeface="Symbo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3052921" y="1787519"/>
            <a:ext cx="2426335" cy="654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000" u="sng" spc="5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cosh</a:t>
            </a:r>
            <a:r>
              <a:rPr sz="3000" u="sng" spc="-900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 </a:t>
            </a:r>
            <a:r>
              <a:rPr sz="3000" u="sng" spc="15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k </a:t>
            </a:r>
            <a:r>
              <a:rPr sz="4100" b="0" u="sng" spc="-24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</a:t>
            </a:r>
            <a:r>
              <a:rPr sz="3000" u="sng" spc="-245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d </a:t>
            </a:r>
            <a:r>
              <a:rPr sz="3000" b="0" u="sng" spc="1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</a:t>
            </a:r>
            <a:r>
              <a:rPr sz="3000" b="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000" u="sng" spc="-120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y</a:t>
            </a:r>
            <a:r>
              <a:rPr sz="4100" b="0" u="sng" spc="-12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</a:t>
            </a:r>
            <a:endParaRPr sz="41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15561" y="2422362"/>
            <a:ext cx="1733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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15561" y="2077170"/>
            <a:ext cx="1733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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15561" y="1833237"/>
            <a:ext cx="1733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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02097" y="2422362"/>
            <a:ext cx="1733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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02097" y="2077170"/>
            <a:ext cx="1733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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02097" y="2665983"/>
            <a:ext cx="158686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25575" algn="l"/>
              </a:tabLst>
            </a:pPr>
            <a:r>
              <a:rPr sz="3000" spc="10" dirty="0">
                <a:latin typeface="Symbol"/>
                <a:cs typeface="Symbol"/>
              </a:rPr>
              <a:t></a:t>
            </a:r>
            <a:r>
              <a:rPr sz="3000" spc="10" dirty="0">
                <a:latin typeface="Times New Roman"/>
                <a:cs typeface="Times New Roman"/>
              </a:rPr>
              <a:t>	</a:t>
            </a:r>
            <a:r>
              <a:rPr sz="3000" spc="10" dirty="0">
                <a:latin typeface="Symbol"/>
                <a:cs typeface="Symbol"/>
              </a:rPr>
              <a:t>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02097" y="1833237"/>
            <a:ext cx="1733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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0627" y="2183950"/>
            <a:ext cx="82169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7535" algn="l"/>
              </a:tabLst>
            </a:pPr>
            <a:r>
              <a:rPr sz="3000" b="1" spc="15" dirty="0">
                <a:latin typeface="Segoe Print"/>
                <a:cs typeface="Segoe Print"/>
              </a:rPr>
              <a:t>a	</a:t>
            </a:r>
            <a:r>
              <a:rPr sz="3000" spc="10" dirty="0">
                <a:latin typeface="Symbol"/>
                <a:cs typeface="Symbol"/>
              </a:rPr>
              <a:t>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42340" y="3714369"/>
            <a:ext cx="79724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latin typeface="Segoe Print"/>
                <a:cs typeface="Segoe Print"/>
              </a:rPr>
              <a:t>Percep. Partikel air </a:t>
            </a:r>
            <a:r>
              <a:rPr sz="3000" b="1" spc="-5" dirty="0">
                <a:latin typeface="Segoe Print"/>
                <a:cs typeface="Segoe Print"/>
              </a:rPr>
              <a:t>dalam </a:t>
            </a:r>
            <a:r>
              <a:rPr sz="3000" b="1" dirty="0">
                <a:latin typeface="Segoe Print"/>
                <a:cs typeface="Segoe Print"/>
              </a:rPr>
              <a:t>arah </a:t>
            </a:r>
            <a:r>
              <a:rPr sz="3000" b="1" spc="-5" dirty="0">
                <a:latin typeface="Segoe Print"/>
                <a:cs typeface="Segoe Print"/>
              </a:rPr>
              <a:t>vertikal</a:t>
            </a:r>
            <a:r>
              <a:rPr sz="3000" b="1" spc="-105" dirty="0">
                <a:latin typeface="Segoe Print"/>
                <a:cs typeface="Segoe Print"/>
              </a:rPr>
              <a:t> </a:t>
            </a:r>
            <a:r>
              <a:rPr sz="3000" b="1" dirty="0">
                <a:latin typeface="Segoe Print"/>
                <a:cs typeface="Segoe Print"/>
              </a:rPr>
              <a:t>: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013173" y="5148685"/>
            <a:ext cx="2486660" cy="0"/>
          </a:xfrm>
          <a:custGeom>
            <a:avLst/>
            <a:gdLst/>
            <a:ahLst/>
            <a:cxnLst/>
            <a:rect l="l" t="t" r="r" b="b"/>
            <a:pathLst>
              <a:path w="2486660">
                <a:moveTo>
                  <a:pt x="0" y="0"/>
                </a:moveTo>
                <a:lnTo>
                  <a:pt x="492406" y="0"/>
                </a:lnTo>
              </a:path>
              <a:path w="2486660">
                <a:moveTo>
                  <a:pt x="1314900" y="0"/>
                </a:moveTo>
                <a:lnTo>
                  <a:pt x="2486578" y="0"/>
                </a:lnTo>
              </a:path>
            </a:pathLst>
          </a:custGeom>
          <a:ln w="64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8157026" y="4850950"/>
            <a:ext cx="86423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50" dirty="0">
                <a:latin typeface="Segoe Print"/>
                <a:cs typeface="Segoe Print"/>
              </a:rPr>
              <a:t>...</a:t>
            </a:r>
            <a:r>
              <a:rPr sz="3000" b="1" dirty="0">
                <a:latin typeface="Segoe Print"/>
                <a:cs typeface="Segoe Print"/>
              </a:rPr>
              <a:t>(</a:t>
            </a:r>
            <a:r>
              <a:rPr sz="3000" b="1" spc="10" dirty="0">
                <a:latin typeface="Segoe Print"/>
                <a:cs typeface="Segoe Print"/>
              </a:rPr>
              <a:t>4)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295853" y="5140601"/>
            <a:ext cx="139509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20" dirty="0">
                <a:latin typeface="Segoe Print"/>
                <a:cs typeface="Segoe Print"/>
              </a:rPr>
              <a:t>sinh</a:t>
            </a:r>
            <a:r>
              <a:rPr sz="3000" b="1" spc="-395" dirty="0">
                <a:latin typeface="Segoe Print"/>
                <a:cs typeface="Segoe Print"/>
              </a:rPr>
              <a:t> </a:t>
            </a:r>
            <a:r>
              <a:rPr sz="3000" b="1" spc="30" dirty="0">
                <a:latin typeface="Segoe Print"/>
                <a:cs typeface="Segoe Print"/>
              </a:rPr>
              <a:t>kd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592159" y="5197361"/>
            <a:ext cx="28321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15" dirty="0">
                <a:latin typeface="Segoe Print"/>
                <a:cs typeface="Segoe Print"/>
              </a:rPr>
              <a:t>T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316895" y="4616223"/>
            <a:ext cx="119634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73760" algn="l"/>
              </a:tabLst>
            </a:pPr>
            <a:r>
              <a:rPr sz="3000" b="1" spc="5" dirty="0">
                <a:latin typeface="Segoe Print"/>
                <a:cs typeface="Segoe Print"/>
              </a:rPr>
              <a:t>2</a:t>
            </a:r>
            <a:r>
              <a:rPr sz="3000" b="1" spc="20" dirty="0">
                <a:latin typeface="Segoe Print"/>
                <a:cs typeface="Segoe Print"/>
              </a:rPr>
              <a:t>π</a:t>
            </a:r>
            <a:r>
              <a:rPr sz="3000" b="1" dirty="0">
                <a:latin typeface="Segoe Print"/>
                <a:cs typeface="Segoe Print"/>
              </a:rPr>
              <a:t>	</a:t>
            </a:r>
            <a:r>
              <a:rPr sz="3000" b="1" spc="20" dirty="0">
                <a:latin typeface="Segoe Print"/>
                <a:cs typeface="Segoe Print"/>
              </a:rPr>
              <a:t>H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95833" y="4609155"/>
            <a:ext cx="25082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15" dirty="0">
                <a:latin typeface="Segoe Print"/>
                <a:cs typeface="Segoe Print"/>
              </a:rPr>
              <a:t>δ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910786" y="5051316"/>
            <a:ext cx="28702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15" dirty="0">
                <a:latin typeface="Segoe Print"/>
                <a:cs typeface="Segoe Print"/>
              </a:rPr>
              <a:t>2</a:t>
            </a:r>
            <a:endParaRPr sz="2800">
              <a:latin typeface="Segoe Print"/>
              <a:cs typeface="Segoe Prin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914209" y="4470165"/>
            <a:ext cx="28702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15" dirty="0">
                <a:latin typeface="Segoe Print"/>
                <a:cs typeface="Segoe Print"/>
              </a:rPr>
              <a:t>2</a:t>
            </a:r>
            <a:endParaRPr sz="2800">
              <a:latin typeface="Segoe Print"/>
              <a:cs typeface="Segoe Prin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86510" y="5140601"/>
            <a:ext cx="48768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000" b="1" spc="85" dirty="0">
                <a:latin typeface="Segoe Print"/>
                <a:cs typeface="Segoe Print"/>
              </a:rPr>
              <a:t>δ</a:t>
            </a:r>
            <a:r>
              <a:rPr sz="4200" b="1" spc="127" baseline="-24801" dirty="0">
                <a:latin typeface="Segoe Print"/>
                <a:cs typeface="Segoe Print"/>
              </a:rPr>
              <a:t>t</a:t>
            </a:r>
            <a:endParaRPr sz="4200" baseline="-24801">
              <a:latin typeface="Segoe Print"/>
              <a:cs typeface="Segoe Prin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234923" y="4731593"/>
            <a:ext cx="220979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10" dirty="0">
                <a:latin typeface="Segoe Print"/>
                <a:cs typeface="Segoe Print"/>
              </a:rPr>
              <a:t>v</a:t>
            </a:r>
            <a:endParaRPr sz="2800">
              <a:latin typeface="Segoe Print"/>
              <a:cs typeface="Segoe Prin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49045" y="4971841"/>
            <a:ext cx="236854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10" dirty="0">
                <a:latin typeface="Segoe Print"/>
                <a:cs typeface="Segoe Print"/>
              </a:rPr>
              <a:t>y</a:t>
            </a:r>
            <a:endParaRPr sz="2800">
              <a:latin typeface="Segoe Print"/>
              <a:cs typeface="Segoe Prin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128239" y="4720864"/>
            <a:ext cx="2075814" cy="6394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000" b="1" spc="-65" dirty="0">
                <a:latin typeface="Segoe Print"/>
                <a:cs typeface="Segoe Print"/>
              </a:rPr>
              <a:t>cos</a:t>
            </a:r>
            <a:r>
              <a:rPr sz="4000" spc="-65" dirty="0">
                <a:latin typeface="Symbol"/>
                <a:cs typeface="Symbol"/>
              </a:rPr>
              <a:t></a:t>
            </a:r>
            <a:r>
              <a:rPr sz="3000" b="1" spc="-65" dirty="0">
                <a:latin typeface="Segoe Print"/>
                <a:cs typeface="Segoe Print"/>
              </a:rPr>
              <a:t>kx</a:t>
            </a:r>
            <a:r>
              <a:rPr sz="3000" b="1" spc="-635" dirty="0">
                <a:latin typeface="Segoe Print"/>
                <a:cs typeface="Segoe Print"/>
              </a:rPr>
              <a:t> </a:t>
            </a:r>
            <a:r>
              <a:rPr sz="3000" spc="15" dirty="0">
                <a:latin typeface="Symbol"/>
                <a:cs typeface="Symbol"/>
              </a:rPr>
              <a:t></a:t>
            </a:r>
            <a:r>
              <a:rPr sz="3000" spc="-295" dirty="0">
                <a:latin typeface="Times New Roman"/>
                <a:cs typeface="Times New Roman"/>
              </a:rPr>
              <a:t> </a:t>
            </a:r>
            <a:r>
              <a:rPr sz="3000" b="1" spc="25" dirty="0">
                <a:latin typeface="Segoe Print"/>
                <a:cs typeface="Segoe Print"/>
              </a:rPr>
              <a:t>σt</a:t>
            </a:r>
            <a:r>
              <a:rPr sz="3000" b="1" spc="-950" dirty="0">
                <a:latin typeface="Segoe Print"/>
                <a:cs typeface="Segoe Print"/>
              </a:rPr>
              <a:t> </a:t>
            </a:r>
            <a:r>
              <a:rPr sz="4000" spc="-605" dirty="0">
                <a:latin typeface="Symbol"/>
                <a:cs typeface="Symbol"/>
              </a:rPr>
              <a:t></a:t>
            </a:r>
            <a:endParaRPr sz="4000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882640" y="4454519"/>
            <a:ext cx="2251710" cy="654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000" b="1" u="sng" spc="20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sinh</a:t>
            </a:r>
            <a:r>
              <a:rPr sz="3000" b="1" u="sng" spc="-350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 </a:t>
            </a:r>
            <a:r>
              <a:rPr sz="3000" b="1" u="sng" spc="-125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k</a:t>
            </a:r>
            <a:r>
              <a:rPr sz="4100" u="sng" spc="-12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</a:t>
            </a:r>
            <a:r>
              <a:rPr sz="3000" b="1" u="sng" spc="-125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d</a:t>
            </a:r>
            <a:r>
              <a:rPr sz="3000" b="1" u="sng" spc="-630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 </a:t>
            </a:r>
            <a:r>
              <a:rPr sz="3000" u="sng" spc="1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</a:t>
            </a:r>
            <a:r>
              <a:rPr sz="3000" u="sng" spc="-11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000" b="1" u="sng" spc="-120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y</a:t>
            </a:r>
            <a:r>
              <a:rPr sz="4100" u="sng" spc="-12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</a:t>
            </a:r>
            <a:endParaRPr sz="410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534091" y="5089361"/>
            <a:ext cx="1733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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534091" y="4744170"/>
            <a:ext cx="1733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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534091" y="5332983"/>
            <a:ext cx="1733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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534091" y="4500237"/>
            <a:ext cx="1733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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120496" y="5089361"/>
            <a:ext cx="1733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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120496" y="4744170"/>
            <a:ext cx="1733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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120496" y="5332983"/>
            <a:ext cx="1733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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120496" y="4500237"/>
            <a:ext cx="1733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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601413" y="4850950"/>
            <a:ext cx="54419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5" dirty="0">
                <a:latin typeface="Symbol"/>
                <a:cs typeface="Symbol"/>
              </a:rPr>
              <a:t></a:t>
            </a:r>
            <a:r>
              <a:rPr sz="3000" spc="-85" dirty="0">
                <a:latin typeface="Times New Roman"/>
                <a:cs typeface="Times New Roman"/>
              </a:rPr>
              <a:t> </a:t>
            </a:r>
            <a:r>
              <a:rPr sz="3000" spc="15" dirty="0">
                <a:latin typeface="Symbol"/>
                <a:cs typeface="Symbol"/>
              </a:rPr>
              <a:t>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15828" y="4850950"/>
            <a:ext cx="80772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3565" algn="l"/>
              </a:tabLst>
            </a:pPr>
            <a:r>
              <a:rPr sz="3000" b="1" spc="15" dirty="0">
                <a:latin typeface="Segoe Print"/>
                <a:cs typeface="Segoe Print"/>
              </a:rPr>
              <a:t>a	</a:t>
            </a:r>
            <a:r>
              <a:rPr sz="3000" spc="15" dirty="0">
                <a:latin typeface="Symbol"/>
                <a:cs typeface="Symbol"/>
              </a:rPr>
              <a:t></a:t>
            </a:r>
            <a:endParaRPr sz="3000">
              <a:latin typeface="Symbol"/>
              <a:cs typeface="Symbo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466088" y="562355"/>
              <a:ext cx="6068568" cy="146913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7200" y="445008"/>
              <a:ext cx="8229600" cy="15148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7200" y="445008"/>
              <a:ext cx="8229600" cy="1515110"/>
            </a:xfrm>
            <a:custGeom>
              <a:avLst/>
              <a:gdLst/>
              <a:ahLst/>
              <a:cxnLst/>
              <a:rect l="l" t="t" r="r" b="b"/>
              <a:pathLst>
                <a:path w="8229600" h="1515110">
                  <a:moveTo>
                    <a:pt x="0" y="757427"/>
                  </a:moveTo>
                  <a:lnTo>
                    <a:pt x="6088" y="715867"/>
                  </a:lnTo>
                  <a:lnTo>
                    <a:pt x="24145" y="674894"/>
                  </a:lnTo>
                  <a:lnTo>
                    <a:pt x="53855" y="634563"/>
                  </a:lnTo>
                  <a:lnTo>
                    <a:pt x="94907" y="594935"/>
                  </a:lnTo>
                  <a:lnTo>
                    <a:pt x="128419" y="568934"/>
                  </a:lnTo>
                  <a:lnTo>
                    <a:pt x="166740" y="543288"/>
                  </a:lnTo>
                  <a:lnTo>
                    <a:pt x="209775" y="518013"/>
                  </a:lnTo>
                  <a:lnTo>
                    <a:pt x="257432" y="493127"/>
                  </a:lnTo>
                  <a:lnTo>
                    <a:pt x="309618" y="468648"/>
                  </a:lnTo>
                  <a:lnTo>
                    <a:pt x="366240" y="444591"/>
                  </a:lnTo>
                  <a:lnTo>
                    <a:pt x="427205" y="420974"/>
                  </a:lnTo>
                  <a:lnTo>
                    <a:pt x="492419" y="397814"/>
                  </a:lnTo>
                  <a:lnTo>
                    <a:pt x="561791" y="375129"/>
                  </a:lnTo>
                  <a:lnTo>
                    <a:pt x="635227" y="352936"/>
                  </a:lnTo>
                  <a:lnTo>
                    <a:pt x="673439" y="342028"/>
                  </a:lnTo>
                  <a:lnTo>
                    <a:pt x="712633" y="331250"/>
                  </a:lnTo>
                  <a:lnTo>
                    <a:pt x="752797" y="320604"/>
                  </a:lnTo>
                  <a:lnTo>
                    <a:pt x="793918" y="310091"/>
                  </a:lnTo>
                  <a:lnTo>
                    <a:pt x="835986" y="299714"/>
                  </a:lnTo>
                  <a:lnTo>
                    <a:pt x="878988" y="289474"/>
                  </a:lnTo>
                  <a:lnTo>
                    <a:pt x="922913" y="279375"/>
                  </a:lnTo>
                  <a:lnTo>
                    <a:pt x="967750" y="269417"/>
                  </a:lnTo>
                  <a:lnTo>
                    <a:pt x="1013486" y="259604"/>
                  </a:lnTo>
                  <a:lnTo>
                    <a:pt x="1060111" y="249937"/>
                  </a:lnTo>
                  <a:lnTo>
                    <a:pt x="1107612" y="240419"/>
                  </a:lnTo>
                  <a:lnTo>
                    <a:pt x="1155978" y="231052"/>
                  </a:lnTo>
                  <a:lnTo>
                    <a:pt x="1205198" y="221837"/>
                  </a:lnTo>
                  <a:lnTo>
                    <a:pt x="1255259" y="212777"/>
                  </a:lnTo>
                  <a:lnTo>
                    <a:pt x="1306150" y="203874"/>
                  </a:lnTo>
                  <a:lnTo>
                    <a:pt x="1357860" y="195131"/>
                  </a:lnTo>
                  <a:lnTo>
                    <a:pt x="1410376" y="186548"/>
                  </a:lnTo>
                  <a:lnTo>
                    <a:pt x="1463688" y="178130"/>
                  </a:lnTo>
                  <a:lnTo>
                    <a:pt x="1517783" y="169877"/>
                  </a:lnTo>
                  <a:lnTo>
                    <a:pt x="1572650" y="161791"/>
                  </a:lnTo>
                  <a:lnTo>
                    <a:pt x="1628277" y="153876"/>
                  </a:lnTo>
                  <a:lnTo>
                    <a:pt x="1684653" y="146133"/>
                  </a:lnTo>
                  <a:lnTo>
                    <a:pt x="1741767" y="138564"/>
                  </a:lnTo>
                  <a:lnTo>
                    <a:pt x="1799605" y="131171"/>
                  </a:lnTo>
                  <a:lnTo>
                    <a:pt x="1858158" y="123957"/>
                  </a:lnTo>
                  <a:lnTo>
                    <a:pt x="1917413" y="116923"/>
                  </a:lnTo>
                  <a:lnTo>
                    <a:pt x="1977358" y="110072"/>
                  </a:lnTo>
                  <a:lnTo>
                    <a:pt x="2037983" y="103406"/>
                  </a:lnTo>
                  <a:lnTo>
                    <a:pt x="2099274" y="96927"/>
                  </a:lnTo>
                  <a:lnTo>
                    <a:pt x="2161222" y="90637"/>
                  </a:lnTo>
                  <a:lnTo>
                    <a:pt x="2223813" y="84538"/>
                  </a:lnTo>
                  <a:lnTo>
                    <a:pt x="2287038" y="78633"/>
                  </a:lnTo>
                  <a:lnTo>
                    <a:pt x="2350883" y="72923"/>
                  </a:lnTo>
                  <a:lnTo>
                    <a:pt x="2415337" y="67411"/>
                  </a:lnTo>
                  <a:lnTo>
                    <a:pt x="2480389" y="62099"/>
                  </a:lnTo>
                  <a:lnTo>
                    <a:pt x="2546026" y="56989"/>
                  </a:lnTo>
                  <a:lnTo>
                    <a:pt x="2612239" y="52083"/>
                  </a:lnTo>
                  <a:lnTo>
                    <a:pt x="2679014" y="47384"/>
                  </a:lnTo>
                  <a:lnTo>
                    <a:pt x="2746340" y="42892"/>
                  </a:lnTo>
                  <a:lnTo>
                    <a:pt x="2814206" y="38612"/>
                  </a:lnTo>
                  <a:lnTo>
                    <a:pt x="2882599" y="34544"/>
                  </a:lnTo>
                  <a:lnTo>
                    <a:pt x="2951509" y="30690"/>
                  </a:lnTo>
                  <a:lnTo>
                    <a:pt x="3020924" y="27054"/>
                  </a:lnTo>
                  <a:lnTo>
                    <a:pt x="3090831" y="23637"/>
                  </a:lnTo>
                  <a:lnTo>
                    <a:pt x="3161220" y="20441"/>
                  </a:lnTo>
                  <a:lnTo>
                    <a:pt x="3232079" y="17468"/>
                  </a:lnTo>
                  <a:lnTo>
                    <a:pt x="3303396" y="14721"/>
                  </a:lnTo>
                  <a:lnTo>
                    <a:pt x="3375160" y="12202"/>
                  </a:lnTo>
                  <a:lnTo>
                    <a:pt x="3447358" y="9912"/>
                  </a:lnTo>
                  <a:lnTo>
                    <a:pt x="3519980" y="7855"/>
                  </a:lnTo>
                  <a:lnTo>
                    <a:pt x="3593014" y="6031"/>
                  </a:lnTo>
                  <a:lnTo>
                    <a:pt x="3666447" y="4444"/>
                  </a:lnTo>
                  <a:lnTo>
                    <a:pt x="3740269" y="3095"/>
                  </a:lnTo>
                  <a:lnTo>
                    <a:pt x="3814468" y="1986"/>
                  </a:lnTo>
                  <a:lnTo>
                    <a:pt x="3889032" y="1120"/>
                  </a:lnTo>
                  <a:lnTo>
                    <a:pt x="3963950" y="499"/>
                  </a:lnTo>
                  <a:lnTo>
                    <a:pt x="4039210" y="125"/>
                  </a:lnTo>
                  <a:lnTo>
                    <a:pt x="4114800" y="0"/>
                  </a:lnTo>
                  <a:lnTo>
                    <a:pt x="4165600" y="0"/>
                  </a:lnTo>
                  <a:lnTo>
                    <a:pt x="4216400" y="0"/>
                  </a:lnTo>
                  <a:lnTo>
                    <a:pt x="8229600" y="0"/>
                  </a:lnTo>
                  <a:lnTo>
                    <a:pt x="8229600" y="50495"/>
                  </a:lnTo>
                  <a:lnTo>
                    <a:pt x="8229600" y="757427"/>
                  </a:lnTo>
                  <a:lnTo>
                    <a:pt x="8228919" y="771342"/>
                  </a:lnTo>
                  <a:lnTo>
                    <a:pt x="8218806" y="812713"/>
                  </a:lnTo>
                  <a:lnTo>
                    <a:pt x="8196830" y="853479"/>
                  </a:lnTo>
                  <a:lnTo>
                    <a:pt x="8163304" y="893582"/>
                  </a:lnTo>
                  <a:lnTo>
                    <a:pt x="8134692" y="919920"/>
                  </a:lnTo>
                  <a:lnTo>
                    <a:pt x="8101180" y="945921"/>
                  </a:lnTo>
                  <a:lnTo>
                    <a:pt x="8062859" y="971567"/>
                  </a:lnTo>
                  <a:lnTo>
                    <a:pt x="8019824" y="996842"/>
                  </a:lnTo>
                  <a:lnTo>
                    <a:pt x="7972167" y="1021728"/>
                  </a:lnTo>
                  <a:lnTo>
                    <a:pt x="7919981" y="1046207"/>
                  </a:lnTo>
                  <a:lnTo>
                    <a:pt x="7863359" y="1070264"/>
                  </a:lnTo>
                  <a:lnTo>
                    <a:pt x="7802394" y="1093881"/>
                  </a:lnTo>
                  <a:lnTo>
                    <a:pt x="7737180" y="1117041"/>
                  </a:lnTo>
                  <a:lnTo>
                    <a:pt x="7667808" y="1139726"/>
                  </a:lnTo>
                  <a:lnTo>
                    <a:pt x="7594372" y="1161919"/>
                  </a:lnTo>
                  <a:lnTo>
                    <a:pt x="7556160" y="1172827"/>
                  </a:lnTo>
                  <a:lnTo>
                    <a:pt x="7516966" y="1183605"/>
                  </a:lnTo>
                  <a:lnTo>
                    <a:pt x="7476802" y="1194251"/>
                  </a:lnTo>
                  <a:lnTo>
                    <a:pt x="7435681" y="1204764"/>
                  </a:lnTo>
                  <a:lnTo>
                    <a:pt x="7393613" y="1215141"/>
                  </a:lnTo>
                  <a:lnTo>
                    <a:pt x="7350611" y="1225381"/>
                  </a:lnTo>
                  <a:lnTo>
                    <a:pt x="7306686" y="1235480"/>
                  </a:lnTo>
                  <a:lnTo>
                    <a:pt x="7261849" y="1245438"/>
                  </a:lnTo>
                  <a:lnTo>
                    <a:pt x="7216113" y="1255251"/>
                  </a:lnTo>
                  <a:lnTo>
                    <a:pt x="7169488" y="1264918"/>
                  </a:lnTo>
                  <a:lnTo>
                    <a:pt x="7121987" y="1274436"/>
                  </a:lnTo>
                  <a:lnTo>
                    <a:pt x="7073621" y="1283803"/>
                  </a:lnTo>
                  <a:lnTo>
                    <a:pt x="7024401" y="1293018"/>
                  </a:lnTo>
                  <a:lnTo>
                    <a:pt x="6974340" y="1302078"/>
                  </a:lnTo>
                  <a:lnTo>
                    <a:pt x="6923449" y="1310981"/>
                  </a:lnTo>
                  <a:lnTo>
                    <a:pt x="6871739" y="1319724"/>
                  </a:lnTo>
                  <a:lnTo>
                    <a:pt x="6819223" y="1328307"/>
                  </a:lnTo>
                  <a:lnTo>
                    <a:pt x="6765911" y="1336725"/>
                  </a:lnTo>
                  <a:lnTo>
                    <a:pt x="6711816" y="1344978"/>
                  </a:lnTo>
                  <a:lnTo>
                    <a:pt x="6656949" y="1353064"/>
                  </a:lnTo>
                  <a:lnTo>
                    <a:pt x="6601322" y="1360979"/>
                  </a:lnTo>
                  <a:lnTo>
                    <a:pt x="6544946" y="1368722"/>
                  </a:lnTo>
                  <a:lnTo>
                    <a:pt x="6487832" y="1376291"/>
                  </a:lnTo>
                  <a:lnTo>
                    <a:pt x="6429994" y="1383684"/>
                  </a:lnTo>
                  <a:lnTo>
                    <a:pt x="6371441" y="1390898"/>
                  </a:lnTo>
                  <a:lnTo>
                    <a:pt x="6312186" y="1397932"/>
                  </a:lnTo>
                  <a:lnTo>
                    <a:pt x="6252241" y="1404783"/>
                  </a:lnTo>
                  <a:lnTo>
                    <a:pt x="6191616" y="1411449"/>
                  </a:lnTo>
                  <a:lnTo>
                    <a:pt x="6130325" y="1417928"/>
                  </a:lnTo>
                  <a:lnTo>
                    <a:pt x="6068377" y="1424218"/>
                  </a:lnTo>
                  <a:lnTo>
                    <a:pt x="6005786" y="1430317"/>
                  </a:lnTo>
                  <a:lnTo>
                    <a:pt x="5942561" y="1436222"/>
                  </a:lnTo>
                  <a:lnTo>
                    <a:pt x="5878716" y="1441932"/>
                  </a:lnTo>
                  <a:lnTo>
                    <a:pt x="5814262" y="1447444"/>
                  </a:lnTo>
                  <a:lnTo>
                    <a:pt x="5749210" y="1452756"/>
                  </a:lnTo>
                  <a:lnTo>
                    <a:pt x="5683573" y="1457866"/>
                  </a:lnTo>
                  <a:lnTo>
                    <a:pt x="5617360" y="1462772"/>
                  </a:lnTo>
                  <a:lnTo>
                    <a:pt x="5550585" y="1467471"/>
                  </a:lnTo>
                  <a:lnTo>
                    <a:pt x="5483259" y="1471963"/>
                  </a:lnTo>
                  <a:lnTo>
                    <a:pt x="5415393" y="1476243"/>
                  </a:lnTo>
                  <a:lnTo>
                    <a:pt x="5347000" y="1480311"/>
                  </a:lnTo>
                  <a:lnTo>
                    <a:pt x="5278090" y="1484165"/>
                  </a:lnTo>
                  <a:lnTo>
                    <a:pt x="5208675" y="1487801"/>
                  </a:lnTo>
                  <a:lnTo>
                    <a:pt x="5138768" y="1491218"/>
                  </a:lnTo>
                  <a:lnTo>
                    <a:pt x="5068379" y="1494414"/>
                  </a:lnTo>
                  <a:lnTo>
                    <a:pt x="4997520" y="1497387"/>
                  </a:lnTo>
                  <a:lnTo>
                    <a:pt x="4926203" y="1500134"/>
                  </a:lnTo>
                  <a:lnTo>
                    <a:pt x="4854439" y="1502653"/>
                  </a:lnTo>
                  <a:lnTo>
                    <a:pt x="4782241" y="1504943"/>
                  </a:lnTo>
                  <a:lnTo>
                    <a:pt x="4709619" y="1507000"/>
                  </a:lnTo>
                  <a:lnTo>
                    <a:pt x="4636585" y="1508824"/>
                  </a:lnTo>
                  <a:lnTo>
                    <a:pt x="4563152" y="1510411"/>
                  </a:lnTo>
                  <a:lnTo>
                    <a:pt x="4489330" y="1511760"/>
                  </a:lnTo>
                  <a:lnTo>
                    <a:pt x="4415131" y="1512869"/>
                  </a:lnTo>
                  <a:lnTo>
                    <a:pt x="4340567" y="1513735"/>
                  </a:lnTo>
                  <a:lnTo>
                    <a:pt x="4265649" y="1514356"/>
                  </a:lnTo>
                  <a:lnTo>
                    <a:pt x="4190389" y="1514730"/>
                  </a:lnTo>
                  <a:lnTo>
                    <a:pt x="4114800" y="1514855"/>
                  </a:lnTo>
                  <a:lnTo>
                    <a:pt x="4039210" y="1514730"/>
                  </a:lnTo>
                  <a:lnTo>
                    <a:pt x="3963950" y="1514356"/>
                  </a:lnTo>
                  <a:lnTo>
                    <a:pt x="3889032" y="1513735"/>
                  </a:lnTo>
                  <a:lnTo>
                    <a:pt x="3814468" y="1512869"/>
                  </a:lnTo>
                  <a:lnTo>
                    <a:pt x="3740269" y="1511760"/>
                  </a:lnTo>
                  <a:lnTo>
                    <a:pt x="3666447" y="1510411"/>
                  </a:lnTo>
                  <a:lnTo>
                    <a:pt x="3593014" y="1508824"/>
                  </a:lnTo>
                  <a:lnTo>
                    <a:pt x="3519980" y="1507000"/>
                  </a:lnTo>
                  <a:lnTo>
                    <a:pt x="3447358" y="1504943"/>
                  </a:lnTo>
                  <a:lnTo>
                    <a:pt x="3375160" y="1502653"/>
                  </a:lnTo>
                  <a:lnTo>
                    <a:pt x="3303396" y="1500134"/>
                  </a:lnTo>
                  <a:lnTo>
                    <a:pt x="3232079" y="1497387"/>
                  </a:lnTo>
                  <a:lnTo>
                    <a:pt x="3161220" y="1494414"/>
                  </a:lnTo>
                  <a:lnTo>
                    <a:pt x="3090831" y="1491218"/>
                  </a:lnTo>
                  <a:lnTo>
                    <a:pt x="3020924" y="1487801"/>
                  </a:lnTo>
                  <a:lnTo>
                    <a:pt x="2951509" y="1484165"/>
                  </a:lnTo>
                  <a:lnTo>
                    <a:pt x="2882599" y="1480311"/>
                  </a:lnTo>
                  <a:lnTo>
                    <a:pt x="2814206" y="1476243"/>
                  </a:lnTo>
                  <a:lnTo>
                    <a:pt x="2746340" y="1471963"/>
                  </a:lnTo>
                  <a:lnTo>
                    <a:pt x="2679014" y="1467471"/>
                  </a:lnTo>
                  <a:lnTo>
                    <a:pt x="2612239" y="1462772"/>
                  </a:lnTo>
                  <a:lnTo>
                    <a:pt x="2546026" y="1457866"/>
                  </a:lnTo>
                  <a:lnTo>
                    <a:pt x="2480389" y="1452756"/>
                  </a:lnTo>
                  <a:lnTo>
                    <a:pt x="2415337" y="1447444"/>
                  </a:lnTo>
                  <a:lnTo>
                    <a:pt x="2350883" y="1441932"/>
                  </a:lnTo>
                  <a:lnTo>
                    <a:pt x="2287038" y="1436222"/>
                  </a:lnTo>
                  <a:lnTo>
                    <a:pt x="2223813" y="1430317"/>
                  </a:lnTo>
                  <a:lnTo>
                    <a:pt x="2161222" y="1424218"/>
                  </a:lnTo>
                  <a:lnTo>
                    <a:pt x="2099274" y="1417928"/>
                  </a:lnTo>
                  <a:lnTo>
                    <a:pt x="2037983" y="1411449"/>
                  </a:lnTo>
                  <a:lnTo>
                    <a:pt x="1977358" y="1404783"/>
                  </a:lnTo>
                  <a:lnTo>
                    <a:pt x="1917413" y="1397932"/>
                  </a:lnTo>
                  <a:lnTo>
                    <a:pt x="1858158" y="1390898"/>
                  </a:lnTo>
                  <a:lnTo>
                    <a:pt x="1799605" y="1383684"/>
                  </a:lnTo>
                  <a:lnTo>
                    <a:pt x="1741767" y="1376291"/>
                  </a:lnTo>
                  <a:lnTo>
                    <a:pt x="1684653" y="1368722"/>
                  </a:lnTo>
                  <a:lnTo>
                    <a:pt x="1628277" y="1360979"/>
                  </a:lnTo>
                  <a:lnTo>
                    <a:pt x="1572650" y="1353064"/>
                  </a:lnTo>
                  <a:lnTo>
                    <a:pt x="1517783" y="1344978"/>
                  </a:lnTo>
                  <a:lnTo>
                    <a:pt x="1463688" y="1336725"/>
                  </a:lnTo>
                  <a:lnTo>
                    <a:pt x="1410376" y="1328307"/>
                  </a:lnTo>
                  <a:lnTo>
                    <a:pt x="1357860" y="1319724"/>
                  </a:lnTo>
                  <a:lnTo>
                    <a:pt x="1306150" y="1310981"/>
                  </a:lnTo>
                  <a:lnTo>
                    <a:pt x="1255259" y="1302078"/>
                  </a:lnTo>
                  <a:lnTo>
                    <a:pt x="1205198" y="1293018"/>
                  </a:lnTo>
                  <a:lnTo>
                    <a:pt x="1155978" y="1283803"/>
                  </a:lnTo>
                  <a:lnTo>
                    <a:pt x="1107612" y="1274436"/>
                  </a:lnTo>
                  <a:lnTo>
                    <a:pt x="1060111" y="1264918"/>
                  </a:lnTo>
                  <a:lnTo>
                    <a:pt x="1013486" y="1255251"/>
                  </a:lnTo>
                  <a:lnTo>
                    <a:pt x="967750" y="1245438"/>
                  </a:lnTo>
                  <a:lnTo>
                    <a:pt x="922913" y="1235480"/>
                  </a:lnTo>
                  <a:lnTo>
                    <a:pt x="878988" y="1225381"/>
                  </a:lnTo>
                  <a:lnTo>
                    <a:pt x="835986" y="1215141"/>
                  </a:lnTo>
                  <a:lnTo>
                    <a:pt x="793918" y="1204764"/>
                  </a:lnTo>
                  <a:lnTo>
                    <a:pt x="752797" y="1194251"/>
                  </a:lnTo>
                  <a:lnTo>
                    <a:pt x="712633" y="1183605"/>
                  </a:lnTo>
                  <a:lnTo>
                    <a:pt x="673439" y="1172827"/>
                  </a:lnTo>
                  <a:lnTo>
                    <a:pt x="635227" y="1161919"/>
                  </a:lnTo>
                  <a:lnTo>
                    <a:pt x="598007" y="1150885"/>
                  </a:lnTo>
                  <a:lnTo>
                    <a:pt x="526591" y="1128443"/>
                  </a:lnTo>
                  <a:lnTo>
                    <a:pt x="459287" y="1105519"/>
                  </a:lnTo>
                  <a:lnTo>
                    <a:pt x="396185" y="1082129"/>
                  </a:lnTo>
                  <a:lnTo>
                    <a:pt x="337380" y="1058290"/>
                  </a:lnTo>
                  <a:lnTo>
                    <a:pt x="282965" y="1034019"/>
                  </a:lnTo>
                  <a:lnTo>
                    <a:pt x="233032" y="1009334"/>
                  </a:lnTo>
                  <a:lnTo>
                    <a:pt x="187674" y="984252"/>
                  </a:lnTo>
                  <a:lnTo>
                    <a:pt x="146984" y="958790"/>
                  </a:lnTo>
                  <a:lnTo>
                    <a:pt x="111056" y="932964"/>
                  </a:lnTo>
                  <a:lnTo>
                    <a:pt x="79982" y="906792"/>
                  </a:lnTo>
                  <a:lnTo>
                    <a:pt x="42676" y="866923"/>
                  </a:lnTo>
                  <a:lnTo>
                    <a:pt x="16815" y="826372"/>
                  </a:lnTo>
                  <a:lnTo>
                    <a:pt x="2713" y="785196"/>
                  </a:lnTo>
                  <a:lnTo>
                    <a:pt x="680" y="771342"/>
                  </a:lnTo>
                  <a:lnTo>
                    <a:pt x="0" y="757427"/>
                  </a:lnTo>
                  <a:close/>
                </a:path>
              </a:pathLst>
            </a:custGeom>
            <a:ln w="9144">
              <a:solidFill>
                <a:srgbClr val="00C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07236" y="594359"/>
              <a:ext cx="772668" cy="8808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17776" y="582168"/>
              <a:ext cx="2729483" cy="89916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14444" y="582168"/>
              <a:ext cx="644651" cy="89916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425696" y="582168"/>
              <a:ext cx="3067811" cy="89916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017776" y="1069847"/>
              <a:ext cx="2124455" cy="89916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709415" y="1069847"/>
              <a:ext cx="1324356" cy="89916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500371" y="1069847"/>
              <a:ext cx="1257300" cy="89916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pc="-120" dirty="0"/>
              <a:t>Parameter </a:t>
            </a:r>
            <a:r>
              <a:rPr spc="-185" dirty="0"/>
              <a:t>penting </a:t>
            </a:r>
            <a:r>
              <a:rPr spc="-190" dirty="0"/>
              <a:t>lainnya </a:t>
            </a:r>
            <a:r>
              <a:rPr spc="-85" dirty="0"/>
              <a:t>dari </a:t>
            </a:r>
            <a:r>
              <a:rPr spc="-215" dirty="0"/>
              <a:t>gelb  </a:t>
            </a:r>
            <a:r>
              <a:rPr spc="-210" dirty="0"/>
              <a:t>amplitudo </a:t>
            </a:r>
            <a:r>
              <a:rPr spc="-185" dirty="0"/>
              <a:t>kecil </a:t>
            </a:r>
            <a:r>
              <a:rPr spc="-180" dirty="0"/>
              <a:t>adalah </a:t>
            </a:r>
            <a:r>
              <a:rPr spc="-155" dirty="0"/>
              <a:t>perpindahan  </a:t>
            </a:r>
            <a:r>
              <a:rPr spc="-120" dirty="0"/>
              <a:t>partikel </a:t>
            </a:r>
            <a:r>
              <a:rPr spc="-60" dirty="0"/>
              <a:t>air </a:t>
            </a:r>
            <a:r>
              <a:rPr spc="-195" dirty="0"/>
              <a:t>di </a:t>
            </a:r>
            <a:r>
              <a:rPr spc="-165" dirty="0"/>
              <a:t>dalam</a:t>
            </a:r>
            <a:r>
              <a:rPr spc="-65" dirty="0"/>
              <a:t> </a:t>
            </a:r>
            <a:r>
              <a:rPr spc="-235" dirty="0"/>
              <a:t>gelb.</a:t>
            </a:r>
          </a:p>
        </p:txBody>
      </p:sp>
      <p:grpSp>
        <p:nvGrpSpPr>
          <p:cNvPr id="17" name="object 17"/>
          <p:cNvGrpSpPr/>
          <p:nvPr/>
        </p:nvGrpSpPr>
        <p:grpSpPr>
          <a:xfrm>
            <a:off x="5696711" y="4039361"/>
            <a:ext cx="2762250" cy="2686050"/>
            <a:chOff x="5696711" y="4039361"/>
            <a:chExt cx="2762250" cy="2686050"/>
          </a:xfrm>
        </p:grpSpPr>
        <p:sp>
          <p:nvSpPr>
            <p:cNvPr id="18" name="object 18"/>
            <p:cNvSpPr/>
            <p:nvPr/>
          </p:nvSpPr>
          <p:spPr>
            <a:xfrm>
              <a:off x="5715761" y="4572761"/>
              <a:ext cx="2286000" cy="2133600"/>
            </a:xfrm>
            <a:custGeom>
              <a:avLst/>
              <a:gdLst/>
              <a:ahLst/>
              <a:cxnLst/>
              <a:rect l="l" t="t" r="r" b="b"/>
              <a:pathLst>
                <a:path w="2286000" h="2133600">
                  <a:moveTo>
                    <a:pt x="0" y="1066800"/>
                  </a:moveTo>
                  <a:lnTo>
                    <a:pt x="1055" y="1020526"/>
                  </a:lnTo>
                  <a:lnTo>
                    <a:pt x="4195" y="974755"/>
                  </a:lnTo>
                  <a:lnTo>
                    <a:pt x="9374" y="929528"/>
                  </a:lnTo>
                  <a:lnTo>
                    <a:pt x="16551" y="884885"/>
                  </a:lnTo>
                  <a:lnTo>
                    <a:pt x="25683" y="840865"/>
                  </a:lnTo>
                  <a:lnTo>
                    <a:pt x="36726" y="797508"/>
                  </a:lnTo>
                  <a:lnTo>
                    <a:pt x="49638" y="754855"/>
                  </a:lnTo>
                  <a:lnTo>
                    <a:pt x="64377" y="712946"/>
                  </a:lnTo>
                  <a:lnTo>
                    <a:pt x="80898" y="671820"/>
                  </a:lnTo>
                  <a:lnTo>
                    <a:pt x="99160" y="631517"/>
                  </a:lnTo>
                  <a:lnTo>
                    <a:pt x="119119" y="592079"/>
                  </a:lnTo>
                  <a:lnTo>
                    <a:pt x="140733" y="553544"/>
                  </a:lnTo>
                  <a:lnTo>
                    <a:pt x="163958" y="515953"/>
                  </a:lnTo>
                  <a:lnTo>
                    <a:pt x="188753" y="479346"/>
                  </a:lnTo>
                  <a:lnTo>
                    <a:pt x="215073" y="443762"/>
                  </a:lnTo>
                  <a:lnTo>
                    <a:pt x="242876" y="409242"/>
                  </a:lnTo>
                  <a:lnTo>
                    <a:pt x="272120" y="375827"/>
                  </a:lnTo>
                  <a:lnTo>
                    <a:pt x="302760" y="343555"/>
                  </a:lnTo>
                  <a:lnTo>
                    <a:pt x="334756" y="312467"/>
                  </a:lnTo>
                  <a:lnTo>
                    <a:pt x="368062" y="282603"/>
                  </a:lnTo>
                  <a:lnTo>
                    <a:pt x="402638" y="254003"/>
                  </a:lnTo>
                  <a:lnTo>
                    <a:pt x="438440" y="226708"/>
                  </a:lnTo>
                  <a:lnTo>
                    <a:pt x="475424" y="200756"/>
                  </a:lnTo>
                  <a:lnTo>
                    <a:pt x="513549" y="176189"/>
                  </a:lnTo>
                  <a:lnTo>
                    <a:pt x="552770" y="153045"/>
                  </a:lnTo>
                  <a:lnTo>
                    <a:pt x="593047" y="131366"/>
                  </a:lnTo>
                  <a:lnTo>
                    <a:pt x="634334" y="111192"/>
                  </a:lnTo>
                  <a:lnTo>
                    <a:pt x="676591" y="92561"/>
                  </a:lnTo>
                  <a:lnTo>
                    <a:pt x="719773" y="75515"/>
                  </a:lnTo>
                  <a:lnTo>
                    <a:pt x="763838" y="60093"/>
                  </a:lnTo>
                  <a:lnTo>
                    <a:pt x="808743" y="46336"/>
                  </a:lnTo>
                  <a:lnTo>
                    <a:pt x="854446" y="34283"/>
                  </a:lnTo>
                  <a:lnTo>
                    <a:pt x="900902" y="23974"/>
                  </a:lnTo>
                  <a:lnTo>
                    <a:pt x="948070" y="15450"/>
                  </a:lnTo>
                  <a:lnTo>
                    <a:pt x="995907" y="8750"/>
                  </a:lnTo>
                  <a:lnTo>
                    <a:pt x="1044369" y="3915"/>
                  </a:lnTo>
                  <a:lnTo>
                    <a:pt x="1093414" y="985"/>
                  </a:lnTo>
                  <a:lnTo>
                    <a:pt x="1142999" y="0"/>
                  </a:lnTo>
                  <a:lnTo>
                    <a:pt x="1192585" y="985"/>
                  </a:lnTo>
                  <a:lnTo>
                    <a:pt x="1241630" y="3915"/>
                  </a:lnTo>
                  <a:lnTo>
                    <a:pt x="1290092" y="8750"/>
                  </a:lnTo>
                  <a:lnTo>
                    <a:pt x="1337929" y="15450"/>
                  </a:lnTo>
                  <a:lnTo>
                    <a:pt x="1385097" y="23974"/>
                  </a:lnTo>
                  <a:lnTo>
                    <a:pt x="1431553" y="34283"/>
                  </a:lnTo>
                  <a:lnTo>
                    <a:pt x="1477256" y="46336"/>
                  </a:lnTo>
                  <a:lnTo>
                    <a:pt x="1522161" y="60093"/>
                  </a:lnTo>
                  <a:lnTo>
                    <a:pt x="1566226" y="75515"/>
                  </a:lnTo>
                  <a:lnTo>
                    <a:pt x="1609408" y="92561"/>
                  </a:lnTo>
                  <a:lnTo>
                    <a:pt x="1651665" y="111192"/>
                  </a:lnTo>
                  <a:lnTo>
                    <a:pt x="1692952" y="131366"/>
                  </a:lnTo>
                  <a:lnTo>
                    <a:pt x="1733229" y="153045"/>
                  </a:lnTo>
                  <a:lnTo>
                    <a:pt x="1772450" y="176189"/>
                  </a:lnTo>
                  <a:lnTo>
                    <a:pt x="1810575" y="200756"/>
                  </a:lnTo>
                  <a:lnTo>
                    <a:pt x="1847559" y="226708"/>
                  </a:lnTo>
                  <a:lnTo>
                    <a:pt x="1883361" y="254003"/>
                  </a:lnTo>
                  <a:lnTo>
                    <a:pt x="1917937" y="282603"/>
                  </a:lnTo>
                  <a:lnTo>
                    <a:pt x="1951243" y="312467"/>
                  </a:lnTo>
                  <a:lnTo>
                    <a:pt x="1983239" y="343555"/>
                  </a:lnTo>
                  <a:lnTo>
                    <a:pt x="2013879" y="375827"/>
                  </a:lnTo>
                  <a:lnTo>
                    <a:pt x="2043123" y="409242"/>
                  </a:lnTo>
                  <a:lnTo>
                    <a:pt x="2070926" y="443762"/>
                  </a:lnTo>
                  <a:lnTo>
                    <a:pt x="2097246" y="479346"/>
                  </a:lnTo>
                  <a:lnTo>
                    <a:pt x="2122041" y="515953"/>
                  </a:lnTo>
                  <a:lnTo>
                    <a:pt x="2145266" y="553544"/>
                  </a:lnTo>
                  <a:lnTo>
                    <a:pt x="2166880" y="592079"/>
                  </a:lnTo>
                  <a:lnTo>
                    <a:pt x="2186839" y="631517"/>
                  </a:lnTo>
                  <a:lnTo>
                    <a:pt x="2205101" y="671820"/>
                  </a:lnTo>
                  <a:lnTo>
                    <a:pt x="2221622" y="712946"/>
                  </a:lnTo>
                  <a:lnTo>
                    <a:pt x="2236361" y="754855"/>
                  </a:lnTo>
                  <a:lnTo>
                    <a:pt x="2249273" y="797508"/>
                  </a:lnTo>
                  <a:lnTo>
                    <a:pt x="2260316" y="840865"/>
                  </a:lnTo>
                  <a:lnTo>
                    <a:pt x="2269448" y="884885"/>
                  </a:lnTo>
                  <a:lnTo>
                    <a:pt x="2276625" y="929528"/>
                  </a:lnTo>
                  <a:lnTo>
                    <a:pt x="2281804" y="974755"/>
                  </a:lnTo>
                  <a:lnTo>
                    <a:pt x="2284944" y="1020526"/>
                  </a:lnTo>
                  <a:lnTo>
                    <a:pt x="2285999" y="1066800"/>
                  </a:lnTo>
                  <a:lnTo>
                    <a:pt x="2284944" y="1113075"/>
                  </a:lnTo>
                  <a:lnTo>
                    <a:pt x="2281804" y="1158847"/>
                  </a:lnTo>
                  <a:lnTo>
                    <a:pt x="2276625" y="1204076"/>
                  </a:lnTo>
                  <a:lnTo>
                    <a:pt x="2269448" y="1248721"/>
                  </a:lnTo>
                  <a:lnTo>
                    <a:pt x="2260316" y="1292742"/>
                  </a:lnTo>
                  <a:lnTo>
                    <a:pt x="2249273" y="1336099"/>
                  </a:lnTo>
                  <a:lnTo>
                    <a:pt x="2236361" y="1378753"/>
                  </a:lnTo>
                  <a:lnTo>
                    <a:pt x="2221622" y="1420663"/>
                  </a:lnTo>
                  <a:lnTo>
                    <a:pt x="2205101" y="1461790"/>
                  </a:lnTo>
                  <a:lnTo>
                    <a:pt x="2186839" y="1502092"/>
                  </a:lnTo>
                  <a:lnTo>
                    <a:pt x="2166880" y="1541531"/>
                  </a:lnTo>
                  <a:lnTo>
                    <a:pt x="2145266" y="1580066"/>
                  </a:lnTo>
                  <a:lnTo>
                    <a:pt x="2122041" y="1617657"/>
                  </a:lnTo>
                  <a:lnTo>
                    <a:pt x="2097246" y="1654265"/>
                  </a:lnTo>
                  <a:lnTo>
                    <a:pt x="2070926" y="1689848"/>
                  </a:lnTo>
                  <a:lnTo>
                    <a:pt x="2043123" y="1724367"/>
                  </a:lnTo>
                  <a:lnTo>
                    <a:pt x="2013879" y="1757783"/>
                  </a:lnTo>
                  <a:lnTo>
                    <a:pt x="1983239" y="1790054"/>
                  </a:lnTo>
                  <a:lnTo>
                    <a:pt x="1951243" y="1821141"/>
                  </a:lnTo>
                  <a:lnTo>
                    <a:pt x="1917937" y="1851005"/>
                  </a:lnTo>
                  <a:lnTo>
                    <a:pt x="1883361" y="1879604"/>
                  </a:lnTo>
                  <a:lnTo>
                    <a:pt x="1847559" y="1906899"/>
                  </a:lnTo>
                  <a:lnTo>
                    <a:pt x="1810575" y="1932850"/>
                  </a:lnTo>
                  <a:lnTo>
                    <a:pt x="1772450" y="1957417"/>
                  </a:lnTo>
                  <a:lnTo>
                    <a:pt x="1733229" y="1980559"/>
                  </a:lnTo>
                  <a:lnTo>
                    <a:pt x="1692952" y="2002238"/>
                  </a:lnTo>
                  <a:lnTo>
                    <a:pt x="1651665" y="2022412"/>
                  </a:lnTo>
                  <a:lnTo>
                    <a:pt x="1609408" y="2041042"/>
                  </a:lnTo>
                  <a:lnTo>
                    <a:pt x="1566226" y="2058087"/>
                  </a:lnTo>
                  <a:lnTo>
                    <a:pt x="1522161" y="2073509"/>
                  </a:lnTo>
                  <a:lnTo>
                    <a:pt x="1477256" y="2087266"/>
                  </a:lnTo>
                  <a:lnTo>
                    <a:pt x="1431553" y="2099318"/>
                  </a:lnTo>
                  <a:lnTo>
                    <a:pt x="1385097" y="2109626"/>
                  </a:lnTo>
                  <a:lnTo>
                    <a:pt x="1337929" y="2118150"/>
                  </a:lnTo>
                  <a:lnTo>
                    <a:pt x="1290092" y="2124849"/>
                  </a:lnTo>
                  <a:lnTo>
                    <a:pt x="1241630" y="2129684"/>
                  </a:lnTo>
                  <a:lnTo>
                    <a:pt x="1192585" y="2132614"/>
                  </a:lnTo>
                  <a:lnTo>
                    <a:pt x="1142999" y="2133600"/>
                  </a:lnTo>
                  <a:lnTo>
                    <a:pt x="1093414" y="2132614"/>
                  </a:lnTo>
                  <a:lnTo>
                    <a:pt x="1044369" y="2129684"/>
                  </a:lnTo>
                  <a:lnTo>
                    <a:pt x="995907" y="2124849"/>
                  </a:lnTo>
                  <a:lnTo>
                    <a:pt x="948070" y="2118150"/>
                  </a:lnTo>
                  <a:lnTo>
                    <a:pt x="900902" y="2109626"/>
                  </a:lnTo>
                  <a:lnTo>
                    <a:pt x="854446" y="2099318"/>
                  </a:lnTo>
                  <a:lnTo>
                    <a:pt x="808743" y="2087266"/>
                  </a:lnTo>
                  <a:lnTo>
                    <a:pt x="763838" y="2073509"/>
                  </a:lnTo>
                  <a:lnTo>
                    <a:pt x="719773" y="2058087"/>
                  </a:lnTo>
                  <a:lnTo>
                    <a:pt x="676591" y="2041042"/>
                  </a:lnTo>
                  <a:lnTo>
                    <a:pt x="634334" y="2022412"/>
                  </a:lnTo>
                  <a:lnTo>
                    <a:pt x="593047" y="2002238"/>
                  </a:lnTo>
                  <a:lnTo>
                    <a:pt x="552770" y="1980559"/>
                  </a:lnTo>
                  <a:lnTo>
                    <a:pt x="513549" y="1957417"/>
                  </a:lnTo>
                  <a:lnTo>
                    <a:pt x="475424" y="1932850"/>
                  </a:lnTo>
                  <a:lnTo>
                    <a:pt x="438440" y="1906899"/>
                  </a:lnTo>
                  <a:lnTo>
                    <a:pt x="402638" y="1879604"/>
                  </a:lnTo>
                  <a:lnTo>
                    <a:pt x="368062" y="1851005"/>
                  </a:lnTo>
                  <a:lnTo>
                    <a:pt x="334756" y="1821141"/>
                  </a:lnTo>
                  <a:lnTo>
                    <a:pt x="302760" y="1790054"/>
                  </a:lnTo>
                  <a:lnTo>
                    <a:pt x="272120" y="1757783"/>
                  </a:lnTo>
                  <a:lnTo>
                    <a:pt x="242876" y="1724367"/>
                  </a:lnTo>
                  <a:lnTo>
                    <a:pt x="215073" y="1689848"/>
                  </a:lnTo>
                  <a:lnTo>
                    <a:pt x="188753" y="1654265"/>
                  </a:lnTo>
                  <a:lnTo>
                    <a:pt x="163958" y="1617657"/>
                  </a:lnTo>
                  <a:lnTo>
                    <a:pt x="140733" y="1580066"/>
                  </a:lnTo>
                  <a:lnTo>
                    <a:pt x="119119" y="1541531"/>
                  </a:lnTo>
                  <a:lnTo>
                    <a:pt x="99160" y="1502092"/>
                  </a:lnTo>
                  <a:lnTo>
                    <a:pt x="80898" y="1461790"/>
                  </a:lnTo>
                  <a:lnTo>
                    <a:pt x="64377" y="1420663"/>
                  </a:lnTo>
                  <a:lnTo>
                    <a:pt x="49638" y="1378753"/>
                  </a:lnTo>
                  <a:lnTo>
                    <a:pt x="36726" y="1336099"/>
                  </a:lnTo>
                  <a:lnTo>
                    <a:pt x="25683" y="1292742"/>
                  </a:lnTo>
                  <a:lnTo>
                    <a:pt x="16551" y="1248721"/>
                  </a:lnTo>
                  <a:lnTo>
                    <a:pt x="9374" y="1204076"/>
                  </a:lnTo>
                  <a:lnTo>
                    <a:pt x="4195" y="1158847"/>
                  </a:lnTo>
                  <a:lnTo>
                    <a:pt x="1055" y="1113075"/>
                  </a:lnTo>
                  <a:lnTo>
                    <a:pt x="0" y="106680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791579" y="4039361"/>
              <a:ext cx="1667510" cy="1669414"/>
            </a:xfrm>
            <a:custGeom>
              <a:avLst/>
              <a:gdLst/>
              <a:ahLst/>
              <a:cxnLst/>
              <a:rect l="l" t="t" r="r" b="b"/>
              <a:pathLst>
                <a:path w="1667509" h="1669414">
                  <a:moveTo>
                    <a:pt x="884936" y="95504"/>
                  </a:moveTo>
                  <a:lnTo>
                    <a:pt x="882142" y="90805"/>
                  </a:lnTo>
                  <a:lnTo>
                    <a:pt x="840587" y="19558"/>
                  </a:lnTo>
                  <a:lnTo>
                    <a:pt x="829183" y="0"/>
                  </a:lnTo>
                  <a:lnTo>
                    <a:pt x="776224" y="90805"/>
                  </a:lnTo>
                  <a:lnTo>
                    <a:pt x="773430" y="95504"/>
                  </a:lnTo>
                  <a:lnTo>
                    <a:pt x="774954" y="101600"/>
                  </a:lnTo>
                  <a:lnTo>
                    <a:pt x="779780" y="104394"/>
                  </a:lnTo>
                  <a:lnTo>
                    <a:pt x="784479" y="107188"/>
                  </a:lnTo>
                  <a:lnTo>
                    <a:pt x="790575" y="105537"/>
                  </a:lnTo>
                  <a:lnTo>
                    <a:pt x="793242" y="100838"/>
                  </a:lnTo>
                  <a:lnTo>
                    <a:pt x="819277" y="56210"/>
                  </a:lnTo>
                  <a:lnTo>
                    <a:pt x="819277" y="835025"/>
                  </a:lnTo>
                  <a:lnTo>
                    <a:pt x="839089" y="835025"/>
                  </a:lnTo>
                  <a:lnTo>
                    <a:pt x="839089" y="56210"/>
                  </a:lnTo>
                  <a:lnTo>
                    <a:pt x="865124" y="100838"/>
                  </a:lnTo>
                  <a:lnTo>
                    <a:pt x="867791" y="105537"/>
                  </a:lnTo>
                  <a:lnTo>
                    <a:pt x="873887" y="107188"/>
                  </a:lnTo>
                  <a:lnTo>
                    <a:pt x="878586" y="104394"/>
                  </a:lnTo>
                  <a:lnTo>
                    <a:pt x="883412" y="101600"/>
                  </a:lnTo>
                  <a:lnTo>
                    <a:pt x="884936" y="95504"/>
                  </a:lnTo>
                  <a:close/>
                </a:path>
                <a:path w="1667509" h="1669414">
                  <a:moveTo>
                    <a:pt x="1210310" y="1601787"/>
                  </a:moveTo>
                  <a:lnTo>
                    <a:pt x="1185341" y="1587207"/>
                  </a:lnTo>
                  <a:lnTo>
                    <a:pt x="1095121" y="1534414"/>
                  </a:lnTo>
                  <a:lnTo>
                    <a:pt x="1086231" y="1536700"/>
                  </a:lnTo>
                  <a:lnTo>
                    <a:pt x="1082167" y="1543685"/>
                  </a:lnTo>
                  <a:lnTo>
                    <a:pt x="1078230" y="1550543"/>
                  </a:lnTo>
                  <a:lnTo>
                    <a:pt x="1080516" y="1559407"/>
                  </a:lnTo>
                  <a:lnTo>
                    <a:pt x="1128014" y="1587207"/>
                  </a:lnTo>
                  <a:lnTo>
                    <a:pt x="1152779" y="1601698"/>
                  </a:lnTo>
                  <a:lnTo>
                    <a:pt x="1127975" y="1587207"/>
                  </a:lnTo>
                  <a:lnTo>
                    <a:pt x="81661" y="1585747"/>
                  </a:lnTo>
                  <a:lnTo>
                    <a:pt x="81661" y="615505"/>
                  </a:lnTo>
                  <a:lnTo>
                    <a:pt x="105410" y="656209"/>
                  </a:lnTo>
                  <a:lnTo>
                    <a:pt x="109347" y="663194"/>
                  </a:lnTo>
                  <a:lnTo>
                    <a:pt x="118237" y="665480"/>
                  </a:lnTo>
                  <a:lnTo>
                    <a:pt x="125095" y="661416"/>
                  </a:lnTo>
                  <a:lnTo>
                    <a:pt x="132080" y="657352"/>
                  </a:lnTo>
                  <a:lnTo>
                    <a:pt x="134366" y="648589"/>
                  </a:lnTo>
                  <a:lnTo>
                    <a:pt x="83972" y="562102"/>
                  </a:lnTo>
                  <a:lnTo>
                    <a:pt x="67183" y="533273"/>
                  </a:lnTo>
                  <a:lnTo>
                    <a:pt x="0" y="648589"/>
                  </a:lnTo>
                  <a:lnTo>
                    <a:pt x="2286" y="657352"/>
                  </a:lnTo>
                  <a:lnTo>
                    <a:pt x="9271" y="661416"/>
                  </a:lnTo>
                  <a:lnTo>
                    <a:pt x="16129" y="665480"/>
                  </a:lnTo>
                  <a:lnTo>
                    <a:pt x="25019" y="663194"/>
                  </a:lnTo>
                  <a:lnTo>
                    <a:pt x="28956" y="656209"/>
                  </a:lnTo>
                  <a:lnTo>
                    <a:pt x="52705" y="615505"/>
                  </a:lnTo>
                  <a:lnTo>
                    <a:pt x="52705" y="1600200"/>
                  </a:lnTo>
                  <a:lnTo>
                    <a:pt x="67183" y="1600200"/>
                  </a:lnTo>
                  <a:lnTo>
                    <a:pt x="67183" y="1614678"/>
                  </a:lnTo>
                  <a:lnTo>
                    <a:pt x="1127899" y="1616163"/>
                  </a:lnTo>
                  <a:lnTo>
                    <a:pt x="1080389" y="1643799"/>
                  </a:lnTo>
                  <a:lnTo>
                    <a:pt x="1078103" y="1652663"/>
                  </a:lnTo>
                  <a:lnTo>
                    <a:pt x="1082040" y="1659572"/>
                  </a:lnTo>
                  <a:lnTo>
                    <a:pt x="1086104" y="1666494"/>
                  </a:lnTo>
                  <a:lnTo>
                    <a:pt x="1094994" y="1668830"/>
                  </a:lnTo>
                  <a:lnTo>
                    <a:pt x="1185456" y="1616227"/>
                  </a:lnTo>
                  <a:lnTo>
                    <a:pt x="1210310" y="1601787"/>
                  </a:lnTo>
                  <a:close/>
                </a:path>
                <a:path w="1667509" h="1669414">
                  <a:moveTo>
                    <a:pt x="1667129" y="838200"/>
                  </a:moveTo>
                  <a:lnTo>
                    <a:pt x="1650174" y="828548"/>
                  </a:lnTo>
                  <a:lnTo>
                    <a:pt x="1575689" y="786130"/>
                  </a:lnTo>
                  <a:lnTo>
                    <a:pt x="1570990" y="783336"/>
                  </a:lnTo>
                  <a:lnTo>
                    <a:pt x="1564894" y="785114"/>
                  </a:lnTo>
                  <a:lnTo>
                    <a:pt x="1562227" y="789813"/>
                  </a:lnTo>
                  <a:lnTo>
                    <a:pt x="1559433" y="794512"/>
                  </a:lnTo>
                  <a:lnTo>
                    <a:pt x="1561211" y="800608"/>
                  </a:lnTo>
                  <a:lnTo>
                    <a:pt x="1610842" y="828916"/>
                  </a:lnTo>
                  <a:lnTo>
                    <a:pt x="874776" y="836295"/>
                  </a:lnTo>
                  <a:lnTo>
                    <a:pt x="875030" y="856107"/>
                  </a:lnTo>
                  <a:lnTo>
                    <a:pt x="1610906" y="848728"/>
                  </a:lnTo>
                  <a:lnTo>
                    <a:pt x="1561973" y="877951"/>
                  </a:lnTo>
                  <a:lnTo>
                    <a:pt x="1560449" y="884047"/>
                  </a:lnTo>
                  <a:lnTo>
                    <a:pt x="1566037" y="893445"/>
                  </a:lnTo>
                  <a:lnTo>
                    <a:pt x="1572133" y="894969"/>
                  </a:lnTo>
                  <a:lnTo>
                    <a:pt x="1667129" y="838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414006" y="4932426"/>
            <a:ext cx="2762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latin typeface="Symbol"/>
                <a:cs typeface="Symbol"/>
              </a:rPr>
              <a:t></a:t>
            </a:r>
            <a:endParaRPr sz="40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28609" y="4402912"/>
            <a:ext cx="2419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Segoe Print"/>
                <a:cs typeface="Segoe Print"/>
              </a:rPr>
              <a:t>u</a:t>
            </a:r>
            <a:endParaRPr sz="2800">
              <a:latin typeface="Segoe Print"/>
              <a:cs typeface="Segoe Prin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56629" y="4144136"/>
            <a:ext cx="992505" cy="10420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ts val="3285"/>
              </a:lnSpc>
              <a:spcBef>
                <a:spcPts val="95"/>
              </a:spcBef>
            </a:pPr>
            <a:r>
              <a:rPr sz="2800" b="1" spc="-5" dirty="0">
                <a:latin typeface="Symbol"/>
                <a:cs typeface="Symbol"/>
              </a:rPr>
              <a:t></a:t>
            </a:r>
            <a:endParaRPr sz="2800">
              <a:latin typeface="Symbol"/>
              <a:cs typeface="Symbol"/>
            </a:endParaRPr>
          </a:p>
          <a:p>
            <a:pPr marL="12700">
              <a:lnSpc>
                <a:spcPts val="4725"/>
              </a:lnSpc>
            </a:pPr>
            <a:r>
              <a:rPr sz="4000" b="1" spc="-5" dirty="0">
                <a:latin typeface="Symbol"/>
                <a:cs typeface="Symbol"/>
              </a:rPr>
              <a:t></a:t>
            </a:r>
            <a:endParaRPr sz="4000">
              <a:latin typeface="Symbol"/>
              <a:cs typeface="Symbo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05561" y="4725161"/>
            <a:ext cx="5105400" cy="1600200"/>
          </a:xfrm>
          <a:custGeom>
            <a:avLst/>
            <a:gdLst/>
            <a:ahLst/>
            <a:cxnLst/>
            <a:rect l="l" t="t" r="r" b="b"/>
            <a:pathLst>
              <a:path w="5105400" h="1600200">
                <a:moveTo>
                  <a:pt x="0" y="0"/>
                </a:moveTo>
                <a:lnTo>
                  <a:pt x="4305300" y="0"/>
                </a:lnTo>
                <a:lnTo>
                  <a:pt x="5105400" y="800100"/>
                </a:lnTo>
                <a:lnTo>
                  <a:pt x="4305300" y="1600200"/>
                </a:lnTo>
                <a:lnTo>
                  <a:pt x="0" y="1600200"/>
                </a:lnTo>
                <a:lnTo>
                  <a:pt x="0" y="0"/>
                </a:lnTo>
                <a:close/>
              </a:path>
            </a:pathLst>
          </a:custGeom>
          <a:ln w="38100">
            <a:solidFill>
              <a:srgbClr val="FFDC6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383540" y="4847335"/>
            <a:ext cx="42989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Segoe Print"/>
                <a:cs typeface="Segoe Print"/>
              </a:rPr>
              <a:t>Lintsn grk </a:t>
            </a:r>
            <a:r>
              <a:rPr sz="2800" b="1" spc="-5" dirty="0">
                <a:latin typeface="Segoe Print"/>
                <a:cs typeface="Segoe Print"/>
              </a:rPr>
              <a:t>partkl air</a:t>
            </a:r>
            <a:r>
              <a:rPr sz="2800" b="1" spc="35" dirty="0">
                <a:latin typeface="Segoe Print"/>
                <a:cs typeface="Segoe Print"/>
              </a:rPr>
              <a:t> </a:t>
            </a:r>
            <a:r>
              <a:rPr sz="2800" b="1" spc="-5" dirty="0">
                <a:latin typeface="Segoe Print"/>
                <a:cs typeface="Segoe Print"/>
              </a:rPr>
              <a:t>yg</a:t>
            </a:r>
            <a:endParaRPr sz="2800">
              <a:latin typeface="Segoe Print"/>
              <a:cs typeface="Segoe Prin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3540" y="5274055"/>
            <a:ext cx="38461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Segoe Print"/>
                <a:cs typeface="Segoe Print"/>
              </a:rPr>
              <a:t>berputar </a:t>
            </a:r>
            <a:r>
              <a:rPr sz="2800" b="1" spc="-5" dirty="0">
                <a:latin typeface="Segoe Print"/>
                <a:cs typeface="Segoe Print"/>
              </a:rPr>
              <a:t>mengelilingi</a:t>
            </a:r>
            <a:endParaRPr sz="2800">
              <a:latin typeface="Segoe Print"/>
              <a:cs typeface="Segoe Prin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83540" y="5700776"/>
            <a:ext cx="38906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Segoe Print"/>
                <a:cs typeface="Segoe Print"/>
              </a:rPr>
              <a:t>kedudukan</a:t>
            </a:r>
            <a:r>
              <a:rPr sz="2800" b="1" spc="-60" dirty="0">
                <a:latin typeface="Segoe Print"/>
                <a:cs typeface="Segoe Print"/>
              </a:rPr>
              <a:t> </a:t>
            </a:r>
            <a:r>
              <a:rPr sz="2800" b="1" spc="-10" dirty="0">
                <a:latin typeface="Segoe Print"/>
                <a:cs typeface="Segoe Print"/>
              </a:rPr>
              <a:t>reratanya</a:t>
            </a:r>
            <a:endParaRPr sz="2800">
              <a:latin typeface="Segoe Print"/>
              <a:cs typeface="Segoe Prin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611491" y="153161"/>
              <a:ext cx="1320800" cy="1348740"/>
            </a:xfrm>
            <a:custGeom>
              <a:avLst/>
              <a:gdLst/>
              <a:ahLst/>
              <a:cxnLst/>
              <a:rect l="l" t="t" r="r" b="b"/>
              <a:pathLst>
                <a:path w="1320800" h="1348740">
                  <a:moveTo>
                    <a:pt x="720344" y="95516"/>
                  </a:moveTo>
                  <a:lnTo>
                    <a:pt x="717550" y="90817"/>
                  </a:lnTo>
                  <a:lnTo>
                    <a:pt x="675995" y="19558"/>
                  </a:lnTo>
                  <a:lnTo>
                    <a:pt x="664591" y="0"/>
                  </a:lnTo>
                  <a:lnTo>
                    <a:pt x="611632" y="90817"/>
                  </a:lnTo>
                  <a:lnTo>
                    <a:pt x="608838" y="95516"/>
                  </a:lnTo>
                  <a:lnTo>
                    <a:pt x="610362" y="101600"/>
                  </a:lnTo>
                  <a:lnTo>
                    <a:pt x="615188" y="104394"/>
                  </a:lnTo>
                  <a:lnTo>
                    <a:pt x="619887" y="107188"/>
                  </a:lnTo>
                  <a:lnTo>
                    <a:pt x="625983" y="105537"/>
                  </a:lnTo>
                  <a:lnTo>
                    <a:pt x="628650" y="100838"/>
                  </a:lnTo>
                  <a:lnTo>
                    <a:pt x="654685" y="56210"/>
                  </a:lnTo>
                  <a:lnTo>
                    <a:pt x="654685" y="668020"/>
                  </a:lnTo>
                  <a:lnTo>
                    <a:pt x="674497" y="668020"/>
                  </a:lnTo>
                  <a:lnTo>
                    <a:pt x="674497" y="56210"/>
                  </a:lnTo>
                  <a:lnTo>
                    <a:pt x="700532" y="100838"/>
                  </a:lnTo>
                  <a:lnTo>
                    <a:pt x="703199" y="105537"/>
                  </a:lnTo>
                  <a:lnTo>
                    <a:pt x="709295" y="107188"/>
                  </a:lnTo>
                  <a:lnTo>
                    <a:pt x="713994" y="104394"/>
                  </a:lnTo>
                  <a:lnTo>
                    <a:pt x="718820" y="101600"/>
                  </a:lnTo>
                  <a:lnTo>
                    <a:pt x="720344" y="95516"/>
                  </a:lnTo>
                  <a:close/>
                </a:path>
                <a:path w="1320800" h="1348740">
                  <a:moveTo>
                    <a:pt x="963168" y="1281430"/>
                  </a:moveTo>
                  <a:lnTo>
                    <a:pt x="854837" y="1218057"/>
                  </a:lnTo>
                  <a:lnTo>
                    <a:pt x="847979" y="1214120"/>
                  </a:lnTo>
                  <a:lnTo>
                    <a:pt x="839089" y="1216406"/>
                  </a:lnTo>
                  <a:lnTo>
                    <a:pt x="835025" y="1223264"/>
                  </a:lnTo>
                  <a:lnTo>
                    <a:pt x="831088" y="1230122"/>
                  </a:lnTo>
                  <a:lnTo>
                    <a:pt x="833374" y="1239012"/>
                  </a:lnTo>
                  <a:lnTo>
                    <a:pt x="880922" y="1266875"/>
                  </a:lnTo>
                  <a:lnTo>
                    <a:pt x="81661" y="1265707"/>
                  </a:lnTo>
                  <a:lnTo>
                    <a:pt x="81661" y="508825"/>
                  </a:lnTo>
                  <a:lnTo>
                    <a:pt x="105410" y="549529"/>
                  </a:lnTo>
                  <a:lnTo>
                    <a:pt x="109347" y="556514"/>
                  </a:lnTo>
                  <a:lnTo>
                    <a:pt x="118237" y="558800"/>
                  </a:lnTo>
                  <a:lnTo>
                    <a:pt x="125095" y="554736"/>
                  </a:lnTo>
                  <a:lnTo>
                    <a:pt x="132080" y="550672"/>
                  </a:lnTo>
                  <a:lnTo>
                    <a:pt x="134366" y="541909"/>
                  </a:lnTo>
                  <a:lnTo>
                    <a:pt x="83972" y="455422"/>
                  </a:lnTo>
                  <a:lnTo>
                    <a:pt x="67183" y="426593"/>
                  </a:lnTo>
                  <a:lnTo>
                    <a:pt x="0" y="541909"/>
                  </a:lnTo>
                  <a:lnTo>
                    <a:pt x="2286" y="550672"/>
                  </a:lnTo>
                  <a:lnTo>
                    <a:pt x="9271" y="554736"/>
                  </a:lnTo>
                  <a:lnTo>
                    <a:pt x="16129" y="558800"/>
                  </a:lnTo>
                  <a:lnTo>
                    <a:pt x="25019" y="556514"/>
                  </a:lnTo>
                  <a:lnTo>
                    <a:pt x="28956" y="549529"/>
                  </a:lnTo>
                  <a:lnTo>
                    <a:pt x="52705" y="508825"/>
                  </a:lnTo>
                  <a:lnTo>
                    <a:pt x="52705" y="1280160"/>
                  </a:lnTo>
                  <a:lnTo>
                    <a:pt x="67183" y="1280160"/>
                  </a:lnTo>
                  <a:lnTo>
                    <a:pt x="67183" y="1294638"/>
                  </a:lnTo>
                  <a:lnTo>
                    <a:pt x="880668" y="1295831"/>
                  </a:lnTo>
                  <a:lnTo>
                    <a:pt x="840105" y="1319403"/>
                  </a:lnTo>
                  <a:lnTo>
                    <a:pt x="833247" y="1323467"/>
                  </a:lnTo>
                  <a:lnTo>
                    <a:pt x="830961" y="1332357"/>
                  </a:lnTo>
                  <a:lnTo>
                    <a:pt x="834898" y="1339215"/>
                  </a:lnTo>
                  <a:lnTo>
                    <a:pt x="838962" y="1346073"/>
                  </a:lnTo>
                  <a:lnTo>
                    <a:pt x="847852" y="1348486"/>
                  </a:lnTo>
                  <a:lnTo>
                    <a:pt x="854710" y="1344422"/>
                  </a:lnTo>
                  <a:lnTo>
                    <a:pt x="938237" y="1295908"/>
                  </a:lnTo>
                  <a:lnTo>
                    <a:pt x="963168" y="1281430"/>
                  </a:lnTo>
                  <a:close/>
                </a:path>
                <a:path w="1320800" h="1348740">
                  <a:moveTo>
                    <a:pt x="1320546" y="670560"/>
                  </a:moveTo>
                  <a:lnTo>
                    <a:pt x="1303591" y="660908"/>
                  </a:lnTo>
                  <a:lnTo>
                    <a:pt x="1224407" y="615823"/>
                  </a:lnTo>
                  <a:lnTo>
                    <a:pt x="1218311" y="617474"/>
                  </a:lnTo>
                  <a:lnTo>
                    <a:pt x="1215644" y="622173"/>
                  </a:lnTo>
                  <a:lnTo>
                    <a:pt x="1212977" y="626999"/>
                  </a:lnTo>
                  <a:lnTo>
                    <a:pt x="1214628" y="632968"/>
                  </a:lnTo>
                  <a:lnTo>
                    <a:pt x="1219327" y="635762"/>
                  </a:lnTo>
                  <a:lnTo>
                    <a:pt x="1264259" y="661289"/>
                  </a:lnTo>
                  <a:lnTo>
                    <a:pt x="699516" y="667004"/>
                  </a:lnTo>
                  <a:lnTo>
                    <a:pt x="699770" y="686816"/>
                  </a:lnTo>
                  <a:lnTo>
                    <a:pt x="1264310" y="681101"/>
                  </a:lnTo>
                  <a:lnTo>
                    <a:pt x="1215390" y="710311"/>
                  </a:lnTo>
                  <a:lnTo>
                    <a:pt x="1213866" y="716407"/>
                  </a:lnTo>
                  <a:lnTo>
                    <a:pt x="1219454" y="725805"/>
                  </a:lnTo>
                  <a:lnTo>
                    <a:pt x="1225550" y="727329"/>
                  </a:lnTo>
                  <a:lnTo>
                    <a:pt x="1320546" y="6705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6782561" y="579881"/>
            <a:ext cx="1792605" cy="1706880"/>
          </a:xfrm>
          <a:custGeom>
            <a:avLst/>
            <a:gdLst/>
            <a:ahLst/>
            <a:cxnLst/>
            <a:rect l="l" t="t" r="r" b="b"/>
            <a:pathLst>
              <a:path w="1792604" h="1706880">
                <a:moveTo>
                  <a:pt x="0" y="853439"/>
                </a:moveTo>
                <a:lnTo>
                  <a:pt x="1325" y="806618"/>
                </a:lnTo>
                <a:lnTo>
                  <a:pt x="5258" y="760456"/>
                </a:lnTo>
                <a:lnTo>
                  <a:pt x="11728" y="715018"/>
                </a:lnTo>
                <a:lnTo>
                  <a:pt x="20668" y="670370"/>
                </a:lnTo>
                <a:lnTo>
                  <a:pt x="32009" y="626577"/>
                </a:lnTo>
                <a:lnTo>
                  <a:pt x="45683" y="583704"/>
                </a:lnTo>
                <a:lnTo>
                  <a:pt x="61622" y="541815"/>
                </a:lnTo>
                <a:lnTo>
                  <a:pt x="79757" y="500977"/>
                </a:lnTo>
                <a:lnTo>
                  <a:pt x="100020" y="461254"/>
                </a:lnTo>
                <a:lnTo>
                  <a:pt x="122343" y="422712"/>
                </a:lnTo>
                <a:lnTo>
                  <a:pt x="146657" y="385415"/>
                </a:lnTo>
                <a:lnTo>
                  <a:pt x="172894" y="349428"/>
                </a:lnTo>
                <a:lnTo>
                  <a:pt x="200986" y="314817"/>
                </a:lnTo>
                <a:lnTo>
                  <a:pt x="230865" y="281647"/>
                </a:lnTo>
                <a:lnTo>
                  <a:pt x="262461" y="249983"/>
                </a:lnTo>
                <a:lnTo>
                  <a:pt x="295707" y="219890"/>
                </a:lnTo>
                <a:lnTo>
                  <a:pt x="330534" y="191433"/>
                </a:lnTo>
                <a:lnTo>
                  <a:pt x="366875" y="164677"/>
                </a:lnTo>
                <a:lnTo>
                  <a:pt x="404660" y="139687"/>
                </a:lnTo>
                <a:lnTo>
                  <a:pt x="443822" y="116529"/>
                </a:lnTo>
                <a:lnTo>
                  <a:pt x="484292" y="95267"/>
                </a:lnTo>
                <a:lnTo>
                  <a:pt x="526002" y="75967"/>
                </a:lnTo>
                <a:lnTo>
                  <a:pt x="568883" y="58694"/>
                </a:lnTo>
                <a:lnTo>
                  <a:pt x="612867" y="43513"/>
                </a:lnTo>
                <a:lnTo>
                  <a:pt x="657886" y="30488"/>
                </a:lnTo>
                <a:lnTo>
                  <a:pt x="703871" y="19686"/>
                </a:lnTo>
                <a:lnTo>
                  <a:pt x="750755" y="11171"/>
                </a:lnTo>
                <a:lnTo>
                  <a:pt x="798468" y="5008"/>
                </a:lnTo>
                <a:lnTo>
                  <a:pt x="846943" y="1262"/>
                </a:lnTo>
                <a:lnTo>
                  <a:pt x="896112" y="0"/>
                </a:lnTo>
                <a:lnTo>
                  <a:pt x="945280" y="1262"/>
                </a:lnTo>
                <a:lnTo>
                  <a:pt x="993755" y="5008"/>
                </a:lnTo>
                <a:lnTo>
                  <a:pt x="1041468" y="11171"/>
                </a:lnTo>
                <a:lnTo>
                  <a:pt x="1088352" y="19686"/>
                </a:lnTo>
                <a:lnTo>
                  <a:pt x="1134337" y="30488"/>
                </a:lnTo>
                <a:lnTo>
                  <a:pt x="1179356" y="43513"/>
                </a:lnTo>
                <a:lnTo>
                  <a:pt x="1223340" y="58694"/>
                </a:lnTo>
                <a:lnTo>
                  <a:pt x="1266221" y="75967"/>
                </a:lnTo>
                <a:lnTo>
                  <a:pt x="1307931" y="95267"/>
                </a:lnTo>
                <a:lnTo>
                  <a:pt x="1348401" y="116529"/>
                </a:lnTo>
                <a:lnTo>
                  <a:pt x="1387563" y="139687"/>
                </a:lnTo>
                <a:lnTo>
                  <a:pt x="1425348" y="164677"/>
                </a:lnTo>
                <a:lnTo>
                  <a:pt x="1461689" y="191433"/>
                </a:lnTo>
                <a:lnTo>
                  <a:pt x="1496516" y="219890"/>
                </a:lnTo>
                <a:lnTo>
                  <a:pt x="1529762" y="249983"/>
                </a:lnTo>
                <a:lnTo>
                  <a:pt x="1561358" y="281647"/>
                </a:lnTo>
                <a:lnTo>
                  <a:pt x="1591237" y="314817"/>
                </a:lnTo>
                <a:lnTo>
                  <a:pt x="1619329" y="349428"/>
                </a:lnTo>
                <a:lnTo>
                  <a:pt x="1645566" y="385415"/>
                </a:lnTo>
                <a:lnTo>
                  <a:pt x="1669880" y="422712"/>
                </a:lnTo>
                <a:lnTo>
                  <a:pt x="1692203" y="461254"/>
                </a:lnTo>
                <a:lnTo>
                  <a:pt x="1712466" y="500977"/>
                </a:lnTo>
                <a:lnTo>
                  <a:pt x="1730601" y="541815"/>
                </a:lnTo>
                <a:lnTo>
                  <a:pt x="1746540" y="583704"/>
                </a:lnTo>
                <a:lnTo>
                  <a:pt x="1760214" y="626577"/>
                </a:lnTo>
                <a:lnTo>
                  <a:pt x="1771555" y="670370"/>
                </a:lnTo>
                <a:lnTo>
                  <a:pt x="1780495" y="715018"/>
                </a:lnTo>
                <a:lnTo>
                  <a:pt x="1786965" y="760456"/>
                </a:lnTo>
                <a:lnTo>
                  <a:pt x="1790898" y="806618"/>
                </a:lnTo>
                <a:lnTo>
                  <a:pt x="1792224" y="853439"/>
                </a:lnTo>
                <a:lnTo>
                  <a:pt x="1790898" y="900261"/>
                </a:lnTo>
                <a:lnTo>
                  <a:pt x="1786965" y="946423"/>
                </a:lnTo>
                <a:lnTo>
                  <a:pt x="1780495" y="991861"/>
                </a:lnTo>
                <a:lnTo>
                  <a:pt x="1771555" y="1036509"/>
                </a:lnTo>
                <a:lnTo>
                  <a:pt x="1760214" y="1080302"/>
                </a:lnTo>
                <a:lnTo>
                  <a:pt x="1746540" y="1123175"/>
                </a:lnTo>
                <a:lnTo>
                  <a:pt x="1730601" y="1165064"/>
                </a:lnTo>
                <a:lnTo>
                  <a:pt x="1712466" y="1205902"/>
                </a:lnTo>
                <a:lnTo>
                  <a:pt x="1692203" y="1245625"/>
                </a:lnTo>
                <a:lnTo>
                  <a:pt x="1669880" y="1284167"/>
                </a:lnTo>
                <a:lnTo>
                  <a:pt x="1645566" y="1321464"/>
                </a:lnTo>
                <a:lnTo>
                  <a:pt x="1619329" y="1357451"/>
                </a:lnTo>
                <a:lnTo>
                  <a:pt x="1591237" y="1392062"/>
                </a:lnTo>
                <a:lnTo>
                  <a:pt x="1561358" y="1425232"/>
                </a:lnTo>
                <a:lnTo>
                  <a:pt x="1529762" y="1456896"/>
                </a:lnTo>
                <a:lnTo>
                  <a:pt x="1496516" y="1486989"/>
                </a:lnTo>
                <a:lnTo>
                  <a:pt x="1461689" y="1515446"/>
                </a:lnTo>
                <a:lnTo>
                  <a:pt x="1425348" y="1542202"/>
                </a:lnTo>
                <a:lnTo>
                  <a:pt x="1387563" y="1567192"/>
                </a:lnTo>
                <a:lnTo>
                  <a:pt x="1348401" y="1590350"/>
                </a:lnTo>
                <a:lnTo>
                  <a:pt x="1307931" y="1611612"/>
                </a:lnTo>
                <a:lnTo>
                  <a:pt x="1266221" y="1630912"/>
                </a:lnTo>
                <a:lnTo>
                  <a:pt x="1223340" y="1648185"/>
                </a:lnTo>
                <a:lnTo>
                  <a:pt x="1179356" y="1663366"/>
                </a:lnTo>
                <a:lnTo>
                  <a:pt x="1134337" y="1676391"/>
                </a:lnTo>
                <a:lnTo>
                  <a:pt x="1088352" y="1687193"/>
                </a:lnTo>
                <a:lnTo>
                  <a:pt x="1041468" y="1695708"/>
                </a:lnTo>
                <a:lnTo>
                  <a:pt x="993755" y="1701871"/>
                </a:lnTo>
                <a:lnTo>
                  <a:pt x="945280" y="1705617"/>
                </a:lnTo>
                <a:lnTo>
                  <a:pt x="896112" y="1706879"/>
                </a:lnTo>
                <a:lnTo>
                  <a:pt x="846943" y="1705617"/>
                </a:lnTo>
                <a:lnTo>
                  <a:pt x="798468" y="1701871"/>
                </a:lnTo>
                <a:lnTo>
                  <a:pt x="750755" y="1695708"/>
                </a:lnTo>
                <a:lnTo>
                  <a:pt x="703871" y="1687193"/>
                </a:lnTo>
                <a:lnTo>
                  <a:pt x="657886" y="1676391"/>
                </a:lnTo>
                <a:lnTo>
                  <a:pt x="612867" y="1663366"/>
                </a:lnTo>
                <a:lnTo>
                  <a:pt x="568883" y="1648185"/>
                </a:lnTo>
                <a:lnTo>
                  <a:pt x="526002" y="1630912"/>
                </a:lnTo>
                <a:lnTo>
                  <a:pt x="484292" y="1611612"/>
                </a:lnTo>
                <a:lnTo>
                  <a:pt x="443822" y="1590350"/>
                </a:lnTo>
                <a:lnTo>
                  <a:pt x="404660" y="1567192"/>
                </a:lnTo>
                <a:lnTo>
                  <a:pt x="366875" y="1542202"/>
                </a:lnTo>
                <a:lnTo>
                  <a:pt x="330534" y="1515446"/>
                </a:lnTo>
                <a:lnTo>
                  <a:pt x="295707" y="1486989"/>
                </a:lnTo>
                <a:lnTo>
                  <a:pt x="262461" y="1456896"/>
                </a:lnTo>
                <a:lnTo>
                  <a:pt x="230865" y="1425232"/>
                </a:lnTo>
                <a:lnTo>
                  <a:pt x="200986" y="1392062"/>
                </a:lnTo>
                <a:lnTo>
                  <a:pt x="172894" y="1357451"/>
                </a:lnTo>
                <a:lnTo>
                  <a:pt x="146657" y="1321464"/>
                </a:lnTo>
                <a:lnTo>
                  <a:pt x="122343" y="1284167"/>
                </a:lnTo>
                <a:lnTo>
                  <a:pt x="100020" y="1245625"/>
                </a:lnTo>
                <a:lnTo>
                  <a:pt x="79757" y="1205902"/>
                </a:lnTo>
                <a:lnTo>
                  <a:pt x="61622" y="1165064"/>
                </a:lnTo>
                <a:lnTo>
                  <a:pt x="45683" y="1123175"/>
                </a:lnTo>
                <a:lnTo>
                  <a:pt x="32009" y="1080302"/>
                </a:lnTo>
                <a:lnTo>
                  <a:pt x="20668" y="1036509"/>
                </a:lnTo>
                <a:lnTo>
                  <a:pt x="11728" y="991861"/>
                </a:lnTo>
                <a:lnTo>
                  <a:pt x="5258" y="946423"/>
                </a:lnTo>
                <a:lnTo>
                  <a:pt x="1325" y="900261"/>
                </a:lnTo>
                <a:lnTo>
                  <a:pt x="0" y="853439"/>
                </a:lnTo>
                <a:close/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458836" y="606298"/>
            <a:ext cx="2482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latin typeface="Symbol"/>
                <a:cs typeface="Symbol"/>
              </a:rPr>
              <a:t></a:t>
            </a:r>
            <a:endParaRPr sz="40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34145" y="488949"/>
            <a:ext cx="25272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Tahoma"/>
                <a:cs typeface="Tahoma"/>
              </a:rPr>
              <a:t>u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56244" y="71247"/>
            <a:ext cx="350520" cy="1474470"/>
          </a:xfrm>
          <a:prstGeom prst="rect">
            <a:avLst/>
          </a:prstGeom>
        </p:spPr>
        <p:txBody>
          <a:bodyPr vert="horz" wrap="square" lIns="0" tIns="1822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35"/>
              </a:spcBef>
            </a:pPr>
            <a:r>
              <a:rPr sz="2800" b="1" spc="-5" dirty="0">
                <a:latin typeface="Symbol"/>
                <a:cs typeface="Symbol"/>
              </a:rPr>
              <a:t></a:t>
            </a:r>
            <a:endParaRPr sz="2800">
              <a:latin typeface="Symbol"/>
              <a:cs typeface="Symbol"/>
            </a:endParaRPr>
          </a:p>
          <a:p>
            <a:pPr marL="86995">
              <a:lnSpc>
                <a:spcPct val="100000"/>
              </a:lnSpc>
              <a:spcBef>
                <a:spcPts val="1915"/>
              </a:spcBef>
            </a:pPr>
            <a:r>
              <a:rPr sz="4000" b="1" spc="-5" dirty="0">
                <a:latin typeface="Symbol"/>
                <a:cs typeface="Symbol"/>
              </a:rPr>
              <a:t></a:t>
            </a:r>
            <a:endParaRPr sz="40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36394" y="452373"/>
            <a:ext cx="4338955" cy="906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350"/>
              </a:lnSpc>
              <a:spcBef>
                <a:spcPts val="95"/>
              </a:spcBef>
            </a:pPr>
            <a:r>
              <a:rPr sz="2800" b="1" spc="-5" dirty="0">
                <a:latin typeface="Segoe Print"/>
                <a:cs typeface="Segoe Print"/>
              </a:rPr>
              <a:t>Ordinat </a:t>
            </a:r>
            <a:r>
              <a:rPr sz="2800" b="1" spc="-10" dirty="0">
                <a:latin typeface="Segoe Print"/>
                <a:cs typeface="Segoe Print"/>
              </a:rPr>
              <a:t>horizontal </a:t>
            </a:r>
            <a:r>
              <a:rPr sz="2800" b="1" spc="-5" dirty="0">
                <a:latin typeface="Segoe Print"/>
                <a:cs typeface="Segoe Print"/>
              </a:rPr>
              <a:t>=</a:t>
            </a:r>
            <a:r>
              <a:rPr sz="2800" b="1" spc="60" dirty="0">
                <a:latin typeface="Segoe Print"/>
                <a:cs typeface="Segoe Print"/>
              </a:rPr>
              <a:t> </a:t>
            </a:r>
            <a:r>
              <a:rPr sz="2800" b="1" spc="-5" dirty="0">
                <a:latin typeface="Symbol"/>
                <a:cs typeface="Symbol"/>
              </a:rPr>
              <a:t></a:t>
            </a:r>
            <a:endParaRPr sz="2800">
              <a:latin typeface="Symbol"/>
              <a:cs typeface="Symbol"/>
            </a:endParaRPr>
          </a:p>
          <a:p>
            <a:pPr marL="12700">
              <a:lnSpc>
                <a:spcPts val="3590"/>
              </a:lnSpc>
            </a:pPr>
            <a:r>
              <a:rPr sz="2800" b="1" spc="-10" dirty="0">
                <a:latin typeface="Segoe Print"/>
                <a:cs typeface="Segoe Print"/>
              </a:rPr>
              <a:t>dan ordinat </a:t>
            </a:r>
            <a:r>
              <a:rPr sz="2800" b="1" spc="-5" dirty="0">
                <a:latin typeface="Segoe Print"/>
                <a:cs typeface="Segoe Print"/>
              </a:rPr>
              <a:t>vertikal =</a:t>
            </a:r>
            <a:r>
              <a:rPr sz="2800" b="1" spc="85" dirty="0">
                <a:latin typeface="Segoe Print"/>
                <a:cs typeface="Segoe Print"/>
              </a:rPr>
              <a:t> </a:t>
            </a:r>
            <a:r>
              <a:rPr sz="3000" b="1" spc="-5" dirty="0">
                <a:latin typeface="Symbol"/>
                <a:cs typeface="Symbol"/>
              </a:rPr>
              <a:t>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91075" y="1638412"/>
            <a:ext cx="13271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5" dirty="0">
                <a:latin typeface="Times New Roman"/>
                <a:cs typeface="Times New Roman"/>
              </a:rPr>
              <a:t>;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02437" y="1927854"/>
            <a:ext cx="38671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5" dirty="0">
                <a:latin typeface="Symbol"/>
                <a:cs typeface="Symbol"/>
              </a:rPr>
              <a:t></a:t>
            </a:r>
            <a:r>
              <a:rPr sz="3000" b="1" spc="10" dirty="0">
                <a:latin typeface="Segoe Print"/>
                <a:cs typeface="Segoe Print"/>
              </a:rPr>
              <a:t>t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26308" y="1403914"/>
            <a:ext cx="110363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4500" b="1" spc="22" baseline="-34259" dirty="0">
                <a:latin typeface="Segoe Print"/>
                <a:cs typeface="Segoe Print"/>
              </a:rPr>
              <a:t>v </a:t>
            </a:r>
            <a:r>
              <a:rPr sz="4500" spc="22" baseline="-34259" dirty="0">
                <a:latin typeface="Symbol"/>
                <a:cs typeface="Symbol"/>
              </a:rPr>
              <a:t></a:t>
            </a:r>
            <a:r>
              <a:rPr sz="4500" spc="-150" baseline="-34259" dirty="0">
                <a:latin typeface="Times New Roman"/>
                <a:cs typeface="Times New Roman"/>
              </a:rPr>
              <a:t> </a:t>
            </a:r>
            <a:r>
              <a:rPr sz="3000" u="sng" spc="1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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08247" y="1927854"/>
            <a:ext cx="38671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5" dirty="0">
                <a:latin typeface="Symbol"/>
                <a:cs typeface="Symbol"/>
              </a:rPr>
              <a:t></a:t>
            </a:r>
            <a:r>
              <a:rPr sz="3000" b="1" spc="10" dirty="0">
                <a:latin typeface="Segoe Print"/>
                <a:cs typeface="Segoe Print"/>
              </a:rPr>
              <a:t>t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3838" y="1403914"/>
            <a:ext cx="110426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4500" b="1" spc="22" baseline="-34259" dirty="0">
                <a:latin typeface="Segoe Print"/>
                <a:cs typeface="Segoe Print"/>
              </a:rPr>
              <a:t>u </a:t>
            </a:r>
            <a:r>
              <a:rPr sz="4500" spc="22" baseline="-34259" dirty="0">
                <a:latin typeface="Symbol"/>
                <a:cs typeface="Symbol"/>
              </a:rPr>
              <a:t></a:t>
            </a:r>
            <a:r>
              <a:rPr sz="4500" spc="-690" baseline="-34259" dirty="0">
                <a:latin typeface="Times New Roman"/>
                <a:cs typeface="Times New Roman"/>
              </a:rPr>
              <a:t> </a:t>
            </a:r>
            <a:r>
              <a:rPr sz="3000" u="sng" spc="1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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12594" y="2574162"/>
            <a:ext cx="40100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Segoe Print"/>
                <a:cs typeface="Segoe Print"/>
              </a:rPr>
              <a:t>Integrasi </a:t>
            </a:r>
            <a:r>
              <a:rPr sz="2800" b="1" spc="-10" dirty="0">
                <a:latin typeface="Segoe Print"/>
                <a:cs typeface="Segoe Print"/>
              </a:rPr>
              <a:t>dari hub</a:t>
            </a:r>
            <a:r>
              <a:rPr sz="2800" b="1" spc="40" dirty="0">
                <a:latin typeface="Segoe Print"/>
                <a:cs typeface="Segoe Print"/>
              </a:rPr>
              <a:t> </a:t>
            </a:r>
            <a:r>
              <a:rPr sz="2800" b="1" spc="-5" dirty="0">
                <a:latin typeface="Segoe Print"/>
                <a:cs typeface="Segoe Print"/>
              </a:rPr>
              <a:t>tsb,</a:t>
            </a:r>
            <a:endParaRPr sz="2800">
              <a:latin typeface="Segoe Print"/>
              <a:cs typeface="Segoe Prin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88159" y="4070090"/>
            <a:ext cx="7152005" cy="9067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ts val="4095"/>
              </a:lnSpc>
              <a:spcBef>
                <a:spcPts val="105"/>
              </a:spcBef>
            </a:pPr>
            <a:r>
              <a:rPr sz="3500" b="1" spc="15" dirty="0">
                <a:latin typeface="Symbol"/>
                <a:cs typeface="Symbol"/>
              </a:rPr>
              <a:t></a:t>
            </a:r>
            <a:r>
              <a:rPr sz="3500" b="1" spc="-160" dirty="0">
                <a:latin typeface="Times New Roman"/>
                <a:cs typeface="Times New Roman"/>
              </a:rPr>
              <a:t> </a:t>
            </a:r>
            <a:r>
              <a:rPr sz="3000" b="1" spc="15" dirty="0">
                <a:latin typeface="Symbol"/>
                <a:cs typeface="Symbol"/>
              </a:rPr>
              <a:t></a:t>
            </a:r>
            <a:r>
              <a:rPr sz="3000" b="1" spc="45" dirty="0">
                <a:latin typeface="Times New Roman"/>
                <a:cs typeface="Times New Roman"/>
              </a:rPr>
              <a:t> </a:t>
            </a:r>
            <a:r>
              <a:rPr sz="3000" b="1" spc="190" dirty="0">
                <a:latin typeface="Symbol"/>
                <a:cs typeface="Symbol"/>
              </a:rPr>
              <a:t></a:t>
            </a:r>
            <a:r>
              <a:rPr sz="4500" b="1" u="sng" spc="284" baseline="34259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H</a:t>
            </a:r>
            <a:r>
              <a:rPr sz="4500" b="1" spc="615" baseline="34259" dirty="0">
                <a:latin typeface="Segoe Print"/>
                <a:cs typeface="Segoe Print"/>
              </a:rPr>
              <a:t> </a:t>
            </a:r>
            <a:r>
              <a:rPr sz="4500" b="1" u="sng" spc="7" baseline="37037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cosh</a:t>
            </a:r>
            <a:r>
              <a:rPr sz="4500" b="1" u="sng" spc="-322" baseline="37037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 </a:t>
            </a:r>
            <a:r>
              <a:rPr sz="4500" b="1" u="sng" spc="30" baseline="37037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k</a:t>
            </a:r>
            <a:r>
              <a:rPr sz="4500" b="1" u="sng" spc="-209" baseline="37037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 </a:t>
            </a:r>
            <a:r>
              <a:rPr sz="6075" b="1" u="sng" spc="-292" baseline="27434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</a:t>
            </a:r>
            <a:r>
              <a:rPr sz="4500" b="1" u="sng" spc="-292" baseline="37037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d</a:t>
            </a:r>
            <a:r>
              <a:rPr sz="4500" b="1" u="sng" spc="-922" baseline="37037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 </a:t>
            </a:r>
            <a:r>
              <a:rPr sz="4500" b="1" u="sng" spc="22" baseline="37037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</a:t>
            </a:r>
            <a:r>
              <a:rPr sz="4500" b="1" u="sng" spc="-142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500" b="1" u="sng" spc="-150" baseline="37037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y</a:t>
            </a:r>
            <a:r>
              <a:rPr sz="6075" b="1" u="sng" spc="-150" baseline="27434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</a:t>
            </a:r>
            <a:r>
              <a:rPr sz="6075" b="1" spc="-67" baseline="27434" dirty="0">
                <a:latin typeface="Times New Roman"/>
                <a:cs typeface="Times New Roman"/>
              </a:rPr>
              <a:t> </a:t>
            </a:r>
            <a:r>
              <a:rPr sz="3000" b="1" spc="-45" dirty="0">
                <a:latin typeface="Segoe Print"/>
                <a:cs typeface="Segoe Print"/>
              </a:rPr>
              <a:t>sin</a:t>
            </a:r>
            <a:r>
              <a:rPr sz="3950" b="1" spc="-45" dirty="0">
                <a:latin typeface="Symbol"/>
                <a:cs typeface="Symbol"/>
              </a:rPr>
              <a:t></a:t>
            </a:r>
            <a:r>
              <a:rPr sz="3000" b="1" spc="-45" dirty="0">
                <a:latin typeface="Segoe Print"/>
                <a:cs typeface="Segoe Print"/>
              </a:rPr>
              <a:t>kx</a:t>
            </a:r>
            <a:r>
              <a:rPr sz="3000" b="1" spc="-615" dirty="0">
                <a:latin typeface="Segoe Print"/>
                <a:cs typeface="Segoe Print"/>
              </a:rPr>
              <a:t> </a:t>
            </a:r>
            <a:r>
              <a:rPr sz="3000" b="1" spc="15" dirty="0">
                <a:latin typeface="Symbol"/>
                <a:cs typeface="Symbol"/>
              </a:rPr>
              <a:t></a:t>
            </a:r>
            <a:r>
              <a:rPr sz="3000" b="1" spc="-229" dirty="0">
                <a:latin typeface="Times New Roman"/>
                <a:cs typeface="Times New Roman"/>
              </a:rPr>
              <a:t> </a:t>
            </a:r>
            <a:r>
              <a:rPr sz="3000" b="1" spc="-40" dirty="0">
                <a:latin typeface="Segoe Print"/>
                <a:cs typeface="Segoe Print"/>
              </a:rPr>
              <a:t>σt</a:t>
            </a:r>
            <a:r>
              <a:rPr sz="3950" b="1" spc="-40" dirty="0">
                <a:latin typeface="Symbol"/>
                <a:cs typeface="Symbol"/>
              </a:rPr>
              <a:t></a:t>
            </a:r>
            <a:r>
              <a:rPr sz="3000" b="1" spc="-40" dirty="0">
                <a:latin typeface="Segoe Print"/>
                <a:cs typeface="Segoe Print"/>
              </a:rPr>
              <a:t>......(5)</a:t>
            </a:r>
            <a:endParaRPr sz="3000">
              <a:latin typeface="Segoe Print"/>
              <a:cs typeface="Segoe Print"/>
            </a:endParaRPr>
          </a:p>
          <a:p>
            <a:pPr marL="949325">
              <a:lnSpc>
                <a:spcPts val="2835"/>
              </a:lnSpc>
              <a:tabLst>
                <a:tab pos="1962785" algn="l"/>
              </a:tabLst>
            </a:pPr>
            <a:r>
              <a:rPr sz="3000" b="1" spc="25" dirty="0">
                <a:latin typeface="Segoe Print"/>
                <a:cs typeface="Segoe Print"/>
              </a:rPr>
              <a:t>2	sinh</a:t>
            </a:r>
            <a:r>
              <a:rPr sz="3000" b="1" spc="-335" dirty="0">
                <a:latin typeface="Segoe Print"/>
                <a:cs typeface="Segoe Print"/>
              </a:rPr>
              <a:t> </a:t>
            </a:r>
            <a:r>
              <a:rPr sz="3000" b="1" spc="30" dirty="0">
                <a:latin typeface="Segoe Print"/>
                <a:cs typeface="Segoe Print"/>
              </a:rPr>
              <a:t>kd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80881" y="5985704"/>
            <a:ext cx="1395095" cy="483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000" b="1" spc="25" dirty="0">
                <a:latin typeface="Segoe Print"/>
                <a:cs typeface="Segoe Print"/>
              </a:rPr>
              <a:t>sinh</a:t>
            </a:r>
            <a:r>
              <a:rPr sz="3000" b="1" spc="-415" dirty="0">
                <a:latin typeface="Segoe Print"/>
                <a:cs typeface="Segoe Print"/>
              </a:rPr>
              <a:t> </a:t>
            </a:r>
            <a:r>
              <a:rPr sz="3000" b="1" spc="30" dirty="0">
                <a:latin typeface="Segoe Print"/>
                <a:cs typeface="Segoe Print"/>
              </a:rPr>
              <a:t>kd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58918" y="5760746"/>
            <a:ext cx="759460" cy="483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3000" spc="10" dirty="0">
                <a:latin typeface="Symbol"/>
                <a:cs typeface="Symbol"/>
              </a:rPr>
              <a:t></a:t>
            </a:r>
            <a:r>
              <a:rPr sz="3000" spc="-405" dirty="0">
                <a:latin typeface="Times New Roman"/>
                <a:cs typeface="Times New Roman"/>
              </a:rPr>
              <a:t> </a:t>
            </a:r>
            <a:r>
              <a:rPr sz="4500" b="1" spc="37" baseline="-32407" dirty="0">
                <a:latin typeface="Segoe Print"/>
                <a:cs typeface="Segoe Print"/>
              </a:rPr>
              <a:t>2</a:t>
            </a:r>
            <a:r>
              <a:rPr sz="4500" b="1" spc="-1177" baseline="-32407" dirty="0">
                <a:latin typeface="Segoe Print"/>
                <a:cs typeface="Segoe Print"/>
              </a:rPr>
              <a:t> </a:t>
            </a:r>
            <a:r>
              <a:rPr sz="3000" spc="10" dirty="0">
                <a:latin typeface="Symbol"/>
                <a:cs typeface="Symbol"/>
              </a:rPr>
              <a:t>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84318" y="6006515"/>
            <a:ext cx="708660" cy="483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47370" algn="l"/>
              </a:tabLst>
            </a:pPr>
            <a:r>
              <a:rPr sz="3000" spc="10" dirty="0">
                <a:latin typeface="Symbol"/>
                <a:cs typeface="Symbol"/>
              </a:rPr>
              <a:t></a:t>
            </a:r>
            <a:r>
              <a:rPr sz="3000" spc="10" dirty="0">
                <a:latin typeface="Times New Roman"/>
                <a:cs typeface="Times New Roman"/>
              </a:rPr>
              <a:t>	</a:t>
            </a:r>
            <a:r>
              <a:rPr sz="3000" spc="10" dirty="0">
                <a:latin typeface="Symbol"/>
                <a:cs typeface="Symbol"/>
              </a:rPr>
              <a:t>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29155" y="5552928"/>
            <a:ext cx="6702425" cy="6553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  <a:tabLst>
                <a:tab pos="1550670" algn="l"/>
              </a:tabLst>
            </a:pPr>
            <a:r>
              <a:rPr sz="3500" b="1" spc="20" dirty="0">
                <a:latin typeface="Segoe Print"/>
                <a:cs typeface="Segoe Print"/>
              </a:rPr>
              <a:t>ε</a:t>
            </a:r>
            <a:r>
              <a:rPr sz="3500" b="1" spc="-705" dirty="0">
                <a:latin typeface="Segoe Print"/>
                <a:cs typeface="Segoe Print"/>
              </a:rPr>
              <a:t> </a:t>
            </a:r>
            <a:r>
              <a:rPr sz="3000" spc="15" dirty="0">
                <a:latin typeface="Symbol"/>
                <a:cs typeface="Symbol"/>
              </a:rPr>
              <a:t></a:t>
            </a:r>
            <a:r>
              <a:rPr sz="3000" spc="15" dirty="0">
                <a:latin typeface="Times New Roman"/>
                <a:cs typeface="Times New Roman"/>
              </a:rPr>
              <a:t> </a:t>
            </a:r>
            <a:r>
              <a:rPr sz="4500" spc="209" baseline="25925" dirty="0">
                <a:latin typeface="Symbol"/>
                <a:cs typeface="Symbol"/>
              </a:rPr>
              <a:t></a:t>
            </a:r>
            <a:r>
              <a:rPr sz="4500" b="1" u="sng" spc="209" baseline="34259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H</a:t>
            </a:r>
            <a:r>
              <a:rPr sz="4500" b="1" spc="-1260" baseline="34259" dirty="0">
                <a:latin typeface="Segoe Print"/>
                <a:cs typeface="Segoe Print"/>
              </a:rPr>
              <a:t> </a:t>
            </a:r>
            <a:r>
              <a:rPr sz="4500" spc="15" baseline="25925" dirty="0">
                <a:latin typeface="Symbol"/>
                <a:cs typeface="Symbol"/>
              </a:rPr>
              <a:t></a:t>
            </a:r>
            <a:r>
              <a:rPr sz="4500" spc="15" baseline="25925" dirty="0">
                <a:latin typeface="Times New Roman"/>
                <a:cs typeface="Times New Roman"/>
              </a:rPr>
              <a:t>	</a:t>
            </a:r>
            <a:r>
              <a:rPr sz="4500" b="1" u="sng" spc="37" baseline="37037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sinh</a:t>
            </a:r>
            <a:r>
              <a:rPr sz="4500" b="1" u="sng" spc="-494" baseline="37037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 </a:t>
            </a:r>
            <a:r>
              <a:rPr sz="4500" b="1" u="sng" spc="-187" baseline="37037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k</a:t>
            </a:r>
            <a:r>
              <a:rPr sz="6150" u="sng" spc="-187" baseline="27777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</a:t>
            </a:r>
            <a:r>
              <a:rPr sz="4500" b="1" u="sng" spc="-187" baseline="37037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d</a:t>
            </a:r>
            <a:r>
              <a:rPr sz="4500" b="1" u="sng" spc="-930" baseline="37037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 </a:t>
            </a:r>
            <a:r>
              <a:rPr sz="4500" u="sng" spc="22" baseline="37037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</a:t>
            </a:r>
            <a:r>
              <a:rPr sz="4500" u="sng" spc="-150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500" b="1" u="sng" spc="-89" baseline="37037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y</a:t>
            </a:r>
            <a:r>
              <a:rPr sz="6150" u="sng" spc="-89" baseline="27777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</a:t>
            </a:r>
            <a:r>
              <a:rPr sz="3000" b="1" spc="-60" dirty="0">
                <a:latin typeface="Segoe Print"/>
                <a:cs typeface="Segoe Print"/>
              </a:rPr>
              <a:t>cos</a:t>
            </a:r>
            <a:r>
              <a:rPr sz="4000" spc="-60" dirty="0">
                <a:latin typeface="Symbol"/>
                <a:cs typeface="Symbol"/>
              </a:rPr>
              <a:t></a:t>
            </a:r>
            <a:r>
              <a:rPr sz="3000" b="1" spc="-60" dirty="0">
                <a:latin typeface="Segoe Print"/>
                <a:cs typeface="Segoe Print"/>
              </a:rPr>
              <a:t>kx</a:t>
            </a:r>
            <a:r>
              <a:rPr sz="3000" b="1" spc="-615" dirty="0">
                <a:latin typeface="Segoe Print"/>
                <a:cs typeface="Segoe Print"/>
              </a:rPr>
              <a:t> </a:t>
            </a:r>
            <a:r>
              <a:rPr sz="3000" spc="15" dirty="0">
                <a:latin typeface="Symbol"/>
                <a:cs typeface="Symbol"/>
              </a:rPr>
              <a:t></a:t>
            </a:r>
            <a:r>
              <a:rPr sz="3000" spc="-280" dirty="0">
                <a:latin typeface="Times New Roman"/>
                <a:cs typeface="Times New Roman"/>
              </a:rPr>
              <a:t> </a:t>
            </a:r>
            <a:r>
              <a:rPr sz="3000" b="1" spc="25" dirty="0">
                <a:latin typeface="Segoe Print"/>
                <a:cs typeface="Segoe Print"/>
              </a:rPr>
              <a:t>σt</a:t>
            </a:r>
            <a:r>
              <a:rPr sz="3000" b="1" spc="-940" dirty="0">
                <a:latin typeface="Segoe Print"/>
                <a:cs typeface="Segoe Print"/>
              </a:rPr>
              <a:t> </a:t>
            </a:r>
            <a:r>
              <a:rPr sz="4000" spc="-105" dirty="0">
                <a:latin typeface="Symbol"/>
                <a:cs typeface="Symbol"/>
              </a:rPr>
              <a:t></a:t>
            </a:r>
            <a:r>
              <a:rPr sz="3000" b="1" spc="-105" dirty="0">
                <a:latin typeface="Segoe Print"/>
                <a:cs typeface="Segoe Print"/>
              </a:rPr>
              <a:t>...(6)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187194" y="2910650"/>
            <a:ext cx="3063240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1431925" algn="l"/>
              </a:tabLst>
            </a:pPr>
            <a:r>
              <a:rPr sz="2800" b="1" spc="-5" dirty="0">
                <a:latin typeface="Segoe Print"/>
                <a:cs typeface="Segoe Print"/>
              </a:rPr>
              <a:t>maka:	</a:t>
            </a:r>
            <a:r>
              <a:rPr sz="5250" b="1" spc="52" baseline="-4761" dirty="0">
                <a:latin typeface="Symbol"/>
                <a:cs typeface="Symbol"/>
              </a:rPr>
              <a:t></a:t>
            </a:r>
            <a:r>
              <a:rPr sz="5250" b="1" spc="52" baseline="-4761" dirty="0">
                <a:latin typeface="Times New Roman"/>
                <a:cs typeface="Times New Roman"/>
              </a:rPr>
              <a:t> </a:t>
            </a:r>
            <a:r>
              <a:rPr sz="4500" b="1" spc="52" baseline="-5555" dirty="0">
                <a:latin typeface="Symbol"/>
                <a:cs typeface="Symbol"/>
              </a:rPr>
              <a:t></a:t>
            </a:r>
            <a:r>
              <a:rPr sz="4500" b="1" spc="52" baseline="-5555" dirty="0">
                <a:latin typeface="Times New Roman"/>
                <a:cs typeface="Times New Roman"/>
              </a:rPr>
              <a:t> </a:t>
            </a:r>
            <a:r>
              <a:rPr sz="4500" b="1" spc="22" baseline="-12962" dirty="0">
                <a:latin typeface="Symbol"/>
                <a:cs typeface="Symbol"/>
              </a:rPr>
              <a:t></a:t>
            </a:r>
            <a:r>
              <a:rPr sz="4500" b="1" spc="22" baseline="-12962" dirty="0">
                <a:latin typeface="Times New Roman"/>
                <a:cs typeface="Times New Roman"/>
              </a:rPr>
              <a:t> </a:t>
            </a:r>
            <a:r>
              <a:rPr sz="4500" b="1" spc="60" baseline="-5555" dirty="0">
                <a:latin typeface="Segoe Print"/>
                <a:cs typeface="Segoe Print"/>
              </a:rPr>
              <a:t>u</a:t>
            </a:r>
            <a:r>
              <a:rPr sz="4500" b="1" spc="-1155" baseline="-5555" dirty="0">
                <a:latin typeface="Segoe Print"/>
                <a:cs typeface="Segoe Print"/>
              </a:rPr>
              <a:t> </a:t>
            </a:r>
            <a:r>
              <a:rPr sz="4500" b="1" spc="15" baseline="-5555" dirty="0">
                <a:latin typeface="Segoe Print"/>
                <a:cs typeface="Segoe Print"/>
              </a:rPr>
              <a:t>dt</a:t>
            </a:r>
            <a:endParaRPr sz="4500" baseline="-5555">
              <a:latin typeface="Segoe Print"/>
              <a:cs typeface="Segoe Prin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581163" y="2946194"/>
            <a:ext cx="2167890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519430" algn="l"/>
              </a:tabLst>
            </a:pPr>
            <a:r>
              <a:rPr sz="3000" b="1" spc="20" dirty="0">
                <a:latin typeface="Times New Roman"/>
                <a:cs typeface="Times New Roman"/>
              </a:rPr>
              <a:t>;	</a:t>
            </a:r>
            <a:r>
              <a:rPr sz="3500" b="1" spc="35" dirty="0">
                <a:latin typeface="Symbol"/>
                <a:cs typeface="Symbol"/>
              </a:rPr>
              <a:t></a:t>
            </a:r>
            <a:r>
              <a:rPr sz="3500" b="1" spc="35" dirty="0">
                <a:latin typeface="Times New Roman"/>
                <a:cs typeface="Times New Roman"/>
              </a:rPr>
              <a:t> </a:t>
            </a:r>
            <a:r>
              <a:rPr sz="3000" b="1" spc="35" dirty="0">
                <a:latin typeface="Symbol"/>
                <a:cs typeface="Symbol"/>
              </a:rPr>
              <a:t></a:t>
            </a:r>
            <a:r>
              <a:rPr sz="3000" b="1" spc="35" dirty="0">
                <a:latin typeface="Times New Roman"/>
                <a:cs typeface="Times New Roman"/>
              </a:rPr>
              <a:t> </a:t>
            </a:r>
            <a:r>
              <a:rPr sz="4500" b="1" spc="22" baseline="-8333" dirty="0">
                <a:latin typeface="Symbol"/>
                <a:cs typeface="Symbol"/>
              </a:rPr>
              <a:t></a:t>
            </a:r>
            <a:r>
              <a:rPr sz="4500" b="1" spc="22" baseline="-8333" dirty="0">
                <a:latin typeface="Times New Roman"/>
                <a:cs typeface="Times New Roman"/>
              </a:rPr>
              <a:t> </a:t>
            </a:r>
            <a:r>
              <a:rPr sz="3000" b="1" spc="35" dirty="0">
                <a:latin typeface="Segoe Print"/>
                <a:cs typeface="Segoe Print"/>
              </a:rPr>
              <a:t>v</a:t>
            </a:r>
            <a:r>
              <a:rPr sz="3000" b="1" spc="-355" dirty="0">
                <a:latin typeface="Segoe Print"/>
                <a:cs typeface="Segoe Print"/>
              </a:rPr>
              <a:t> </a:t>
            </a:r>
            <a:r>
              <a:rPr sz="3000" b="1" spc="10" dirty="0">
                <a:latin typeface="Segoe Print"/>
                <a:cs typeface="Segoe Print"/>
              </a:rPr>
              <a:t>dt</a:t>
            </a:r>
            <a:endParaRPr sz="3000">
              <a:latin typeface="Segoe Print"/>
              <a:cs typeface="Segoe Prin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96240" y="3983735"/>
              <a:ext cx="266700" cy="266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96240" y="2612135"/>
            <a:ext cx="266700" cy="266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83540" y="665734"/>
            <a:ext cx="8409940" cy="5513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9431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latin typeface="Segoe Print"/>
                <a:cs typeface="Segoe Print"/>
              </a:rPr>
              <a:t>Selama penjalaran </a:t>
            </a:r>
            <a:r>
              <a:rPr sz="3000" b="1" spc="-5" dirty="0">
                <a:latin typeface="Segoe Print"/>
                <a:cs typeface="Segoe Print"/>
              </a:rPr>
              <a:t>gelb dari laut dalam</a:t>
            </a:r>
            <a:r>
              <a:rPr sz="3000" b="1" spc="-120" dirty="0">
                <a:latin typeface="Segoe Print"/>
                <a:cs typeface="Segoe Print"/>
              </a:rPr>
              <a:t> </a:t>
            </a:r>
            <a:r>
              <a:rPr sz="3000" b="1" spc="-5" dirty="0">
                <a:latin typeface="Segoe Print"/>
                <a:cs typeface="Segoe Print"/>
              </a:rPr>
              <a:t>ke  laut dangkal, orbit </a:t>
            </a:r>
            <a:r>
              <a:rPr sz="3000" b="1" dirty="0">
                <a:latin typeface="Segoe Print"/>
                <a:cs typeface="Segoe Print"/>
              </a:rPr>
              <a:t>partikel </a:t>
            </a:r>
            <a:r>
              <a:rPr sz="3000" b="1" spc="-5" dirty="0">
                <a:latin typeface="Segoe Print"/>
                <a:cs typeface="Segoe Print"/>
              </a:rPr>
              <a:t>mengalami  perubahan bentuk.</a:t>
            </a:r>
            <a:endParaRPr sz="3000">
              <a:latin typeface="Segoe Print"/>
              <a:cs typeface="Segoe Print"/>
            </a:endParaRPr>
          </a:p>
          <a:p>
            <a:pPr marL="927100" marR="5080" indent="-648335">
              <a:lnSpc>
                <a:spcPct val="100000"/>
              </a:lnSpc>
              <a:spcBef>
                <a:spcPts val="3600"/>
              </a:spcBef>
            </a:pPr>
            <a:r>
              <a:rPr sz="3000" b="1" spc="-5" dirty="0">
                <a:latin typeface="Segoe Print"/>
                <a:cs typeface="Segoe Print"/>
              </a:rPr>
              <a:t>Di laut dalam orbit </a:t>
            </a:r>
            <a:r>
              <a:rPr sz="3000" b="1" dirty="0">
                <a:latin typeface="Segoe Print"/>
                <a:cs typeface="Segoe Print"/>
              </a:rPr>
              <a:t>perpindahan partikel  </a:t>
            </a:r>
            <a:r>
              <a:rPr sz="3000" b="1" spc="-5" dirty="0">
                <a:latin typeface="Segoe Print"/>
                <a:cs typeface="Segoe Print"/>
              </a:rPr>
              <a:t>berbentuk lingk </a:t>
            </a:r>
            <a:r>
              <a:rPr sz="3000" b="1" dirty="0">
                <a:latin typeface="Segoe Print"/>
                <a:cs typeface="Segoe Print"/>
              </a:rPr>
              <a:t>pd </a:t>
            </a:r>
            <a:r>
              <a:rPr sz="3000" b="1" spc="-5" dirty="0">
                <a:latin typeface="Segoe Print"/>
                <a:cs typeface="Segoe Print"/>
              </a:rPr>
              <a:t>seluruh</a:t>
            </a:r>
            <a:r>
              <a:rPr sz="3000" b="1" spc="-80" dirty="0">
                <a:latin typeface="Segoe Print"/>
                <a:cs typeface="Segoe Print"/>
              </a:rPr>
              <a:t> </a:t>
            </a:r>
            <a:r>
              <a:rPr sz="3000" b="1" spc="-5" dirty="0">
                <a:latin typeface="Segoe Print"/>
                <a:cs typeface="Segoe Print"/>
              </a:rPr>
              <a:t>kedalaman.</a:t>
            </a:r>
            <a:endParaRPr sz="3000">
              <a:latin typeface="Segoe Print"/>
              <a:cs typeface="Segoe Print"/>
            </a:endParaRPr>
          </a:p>
          <a:p>
            <a:pPr marL="927100" marR="5080" indent="-648335">
              <a:lnSpc>
                <a:spcPct val="100000"/>
              </a:lnSpc>
              <a:spcBef>
                <a:spcPts val="3604"/>
              </a:spcBef>
            </a:pPr>
            <a:r>
              <a:rPr sz="3000" b="1" spc="-5" dirty="0">
                <a:latin typeface="Segoe Print"/>
                <a:cs typeface="Segoe Print"/>
              </a:rPr>
              <a:t>Di laut </a:t>
            </a:r>
            <a:r>
              <a:rPr sz="3000" b="1" dirty="0">
                <a:latin typeface="Segoe Print"/>
                <a:cs typeface="Segoe Print"/>
              </a:rPr>
              <a:t>transisi </a:t>
            </a:r>
            <a:r>
              <a:rPr sz="3000" b="1" spc="-5" dirty="0">
                <a:latin typeface="Segoe Print"/>
                <a:cs typeface="Segoe Print"/>
              </a:rPr>
              <a:t>dan laut dangkal lintasan  </a:t>
            </a:r>
            <a:r>
              <a:rPr sz="3000" b="1" dirty="0">
                <a:latin typeface="Segoe Print"/>
                <a:cs typeface="Segoe Print"/>
              </a:rPr>
              <a:t>partikel </a:t>
            </a:r>
            <a:r>
              <a:rPr sz="3000" b="1" spc="-5" dirty="0">
                <a:latin typeface="Segoe Print"/>
                <a:cs typeface="Segoe Print"/>
              </a:rPr>
              <a:t>benbentuk ellips. Semakin  besar kedalaman laut, bentuk ellips  </a:t>
            </a:r>
            <a:r>
              <a:rPr sz="3000" b="1" dirty="0">
                <a:latin typeface="Segoe Print"/>
                <a:cs typeface="Segoe Print"/>
              </a:rPr>
              <a:t>semakin pipih, </a:t>
            </a:r>
            <a:r>
              <a:rPr sz="3000" b="1" spc="-5" dirty="0">
                <a:latin typeface="Segoe Print"/>
                <a:cs typeface="Segoe Print"/>
              </a:rPr>
              <a:t>dan di dasar laut</a:t>
            </a:r>
            <a:r>
              <a:rPr sz="3000" b="1" spc="-120" dirty="0">
                <a:latin typeface="Segoe Print"/>
                <a:cs typeface="Segoe Print"/>
              </a:rPr>
              <a:t> </a:t>
            </a:r>
            <a:r>
              <a:rPr sz="3000" b="1" spc="-5" dirty="0">
                <a:latin typeface="Segoe Print"/>
                <a:cs typeface="Segoe Print"/>
              </a:rPr>
              <a:t>gerak  </a:t>
            </a:r>
            <a:r>
              <a:rPr sz="3000" b="1" dirty="0">
                <a:latin typeface="Segoe Print"/>
                <a:cs typeface="Segoe Print"/>
              </a:rPr>
              <a:t>partikel </a:t>
            </a:r>
            <a:r>
              <a:rPr sz="3000" b="1" spc="-5" dirty="0">
                <a:latin typeface="Segoe Print"/>
                <a:cs typeface="Segoe Print"/>
              </a:rPr>
              <a:t>adalah</a:t>
            </a:r>
            <a:r>
              <a:rPr sz="3000" b="1" spc="-25" dirty="0">
                <a:latin typeface="Segoe Print"/>
                <a:cs typeface="Segoe Print"/>
              </a:rPr>
              <a:t> </a:t>
            </a:r>
            <a:r>
              <a:rPr sz="3000" b="1" spc="-5" dirty="0">
                <a:latin typeface="Segoe Print"/>
                <a:cs typeface="Segoe Print"/>
              </a:rPr>
              <a:t>horizontal.</a:t>
            </a:r>
            <a:endParaRPr sz="3000">
              <a:latin typeface="Segoe Print"/>
              <a:cs typeface="Segoe Prin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63652" y="166115"/>
              <a:ext cx="8289035" cy="211226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65175" y="167639"/>
              <a:ext cx="7728204" cy="101193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5175" y="716280"/>
              <a:ext cx="7208520" cy="10119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5175" y="1264919"/>
              <a:ext cx="2037588" cy="101193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35940" y="298196"/>
            <a:ext cx="701167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b="0" spc="-5" dirty="0">
                <a:solidFill>
                  <a:srgbClr val="161616"/>
                </a:solidFill>
                <a:latin typeface="Tahoma"/>
                <a:cs typeface="Tahoma"/>
              </a:rPr>
              <a:t>GERAK </a:t>
            </a:r>
            <a:r>
              <a:rPr sz="3600" b="0" dirty="0">
                <a:solidFill>
                  <a:srgbClr val="161616"/>
                </a:solidFill>
                <a:latin typeface="Tahoma"/>
                <a:cs typeface="Tahoma"/>
              </a:rPr>
              <a:t>ORBITAL </a:t>
            </a:r>
            <a:r>
              <a:rPr sz="3600" b="0" spc="-10" dirty="0">
                <a:solidFill>
                  <a:srgbClr val="161616"/>
                </a:solidFill>
                <a:latin typeface="Tahoma"/>
                <a:cs typeface="Tahoma"/>
              </a:rPr>
              <a:t>PARTIKEL </a:t>
            </a:r>
            <a:r>
              <a:rPr sz="3600" b="0" dirty="0">
                <a:solidFill>
                  <a:srgbClr val="161616"/>
                </a:solidFill>
                <a:latin typeface="Tahoma"/>
                <a:cs typeface="Tahoma"/>
              </a:rPr>
              <a:t>AIR </a:t>
            </a:r>
            <a:r>
              <a:rPr sz="3600" b="0" spc="-5" dirty="0">
                <a:solidFill>
                  <a:srgbClr val="161616"/>
                </a:solidFill>
                <a:latin typeface="Tahoma"/>
                <a:cs typeface="Tahoma"/>
              </a:rPr>
              <a:t>DI  </a:t>
            </a:r>
            <a:r>
              <a:rPr sz="3600" b="0" dirty="0">
                <a:solidFill>
                  <a:srgbClr val="161616"/>
                </a:solidFill>
                <a:latin typeface="Tahoma"/>
                <a:cs typeface="Tahoma"/>
              </a:rPr>
              <a:t>LAUT </a:t>
            </a:r>
            <a:r>
              <a:rPr sz="3600" b="0" spc="-5" dirty="0">
                <a:solidFill>
                  <a:srgbClr val="161616"/>
                </a:solidFill>
                <a:latin typeface="Tahoma"/>
                <a:cs typeface="Tahoma"/>
              </a:rPr>
              <a:t>DANGKAL, TRANSISI DAN  DALAM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524000" y="2119101"/>
            <a:ext cx="6102095" cy="450494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400800" y="5105400"/>
            <a:ext cx="457200" cy="228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15875">
              <a:lnSpc>
                <a:spcPts val="1800"/>
              </a:lnSpc>
            </a:pPr>
            <a:r>
              <a:rPr sz="1600" spc="-5" dirty="0">
                <a:latin typeface="Tahoma"/>
                <a:cs typeface="Tahoma"/>
              </a:rPr>
              <a:t>1/2</a:t>
            </a:r>
            <a:endParaRPr sz="160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328422"/>
            <a:ext cx="7147559" cy="13976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0100"/>
              </a:lnSpc>
              <a:spcBef>
                <a:spcPts val="95"/>
              </a:spcBef>
            </a:pPr>
            <a:r>
              <a:rPr sz="3000" b="0" spc="-5" dirty="0">
                <a:solidFill>
                  <a:srgbClr val="FFFFFF"/>
                </a:solidFill>
                <a:latin typeface="Segoe Print"/>
                <a:cs typeface="Segoe Print"/>
              </a:rPr>
              <a:t>CEPAT </a:t>
            </a:r>
            <a:r>
              <a:rPr sz="3000" b="0" dirty="0">
                <a:solidFill>
                  <a:srgbClr val="FFFFFF"/>
                </a:solidFill>
                <a:latin typeface="Segoe Print"/>
                <a:cs typeface="Segoe Print"/>
              </a:rPr>
              <a:t>RAMBAT GELOMBANG</a:t>
            </a:r>
            <a:r>
              <a:rPr sz="3000" b="0" spc="-80" dirty="0">
                <a:solidFill>
                  <a:srgbClr val="FFFFFF"/>
                </a:solidFill>
                <a:latin typeface="Segoe Print"/>
                <a:cs typeface="Segoe Print"/>
              </a:rPr>
              <a:t> </a:t>
            </a:r>
            <a:r>
              <a:rPr sz="3000" b="0" spc="-5" dirty="0">
                <a:solidFill>
                  <a:srgbClr val="FFFFFF"/>
                </a:solidFill>
                <a:latin typeface="Segoe Print"/>
                <a:cs typeface="Segoe Print"/>
              </a:rPr>
              <a:t>DAN  </a:t>
            </a:r>
            <a:r>
              <a:rPr sz="3000" b="0" dirty="0">
                <a:solidFill>
                  <a:srgbClr val="FFFFFF"/>
                </a:solidFill>
                <a:latin typeface="Segoe Print"/>
                <a:cs typeface="Segoe Print"/>
              </a:rPr>
              <a:t>PANJANG</a:t>
            </a:r>
            <a:r>
              <a:rPr sz="3000" b="0" spc="10" dirty="0">
                <a:solidFill>
                  <a:srgbClr val="FFFFFF"/>
                </a:solidFill>
                <a:latin typeface="Segoe Print"/>
                <a:cs typeface="Segoe Print"/>
              </a:rPr>
              <a:t> </a:t>
            </a:r>
            <a:r>
              <a:rPr sz="3000" b="0" dirty="0">
                <a:solidFill>
                  <a:srgbClr val="FFFFFF"/>
                </a:solidFill>
                <a:latin typeface="Segoe Print"/>
                <a:cs typeface="Segoe Print"/>
              </a:rPr>
              <a:t>GELOMBANG</a:t>
            </a:r>
            <a:endParaRPr sz="3000">
              <a:latin typeface="Segoe Print"/>
              <a:cs typeface="Segoe Prin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386583" y="3197351"/>
            <a:ext cx="3528060" cy="612775"/>
            <a:chOff x="2386583" y="3197351"/>
            <a:chExt cx="3528060" cy="612775"/>
          </a:xfrm>
        </p:grpSpPr>
        <p:sp>
          <p:nvSpPr>
            <p:cNvPr id="4" name="object 4"/>
            <p:cNvSpPr/>
            <p:nvPr/>
          </p:nvSpPr>
          <p:spPr>
            <a:xfrm>
              <a:off x="2386583" y="3197351"/>
              <a:ext cx="3528060" cy="612775"/>
            </a:xfrm>
            <a:custGeom>
              <a:avLst/>
              <a:gdLst/>
              <a:ahLst/>
              <a:cxnLst/>
              <a:rect l="l" t="t" r="r" b="b"/>
              <a:pathLst>
                <a:path w="3528060" h="612775">
                  <a:moveTo>
                    <a:pt x="3528060" y="0"/>
                  </a:moveTo>
                  <a:lnTo>
                    <a:pt x="0" y="0"/>
                  </a:lnTo>
                  <a:lnTo>
                    <a:pt x="0" y="612648"/>
                  </a:lnTo>
                  <a:lnTo>
                    <a:pt x="3528060" y="612648"/>
                  </a:lnTo>
                  <a:lnTo>
                    <a:pt x="35280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836559" y="3515731"/>
              <a:ext cx="2063114" cy="0"/>
            </a:xfrm>
            <a:custGeom>
              <a:avLst/>
              <a:gdLst/>
              <a:ahLst/>
              <a:cxnLst/>
              <a:rect l="l" t="t" r="r" b="b"/>
              <a:pathLst>
                <a:path w="2063114">
                  <a:moveTo>
                    <a:pt x="0" y="0"/>
                  </a:moveTo>
                  <a:lnTo>
                    <a:pt x="316435" y="0"/>
                  </a:lnTo>
                </a:path>
                <a:path w="2063114">
                  <a:moveTo>
                    <a:pt x="970887" y="0"/>
                  </a:moveTo>
                  <a:lnTo>
                    <a:pt x="1409826" y="0"/>
                  </a:lnTo>
                </a:path>
                <a:path w="2063114">
                  <a:moveTo>
                    <a:pt x="1746615" y="0"/>
                  </a:moveTo>
                  <a:lnTo>
                    <a:pt x="2063051" y="0"/>
                  </a:lnTo>
                </a:path>
              </a:pathLst>
            </a:custGeom>
            <a:ln w="6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60094" y="2539110"/>
            <a:ext cx="5695315" cy="2159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solidFill>
                  <a:srgbClr val="FFFFFF"/>
                </a:solidFill>
                <a:latin typeface="Segoe Print"/>
                <a:cs typeface="Segoe Print"/>
              </a:rPr>
              <a:t>Cepat rambat gelombang</a:t>
            </a:r>
            <a:r>
              <a:rPr sz="3000" spc="5" dirty="0">
                <a:solidFill>
                  <a:srgbClr val="FFFFFF"/>
                </a:solidFill>
                <a:latin typeface="Segoe Print"/>
                <a:cs typeface="Segoe Print"/>
              </a:rPr>
              <a:t> </a:t>
            </a:r>
            <a:r>
              <a:rPr sz="3000" dirty="0">
                <a:solidFill>
                  <a:srgbClr val="FFFFFF"/>
                </a:solidFill>
                <a:latin typeface="Segoe Print"/>
                <a:cs typeface="Segoe Print"/>
              </a:rPr>
              <a:t>(C)</a:t>
            </a:r>
            <a:endParaRPr sz="3000">
              <a:latin typeface="Segoe Print"/>
              <a:cs typeface="Segoe Print"/>
            </a:endParaRPr>
          </a:p>
          <a:p>
            <a:pPr marL="1586230" marR="1060450" indent="-442595">
              <a:lnSpc>
                <a:spcPct val="64100"/>
              </a:lnSpc>
              <a:spcBef>
                <a:spcPts val="3360"/>
              </a:spcBef>
              <a:tabLst>
                <a:tab pos="2694940" algn="l"/>
                <a:tab pos="3327400" algn="l"/>
                <a:tab pos="4346575" algn="l"/>
              </a:tabLst>
            </a:pPr>
            <a:r>
              <a:rPr sz="2000" b="1" spc="20" dirty="0">
                <a:latin typeface="Times New Roman"/>
                <a:cs typeface="Times New Roman"/>
              </a:rPr>
              <a:t>C</a:t>
            </a:r>
            <a:r>
              <a:rPr sz="2000" b="1" spc="-240" dirty="0">
                <a:latin typeface="Times New Roman"/>
                <a:cs typeface="Times New Roman"/>
              </a:rPr>
              <a:t> </a:t>
            </a:r>
            <a:r>
              <a:rPr sz="2000" b="1" spc="15" dirty="0">
                <a:latin typeface="Symbol"/>
                <a:cs typeface="Symbol"/>
              </a:rPr>
              <a:t></a:t>
            </a:r>
            <a:r>
              <a:rPr sz="2000" spc="95" dirty="0">
                <a:latin typeface="Times New Roman"/>
                <a:cs typeface="Times New Roman"/>
              </a:rPr>
              <a:t> </a:t>
            </a:r>
            <a:r>
              <a:rPr sz="3000" b="1" spc="-7" baseline="34722" dirty="0">
                <a:latin typeface="Times New Roman"/>
                <a:cs typeface="Times New Roman"/>
              </a:rPr>
              <a:t>g</a:t>
            </a:r>
            <a:r>
              <a:rPr sz="3000" b="1" spc="30" baseline="34722" dirty="0">
                <a:latin typeface="Times New Roman"/>
                <a:cs typeface="Times New Roman"/>
              </a:rPr>
              <a:t>T</a:t>
            </a:r>
            <a:r>
              <a:rPr sz="3000" b="1" spc="112" baseline="34722" dirty="0">
                <a:latin typeface="Times New Roman"/>
                <a:cs typeface="Times New Roman"/>
              </a:rPr>
              <a:t> </a:t>
            </a:r>
            <a:r>
              <a:rPr sz="2000" b="1" spc="30" dirty="0">
                <a:latin typeface="Times New Roman"/>
                <a:cs typeface="Times New Roman"/>
              </a:rPr>
              <a:t>t</a:t>
            </a:r>
            <a:r>
              <a:rPr sz="2000" b="1" spc="-5" dirty="0">
                <a:latin typeface="Times New Roman"/>
                <a:cs typeface="Times New Roman"/>
              </a:rPr>
              <a:t>a</a:t>
            </a:r>
            <a:r>
              <a:rPr sz="2000" b="1" spc="-120" dirty="0">
                <a:latin typeface="Times New Roman"/>
                <a:cs typeface="Times New Roman"/>
              </a:rPr>
              <a:t>n</a:t>
            </a:r>
            <a:r>
              <a:rPr sz="2000" b="1" spc="15" dirty="0">
                <a:latin typeface="Times New Roman"/>
                <a:cs typeface="Times New Roman"/>
              </a:rPr>
              <a:t>h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175" dirty="0">
                <a:latin typeface="Times New Roman"/>
                <a:cs typeface="Times New Roman"/>
              </a:rPr>
              <a:t> </a:t>
            </a:r>
            <a:r>
              <a:rPr sz="3000" b="1" spc="22" baseline="34722" dirty="0">
                <a:latin typeface="Times New Roman"/>
                <a:cs typeface="Times New Roman"/>
              </a:rPr>
              <a:t>2</a:t>
            </a:r>
            <a:r>
              <a:rPr sz="3000" b="1" spc="-480" baseline="34722" dirty="0">
                <a:latin typeface="Times New Roman"/>
                <a:cs typeface="Times New Roman"/>
              </a:rPr>
              <a:t> </a:t>
            </a:r>
            <a:r>
              <a:rPr sz="3000" b="1" spc="-44" baseline="34722" dirty="0">
                <a:latin typeface="Symbol"/>
                <a:cs typeface="Symbol"/>
              </a:rPr>
              <a:t></a:t>
            </a:r>
            <a:r>
              <a:rPr sz="3000" b="1" spc="22" baseline="34722" dirty="0">
                <a:latin typeface="Times New Roman"/>
                <a:cs typeface="Times New Roman"/>
              </a:rPr>
              <a:t>d</a:t>
            </a:r>
            <a:r>
              <a:rPr sz="3000" b="1" spc="112" baseline="34722" dirty="0">
                <a:latin typeface="Times New Roman"/>
                <a:cs typeface="Times New Roman"/>
              </a:rPr>
              <a:t> </a:t>
            </a:r>
            <a:r>
              <a:rPr sz="2000" b="1" spc="15" dirty="0">
                <a:latin typeface="Symbol"/>
                <a:cs typeface="Symbol"/>
              </a:rPr>
              <a:t>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3000" b="1" spc="-7" baseline="34722" dirty="0">
                <a:latin typeface="Times New Roman"/>
                <a:cs typeface="Times New Roman"/>
              </a:rPr>
              <a:t>g</a:t>
            </a:r>
            <a:r>
              <a:rPr sz="3000" b="1" spc="30" baseline="34722" dirty="0">
                <a:latin typeface="Times New Roman"/>
                <a:cs typeface="Times New Roman"/>
              </a:rPr>
              <a:t>T</a:t>
            </a:r>
            <a:r>
              <a:rPr sz="3000" b="1" spc="104" baseline="34722" dirty="0">
                <a:latin typeface="Times New Roman"/>
                <a:cs typeface="Times New Roman"/>
              </a:rPr>
              <a:t> </a:t>
            </a:r>
            <a:r>
              <a:rPr sz="2000" b="1" spc="30" dirty="0">
                <a:latin typeface="Times New Roman"/>
                <a:cs typeface="Times New Roman"/>
              </a:rPr>
              <a:t>t</a:t>
            </a:r>
            <a:r>
              <a:rPr sz="2000" b="1" spc="-5" dirty="0">
                <a:latin typeface="Times New Roman"/>
                <a:cs typeface="Times New Roman"/>
              </a:rPr>
              <a:t>a</a:t>
            </a:r>
            <a:r>
              <a:rPr sz="2000" b="1" spc="-120" dirty="0">
                <a:latin typeface="Times New Roman"/>
                <a:cs typeface="Times New Roman"/>
              </a:rPr>
              <a:t>n</a:t>
            </a:r>
            <a:r>
              <a:rPr sz="2000" b="1" spc="15" dirty="0">
                <a:latin typeface="Times New Roman"/>
                <a:cs typeface="Times New Roman"/>
              </a:rPr>
              <a:t>h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25" dirty="0">
                <a:latin typeface="Times New Roman"/>
                <a:cs typeface="Times New Roman"/>
              </a:rPr>
              <a:t>kd  </a:t>
            </a:r>
            <a:r>
              <a:rPr sz="2000" b="1" spc="15" dirty="0">
                <a:latin typeface="Times New Roman"/>
                <a:cs typeface="Times New Roman"/>
              </a:rPr>
              <a:t>2</a:t>
            </a:r>
            <a:r>
              <a:rPr sz="2000" b="1" spc="-320" dirty="0">
                <a:latin typeface="Times New Roman"/>
                <a:cs typeface="Times New Roman"/>
              </a:rPr>
              <a:t> </a:t>
            </a:r>
            <a:r>
              <a:rPr sz="2000" b="1" spc="15" dirty="0">
                <a:latin typeface="Symbol"/>
                <a:cs typeface="Symbol"/>
              </a:rPr>
              <a:t></a:t>
            </a:r>
            <a:r>
              <a:rPr sz="2000" spc="15" dirty="0">
                <a:latin typeface="Times New Roman"/>
                <a:cs typeface="Times New Roman"/>
              </a:rPr>
              <a:t>	</a:t>
            </a:r>
            <a:r>
              <a:rPr sz="2000" b="1" spc="20" dirty="0">
                <a:latin typeface="Times New Roman"/>
                <a:cs typeface="Times New Roman"/>
              </a:rPr>
              <a:t>L	</a:t>
            </a:r>
            <a:r>
              <a:rPr sz="2000" b="1" spc="15" dirty="0">
                <a:latin typeface="Times New Roman"/>
                <a:cs typeface="Times New Roman"/>
              </a:rPr>
              <a:t>2</a:t>
            </a:r>
            <a:r>
              <a:rPr sz="2000" b="1" spc="-325" dirty="0">
                <a:latin typeface="Times New Roman"/>
                <a:cs typeface="Times New Roman"/>
              </a:rPr>
              <a:t> </a:t>
            </a:r>
            <a:r>
              <a:rPr sz="2000" b="1" spc="15" dirty="0">
                <a:latin typeface="Symbol"/>
                <a:cs typeface="Symbol"/>
              </a:rPr>
              <a:t></a:t>
            </a:r>
            <a:endParaRPr sz="2000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550">
              <a:latin typeface="Symbol"/>
              <a:cs typeface="Symbol"/>
            </a:endParaRPr>
          </a:p>
          <a:p>
            <a:pPr marL="50800">
              <a:lnSpc>
                <a:spcPct val="100000"/>
              </a:lnSpc>
            </a:pPr>
            <a:r>
              <a:rPr sz="3000" dirty="0">
                <a:solidFill>
                  <a:srgbClr val="FFFFFF"/>
                </a:solidFill>
                <a:latin typeface="Segoe Print"/>
                <a:cs typeface="Segoe Print"/>
              </a:rPr>
              <a:t>Panjang </a:t>
            </a:r>
            <a:r>
              <a:rPr sz="3000" spc="-5" dirty="0">
                <a:solidFill>
                  <a:srgbClr val="FFFFFF"/>
                </a:solidFill>
                <a:latin typeface="Segoe Print"/>
                <a:cs typeface="Segoe Print"/>
              </a:rPr>
              <a:t>gelombang</a:t>
            </a:r>
            <a:r>
              <a:rPr sz="3000" spc="-40" dirty="0">
                <a:solidFill>
                  <a:srgbClr val="FFFFFF"/>
                </a:solidFill>
                <a:latin typeface="Segoe Print"/>
                <a:cs typeface="Segoe Print"/>
              </a:rPr>
              <a:t> </a:t>
            </a:r>
            <a:r>
              <a:rPr sz="3000" dirty="0">
                <a:solidFill>
                  <a:srgbClr val="FFFFFF"/>
                </a:solidFill>
                <a:latin typeface="Segoe Print"/>
                <a:cs typeface="Segoe Print"/>
              </a:rPr>
              <a:t>(L)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367533" y="3178301"/>
            <a:ext cx="3566160" cy="650875"/>
          </a:xfrm>
          <a:custGeom>
            <a:avLst/>
            <a:gdLst/>
            <a:ahLst/>
            <a:cxnLst/>
            <a:rect l="l" t="t" r="r" b="b"/>
            <a:pathLst>
              <a:path w="3566160" h="650875">
                <a:moveTo>
                  <a:pt x="0" y="650748"/>
                </a:moveTo>
                <a:lnTo>
                  <a:pt x="3566160" y="650748"/>
                </a:lnTo>
                <a:lnTo>
                  <a:pt x="3566160" y="0"/>
                </a:lnTo>
                <a:lnTo>
                  <a:pt x="0" y="0"/>
                </a:lnTo>
                <a:lnTo>
                  <a:pt x="0" y="650748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334767" y="4876800"/>
            <a:ext cx="3837940" cy="718185"/>
            <a:chOff x="2334767" y="4876800"/>
            <a:chExt cx="3837940" cy="718185"/>
          </a:xfrm>
        </p:grpSpPr>
        <p:sp>
          <p:nvSpPr>
            <p:cNvPr id="9" name="object 9"/>
            <p:cNvSpPr/>
            <p:nvPr/>
          </p:nvSpPr>
          <p:spPr>
            <a:xfrm>
              <a:off x="2334767" y="4876800"/>
              <a:ext cx="3837940" cy="718185"/>
            </a:xfrm>
            <a:custGeom>
              <a:avLst/>
              <a:gdLst/>
              <a:ahLst/>
              <a:cxnLst/>
              <a:rect l="l" t="t" r="r" b="b"/>
              <a:pathLst>
                <a:path w="3837940" h="718185">
                  <a:moveTo>
                    <a:pt x="3837431" y="0"/>
                  </a:moveTo>
                  <a:lnTo>
                    <a:pt x="0" y="0"/>
                  </a:lnTo>
                  <a:lnTo>
                    <a:pt x="0" y="717804"/>
                  </a:lnTo>
                  <a:lnTo>
                    <a:pt x="3837431" y="717804"/>
                  </a:lnTo>
                  <a:lnTo>
                    <a:pt x="38374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751160" y="5304516"/>
              <a:ext cx="2403475" cy="0"/>
            </a:xfrm>
            <a:custGeom>
              <a:avLst/>
              <a:gdLst/>
              <a:ahLst/>
              <a:cxnLst/>
              <a:rect l="l" t="t" r="r" b="b"/>
              <a:pathLst>
                <a:path w="2403475">
                  <a:moveTo>
                    <a:pt x="0" y="0"/>
                  </a:moveTo>
                  <a:lnTo>
                    <a:pt x="485590" y="0"/>
                  </a:lnTo>
                </a:path>
                <a:path w="2403475">
                  <a:moveTo>
                    <a:pt x="1141043" y="0"/>
                  </a:moveTo>
                  <a:lnTo>
                    <a:pt x="1580290" y="0"/>
                  </a:lnTo>
                </a:path>
                <a:path w="2403475">
                  <a:moveTo>
                    <a:pt x="1917608" y="0"/>
                  </a:moveTo>
                  <a:lnTo>
                    <a:pt x="2403199" y="0"/>
                  </a:lnTo>
                </a:path>
              </a:pathLst>
            </a:custGeom>
            <a:ln w="6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215264" y="5103472"/>
            <a:ext cx="940435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  <a:tabLst>
                <a:tab pos="647700" algn="l"/>
              </a:tabLst>
            </a:pPr>
            <a:r>
              <a:rPr sz="1950" b="1" spc="45" dirty="0">
                <a:latin typeface="Times New Roman"/>
                <a:cs typeface="Times New Roman"/>
              </a:rPr>
              <a:t>t</a:t>
            </a:r>
            <a:r>
              <a:rPr sz="1950" b="1" spc="20" dirty="0">
                <a:latin typeface="Times New Roman"/>
                <a:cs typeface="Times New Roman"/>
              </a:rPr>
              <a:t>a</a:t>
            </a:r>
            <a:r>
              <a:rPr sz="1950" b="1" spc="-90" dirty="0">
                <a:latin typeface="Times New Roman"/>
                <a:cs typeface="Times New Roman"/>
              </a:rPr>
              <a:t>n</a:t>
            </a:r>
            <a:r>
              <a:rPr sz="1950" b="1" spc="40" dirty="0">
                <a:latin typeface="Times New Roman"/>
                <a:cs typeface="Times New Roman"/>
              </a:rPr>
              <a:t>h</a:t>
            </a:r>
            <a:r>
              <a:rPr sz="1950" b="1" dirty="0">
                <a:latin typeface="Times New Roman"/>
                <a:cs typeface="Times New Roman"/>
              </a:rPr>
              <a:t>	</a:t>
            </a:r>
            <a:r>
              <a:rPr sz="1950" b="1" spc="10" dirty="0">
                <a:latin typeface="Times New Roman"/>
                <a:cs typeface="Times New Roman"/>
              </a:rPr>
              <a:t>kd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97605" y="5103472"/>
            <a:ext cx="499109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1950" b="1" spc="45" dirty="0">
                <a:latin typeface="Times New Roman"/>
                <a:cs typeface="Times New Roman"/>
              </a:rPr>
              <a:t>t</a:t>
            </a:r>
            <a:r>
              <a:rPr sz="1950" b="1" spc="20" dirty="0">
                <a:latin typeface="Times New Roman"/>
                <a:cs typeface="Times New Roman"/>
              </a:rPr>
              <a:t>a</a:t>
            </a:r>
            <a:r>
              <a:rPr sz="1950" b="1" spc="-90" dirty="0">
                <a:latin typeface="Times New Roman"/>
                <a:cs typeface="Times New Roman"/>
              </a:rPr>
              <a:t>n</a:t>
            </a:r>
            <a:r>
              <a:rPr sz="1950" b="1" spc="40" dirty="0">
                <a:latin typeface="Times New Roman"/>
                <a:cs typeface="Times New Roman"/>
              </a:rPr>
              <a:t>h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95774" y="5103472"/>
            <a:ext cx="154305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1950" b="1" spc="40" dirty="0">
                <a:latin typeface="Symbol"/>
                <a:cs typeface="Symbol"/>
              </a:rPr>
              <a:t>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64398" y="4899700"/>
            <a:ext cx="1297305" cy="72453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05"/>
              </a:spcBef>
              <a:tabLst>
                <a:tab pos="809625" algn="l"/>
              </a:tabLst>
            </a:pPr>
            <a:r>
              <a:rPr sz="1950" b="1" spc="40" dirty="0">
                <a:latin typeface="Times New Roman"/>
                <a:cs typeface="Times New Roman"/>
              </a:rPr>
              <a:t>2</a:t>
            </a:r>
            <a:r>
              <a:rPr sz="1950" b="1" spc="-305" dirty="0">
                <a:latin typeface="Times New Roman"/>
                <a:cs typeface="Times New Roman"/>
              </a:rPr>
              <a:t> </a:t>
            </a:r>
            <a:r>
              <a:rPr sz="1950" b="1" spc="20" dirty="0">
                <a:latin typeface="Symbol"/>
                <a:cs typeface="Symbol"/>
              </a:rPr>
              <a:t></a:t>
            </a:r>
            <a:r>
              <a:rPr sz="1950" b="1" spc="20" dirty="0">
                <a:latin typeface="Times New Roman"/>
                <a:cs typeface="Times New Roman"/>
              </a:rPr>
              <a:t>d	</a:t>
            </a:r>
            <a:r>
              <a:rPr sz="1950" b="1" spc="60" dirty="0">
                <a:latin typeface="Times New Roman"/>
                <a:cs typeface="Times New Roman"/>
              </a:rPr>
              <a:t>gT</a:t>
            </a:r>
            <a:r>
              <a:rPr sz="2925" b="1" spc="89" baseline="25641" dirty="0">
                <a:latin typeface="Times New Roman"/>
                <a:cs typeface="Times New Roman"/>
              </a:rPr>
              <a:t>2</a:t>
            </a:r>
            <a:endParaRPr sz="2925" baseline="25641">
              <a:latin typeface="Times New Roman"/>
              <a:cs typeface="Times New Roman"/>
            </a:endParaRPr>
          </a:p>
          <a:p>
            <a:pPr marL="175260">
              <a:lnSpc>
                <a:spcPct val="100000"/>
              </a:lnSpc>
              <a:spcBef>
                <a:spcPts val="409"/>
              </a:spcBef>
              <a:tabLst>
                <a:tab pos="898525" algn="l"/>
              </a:tabLst>
            </a:pPr>
            <a:r>
              <a:rPr sz="1950" b="1" spc="50" dirty="0">
                <a:latin typeface="Times New Roman"/>
                <a:cs typeface="Times New Roman"/>
              </a:rPr>
              <a:t>L	</a:t>
            </a:r>
            <a:r>
              <a:rPr sz="1950" b="1" spc="40" dirty="0">
                <a:latin typeface="Times New Roman"/>
                <a:cs typeface="Times New Roman"/>
              </a:rPr>
              <a:t>2</a:t>
            </a:r>
            <a:r>
              <a:rPr sz="1950" b="1" spc="-325" dirty="0">
                <a:latin typeface="Times New Roman"/>
                <a:cs typeface="Times New Roman"/>
              </a:rPr>
              <a:t> </a:t>
            </a:r>
            <a:r>
              <a:rPr sz="1950" b="1" spc="40" dirty="0">
                <a:latin typeface="Symbol"/>
                <a:cs typeface="Symbol"/>
              </a:rPr>
              <a:t>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30711" y="4899700"/>
            <a:ext cx="501015" cy="7245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14935" marR="30480" indent="-90170">
              <a:lnSpc>
                <a:spcPct val="117600"/>
              </a:lnSpc>
              <a:spcBef>
                <a:spcPts val="90"/>
              </a:spcBef>
            </a:pPr>
            <a:r>
              <a:rPr sz="1950" b="1" spc="20" dirty="0">
                <a:latin typeface="Times New Roman"/>
                <a:cs typeface="Times New Roman"/>
              </a:rPr>
              <a:t>g</a:t>
            </a:r>
            <a:r>
              <a:rPr sz="1950" b="1" spc="120" dirty="0">
                <a:latin typeface="Times New Roman"/>
                <a:cs typeface="Times New Roman"/>
              </a:rPr>
              <a:t>T</a:t>
            </a:r>
            <a:r>
              <a:rPr sz="2925" b="1" spc="37" baseline="25641" dirty="0">
                <a:latin typeface="Times New Roman"/>
                <a:cs typeface="Times New Roman"/>
              </a:rPr>
              <a:t>2  </a:t>
            </a:r>
            <a:r>
              <a:rPr sz="1950" b="1" spc="40" dirty="0">
                <a:latin typeface="Times New Roman"/>
                <a:cs typeface="Times New Roman"/>
              </a:rPr>
              <a:t>2</a:t>
            </a:r>
            <a:r>
              <a:rPr sz="1950" b="1" spc="-335" dirty="0">
                <a:latin typeface="Times New Roman"/>
                <a:cs typeface="Times New Roman"/>
              </a:rPr>
              <a:t> </a:t>
            </a:r>
            <a:r>
              <a:rPr sz="1950" b="1" spc="40" dirty="0">
                <a:latin typeface="Symbol"/>
                <a:cs typeface="Symbol"/>
              </a:rPr>
              <a:t>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1254" y="5103472"/>
            <a:ext cx="351790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1950" b="1" spc="245" dirty="0">
                <a:latin typeface="Times New Roman"/>
                <a:cs typeface="Times New Roman"/>
              </a:rPr>
              <a:t>L</a:t>
            </a:r>
            <a:r>
              <a:rPr sz="1950" b="1" spc="40" dirty="0">
                <a:latin typeface="Symbol"/>
                <a:cs typeface="Symbol"/>
              </a:rPr>
              <a:t>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315717" y="4857750"/>
            <a:ext cx="3876040" cy="756285"/>
          </a:xfrm>
          <a:custGeom>
            <a:avLst/>
            <a:gdLst/>
            <a:ahLst/>
            <a:cxnLst/>
            <a:rect l="l" t="t" r="r" b="b"/>
            <a:pathLst>
              <a:path w="3876040" h="756285">
                <a:moveTo>
                  <a:pt x="0" y="755904"/>
                </a:moveTo>
                <a:lnTo>
                  <a:pt x="3875531" y="755904"/>
                </a:lnTo>
                <a:lnTo>
                  <a:pt x="3875531" y="0"/>
                </a:lnTo>
                <a:lnTo>
                  <a:pt x="0" y="0"/>
                </a:lnTo>
                <a:lnTo>
                  <a:pt x="0" y="755904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0"/>
            <a:ext cx="8006080" cy="148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100"/>
              </a:lnSpc>
              <a:spcBef>
                <a:spcPts val="100"/>
              </a:spcBef>
            </a:pPr>
            <a:r>
              <a:rPr sz="3200" b="0" dirty="0">
                <a:solidFill>
                  <a:srgbClr val="FFFFFF"/>
                </a:solidFill>
                <a:latin typeface="Segoe Print"/>
                <a:cs typeface="Segoe Print"/>
              </a:rPr>
              <a:t>KLASIFIKASI GELOMBANG </a:t>
            </a:r>
            <a:r>
              <a:rPr sz="3200" b="0" spc="-5" dirty="0">
                <a:solidFill>
                  <a:srgbClr val="FFFFFF"/>
                </a:solidFill>
                <a:latin typeface="Segoe Print"/>
                <a:cs typeface="Segoe Print"/>
              </a:rPr>
              <a:t>MENURUT  </a:t>
            </a:r>
            <a:r>
              <a:rPr sz="3200" b="0" dirty="0">
                <a:solidFill>
                  <a:srgbClr val="FFFFFF"/>
                </a:solidFill>
                <a:latin typeface="Segoe Print"/>
                <a:cs typeface="Segoe Print"/>
              </a:rPr>
              <a:t>KEDALAMAN</a:t>
            </a:r>
            <a:r>
              <a:rPr sz="3200" b="0" spc="-55" dirty="0">
                <a:solidFill>
                  <a:srgbClr val="FFFFFF"/>
                </a:solidFill>
                <a:latin typeface="Segoe Print"/>
                <a:cs typeface="Segoe Print"/>
              </a:rPr>
              <a:t> </a:t>
            </a:r>
            <a:r>
              <a:rPr sz="3200" b="0" dirty="0">
                <a:solidFill>
                  <a:srgbClr val="FFFFFF"/>
                </a:solidFill>
                <a:latin typeface="Segoe Print"/>
                <a:cs typeface="Segoe Print"/>
              </a:rPr>
              <a:t>RELATIF</a:t>
            </a:r>
            <a:endParaRPr sz="3200">
              <a:latin typeface="Segoe Print"/>
              <a:cs typeface="Segoe Prin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95"/>
              </a:spcBef>
            </a:pPr>
            <a:r>
              <a:rPr dirty="0"/>
              <a:t>Berdasarkan </a:t>
            </a:r>
            <a:r>
              <a:rPr spc="-5" dirty="0"/>
              <a:t>kedalaman </a:t>
            </a:r>
            <a:r>
              <a:rPr spc="-35" dirty="0"/>
              <a:t>relatif, </a:t>
            </a:r>
            <a:r>
              <a:rPr spc="-5" dirty="0"/>
              <a:t>gelombang  </a:t>
            </a:r>
            <a:r>
              <a:rPr dirty="0"/>
              <a:t>dapat diklasifikasikan menjadi 3 macam,  </a:t>
            </a:r>
            <a:r>
              <a:rPr spc="-10" dirty="0"/>
              <a:t>yaitu: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779645" y="4340382"/>
            <a:ext cx="3765550" cy="1489710"/>
          </a:xfrm>
          <a:prstGeom prst="rect">
            <a:avLst/>
          </a:prstGeom>
        </p:spPr>
        <p:txBody>
          <a:bodyPr vert="horz" wrap="square" lIns="0" tIns="257175" rIns="0" bIns="0" rtlCol="0">
            <a:spAutoFit/>
          </a:bodyPr>
          <a:lstStyle/>
          <a:p>
            <a:pPr marL="189230">
              <a:lnSpc>
                <a:spcPct val="100000"/>
              </a:lnSpc>
              <a:spcBef>
                <a:spcPts val="2025"/>
              </a:spcBef>
              <a:tabLst>
                <a:tab pos="1026160" algn="l"/>
                <a:tab pos="1576070" algn="l"/>
              </a:tabLst>
            </a:pPr>
            <a:r>
              <a:rPr sz="3200" dirty="0">
                <a:solidFill>
                  <a:srgbClr val="FFFFFF"/>
                </a:solidFill>
                <a:latin typeface="Tahoma"/>
                <a:cs typeface="Tahoma"/>
              </a:rPr>
              <a:t>d/L	&lt;	1/20</a:t>
            </a:r>
            <a:endParaRPr sz="3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920"/>
              </a:spcBef>
              <a:tabLst>
                <a:tab pos="1089025" algn="l"/>
                <a:tab pos="1638935" algn="l"/>
                <a:tab pos="2475230" algn="l"/>
                <a:tab pos="3152140" algn="l"/>
              </a:tabLst>
            </a:pPr>
            <a:r>
              <a:rPr sz="3200" dirty="0">
                <a:solidFill>
                  <a:srgbClr val="FFFFFF"/>
                </a:solidFill>
                <a:latin typeface="Tahoma"/>
                <a:cs typeface="Tahoma"/>
              </a:rPr>
              <a:t>1/20	&lt;	d/L	&lt;	1/2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3540" y="4340382"/>
            <a:ext cx="4175760" cy="2221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5"/>
              </a:spcBef>
            </a:pPr>
            <a:r>
              <a:rPr sz="3200" spc="-5" dirty="0">
                <a:solidFill>
                  <a:srgbClr val="FFFFFF"/>
                </a:solidFill>
                <a:latin typeface="Tahoma"/>
                <a:cs typeface="Tahoma"/>
              </a:rPr>
              <a:t>Glbang </a:t>
            </a:r>
            <a:r>
              <a:rPr sz="3200" dirty="0">
                <a:solidFill>
                  <a:srgbClr val="FFFFFF"/>
                </a:solidFill>
                <a:latin typeface="Tahoma"/>
                <a:cs typeface="Tahoma"/>
              </a:rPr>
              <a:t>di laut dangkal,  </a:t>
            </a:r>
            <a:r>
              <a:rPr sz="3200" spc="-5" dirty="0">
                <a:solidFill>
                  <a:srgbClr val="FFFFFF"/>
                </a:solidFill>
                <a:latin typeface="Tahoma"/>
                <a:cs typeface="Tahoma"/>
              </a:rPr>
              <a:t>Glbang </a:t>
            </a:r>
            <a:r>
              <a:rPr sz="3200" dirty="0">
                <a:solidFill>
                  <a:srgbClr val="FFFFFF"/>
                </a:solidFill>
                <a:latin typeface="Tahoma"/>
                <a:cs typeface="Tahoma"/>
              </a:rPr>
              <a:t>di laut </a:t>
            </a:r>
            <a:r>
              <a:rPr sz="3200" spc="-10" dirty="0">
                <a:solidFill>
                  <a:srgbClr val="FFFFFF"/>
                </a:solidFill>
                <a:latin typeface="Tahoma"/>
                <a:cs typeface="Tahoma"/>
              </a:rPr>
              <a:t>transisi,  </a:t>
            </a:r>
            <a:r>
              <a:rPr sz="3200" spc="-5" dirty="0">
                <a:solidFill>
                  <a:srgbClr val="FFFFFF"/>
                </a:solidFill>
                <a:latin typeface="Tahoma"/>
                <a:cs typeface="Tahoma"/>
              </a:rPr>
              <a:t>Glbang </a:t>
            </a:r>
            <a:r>
              <a:rPr sz="3200" dirty="0">
                <a:solidFill>
                  <a:srgbClr val="FFFFFF"/>
                </a:solidFill>
                <a:latin typeface="Tahoma"/>
                <a:cs typeface="Tahoma"/>
              </a:rPr>
              <a:t>di laut</a:t>
            </a:r>
            <a:r>
              <a:rPr sz="3200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FFFFFF"/>
                </a:solidFill>
                <a:latin typeface="Tahoma"/>
                <a:cs typeface="Tahoma"/>
              </a:rPr>
              <a:t>dalam,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56428" y="6047333"/>
            <a:ext cx="201358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49630" algn="l"/>
                <a:tab pos="1399540" algn="l"/>
              </a:tabLst>
            </a:pPr>
            <a:r>
              <a:rPr sz="3200" dirty="0">
                <a:solidFill>
                  <a:srgbClr val="FFFFFF"/>
                </a:solidFill>
                <a:latin typeface="Tahoma"/>
                <a:cs typeface="Tahoma"/>
              </a:rPr>
              <a:t>d/L	&gt;	1/2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323697"/>
            <a:ext cx="8124190" cy="2952750"/>
          </a:xfrm>
          <a:prstGeom prst="rect">
            <a:avLst/>
          </a:prstGeom>
        </p:spPr>
        <p:txBody>
          <a:bodyPr vert="horz" wrap="square" lIns="0" tIns="256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20"/>
              </a:spcBef>
            </a:pPr>
            <a:r>
              <a:rPr sz="3200" b="0" dirty="0">
                <a:solidFill>
                  <a:srgbClr val="FFFFFF"/>
                </a:solidFill>
                <a:latin typeface="Segoe Print"/>
                <a:cs typeface="Segoe Print"/>
              </a:rPr>
              <a:t>KLASIFIKASI GELOMBANG</a:t>
            </a:r>
            <a:r>
              <a:rPr sz="3200" b="0" spc="-105" dirty="0">
                <a:solidFill>
                  <a:srgbClr val="FFFFFF"/>
                </a:solidFill>
                <a:latin typeface="Segoe Print"/>
                <a:cs typeface="Segoe Print"/>
              </a:rPr>
              <a:t> </a:t>
            </a:r>
            <a:r>
              <a:rPr sz="3200" b="0" dirty="0">
                <a:solidFill>
                  <a:srgbClr val="FFFFFF"/>
                </a:solidFill>
                <a:latin typeface="Segoe Print"/>
                <a:cs typeface="Segoe Print"/>
              </a:rPr>
              <a:t>MENURUT</a:t>
            </a:r>
            <a:endParaRPr sz="3200">
              <a:latin typeface="Segoe Print"/>
              <a:cs typeface="Segoe Print"/>
            </a:endParaRPr>
          </a:p>
          <a:p>
            <a:pPr marL="12700" marR="5080">
              <a:lnSpc>
                <a:spcPct val="150000"/>
              </a:lnSpc>
              <a:spcBef>
                <a:spcPts val="5"/>
              </a:spcBef>
              <a:tabLst>
                <a:tab pos="5107940" algn="l"/>
              </a:tabLst>
            </a:pPr>
            <a:r>
              <a:rPr sz="3200" b="0" dirty="0">
                <a:solidFill>
                  <a:srgbClr val="FFFFFF"/>
                </a:solidFill>
                <a:latin typeface="Segoe Print"/>
                <a:cs typeface="Segoe Print"/>
              </a:rPr>
              <a:t>KEDALAMAN</a:t>
            </a:r>
            <a:r>
              <a:rPr sz="3200" b="0" spc="-45" dirty="0">
                <a:solidFill>
                  <a:srgbClr val="FFFFFF"/>
                </a:solidFill>
                <a:latin typeface="Segoe Print"/>
                <a:cs typeface="Segoe Print"/>
              </a:rPr>
              <a:t> </a:t>
            </a:r>
            <a:r>
              <a:rPr sz="3200" b="0" dirty="0">
                <a:solidFill>
                  <a:srgbClr val="FFFFFF"/>
                </a:solidFill>
                <a:latin typeface="Segoe Print"/>
                <a:cs typeface="Segoe Print"/>
              </a:rPr>
              <a:t>RELATIF	</a:t>
            </a:r>
            <a:r>
              <a:rPr sz="3200" b="0" spc="-5" dirty="0">
                <a:solidFill>
                  <a:srgbClr val="FFFFFF"/>
                </a:solidFill>
                <a:latin typeface="Segoe Print"/>
                <a:cs typeface="Segoe Print"/>
              </a:rPr>
              <a:t>berguna</a:t>
            </a:r>
            <a:r>
              <a:rPr sz="3200" b="0" spc="-90" dirty="0">
                <a:solidFill>
                  <a:srgbClr val="FFFFFF"/>
                </a:solidFill>
                <a:latin typeface="Segoe Print"/>
                <a:cs typeface="Segoe Print"/>
              </a:rPr>
              <a:t> </a:t>
            </a:r>
            <a:r>
              <a:rPr sz="3200" b="0" dirty="0">
                <a:solidFill>
                  <a:srgbClr val="FFFFFF"/>
                </a:solidFill>
                <a:latin typeface="Segoe Print"/>
                <a:cs typeface="Segoe Print"/>
              </a:rPr>
              <a:t>untuk  </a:t>
            </a:r>
            <a:r>
              <a:rPr sz="3200" b="0" spc="-5" dirty="0">
                <a:solidFill>
                  <a:srgbClr val="FFFFFF"/>
                </a:solidFill>
                <a:latin typeface="Segoe Print"/>
                <a:cs typeface="Segoe Print"/>
              </a:rPr>
              <a:t>menyederhanakan rumus-rumus  gelombang.</a:t>
            </a:r>
            <a:endParaRPr sz="3200">
              <a:latin typeface="Segoe Print"/>
              <a:cs typeface="Segoe Prin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3540" y="3981399"/>
            <a:ext cx="79813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499735" algn="l"/>
                <a:tab pos="6581775" algn="l"/>
                <a:tab pos="7139305" algn="l"/>
              </a:tabLst>
            </a:pPr>
            <a:r>
              <a:rPr sz="3200" dirty="0">
                <a:solidFill>
                  <a:srgbClr val="FFFF00"/>
                </a:solidFill>
                <a:latin typeface="Segoe Print"/>
                <a:cs typeface="Segoe Print"/>
              </a:rPr>
              <a:t>Gl</a:t>
            </a:r>
            <a:r>
              <a:rPr sz="3200" spc="-20" dirty="0">
                <a:solidFill>
                  <a:srgbClr val="FFFF00"/>
                </a:solidFill>
                <a:latin typeface="Segoe Print"/>
                <a:cs typeface="Segoe Print"/>
              </a:rPr>
              <a:t>b</a:t>
            </a:r>
            <a:r>
              <a:rPr sz="3200" dirty="0">
                <a:solidFill>
                  <a:srgbClr val="FFFF00"/>
                </a:solidFill>
                <a:latin typeface="Segoe Print"/>
                <a:cs typeface="Segoe Print"/>
              </a:rPr>
              <a:t>ang</a:t>
            </a:r>
            <a:r>
              <a:rPr sz="3200" spc="-15" dirty="0">
                <a:solidFill>
                  <a:srgbClr val="FFFF00"/>
                </a:solidFill>
                <a:latin typeface="Segoe Print"/>
                <a:cs typeface="Segoe Print"/>
              </a:rPr>
              <a:t> </a:t>
            </a:r>
            <a:r>
              <a:rPr sz="3200" spc="-5" dirty="0">
                <a:solidFill>
                  <a:srgbClr val="FFFF00"/>
                </a:solidFill>
                <a:latin typeface="Segoe Print"/>
                <a:cs typeface="Segoe Print"/>
              </a:rPr>
              <a:t>d</a:t>
            </a:r>
            <a:r>
              <a:rPr sz="3200" dirty="0">
                <a:solidFill>
                  <a:srgbClr val="FFFF00"/>
                </a:solidFill>
                <a:latin typeface="Segoe Print"/>
                <a:cs typeface="Segoe Print"/>
              </a:rPr>
              <a:t>i </a:t>
            </a:r>
            <a:r>
              <a:rPr sz="3200" spc="-15" dirty="0">
                <a:solidFill>
                  <a:srgbClr val="FFFF00"/>
                </a:solidFill>
                <a:latin typeface="Segoe Print"/>
                <a:cs typeface="Segoe Print"/>
              </a:rPr>
              <a:t>l</a:t>
            </a:r>
            <a:r>
              <a:rPr sz="3200" dirty="0">
                <a:solidFill>
                  <a:srgbClr val="FFFF00"/>
                </a:solidFill>
                <a:latin typeface="Segoe Print"/>
                <a:cs typeface="Segoe Print"/>
              </a:rPr>
              <a:t>aut</a:t>
            </a:r>
            <a:r>
              <a:rPr sz="3200" spc="-25" dirty="0">
                <a:solidFill>
                  <a:srgbClr val="FFFF00"/>
                </a:solidFill>
                <a:latin typeface="Segoe Print"/>
                <a:cs typeface="Segoe Print"/>
              </a:rPr>
              <a:t> </a:t>
            </a:r>
            <a:r>
              <a:rPr sz="3200" spc="-5" dirty="0">
                <a:solidFill>
                  <a:srgbClr val="FFFF00"/>
                </a:solidFill>
                <a:latin typeface="Segoe Print"/>
                <a:cs typeface="Segoe Print"/>
              </a:rPr>
              <a:t>dalam</a:t>
            </a:r>
            <a:r>
              <a:rPr sz="3200" dirty="0">
                <a:solidFill>
                  <a:srgbClr val="FFFF00"/>
                </a:solidFill>
                <a:latin typeface="Segoe Print"/>
                <a:cs typeface="Segoe Print"/>
              </a:rPr>
              <a:t>,	</a:t>
            </a:r>
            <a:r>
              <a:rPr sz="3200" spc="-5" dirty="0">
                <a:solidFill>
                  <a:srgbClr val="FFFF00"/>
                </a:solidFill>
                <a:latin typeface="Segoe Print"/>
                <a:cs typeface="Segoe Print"/>
              </a:rPr>
              <a:t>d/</a:t>
            </a:r>
            <a:r>
              <a:rPr sz="3200" dirty="0">
                <a:solidFill>
                  <a:srgbClr val="FFFF00"/>
                </a:solidFill>
                <a:latin typeface="Segoe Print"/>
                <a:cs typeface="Segoe Print"/>
              </a:rPr>
              <a:t>L	&gt;	</a:t>
            </a:r>
            <a:r>
              <a:rPr sz="3200" spc="-5" dirty="0">
                <a:solidFill>
                  <a:srgbClr val="FFFF00"/>
                </a:solidFill>
                <a:latin typeface="Segoe Print"/>
                <a:cs typeface="Segoe Print"/>
              </a:rPr>
              <a:t>1/2</a:t>
            </a:r>
            <a:endParaRPr sz="3200">
              <a:latin typeface="Segoe Print"/>
              <a:cs typeface="Segoe Prin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419600" y="4953000"/>
            <a:ext cx="2405380" cy="684530"/>
            <a:chOff x="4419600" y="4953000"/>
            <a:chExt cx="2405380" cy="684530"/>
          </a:xfrm>
        </p:grpSpPr>
        <p:sp>
          <p:nvSpPr>
            <p:cNvPr id="5" name="object 5"/>
            <p:cNvSpPr/>
            <p:nvPr/>
          </p:nvSpPr>
          <p:spPr>
            <a:xfrm>
              <a:off x="4419600" y="4953000"/>
              <a:ext cx="2405380" cy="684530"/>
            </a:xfrm>
            <a:custGeom>
              <a:avLst/>
              <a:gdLst/>
              <a:ahLst/>
              <a:cxnLst/>
              <a:rect l="l" t="t" r="r" b="b"/>
              <a:pathLst>
                <a:path w="2405379" h="684529">
                  <a:moveTo>
                    <a:pt x="2404872" y="0"/>
                  </a:moveTo>
                  <a:lnTo>
                    <a:pt x="0" y="0"/>
                  </a:lnTo>
                  <a:lnTo>
                    <a:pt x="0" y="684276"/>
                  </a:lnTo>
                  <a:lnTo>
                    <a:pt x="2404872" y="684276"/>
                  </a:lnTo>
                  <a:lnTo>
                    <a:pt x="24048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010751" y="5360739"/>
              <a:ext cx="481330" cy="0"/>
            </a:xfrm>
            <a:custGeom>
              <a:avLst/>
              <a:gdLst/>
              <a:ahLst/>
              <a:cxnLst/>
              <a:rect l="l" t="t" r="r" b="b"/>
              <a:pathLst>
                <a:path w="481329">
                  <a:moveTo>
                    <a:pt x="0" y="0"/>
                  </a:moveTo>
                  <a:lnTo>
                    <a:pt x="481186" y="0"/>
                  </a:lnTo>
                </a:path>
              </a:pathLst>
            </a:custGeom>
            <a:ln w="60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476536" y="5060297"/>
            <a:ext cx="342900" cy="314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2850" b="1" spc="-22" baseline="-24853" dirty="0">
                <a:latin typeface="Times New Roman"/>
                <a:cs typeface="Times New Roman"/>
              </a:rPr>
              <a:t>T</a:t>
            </a:r>
            <a:r>
              <a:rPr sz="1900" b="1" spc="-15" dirty="0">
                <a:latin typeface="Times New Roman"/>
                <a:cs typeface="Times New Roman"/>
              </a:rPr>
              <a:t>2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65932" y="5228637"/>
            <a:ext cx="140335" cy="314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900" b="1" spc="50" dirty="0">
                <a:latin typeface="Times New Roman"/>
                <a:cs typeface="Times New Roman"/>
              </a:rPr>
              <a:t>0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26015" y="5168494"/>
            <a:ext cx="182880" cy="314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900" b="1" spc="70" dirty="0">
                <a:latin typeface="Times New Roman"/>
                <a:cs typeface="Times New Roman"/>
              </a:rPr>
              <a:t>L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91067" y="5168494"/>
            <a:ext cx="638810" cy="314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900" b="1" spc="55" dirty="0">
                <a:latin typeface="Symbol"/>
                <a:cs typeface="Symbol"/>
              </a:rPr>
              <a:t></a:t>
            </a:r>
            <a:r>
              <a:rPr sz="1900" b="1" spc="-200" dirty="0">
                <a:latin typeface="Times New Roman"/>
                <a:cs typeface="Times New Roman"/>
              </a:rPr>
              <a:t> </a:t>
            </a:r>
            <a:r>
              <a:rPr sz="1900" b="1" spc="35" dirty="0">
                <a:latin typeface="Times New Roman"/>
                <a:cs typeface="Times New Roman"/>
              </a:rPr>
              <a:t>1.56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04549" y="5352368"/>
            <a:ext cx="304165" cy="314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900" b="1" spc="50" dirty="0">
                <a:latin typeface="Times New Roman"/>
                <a:cs typeface="Times New Roman"/>
              </a:rPr>
              <a:t>2</a:t>
            </a:r>
            <a:r>
              <a:rPr sz="1900" b="1" spc="-355" dirty="0">
                <a:latin typeface="Times New Roman"/>
                <a:cs typeface="Times New Roman"/>
              </a:rPr>
              <a:t> </a:t>
            </a:r>
            <a:r>
              <a:rPr sz="1900" b="1" spc="55" dirty="0">
                <a:latin typeface="Symbol"/>
                <a:cs typeface="Symbol"/>
              </a:rPr>
              <a:t>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74863" y="5019144"/>
            <a:ext cx="711835" cy="314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2850" b="1" spc="82" baseline="-35087" dirty="0">
                <a:latin typeface="Symbol"/>
                <a:cs typeface="Symbol"/>
              </a:rPr>
              <a:t></a:t>
            </a:r>
            <a:r>
              <a:rPr sz="2850" b="1" spc="89" baseline="-35087" dirty="0">
                <a:latin typeface="Times New Roman"/>
                <a:cs typeface="Times New Roman"/>
              </a:rPr>
              <a:t> </a:t>
            </a:r>
            <a:r>
              <a:rPr sz="1900" b="1" spc="75" dirty="0">
                <a:latin typeface="Times New Roman"/>
                <a:cs typeface="Times New Roman"/>
              </a:rPr>
              <a:t>gT</a:t>
            </a:r>
            <a:r>
              <a:rPr sz="2850" b="1" spc="112" baseline="24853" dirty="0">
                <a:latin typeface="Times New Roman"/>
                <a:cs typeface="Times New Roman"/>
              </a:rPr>
              <a:t>2</a:t>
            </a:r>
            <a:endParaRPr sz="2850" baseline="24853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400550" y="4933950"/>
            <a:ext cx="2443480" cy="722630"/>
          </a:xfrm>
          <a:custGeom>
            <a:avLst/>
            <a:gdLst/>
            <a:ahLst/>
            <a:cxnLst/>
            <a:rect l="l" t="t" r="r" b="b"/>
            <a:pathLst>
              <a:path w="2443479" h="722629">
                <a:moveTo>
                  <a:pt x="0" y="722376"/>
                </a:moveTo>
                <a:lnTo>
                  <a:pt x="2442972" y="722376"/>
                </a:lnTo>
                <a:lnTo>
                  <a:pt x="2442972" y="0"/>
                </a:lnTo>
                <a:lnTo>
                  <a:pt x="0" y="0"/>
                </a:lnTo>
                <a:lnTo>
                  <a:pt x="0" y="722376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66800" y="4953000"/>
            <a:ext cx="1876425" cy="596265"/>
          </a:xfrm>
          <a:custGeom>
            <a:avLst/>
            <a:gdLst/>
            <a:ahLst/>
            <a:cxnLst/>
            <a:rect l="l" t="t" r="r" b="b"/>
            <a:pathLst>
              <a:path w="1876425" h="596264">
                <a:moveTo>
                  <a:pt x="1876044" y="0"/>
                </a:moveTo>
                <a:lnTo>
                  <a:pt x="0" y="0"/>
                </a:lnTo>
                <a:lnTo>
                  <a:pt x="0" y="595884"/>
                </a:lnTo>
                <a:lnTo>
                  <a:pt x="1876044" y="595884"/>
                </a:lnTo>
                <a:lnTo>
                  <a:pt x="18760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647437" y="5254714"/>
            <a:ext cx="279400" cy="323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950" b="1" spc="105" dirty="0">
                <a:latin typeface="Times New Roman"/>
                <a:cs typeface="Times New Roman"/>
              </a:rPr>
              <a:t>2</a:t>
            </a:r>
            <a:r>
              <a:rPr sz="1950" b="1" spc="-65" dirty="0">
                <a:latin typeface="Symbol"/>
                <a:cs typeface="Symbol"/>
              </a:rPr>
              <a:t>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44882" y="5064596"/>
            <a:ext cx="1936114" cy="323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1000125" algn="l"/>
                <a:tab pos="1741170" algn="l"/>
              </a:tabLst>
            </a:pPr>
            <a:r>
              <a:rPr sz="1950" b="1" spc="-150" dirty="0">
                <a:latin typeface="Times New Roman"/>
                <a:cs typeface="Times New Roman"/>
              </a:rPr>
              <a:t>C</a:t>
            </a:r>
            <a:r>
              <a:rPr sz="2925" b="1" spc="-225" baseline="-14245" dirty="0">
                <a:latin typeface="Times New Roman"/>
                <a:cs typeface="Times New Roman"/>
              </a:rPr>
              <a:t>0 </a:t>
            </a:r>
            <a:r>
              <a:rPr sz="2925" b="1" spc="-89" baseline="-14245" dirty="0">
                <a:latin typeface="Times New Roman"/>
                <a:cs typeface="Times New Roman"/>
              </a:rPr>
              <a:t> </a:t>
            </a:r>
            <a:r>
              <a:rPr sz="1950" b="1" spc="-65" dirty="0">
                <a:latin typeface="Symbol"/>
                <a:cs typeface="Symbol"/>
              </a:rPr>
              <a:t></a:t>
            </a:r>
            <a:r>
              <a:rPr sz="1950" b="1" spc="55" dirty="0">
                <a:latin typeface="Times New Roman"/>
                <a:cs typeface="Times New Roman"/>
              </a:rPr>
              <a:t> </a:t>
            </a:r>
            <a:r>
              <a:rPr sz="2925" b="1" u="sng" spc="-112" baseline="34188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gT</a:t>
            </a:r>
            <a:r>
              <a:rPr sz="2925" b="1" spc="-112" baseline="34188" dirty="0">
                <a:latin typeface="Times New Roman"/>
                <a:cs typeface="Times New Roman"/>
              </a:rPr>
              <a:t>	</a:t>
            </a:r>
            <a:r>
              <a:rPr sz="1950" b="1" spc="-65" dirty="0">
                <a:latin typeface="Symbol"/>
                <a:cs typeface="Symbol"/>
              </a:rPr>
              <a:t></a:t>
            </a:r>
            <a:r>
              <a:rPr sz="1950" b="1" spc="-175" dirty="0">
                <a:latin typeface="Times New Roman"/>
                <a:cs typeface="Times New Roman"/>
              </a:rPr>
              <a:t> </a:t>
            </a:r>
            <a:r>
              <a:rPr sz="1950" b="1" spc="-60" dirty="0">
                <a:latin typeface="Times New Roman"/>
                <a:cs typeface="Times New Roman"/>
              </a:rPr>
              <a:t>1.56	</a:t>
            </a:r>
            <a:r>
              <a:rPr sz="1950" b="1" spc="-75" dirty="0">
                <a:latin typeface="Times New Roman"/>
                <a:cs typeface="Times New Roman"/>
              </a:rPr>
              <a:t>T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047750" y="4933950"/>
            <a:ext cx="1914525" cy="634365"/>
          </a:xfrm>
          <a:custGeom>
            <a:avLst/>
            <a:gdLst/>
            <a:ahLst/>
            <a:cxnLst/>
            <a:rect l="l" t="t" r="r" b="b"/>
            <a:pathLst>
              <a:path w="1914525" h="634364">
                <a:moveTo>
                  <a:pt x="0" y="633984"/>
                </a:moveTo>
                <a:lnTo>
                  <a:pt x="1914144" y="633984"/>
                </a:lnTo>
                <a:lnTo>
                  <a:pt x="1914144" y="0"/>
                </a:lnTo>
                <a:lnTo>
                  <a:pt x="0" y="0"/>
                </a:lnTo>
                <a:lnTo>
                  <a:pt x="0" y="633984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0" y="3046298"/>
            <a:ext cx="443420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FFFF00"/>
                </a:solidFill>
                <a:latin typeface="Segoe Print"/>
                <a:cs typeface="Segoe Print"/>
              </a:rPr>
              <a:t>Glbang </a:t>
            </a:r>
            <a:r>
              <a:rPr sz="3000" spc="-10" dirty="0">
                <a:solidFill>
                  <a:srgbClr val="FFFF00"/>
                </a:solidFill>
                <a:latin typeface="Segoe Print"/>
                <a:cs typeface="Segoe Print"/>
              </a:rPr>
              <a:t>di </a:t>
            </a:r>
            <a:r>
              <a:rPr sz="3000" spc="-5" dirty="0">
                <a:solidFill>
                  <a:srgbClr val="FFFF00"/>
                </a:solidFill>
                <a:latin typeface="Segoe Print"/>
                <a:cs typeface="Segoe Print"/>
              </a:rPr>
              <a:t>laut</a:t>
            </a:r>
            <a:r>
              <a:rPr sz="3000" spc="-35" dirty="0">
                <a:solidFill>
                  <a:srgbClr val="FFFF00"/>
                </a:solidFill>
                <a:latin typeface="Segoe Print"/>
                <a:cs typeface="Segoe Print"/>
              </a:rPr>
              <a:t> </a:t>
            </a:r>
            <a:r>
              <a:rPr sz="3000" spc="-5" dirty="0">
                <a:solidFill>
                  <a:srgbClr val="FFFF00"/>
                </a:solidFill>
                <a:latin typeface="Segoe Print"/>
                <a:cs typeface="Segoe Print"/>
              </a:rPr>
              <a:t>transisi,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74360" y="3046298"/>
            <a:ext cx="31324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solidFill>
                  <a:srgbClr val="FFFF00"/>
                </a:solidFill>
                <a:latin typeface="Segoe Print"/>
                <a:cs typeface="Segoe Print"/>
              </a:rPr>
              <a:t>1/20 </a:t>
            </a:r>
            <a:r>
              <a:rPr sz="3000" dirty="0">
                <a:solidFill>
                  <a:srgbClr val="FFFF00"/>
                </a:solidFill>
                <a:latin typeface="Segoe Print"/>
                <a:cs typeface="Segoe Print"/>
              </a:rPr>
              <a:t>&lt; </a:t>
            </a:r>
            <a:r>
              <a:rPr sz="3000" spc="-5" dirty="0">
                <a:solidFill>
                  <a:srgbClr val="FFFF00"/>
                </a:solidFill>
                <a:latin typeface="Segoe Print"/>
                <a:cs typeface="Segoe Print"/>
              </a:rPr>
              <a:t>d/L </a:t>
            </a:r>
            <a:r>
              <a:rPr sz="3000" dirty="0">
                <a:solidFill>
                  <a:srgbClr val="FFFF00"/>
                </a:solidFill>
                <a:latin typeface="Segoe Print"/>
                <a:cs typeface="Segoe Print"/>
              </a:rPr>
              <a:t>&lt;</a:t>
            </a:r>
            <a:r>
              <a:rPr sz="3000" spc="-90" dirty="0">
                <a:solidFill>
                  <a:srgbClr val="FFFF00"/>
                </a:solidFill>
                <a:latin typeface="Segoe Print"/>
                <a:cs typeface="Segoe Print"/>
              </a:rPr>
              <a:t> </a:t>
            </a:r>
            <a:r>
              <a:rPr sz="3000" dirty="0">
                <a:solidFill>
                  <a:srgbClr val="FFFF00"/>
                </a:solidFill>
                <a:latin typeface="Segoe Print"/>
                <a:cs typeface="Segoe Print"/>
              </a:rPr>
              <a:t>½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7340" y="4886328"/>
            <a:ext cx="8731250" cy="1488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95"/>
              </a:spcBef>
            </a:pPr>
            <a:r>
              <a:rPr sz="3200" dirty="0">
                <a:solidFill>
                  <a:srgbClr val="FFFFFF"/>
                </a:solidFill>
                <a:latin typeface="Tahoma"/>
                <a:cs typeface="Tahoma"/>
              </a:rPr>
              <a:t>(pers ini dpt digunakan utk menghitung L di  </a:t>
            </a:r>
            <a:r>
              <a:rPr sz="3200" spc="-5" dirty="0">
                <a:solidFill>
                  <a:srgbClr val="FFFFFF"/>
                </a:solidFill>
                <a:latin typeface="Tahoma"/>
                <a:cs typeface="Tahoma"/>
              </a:rPr>
              <a:t>setiap kedalaman, </a:t>
            </a:r>
            <a:r>
              <a:rPr sz="3200" dirty="0">
                <a:solidFill>
                  <a:srgbClr val="FFFFFF"/>
                </a:solidFill>
                <a:latin typeface="Tahoma"/>
                <a:cs typeface="Tahoma"/>
              </a:rPr>
              <a:t>bila L di laut dalam</a:t>
            </a:r>
            <a:r>
              <a:rPr sz="32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ahoma"/>
                <a:cs typeface="Tahoma"/>
              </a:rPr>
              <a:t>diketahui)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3540" y="565480"/>
            <a:ext cx="454850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0" dirty="0">
                <a:solidFill>
                  <a:srgbClr val="FFFF00"/>
                </a:solidFill>
                <a:latin typeface="Segoe Print"/>
                <a:cs typeface="Segoe Print"/>
              </a:rPr>
              <a:t>Glbang </a:t>
            </a:r>
            <a:r>
              <a:rPr sz="3000" b="0" spc="-10" dirty="0">
                <a:solidFill>
                  <a:srgbClr val="FFFF00"/>
                </a:solidFill>
                <a:latin typeface="Segoe Print"/>
                <a:cs typeface="Segoe Print"/>
              </a:rPr>
              <a:t>di </a:t>
            </a:r>
            <a:r>
              <a:rPr sz="3000" b="0" spc="-5" dirty="0">
                <a:solidFill>
                  <a:srgbClr val="FFFF00"/>
                </a:solidFill>
                <a:latin typeface="Segoe Print"/>
                <a:cs typeface="Segoe Print"/>
              </a:rPr>
              <a:t>laut</a:t>
            </a:r>
            <a:r>
              <a:rPr sz="3000" b="0" spc="-40" dirty="0">
                <a:solidFill>
                  <a:srgbClr val="FFFF00"/>
                </a:solidFill>
                <a:latin typeface="Segoe Print"/>
                <a:cs typeface="Segoe Print"/>
              </a:rPr>
              <a:t> </a:t>
            </a:r>
            <a:r>
              <a:rPr sz="3000" b="0" spc="-5" dirty="0">
                <a:solidFill>
                  <a:srgbClr val="FFFF00"/>
                </a:solidFill>
                <a:latin typeface="Segoe Print"/>
                <a:cs typeface="Segoe Print"/>
              </a:rPr>
              <a:t>dangkal,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70828" y="565480"/>
            <a:ext cx="260667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28700" algn="l"/>
                <a:tab pos="1537970" algn="l"/>
              </a:tabLst>
            </a:pPr>
            <a:r>
              <a:rPr sz="3000" spc="-5" dirty="0">
                <a:solidFill>
                  <a:srgbClr val="FFFF00"/>
                </a:solidFill>
                <a:latin typeface="Segoe Print"/>
                <a:cs typeface="Segoe Print"/>
              </a:rPr>
              <a:t>d/</a:t>
            </a:r>
            <a:r>
              <a:rPr sz="3000" dirty="0">
                <a:solidFill>
                  <a:srgbClr val="FFFF00"/>
                </a:solidFill>
                <a:latin typeface="Segoe Print"/>
                <a:cs typeface="Segoe Print"/>
              </a:rPr>
              <a:t>L	&lt;	</a:t>
            </a:r>
            <a:r>
              <a:rPr sz="3000" spc="-5" dirty="0">
                <a:solidFill>
                  <a:srgbClr val="FFFF00"/>
                </a:solidFill>
                <a:latin typeface="Segoe Print"/>
                <a:cs typeface="Segoe Print"/>
              </a:rPr>
              <a:t>1/</a:t>
            </a:r>
            <a:r>
              <a:rPr sz="3000" dirty="0">
                <a:solidFill>
                  <a:srgbClr val="FFFF00"/>
                </a:solidFill>
                <a:latin typeface="Segoe Print"/>
                <a:cs typeface="Segoe Print"/>
              </a:rPr>
              <a:t>20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447800" y="1496060"/>
            <a:ext cx="1468318" cy="866140"/>
          </a:xfrm>
          <a:custGeom>
            <a:avLst/>
            <a:gdLst/>
            <a:ahLst/>
            <a:cxnLst/>
            <a:rect l="l" t="t" r="r" b="b"/>
            <a:pathLst>
              <a:path w="1007744" h="866139">
                <a:moveTo>
                  <a:pt x="1007363" y="0"/>
                </a:moveTo>
                <a:lnTo>
                  <a:pt x="0" y="0"/>
                </a:lnTo>
                <a:lnTo>
                  <a:pt x="0" y="865632"/>
                </a:lnTo>
                <a:lnTo>
                  <a:pt x="1007363" y="865632"/>
                </a:lnTo>
                <a:lnTo>
                  <a:pt x="10073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209800" y="1981200"/>
            <a:ext cx="90671" cy="294640"/>
          </a:xfrm>
          <a:custGeom>
            <a:avLst/>
            <a:gdLst/>
            <a:ahLst/>
            <a:cxnLst/>
            <a:rect l="l" t="t" r="r" b="b"/>
            <a:pathLst>
              <a:path w="62230" h="294639">
                <a:moveTo>
                  <a:pt x="0" y="0"/>
                </a:moveTo>
                <a:lnTo>
                  <a:pt x="61805" y="294372"/>
                </a:lnTo>
              </a:path>
            </a:pathLst>
          </a:custGeom>
          <a:ln w="156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98917" y="1644131"/>
            <a:ext cx="588059" cy="611130"/>
          </a:xfrm>
          <a:custGeom>
            <a:avLst/>
            <a:gdLst/>
            <a:ahLst/>
            <a:cxnLst/>
            <a:rect l="l" t="t" r="r" b="b"/>
            <a:pathLst>
              <a:path w="306705" h="775969">
                <a:moveTo>
                  <a:pt x="0" y="775921"/>
                </a:moveTo>
                <a:lnTo>
                  <a:pt x="73342" y="0"/>
                </a:lnTo>
              </a:path>
              <a:path w="306705" h="775969">
                <a:moveTo>
                  <a:pt x="73342" y="0"/>
                </a:moveTo>
                <a:lnTo>
                  <a:pt x="306404" y="0"/>
                </a:lnTo>
              </a:path>
            </a:pathLst>
          </a:custGeom>
          <a:ln w="81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284412" y="1662218"/>
            <a:ext cx="701758" cy="4496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indent="1905">
              <a:lnSpc>
                <a:spcPct val="116700"/>
              </a:lnSpc>
              <a:spcBef>
                <a:spcPts val="95"/>
              </a:spcBef>
            </a:pPr>
            <a:r>
              <a:rPr lang="en-US" sz="2650" b="1" spc="-70" dirty="0" smtClean="0">
                <a:latin typeface="Times New Roman"/>
                <a:cs typeface="Times New Roman"/>
              </a:rPr>
              <a:t>  </a:t>
            </a:r>
            <a:r>
              <a:rPr sz="2650" b="1" spc="-70" dirty="0" err="1" smtClean="0">
                <a:latin typeface="Times New Roman"/>
                <a:cs typeface="Times New Roman"/>
              </a:rPr>
              <a:t>g</a:t>
            </a:r>
            <a:r>
              <a:rPr sz="2650" b="1" spc="-114" dirty="0" err="1" smtClean="0">
                <a:latin typeface="Times New Roman"/>
                <a:cs typeface="Times New Roman"/>
              </a:rPr>
              <a:t>d</a:t>
            </a:r>
            <a:endParaRPr sz="265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05400" y="1715105"/>
            <a:ext cx="452120" cy="4330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2650" b="1" spc="-145" dirty="0">
                <a:latin typeface="Times New Roman"/>
                <a:cs typeface="Times New Roman"/>
              </a:rPr>
              <a:t>C</a:t>
            </a:r>
            <a:r>
              <a:rPr sz="2650" b="1" spc="-400" dirty="0">
                <a:latin typeface="Times New Roman"/>
                <a:cs typeface="Times New Roman"/>
              </a:rPr>
              <a:t> </a:t>
            </a:r>
            <a:r>
              <a:rPr sz="2650" b="1" spc="-114" dirty="0">
                <a:latin typeface="Symbol"/>
                <a:cs typeface="Symbol"/>
              </a:rPr>
              <a:t></a:t>
            </a:r>
            <a:endParaRPr sz="2650" dirty="0">
              <a:latin typeface="Symbol"/>
              <a:cs typeface="Symbo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447800" y="1504950"/>
            <a:ext cx="1468318" cy="904240"/>
          </a:xfrm>
          <a:custGeom>
            <a:avLst/>
            <a:gdLst/>
            <a:ahLst/>
            <a:cxnLst/>
            <a:rect l="l" t="t" r="r" b="b"/>
            <a:pathLst>
              <a:path w="1045844" h="904239">
                <a:moveTo>
                  <a:pt x="0" y="903732"/>
                </a:moveTo>
                <a:lnTo>
                  <a:pt x="1045463" y="903732"/>
                </a:lnTo>
                <a:lnTo>
                  <a:pt x="1045463" y="0"/>
                </a:lnTo>
                <a:lnTo>
                  <a:pt x="0" y="0"/>
                </a:lnTo>
                <a:lnTo>
                  <a:pt x="0" y="903732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55720" y="1524000"/>
            <a:ext cx="1470747" cy="782320"/>
          </a:xfrm>
          <a:custGeom>
            <a:avLst/>
            <a:gdLst/>
            <a:ahLst/>
            <a:cxnLst/>
            <a:rect l="l" t="t" r="r" b="b"/>
            <a:pathLst>
              <a:path w="1173479" h="782319">
                <a:moveTo>
                  <a:pt x="1173479" y="0"/>
                </a:moveTo>
                <a:lnTo>
                  <a:pt x="0" y="0"/>
                </a:lnTo>
                <a:lnTo>
                  <a:pt x="0" y="781812"/>
                </a:lnTo>
                <a:lnTo>
                  <a:pt x="1173479" y="781812"/>
                </a:lnTo>
                <a:lnTo>
                  <a:pt x="11734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355401" y="1867535"/>
            <a:ext cx="56515" cy="266065"/>
          </a:xfrm>
          <a:custGeom>
            <a:avLst/>
            <a:gdLst/>
            <a:ahLst/>
            <a:cxnLst/>
            <a:rect l="l" t="t" r="r" b="b"/>
            <a:pathLst>
              <a:path w="56514" h="266064">
                <a:moveTo>
                  <a:pt x="0" y="0"/>
                </a:moveTo>
                <a:lnTo>
                  <a:pt x="55898" y="265866"/>
                </a:lnTo>
              </a:path>
            </a:pathLst>
          </a:custGeom>
          <a:ln w="141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414668" y="1662218"/>
            <a:ext cx="448988" cy="471434"/>
          </a:xfrm>
          <a:custGeom>
            <a:avLst/>
            <a:gdLst/>
            <a:ahLst/>
            <a:cxnLst/>
            <a:rect l="l" t="t" r="r" b="b"/>
            <a:pathLst>
              <a:path w="276860" h="701039">
                <a:moveTo>
                  <a:pt x="0" y="700785"/>
                </a:moveTo>
                <a:lnTo>
                  <a:pt x="66333" y="0"/>
                </a:lnTo>
              </a:path>
              <a:path w="276860" h="701039">
                <a:moveTo>
                  <a:pt x="66333" y="0"/>
                </a:moveTo>
                <a:lnTo>
                  <a:pt x="276430" y="0"/>
                </a:lnTo>
              </a:path>
            </a:pathLst>
          </a:custGeom>
          <a:ln w="73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507481" y="1540498"/>
            <a:ext cx="833951" cy="568104"/>
          </a:xfrm>
          <a:prstGeom prst="rect">
            <a:avLst/>
          </a:prstGeom>
        </p:spPr>
        <p:txBody>
          <a:bodyPr vert="horz" wrap="square" lIns="0" tIns="13970" rIns="0" bIns="0" rtlCol="0" anchor="ctr">
            <a:spAutoFit/>
          </a:bodyPr>
          <a:lstStyle/>
          <a:p>
            <a:pPr marL="25400">
              <a:lnSpc>
                <a:spcPct val="100000"/>
              </a:lnSpc>
              <a:tabLst>
                <a:tab pos="350520" algn="l"/>
              </a:tabLst>
            </a:pPr>
            <a:r>
              <a:rPr lang="en-US" sz="2400" b="1" spc="-95" dirty="0" err="1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gd</a:t>
            </a:r>
            <a:r>
              <a:rPr lang="en-US" sz="3600" b="1" spc="-187" baseline="-34722" dirty="0" smtClean="0">
                <a:latin typeface="Times New Roman"/>
                <a:cs typeface="Times New Roman"/>
              </a:rPr>
              <a:t> </a:t>
            </a:r>
            <a:r>
              <a:rPr lang="en-US" sz="3600" b="1" spc="-187" dirty="0" smtClean="0">
                <a:latin typeface="Times New Roman"/>
                <a:cs typeface="Times New Roman"/>
              </a:rPr>
              <a:t> </a:t>
            </a:r>
            <a:r>
              <a:rPr lang="en-US" sz="2400" b="1" spc="-187" dirty="0" smtClean="0">
                <a:latin typeface="Times New Roman"/>
                <a:cs typeface="Times New Roman"/>
              </a:rPr>
              <a:t>T</a:t>
            </a:r>
            <a:endParaRPr sz="2400" baseline="-34722" dirty="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862790" y="1695372"/>
            <a:ext cx="384175" cy="3937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400" b="1" spc="100" dirty="0">
                <a:latin typeface="Times New Roman"/>
                <a:cs typeface="Times New Roman"/>
              </a:rPr>
              <a:t>L</a:t>
            </a:r>
            <a:r>
              <a:rPr sz="2400" b="1" spc="-105" dirty="0">
                <a:latin typeface="Symbol"/>
                <a:cs typeface="Symbol"/>
              </a:rPr>
              <a:t>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836670" y="1504950"/>
            <a:ext cx="1504762" cy="820419"/>
          </a:xfrm>
          <a:custGeom>
            <a:avLst/>
            <a:gdLst/>
            <a:ahLst/>
            <a:cxnLst/>
            <a:rect l="l" t="t" r="r" b="b"/>
            <a:pathLst>
              <a:path w="1211579" h="820419">
                <a:moveTo>
                  <a:pt x="0" y="819912"/>
                </a:moveTo>
                <a:lnTo>
                  <a:pt x="1211579" y="819912"/>
                </a:lnTo>
                <a:lnTo>
                  <a:pt x="1211579" y="0"/>
                </a:lnTo>
                <a:lnTo>
                  <a:pt x="0" y="0"/>
                </a:lnTo>
                <a:lnTo>
                  <a:pt x="0" y="819912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3124200" y="3886200"/>
            <a:ext cx="2438400" cy="843280"/>
            <a:chOff x="3124200" y="3886200"/>
            <a:chExt cx="2438400" cy="843280"/>
          </a:xfrm>
        </p:grpSpPr>
        <p:sp>
          <p:nvSpPr>
            <p:cNvPr id="25" name="object 25"/>
            <p:cNvSpPr/>
            <p:nvPr/>
          </p:nvSpPr>
          <p:spPr>
            <a:xfrm>
              <a:off x="3124200" y="3886200"/>
              <a:ext cx="2438400" cy="843280"/>
            </a:xfrm>
            <a:custGeom>
              <a:avLst/>
              <a:gdLst/>
              <a:ahLst/>
              <a:cxnLst/>
              <a:rect l="l" t="t" r="r" b="b"/>
              <a:pathLst>
                <a:path w="2438400" h="843279">
                  <a:moveTo>
                    <a:pt x="2438400" y="0"/>
                  </a:moveTo>
                  <a:lnTo>
                    <a:pt x="0" y="0"/>
                  </a:lnTo>
                  <a:lnTo>
                    <a:pt x="0" y="842772"/>
                  </a:lnTo>
                  <a:lnTo>
                    <a:pt x="2438400" y="842772"/>
                  </a:lnTo>
                  <a:lnTo>
                    <a:pt x="2438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153067" y="4290949"/>
              <a:ext cx="2373630" cy="0"/>
            </a:xfrm>
            <a:custGeom>
              <a:avLst/>
              <a:gdLst/>
              <a:ahLst/>
              <a:cxnLst/>
              <a:rect l="l" t="t" r="r" b="b"/>
              <a:pathLst>
                <a:path w="2373629">
                  <a:moveTo>
                    <a:pt x="0" y="0"/>
                  </a:moveTo>
                  <a:lnTo>
                    <a:pt x="178428" y="0"/>
                  </a:lnTo>
                </a:path>
                <a:path w="2373629">
                  <a:moveTo>
                    <a:pt x="1005857" y="0"/>
                  </a:moveTo>
                  <a:lnTo>
                    <a:pt x="1501756" y="0"/>
                  </a:lnTo>
                </a:path>
                <a:path w="2373629">
                  <a:moveTo>
                    <a:pt x="2021136" y="0"/>
                  </a:moveTo>
                  <a:lnTo>
                    <a:pt x="2373139" y="0"/>
                  </a:lnTo>
                </a:path>
              </a:pathLst>
            </a:custGeom>
            <a:ln w="75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5326467" y="4362348"/>
            <a:ext cx="158115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2450" b="1" spc="-85" dirty="0">
                <a:latin typeface="Times New Roman"/>
                <a:cs typeface="Times New Roman"/>
              </a:rPr>
              <a:t>0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66932" y="3792385"/>
            <a:ext cx="273685" cy="8921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indent="99060">
              <a:lnSpc>
                <a:spcPct val="115999"/>
              </a:lnSpc>
              <a:spcBef>
                <a:spcPts val="95"/>
              </a:spcBef>
            </a:pPr>
            <a:r>
              <a:rPr sz="2450" b="1" spc="-60" dirty="0">
                <a:latin typeface="Times New Roman"/>
                <a:cs typeface="Times New Roman"/>
              </a:rPr>
              <a:t>d  </a:t>
            </a:r>
            <a:r>
              <a:rPr sz="2450" b="1" spc="-110" dirty="0">
                <a:latin typeface="Times New Roman"/>
                <a:cs typeface="Times New Roman"/>
              </a:rPr>
              <a:t>L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61066" y="4284236"/>
            <a:ext cx="207010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2450" b="1" spc="-110" dirty="0">
                <a:latin typeface="Times New Roman"/>
                <a:cs typeface="Times New Roman"/>
              </a:rPr>
              <a:t>L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978395" y="4091378"/>
            <a:ext cx="862330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  <a:tabLst>
                <a:tab pos="347345" algn="l"/>
                <a:tab pos="711835" algn="l"/>
              </a:tabLst>
            </a:pPr>
            <a:r>
              <a:rPr sz="2450" b="1" spc="-65" dirty="0">
                <a:latin typeface="Symbol"/>
                <a:cs typeface="Symbol"/>
              </a:rPr>
              <a:t></a:t>
            </a:r>
            <a:r>
              <a:rPr sz="2450" spc="-65" dirty="0">
                <a:latin typeface="Times New Roman"/>
                <a:cs typeface="Times New Roman"/>
              </a:rPr>
              <a:t>	</a:t>
            </a:r>
            <a:r>
              <a:rPr sz="3675" b="1" spc="-165" baseline="-34013" dirty="0">
                <a:latin typeface="Times New Roman"/>
                <a:cs typeface="Times New Roman"/>
              </a:rPr>
              <a:t>L	</a:t>
            </a:r>
            <a:r>
              <a:rPr sz="2450" b="1" spc="-65" dirty="0">
                <a:latin typeface="Symbol"/>
                <a:cs typeface="Symbol"/>
              </a:rPr>
              <a:t></a:t>
            </a:r>
            <a:endParaRPr sz="245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003795" y="4306661"/>
            <a:ext cx="811530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686435" algn="l"/>
              </a:tabLst>
            </a:pPr>
            <a:r>
              <a:rPr sz="2450" b="1" spc="-65" dirty="0">
                <a:latin typeface="Symbol"/>
                <a:cs typeface="Symbol"/>
              </a:rPr>
              <a:t></a:t>
            </a:r>
            <a:r>
              <a:rPr sz="2450" spc="-65" dirty="0">
                <a:latin typeface="Times New Roman"/>
                <a:cs typeface="Times New Roman"/>
              </a:rPr>
              <a:t>	</a:t>
            </a:r>
            <a:r>
              <a:rPr sz="2450" b="1" spc="-65" dirty="0">
                <a:latin typeface="Symbol"/>
                <a:cs typeface="Symbol"/>
              </a:rPr>
              <a:t></a:t>
            </a:r>
            <a:endParaRPr sz="245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133233" y="4045419"/>
            <a:ext cx="1930400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3675" b="1" spc="-142" baseline="35147" dirty="0">
                <a:latin typeface="Times New Roman"/>
                <a:cs typeface="Times New Roman"/>
              </a:rPr>
              <a:t>d</a:t>
            </a:r>
            <a:r>
              <a:rPr sz="3675" b="1" spc="-7" baseline="35147" dirty="0">
                <a:latin typeface="Times New Roman"/>
                <a:cs typeface="Times New Roman"/>
              </a:rPr>
              <a:t> </a:t>
            </a:r>
            <a:r>
              <a:rPr sz="2450" b="1" spc="-114" dirty="0">
                <a:latin typeface="Times New Roman"/>
                <a:cs typeface="Times New Roman"/>
              </a:rPr>
              <a:t>tanh</a:t>
            </a:r>
            <a:r>
              <a:rPr sz="2450" b="1" spc="-195" dirty="0">
                <a:latin typeface="Times New Roman"/>
                <a:cs typeface="Times New Roman"/>
              </a:rPr>
              <a:t> </a:t>
            </a:r>
            <a:r>
              <a:rPr sz="3675" b="1" spc="-97" baseline="27210" dirty="0">
                <a:latin typeface="Symbol"/>
                <a:cs typeface="Symbol"/>
              </a:rPr>
              <a:t></a:t>
            </a:r>
            <a:r>
              <a:rPr sz="3675" b="1" spc="-450" baseline="27210" dirty="0">
                <a:latin typeface="Times New Roman"/>
                <a:cs typeface="Times New Roman"/>
              </a:rPr>
              <a:t> </a:t>
            </a:r>
            <a:r>
              <a:rPr sz="3675" b="1" spc="-52" baseline="35147" dirty="0">
                <a:latin typeface="Times New Roman"/>
                <a:cs typeface="Times New Roman"/>
              </a:rPr>
              <a:t>2</a:t>
            </a:r>
            <a:r>
              <a:rPr sz="3675" b="1" spc="-52" baseline="35147" dirty="0">
                <a:latin typeface="Symbol"/>
                <a:cs typeface="Symbol"/>
              </a:rPr>
              <a:t></a:t>
            </a:r>
            <a:r>
              <a:rPr sz="3675" b="1" spc="-52" baseline="35147" dirty="0">
                <a:latin typeface="Times New Roman"/>
                <a:cs typeface="Times New Roman"/>
              </a:rPr>
              <a:t>d</a:t>
            </a:r>
            <a:r>
              <a:rPr sz="3675" b="1" spc="-382" baseline="35147" dirty="0">
                <a:latin typeface="Times New Roman"/>
                <a:cs typeface="Times New Roman"/>
              </a:rPr>
              <a:t> </a:t>
            </a:r>
            <a:r>
              <a:rPr sz="3675" b="1" spc="-97" baseline="27210" dirty="0">
                <a:latin typeface="Symbol"/>
                <a:cs typeface="Symbol"/>
              </a:rPr>
              <a:t></a:t>
            </a:r>
            <a:r>
              <a:rPr sz="3675" b="1" spc="-195" baseline="27210" dirty="0">
                <a:latin typeface="Times New Roman"/>
                <a:cs typeface="Times New Roman"/>
              </a:rPr>
              <a:t> </a:t>
            </a:r>
            <a:r>
              <a:rPr sz="2450" b="1" spc="-95" dirty="0">
                <a:latin typeface="Symbol"/>
                <a:cs typeface="Symbol"/>
              </a:rPr>
              <a:t></a:t>
            </a:r>
            <a:endParaRPr sz="2450">
              <a:latin typeface="Symbol"/>
              <a:cs typeface="Symbo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3105150" y="3867150"/>
            <a:ext cx="2476500" cy="881380"/>
          </a:xfrm>
          <a:custGeom>
            <a:avLst/>
            <a:gdLst/>
            <a:ahLst/>
            <a:cxnLst/>
            <a:rect l="l" t="t" r="r" b="b"/>
            <a:pathLst>
              <a:path w="2476500" h="881379">
                <a:moveTo>
                  <a:pt x="0" y="880872"/>
                </a:moveTo>
                <a:lnTo>
                  <a:pt x="2476500" y="880872"/>
                </a:lnTo>
                <a:lnTo>
                  <a:pt x="2476500" y="0"/>
                </a:lnTo>
                <a:lnTo>
                  <a:pt x="0" y="0"/>
                </a:lnTo>
                <a:lnTo>
                  <a:pt x="0" y="880872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4806" y="412750"/>
            <a:ext cx="730758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0" spc="-5" dirty="0">
                <a:solidFill>
                  <a:srgbClr val="7A9799"/>
                </a:solidFill>
                <a:latin typeface="Georgia"/>
                <a:cs typeface="Georgia"/>
              </a:rPr>
              <a:t>ENERGI DAN </a:t>
            </a:r>
            <a:r>
              <a:rPr sz="3300" b="0" dirty="0">
                <a:solidFill>
                  <a:srgbClr val="7A9799"/>
                </a:solidFill>
                <a:latin typeface="Georgia"/>
                <a:cs typeface="Georgia"/>
              </a:rPr>
              <a:t>TENAGA</a:t>
            </a:r>
            <a:r>
              <a:rPr sz="3300" b="0" spc="-80" dirty="0">
                <a:solidFill>
                  <a:srgbClr val="7A9799"/>
                </a:solidFill>
                <a:latin typeface="Georgia"/>
                <a:cs typeface="Georgia"/>
              </a:rPr>
              <a:t> </a:t>
            </a:r>
            <a:r>
              <a:rPr sz="3300" b="0" spc="-5" dirty="0">
                <a:solidFill>
                  <a:srgbClr val="7A9799"/>
                </a:solidFill>
                <a:latin typeface="Georgia"/>
                <a:cs typeface="Georgia"/>
              </a:rPr>
              <a:t>GELOMBANG</a:t>
            </a:r>
            <a:endParaRPr sz="33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0491" y="1416075"/>
            <a:ext cx="3818254" cy="4892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marR="5080" indent="-274320">
              <a:lnSpc>
                <a:spcPct val="113999"/>
              </a:lnSpc>
              <a:spcBef>
                <a:spcPts val="100"/>
              </a:spcBef>
              <a:buClr>
                <a:srgbClr val="D16248"/>
              </a:buClr>
              <a:buSzPct val="83928"/>
              <a:buFont typeface="Wingdings 2"/>
              <a:buChar char=""/>
              <a:tabLst>
                <a:tab pos="287020" algn="l"/>
              </a:tabLst>
            </a:pPr>
            <a:r>
              <a:rPr sz="2800" spc="-5" dirty="0">
                <a:latin typeface="Segoe Print"/>
                <a:cs typeface="Segoe Print"/>
              </a:rPr>
              <a:t>Glb yg sampai ke  </a:t>
            </a:r>
            <a:r>
              <a:rPr sz="2800" spc="-10" dirty="0">
                <a:latin typeface="Segoe Print"/>
                <a:cs typeface="Segoe Print"/>
              </a:rPr>
              <a:t>pantai dan  membentur  bangunan </a:t>
            </a:r>
            <a:r>
              <a:rPr sz="2800" spc="-5" dirty="0">
                <a:latin typeface="Segoe Print"/>
                <a:cs typeface="Segoe Print"/>
              </a:rPr>
              <a:t>pantai,  mk </a:t>
            </a:r>
            <a:r>
              <a:rPr sz="2800" spc="-10" dirty="0">
                <a:latin typeface="Segoe Print"/>
                <a:cs typeface="Segoe Print"/>
              </a:rPr>
              <a:t>sebagian energi  glb itu </a:t>
            </a:r>
            <a:r>
              <a:rPr sz="2800" spc="-5" dirty="0">
                <a:latin typeface="Segoe Print"/>
                <a:cs typeface="Segoe Print"/>
              </a:rPr>
              <a:t>akan  </a:t>
            </a:r>
            <a:r>
              <a:rPr sz="2800" spc="-10" dirty="0">
                <a:latin typeface="Segoe Print"/>
                <a:cs typeface="Segoe Print"/>
              </a:rPr>
              <a:t>direfleksikan dan  sebagian </a:t>
            </a:r>
            <a:r>
              <a:rPr sz="2800" spc="-5" dirty="0">
                <a:latin typeface="Segoe Print"/>
                <a:cs typeface="Segoe Print"/>
              </a:rPr>
              <a:t>lagi akan  </a:t>
            </a:r>
            <a:r>
              <a:rPr sz="2800" spc="-10" dirty="0">
                <a:latin typeface="Segoe Print"/>
                <a:cs typeface="Segoe Print"/>
              </a:rPr>
              <a:t>ditransmisikan  menuju </a:t>
            </a:r>
            <a:r>
              <a:rPr sz="2800" spc="-5" dirty="0">
                <a:latin typeface="Segoe Print"/>
                <a:cs typeface="Segoe Print"/>
              </a:rPr>
              <a:t>kolam</a:t>
            </a:r>
            <a:r>
              <a:rPr sz="2800" spc="-10" dirty="0">
                <a:latin typeface="Segoe Print"/>
                <a:cs typeface="Segoe Print"/>
              </a:rPr>
              <a:t> pelb.</a:t>
            </a:r>
            <a:endParaRPr sz="2800">
              <a:latin typeface="Segoe Print"/>
              <a:cs typeface="Segoe Prin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95"/>
              </a:spcBef>
              <a:buClr>
                <a:srgbClr val="D16248"/>
              </a:buClr>
              <a:buSzPct val="83928"/>
              <a:buFont typeface="Wingdings 2"/>
              <a:buChar char=""/>
              <a:tabLst>
                <a:tab pos="287020" algn="l"/>
              </a:tabLst>
            </a:pPr>
            <a:r>
              <a:rPr spc="-10" dirty="0"/>
              <a:t>Menurut</a:t>
            </a:r>
            <a:r>
              <a:rPr spc="-15" dirty="0"/>
              <a:t> </a:t>
            </a:r>
            <a:r>
              <a:rPr spc="-5" dirty="0"/>
              <a:t>Dalrymple</a:t>
            </a:r>
          </a:p>
          <a:p>
            <a:pPr marL="287020" marR="375285">
              <a:lnSpc>
                <a:spcPct val="103899"/>
              </a:lnSpc>
              <a:spcBef>
                <a:spcPts val="5"/>
              </a:spcBef>
            </a:pPr>
            <a:r>
              <a:rPr spc="-5" dirty="0"/>
              <a:t>(1991) </a:t>
            </a:r>
            <a:r>
              <a:rPr spc="-10" dirty="0"/>
              <a:t>besarnya  energi </a:t>
            </a:r>
            <a:r>
              <a:rPr spc="-5" dirty="0"/>
              <a:t>tsb  </a:t>
            </a:r>
            <a:r>
              <a:rPr spc="-10" dirty="0"/>
              <a:t>tergantung dr:</a:t>
            </a:r>
            <a:r>
              <a:rPr spc="40" dirty="0"/>
              <a:t> </a:t>
            </a:r>
            <a:r>
              <a:rPr dirty="0"/>
              <a:t>T,</a:t>
            </a:r>
          </a:p>
          <a:p>
            <a:pPr marL="287020" marR="99060">
              <a:lnSpc>
                <a:spcPct val="104000"/>
              </a:lnSpc>
              <a:spcBef>
                <a:spcPts val="10"/>
              </a:spcBef>
            </a:pPr>
            <a:r>
              <a:rPr spc="-35" dirty="0"/>
              <a:t>tf, </a:t>
            </a:r>
            <a:r>
              <a:rPr spc="-10" dirty="0"/>
              <a:t>jenis struktur  </a:t>
            </a:r>
            <a:r>
              <a:rPr spc="-5" dirty="0"/>
              <a:t>(porositas </a:t>
            </a:r>
            <a:r>
              <a:rPr spc="-10" dirty="0"/>
              <a:t>dan  </a:t>
            </a:r>
            <a:r>
              <a:rPr spc="-5" dirty="0"/>
              <a:t>kekasaran),  </a:t>
            </a:r>
            <a:r>
              <a:rPr spc="-10" dirty="0"/>
              <a:t>geometri struktur  </a:t>
            </a:r>
            <a:r>
              <a:rPr spc="-5" dirty="0"/>
              <a:t>(kemiringan, </a:t>
            </a:r>
            <a:r>
              <a:rPr spc="-10" dirty="0"/>
              <a:t>tinggi  dan </a:t>
            </a:r>
            <a:r>
              <a:rPr spc="-5" dirty="0"/>
              <a:t>lebar)</a:t>
            </a:r>
            <a:r>
              <a:rPr spc="-25" dirty="0"/>
              <a:t> </a:t>
            </a:r>
            <a:r>
              <a:rPr dirty="0"/>
              <a:t>dll.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1392936"/>
            <a:ext cx="8839200" cy="4996180"/>
          </a:xfrm>
          <a:custGeom>
            <a:avLst/>
            <a:gdLst/>
            <a:ahLst/>
            <a:cxnLst/>
            <a:rect l="l" t="t" r="r" b="b"/>
            <a:pathLst>
              <a:path w="8839200" h="4996180">
                <a:moveTo>
                  <a:pt x="0" y="4995672"/>
                </a:moveTo>
                <a:lnTo>
                  <a:pt x="8839200" y="4995672"/>
                </a:lnTo>
                <a:lnTo>
                  <a:pt x="8839200" y="0"/>
                </a:lnTo>
                <a:lnTo>
                  <a:pt x="0" y="0"/>
                </a:lnTo>
                <a:lnTo>
                  <a:pt x="0" y="4995672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object 4"/>
            <p:cNvSpPr/>
            <p:nvPr/>
          </p:nvSpPr>
          <p:spPr>
            <a:xfrm>
              <a:off x="152400" y="6697980"/>
              <a:ext cx="8839200" cy="7620"/>
            </a:xfrm>
            <a:custGeom>
              <a:avLst/>
              <a:gdLst/>
              <a:ahLst/>
              <a:cxnLst/>
              <a:rect l="l" t="t" r="r" b="b"/>
              <a:pathLst>
                <a:path w="8839200" h="7620">
                  <a:moveTo>
                    <a:pt x="0" y="7619"/>
                  </a:moveTo>
                  <a:lnTo>
                    <a:pt x="8839200" y="7619"/>
                  </a:lnTo>
                  <a:lnTo>
                    <a:pt x="8839200" y="0"/>
                  </a:lnTo>
                  <a:lnTo>
                    <a:pt x="0" y="0"/>
                  </a:lnTo>
                  <a:lnTo>
                    <a:pt x="0" y="7619"/>
                  </a:lnTo>
                  <a:close/>
                </a:path>
              </a:pathLst>
            </a:custGeom>
            <a:solidFill>
              <a:srgbClr val="C5D1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8991600" y="0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1392936"/>
                  </a:lnTo>
                  <a:lnTo>
                    <a:pt x="0" y="6858000"/>
                  </a:lnTo>
                  <a:lnTo>
                    <a:pt x="152400" y="6858000"/>
                  </a:lnTo>
                  <a:lnTo>
                    <a:pt x="152400" y="1392936"/>
                  </a:lnTo>
                  <a:lnTo>
                    <a:pt x="8991600" y="1392936"/>
                  </a:lnTo>
                  <a:lnTo>
                    <a:pt x="8991600" y="6858000"/>
                  </a:lnTo>
                  <a:lnTo>
                    <a:pt x="9144000" y="6858000"/>
                  </a:lnTo>
                  <a:lnTo>
                    <a:pt x="9144000" y="1392936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9352" y="6388608"/>
              <a:ext cx="8833485" cy="309880"/>
            </a:xfrm>
            <a:custGeom>
              <a:avLst/>
              <a:gdLst/>
              <a:ahLst/>
              <a:cxnLst/>
              <a:rect l="l" t="t" r="r" b="b"/>
              <a:pathLst>
                <a:path w="8833485" h="309879">
                  <a:moveTo>
                    <a:pt x="8833104" y="0"/>
                  </a:moveTo>
                  <a:lnTo>
                    <a:pt x="0" y="0"/>
                  </a:lnTo>
                  <a:lnTo>
                    <a:pt x="0" y="309371"/>
                  </a:lnTo>
                  <a:lnTo>
                    <a:pt x="8833104" y="309371"/>
                  </a:lnTo>
                  <a:lnTo>
                    <a:pt x="8833104" y="0"/>
                  </a:lnTo>
                  <a:close/>
                </a:path>
              </a:pathLst>
            </a:custGeom>
            <a:solidFill>
              <a:srgbClr val="8BAC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2400" y="155447"/>
              <a:ext cx="8833485" cy="6547484"/>
            </a:xfrm>
            <a:custGeom>
              <a:avLst/>
              <a:gdLst/>
              <a:ahLst/>
              <a:cxnLst/>
              <a:rect l="l" t="t" r="r" b="b"/>
              <a:pathLst>
                <a:path w="8833485" h="6547484">
                  <a:moveTo>
                    <a:pt x="0" y="6547104"/>
                  </a:moveTo>
                  <a:lnTo>
                    <a:pt x="8833104" y="6547104"/>
                  </a:lnTo>
                  <a:lnTo>
                    <a:pt x="8833104" y="0"/>
                  </a:lnTo>
                  <a:lnTo>
                    <a:pt x="0" y="0"/>
                  </a:lnTo>
                  <a:lnTo>
                    <a:pt x="0" y="6547104"/>
                  </a:lnTo>
                  <a:close/>
                </a:path>
              </a:pathLst>
            </a:custGeom>
            <a:ln w="9143">
              <a:solidFill>
                <a:srgbClr val="7A97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2400" y="1277111"/>
              <a:ext cx="8833485" cy="0"/>
            </a:xfrm>
            <a:custGeom>
              <a:avLst/>
              <a:gdLst/>
              <a:ahLst/>
              <a:cxnLst/>
              <a:rect l="l" t="t" r="r" b="b"/>
              <a:pathLst>
                <a:path w="8833485">
                  <a:moveTo>
                    <a:pt x="0" y="0"/>
                  </a:moveTo>
                  <a:lnTo>
                    <a:pt x="8833104" y="0"/>
                  </a:lnTo>
                </a:path>
              </a:pathLst>
            </a:custGeom>
            <a:ln w="9144">
              <a:solidFill>
                <a:srgbClr val="7A9799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267200" y="955547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609600" y="304800"/>
                  </a:moveTo>
                  <a:lnTo>
                    <a:pt x="605599" y="255384"/>
                  </a:lnTo>
                  <a:lnTo>
                    <a:pt x="594042" y="208483"/>
                  </a:lnTo>
                  <a:lnTo>
                    <a:pt x="575564" y="164757"/>
                  </a:lnTo>
                  <a:lnTo>
                    <a:pt x="550760" y="124815"/>
                  </a:lnTo>
                  <a:lnTo>
                    <a:pt x="520293" y="89306"/>
                  </a:lnTo>
                  <a:lnTo>
                    <a:pt x="484771" y="58826"/>
                  </a:lnTo>
                  <a:lnTo>
                    <a:pt x="444842" y="34036"/>
                  </a:lnTo>
                  <a:lnTo>
                    <a:pt x="401116" y="15544"/>
                  </a:lnTo>
                  <a:lnTo>
                    <a:pt x="354215" y="4000"/>
                  </a:lnTo>
                  <a:lnTo>
                    <a:pt x="304800" y="0"/>
                  </a:lnTo>
                  <a:lnTo>
                    <a:pt x="255371" y="4000"/>
                  </a:lnTo>
                  <a:lnTo>
                    <a:pt x="208470" y="15557"/>
                  </a:lnTo>
                  <a:lnTo>
                    <a:pt x="164744" y="34036"/>
                  </a:lnTo>
                  <a:lnTo>
                    <a:pt x="124815" y="58839"/>
                  </a:lnTo>
                  <a:lnTo>
                    <a:pt x="89293" y="89306"/>
                  </a:lnTo>
                  <a:lnTo>
                    <a:pt x="58826" y="124828"/>
                  </a:lnTo>
                  <a:lnTo>
                    <a:pt x="34023" y="164757"/>
                  </a:lnTo>
                  <a:lnTo>
                    <a:pt x="15544" y="208483"/>
                  </a:lnTo>
                  <a:lnTo>
                    <a:pt x="3987" y="255384"/>
                  </a:lnTo>
                  <a:lnTo>
                    <a:pt x="0" y="304800"/>
                  </a:lnTo>
                  <a:lnTo>
                    <a:pt x="3987" y="354228"/>
                  </a:lnTo>
                  <a:lnTo>
                    <a:pt x="15544" y="401129"/>
                  </a:lnTo>
                  <a:lnTo>
                    <a:pt x="34023" y="444855"/>
                  </a:lnTo>
                  <a:lnTo>
                    <a:pt x="58826" y="484797"/>
                  </a:lnTo>
                  <a:lnTo>
                    <a:pt x="89293" y="520306"/>
                  </a:lnTo>
                  <a:lnTo>
                    <a:pt x="124815" y="550773"/>
                  </a:lnTo>
                  <a:lnTo>
                    <a:pt x="164744" y="575576"/>
                  </a:lnTo>
                  <a:lnTo>
                    <a:pt x="208483" y="594055"/>
                  </a:lnTo>
                  <a:lnTo>
                    <a:pt x="255371" y="605612"/>
                  </a:lnTo>
                  <a:lnTo>
                    <a:pt x="304800" y="609600"/>
                  </a:lnTo>
                  <a:lnTo>
                    <a:pt x="354215" y="605612"/>
                  </a:lnTo>
                  <a:lnTo>
                    <a:pt x="401116" y="594055"/>
                  </a:lnTo>
                  <a:lnTo>
                    <a:pt x="444842" y="575576"/>
                  </a:lnTo>
                  <a:lnTo>
                    <a:pt x="484784" y="550773"/>
                  </a:lnTo>
                  <a:lnTo>
                    <a:pt x="520293" y="520306"/>
                  </a:lnTo>
                  <a:lnTo>
                    <a:pt x="550773" y="484784"/>
                  </a:lnTo>
                  <a:lnTo>
                    <a:pt x="575564" y="444855"/>
                  </a:lnTo>
                  <a:lnTo>
                    <a:pt x="594055" y="401116"/>
                  </a:lnTo>
                  <a:lnTo>
                    <a:pt x="605599" y="354228"/>
                  </a:lnTo>
                  <a:lnTo>
                    <a:pt x="609600" y="304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337303" y="1026667"/>
              <a:ext cx="471170" cy="469900"/>
            </a:xfrm>
            <a:custGeom>
              <a:avLst/>
              <a:gdLst/>
              <a:ahLst/>
              <a:cxnLst/>
              <a:rect l="l" t="t" r="r" b="b"/>
              <a:pathLst>
                <a:path w="471170" h="469900">
                  <a:moveTo>
                    <a:pt x="258191" y="0"/>
                  </a:moveTo>
                  <a:lnTo>
                    <a:pt x="234187" y="0"/>
                  </a:lnTo>
                  <a:lnTo>
                    <a:pt x="210058" y="1270"/>
                  </a:lnTo>
                  <a:lnTo>
                    <a:pt x="164211" y="10160"/>
                  </a:lnTo>
                  <a:lnTo>
                    <a:pt x="122300" y="29210"/>
                  </a:lnTo>
                  <a:lnTo>
                    <a:pt x="84836" y="54610"/>
                  </a:lnTo>
                  <a:lnTo>
                    <a:pt x="52959" y="86360"/>
                  </a:lnTo>
                  <a:lnTo>
                    <a:pt x="27940" y="124460"/>
                  </a:lnTo>
                  <a:lnTo>
                    <a:pt x="10160" y="166370"/>
                  </a:lnTo>
                  <a:lnTo>
                    <a:pt x="1016" y="212089"/>
                  </a:lnTo>
                  <a:lnTo>
                    <a:pt x="0" y="236220"/>
                  </a:lnTo>
                  <a:lnTo>
                    <a:pt x="1397" y="260350"/>
                  </a:lnTo>
                  <a:lnTo>
                    <a:pt x="11049" y="306070"/>
                  </a:lnTo>
                  <a:lnTo>
                    <a:pt x="29083" y="347979"/>
                  </a:lnTo>
                  <a:lnTo>
                    <a:pt x="54610" y="386079"/>
                  </a:lnTo>
                  <a:lnTo>
                    <a:pt x="86613" y="417829"/>
                  </a:lnTo>
                  <a:lnTo>
                    <a:pt x="124333" y="443229"/>
                  </a:lnTo>
                  <a:lnTo>
                    <a:pt x="166750" y="461010"/>
                  </a:lnTo>
                  <a:lnTo>
                    <a:pt x="212725" y="469900"/>
                  </a:lnTo>
                  <a:lnTo>
                    <a:pt x="236728" y="469900"/>
                  </a:lnTo>
                  <a:lnTo>
                    <a:pt x="260858" y="468629"/>
                  </a:lnTo>
                  <a:lnTo>
                    <a:pt x="284099" y="466089"/>
                  </a:lnTo>
                  <a:lnTo>
                    <a:pt x="306705" y="459739"/>
                  </a:lnTo>
                  <a:lnTo>
                    <a:pt x="324696" y="453389"/>
                  </a:lnTo>
                  <a:lnTo>
                    <a:pt x="213487" y="453389"/>
                  </a:lnTo>
                  <a:lnTo>
                    <a:pt x="191770" y="449579"/>
                  </a:lnTo>
                  <a:lnTo>
                    <a:pt x="150749" y="436879"/>
                  </a:lnTo>
                  <a:lnTo>
                    <a:pt x="113537" y="416560"/>
                  </a:lnTo>
                  <a:lnTo>
                    <a:pt x="81153" y="389889"/>
                  </a:lnTo>
                  <a:lnTo>
                    <a:pt x="54356" y="358139"/>
                  </a:lnTo>
                  <a:lnTo>
                    <a:pt x="34162" y="321310"/>
                  </a:lnTo>
                  <a:lnTo>
                    <a:pt x="21336" y="279400"/>
                  </a:lnTo>
                  <a:lnTo>
                    <a:pt x="16827" y="236220"/>
                  </a:lnTo>
                  <a:lnTo>
                    <a:pt x="16823" y="233679"/>
                  </a:lnTo>
                  <a:lnTo>
                    <a:pt x="17780" y="213360"/>
                  </a:lnTo>
                  <a:lnTo>
                    <a:pt x="26416" y="170179"/>
                  </a:lnTo>
                  <a:lnTo>
                    <a:pt x="43053" y="130810"/>
                  </a:lnTo>
                  <a:lnTo>
                    <a:pt x="66421" y="96520"/>
                  </a:lnTo>
                  <a:lnTo>
                    <a:pt x="96138" y="66039"/>
                  </a:lnTo>
                  <a:lnTo>
                    <a:pt x="130937" y="43179"/>
                  </a:lnTo>
                  <a:lnTo>
                    <a:pt x="170053" y="26670"/>
                  </a:lnTo>
                  <a:lnTo>
                    <a:pt x="212598" y="17779"/>
                  </a:lnTo>
                  <a:lnTo>
                    <a:pt x="235076" y="16510"/>
                  </a:lnTo>
                  <a:lnTo>
                    <a:pt x="322495" y="16510"/>
                  </a:lnTo>
                  <a:lnTo>
                    <a:pt x="304292" y="10160"/>
                  </a:lnTo>
                  <a:lnTo>
                    <a:pt x="281686" y="3810"/>
                  </a:lnTo>
                  <a:lnTo>
                    <a:pt x="258191" y="0"/>
                  </a:lnTo>
                  <a:close/>
                </a:path>
                <a:path w="471170" h="469900">
                  <a:moveTo>
                    <a:pt x="322495" y="16510"/>
                  </a:moveTo>
                  <a:lnTo>
                    <a:pt x="235076" y="16510"/>
                  </a:lnTo>
                  <a:lnTo>
                    <a:pt x="257429" y="17779"/>
                  </a:lnTo>
                  <a:lnTo>
                    <a:pt x="279146" y="20320"/>
                  </a:lnTo>
                  <a:lnTo>
                    <a:pt x="320294" y="33020"/>
                  </a:lnTo>
                  <a:lnTo>
                    <a:pt x="357378" y="53339"/>
                  </a:lnTo>
                  <a:lnTo>
                    <a:pt x="389890" y="80010"/>
                  </a:lnTo>
                  <a:lnTo>
                    <a:pt x="416560" y="113029"/>
                  </a:lnTo>
                  <a:lnTo>
                    <a:pt x="436880" y="149860"/>
                  </a:lnTo>
                  <a:lnTo>
                    <a:pt x="449580" y="190500"/>
                  </a:lnTo>
                  <a:lnTo>
                    <a:pt x="454088" y="233679"/>
                  </a:lnTo>
                  <a:lnTo>
                    <a:pt x="454092" y="236220"/>
                  </a:lnTo>
                  <a:lnTo>
                    <a:pt x="453136" y="256539"/>
                  </a:lnTo>
                  <a:lnTo>
                    <a:pt x="444500" y="299720"/>
                  </a:lnTo>
                  <a:lnTo>
                    <a:pt x="427990" y="339089"/>
                  </a:lnTo>
                  <a:lnTo>
                    <a:pt x="404495" y="373379"/>
                  </a:lnTo>
                  <a:lnTo>
                    <a:pt x="374904" y="403860"/>
                  </a:lnTo>
                  <a:lnTo>
                    <a:pt x="340106" y="426720"/>
                  </a:lnTo>
                  <a:lnTo>
                    <a:pt x="300863" y="444500"/>
                  </a:lnTo>
                  <a:lnTo>
                    <a:pt x="258318" y="452120"/>
                  </a:lnTo>
                  <a:lnTo>
                    <a:pt x="235838" y="453389"/>
                  </a:lnTo>
                  <a:lnTo>
                    <a:pt x="324696" y="453389"/>
                  </a:lnTo>
                  <a:lnTo>
                    <a:pt x="368173" y="429260"/>
                  </a:lnTo>
                  <a:lnTo>
                    <a:pt x="402844" y="400050"/>
                  </a:lnTo>
                  <a:lnTo>
                    <a:pt x="431292" y="365760"/>
                  </a:lnTo>
                  <a:lnTo>
                    <a:pt x="452882" y="325120"/>
                  </a:lnTo>
                  <a:lnTo>
                    <a:pt x="466344" y="281939"/>
                  </a:lnTo>
                  <a:lnTo>
                    <a:pt x="470916" y="233679"/>
                  </a:lnTo>
                  <a:lnTo>
                    <a:pt x="469519" y="209550"/>
                  </a:lnTo>
                  <a:lnTo>
                    <a:pt x="459994" y="163829"/>
                  </a:lnTo>
                  <a:lnTo>
                    <a:pt x="441960" y="121920"/>
                  </a:lnTo>
                  <a:lnTo>
                    <a:pt x="416433" y="85089"/>
                  </a:lnTo>
                  <a:lnTo>
                    <a:pt x="384301" y="52070"/>
                  </a:lnTo>
                  <a:lnTo>
                    <a:pt x="346710" y="27939"/>
                  </a:lnTo>
                  <a:lnTo>
                    <a:pt x="326136" y="17779"/>
                  </a:lnTo>
                  <a:lnTo>
                    <a:pt x="322495" y="16510"/>
                  </a:lnTo>
                  <a:close/>
                </a:path>
                <a:path w="471170" h="469900">
                  <a:moveTo>
                    <a:pt x="235838" y="33020"/>
                  </a:moveTo>
                  <a:lnTo>
                    <a:pt x="195199" y="36829"/>
                  </a:lnTo>
                  <a:lnTo>
                    <a:pt x="157225" y="49529"/>
                  </a:lnTo>
                  <a:lnTo>
                    <a:pt x="122936" y="67310"/>
                  </a:lnTo>
                  <a:lnTo>
                    <a:pt x="92963" y="92710"/>
                  </a:lnTo>
                  <a:lnTo>
                    <a:pt x="68199" y="121920"/>
                  </a:lnTo>
                  <a:lnTo>
                    <a:pt x="49530" y="156210"/>
                  </a:lnTo>
                  <a:lnTo>
                    <a:pt x="37719" y="194310"/>
                  </a:lnTo>
                  <a:lnTo>
                    <a:pt x="33591" y="233679"/>
                  </a:lnTo>
                  <a:lnTo>
                    <a:pt x="33583" y="236220"/>
                  </a:lnTo>
                  <a:lnTo>
                    <a:pt x="34417" y="255270"/>
                  </a:lnTo>
                  <a:lnTo>
                    <a:pt x="42418" y="294639"/>
                  </a:lnTo>
                  <a:lnTo>
                    <a:pt x="57785" y="331470"/>
                  </a:lnTo>
                  <a:lnTo>
                    <a:pt x="79375" y="363220"/>
                  </a:lnTo>
                  <a:lnTo>
                    <a:pt x="106680" y="391160"/>
                  </a:lnTo>
                  <a:lnTo>
                    <a:pt x="138937" y="412750"/>
                  </a:lnTo>
                  <a:lnTo>
                    <a:pt x="175006" y="427989"/>
                  </a:lnTo>
                  <a:lnTo>
                    <a:pt x="214375" y="435610"/>
                  </a:lnTo>
                  <a:lnTo>
                    <a:pt x="235076" y="436879"/>
                  </a:lnTo>
                  <a:lnTo>
                    <a:pt x="255650" y="435610"/>
                  </a:lnTo>
                  <a:lnTo>
                    <a:pt x="275717" y="433070"/>
                  </a:lnTo>
                  <a:lnTo>
                    <a:pt x="295148" y="427989"/>
                  </a:lnTo>
                  <a:lnTo>
                    <a:pt x="313690" y="421639"/>
                  </a:lnTo>
                  <a:lnTo>
                    <a:pt x="316211" y="420370"/>
                  </a:lnTo>
                  <a:lnTo>
                    <a:pt x="234187" y="420370"/>
                  </a:lnTo>
                  <a:lnTo>
                    <a:pt x="215137" y="419100"/>
                  </a:lnTo>
                  <a:lnTo>
                    <a:pt x="162306" y="405129"/>
                  </a:lnTo>
                  <a:lnTo>
                    <a:pt x="116840" y="377189"/>
                  </a:lnTo>
                  <a:lnTo>
                    <a:pt x="81153" y="337820"/>
                  </a:lnTo>
                  <a:lnTo>
                    <a:pt x="58166" y="289560"/>
                  </a:lnTo>
                  <a:lnTo>
                    <a:pt x="50292" y="233679"/>
                  </a:lnTo>
                  <a:lnTo>
                    <a:pt x="51308" y="214629"/>
                  </a:lnTo>
                  <a:lnTo>
                    <a:pt x="65278" y="162560"/>
                  </a:lnTo>
                  <a:lnTo>
                    <a:pt x="93345" y="116839"/>
                  </a:lnTo>
                  <a:lnTo>
                    <a:pt x="132969" y="81279"/>
                  </a:lnTo>
                  <a:lnTo>
                    <a:pt x="181737" y="57150"/>
                  </a:lnTo>
                  <a:lnTo>
                    <a:pt x="236728" y="49529"/>
                  </a:lnTo>
                  <a:lnTo>
                    <a:pt x="314451" y="49529"/>
                  </a:lnTo>
                  <a:lnTo>
                    <a:pt x="295910" y="41910"/>
                  </a:lnTo>
                  <a:lnTo>
                    <a:pt x="276606" y="36829"/>
                  </a:lnTo>
                  <a:lnTo>
                    <a:pt x="256540" y="34289"/>
                  </a:lnTo>
                  <a:lnTo>
                    <a:pt x="235838" y="33020"/>
                  </a:lnTo>
                  <a:close/>
                </a:path>
                <a:path w="471170" h="469900">
                  <a:moveTo>
                    <a:pt x="314451" y="49529"/>
                  </a:moveTo>
                  <a:lnTo>
                    <a:pt x="236728" y="49529"/>
                  </a:lnTo>
                  <a:lnTo>
                    <a:pt x="255778" y="50800"/>
                  </a:lnTo>
                  <a:lnTo>
                    <a:pt x="273938" y="53339"/>
                  </a:lnTo>
                  <a:lnTo>
                    <a:pt x="324866" y="72389"/>
                  </a:lnTo>
                  <a:lnTo>
                    <a:pt x="367284" y="105410"/>
                  </a:lnTo>
                  <a:lnTo>
                    <a:pt x="398907" y="148589"/>
                  </a:lnTo>
                  <a:lnTo>
                    <a:pt x="417068" y="199389"/>
                  </a:lnTo>
                  <a:lnTo>
                    <a:pt x="420624" y="236220"/>
                  </a:lnTo>
                  <a:lnTo>
                    <a:pt x="419608" y="255270"/>
                  </a:lnTo>
                  <a:lnTo>
                    <a:pt x="405638" y="308610"/>
                  </a:lnTo>
                  <a:lnTo>
                    <a:pt x="377571" y="354329"/>
                  </a:lnTo>
                  <a:lnTo>
                    <a:pt x="338074" y="389889"/>
                  </a:lnTo>
                  <a:lnTo>
                    <a:pt x="289433" y="412750"/>
                  </a:lnTo>
                  <a:lnTo>
                    <a:pt x="234187" y="420370"/>
                  </a:lnTo>
                  <a:lnTo>
                    <a:pt x="316211" y="420370"/>
                  </a:lnTo>
                  <a:lnTo>
                    <a:pt x="363600" y="391160"/>
                  </a:lnTo>
                  <a:lnTo>
                    <a:pt x="391033" y="364489"/>
                  </a:lnTo>
                  <a:lnTo>
                    <a:pt x="412876" y="331470"/>
                  </a:lnTo>
                  <a:lnTo>
                    <a:pt x="428244" y="295910"/>
                  </a:lnTo>
                  <a:lnTo>
                    <a:pt x="436372" y="256539"/>
                  </a:lnTo>
                  <a:lnTo>
                    <a:pt x="437332" y="233679"/>
                  </a:lnTo>
                  <a:lnTo>
                    <a:pt x="436499" y="214629"/>
                  </a:lnTo>
                  <a:lnTo>
                    <a:pt x="428498" y="175260"/>
                  </a:lnTo>
                  <a:lnTo>
                    <a:pt x="413258" y="139700"/>
                  </a:lnTo>
                  <a:lnTo>
                    <a:pt x="391541" y="106679"/>
                  </a:lnTo>
                  <a:lnTo>
                    <a:pt x="364236" y="80010"/>
                  </a:lnTo>
                  <a:lnTo>
                    <a:pt x="332105" y="57150"/>
                  </a:lnTo>
                  <a:lnTo>
                    <a:pt x="314451" y="49529"/>
                  </a:lnTo>
                  <a:close/>
                </a:path>
              </a:pathLst>
            </a:custGeom>
            <a:solidFill>
              <a:srgbClr val="7A97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562855" y="1575816"/>
              <a:ext cx="9525" cy="4819015"/>
            </a:xfrm>
            <a:custGeom>
              <a:avLst/>
              <a:gdLst/>
              <a:ahLst/>
              <a:cxnLst/>
              <a:rect l="l" t="t" r="r" b="b"/>
              <a:pathLst>
                <a:path w="9525" h="4819015">
                  <a:moveTo>
                    <a:pt x="0" y="4818888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636B85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0" y="6705599"/>
            <a:ext cx="9144000" cy="152400"/>
          </a:xfrm>
          <a:custGeom>
            <a:avLst/>
            <a:gdLst/>
            <a:ahLst/>
            <a:cxnLst/>
            <a:rect l="l" t="t" r="r" b="b"/>
            <a:pathLst>
              <a:path w="9144000" h="152400">
                <a:moveTo>
                  <a:pt x="9144000" y="0"/>
                </a:moveTo>
                <a:lnTo>
                  <a:pt x="0" y="0"/>
                </a:lnTo>
                <a:lnTo>
                  <a:pt x="0" y="152400"/>
                </a:lnTo>
                <a:lnTo>
                  <a:pt x="9144000" y="152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914806" y="412750"/>
            <a:ext cx="730758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5" dirty="0">
                <a:solidFill>
                  <a:srgbClr val="7A9799"/>
                </a:solidFill>
                <a:latin typeface="Georgia"/>
                <a:cs typeface="Georgia"/>
              </a:rPr>
              <a:t>ENERGI DAN </a:t>
            </a:r>
            <a:r>
              <a:rPr sz="3300" dirty="0">
                <a:solidFill>
                  <a:srgbClr val="7A9799"/>
                </a:solidFill>
                <a:latin typeface="Georgia"/>
                <a:cs typeface="Georgia"/>
              </a:rPr>
              <a:t>TENAGA</a:t>
            </a:r>
            <a:r>
              <a:rPr sz="3300" spc="-80" dirty="0">
                <a:solidFill>
                  <a:srgbClr val="7A9799"/>
                </a:solidFill>
                <a:latin typeface="Georgia"/>
                <a:cs typeface="Georgia"/>
              </a:rPr>
              <a:t> </a:t>
            </a:r>
            <a:r>
              <a:rPr sz="3300" spc="-5" dirty="0">
                <a:solidFill>
                  <a:srgbClr val="7A9799"/>
                </a:solidFill>
                <a:latin typeface="Georgia"/>
                <a:cs typeface="Georgia"/>
              </a:rPr>
              <a:t>GELOMBANG</a:t>
            </a:r>
            <a:endParaRPr sz="3300">
              <a:latin typeface="Georgia"/>
              <a:cs typeface="Georg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5091" y="1428266"/>
            <a:ext cx="3920490" cy="39211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12420" marR="30480" indent="-274320">
              <a:lnSpc>
                <a:spcPct val="114100"/>
              </a:lnSpc>
              <a:spcBef>
                <a:spcPts val="110"/>
              </a:spcBef>
              <a:buClr>
                <a:srgbClr val="D16248"/>
              </a:buClr>
              <a:buSzPct val="83928"/>
              <a:buFont typeface="Wingdings 2"/>
              <a:buChar char=""/>
              <a:tabLst>
                <a:tab pos="312420" algn="l"/>
              </a:tabLst>
            </a:pPr>
            <a:r>
              <a:rPr sz="2800" dirty="0">
                <a:latin typeface="Georgia"/>
                <a:cs typeface="Georgia"/>
              </a:rPr>
              <a:t>E</a:t>
            </a:r>
            <a:r>
              <a:rPr sz="2775" baseline="-21021" dirty="0">
                <a:latin typeface="Georgia"/>
                <a:cs typeface="Georgia"/>
              </a:rPr>
              <a:t>k </a:t>
            </a:r>
            <a:r>
              <a:rPr sz="2800" spc="-5" dirty="0">
                <a:latin typeface="Georgia"/>
                <a:cs typeface="Georgia"/>
              </a:rPr>
              <a:t>glb </a:t>
            </a:r>
            <a:r>
              <a:rPr sz="2800" spc="-10" dirty="0">
                <a:latin typeface="Georgia"/>
                <a:cs typeface="Georgia"/>
              </a:rPr>
              <a:t>adalah energi yg  disebabkan </a:t>
            </a:r>
            <a:r>
              <a:rPr sz="2800" spc="-5" dirty="0">
                <a:latin typeface="Georgia"/>
                <a:cs typeface="Georgia"/>
              </a:rPr>
              <a:t>oleh  kecep. </a:t>
            </a:r>
            <a:r>
              <a:rPr sz="2800" spc="-10" dirty="0">
                <a:latin typeface="Georgia"/>
                <a:cs typeface="Georgia"/>
              </a:rPr>
              <a:t>partikel </a:t>
            </a:r>
            <a:r>
              <a:rPr sz="2800" spc="-5" dirty="0">
                <a:latin typeface="Georgia"/>
                <a:cs typeface="Georgia"/>
              </a:rPr>
              <a:t>air krn  adanya gerak glb.  </a:t>
            </a:r>
            <a:r>
              <a:rPr sz="2800" spc="-10" dirty="0">
                <a:latin typeface="Georgia"/>
                <a:cs typeface="Georgia"/>
              </a:rPr>
              <a:t>Untuk </a:t>
            </a:r>
            <a:r>
              <a:rPr sz="2800" spc="-5" dirty="0">
                <a:latin typeface="Georgia"/>
                <a:cs typeface="Georgia"/>
              </a:rPr>
              <a:t>glb </a:t>
            </a:r>
            <a:r>
              <a:rPr sz="2800" spc="-10" dirty="0">
                <a:latin typeface="Georgia"/>
                <a:cs typeface="Georgia"/>
              </a:rPr>
              <a:t>sinusiodal  besarnya </a:t>
            </a:r>
            <a:r>
              <a:rPr sz="2800" dirty="0">
                <a:latin typeface="Georgia"/>
                <a:cs typeface="Georgia"/>
              </a:rPr>
              <a:t>E</a:t>
            </a:r>
            <a:r>
              <a:rPr sz="2775" baseline="-21021" dirty="0">
                <a:latin typeface="Georgia"/>
                <a:cs typeface="Georgia"/>
              </a:rPr>
              <a:t>k </a:t>
            </a:r>
            <a:r>
              <a:rPr sz="2800" spc="-10" dirty="0">
                <a:latin typeface="Georgia"/>
                <a:cs typeface="Georgia"/>
              </a:rPr>
              <a:t>satu  panjang </a:t>
            </a:r>
            <a:r>
              <a:rPr sz="2800" spc="-5" dirty="0">
                <a:latin typeface="Georgia"/>
                <a:cs typeface="Georgia"/>
              </a:rPr>
              <a:t>glb tiap  </a:t>
            </a:r>
            <a:r>
              <a:rPr sz="2800" spc="-10" dirty="0">
                <a:latin typeface="Georgia"/>
                <a:cs typeface="Georgia"/>
              </a:rPr>
              <a:t>satuan</a:t>
            </a:r>
            <a:r>
              <a:rPr sz="2800" spc="15" dirty="0">
                <a:latin typeface="Georgia"/>
                <a:cs typeface="Georgia"/>
              </a:rPr>
              <a:t> </a:t>
            </a:r>
            <a:r>
              <a:rPr sz="2800" spc="-5" dirty="0">
                <a:latin typeface="Georgia"/>
                <a:cs typeface="Georgia"/>
              </a:rPr>
              <a:t>lebar:</a:t>
            </a:r>
            <a:endParaRPr sz="2800">
              <a:latin typeface="Georgia"/>
              <a:cs typeface="Georg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0491" y="5502351"/>
            <a:ext cx="193040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50" spc="10" dirty="0">
                <a:solidFill>
                  <a:srgbClr val="D16248"/>
                </a:solidFill>
                <a:latin typeface="Wingdings 2"/>
                <a:cs typeface="Wingdings 2"/>
              </a:rPr>
              <a:t></a:t>
            </a:r>
            <a:endParaRPr sz="2350">
              <a:latin typeface="Wingdings 2"/>
              <a:cs typeface="Wingdings 2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854828" y="1470642"/>
            <a:ext cx="3839845" cy="3430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12420" marR="30480" indent="-274320">
              <a:lnSpc>
                <a:spcPct val="113900"/>
              </a:lnSpc>
              <a:spcBef>
                <a:spcPts val="120"/>
              </a:spcBef>
              <a:buClr>
                <a:srgbClr val="D16248"/>
              </a:buClr>
              <a:buSzPct val="83928"/>
              <a:buFont typeface="Wingdings 2"/>
              <a:buChar char=""/>
              <a:tabLst>
                <a:tab pos="312420" algn="l"/>
                <a:tab pos="821055" algn="l"/>
              </a:tabLst>
            </a:pPr>
            <a:r>
              <a:rPr sz="2800" dirty="0">
                <a:latin typeface="Georgia"/>
                <a:cs typeface="Georgia"/>
              </a:rPr>
              <a:t>E</a:t>
            </a:r>
            <a:r>
              <a:rPr sz="2775" baseline="-21021" dirty="0">
                <a:latin typeface="Georgia"/>
                <a:cs typeface="Georgia"/>
              </a:rPr>
              <a:t>p	</a:t>
            </a:r>
            <a:r>
              <a:rPr sz="2800" spc="-5" dirty="0">
                <a:latin typeface="Georgia"/>
                <a:cs typeface="Georgia"/>
              </a:rPr>
              <a:t>adlh energi </a:t>
            </a:r>
            <a:r>
              <a:rPr sz="2800" spc="-10" dirty="0">
                <a:latin typeface="Georgia"/>
                <a:cs typeface="Georgia"/>
              </a:rPr>
              <a:t>yg  dihasilkan </a:t>
            </a:r>
            <a:r>
              <a:rPr sz="2800" spc="-5" dirty="0">
                <a:latin typeface="Georgia"/>
                <a:cs typeface="Georgia"/>
              </a:rPr>
              <a:t>oleh  </a:t>
            </a:r>
            <a:r>
              <a:rPr sz="2800" spc="-10" dirty="0">
                <a:latin typeface="Georgia"/>
                <a:cs typeface="Georgia"/>
              </a:rPr>
              <a:t>perpind. </a:t>
            </a:r>
            <a:r>
              <a:rPr sz="2800" spc="-5" dirty="0">
                <a:latin typeface="Georgia"/>
                <a:cs typeface="Georgia"/>
              </a:rPr>
              <a:t>muka air krn  adanya gelombang.</a:t>
            </a:r>
            <a:r>
              <a:rPr sz="2800" spc="-65" dirty="0">
                <a:latin typeface="Georgia"/>
                <a:cs typeface="Georgia"/>
              </a:rPr>
              <a:t> </a:t>
            </a:r>
            <a:r>
              <a:rPr sz="2800" spc="5" dirty="0">
                <a:latin typeface="Georgia"/>
                <a:cs typeface="Georgia"/>
              </a:rPr>
              <a:t>E</a:t>
            </a:r>
            <a:r>
              <a:rPr sz="2775" spc="7" baseline="-21021" dirty="0">
                <a:latin typeface="Georgia"/>
                <a:cs typeface="Georgia"/>
              </a:rPr>
              <a:t>p </a:t>
            </a:r>
            <a:r>
              <a:rPr sz="1850" spc="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per satuan lebar  </a:t>
            </a:r>
            <a:r>
              <a:rPr sz="2800" spc="-5" dirty="0">
                <a:latin typeface="Georgia"/>
                <a:cs typeface="Georgia"/>
              </a:rPr>
              <a:t>puncak glb </a:t>
            </a:r>
            <a:r>
              <a:rPr sz="2800" spc="-10" dirty="0">
                <a:latin typeface="Georgia"/>
                <a:cs typeface="Georgia"/>
              </a:rPr>
              <a:t>per  panjang</a:t>
            </a:r>
            <a:r>
              <a:rPr sz="2800" spc="-5" dirty="0">
                <a:latin typeface="Georgia"/>
                <a:cs typeface="Georgia"/>
              </a:rPr>
              <a:t> glb:</a:t>
            </a:r>
            <a:endParaRPr sz="2800">
              <a:latin typeface="Georgia"/>
              <a:cs typeface="Georg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942276" y="5995662"/>
            <a:ext cx="406400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50" b="1" spc="75" dirty="0">
                <a:latin typeface="Segoe Print"/>
                <a:cs typeface="Segoe Print"/>
              </a:rPr>
              <a:t>16</a:t>
            </a:r>
            <a:endParaRPr sz="1950">
              <a:latin typeface="Segoe Print"/>
              <a:cs typeface="Segoe Prin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199645" y="5517582"/>
            <a:ext cx="212090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50" b="1" spc="45" dirty="0">
                <a:latin typeface="Segoe Print"/>
                <a:cs typeface="Segoe Print"/>
              </a:rPr>
              <a:t>2</a:t>
            </a:r>
            <a:endParaRPr sz="1950">
              <a:latin typeface="Segoe Print"/>
              <a:cs typeface="Segoe Prin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39141" y="5631283"/>
            <a:ext cx="1566545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  <a:tabLst>
                <a:tab pos="1367155" algn="l"/>
              </a:tabLst>
            </a:pPr>
            <a:r>
              <a:rPr sz="2925" b="1" spc="52" baseline="-38461" dirty="0">
                <a:latin typeface="Segoe Print"/>
                <a:cs typeface="Segoe Print"/>
              </a:rPr>
              <a:t>E</a:t>
            </a:r>
            <a:r>
              <a:rPr sz="2925" b="1" spc="52" baseline="-56980" dirty="0">
                <a:latin typeface="Segoe Print"/>
                <a:cs typeface="Segoe Print"/>
              </a:rPr>
              <a:t>k</a:t>
            </a:r>
            <a:r>
              <a:rPr sz="2925" b="1" spc="-75" baseline="-56980" dirty="0">
                <a:latin typeface="Segoe Print"/>
                <a:cs typeface="Segoe Print"/>
              </a:rPr>
              <a:t> </a:t>
            </a:r>
            <a:r>
              <a:rPr sz="2925" b="1" spc="52" baseline="-38461" dirty="0">
                <a:latin typeface="Symbol"/>
                <a:cs typeface="Symbol"/>
              </a:rPr>
              <a:t></a:t>
            </a:r>
            <a:r>
              <a:rPr sz="1950" b="1" u="sng" spc="8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950" b="1" u="sng" spc="30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ρgH	</a:t>
            </a:r>
            <a:r>
              <a:rPr sz="1950" b="1" u="sng" spc="40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L</a:t>
            </a:r>
            <a:endParaRPr sz="1950">
              <a:latin typeface="Segoe Print"/>
              <a:cs typeface="Segoe Print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470909" y="5761716"/>
            <a:ext cx="755015" cy="0"/>
          </a:xfrm>
          <a:custGeom>
            <a:avLst/>
            <a:gdLst/>
            <a:ahLst/>
            <a:cxnLst/>
            <a:rect l="l" t="t" r="r" b="b"/>
            <a:pathLst>
              <a:path w="755015">
                <a:moveTo>
                  <a:pt x="0" y="0"/>
                </a:moveTo>
                <a:lnTo>
                  <a:pt x="754405" y="0"/>
                </a:lnTo>
              </a:path>
            </a:pathLst>
          </a:custGeom>
          <a:ln w="63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6684025" y="5753557"/>
            <a:ext cx="280035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50" b="1" spc="20" dirty="0">
                <a:latin typeface="Times New Roman"/>
                <a:cs typeface="Times New Roman"/>
              </a:rPr>
              <a:t>16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998288" y="5623763"/>
            <a:ext cx="168275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50" b="1" spc="35" dirty="0">
                <a:latin typeface="Times New Roman"/>
                <a:cs typeface="Times New Roman"/>
              </a:rPr>
              <a:t>p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861143" y="5560672"/>
            <a:ext cx="196850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50" b="1" spc="40" dirty="0">
                <a:latin typeface="Times New Roman"/>
                <a:cs typeface="Times New Roman"/>
              </a:rPr>
              <a:t>E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220488" y="5404004"/>
            <a:ext cx="1076325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2925" b="1" spc="52" baseline="-35612" dirty="0">
                <a:latin typeface="Symbol"/>
                <a:cs typeface="Symbol"/>
              </a:rPr>
              <a:t></a:t>
            </a:r>
            <a:r>
              <a:rPr sz="2925" b="1" spc="-15" baseline="-35612" dirty="0">
                <a:latin typeface="Times New Roman"/>
                <a:cs typeface="Times New Roman"/>
              </a:rPr>
              <a:t> </a:t>
            </a:r>
            <a:r>
              <a:rPr sz="1950" b="1" spc="75" dirty="0">
                <a:latin typeface="Symbol"/>
                <a:cs typeface="Symbol"/>
              </a:rPr>
              <a:t></a:t>
            </a:r>
            <a:r>
              <a:rPr sz="1950" b="1" spc="75" dirty="0">
                <a:latin typeface="Times New Roman"/>
                <a:cs typeface="Times New Roman"/>
              </a:rPr>
              <a:t>gH</a:t>
            </a:r>
            <a:r>
              <a:rPr sz="2925" b="1" spc="112" baseline="25641" dirty="0">
                <a:latin typeface="Times New Roman"/>
                <a:cs typeface="Times New Roman"/>
              </a:rPr>
              <a:t>2</a:t>
            </a:r>
            <a:r>
              <a:rPr sz="1950" b="1" spc="75" dirty="0">
                <a:latin typeface="Times New Roman"/>
                <a:cs typeface="Times New Roman"/>
              </a:rPr>
              <a:t>L</a:t>
            </a:r>
            <a:endParaRPr sz="195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09600"/>
            <a:ext cx="7674429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99" y="2719386"/>
            <a:ext cx="7542395" cy="162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92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1354</TotalTime>
  <Words>674</Words>
  <Application>Microsoft Office PowerPoint</Application>
  <PresentationFormat>On-screen Show (4:3)</PresentationFormat>
  <Paragraphs>194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 Narrow</vt:lpstr>
      <vt:lpstr>Calibri</vt:lpstr>
      <vt:lpstr>Comic Sans MS</vt:lpstr>
      <vt:lpstr>Georgia</vt:lpstr>
      <vt:lpstr>Segoe Print</vt:lpstr>
      <vt:lpstr>Symbol</vt:lpstr>
      <vt:lpstr>Tahoma</vt:lpstr>
      <vt:lpstr>Times New Roman</vt:lpstr>
      <vt:lpstr>Viner Hand ITC</vt:lpstr>
      <vt:lpstr>Wingdings 2</vt:lpstr>
      <vt:lpstr>Office Theme</vt:lpstr>
      <vt:lpstr>TEORI GELOMBANG AIRY</vt:lpstr>
      <vt:lpstr>dengan :</vt:lpstr>
      <vt:lpstr>PowerPoint Presentation</vt:lpstr>
      <vt:lpstr>PowerPoint Presentation</vt:lpstr>
      <vt:lpstr>PowerPoint Presentation</vt:lpstr>
      <vt:lpstr>B. PERCEPATAN PARTIKEL AIR</vt:lpstr>
      <vt:lpstr>cosh k d  y</vt:lpstr>
      <vt:lpstr>Parameter penting lainnya dari gelb  amplitudo kecil adalah perpindahan  partikel air di dalam gelb.</vt:lpstr>
      <vt:lpstr>PowerPoint Presentation</vt:lpstr>
      <vt:lpstr>PowerPoint Presentation</vt:lpstr>
      <vt:lpstr>GERAK ORBITAL PARTIKEL AIR DI  LAUT DANGKAL, TRANSISI DAN  DALAM</vt:lpstr>
      <vt:lpstr>CEPAT RAMBAT GELOMBANG DAN  PANJANG GELOMBANG</vt:lpstr>
      <vt:lpstr>KLASIFIKASI GELOMBANG MENURUT  KEDALAMAN RELATIF</vt:lpstr>
      <vt:lpstr>KLASIFIKASI GELOMBANG MENURUT KEDALAMAN RELATIF berguna untuk  menyederhanakan rumus-rumus  gelombang.</vt:lpstr>
      <vt:lpstr>Glbang di laut dangkal,</vt:lpstr>
      <vt:lpstr>ENERGI DAN TENAGA GELOMBANG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aaaaa</dc:creator>
  <cp:lastModifiedBy>Mr.Luqman</cp:lastModifiedBy>
  <cp:revision>4</cp:revision>
  <dcterms:created xsi:type="dcterms:W3CDTF">2020-10-13T16:07:55Z</dcterms:created>
  <dcterms:modified xsi:type="dcterms:W3CDTF">2022-09-22T00:30:45Z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2013-11-12T00:00:00Z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2020-10-13T00:00:00Z</vt:filetime>
  </property>
</Properties>
</file>