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</p:sldMasterIdLst>
  <p:sldIdLst>
    <p:sldId id="287" r:id="rId3"/>
    <p:sldId id="256" r:id="rId4"/>
    <p:sldId id="257" r:id="rId5"/>
    <p:sldId id="286" r:id="rId6"/>
    <p:sldId id="258" r:id="rId7"/>
    <p:sldId id="260" r:id="rId8"/>
    <p:sldId id="259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81" r:id="rId17"/>
    <p:sldId id="282" r:id="rId18"/>
    <p:sldId id="283" r:id="rId19"/>
    <p:sldId id="274" r:id="rId20"/>
    <p:sldId id="268" r:id="rId21"/>
    <p:sldId id="269" r:id="rId22"/>
    <p:sldId id="270" r:id="rId23"/>
    <p:sldId id="278" r:id="rId24"/>
    <p:sldId id="279" r:id="rId25"/>
    <p:sldId id="285" r:id="rId26"/>
    <p:sldId id="271" r:id="rId27"/>
    <p:sldId id="275" r:id="rId28"/>
    <p:sldId id="277" r:id="rId29"/>
    <p:sldId id="284" r:id="rId30"/>
    <p:sldId id="280" r:id="rId31"/>
    <p:sldId id="272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136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ater3"/>
          <p:cNvSpPr/>
          <p:nvPr/>
        </p:nvSpPr>
        <p:spPr bwMode="gray">
          <a:xfrm>
            <a:off x="1914" y="5243130"/>
            <a:ext cx="9141714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5" name="sky"/>
          <p:cNvSpPr/>
          <p:nvPr/>
        </p:nvSpPr>
        <p:spPr bwMode="white">
          <a:xfrm>
            <a:off x="1914" y="0"/>
            <a:ext cx="9141714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pic>
        <p:nvPicPr>
          <p:cNvPr id="6" name="water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ltGray">
          <a:xfrm>
            <a:off x="-1069" y="5497898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water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069" y="5221111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-1069" y="5961106"/>
            <a:ext cx="9141714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9404" y="1309047"/>
            <a:ext cx="7202092" cy="2667000"/>
          </a:xfrm>
        </p:spPr>
        <p:txBody>
          <a:bodyPr anchor="b">
            <a:noAutofit/>
          </a:bodyPr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9404" y="4038600"/>
            <a:ext cx="72009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35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59566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0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7220" rtlCol="0" anchor="ctr"/>
          <a:lstStyle/>
          <a:p>
            <a:pPr algn="ctr"/>
            <a:endParaRPr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60" y="1309047"/>
            <a:ext cx="7200939" cy="2667000"/>
          </a:xfrm>
        </p:spPr>
        <p:txBody>
          <a:bodyPr anchor="b">
            <a:normAutofit/>
          </a:bodyPr>
          <a:lstStyle>
            <a:lvl1pPr algn="ctr">
              <a:defRPr sz="45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0360" y="4038600"/>
            <a:ext cx="72009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5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84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9160" y="1572768"/>
            <a:ext cx="3429000" cy="4142232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840" y="1572768"/>
            <a:ext cx="3429000" cy="4142232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58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5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40" y="2365861"/>
            <a:ext cx="3429000" cy="334914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916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5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9160" y="2365861"/>
            <a:ext cx="3429000" cy="334914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456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68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ky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7220" rtlCol="0" anchor="ctr"/>
          <a:lstStyle/>
          <a:p>
            <a:pPr algn="ctr"/>
            <a:endParaRPr sz="135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64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310" y="685800"/>
            <a:ext cx="5143500" cy="457200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90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255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70310" y="685800"/>
            <a:ext cx="51435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46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23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5440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800725" cy="5440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84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ater3"/>
          <p:cNvSpPr/>
          <p:nvPr/>
        </p:nvSpPr>
        <p:spPr bwMode="gray">
          <a:xfrm>
            <a:off x="1914" y="5243130"/>
            <a:ext cx="9141714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5" name="sky"/>
          <p:cNvSpPr/>
          <p:nvPr/>
        </p:nvSpPr>
        <p:spPr bwMode="white">
          <a:xfrm>
            <a:off x="1914" y="0"/>
            <a:ext cx="9141714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pic>
        <p:nvPicPr>
          <p:cNvPr id="6" name="water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ltGray">
          <a:xfrm>
            <a:off x="-1069" y="5497898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water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069" y="5221111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-1069" y="5961106"/>
            <a:ext cx="9141714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9404" y="1309047"/>
            <a:ext cx="7202092" cy="2667000"/>
          </a:xfrm>
        </p:spPr>
        <p:txBody>
          <a:bodyPr anchor="b">
            <a:noAutofit/>
          </a:bodyPr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9404" y="4038600"/>
            <a:ext cx="72009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35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5407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77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7220" rtlCol="0" anchor="ctr"/>
          <a:lstStyle/>
          <a:p>
            <a:pPr algn="ctr"/>
            <a:endParaRPr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60" y="1309047"/>
            <a:ext cx="7200939" cy="2667000"/>
          </a:xfrm>
        </p:spPr>
        <p:txBody>
          <a:bodyPr anchor="b">
            <a:normAutofit/>
          </a:bodyPr>
          <a:lstStyle>
            <a:lvl1pPr algn="ctr">
              <a:defRPr sz="45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0360" y="4038600"/>
            <a:ext cx="72009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5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99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9160" y="1572768"/>
            <a:ext cx="3429000" cy="4142232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840" y="1572768"/>
            <a:ext cx="3429000" cy="4142232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03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5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40" y="2365861"/>
            <a:ext cx="3429000" cy="334914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916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5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9160" y="2365861"/>
            <a:ext cx="3429000" cy="334914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204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419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ky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7220" rtlCol="0" anchor="ctr"/>
          <a:lstStyle/>
          <a:p>
            <a:pPr algn="ctr"/>
            <a:endParaRPr sz="135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97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310" y="685800"/>
            <a:ext cx="5143500" cy="457200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16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255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70310" y="685800"/>
            <a:ext cx="51435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37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46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5440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800725" cy="5440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2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7220" rtlCol="0" anchor="ctr"/>
          <a:lstStyle/>
          <a:p>
            <a:pPr algn="ctr"/>
            <a:endParaRPr sz="1350"/>
          </a:p>
        </p:txBody>
      </p:sp>
      <p:sp>
        <p:nvSpPr>
          <p:cNvPr id="8" name="water3"/>
          <p:cNvSpPr/>
          <p:nvPr/>
        </p:nvSpPr>
        <p:spPr bwMode="gray">
          <a:xfrm>
            <a:off x="1914" y="6064102"/>
            <a:ext cx="9141714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pic>
        <p:nvPicPr>
          <p:cNvPr id="9" name="water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white">
          <a:xfrm>
            <a:off x="-1069" y="6256182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water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069" y="5979395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5841" y="265176"/>
            <a:ext cx="713231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713232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5840" y="6601968"/>
            <a:ext cx="5369814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6832" y="6601968"/>
            <a:ext cx="72009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 cap="all" baseline="0">
                <a:solidFill>
                  <a:schemeClr val="tx1"/>
                </a:solidFill>
              </a:defRPr>
            </a:lvl1pPr>
          </a:lstStyle>
          <a:p>
            <a:fld id="{D0FACFDC-513F-4853-9FD9-FAC4D31C9B7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58100" y="6601968"/>
            <a:ext cx="4800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 cap="all" baseline="0">
                <a:solidFill>
                  <a:schemeClr val="tx1"/>
                </a:solidFill>
              </a:defRPr>
            </a:lvl1pPr>
          </a:lstStyle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249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5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05740" indent="-171450" algn="l" defTabSz="685800" rtl="0" eaLnBrk="1" latinLnBrk="0" hangingPunct="1">
        <a:lnSpc>
          <a:spcPct val="90000"/>
        </a:lnSpc>
        <a:spcBef>
          <a:spcPts val="1350"/>
        </a:spcBef>
        <a:buSzPct val="100000"/>
        <a:buFont typeface="Arial" pitchFamily="34" charset="0"/>
        <a:buChar char="•"/>
        <a:defRPr sz="15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411480" indent="-171450" algn="l" defTabSz="685800" rtl="0" eaLnBrk="1" latinLnBrk="0" hangingPunct="1">
        <a:lnSpc>
          <a:spcPct val="90000"/>
        </a:lnSpc>
        <a:spcBef>
          <a:spcPts val="750"/>
        </a:spcBef>
        <a:buSzPct val="100000"/>
        <a:buFont typeface="Arial" pitchFamily="34" charset="0"/>
        <a:buChar char="•"/>
        <a:defRPr sz="13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61722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•"/>
        <a:defRPr sz="12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82296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•"/>
        <a:defRPr sz="10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4pPr>
      <a:lvl5pPr marL="102870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•"/>
        <a:defRPr sz="10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5pPr>
      <a:lvl6pPr marL="123444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•"/>
        <a:defRPr sz="10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6pPr>
      <a:lvl7pPr marL="144018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•"/>
        <a:defRPr sz="10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7pPr>
      <a:lvl8pPr marL="164592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•"/>
        <a:defRPr sz="10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8pPr>
      <a:lvl9pPr marL="1680210" indent="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None/>
        <a:defRPr sz="10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7220" rtlCol="0" anchor="ctr"/>
          <a:lstStyle/>
          <a:p>
            <a:pPr algn="ctr"/>
            <a:endParaRPr sz="1350"/>
          </a:p>
        </p:txBody>
      </p:sp>
      <p:sp>
        <p:nvSpPr>
          <p:cNvPr id="8" name="water3"/>
          <p:cNvSpPr/>
          <p:nvPr/>
        </p:nvSpPr>
        <p:spPr bwMode="gray">
          <a:xfrm>
            <a:off x="1914" y="6064102"/>
            <a:ext cx="9141714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pic>
        <p:nvPicPr>
          <p:cNvPr id="9" name="water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white">
          <a:xfrm>
            <a:off x="-1069" y="6256182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water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069" y="5979395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5841" y="265176"/>
            <a:ext cx="713231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713232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5840" y="6601968"/>
            <a:ext cx="5369814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6832" y="6601968"/>
            <a:ext cx="72009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 cap="all" baseline="0">
                <a:solidFill>
                  <a:schemeClr val="tx1"/>
                </a:solidFill>
              </a:defRPr>
            </a:lvl1pPr>
          </a:lstStyle>
          <a:p>
            <a:fld id="{D0FACFDC-513F-4853-9FD9-FAC4D31C9B79}" type="datetimeFigureOut">
              <a:rPr lang="en-US" smtClean="0"/>
              <a:pPr/>
              <a:t>9/15/2022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58100" y="6601968"/>
            <a:ext cx="4800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 cap="all" baseline="0">
                <a:solidFill>
                  <a:schemeClr val="tx1"/>
                </a:solidFill>
              </a:defRPr>
            </a:lvl1pPr>
          </a:lstStyle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749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5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05740" indent="-171450" algn="l" defTabSz="685800" rtl="0" eaLnBrk="1" latinLnBrk="0" hangingPunct="1">
        <a:lnSpc>
          <a:spcPct val="90000"/>
        </a:lnSpc>
        <a:spcBef>
          <a:spcPts val="1350"/>
        </a:spcBef>
        <a:buSzPct val="100000"/>
        <a:buFont typeface="Arial" pitchFamily="34" charset="0"/>
        <a:buChar char="•"/>
        <a:defRPr sz="15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411480" indent="-171450" algn="l" defTabSz="685800" rtl="0" eaLnBrk="1" latinLnBrk="0" hangingPunct="1">
        <a:lnSpc>
          <a:spcPct val="90000"/>
        </a:lnSpc>
        <a:spcBef>
          <a:spcPts val="750"/>
        </a:spcBef>
        <a:buSzPct val="100000"/>
        <a:buFont typeface="Arial" pitchFamily="34" charset="0"/>
        <a:buChar char="•"/>
        <a:defRPr sz="13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61722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•"/>
        <a:defRPr sz="12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82296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•"/>
        <a:defRPr sz="10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4pPr>
      <a:lvl5pPr marL="102870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•"/>
        <a:defRPr sz="10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5pPr>
      <a:lvl6pPr marL="123444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•"/>
        <a:defRPr sz="10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6pPr>
      <a:lvl7pPr marL="144018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•"/>
        <a:defRPr sz="10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7pPr>
      <a:lvl8pPr marL="164592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•"/>
        <a:defRPr sz="10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8pPr>
      <a:lvl9pPr marL="1680210" indent="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None/>
        <a:defRPr sz="10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 smtClean="0"/>
              <a:t>Perencanaan Pelabuhan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65086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81001"/>
            <a:ext cx="7772400" cy="914400"/>
          </a:xfrm>
        </p:spPr>
        <p:txBody>
          <a:bodyPr>
            <a:noAutofit/>
          </a:bodyPr>
          <a:lstStyle/>
          <a:p>
            <a:pPr algn="l"/>
            <a:r>
              <a:rPr lang="en-US" sz="4000" dirty="0" smtClean="0">
                <a:solidFill>
                  <a:schemeClr val="tx1"/>
                </a:solidFill>
              </a:rPr>
              <a:t>PERENCANAAN PELABUHAN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1768257"/>
            <a:ext cx="85344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v-SE" sz="2800" dirty="0" smtClean="0"/>
              <a:t>Pembangunan pelabuhan memakan biaya yang sangat besar. Oleh karena itu </a:t>
            </a:r>
            <a:r>
              <a:rPr lang="en-US" sz="2800" dirty="0" err="1" smtClean="0"/>
              <a:t>diperlukan</a:t>
            </a:r>
            <a:r>
              <a:rPr lang="en-US" sz="2800" dirty="0" smtClean="0"/>
              <a:t> </a:t>
            </a:r>
            <a:r>
              <a:rPr lang="en-US" sz="2800" dirty="0" err="1" smtClean="0"/>
              <a:t>suatu</a:t>
            </a:r>
            <a:r>
              <a:rPr lang="en-US" sz="2800" dirty="0" smtClean="0"/>
              <a:t> </a:t>
            </a:r>
            <a:r>
              <a:rPr lang="en-US" sz="2800" dirty="0" err="1" smtClean="0"/>
              <a:t>perhitungan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pertimbangan</a:t>
            </a:r>
            <a:r>
              <a:rPr lang="en-US" sz="2800" dirty="0" smtClean="0"/>
              <a:t> yang </a:t>
            </a:r>
            <a:r>
              <a:rPr lang="en-US" sz="2800" dirty="0" err="1" smtClean="0"/>
              <a:t>masak</a:t>
            </a:r>
            <a:r>
              <a:rPr lang="en-US" sz="2800" dirty="0" smtClean="0"/>
              <a:t> </a:t>
            </a:r>
            <a:r>
              <a:rPr lang="en-US" sz="2800" dirty="0" err="1" smtClean="0"/>
              <a:t>sebelum</a:t>
            </a:r>
            <a:r>
              <a:rPr lang="en-US" sz="2800" dirty="0" smtClean="0"/>
              <a:t> </a:t>
            </a:r>
            <a:r>
              <a:rPr lang="en-US" sz="2800" dirty="0" err="1" smtClean="0"/>
              <a:t>pelabuhan</a:t>
            </a:r>
            <a:r>
              <a:rPr lang="en-US" sz="2800" dirty="0" smtClean="0"/>
              <a:t> </a:t>
            </a:r>
            <a:r>
              <a:rPr lang="en-US" sz="2800" dirty="0" err="1" smtClean="0"/>
              <a:t>tersebut</a:t>
            </a:r>
            <a:r>
              <a:rPr lang="en-US" sz="2800" dirty="0" smtClean="0"/>
              <a:t> </a:t>
            </a:r>
            <a:r>
              <a:rPr lang="en-US" sz="2800" dirty="0" err="1" smtClean="0"/>
              <a:t>dibangun</a:t>
            </a:r>
            <a:r>
              <a:rPr lang="en-US" sz="2800" dirty="0" smtClean="0"/>
              <a:t>. </a:t>
            </a:r>
            <a:r>
              <a:rPr lang="en-US" sz="2800" dirty="0" err="1" smtClean="0"/>
              <a:t>Pertimbangan</a:t>
            </a:r>
            <a:r>
              <a:rPr lang="en-US" sz="2800" dirty="0" smtClean="0"/>
              <a:t> </a:t>
            </a:r>
            <a:r>
              <a:rPr lang="en-US" sz="2800" dirty="0" err="1" smtClean="0"/>
              <a:t>bagi</a:t>
            </a:r>
            <a:r>
              <a:rPr lang="en-US" sz="2800" dirty="0" smtClean="0"/>
              <a:t> </a:t>
            </a:r>
            <a:r>
              <a:rPr lang="en-US" sz="2800" dirty="0" err="1" smtClean="0"/>
              <a:t>perencanaan</a:t>
            </a:r>
            <a:r>
              <a:rPr lang="en-US" sz="2800" dirty="0" smtClean="0"/>
              <a:t> </a:t>
            </a:r>
            <a:r>
              <a:rPr lang="en-US" sz="2800" dirty="0" err="1" smtClean="0"/>
              <a:t>pelabuhan</a:t>
            </a:r>
            <a:r>
              <a:rPr lang="en-US" sz="2800" dirty="0" smtClean="0"/>
              <a:t> </a:t>
            </a:r>
            <a:r>
              <a:rPr lang="en-US" sz="2800" dirty="0" err="1" smtClean="0"/>
              <a:t>biasanya</a:t>
            </a:r>
            <a:r>
              <a:rPr lang="en-US" sz="2800" dirty="0" smtClean="0"/>
              <a:t> </a:t>
            </a:r>
            <a:r>
              <a:rPr lang="en-US" sz="2800" dirty="0" err="1" smtClean="0"/>
              <a:t>didasarkan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pertimbangan-pertimbangan</a:t>
            </a:r>
            <a:r>
              <a:rPr lang="en-US" sz="2800" dirty="0" smtClean="0"/>
              <a:t> </a:t>
            </a:r>
            <a:r>
              <a:rPr lang="en-US" sz="2800" dirty="0" err="1" smtClean="0"/>
              <a:t>ekonomi</a:t>
            </a:r>
            <a:r>
              <a:rPr lang="en-US" sz="2800" dirty="0" smtClean="0"/>
              <a:t>,</a:t>
            </a:r>
            <a:r>
              <a:rPr lang="id-ID" sz="2800" dirty="0" smtClean="0"/>
              <a:t> </a:t>
            </a:r>
            <a:r>
              <a:rPr lang="en-US" sz="2800" dirty="0" err="1" smtClean="0"/>
              <a:t>politis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teknis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PERSYARATAN DAN PERLENGKAPAN PELABUHAN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304800" y="2133600"/>
            <a:ext cx="86106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/>
              <a:t>Pelabuhan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daerah</a:t>
            </a:r>
            <a:r>
              <a:rPr lang="en-US" sz="2800" dirty="0"/>
              <a:t> yang </a:t>
            </a:r>
            <a:r>
              <a:rPr lang="en-US" sz="2800" dirty="0" err="1"/>
              <a:t>terlindungi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pengaruh</a:t>
            </a:r>
            <a:r>
              <a:rPr lang="en-US" sz="2800" dirty="0"/>
              <a:t> </a:t>
            </a:r>
            <a:r>
              <a:rPr lang="en-US" sz="2800" dirty="0" err="1"/>
              <a:t>gelombang</a:t>
            </a:r>
            <a:r>
              <a:rPr lang="en-US" sz="2800" dirty="0"/>
              <a:t> </a:t>
            </a:r>
            <a:r>
              <a:rPr lang="en-US" sz="2800" dirty="0" err="1" smtClean="0"/>
              <a:t>sehingga</a:t>
            </a:r>
            <a:r>
              <a:rPr lang="en-US" sz="2800" dirty="0" smtClean="0"/>
              <a:t> </a:t>
            </a:r>
            <a:r>
              <a:rPr lang="en-US" sz="2800" dirty="0" err="1" smtClean="0"/>
              <a:t>kapal</a:t>
            </a:r>
            <a:r>
              <a:rPr lang="en-US" sz="2800" dirty="0" smtClean="0"/>
              <a:t>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berlabuh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aman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bongkar</a:t>
            </a:r>
            <a:r>
              <a:rPr lang="en-US" sz="2800" dirty="0"/>
              <a:t> </a:t>
            </a:r>
            <a:r>
              <a:rPr lang="en-US" sz="2800" dirty="0" err="1"/>
              <a:t>muat</a:t>
            </a:r>
            <a:r>
              <a:rPr lang="en-US" sz="2800" dirty="0"/>
              <a:t> </a:t>
            </a:r>
            <a:r>
              <a:rPr lang="en-US" sz="2800" dirty="0" err="1"/>
              <a:t>barang</a:t>
            </a:r>
            <a:r>
              <a:rPr lang="en-US" sz="2800" dirty="0" smtClean="0"/>
              <a:t>,</a:t>
            </a:r>
            <a:r>
              <a:rPr lang="id-ID" sz="2800" dirty="0" smtClean="0"/>
              <a:t> </a:t>
            </a:r>
            <a:r>
              <a:rPr lang="en-US" sz="2800" dirty="0" err="1" smtClean="0"/>
              <a:t>menarik</a:t>
            </a:r>
            <a:r>
              <a:rPr lang="en-US" sz="2800" dirty="0" smtClean="0"/>
              <a:t> </a:t>
            </a:r>
            <a:r>
              <a:rPr lang="en-US" sz="2800" dirty="0" err="1" smtClean="0"/>
              <a:t>turunkan</a:t>
            </a:r>
            <a:r>
              <a:rPr lang="en-US" sz="2800" dirty="0" smtClean="0"/>
              <a:t> </a:t>
            </a:r>
            <a:r>
              <a:rPr lang="en-US" sz="2800" dirty="0" err="1" smtClean="0"/>
              <a:t>penumpang</a:t>
            </a:r>
            <a:r>
              <a:rPr lang="en-US" sz="2800" dirty="0" smtClean="0"/>
              <a:t>,</a:t>
            </a:r>
            <a:r>
              <a:rPr lang="id-ID" sz="2800" dirty="0" smtClean="0"/>
              <a:t> </a:t>
            </a:r>
            <a:r>
              <a:rPr lang="en-US" sz="2800" dirty="0" err="1" smtClean="0"/>
              <a:t>mengisi</a:t>
            </a:r>
            <a:r>
              <a:rPr lang="en-US" sz="2800" dirty="0" smtClean="0"/>
              <a:t> </a:t>
            </a:r>
            <a:r>
              <a:rPr lang="en-US" sz="2800" dirty="0" err="1"/>
              <a:t>bahan</a:t>
            </a:r>
            <a:r>
              <a:rPr lang="en-US" sz="2800" dirty="0"/>
              <a:t> </a:t>
            </a:r>
            <a:r>
              <a:rPr lang="en-US" sz="2800" dirty="0" err="1"/>
              <a:t>bakar</a:t>
            </a:r>
            <a:r>
              <a:rPr lang="en-US" sz="2800" dirty="0" smtClean="0"/>
              <a:t>,</a:t>
            </a:r>
            <a:r>
              <a:rPr lang="id-ID" sz="2800" dirty="0" smtClean="0"/>
              <a:t> </a:t>
            </a:r>
            <a:r>
              <a:rPr lang="en-US" sz="2800" dirty="0" err="1" smtClean="0"/>
              <a:t>melakukan</a:t>
            </a:r>
            <a:r>
              <a:rPr lang="en-US" sz="2800" dirty="0" smtClean="0"/>
              <a:t> </a:t>
            </a:r>
            <a:r>
              <a:rPr lang="en-US" sz="2800" dirty="0" err="1"/>
              <a:t>reparasi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 smtClean="0"/>
              <a:t>sebagainya</a:t>
            </a:r>
            <a:r>
              <a:rPr lang="en-US" sz="2800" dirty="0" smtClean="0"/>
              <a:t>.</a:t>
            </a:r>
            <a:r>
              <a:rPr lang="id-ID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 </a:t>
            </a:r>
            <a:r>
              <a:rPr lang="sv-SE" sz="2800" dirty="0" smtClean="0"/>
              <a:t>memberi </a:t>
            </a:r>
            <a:r>
              <a:rPr lang="sv-SE" sz="2800" dirty="0"/>
              <a:t>pelayanan yang baik maka pelabuhan </a:t>
            </a:r>
            <a:r>
              <a:rPr lang="sv-SE" sz="2800" dirty="0" smtClean="0"/>
              <a:t>harus memenuhi beberapa </a:t>
            </a:r>
            <a:r>
              <a:rPr lang="en-US" sz="2800" dirty="0" err="1" smtClean="0"/>
              <a:t>persyaratan</a:t>
            </a:r>
            <a:r>
              <a:rPr lang="en-US" sz="2800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6984" t="14583" r="26208" b="11458"/>
          <a:stretch>
            <a:fillRect/>
          </a:stretch>
        </p:blipFill>
        <p:spPr bwMode="auto">
          <a:xfrm>
            <a:off x="533400" y="381000"/>
            <a:ext cx="8229600" cy="6023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304800"/>
            <a:ext cx="8763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hubungan</a:t>
            </a:r>
            <a:r>
              <a:rPr lang="en-US" sz="2400" dirty="0"/>
              <a:t> yang </a:t>
            </a:r>
            <a:r>
              <a:rPr lang="en-US" sz="2400" dirty="0" err="1"/>
              <a:t>mudah</a:t>
            </a:r>
            <a:r>
              <a:rPr lang="en-US" sz="2400" dirty="0"/>
              <a:t> </a:t>
            </a:r>
            <a:r>
              <a:rPr lang="en-US" sz="2400" dirty="0" err="1"/>
              <a:t>antar</a:t>
            </a:r>
            <a:r>
              <a:rPr lang="en-US" sz="2400" dirty="0"/>
              <a:t> </a:t>
            </a:r>
            <a:r>
              <a:rPr lang="en-US" sz="2400" dirty="0" err="1"/>
              <a:t>tranportasi</a:t>
            </a:r>
            <a:r>
              <a:rPr lang="en-US" sz="2400" dirty="0"/>
              <a:t> air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darat</a:t>
            </a:r>
            <a:r>
              <a:rPr lang="en-US" sz="2400" dirty="0"/>
              <a:t> </a:t>
            </a:r>
            <a:r>
              <a:rPr lang="en-US" sz="2400" dirty="0" err="1" smtClean="0"/>
              <a:t>seperti</a:t>
            </a:r>
            <a:r>
              <a:rPr lang="en-US" sz="2400" dirty="0" smtClean="0"/>
              <a:t> </a:t>
            </a:r>
            <a:r>
              <a:rPr lang="en-US" sz="2400" dirty="0" err="1" smtClean="0"/>
              <a:t>jalan</a:t>
            </a:r>
            <a:r>
              <a:rPr lang="en-US" sz="2400" dirty="0" smtClean="0"/>
              <a:t> </a:t>
            </a:r>
            <a:r>
              <a:rPr lang="en-US" sz="2400" dirty="0" err="1"/>
              <a:t>raya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kereta</a:t>
            </a:r>
            <a:r>
              <a:rPr lang="en-US" sz="2400" dirty="0"/>
              <a:t> </a:t>
            </a:r>
            <a:r>
              <a:rPr lang="en-US" sz="2400" dirty="0" err="1" smtClean="0"/>
              <a:t>api</a:t>
            </a:r>
            <a:r>
              <a:rPr lang="en-US" sz="2400" dirty="0" smtClean="0"/>
              <a:t>, agar </a:t>
            </a:r>
            <a:r>
              <a:rPr lang="en-US" sz="2400" dirty="0" err="1" smtClean="0"/>
              <a:t>barang</a:t>
            </a:r>
            <a:r>
              <a:rPr lang="id-ID" sz="2400" dirty="0" smtClean="0"/>
              <a:t>-</a:t>
            </a:r>
            <a:r>
              <a:rPr lang="en-US" sz="2400" dirty="0" err="1" smtClean="0"/>
              <a:t>barang</a:t>
            </a:r>
            <a:r>
              <a:rPr lang="en-US" sz="2400" dirty="0" smtClean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diangkut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pelabuhan</a:t>
            </a:r>
            <a:r>
              <a:rPr lang="en-US" sz="2400" dirty="0" smtClean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mudah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cepat</a:t>
            </a:r>
            <a:r>
              <a:rPr lang="en-US" sz="2400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1981200"/>
            <a:ext cx="8686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/>
              <a:t>Pelabuhan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mempunyai</a:t>
            </a:r>
            <a:r>
              <a:rPr lang="en-US" sz="2400" dirty="0"/>
              <a:t> </a:t>
            </a:r>
            <a:r>
              <a:rPr lang="en-US" sz="2400" dirty="0" err="1"/>
              <a:t>kedalaman</a:t>
            </a:r>
            <a:r>
              <a:rPr lang="en-US" sz="2400" dirty="0"/>
              <a:t> air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lebar</a:t>
            </a:r>
            <a:r>
              <a:rPr lang="en-US" sz="2400" dirty="0"/>
              <a:t> </a:t>
            </a:r>
            <a:r>
              <a:rPr lang="en-US" sz="2400" dirty="0" err="1"/>
              <a:t>alur</a:t>
            </a:r>
            <a:r>
              <a:rPr lang="en-US" sz="2400" dirty="0"/>
              <a:t> yang </a:t>
            </a:r>
            <a:r>
              <a:rPr lang="en-US" sz="2400" dirty="0" err="1"/>
              <a:t>cukup</a:t>
            </a:r>
            <a:r>
              <a:rPr lang="en-US" sz="2400" dirty="0"/>
              <a:t>.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971800"/>
            <a:ext cx="4495800" cy="3439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2971800"/>
            <a:ext cx="40386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" y="304800"/>
            <a:ext cx="8915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/>
              <a:t>Kapal-kapal</a:t>
            </a:r>
            <a:r>
              <a:rPr lang="en-US" sz="2400" dirty="0"/>
              <a:t> yang </a:t>
            </a:r>
            <a:r>
              <a:rPr lang="en-US" sz="2400" dirty="0" err="1"/>
              <a:t>mencapai</a:t>
            </a:r>
            <a:r>
              <a:rPr lang="en-US" sz="2400" dirty="0"/>
              <a:t> </a:t>
            </a:r>
            <a:r>
              <a:rPr lang="en-US" sz="2400" dirty="0" err="1"/>
              <a:t>pelabuhan</a:t>
            </a:r>
            <a:r>
              <a:rPr lang="en-US" sz="2400" dirty="0"/>
              <a:t> </a:t>
            </a:r>
            <a:r>
              <a:rPr lang="en-US" sz="2400" dirty="0" err="1" smtClean="0"/>
              <a:t>harus</a:t>
            </a:r>
            <a:r>
              <a:rPr lang="en-US" sz="2400" dirty="0" smtClean="0"/>
              <a:t> </a:t>
            </a:r>
            <a:r>
              <a:rPr lang="en-US" sz="2400" dirty="0" err="1"/>
              <a:t>mampu</a:t>
            </a:r>
            <a:r>
              <a:rPr lang="en-US" sz="2400" dirty="0"/>
              <a:t> </a:t>
            </a:r>
            <a:r>
              <a:rPr lang="en-US" sz="2400" dirty="0" err="1"/>
              <a:t>membuang</a:t>
            </a:r>
            <a:r>
              <a:rPr lang="en-US" sz="2400" dirty="0"/>
              <a:t> </a:t>
            </a:r>
            <a:r>
              <a:rPr lang="en-US" sz="2400" dirty="0" err="1" smtClean="0"/>
              <a:t>sauh</a:t>
            </a:r>
            <a:r>
              <a:rPr lang="en-US" sz="2400" dirty="0" smtClean="0"/>
              <a:t> </a:t>
            </a:r>
            <a:r>
              <a:rPr lang="en-US" sz="2400" dirty="0" err="1" smtClean="0"/>
              <a:t>selama</a:t>
            </a:r>
            <a:r>
              <a:rPr lang="en-US" sz="2400" dirty="0" smtClean="0"/>
              <a:t> </a:t>
            </a:r>
            <a:r>
              <a:rPr lang="en-US" sz="2400" dirty="0" err="1"/>
              <a:t>menunggu</a:t>
            </a:r>
            <a:r>
              <a:rPr lang="en-US" sz="2400" dirty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merapat</a:t>
            </a:r>
            <a:r>
              <a:rPr lang="en-US" sz="2400" dirty="0" smtClean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dermaga</a:t>
            </a:r>
            <a:endParaRPr lang="en-US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84349" y="1288197"/>
            <a:ext cx="397530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76200" y="3741003"/>
            <a:ext cx="8991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/>
              <a:t>Tempat</a:t>
            </a:r>
            <a:r>
              <a:rPr lang="en-US" sz="2400" dirty="0"/>
              <a:t> </a:t>
            </a:r>
            <a:r>
              <a:rPr lang="en-US" sz="2400" dirty="0" err="1"/>
              <a:t>berlabuh</a:t>
            </a:r>
            <a:r>
              <a:rPr lang="en-US" sz="2400" dirty="0"/>
              <a:t> (</a:t>
            </a:r>
            <a:r>
              <a:rPr lang="en-US" sz="2400" dirty="0" err="1"/>
              <a:t>kolam</a:t>
            </a:r>
            <a:r>
              <a:rPr lang="en-US" sz="2400" dirty="0"/>
              <a:t> </a:t>
            </a:r>
            <a:r>
              <a:rPr lang="en-US" sz="2400" dirty="0" err="1"/>
              <a:t>pelabuhan</a:t>
            </a:r>
            <a:r>
              <a:rPr lang="en-US" sz="2400" dirty="0"/>
              <a:t>) </a:t>
            </a:r>
            <a:r>
              <a:rPr lang="en-US" sz="2400" dirty="0" err="1"/>
              <a:t>terlindung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serangan</a:t>
            </a:r>
            <a:r>
              <a:rPr lang="en-US" sz="2400" dirty="0"/>
              <a:t> </a:t>
            </a:r>
            <a:r>
              <a:rPr lang="en-US" sz="2400" dirty="0" err="1"/>
              <a:t>gelombang</a:t>
            </a:r>
            <a:endParaRPr lang="en-US" sz="24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4495800"/>
            <a:ext cx="4114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04800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/>
              <a:t>Pelabuhan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mempunyai</a:t>
            </a:r>
            <a:r>
              <a:rPr lang="en-US" sz="2400" dirty="0"/>
              <a:t> </a:t>
            </a:r>
            <a:r>
              <a:rPr lang="en-US" sz="2400" dirty="0" err="1"/>
              <a:t>fasilitas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meresparasi</a:t>
            </a:r>
            <a:r>
              <a:rPr lang="en-US" sz="2400" dirty="0"/>
              <a:t> </a:t>
            </a:r>
            <a:r>
              <a:rPr lang="en-US" sz="2400" dirty="0" err="1"/>
              <a:t>kapal-kapal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3886200"/>
            <a:ext cx="4419600" cy="2690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/>
              <a:t>Pelabuhan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mampunyai</a:t>
            </a:r>
            <a:r>
              <a:rPr lang="en-US" sz="2400" dirty="0"/>
              <a:t> </a:t>
            </a:r>
            <a:r>
              <a:rPr lang="en-US" sz="2400" dirty="0" err="1"/>
              <a:t>fasilitas</a:t>
            </a:r>
            <a:r>
              <a:rPr lang="en-US" sz="2400" dirty="0"/>
              <a:t> </a:t>
            </a:r>
            <a:r>
              <a:rPr lang="en-US" sz="2400" dirty="0" err="1"/>
              <a:t>bongkar</a:t>
            </a:r>
            <a:r>
              <a:rPr lang="en-US" sz="2400" dirty="0"/>
              <a:t> </a:t>
            </a:r>
            <a:r>
              <a:rPr lang="en-US" sz="2400" dirty="0" err="1"/>
              <a:t>muat</a:t>
            </a:r>
            <a:r>
              <a:rPr lang="en-US" sz="2400" dirty="0"/>
              <a:t> </a:t>
            </a:r>
            <a:r>
              <a:rPr lang="en-US" sz="2400" dirty="0" err="1"/>
              <a:t>barang</a:t>
            </a:r>
            <a:r>
              <a:rPr lang="en-US" sz="2400" dirty="0"/>
              <a:t>(</a:t>
            </a:r>
            <a:r>
              <a:rPr lang="en-US" sz="2400" dirty="0" err="1"/>
              <a:t>kran</a:t>
            </a:r>
            <a:r>
              <a:rPr lang="en-US" sz="2400" dirty="0"/>
              <a:t>, </a:t>
            </a:r>
            <a:r>
              <a:rPr lang="en-US" sz="2400" dirty="0" err="1"/>
              <a:t>dsb</a:t>
            </a:r>
            <a:r>
              <a:rPr lang="en-US" sz="2400" dirty="0"/>
              <a:t>)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gudang-gudang</a:t>
            </a:r>
            <a:r>
              <a:rPr lang="en-US" sz="2400" dirty="0" smtClean="0"/>
              <a:t> </a:t>
            </a:r>
            <a:r>
              <a:rPr lang="en-US" sz="2400" dirty="0" err="1"/>
              <a:t>penyimpanan</a:t>
            </a:r>
            <a:r>
              <a:rPr lang="en-US" sz="2400" dirty="0"/>
              <a:t> </a:t>
            </a:r>
            <a:r>
              <a:rPr lang="en-US" sz="2400" dirty="0" err="1"/>
              <a:t>barang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990600"/>
            <a:ext cx="18764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1066800"/>
            <a:ext cx="1743075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0800" y="762000"/>
            <a:ext cx="2352675" cy="1943100"/>
          </a:xfrm>
          <a:prstGeom prst="rect">
            <a:avLst/>
          </a:prstGeom>
          <a:noFill/>
          <a:ln w="1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100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/>
              <a:t>Fungsi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masing-masing</a:t>
            </a:r>
            <a:r>
              <a:rPr lang="en-US" sz="2800" dirty="0"/>
              <a:t> </a:t>
            </a:r>
            <a:r>
              <a:rPr lang="en-US" sz="2800" dirty="0" err="1"/>
              <a:t>bangunan</a:t>
            </a:r>
            <a:r>
              <a:rPr lang="en-US" sz="2800" dirty="0"/>
              <a:t> yang </a:t>
            </a:r>
            <a:r>
              <a:rPr lang="en-US" sz="2800" dirty="0" err="1"/>
              <a:t>terdapat</a:t>
            </a:r>
            <a:r>
              <a:rPr lang="en-US" sz="2800" dirty="0"/>
              <a:t> </a:t>
            </a:r>
            <a:r>
              <a:rPr lang="en-US" sz="2800" dirty="0" err="1"/>
              <a:t>di</a:t>
            </a:r>
            <a:r>
              <a:rPr lang="en-US" sz="2800" dirty="0"/>
              <a:t> </a:t>
            </a:r>
            <a:r>
              <a:rPr lang="en-US" sz="2800" dirty="0" err="1"/>
              <a:t>pelabuhan</a:t>
            </a:r>
            <a:r>
              <a:rPr lang="en-US" sz="2800" dirty="0"/>
              <a:t> </a:t>
            </a:r>
            <a:r>
              <a:rPr lang="en-US" sz="2800" dirty="0" err="1" smtClean="0"/>
              <a:t>sebagai</a:t>
            </a:r>
            <a:r>
              <a:rPr lang="en-US" sz="2800" dirty="0" smtClean="0"/>
              <a:t> </a:t>
            </a:r>
            <a:r>
              <a:rPr lang="en-US" sz="2800" dirty="0" err="1" smtClean="0"/>
              <a:t>berikut</a:t>
            </a:r>
            <a:r>
              <a:rPr lang="en-US" sz="2800" dirty="0" smtClean="0"/>
              <a:t> </a:t>
            </a:r>
            <a:r>
              <a:rPr lang="en-US" sz="2800" dirty="0"/>
              <a:t>: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447800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/>
              <a:t>Pemecah</a:t>
            </a:r>
            <a:r>
              <a:rPr lang="en-US" sz="2800" dirty="0"/>
              <a:t> </a:t>
            </a:r>
            <a:r>
              <a:rPr lang="en-US" sz="2800" dirty="0" err="1"/>
              <a:t>gelombang,yang</a:t>
            </a:r>
            <a:r>
              <a:rPr lang="en-US" sz="2800" dirty="0"/>
              <a:t> </a:t>
            </a:r>
            <a:r>
              <a:rPr lang="en-US" sz="2800" dirty="0" err="1"/>
              <a:t>digunakan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melindungi</a:t>
            </a:r>
            <a:r>
              <a:rPr lang="en-US" sz="2800" dirty="0"/>
              <a:t> </a:t>
            </a:r>
            <a:r>
              <a:rPr lang="en-US" sz="2800" dirty="0" err="1"/>
              <a:t>daerah</a:t>
            </a:r>
            <a:r>
              <a:rPr lang="en-US" sz="2800" dirty="0"/>
              <a:t> </a:t>
            </a:r>
            <a:r>
              <a:rPr lang="en-US" sz="2800" dirty="0" err="1" smtClean="0"/>
              <a:t>perairan</a:t>
            </a:r>
            <a:r>
              <a:rPr lang="en-US" sz="2800" dirty="0" smtClean="0"/>
              <a:t> </a:t>
            </a:r>
            <a:r>
              <a:rPr lang="en-US" sz="2800" dirty="0" err="1" smtClean="0"/>
              <a:t>pelabuhan</a:t>
            </a:r>
            <a:r>
              <a:rPr lang="en-US" sz="2800" dirty="0" smtClean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gangguan</a:t>
            </a:r>
            <a:r>
              <a:rPr lang="en-US" sz="2800" dirty="0"/>
              <a:t> </a:t>
            </a:r>
            <a:r>
              <a:rPr lang="en-US" sz="2800" dirty="0" err="1" smtClean="0"/>
              <a:t>gelombang</a:t>
            </a:r>
            <a:r>
              <a:rPr lang="id-ID" sz="2800" dirty="0" smtClean="0"/>
              <a:t>-</a:t>
            </a:r>
            <a:r>
              <a:rPr lang="en-US" sz="2800" dirty="0" err="1" smtClean="0"/>
              <a:t>gelombang</a:t>
            </a:r>
            <a:r>
              <a:rPr lang="en-US" sz="2800" dirty="0" smtClean="0"/>
              <a:t> </a:t>
            </a:r>
            <a:r>
              <a:rPr lang="en-US" sz="2800" dirty="0"/>
              <a:t>yang </a:t>
            </a:r>
            <a:r>
              <a:rPr lang="en-US" sz="2800" dirty="0" err="1"/>
              <a:t>datang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 smtClean="0"/>
              <a:t>laut</a:t>
            </a:r>
            <a:r>
              <a:rPr lang="en-US" sz="2800" dirty="0" smtClean="0"/>
              <a:t> </a:t>
            </a:r>
            <a:r>
              <a:rPr lang="en-US" sz="2800" dirty="0" err="1" smtClean="0"/>
              <a:t>lepas</a:t>
            </a:r>
            <a:r>
              <a:rPr lang="en-US" sz="2800" dirty="0" smtClean="0"/>
              <a:t>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dihalangi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bangunan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endParaRPr lang="en-US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429000"/>
            <a:ext cx="399306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3352800"/>
            <a:ext cx="3276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99871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/>
              <a:t>Alur</a:t>
            </a:r>
            <a:r>
              <a:rPr lang="en-US" sz="2400" dirty="0"/>
              <a:t> </a:t>
            </a:r>
            <a:r>
              <a:rPr lang="en-US" sz="2400" dirty="0" err="1" smtClean="0"/>
              <a:t>pelayaran,berfungsi</a:t>
            </a:r>
            <a:r>
              <a:rPr lang="en-US" sz="2400" dirty="0" smtClean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mengarahkan</a:t>
            </a:r>
            <a:r>
              <a:rPr lang="en-US" sz="2400" dirty="0"/>
              <a:t> </a:t>
            </a:r>
            <a:r>
              <a:rPr lang="en-US" sz="2400" dirty="0" err="1"/>
              <a:t>kapal-kapal</a:t>
            </a:r>
            <a:r>
              <a:rPr lang="en-US" sz="2400" dirty="0"/>
              <a:t> yang </a:t>
            </a:r>
            <a:r>
              <a:rPr lang="en-US" sz="2400" dirty="0" err="1" smtClean="0"/>
              <a:t>akan</a:t>
            </a:r>
            <a:r>
              <a:rPr lang="id-ID" sz="2400" dirty="0"/>
              <a:t> </a:t>
            </a:r>
            <a:r>
              <a:rPr lang="en-US" sz="2400" dirty="0" err="1" smtClean="0"/>
              <a:t>keluar</a:t>
            </a:r>
            <a:r>
              <a:rPr lang="en-US" sz="2400" dirty="0" smtClean="0"/>
              <a:t>/</a:t>
            </a:r>
            <a:r>
              <a:rPr lang="en-US" sz="2400" dirty="0" err="1" smtClean="0"/>
              <a:t>masuk</a:t>
            </a:r>
            <a:r>
              <a:rPr lang="en-US" sz="2400" dirty="0" smtClean="0"/>
              <a:t> </a:t>
            </a:r>
            <a:r>
              <a:rPr lang="en-US" sz="2400" dirty="0" err="1" smtClean="0"/>
              <a:t>pelabuhan</a:t>
            </a:r>
            <a:r>
              <a:rPr lang="en-US" sz="2400" dirty="0" smtClean="0"/>
              <a:t>.</a:t>
            </a:r>
            <a:r>
              <a:rPr lang="id-ID" sz="2400" dirty="0" smtClean="0"/>
              <a:t> A</a:t>
            </a:r>
            <a:r>
              <a:rPr lang="en-US" sz="2400" dirty="0" err="1" smtClean="0"/>
              <a:t>lur</a:t>
            </a:r>
            <a:r>
              <a:rPr lang="en-US" sz="2400" dirty="0" smtClean="0"/>
              <a:t> </a:t>
            </a:r>
            <a:r>
              <a:rPr lang="en-US" sz="2400" dirty="0" err="1"/>
              <a:t>pelayaran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mempunyai</a:t>
            </a:r>
            <a:r>
              <a:rPr lang="en-US" sz="2400" dirty="0"/>
              <a:t> </a:t>
            </a:r>
            <a:r>
              <a:rPr lang="en-US" sz="2400" dirty="0" err="1"/>
              <a:t>kedalaman</a:t>
            </a:r>
            <a:r>
              <a:rPr lang="en-US" sz="2400" dirty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lebar</a:t>
            </a:r>
            <a:r>
              <a:rPr lang="en-US" sz="2400" dirty="0" smtClean="0"/>
              <a:t> </a:t>
            </a:r>
            <a:r>
              <a:rPr lang="en-US" sz="2400" dirty="0"/>
              <a:t>yang </a:t>
            </a:r>
            <a:r>
              <a:rPr lang="en-US" sz="2400" dirty="0" err="1"/>
              <a:t>cukup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dilalui</a:t>
            </a:r>
            <a:r>
              <a:rPr lang="en-US" sz="2400" dirty="0"/>
              <a:t> </a:t>
            </a:r>
            <a:r>
              <a:rPr lang="en-US" sz="2400" dirty="0" err="1"/>
              <a:t>kapal-kapal</a:t>
            </a:r>
            <a:r>
              <a:rPr lang="en-US" sz="2400" dirty="0"/>
              <a:t>.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1701800"/>
            <a:ext cx="4876800" cy="492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381000"/>
            <a:ext cx="8839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v-SE" sz="2400" dirty="0"/>
              <a:t>Kolam pelabuhan,merupakan daerah perairan dimana kapal </a:t>
            </a:r>
            <a:r>
              <a:rPr lang="sv-SE" sz="2400" dirty="0" smtClean="0"/>
              <a:t>berlabuh</a:t>
            </a:r>
            <a:r>
              <a:rPr lang="id-ID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 smtClean="0"/>
              <a:t>bongkar</a:t>
            </a:r>
            <a:r>
              <a:rPr lang="id-ID" sz="2400" dirty="0"/>
              <a:t> </a:t>
            </a:r>
            <a:r>
              <a:rPr lang="en-US" sz="2400" dirty="0" err="1" smtClean="0"/>
              <a:t>muat,melakukan</a:t>
            </a:r>
            <a:r>
              <a:rPr lang="en-US" sz="2400" dirty="0" smtClean="0"/>
              <a:t> </a:t>
            </a:r>
            <a:r>
              <a:rPr lang="en-US" sz="2400" dirty="0" err="1"/>
              <a:t>gerakan</a:t>
            </a:r>
            <a:r>
              <a:rPr lang="en-US" sz="2400" dirty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memutar</a:t>
            </a:r>
            <a:r>
              <a:rPr lang="id-ID" sz="2400" dirty="0" smtClean="0"/>
              <a:t> </a:t>
            </a:r>
            <a:r>
              <a:rPr lang="en-US" sz="2400" dirty="0" smtClean="0"/>
              <a:t>(</a:t>
            </a:r>
            <a:r>
              <a:rPr lang="en-US" sz="2400" dirty="0" err="1" smtClean="0"/>
              <a:t>dikolam</a:t>
            </a:r>
            <a:r>
              <a:rPr lang="en-US" sz="2400" dirty="0" smtClean="0"/>
              <a:t> </a:t>
            </a:r>
            <a:r>
              <a:rPr lang="en-US" sz="2400" dirty="0" err="1"/>
              <a:t>putar</a:t>
            </a:r>
            <a:r>
              <a:rPr lang="en-US" sz="2400" dirty="0"/>
              <a:t>).</a:t>
            </a:r>
          </a:p>
        </p:txBody>
      </p:sp>
      <p:sp>
        <p:nvSpPr>
          <p:cNvPr id="5" name="Rectangle 4"/>
          <p:cNvSpPr/>
          <p:nvPr/>
        </p:nvSpPr>
        <p:spPr>
          <a:xfrm>
            <a:off x="152400" y="1828800"/>
            <a:ext cx="8839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/>
              <a:t>Dermaga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bangunan</a:t>
            </a:r>
            <a:r>
              <a:rPr lang="en-US" sz="2400" dirty="0"/>
              <a:t> </a:t>
            </a:r>
            <a:r>
              <a:rPr lang="en-US" sz="2400" dirty="0" err="1"/>
              <a:t>pelabuhan</a:t>
            </a:r>
            <a:r>
              <a:rPr lang="en-US" sz="2400" dirty="0"/>
              <a:t> yang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 smtClean="0"/>
              <a:t>merapatnya</a:t>
            </a:r>
            <a:r>
              <a:rPr lang="en-US" sz="2400" dirty="0" smtClean="0"/>
              <a:t> </a:t>
            </a:r>
            <a:r>
              <a:rPr lang="en-US" sz="2400" dirty="0" err="1" smtClean="0"/>
              <a:t>kapal</a:t>
            </a:r>
            <a:r>
              <a:rPr lang="en-US" sz="2400" dirty="0" smtClean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menambatnyan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bongkar</a:t>
            </a:r>
            <a:r>
              <a:rPr lang="en-US" sz="2400" dirty="0"/>
              <a:t> </a:t>
            </a:r>
            <a:r>
              <a:rPr lang="en-US" sz="2400" dirty="0" err="1"/>
              <a:t>muat</a:t>
            </a:r>
            <a:r>
              <a:rPr lang="en-US" sz="2400" dirty="0"/>
              <a:t> </a:t>
            </a:r>
            <a:r>
              <a:rPr lang="en-US" sz="2400" dirty="0" err="1"/>
              <a:t>barang</a:t>
            </a:r>
            <a:r>
              <a:rPr lang="en-US" sz="2400" dirty="0"/>
              <a:t>.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3276600"/>
            <a:ext cx="4419600" cy="2590800"/>
          </a:xfrm>
          <a:prstGeom prst="rect">
            <a:avLst/>
          </a:prstGeom>
          <a:noFill/>
          <a:ln w="1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300" y="457200"/>
            <a:ext cx="8915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v-SE" sz="2400" dirty="0"/>
              <a:t>Alat penambat,digunakan untuk </a:t>
            </a:r>
            <a:r>
              <a:rPr lang="sv-SE" sz="2400" dirty="0" smtClean="0"/>
              <a:t>menambat </a:t>
            </a:r>
            <a:r>
              <a:rPr lang="sv-SE" sz="2400" dirty="0"/>
              <a:t>kapal pada waktu </a:t>
            </a:r>
            <a:r>
              <a:rPr lang="sv-SE" sz="2400" dirty="0" smtClean="0"/>
              <a:t>merapat di </a:t>
            </a:r>
            <a:r>
              <a:rPr lang="en-US" sz="2400" dirty="0" err="1" smtClean="0"/>
              <a:t>dermaga</a:t>
            </a:r>
            <a:r>
              <a:rPr lang="en-US" sz="2400" dirty="0" smtClean="0"/>
              <a:t> </a:t>
            </a:r>
            <a:r>
              <a:rPr lang="en-US" sz="2400" dirty="0" err="1"/>
              <a:t>maupun</a:t>
            </a:r>
            <a:r>
              <a:rPr lang="en-US" sz="2400" dirty="0"/>
              <a:t> </a:t>
            </a:r>
            <a:r>
              <a:rPr lang="en-US" sz="2400" dirty="0" err="1" smtClean="0"/>
              <a:t>menunggu</a:t>
            </a:r>
            <a:r>
              <a:rPr lang="en-US" sz="2400" dirty="0" smtClean="0"/>
              <a:t> di </a:t>
            </a:r>
            <a:r>
              <a:rPr lang="en-US" sz="2400" dirty="0" err="1" smtClean="0"/>
              <a:t>perairan</a:t>
            </a:r>
            <a:r>
              <a:rPr lang="en-US" sz="2400" dirty="0" smtClean="0"/>
              <a:t> </a:t>
            </a:r>
            <a:r>
              <a:rPr lang="en-US" sz="2400" dirty="0" err="1"/>
              <a:t>sebelum</a:t>
            </a:r>
            <a:r>
              <a:rPr lang="en-US" sz="2400" dirty="0"/>
              <a:t> </a:t>
            </a:r>
            <a:r>
              <a:rPr lang="en-US" sz="2400" dirty="0" err="1"/>
              <a:t>kapal</a:t>
            </a:r>
            <a:r>
              <a:rPr lang="en-US" sz="2400" dirty="0"/>
              <a:t> </a:t>
            </a:r>
            <a:r>
              <a:rPr lang="en-US" sz="2400" dirty="0" err="1"/>
              <a:t>merapat</a:t>
            </a:r>
            <a:r>
              <a:rPr lang="en-US" sz="2400" dirty="0"/>
              <a:t> </a:t>
            </a:r>
            <a:r>
              <a:rPr lang="en-US" sz="2400" dirty="0" smtClean="0"/>
              <a:t>di </a:t>
            </a:r>
            <a:r>
              <a:rPr lang="en-US" sz="2400" dirty="0" err="1" smtClean="0"/>
              <a:t>dermaga</a:t>
            </a:r>
            <a:r>
              <a:rPr lang="id-ID" sz="2400" dirty="0" smtClean="0"/>
              <a:t>.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14300" y="2286589"/>
            <a:ext cx="8763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/>
              <a:t>Gudang,yang</a:t>
            </a:r>
            <a:r>
              <a:rPr lang="en-US" sz="2400" dirty="0"/>
              <a:t> </a:t>
            </a:r>
            <a:r>
              <a:rPr lang="en-US" sz="2400" dirty="0" err="1"/>
              <a:t>terletak</a:t>
            </a:r>
            <a:r>
              <a:rPr lang="en-US" sz="2400" dirty="0"/>
              <a:t> </a:t>
            </a:r>
            <a:r>
              <a:rPr lang="en-US" sz="2400" dirty="0" err="1"/>
              <a:t>di</a:t>
            </a:r>
            <a:r>
              <a:rPr lang="en-US" sz="2400" dirty="0"/>
              <a:t> </a:t>
            </a:r>
            <a:r>
              <a:rPr lang="en-US" sz="2400" dirty="0" err="1"/>
              <a:t>belakang</a:t>
            </a:r>
            <a:r>
              <a:rPr lang="en-US" sz="2400" dirty="0"/>
              <a:t> </a:t>
            </a:r>
            <a:r>
              <a:rPr lang="en-US" sz="2400" dirty="0" err="1"/>
              <a:t>dermaga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menyimpan</a:t>
            </a:r>
            <a:r>
              <a:rPr lang="en-US" sz="2400" dirty="0"/>
              <a:t> </a:t>
            </a:r>
            <a:r>
              <a:rPr lang="en-US" sz="2400" dirty="0" err="1" smtClean="0"/>
              <a:t>barang</a:t>
            </a:r>
            <a:r>
              <a:rPr lang="en-US" sz="2400" dirty="0" smtClean="0"/>
              <a:t> </a:t>
            </a:r>
            <a:r>
              <a:rPr lang="en-US" sz="2400" dirty="0" err="1" smtClean="0"/>
              <a:t>barang</a:t>
            </a:r>
            <a:r>
              <a:rPr lang="en-US" sz="2400" dirty="0" smtClean="0"/>
              <a:t> yang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menunggu</a:t>
            </a:r>
            <a:r>
              <a:rPr lang="en-US" sz="2400" dirty="0"/>
              <a:t> </a:t>
            </a:r>
            <a:r>
              <a:rPr lang="en-US" sz="2400" dirty="0" err="1"/>
              <a:t>pengapalan</a:t>
            </a:r>
            <a:r>
              <a:rPr lang="en-US" sz="2400" dirty="0"/>
              <a:t>.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3429000"/>
            <a:ext cx="4572000" cy="2514600"/>
          </a:xfrm>
          <a:prstGeom prst="rect">
            <a:avLst/>
          </a:prstGeom>
          <a:noFill/>
          <a:ln w="1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14300" y="1807696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/>
              <a:t>Gedung</a:t>
            </a:r>
            <a:r>
              <a:rPr lang="en-US" sz="2400" dirty="0"/>
              <a:t> terminal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keperluan</a:t>
            </a:r>
            <a:r>
              <a:rPr lang="en-US" sz="2400" dirty="0"/>
              <a:t> </a:t>
            </a:r>
            <a:r>
              <a:rPr lang="en-US" sz="2400" dirty="0" err="1" smtClean="0"/>
              <a:t>administrasi</a:t>
            </a:r>
            <a:r>
              <a:rPr lang="id-ID" sz="2400" dirty="0" smtClean="0"/>
              <a:t>.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91440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/>
              <a:t>PEMILIHAN LOKASI PELABUHAN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0" y="1981200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 err="1" smtClean="0"/>
              <a:t>Kondisi</a:t>
            </a:r>
            <a:r>
              <a:rPr lang="en-US" sz="2400" dirty="0" smtClean="0"/>
              <a:t> </a:t>
            </a:r>
            <a:r>
              <a:rPr lang="en-US" sz="2400" dirty="0" err="1"/>
              <a:t>tanah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geologi</a:t>
            </a:r>
            <a:r>
              <a:rPr lang="en-US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 smtClean="0"/>
              <a:t>Kedalaman</a:t>
            </a:r>
            <a:r>
              <a:rPr lang="en-US" sz="2400" dirty="0" smtClean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luas</a:t>
            </a:r>
            <a:r>
              <a:rPr lang="en-US" sz="2400" dirty="0"/>
              <a:t> </a:t>
            </a:r>
            <a:r>
              <a:rPr lang="en-US" sz="2400" dirty="0" err="1"/>
              <a:t>daerah</a:t>
            </a:r>
            <a:r>
              <a:rPr lang="en-US" sz="2400" dirty="0"/>
              <a:t> </a:t>
            </a:r>
            <a:r>
              <a:rPr lang="en-US" sz="2400" dirty="0" err="1"/>
              <a:t>perairan</a:t>
            </a:r>
            <a:r>
              <a:rPr lang="en-US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 smtClean="0"/>
              <a:t>Perlindungan</a:t>
            </a:r>
            <a:r>
              <a:rPr lang="en-US" sz="2400" dirty="0" smtClean="0"/>
              <a:t> </a:t>
            </a:r>
            <a:r>
              <a:rPr lang="en-US" sz="2400" dirty="0" err="1"/>
              <a:t>pelabuhan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gelombang</a:t>
            </a:r>
            <a:r>
              <a:rPr lang="en-US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 smtClean="0"/>
              <a:t>Arus</a:t>
            </a:r>
            <a:r>
              <a:rPr lang="en-US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 smtClean="0"/>
              <a:t>Sedimentasi</a:t>
            </a:r>
            <a:r>
              <a:rPr lang="en-US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Daerah </a:t>
            </a:r>
            <a:r>
              <a:rPr lang="en-US" sz="2400" dirty="0" err="1"/>
              <a:t>daratannya</a:t>
            </a:r>
            <a:r>
              <a:rPr lang="en-US" sz="2400" dirty="0"/>
              <a:t> yang </a:t>
            </a:r>
            <a:r>
              <a:rPr lang="en-US" sz="2400" dirty="0" err="1"/>
              <a:t>cukup</a:t>
            </a:r>
            <a:r>
              <a:rPr lang="en-US" sz="2400" dirty="0"/>
              <a:t> </a:t>
            </a:r>
            <a:r>
              <a:rPr lang="en-US" sz="2400" dirty="0" err="1"/>
              <a:t>luas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menampung</a:t>
            </a:r>
            <a:r>
              <a:rPr lang="en-US" sz="2400" dirty="0"/>
              <a:t> </a:t>
            </a:r>
            <a:r>
              <a:rPr lang="en-US" sz="2400" dirty="0" err="1"/>
              <a:t>barang</a:t>
            </a:r>
            <a:r>
              <a:rPr lang="en-US" sz="2400" dirty="0"/>
              <a:t> </a:t>
            </a:r>
            <a:r>
              <a:rPr lang="en-US" sz="2400" dirty="0" smtClean="0"/>
              <a:t>yang </a:t>
            </a:r>
            <a:r>
              <a:rPr lang="en-US" sz="2400" dirty="0" err="1" smtClean="0"/>
              <a:t>akan</a:t>
            </a:r>
            <a:r>
              <a:rPr lang="en-US" sz="2400" dirty="0" smtClean="0"/>
              <a:t> </a:t>
            </a:r>
            <a:r>
              <a:rPr lang="en-US" sz="2400" dirty="0" err="1" smtClean="0"/>
              <a:t>dibongkar</a:t>
            </a:r>
            <a:r>
              <a:rPr lang="en-US" sz="2400" dirty="0" smtClean="0"/>
              <a:t> </a:t>
            </a:r>
            <a:r>
              <a:rPr lang="en-US" sz="2400" dirty="0" err="1"/>
              <a:t>muat</a:t>
            </a:r>
            <a:r>
              <a:rPr lang="en-US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 smtClean="0"/>
              <a:t>Jalan-jalan</a:t>
            </a:r>
            <a:r>
              <a:rPr lang="en-US" sz="2400" dirty="0" smtClean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trasportasi</a:t>
            </a:r>
            <a:r>
              <a:rPr lang="en-US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Daerah </a:t>
            </a:r>
            <a:r>
              <a:rPr lang="en-US" sz="2400" dirty="0" err="1"/>
              <a:t>industri</a:t>
            </a:r>
            <a:r>
              <a:rPr lang="en-US" sz="2400" dirty="0"/>
              <a:t> </a:t>
            </a:r>
            <a:r>
              <a:rPr lang="en-US" sz="2400" dirty="0" err="1"/>
              <a:t>dibelakangnya</a:t>
            </a:r>
            <a:r>
              <a:rPr lang="en-US" sz="2400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500" y="332364"/>
            <a:ext cx="8763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v-SE" sz="2400" dirty="0"/>
              <a:t>Pemilihan lokasi pelabuhan harus mempertimbangkan faktor </a:t>
            </a:r>
            <a:r>
              <a:rPr lang="sv-SE" sz="2400" dirty="0" smtClean="0"/>
              <a:t>tersebut akan </a:t>
            </a:r>
            <a:r>
              <a:rPr lang="en-US" sz="2400" dirty="0" err="1" smtClean="0"/>
              <a:t>tetapi</a:t>
            </a:r>
            <a:r>
              <a:rPr lang="en-US" sz="2400" dirty="0" smtClean="0"/>
              <a:t> </a:t>
            </a:r>
            <a:r>
              <a:rPr lang="en-US" sz="2400" dirty="0" err="1"/>
              <a:t>biasanya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semua</a:t>
            </a:r>
            <a:r>
              <a:rPr lang="en-US" sz="2400" dirty="0"/>
              <a:t> </a:t>
            </a:r>
            <a:r>
              <a:rPr lang="en-US" sz="2400" dirty="0" err="1"/>
              <a:t>faktor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bisa</a:t>
            </a:r>
            <a:r>
              <a:rPr lang="en-US" sz="2400" dirty="0"/>
              <a:t> </a:t>
            </a:r>
            <a:r>
              <a:rPr lang="en-US" sz="2400" dirty="0" err="1"/>
              <a:t>terpenuhi,sehingga</a:t>
            </a:r>
            <a:r>
              <a:rPr lang="en-US" sz="2400" dirty="0"/>
              <a:t> </a:t>
            </a:r>
            <a:r>
              <a:rPr lang="en-US" sz="2400" dirty="0" err="1" smtClean="0"/>
              <a:t>diperlukan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/>
              <a:t>kompromi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mendapatkan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optimal.</a:t>
            </a:r>
          </a:p>
        </p:txBody>
      </p:sp>
      <p:sp>
        <p:nvSpPr>
          <p:cNvPr id="5" name="Rectangle 4"/>
          <p:cNvSpPr/>
          <p:nvPr/>
        </p:nvSpPr>
        <p:spPr>
          <a:xfrm>
            <a:off x="190500" y="2378958"/>
            <a:ext cx="8763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/>
              <a:t>Berbagai</a:t>
            </a:r>
            <a:r>
              <a:rPr lang="en-US" sz="2400" dirty="0"/>
              <a:t> </a:t>
            </a:r>
            <a:r>
              <a:rPr lang="en-US" sz="2400" dirty="0" err="1"/>
              <a:t>faktor</a:t>
            </a:r>
            <a:r>
              <a:rPr lang="en-US" sz="2400" dirty="0"/>
              <a:t> yang </a:t>
            </a:r>
            <a:r>
              <a:rPr lang="en-US" sz="2400" dirty="0" err="1"/>
              <a:t>mempegaruhi</a:t>
            </a:r>
            <a:r>
              <a:rPr lang="en-US" sz="2400" dirty="0"/>
              <a:t> </a:t>
            </a:r>
            <a:r>
              <a:rPr lang="en-US" sz="2400" dirty="0" err="1"/>
              <a:t>penentuan</a:t>
            </a:r>
            <a:r>
              <a:rPr lang="en-US" sz="2400" dirty="0"/>
              <a:t> </a:t>
            </a:r>
            <a:r>
              <a:rPr lang="en-US" sz="2400" dirty="0" err="1"/>
              <a:t>lokasi</a:t>
            </a:r>
            <a:r>
              <a:rPr lang="en-US" sz="2400" dirty="0"/>
              <a:t> </a:t>
            </a:r>
            <a:r>
              <a:rPr lang="en-US" sz="2400" dirty="0" err="1"/>
              <a:t>pelabuhan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berikut</a:t>
            </a:r>
            <a:r>
              <a:rPr lang="en-US" sz="2400" dirty="0" smtClean="0"/>
              <a:t> </a:t>
            </a:r>
            <a:r>
              <a:rPr lang="en-US" sz="2400" dirty="0"/>
              <a:t>:</a:t>
            </a:r>
          </a:p>
        </p:txBody>
      </p:sp>
      <p:sp>
        <p:nvSpPr>
          <p:cNvPr id="6" name="Rectangle 5"/>
          <p:cNvSpPr/>
          <p:nvPr/>
        </p:nvSpPr>
        <p:spPr>
          <a:xfrm>
            <a:off x="190500" y="3810000"/>
            <a:ext cx="8763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/>
              <a:t>1. </a:t>
            </a:r>
            <a:r>
              <a:rPr lang="es-ES" sz="2400" dirty="0" err="1"/>
              <a:t>Biaya</a:t>
            </a:r>
            <a:r>
              <a:rPr lang="es-ES" sz="2400" dirty="0"/>
              <a:t> </a:t>
            </a:r>
            <a:r>
              <a:rPr lang="es-ES" sz="2400" dirty="0" err="1"/>
              <a:t>pembangunan</a:t>
            </a:r>
            <a:r>
              <a:rPr lang="es-ES" sz="2400" dirty="0"/>
              <a:t> dan </a:t>
            </a:r>
            <a:r>
              <a:rPr lang="es-ES" sz="2400" dirty="0" err="1"/>
              <a:t>perawatan</a:t>
            </a:r>
            <a:r>
              <a:rPr lang="es-ES" sz="2400" dirty="0"/>
              <a:t> </a:t>
            </a:r>
            <a:r>
              <a:rPr lang="es-ES" sz="2400" dirty="0" err="1"/>
              <a:t>bangunan-bangunan</a:t>
            </a:r>
            <a:r>
              <a:rPr lang="es-ES" sz="2400" dirty="0"/>
              <a:t> </a:t>
            </a:r>
            <a:r>
              <a:rPr lang="es-ES" sz="2400" dirty="0" err="1"/>
              <a:t>pantai</a:t>
            </a:r>
            <a:r>
              <a:rPr lang="es-ES" sz="2400" dirty="0"/>
              <a:t>.</a:t>
            </a:r>
          </a:p>
          <a:p>
            <a:pPr algn="just"/>
            <a:r>
              <a:rPr lang="en-US" sz="2400" dirty="0"/>
              <a:t>2. </a:t>
            </a:r>
            <a:r>
              <a:rPr lang="en-US" sz="2400" dirty="0" err="1"/>
              <a:t>Pengerukan</a:t>
            </a:r>
            <a:r>
              <a:rPr lang="en-US" sz="2400" dirty="0"/>
              <a:t> </a:t>
            </a:r>
            <a:r>
              <a:rPr lang="en-US" sz="2400" dirty="0" err="1"/>
              <a:t>pertama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pembangunan</a:t>
            </a:r>
            <a:r>
              <a:rPr lang="en-US" sz="2400" dirty="0"/>
              <a:t> yang </a:t>
            </a:r>
            <a:r>
              <a:rPr lang="en-US" sz="2400" dirty="0" err="1" smtClean="0"/>
              <a:t>dilakukan</a:t>
            </a:r>
            <a:r>
              <a:rPr lang="en-US" sz="2400" dirty="0"/>
              <a:t>.</a:t>
            </a:r>
          </a:p>
          <a:p>
            <a:pPr algn="just"/>
            <a:r>
              <a:rPr lang="en-US" sz="2400" dirty="0"/>
              <a:t>3. </a:t>
            </a:r>
            <a:r>
              <a:rPr lang="en-US" sz="2400" dirty="0" err="1"/>
              <a:t>Pengerukan</a:t>
            </a:r>
            <a:r>
              <a:rPr lang="en-US" sz="2400" dirty="0"/>
              <a:t> </a:t>
            </a:r>
            <a:r>
              <a:rPr lang="en-US" sz="2400" dirty="0" err="1"/>
              <a:t>selama</a:t>
            </a:r>
            <a:r>
              <a:rPr lang="en-US" sz="2400" dirty="0"/>
              <a:t> </a:t>
            </a:r>
            <a:r>
              <a:rPr lang="en-US" sz="2400" dirty="0" err="1"/>
              <a:t>pelabuhan</a:t>
            </a:r>
            <a:r>
              <a:rPr lang="en-US" sz="2400" dirty="0"/>
              <a:t> </a:t>
            </a:r>
            <a:r>
              <a:rPr lang="en-US" sz="2400" dirty="0" err="1"/>
              <a:t>beroperasi</a:t>
            </a:r>
            <a:r>
              <a:rPr lang="en-US" sz="2400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4358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TINJAUAN TOPOGRAFI DAN BATHYMETRI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190500" y="1371600"/>
            <a:ext cx="8763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 smtClean="0"/>
              <a:t>Keadaan</a:t>
            </a:r>
            <a:r>
              <a:rPr lang="en-US" sz="2400" dirty="0" smtClean="0"/>
              <a:t> </a:t>
            </a:r>
            <a:r>
              <a:rPr lang="en-US" sz="2400" dirty="0" err="1" smtClean="0"/>
              <a:t>topografi</a:t>
            </a:r>
            <a:r>
              <a:rPr lang="en-US" sz="2400" dirty="0" smtClean="0"/>
              <a:t> </a:t>
            </a:r>
            <a:r>
              <a:rPr lang="en-US" sz="2400" dirty="0" err="1" smtClean="0"/>
              <a:t>daratan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bawah</a:t>
            </a:r>
            <a:r>
              <a:rPr lang="en-US" sz="2400" dirty="0" smtClean="0"/>
              <a:t> </a:t>
            </a:r>
            <a:r>
              <a:rPr lang="en-US" sz="2400" dirty="0" err="1" smtClean="0"/>
              <a:t>laut</a:t>
            </a:r>
            <a:r>
              <a:rPr lang="en-US" sz="2400" dirty="0" smtClean="0"/>
              <a:t> </a:t>
            </a:r>
            <a:r>
              <a:rPr lang="en-US" sz="2400" dirty="0" err="1" smtClean="0"/>
              <a:t>harus</a:t>
            </a:r>
            <a:r>
              <a:rPr lang="en-US" sz="2400" dirty="0" smtClean="0"/>
              <a:t> </a:t>
            </a:r>
            <a:r>
              <a:rPr lang="en-US" sz="2400" dirty="0" err="1" smtClean="0"/>
              <a:t>memungkinkan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membangun</a:t>
            </a:r>
            <a:r>
              <a:rPr lang="en-US" sz="2400" dirty="0" smtClean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pelabuhan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kemungkinan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pengembangan</a:t>
            </a:r>
            <a:r>
              <a:rPr lang="en-US" sz="2400" dirty="0"/>
              <a:t> </a:t>
            </a:r>
            <a:r>
              <a:rPr lang="en-US" sz="2400" dirty="0" err="1"/>
              <a:t>di</a:t>
            </a:r>
            <a:r>
              <a:rPr lang="en-US" sz="2400" dirty="0"/>
              <a:t> </a:t>
            </a:r>
            <a:r>
              <a:rPr lang="en-US" sz="2400" dirty="0" err="1" smtClean="0"/>
              <a:t>masa</a:t>
            </a:r>
            <a:r>
              <a:rPr lang="en-US" sz="2400" dirty="0" smtClean="0"/>
              <a:t> </a:t>
            </a:r>
            <a:r>
              <a:rPr lang="en-US" sz="2400" dirty="0" err="1" smtClean="0"/>
              <a:t>mendatang</a:t>
            </a:r>
            <a:r>
              <a:rPr lang="en-US" sz="2400" dirty="0" smtClean="0"/>
              <a:t>. Daerah </a:t>
            </a:r>
            <a:r>
              <a:rPr lang="en-US" sz="2400" dirty="0" err="1"/>
              <a:t>daratan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cukup</a:t>
            </a:r>
            <a:r>
              <a:rPr lang="en-US" sz="2400" dirty="0"/>
              <a:t> </a:t>
            </a:r>
            <a:r>
              <a:rPr lang="en-US" sz="2400" dirty="0" err="1"/>
              <a:t>luas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smtClean="0"/>
              <a:t> </a:t>
            </a:r>
            <a:r>
              <a:rPr lang="en-US" sz="2400" dirty="0" err="1" smtClean="0"/>
              <a:t>membangun</a:t>
            </a:r>
            <a:r>
              <a:rPr lang="en-US" sz="2400" dirty="0" smtClean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 smtClean="0"/>
              <a:t>fasilitas</a:t>
            </a:r>
            <a:r>
              <a:rPr lang="en-US" sz="2400" dirty="0" smtClean="0"/>
              <a:t> </a:t>
            </a:r>
            <a:r>
              <a:rPr lang="en-US" sz="2400" dirty="0" err="1" smtClean="0"/>
              <a:t>pelabuhan</a:t>
            </a:r>
            <a:r>
              <a:rPr lang="en-US" sz="2400" dirty="0" smtClean="0"/>
              <a:t>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 smtClean="0"/>
              <a:t>dermaga</a:t>
            </a:r>
            <a:r>
              <a:rPr lang="en-US" sz="2400" dirty="0" smtClean="0"/>
              <a:t>, </a:t>
            </a:r>
            <a:r>
              <a:rPr lang="en-US" sz="2400" dirty="0" err="1" smtClean="0"/>
              <a:t>jalan,gudang</a:t>
            </a:r>
            <a:r>
              <a:rPr lang="en-US" sz="2400" dirty="0" smtClean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daerah</a:t>
            </a:r>
            <a:r>
              <a:rPr lang="en-US" sz="2400" dirty="0"/>
              <a:t> </a:t>
            </a:r>
            <a:r>
              <a:rPr lang="en-US" sz="2400" dirty="0" err="1"/>
              <a:t>industri</a:t>
            </a:r>
            <a:r>
              <a:rPr lang="en-US" sz="2400" dirty="0" smtClean="0"/>
              <a:t>. 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Data </a:t>
            </a:r>
            <a:r>
              <a:rPr lang="en-US" sz="2400" dirty="0" err="1" smtClean="0"/>
              <a:t>bathymetri</a:t>
            </a:r>
            <a:r>
              <a:rPr lang="en-US" sz="2400" dirty="0" smtClean="0"/>
              <a:t> </a:t>
            </a:r>
            <a:r>
              <a:rPr lang="en-US" sz="2400" dirty="0" err="1" smtClean="0"/>
              <a:t>bertujuan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mengetahui</a:t>
            </a:r>
            <a:r>
              <a:rPr lang="en-US" sz="2400" dirty="0" smtClean="0"/>
              <a:t> </a:t>
            </a:r>
            <a:r>
              <a:rPr lang="en-US" sz="2400" dirty="0" err="1" smtClean="0"/>
              <a:t>variasi</a:t>
            </a:r>
            <a:r>
              <a:rPr lang="en-US" sz="2400" dirty="0" smtClean="0"/>
              <a:t> </a:t>
            </a:r>
            <a:r>
              <a:rPr lang="en-US" sz="2400" dirty="0" err="1" smtClean="0"/>
              <a:t>kedalaman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adanya</a:t>
            </a:r>
            <a:r>
              <a:rPr lang="en-US" sz="2400" dirty="0" smtClean="0"/>
              <a:t> </a:t>
            </a:r>
            <a:r>
              <a:rPr lang="en-US" sz="2400" dirty="0" err="1" smtClean="0"/>
              <a:t>benda</a:t>
            </a:r>
            <a:r>
              <a:rPr lang="en-US" sz="2400" dirty="0" smtClean="0"/>
              <a:t> </a:t>
            </a:r>
            <a:r>
              <a:rPr lang="en-US" sz="2400" dirty="0" err="1" smtClean="0"/>
              <a:t>penghalang</a:t>
            </a:r>
            <a:r>
              <a:rPr lang="en-US" sz="2400" dirty="0" smtClean="0"/>
              <a:t>/</a:t>
            </a:r>
            <a:r>
              <a:rPr lang="en-US" sz="2400" dirty="0" err="1" smtClean="0"/>
              <a:t>rintangan</a:t>
            </a:r>
            <a:r>
              <a:rPr lang="en-US" sz="2400" dirty="0" smtClean="0"/>
              <a:t> </a:t>
            </a:r>
            <a:r>
              <a:rPr lang="en-US" sz="2400" dirty="0" err="1" smtClean="0"/>
              <a:t>alur</a:t>
            </a:r>
            <a:r>
              <a:rPr lang="en-US" sz="2400" dirty="0" smtClean="0"/>
              <a:t> </a:t>
            </a:r>
            <a:r>
              <a:rPr lang="en-US" sz="2400" dirty="0" err="1" smtClean="0"/>
              <a:t>pelayaran</a:t>
            </a:r>
            <a:r>
              <a:rPr lang="en-US" sz="2400" dirty="0" smtClean="0"/>
              <a:t>. </a:t>
            </a:r>
            <a:r>
              <a:rPr lang="en-US" sz="2400" dirty="0" err="1" smtClean="0"/>
              <a:t>Sedangkan</a:t>
            </a:r>
            <a:r>
              <a:rPr lang="en-US" sz="2400" dirty="0" smtClean="0"/>
              <a:t> data </a:t>
            </a:r>
            <a:r>
              <a:rPr lang="en-US" sz="2400" dirty="0" err="1" smtClean="0"/>
              <a:t>topografi</a:t>
            </a:r>
            <a:r>
              <a:rPr lang="en-US" sz="2400" dirty="0" smtClean="0"/>
              <a:t> </a:t>
            </a:r>
            <a:r>
              <a:rPr lang="en-US" sz="2400" dirty="0" err="1" smtClean="0"/>
              <a:t>dimaksudkan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mendapatkan</a:t>
            </a:r>
            <a:r>
              <a:rPr lang="en-US" sz="2400" dirty="0" smtClean="0"/>
              <a:t> </a:t>
            </a:r>
            <a:r>
              <a:rPr lang="en-US" sz="2400" dirty="0" err="1" smtClean="0"/>
              <a:t>gambaran</a:t>
            </a:r>
            <a:r>
              <a:rPr lang="en-US" sz="2400" dirty="0" smtClean="0"/>
              <a:t> </a:t>
            </a:r>
            <a:r>
              <a:rPr lang="en-US" sz="2400" dirty="0" err="1" smtClean="0"/>
              <a:t>situasi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ketinggian</a:t>
            </a:r>
            <a:r>
              <a:rPr lang="en-US" sz="2400" dirty="0" smtClean="0"/>
              <a:t> </a:t>
            </a:r>
            <a:r>
              <a:rPr lang="en-US" sz="2400" dirty="0" err="1" smtClean="0"/>
              <a:t>daerah</a:t>
            </a:r>
            <a:r>
              <a:rPr lang="en-US" sz="2400" dirty="0" smtClean="0"/>
              <a:t> </a:t>
            </a:r>
            <a:r>
              <a:rPr lang="en-US" sz="2400" dirty="0" err="1" smtClean="0"/>
              <a:t>studi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menyangkut</a:t>
            </a:r>
            <a:r>
              <a:rPr lang="en-US" sz="2400" dirty="0" smtClean="0"/>
              <a:t> </a:t>
            </a:r>
            <a:r>
              <a:rPr lang="en-US" sz="2400" dirty="0" err="1" smtClean="0"/>
              <a:t>sarana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fasilitas</a:t>
            </a:r>
            <a:r>
              <a:rPr lang="en-US" sz="2400" dirty="0" smtClean="0"/>
              <a:t> </a:t>
            </a:r>
            <a:r>
              <a:rPr lang="en-US" sz="2400" dirty="0" err="1" smtClean="0"/>
              <a:t>dermaga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 l="22276" t="20228" r="16987" b="17949"/>
          <a:stretch>
            <a:fillRect/>
          </a:stretch>
        </p:blipFill>
        <p:spPr bwMode="auto">
          <a:xfrm>
            <a:off x="457200" y="0"/>
            <a:ext cx="8458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 l="29327" t="14815" r="26923" b="5128"/>
          <a:stretch>
            <a:fillRect/>
          </a:stretch>
        </p:blipFill>
        <p:spPr bwMode="auto">
          <a:xfrm>
            <a:off x="381000" y="609600"/>
            <a:ext cx="8305799" cy="5562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 l="32212" t="19373" r="27083" b="5413"/>
          <a:stretch>
            <a:fillRect/>
          </a:stretch>
        </p:blipFill>
        <p:spPr bwMode="auto">
          <a:xfrm>
            <a:off x="381000" y="0"/>
            <a:ext cx="8229599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066800"/>
            <a:ext cx="3352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609600"/>
            <a:ext cx="5181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096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/>
              <a:t>TINJAUAN PELAYARAN</a:t>
            </a:r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266700" y="1676400"/>
            <a:ext cx="8610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/>
              <a:t>Pelabuhan</a:t>
            </a:r>
            <a:r>
              <a:rPr lang="en-US" sz="2400" dirty="0"/>
              <a:t> yang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dibangun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mudah</a:t>
            </a:r>
            <a:r>
              <a:rPr lang="en-US" sz="2400" dirty="0"/>
              <a:t> </a:t>
            </a:r>
            <a:r>
              <a:rPr lang="en-US" sz="2400" dirty="0" err="1"/>
              <a:t>dilalui</a:t>
            </a:r>
            <a:r>
              <a:rPr lang="en-US" sz="2400" dirty="0"/>
              <a:t> </a:t>
            </a:r>
            <a:r>
              <a:rPr lang="en-US" sz="2400" dirty="0" err="1"/>
              <a:t>kapal-kapal</a:t>
            </a:r>
            <a:r>
              <a:rPr lang="en-US" sz="2400" dirty="0"/>
              <a:t> yang </a:t>
            </a:r>
            <a:r>
              <a:rPr lang="en-US" sz="2400" dirty="0" err="1" smtClean="0"/>
              <a:t>akan</a:t>
            </a:r>
            <a:r>
              <a:rPr lang="en-US" sz="2400" dirty="0" smtClean="0"/>
              <a:t> </a:t>
            </a:r>
            <a:r>
              <a:rPr lang="en-US" sz="2400" dirty="0" err="1" smtClean="0"/>
              <a:t>menggunakannya</a:t>
            </a:r>
            <a:r>
              <a:rPr lang="en-US" sz="2400" dirty="0" smtClean="0"/>
              <a:t>. </a:t>
            </a:r>
            <a:r>
              <a:rPr lang="en-US" sz="2400" dirty="0" err="1" smtClean="0"/>
              <a:t>Pelayaran</a:t>
            </a:r>
            <a:r>
              <a:rPr lang="en-US" sz="2400" dirty="0" smtClean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kapal</a:t>
            </a:r>
            <a:r>
              <a:rPr lang="en-US" sz="2400" dirty="0"/>
              <a:t> </a:t>
            </a:r>
            <a:r>
              <a:rPr lang="en-US" sz="2400" dirty="0" err="1"/>
              <a:t>dipegaruhi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faktor-faktor</a:t>
            </a:r>
            <a:r>
              <a:rPr lang="en-US" sz="2400" dirty="0"/>
              <a:t> </a:t>
            </a:r>
            <a:r>
              <a:rPr lang="en-US" sz="2400" dirty="0" err="1" smtClean="0"/>
              <a:t>alam</a:t>
            </a:r>
            <a:r>
              <a:rPr lang="en-US" sz="2400" dirty="0" smtClean="0"/>
              <a:t>. </a:t>
            </a:r>
            <a:r>
              <a:rPr lang="sv-SE" sz="2400" dirty="0" smtClean="0"/>
              <a:t>Angin, gelombang </a:t>
            </a:r>
            <a:r>
              <a:rPr lang="sv-SE" sz="2400" dirty="0"/>
              <a:t>dan arus dapat menimbulkan gaya-gaya yang bekerja </a:t>
            </a:r>
            <a:r>
              <a:rPr lang="sv-SE" sz="2400" dirty="0" smtClean="0"/>
              <a:t>pada </a:t>
            </a:r>
            <a:r>
              <a:rPr lang="en-US" sz="2400" dirty="0" err="1" smtClean="0"/>
              <a:t>badan</a:t>
            </a:r>
            <a:r>
              <a:rPr lang="en-US" sz="2400" dirty="0" smtClean="0"/>
              <a:t> </a:t>
            </a:r>
            <a:r>
              <a:rPr lang="en-US" sz="2400" dirty="0" err="1"/>
              <a:t>kapal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0960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/>
              <a:t>TINJAUAN SEDIMENTASI</a:t>
            </a:r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152400" y="1981200"/>
            <a:ext cx="88392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/>
              <a:t>Pengerukan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mendapatkan</a:t>
            </a:r>
            <a:r>
              <a:rPr lang="en-US" sz="2800" dirty="0"/>
              <a:t> </a:t>
            </a:r>
            <a:r>
              <a:rPr lang="en-US" sz="2800" dirty="0" err="1" smtClean="0"/>
              <a:t>kedalaman</a:t>
            </a:r>
            <a:r>
              <a:rPr lang="en-US" sz="2800" dirty="0" smtClean="0"/>
              <a:t> </a:t>
            </a:r>
            <a:r>
              <a:rPr lang="en-US" sz="2800" dirty="0"/>
              <a:t>yang </a:t>
            </a:r>
            <a:r>
              <a:rPr lang="en-US" sz="2800" dirty="0" err="1"/>
              <a:t>cukup</a:t>
            </a:r>
            <a:r>
              <a:rPr lang="en-US" sz="2800" dirty="0"/>
              <a:t> </a:t>
            </a:r>
            <a:r>
              <a:rPr lang="en-US" sz="2800" dirty="0" err="1"/>
              <a:t>bagi</a:t>
            </a:r>
            <a:r>
              <a:rPr lang="en-US" sz="2800" dirty="0"/>
              <a:t> </a:t>
            </a:r>
            <a:r>
              <a:rPr lang="en-US" sz="2800" dirty="0" err="1"/>
              <a:t>pelayaran</a:t>
            </a:r>
            <a:r>
              <a:rPr lang="en-US" sz="2800" dirty="0"/>
              <a:t> </a:t>
            </a:r>
            <a:r>
              <a:rPr lang="en-US" sz="2800" dirty="0" err="1" smtClean="0"/>
              <a:t>di</a:t>
            </a:r>
            <a:r>
              <a:rPr lang="en-US" sz="2800" dirty="0" smtClean="0"/>
              <a:t> </a:t>
            </a:r>
            <a:r>
              <a:rPr lang="en-US" sz="2800" dirty="0" err="1" smtClean="0"/>
              <a:t>daerah</a:t>
            </a:r>
            <a:r>
              <a:rPr lang="en-US" sz="2800" dirty="0" smtClean="0"/>
              <a:t> </a:t>
            </a:r>
            <a:r>
              <a:rPr lang="en-US" sz="2800" dirty="0" err="1"/>
              <a:t>pelayaran</a:t>
            </a:r>
            <a:r>
              <a:rPr lang="en-US" sz="2800" dirty="0"/>
              <a:t> </a:t>
            </a:r>
            <a:r>
              <a:rPr lang="en-US" sz="2800" dirty="0" err="1"/>
              <a:t>memerlukan</a:t>
            </a:r>
            <a:r>
              <a:rPr lang="en-US" sz="2800" dirty="0"/>
              <a:t> </a:t>
            </a:r>
            <a:r>
              <a:rPr lang="en-US" sz="2800" dirty="0" err="1"/>
              <a:t>biaya</a:t>
            </a:r>
            <a:r>
              <a:rPr lang="en-US" sz="2800" dirty="0"/>
              <a:t> yang </a:t>
            </a:r>
            <a:r>
              <a:rPr lang="en-US" sz="2800" dirty="0" err="1"/>
              <a:t>cukup</a:t>
            </a:r>
            <a:r>
              <a:rPr lang="en-US" sz="2800" dirty="0"/>
              <a:t> </a:t>
            </a:r>
            <a:r>
              <a:rPr lang="en-US" sz="2800" dirty="0" err="1" smtClean="0"/>
              <a:t>besar</a:t>
            </a:r>
            <a:r>
              <a:rPr lang="en-US" sz="2800" dirty="0" smtClean="0"/>
              <a:t>. </a:t>
            </a:r>
            <a:r>
              <a:rPr lang="en-US" sz="2800" dirty="0" err="1" smtClean="0"/>
              <a:t>Pengerukan</a:t>
            </a:r>
            <a:r>
              <a:rPr lang="en-US" sz="2800" dirty="0" smtClean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 smtClean="0"/>
              <a:t>dapat</a:t>
            </a:r>
            <a:r>
              <a:rPr lang="en-US" sz="2800" dirty="0" smtClean="0"/>
              <a:t> </a:t>
            </a:r>
            <a:r>
              <a:rPr lang="fi-FI" sz="2800" dirty="0" smtClean="0"/>
              <a:t>dilakukan </a:t>
            </a:r>
            <a:r>
              <a:rPr lang="fi-FI" sz="2800" dirty="0"/>
              <a:t>pada waktu membangun pelabuhan maupun selama </a:t>
            </a:r>
            <a:r>
              <a:rPr lang="fi-FI" sz="2800" dirty="0" smtClean="0"/>
              <a:t>perawatan. </a:t>
            </a:r>
            <a:r>
              <a:rPr lang="en-US" sz="2800" dirty="0" err="1" smtClean="0"/>
              <a:t>Pelabuhan</a:t>
            </a:r>
            <a:r>
              <a:rPr lang="en-US" sz="2800" dirty="0" smtClean="0"/>
              <a:t>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dibuat</a:t>
            </a:r>
            <a:r>
              <a:rPr lang="en-US" sz="2800" dirty="0"/>
              <a:t> </a:t>
            </a:r>
            <a:r>
              <a:rPr lang="en-US" sz="2800" dirty="0" err="1"/>
              <a:t>sedemikian</a:t>
            </a:r>
            <a:r>
              <a:rPr lang="en-US" sz="2800" dirty="0"/>
              <a:t> </a:t>
            </a:r>
            <a:r>
              <a:rPr lang="en-US" sz="2800" dirty="0" err="1"/>
              <a:t>rupa</a:t>
            </a:r>
            <a:r>
              <a:rPr lang="en-US" sz="2800" dirty="0"/>
              <a:t> </a:t>
            </a:r>
            <a:r>
              <a:rPr lang="en-US" sz="2800" dirty="0" err="1"/>
              <a:t>sehingga</a:t>
            </a:r>
            <a:r>
              <a:rPr lang="en-US" sz="2800" dirty="0"/>
              <a:t> </a:t>
            </a:r>
            <a:r>
              <a:rPr lang="en-US" sz="2800" dirty="0" err="1"/>
              <a:t>sedimentasi</a:t>
            </a:r>
            <a:r>
              <a:rPr lang="en-US" sz="2800" dirty="0"/>
              <a:t> yang </a:t>
            </a:r>
            <a:r>
              <a:rPr lang="en-US" sz="2800" dirty="0" err="1" smtClean="0"/>
              <a:t>terjadi</a:t>
            </a:r>
            <a:r>
              <a:rPr lang="en-US" sz="2800" dirty="0" smtClean="0"/>
              <a:t> </a:t>
            </a:r>
            <a:r>
              <a:rPr lang="fi-FI" sz="2800" dirty="0" smtClean="0"/>
              <a:t>harus </a:t>
            </a:r>
            <a:r>
              <a:rPr lang="fi-FI" sz="2800" dirty="0"/>
              <a:t>sesedikit mungkin(kalau bisa tidak ada sama sekali)</a:t>
            </a: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0480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/>
              <a:t>TINJAUAN GELOMBANG DAN ARUS</a:t>
            </a:r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0" y="1720840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/>
              <a:t>Gelombang</a:t>
            </a:r>
            <a:r>
              <a:rPr lang="en-US" sz="2400" dirty="0"/>
              <a:t> </a:t>
            </a:r>
            <a:r>
              <a:rPr lang="en-US" sz="2400" dirty="0" err="1"/>
              <a:t>menimbulkan</a:t>
            </a:r>
            <a:r>
              <a:rPr lang="en-US" sz="2400" dirty="0"/>
              <a:t> </a:t>
            </a:r>
            <a:r>
              <a:rPr lang="en-US" sz="2400" dirty="0" err="1"/>
              <a:t>gaya-gaya</a:t>
            </a:r>
            <a:r>
              <a:rPr lang="en-US" sz="2400" dirty="0"/>
              <a:t> yang </a:t>
            </a:r>
            <a:r>
              <a:rPr lang="en-US" sz="2400" dirty="0" err="1"/>
              <a:t>bekerja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kapal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 smtClean="0"/>
              <a:t>bangunan</a:t>
            </a:r>
            <a:r>
              <a:rPr lang="en-US" sz="2400" dirty="0" smtClean="0"/>
              <a:t> </a:t>
            </a:r>
            <a:r>
              <a:rPr lang="en-US" sz="2400" dirty="0" err="1" smtClean="0"/>
              <a:t>pelabuhan</a:t>
            </a:r>
            <a:r>
              <a:rPr lang="en-US" sz="2400" dirty="0" smtClean="0"/>
              <a:t>. </a:t>
            </a:r>
            <a:r>
              <a:rPr lang="en-US" sz="2400" dirty="0" err="1"/>
              <a:t>U</a:t>
            </a:r>
            <a:r>
              <a:rPr lang="en-US" sz="2400" dirty="0" err="1" smtClean="0"/>
              <a:t>ntuk</a:t>
            </a:r>
            <a:r>
              <a:rPr lang="en-US" sz="2400" dirty="0" smtClean="0"/>
              <a:t> </a:t>
            </a:r>
            <a:r>
              <a:rPr lang="en-US" sz="2400" dirty="0" err="1"/>
              <a:t>menghindari</a:t>
            </a:r>
            <a:r>
              <a:rPr lang="en-US" sz="2400" dirty="0"/>
              <a:t> </a:t>
            </a:r>
            <a:r>
              <a:rPr lang="en-US" sz="2400" dirty="0" err="1"/>
              <a:t>gangguan</a:t>
            </a:r>
            <a:r>
              <a:rPr lang="en-US" sz="2400" dirty="0"/>
              <a:t> </a:t>
            </a:r>
            <a:r>
              <a:rPr lang="en-US" sz="2400" dirty="0" err="1"/>
              <a:t>gelombang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kapal</a:t>
            </a:r>
            <a:r>
              <a:rPr lang="en-US" sz="2400" dirty="0"/>
              <a:t> </a:t>
            </a:r>
            <a:r>
              <a:rPr lang="en-US" sz="2400" dirty="0" smtClean="0"/>
              <a:t>yang </a:t>
            </a:r>
            <a:r>
              <a:rPr lang="en-US" sz="2400" dirty="0" err="1" smtClean="0"/>
              <a:t>berlabuh</a:t>
            </a:r>
            <a:r>
              <a:rPr lang="en-US" sz="2400" dirty="0" smtClean="0"/>
              <a:t> </a:t>
            </a:r>
            <a:r>
              <a:rPr lang="en-US" sz="2400" dirty="0" err="1"/>
              <a:t>maka</a:t>
            </a:r>
            <a:r>
              <a:rPr lang="en-US" sz="2400" dirty="0"/>
              <a:t> </a:t>
            </a:r>
            <a:r>
              <a:rPr lang="en-US" sz="2400" dirty="0" err="1"/>
              <a:t>dibuat</a:t>
            </a:r>
            <a:r>
              <a:rPr lang="en-US" sz="2400" dirty="0"/>
              <a:t> </a:t>
            </a:r>
            <a:r>
              <a:rPr lang="en-US" sz="2400" dirty="0" err="1"/>
              <a:t>bangunan</a:t>
            </a:r>
            <a:r>
              <a:rPr lang="en-US" sz="2400" dirty="0"/>
              <a:t> </a:t>
            </a:r>
            <a:r>
              <a:rPr lang="en-US" sz="2400" dirty="0" err="1"/>
              <a:t>pelindung</a:t>
            </a:r>
            <a:r>
              <a:rPr lang="en-US" sz="2400" dirty="0"/>
              <a:t> yang </a:t>
            </a:r>
            <a:r>
              <a:rPr lang="en-US" sz="2400" dirty="0" err="1"/>
              <a:t>disebut</a:t>
            </a:r>
            <a:r>
              <a:rPr lang="en-US" sz="2400" dirty="0"/>
              <a:t> </a:t>
            </a:r>
            <a:r>
              <a:rPr lang="en-US" sz="2400" dirty="0" err="1"/>
              <a:t>pemecah</a:t>
            </a:r>
            <a:r>
              <a:rPr lang="en-US" sz="2400" dirty="0"/>
              <a:t> </a:t>
            </a:r>
            <a:r>
              <a:rPr lang="en-US" sz="2400" dirty="0" err="1"/>
              <a:t>gelombang</a:t>
            </a:r>
            <a:r>
              <a:rPr lang="en-US" sz="2400" dirty="0" smtClean="0"/>
              <a:t>.</a:t>
            </a:r>
            <a:endParaRPr lang="id-ID" sz="2400" dirty="0" smtClean="0"/>
          </a:p>
          <a:p>
            <a:pPr algn="just"/>
            <a:endParaRPr lang="en-US" sz="2400" dirty="0"/>
          </a:p>
          <a:p>
            <a:pPr algn="just"/>
            <a:r>
              <a:rPr lang="en-US" sz="2400" dirty="0" err="1"/>
              <a:t>Didalam</a:t>
            </a:r>
            <a:r>
              <a:rPr lang="en-US" sz="2400" dirty="0"/>
              <a:t> </a:t>
            </a:r>
            <a:r>
              <a:rPr lang="en-US" sz="2400" dirty="0" err="1"/>
              <a:t>tinjauan</a:t>
            </a:r>
            <a:r>
              <a:rPr lang="en-US" sz="2400" dirty="0"/>
              <a:t> </a:t>
            </a:r>
            <a:r>
              <a:rPr lang="en-US" sz="2400" dirty="0" err="1" smtClean="0"/>
              <a:t>pelayaran</a:t>
            </a:r>
            <a:r>
              <a:rPr lang="en-US" sz="2400" dirty="0" smtClean="0"/>
              <a:t>, </a:t>
            </a:r>
            <a:r>
              <a:rPr lang="en-US" sz="2400" dirty="0" err="1" smtClean="0"/>
              <a:t>diharapkan</a:t>
            </a:r>
            <a:r>
              <a:rPr lang="en-US" sz="2400" dirty="0" smtClean="0"/>
              <a:t> </a:t>
            </a:r>
            <a:r>
              <a:rPr lang="en-US" sz="2400" dirty="0" err="1"/>
              <a:t>bahwa</a:t>
            </a:r>
            <a:r>
              <a:rPr lang="en-US" sz="2400" dirty="0"/>
              <a:t> </a:t>
            </a:r>
            <a:r>
              <a:rPr lang="en-US" sz="2400" dirty="0" err="1"/>
              <a:t>kapal-kapal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masuk</a:t>
            </a:r>
            <a:r>
              <a:rPr lang="en-US" sz="2400" dirty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pelabuhan</a:t>
            </a:r>
            <a:r>
              <a:rPr lang="en-US" sz="2400" dirty="0" smtClean="0"/>
              <a:t> </a:t>
            </a:r>
            <a:r>
              <a:rPr lang="en-US" sz="2400" dirty="0" err="1"/>
              <a:t>menurut</a:t>
            </a:r>
            <a:r>
              <a:rPr lang="en-US" sz="2400" dirty="0"/>
              <a:t> </a:t>
            </a:r>
            <a:r>
              <a:rPr lang="en-US" sz="2400" dirty="0" err="1"/>
              <a:t>alur</a:t>
            </a:r>
            <a:r>
              <a:rPr lang="en-US" sz="2400" dirty="0"/>
              <a:t> </a:t>
            </a:r>
            <a:r>
              <a:rPr lang="en-US" sz="2400" dirty="0" err="1" smtClean="0"/>
              <a:t>pelayaran</a:t>
            </a:r>
            <a:r>
              <a:rPr lang="en-US" sz="2400" dirty="0" smtClean="0"/>
              <a:t> </a:t>
            </a:r>
            <a:r>
              <a:rPr lang="en-US" sz="2400" dirty="0" err="1"/>
              <a:t>lurus</a:t>
            </a:r>
            <a:r>
              <a:rPr lang="en-US" sz="2400" dirty="0"/>
              <a:t>(</a:t>
            </a:r>
            <a:r>
              <a:rPr lang="en-US" sz="2400" dirty="0" err="1"/>
              <a:t>tanpa</a:t>
            </a:r>
            <a:r>
              <a:rPr lang="en-US" sz="2400" dirty="0"/>
              <a:t> </a:t>
            </a:r>
            <a:r>
              <a:rPr lang="en-US" sz="2400" dirty="0" err="1"/>
              <a:t>membelok</a:t>
            </a:r>
            <a:r>
              <a:rPr lang="en-US" sz="2400" dirty="0"/>
              <a:t>)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alur</a:t>
            </a:r>
            <a:r>
              <a:rPr lang="en-US" sz="2400" dirty="0"/>
              <a:t> </a:t>
            </a:r>
            <a:r>
              <a:rPr lang="en-US" sz="2400" dirty="0" err="1" smtClean="0"/>
              <a:t>tersebut</a:t>
            </a:r>
            <a:r>
              <a:rPr lang="en-US" sz="2400" dirty="0" smtClean="0"/>
              <a:t> </a:t>
            </a:r>
            <a:r>
              <a:rPr lang="en-US" sz="2400" dirty="0" err="1" smtClean="0"/>
              <a:t>harus</a:t>
            </a:r>
            <a:r>
              <a:rPr lang="en-US" sz="2400" dirty="0" smtClean="0"/>
              <a:t> </a:t>
            </a:r>
            <a:r>
              <a:rPr lang="en-US" sz="2400" dirty="0" err="1"/>
              <a:t>searah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arah</a:t>
            </a:r>
            <a:r>
              <a:rPr lang="en-US" sz="2400" dirty="0"/>
              <a:t> </a:t>
            </a:r>
            <a:r>
              <a:rPr lang="en-US" sz="2400" dirty="0" err="1"/>
              <a:t>penjalaran</a:t>
            </a:r>
            <a:r>
              <a:rPr lang="en-US" sz="2400" dirty="0"/>
              <a:t> </a:t>
            </a:r>
            <a:r>
              <a:rPr lang="en-US" sz="2400" dirty="0" err="1"/>
              <a:t>gelombang</a:t>
            </a:r>
            <a:r>
              <a:rPr lang="en-US" sz="2400" dirty="0"/>
              <a:t> </a:t>
            </a:r>
            <a:r>
              <a:rPr lang="en-US" sz="2400" dirty="0" err="1"/>
              <a:t>terbesar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arah</a:t>
            </a:r>
            <a:r>
              <a:rPr lang="en-US" sz="2400" dirty="0"/>
              <a:t> </a:t>
            </a:r>
            <a:r>
              <a:rPr lang="en-US" sz="2400" dirty="0" err="1"/>
              <a:t>arus</a:t>
            </a:r>
            <a:r>
              <a:rPr lang="en-US" sz="2400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1600200"/>
            <a:ext cx="85344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 smtClean="0"/>
              <a:t>Kegunaan</a:t>
            </a:r>
            <a:r>
              <a:rPr lang="en-US" sz="2400" dirty="0" smtClean="0"/>
              <a:t> data </a:t>
            </a:r>
            <a:r>
              <a:rPr lang="en-US" sz="2400" dirty="0" err="1" smtClean="0"/>
              <a:t>arus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perencanaan</a:t>
            </a:r>
            <a:r>
              <a:rPr lang="en-US" sz="2400" dirty="0" smtClean="0"/>
              <a:t> </a:t>
            </a:r>
            <a:r>
              <a:rPr lang="en-US" sz="2400" dirty="0" err="1" smtClean="0"/>
              <a:t>pelabuhan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merencanakan</a:t>
            </a:r>
            <a:r>
              <a:rPr lang="en-US" sz="2400" dirty="0" smtClean="0"/>
              <a:t> </a:t>
            </a:r>
            <a:r>
              <a:rPr lang="en-US" sz="2400" dirty="0" err="1" smtClean="0"/>
              <a:t>gaya</a:t>
            </a:r>
            <a:r>
              <a:rPr lang="en-US" sz="2400" dirty="0" smtClean="0"/>
              <a:t> horizontal yang </a:t>
            </a:r>
            <a:r>
              <a:rPr lang="en-US" sz="2400" dirty="0" err="1" smtClean="0"/>
              <a:t>mempengaruhi</a:t>
            </a:r>
            <a:r>
              <a:rPr lang="en-US" sz="2400" dirty="0" smtClean="0"/>
              <a:t> </a:t>
            </a:r>
            <a:r>
              <a:rPr lang="en-US" sz="2400" dirty="0" err="1" smtClean="0"/>
              <a:t>stabilitas</a:t>
            </a:r>
            <a:r>
              <a:rPr lang="en-US" sz="2400" dirty="0" smtClean="0"/>
              <a:t> </a:t>
            </a:r>
            <a:r>
              <a:rPr lang="en-US" sz="2400" dirty="0" err="1" smtClean="0"/>
              <a:t>struktur</a:t>
            </a:r>
            <a:r>
              <a:rPr lang="en-US" sz="2400" dirty="0" smtClean="0"/>
              <a:t> </a:t>
            </a:r>
            <a:r>
              <a:rPr lang="en-US" sz="2400" dirty="0" err="1" smtClean="0"/>
              <a:t>dermaga</a:t>
            </a:r>
            <a:r>
              <a:rPr lang="en-US" sz="2400" dirty="0" smtClean="0"/>
              <a:t>. </a:t>
            </a:r>
            <a:r>
              <a:rPr lang="en-US" sz="2400" dirty="0" err="1" smtClean="0"/>
              <a:t>Analisis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gaya</a:t>
            </a:r>
            <a:r>
              <a:rPr lang="en-US" sz="2400" dirty="0" smtClean="0"/>
              <a:t> </a:t>
            </a:r>
            <a:r>
              <a:rPr lang="en-US" sz="2400" dirty="0" err="1" smtClean="0"/>
              <a:t>akibat</a:t>
            </a:r>
            <a:r>
              <a:rPr lang="en-US" sz="2400" dirty="0" smtClean="0"/>
              <a:t> </a:t>
            </a:r>
            <a:r>
              <a:rPr lang="en-US" sz="2400" dirty="0" err="1" smtClean="0"/>
              <a:t>arus</a:t>
            </a:r>
            <a:r>
              <a:rPr lang="en-US" sz="2400" dirty="0" smtClean="0"/>
              <a:t> </a:t>
            </a:r>
            <a:r>
              <a:rPr lang="en-US" sz="2400" dirty="0" err="1" smtClean="0"/>
              <a:t>terhadap</a:t>
            </a:r>
            <a:r>
              <a:rPr lang="en-US" sz="2400" dirty="0" smtClean="0"/>
              <a:t> </a:t>
            </a:r>
            <a:r>
              <a:rPr lang="en-US" sz="2400" dirty="0" err="1" smtClean="0"/>
              <a:t>sisi</a:t>
            </a:r>
            <a:r>
              <a:rPr lang="en-US" sz="2400" dirty="0" smtClean="0"/>
              <a:t> </a:t>
            </a:r>
            <a:r>
              <a:rPr lang="en-US" sz="2400" dirty="0" err="1" smtClean="0"/>
              <a:t>kapal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diteruskan</a:t>
            </a:r>
            <a:r>
              <a:rPr lang="en-US" sz="2400" dirty="0" smtClean="0"/>
              <a:t> </a:t>
            </a:r>
            <a:r>
              <a:rPr lang="en-US" sz="2400" dirty="0" err="1" smtClean="0"/>
              <a:t>terhadap</a:t>
            </a:r>
            <a:r>
              <a:rPr lang="en-US" sz="2400" dirty="0" smtClean="0"/>
              <a:t> fender, yang </a:t>
            </a:r>
            <a:r>
              <a:rPr lang="en-US" sz="2400" dirty="0" err="1" smtClean="0"/>
              <a:t>diasumsikan</a:t>
            </a:r>
            <a:r>
              <a:rPr lang="en-US" sz="2400" dirty="0" smtClean="0"/>
              <a:t>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beban</a:t>
            </a:r>
            <a:r>
              <a:rPr lang="en-US" sz="2400" dirty="0" smtClean="0"/>
              <a:t> </a:t>
            </a:r>
            <a:r>
              <a:rPr lang="en-US" sz="2400" dirty="0" err="1" smtClean="0"/>
              <a:t>terpusat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dermaga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err="1" smtClean="0"/>
              <a:t>posisi</a:t>
            </a:r>
            <a:r>
              <a:rPr lang="en-US" sz="2400" dirty="0" smtClean="0"/>
              <a:t> fender </a:t>
            </a:r>
            <a:r>
              <a:rPr lang="en-US" sz="2400" dirty="0" err="1" smtClean="0"/>
              <a:t>terhadap</a:t>
            </a:r>
            <a:r>
              <a:rPr lang="en-US" sz="2400" dirty="0" smtClean="0"/>
              <a:t> </a:t>
            </a:r>
            <a:r>
              <a:rPr lang="en-US" sz="2400" dirty="0" err="1" smtClean="0"/>
              <a:t>dermaga</a:t>
            </a:r>
            <a:r>
              <a:rPr lang="en-US" sz="2400" dirty="0" smtClean="0"/>
              <a:t>. </a:t>
            </a:r>
            <a:r>
              <a:rPr lang="en-US" sz="2400" dirty="0" err="1" smtClean="0"/>
              <a:t>tetapi</a:t>
            </a:r>
            <a:r>
              <a:rPr lang="en-US" sz="2400" dirty="0" smtClean="0"/>
              <a:t> </a:t>
            </a:r>
            <a:r>
              <a:rPr lang="en-US" sz="2400" dirty="0" err="1" smtClean="0"/>
              <a:t>jika</a:t>
            </a:r>
            <a:r>
              <a:rPr lang="en-US" sz="2400" dirty="0" smtClean="0"/>
              <a:t> </a:t>
            </a:r>
            <a:r>
              <a:rPr lang="en-US" sz="2400" dirty="0" err="1" smtClean="0"/>
              <a:t>arus</a:t>
            </a:r>
            <a:r>
              <a:rPr lang="en-US" sz="2400" dirty="0" smtClean="0"/>
              <a:t> </a:t>
            </a:r>
            <a:r>
              <a:rPr lang="en-US" sz="2400" dirty="0" err="1" smtClean="0"/>
              <a:t>tersebut</a:t>
            </a:r>
            <a:r>
              <a:rPr lang="en-US" sz="2400" dirty="0" smtClean="0"/>
              <a:t> </a:t>
            </a:r>
            <a:r>
              <a:rPr lang="en-US" sz="2400" dirty="0" err="1" smtClean="0"/>
              <a:t>mendorong</a:t>
            </a:r>
            <a:r>
              <a:rPr lang="en-US" sz="2400" dirty="0" smtClean="0"/>
              <a:t> </a:t>
            </a:r>
            <a:r>
              <a:rPr lang="en-US" sz="2400" dirty="0" err="1" smtClean="0"/>
              <a:t>kapal</a:t>
            </a:r>
            <a:r>
              <a:rPr lang="en-US" sz="2400" dirty="0" smtClean="0"/>
              <a:t> </a:t>
            </a:r>
            <a:r>
              <a:rPr lang="en-US" sz="2400" dirty="0" err="1" smtClean="0"/>
              <a:t>menjauh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dermaga</a:t>
            </a:r>
            <a:r>
              <a:rPr lang="en-US" sz="2400" dirty="0" smtClean="0"/>
              <a:t>, </a:t>
            </a:r>
            <a:r>
              <a:rPr lang="en-US" sz="2400" dirty="0" err="1" smtClean="0"/>
              <a:t>maka</a:t>
            </a:r>
            <a:r>
              <a:rPr lang="en-US" sz="2400" dirty="0" smtClean="0"/>
              <a:t> </a:t>
            </a:r>
            <a:r>
              <a:rPr lang="en-US" sz="2400" dirty="0" err="1" smtClean="0"/>
              <a:t>gaya</a:t>
            </a:r>
            <a:r>
              <a:rPr lang="en-US" sz="2400" dirty="0" smtClean="0"/>
              <a:t> </a:t>
            </a:r>
            <a:r>
              <a:rPr lang="en-US" sz="2400" dirty="0" err="1" smtClean="0"/>
              <a:t>arus</a:t>
            </a:r>
            <a:r>
              <a:rPr lang="en-US" sz="2400" dirty="0" smtClean="0"/>
              <a:t> </a:t>
            </a:r>
            <a:r>
              <a:rPr lang="en-US" sz="2400" dirty="0" err="1" smtClean="0"/>
              <a:t>tersebut</a:t>
            </a:r>
            <a:r>
              <a:rPr lang="en-US" sz="2400" dirty="0" smtClean="0"/>
              <a:t> </a:t>
            </a:r>
            <a:r>
              <a:rPr lang="en-US" sz="2400" dirty="0" err="1" smtClean="0"/>
              <a:t>akan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err="1" smtClean="0"/>
              <a:t>transformasikan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bitt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bollard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posisi</a:t>
            </a:r>
            <a:r>
              <a:rPr lang="en-US" sz="2400" dirty="0" smtClean="0"/>
              <a:t> </a:t>
            </a:r>
            <a:r>
              <a:rPr lang="en-US" sz="2400" dirty="0" err="1" smtClean="0"/>
              <a:t>tambatan</a:t>
            </a:r>
            <a:r>
              <a:rPr lang="en-US" sz="2400" dirty="0" smtClean="0"/>
              <a:t> </a:t>
            </a:r>
            <a:r>
              <a:rPr lang="en-US" sz="2400" dirty="0" err="1" smtClean="0"/>
              <a:t>kapal</a:t>
            </a:r>
            <a:r>
              <a:rPr lang="en-US" sz="2400" dirty="0" smtClean="0"/>
              <a:t> </a:t>
            </a:r>
            <a:r>
              <a:rPr lang="en-US" sz="2400" dirty="0" err="1" smtClean="0"/>
              <a:t>tersebut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228600" y="533400"/>
            <a:ext cx="24016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/>
              <a:t>Data </a:t>
            </a:r>
            <a:r>
              <a:rPr lang="en-US" sz="3200" b="1" dirty="0" err="1" smtClean="0"/>
              <a:t>Arus</a:t>
            </a:r>
            <a:r>
              <a:rPr lang="en-US" sz="3200" b="1" dirty="0" smtClean="0"/>
              <a:t> </a:t>
            </a:r>
            <a:endParaRPr lang="en-US" sz="32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33867"/>
            <a:ext cx="3962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  <a:p>
            <a:r>
              <a:rPr lang="en-US" sz="3200" b="1" dirty="0"/>
              <a:t>Data </a:t>
            </a:r>
            <a:r>
              <a:rPr lang="en-US" sz="3200" b="1" dirty="0" err="1"/>
              <a:t>Angin</a:t>
            </a:r>
            <a:r>
              <a:rPr lang="en-US" sz="3200" b="1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1600200"/>
            <a:ext cx="8534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 smtClean="0"/>
              <a:t>Transformasi</a:t>
            </a:r>
            <a:r>
              <a:rPr lang="en-US" sz="2400" dirty="0" smtClean="0"/>
              <a:t> </a:t>
            </a:r>
            <a:r>
              <a:rPr lang="en-US" sz="2400" dirty="0" err="1" smtClean="0"/>
              <a:t>gaya</a:t>
            </a:r>
            <a:r>
              <a:rPr lang="en-US" sz="2400" dirty="0" smtClean="0"/>
              <a:t> </a:t>
            </a:r>
            <a:r>
              <a:rPr lang="en-US" sz="2400" dirty="0" err="1" smtClean="0"/>
              <a:t>angin</a:t>
            </a:r>
            <a:r>
              <a:rPr lang="en-US" sz="2400" dirty="0" smtClean="0"/>
              <a:t> </a:t>
            </a:r>
            <a:r>
              <a:rPr lang="en-US" sz="2400" dirty="0" err="1" smtClean="0"/>
              <a:t>hampir</a:t>
            </a:r>
            <a:r>
              <a:rPr lang="en-US" sz="2400" dirty="0" smtClean="0"/>
              <a:t> </a:t>
            </a:r>
            <a:r>
              <a:rPr lang="en-US" sz="2400" dirty="0" err="1" smtClean="0"/>
              <a:t>sama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gaya</a:t>
            </a:r>
            <a:r>
              <a:rPr lang="en-US" sz="2400" dirty="0" smtClean="0"/>
              <a:t> </a:t>
            </a:r>
            <a:r>
              <a:rPr lang="en-US" sz="2400" dirty="0" err="1" smtClean="0"/>
              <a:t>arus</a:t>
            </a:r>
            <a:r>
              <a:rPr lang="en-US" sz="2400" dirty="0" smtClean="0"/>
              <a:t>. </a:t>
            </a:r>
            <a:r>
              <a:rPr lang="en-US" sz="2400" dirty="0" err="1" smtClean="0"/>
              <a:t>Bedanya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luas</a:t>
            </a:r>
            <a:r>
              <a:rPr lang="en-US" sz="2400" dirty="0" smtClean="0"/>
              <a:t> area </a:t>
            </a:r>
            <a:r>
              <a:rPr lang="en-US" sz="2400" dirty="0" err="1" smtClean="0"/>
              <a:t>kapal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dihitung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luas</a:t>
            </a:r>
            <a:r>
              <a:rPr lang="en-US" sz="2400" dirty="0" smtClean="0"/>
              <a:t> area </a:t>
            </a:r>
            <a:r>
              <a:rPr lang="en-US" sz="2400" dirty="0" err="1" smtClean="0"/>
              <a:t>kapal</a:t>
            </a:r>
            <a:r>
              <a:rPr lang="en-US" sz="2400" dirty="0" smtClean="0"/>
              <a:t> </a:t>
            </a:r>
            <a:r>
              <a:rPr lang="en-US" sz="2400" dirty="0" err="1" smtClean="0"/>
              <a:t>dibawah</a:t>
            </a:r>
            <a:r>
              <a:rPr lang="en-US" sz="2400" dirty="0" smtClean="0"/>
              <a:t> </a:t>
            </a:r>
            <a:r>
              <a:rPr lang="en-US" sz="2400" dirty="0" err="1" smtClean="0"/>
              <a:t>permukaan</a:t>
            </a:r>
            <a:r>
              <a:rPr lang="en-US" sz="2400" dirty="0" smtClean="0"/>
              <a:t> air </a:t>
            </a:r>
            <a:r>
              <a:rPr lang="en-US" sz="2400" dirty="0" err="1" smtClean="0"/>
              <a:t>laut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analisis</a:t>
            </a:r>
            <a:r>
              <a:rPr lang="en-US" sz="2400" dirty="0" smtClean="0"/>
              <a:t> </a:t>
            </a:r>
            <a:r>
              <a:rPr lang="en-US" sz="2400" dirty="0" err="1" smtClean="0"/>
              <a:t>gaya</a:t>
            </a:r>
            <a:r>
              <a:rPr lang="en-US" sz="2400" dirty="0" smtClean="0"/>
              <a:t> </a:t>
            </a:r>
            <a:r>
              <a:rPr lang="en-US" sz="2400" dirty="0" err="1" smtClean="0"/>
              <a:t>arus</a:t>
            </a:r>
            <a:r>
              <a:rPr lang="en-US" sz="2400" dirty="0" smtClean="0"/>
              <a:t>, </a:t>
            </a:r>
            <a:r>
              <a:rPr lang="en-US" sz="2400" dirty="0" err="1" smtClean="0"/>
              <a:t>sedangkan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analisis</a:t>
            </a:r>
            <a:r>
              <a:rPr lang="en-US" sz="2400" dirty="0" smtClean="0"/>
              <a:t> </a:t>
            </a:r>
            <a:r>
              <a:rPr lang="en-US" sz="2400" dirty="0" err="1" smtClean="0"/>
              <a:t>gaya</a:t>
            </a:r>
            <a:r>
              <a:rPr lang="en-US" sz="2400" dirty="0" smtClean="0"/>
              <a:t> </a:t>
            </a:r>
            <a:r>
              <a:rPr lang="en-US" sz="2400" dirty="0" err="1" smtClean="0"/>
              <a:t>angin</a:t>
            </a:r>
            <a:r>
              <a:rPr lang="en-US" sz="2400" dirty="0" smtClean="0"/>
              <a:t>,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area </a:t>
            </a:r>
            <a:r>
              <a:rPr lang="en-US" sz="2400" dirty="0" err="1" smtClean="0"/>
              <a:t>kapal</a:t>
            </a:r>
            <a:r>
              <a:rPr lang="en-US" sz="2400" dirty="0" smtClean="0"/>
              <a:t> </a:t>
            </a:r>
            <a:r>
              <a:rPr lang="en-US" sz="2400" dirty="0" err="1" smtClean="0"/>
              <a:t>diatas</a:t>
            </a:r>
            <a:r>
              <a:rPr lang="en-US" sz="2400" dirty="0" smtClean="0"/>
              <a:t> </a:t>
            </a:r>
            <a:r>
              <a:rPr lang="en-US" sz="2400" dirty="0" err="1" smtClean="0"/>
              <a:t>permukaan</a:t>
            </a:r>
            <a:r>
              <a:rPr lang="en-US" sz="2400" dirty="0" smtClean="0"/>
              <a:t> air </a:t>
            </a:r>
            <a:r>
              <a:rPr lang="en-US" sz="2400" dirty="0" err="1" smtClean="0"/>
              <a:t>laut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 l="29487" t="18234" r="26603" b="16809"/>
          <a:stretch>
            <a:fillRect/>
          </a:stretch>
        </p:blipFill>
        <p:spPr bwMode="auto">
          <a:xfrm>
            <a:off x="381000" y="228600"/>
            <a:ext cx="78486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10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TINJAUAN KEDALAMAN AIR DAN PASANG SURUT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190500" y="1102949"/>
            <a:ext cx="8763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/>
              <a:t>Kedalaman</a:t>
            </a:r>
            <a:r>
              <a:rPr lang="en-US" sz="2400" dirty="0"/>
              <a:t> </a:t>
            </a:r>
            <a:r>
              <a:rPr lang="en-US" sz="2400" dirty="0" err="1"/>
              <a:t>sangat</a:t>
            </a:r>
            <a:r>
              <a:rPr lang="en-US" sz="2400" dirty="0"/>
              <a:t> </a:t>
            </a:r>
            <a:r>
              <a:rPr lang="en-US" sz="2400" dirty="0" err="1"/>
              <a:t>berpengaruh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perencanaan</a:t>
            </a:r>
            <a:r>
              <a:rPr lang="en-US" sz="2400" dirty="0"/>
              <a:t> </a:t>
            </a:r>
            <a:r>
              <a:rPr lang="en-US" sz="2400" dirty="0" err="1" smtClean="0"/>
              <a:t>pelabuhan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err="1"/>
              <a:t>laut</a:t>
            </a:r>
            <a:r>
              <a:rPr lang="en-US" sz="2400" dirty="0"/>
              <a:t> </a:t>
            </a:r>
            <a:r>
              <a:rPr lang="en-US" sz="2400" dirty="0" smtClean="0"/>
              <a:t>yang </a:t>
            </a:r>
            <a:r>
              <a:rPr lang="sv-SE" sz="2400" dirty="0" smtClean="0"/>
              <a:t>mengalami </a:t>
            </a:r>
            <a:r>
              <a:rPr lang="sv-SE" sz="2400" dirty="0"/>
              <a:t>pasang </a:t>
            </a:r>
            <a:r>
              <a:rPr lang="sv-SE" sz="2400" dirty="0" smtClean="0"/>
              <a:t>surut. </a:t>
            </a:r>
            <a:r>
              <a:rPr lang="sv-SE" sz="2400" dirty="0"/>
              <a:t>Variasi muka air kadang-kadang cukup besar</a:t>
            </a:r>
            <a:r>
              <a:rPr lang="sv-SE" sz="2400" dirty="0" smtClean="0"/>
              <a:t>. Menurut </a:t>
            </a:r>
            <a:r>
              <a:rPr lang="en-US" sz="2400" dirty="0" err="1" smtClean="0"/>
              <a:t>pengalaman,pasang</a:t>
            </a:r>
            <a:r>
              <a:rPr lang="en-US" sz="2400" dirty="0" smtClean="0"/>
              <a:t> </a:t>
            </a:r>
            <a:r>
              <a:rPr lang="en-US" sz="2400" dirty="0" err="1"/>
              <a:t>surut</a:t>
            </a:r>
            <a:r>
              <a:rPr lang="en-US" sz="2400" dirty="0"/>
              <a:t> yang </a:t>
            </a:r>
            <a:r>
              <a:rPr lang="en-US" sz="2400" dirty="0" err="1"/>
              <a:t>kurang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5 m </a:t>
            </a:r>
            <a:r>
              <a:rPr lang="en-US" sz="2400" dirty="0" err="1"/>
              <a:t>masih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 smtClean="0"/>
              <a:t>diadakan</a:t>
            </a:r>
            <a:r>
              <a:rPr lang="en-US" sz="2400" dirty="0" smtClean="0"/>
              <a:t> </a:t>
            </a:r>
            <a:r>
              <a:rPr lang="en-US" sz="2400" dirty="0" err="1" smtClean="0"/>
              <a:t>pelabuhan</a:t>
            </a:r>
            <a:r>
              <a:rPr lang="en-US" sz="2400" dirty="0" smtClean="0"/>
              <a:t> </a:t>
            </a:r>
            <a:r>
              <a:rPr lang="en-US" sz="2400" dirty="0" err="1"/>
              <a:t>terbuka</a:t>
            </a:r>
            <a:r>
              <a:rPr lang="en-US" sz="2400" dirty="0" smtClean="0"/>
              <a:t>. </a:t>
            </a:r>
            <a:r>
              <a:rPr lang="en-US" sz="2400" dirty="0" err="1" smtClean="0"/>
              <a:t>Bila</a:t>
            </a:r>
            <a:r>
              <a:rPr lang="en-US" sz="2400" dirty="0" smtClean="0"/>
              <a:t> </a:t>
            </a:r>
            <a:r>
              <a:rPr lang="en-US" sz="2400" dirty="0" err="1"/>
              <a:t>pasang</a:t>
            </a:r>
            <a:r>
              <a:rPr lang="en-US" sz="2400" dirty="0"/>
              <a:t> </a:t>
            </a:r>
            <a:r>
              <a:rPr lang="en-US" sz="2400" dirty="0" err="1"/>
              <a:t>surut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smtClean="0"/>
              <a:t>5 m, </a:t>
            </a:r>
            <a:r>
              <a:rPr lang="en-US" sz="2400" dirty="0" err="1" smtClean="0"/>
              <a:t>maka</a:t>
            </a:r>
            <a:r>
              <a:rPr lang="en-US" sz="2400" dirty="0" smtClean="0"/>
              <a:t> </a:t>
            </a:r>
            <a:r>
              <a:rPr lang="en-US" sz="2400" dirty="0" err="1"/>
              <a:t>terpaksa</a:t>
            </a:r>
            <a:r>
              <a:rPr lang="en-US" sz="2400" dirty="0"/>
              <a:t> </a:t>
            </a:r>
            <a:r>
              <a:rPr lang="en-US" sz="2400" dirty="0" err="1"/>
              <a:t>di</a:t>
            </a:r>
            <a:r>
              <a:rPr lang="en-US" sz="2400" dirty="0"/>
              <a:t> </a:t>
            </a:r>
            <a:r>
              <a:rPr lang="en-US" sz="2400" dirty="0" err="1" smtClean="0"/>
              <a:t>buat</a:t>
            </a:r>
            <a:r>
              <a:rPr lang="en-US" sz="2400" dirty="0" smtClean="0"/>
              <a:t>  </a:t>
            </a:r>
            <a:r>
              <a:rPr lang="en-US" sz="2400" dirty="0" err="1" smtClean="0"/>
              <a:t>pelabuhan</a:t>
            </a:r>
            <a:r>
              <a:rPr lang="en-US" sz="2400" dirty="0" smtClean="0"/>
              <a:t> </a:t>
            </a:r>
            <a:r>
              <a:rPr lang="en-US" sz="2400" dirty="0" err="1"/>
              <a:t>tertutup</a:t>
            </a:r>
            <a:r>
              <a:rPr lang="en-US" sz="2400" dirty="0"/>
              <a:t> yang </a:t>
            </a:r>
            <a:r>
              <a:rPr lang="en-US" sz="2400" dirty="0" err="1"/>
              <a:t>dilengkapi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pintu</a:t>
            </a:r>
            <a:r>
              <a:rPr lang="en-US" sz="2400" dirty="0"/>
              <a:t> air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memasukan</a:t>
            </a:r>
            <a:r>
              <a:rPr lang="en-US" sz="2400" dirty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mengeluarkan</a:t>
            </a:r>
            <a:r>
              <a:rPr lang="en-US" sz="2400" dirty="0" smtClean="0"/>
              <a:t> </a:t>
            </a:r>
            <a:r>
              <a:rPr lang="en-US" sz="2400" dirty="0" err="1"/>
              <a:t>kapal</a:t>
            </a:r>
            <a:r>
              <a:rPr lang="en-US" sz="2400" dirty="0"/>
              <a:t>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3979334"/>
            <a:ext cx="4648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066800"/>
            <a:ext cx="8763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588" algn="just">
              <a:buNone/>
            </a:pP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mengetahui</a:t>
            </a:r>
            <a:r>
              <a:rPr lang="en-US" sz="2400" dirty="0" smtClean="0"/>
              <a:t> </a:t>
            </a:r>
            <a:r>
              <a:rPr lang="en-US" sz="2400" dirty="0" err="1" smtClean="0"/>
              <a:t>batas-batas</a:t>
            </a:r>
            <a:r>
              <a:rPr lang="en-US" sz="2400" dirty="0" smtClean="0"/>
              <a:t> </a:t>
            </a:r>
            <a:r>
              <a:rPr lang="en-US" sz="2400" dirty="0" err="1" smtClean="0"/>
              <a:t>muka</a:t>
            </a:r>
            <a:r>
              <a:rPr lang="en-US" sz="2400" dirty="0" smtClean="0"/>
              <a:t> air </a:t>
            </a:r>
            <a:r>
              <a:rPr lang="en-US" sz="2400" dirty="0" err="1" smtClean="0"/>
              <a:t>laut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saat</a:t>
            </a:r>
            <a:r>
              <a:rPr lang="en-US" sz="2400" dirty="0" smtClean="0"/>
              <a:t> </a:t>
            </a:r>
            <a:r>
              <a:rPr lang="en-US" sz="2400" dirty="0" err="1" smtClean="0"/>
              <a:t>pasang</a:t>
            </a:r>
            <a:r>
              <a:rPr lang="en-US" sz="2400" dirty="0" smtClean="0"/>
              <a:t> </a:t>
            </a:r>
            <a:r>
              <a:rPr lang="en-US" sz="2400" dirty="0" err="1" smtClean="0"/>
              <a:t>tertinggi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surut</a:t>
            </a:r>
            <a:r>
              <a:rPr lang="en-US" sz="2400" dirty="0" smtClean="0"/>
              <a:t> </a:t>
            </a:r>
            <a:r>
              <a:rPr lang="en-US" sz="2400" dirty="0" err="1" smtClean="0"/>
              <a:t>terendah</a:t>
            </a:r>
            <a:r>
              <a:rPr lang="en-US" sz="2400" dirty="0" smtClean="0"/>
              <a:t> </a:t>
            </a:r>
            <a:r>
              <a:rPr lang="en-US" sz="2400" dirty="0" err="1" smtClean="0"/>
              <a:t>maka</a:t>
            </a:r>
            <a:r>
              <a:rPr lang="en-US" sz="2400" dirty="0" smtClean="0"/>
              <a:t> </a:t>
            </a:r>
            <a:r>
              <a:rPr lang="en-US" sz="2400" dirty="0" err="1" smtClean="0"/>
              <a:t>perlu</a:t>
            </a:r>
            <a:r>
              <a:rPr lang="en-US" sz="2400" dirty="0" smtClean="0"/>
              <a:t> </a:t>
            </a:r>
            <a:r>
              <a:rPr lang="en-US" sz="2400" dirty="0" err="1" smtClean="0"/>
              <a:t>dilakukan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pengukuran</a:t>
            </a:r>
            <a:r>
              <a:rPr lang="en-US" sz="2400" dirty="0" smtClean="0"/>
              <a:t> </a:t>
            </a:r>
            <a:r>
              <a:rPr lang="en-US" sz="2400" dirty="0" err="1" smtClean="0"/>
              <a:t>pasang</a:t>
            </a:r>
            <a:r>
              <a:rPr lang="en-US" sz="2400" dirty="0" smtClean="0"/>
              <a:t> </a:t>
            </a:r>
            <a:r>
              <a:rPr lang="en-US" sz="2400" dirty="0" err="1" smtClean="0"/>
              <a:t>surut</a:t>
            </a:r>
            <a:r>
              <a:rPr lang="en-US" sz="2400" dirty="0" smtClean="0"/>
              <a:t>. </a:t>
            </a:r>
            <a:endParaRPr lang="id-ID" sz="2400" dirty="0" smtClean="0"/>
          </a:p>
          <a:p>
            <a:pPr indent="1588" algn="just">
              <a:buNone/>
            </a:pPr>
            <a:r>
              <a:rPr lang="en-US" sz="2400" dirty="0" smtClean="0"/>
              <a:t>Batas </a:t>
            </a:r>
            <a:r>
              <a:rPr lang="en-US" sz="2400" dirty="0" err="1" smtClean="0"/>
              <a:t>muka</a:t>
            </a:r>
            <a:r>
              <a:rPr lang="en-US" sz="2400" dirty="0" smtClean="0"/>
              <a:t> air </a:t>
            </a:r>
            <a:r>
              <a:rPr lang="en-US" sz="2400" dirty="0" err="1" smtClean="0"/>
              <a:t>laut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saat</a:t>
            </a:r>
            <a:r>
              <a:rPr lang="en-US" sz="2400" dirty="0" smtClean="0"/>
              <a:t> </a:t>
            </a:r>
            <a:r>
              <a:rPr lang="en-US" sz="2400" dirty="0" err="1" smtClean="0"/>
              <a:t>surut</a:t>
            </a:r>
            <a:r>
              <a:rPr lang="en-US" sz="2400" dirty="0" smtClean="0"/>
              <a:t> </a:t>
            </a:r>
            <a:r>
              <a:rPr lang="en-US" sz="2400" dirty="0" err="1" smtClean="0"/>
              <a:t>terendah</a:t>
            </a:r>
            <a:r>
              <a:rPr lang="en-US" sz="2400" dirty="0" smtClean="0"/>
              <a:t> </a:t>
            </a:r>
            <a:r>
              <a:rPr lang="en-US" sz="2400" dirty="0" err="1" smtClean="0"/>
              <a:t>biasanya</a:t>
            </a:r>
            <a:r>
              <a:rPr lang="en-US" sz="2400" dirty="0" smtClean="0"/>
              <a:t> </a:t>
            </a:r>
            <a:r>
              <a:rPr lang="en-US" sz="2400" dirty="0" err="1" smtClean="0"/>
              <a:t>disebut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i="1" dirty="0" smtClean="0"/>
              <a:t>Low Water Surface(LWS), </a:t>
            </a:r>
            <a:r>
              <a:rPr lang="en-US" sz="2400" dirty="0" err="1" smtClean="0"/>
              <a:t>berguna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menentukan</a:t>
            </a:r>
            <a:r>
              <a:rPr lang="en-US" sz="2400" dirty="0" smtClean="0"/>
              <a:t> </a:t>
            </a:r>
            <a:r>
              <a:rPr lang="en-US" sz="2400" dirty="0" err="1" smtClean="0"/>
              <a:t>alur</a:t>
            </a:r>
            <a:r>
              <a:rPr lang="en-US" sz="2400" dirty="0" smtClean="0"/>
              <a:t> </a:t>
            </a:r>
            <a:r>
              <a:rPr lang="en-US" sz="2400" dirty="0" err="1" smtClean="0"/>
              <a:t>pelayaran</a:t>
            </a:r>
            <a:r>
              <a:rPr lang="en-US" sz="2400" dirty="0" smtClean="0"/>
              <a:t> di </a:t>
            </a:r>
            <a:r>
              <a:rPr lang="en-US" sz="2400" dirty="0" err="1" smtClean="0"/>
              <a:t>perairan</a:t>
            </a:r>
            <a:r>
              <a:rPr lang="en-US" sz="2400" dirty="0" smtClean="0"/>
              <a:t> </a:t>
            </a:r>
            <a:r>
              <a:rPr lang="en-US" sz="2400" dirty="0" err="1" smtClean="0"/>
              <a:t>pelabuhan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kapal</a:t>
            </a:r>
            <a:r>
              <a:rPr lang="en-US" sz="2400" dirty="0" smtClean="0"/>
              <a:t> yang </a:t>
            </a:r>
            <a:r>
              <a:rPr lang="en-US" sz="2400" dirty="0" err="1" smtClean="0"/>
              <a:t>akan</a:t>
            </a:r>
            <a:r>
              <a:rPr lang="en-US" sz="2400" dirty="0" smtClean="0"/>
              <a:t> </a:t>
            </a:r>
            <a:r>
              <a:rPr lang="en-US" sz="2400" dirty="0" err="1" smtClean="0"/>
              <a:t>masuk</a:t>
            </a:r>
            <a:r>
              <a:rPr lang="en-US" sz="2400" dirty="0" smtClean="0"/>
              <a:t> </a:t>
            </a:r>
            <a:r>
              <a:rPr lang="en-US" sz="2400" dirty="0" err="1" smtClean="0"/>
              <a:t>maupun</a:t>
            </a:r>
            <a:r>
              <a:rPr lang="en-US" sz="2400" dirty="0" smtClean="0"/>
              <a:t> yang </a:t>
            </a:r>
            <a:r>
              <a:rPr lang="en-US" sz="2400" dirty="0" err="1" smtClean="0"/>
              <a:t>akan</a:t>
            </a:r>
            <a:r>
              <a:rPr lang="en-US" sz="2400" dirty="0" smtClean="0"/>
              <a:t> </a:t>
            </a:r>
            <a:r>
              <a:rPr lang="en-US" sz="2400" dirty="0" err="1" smtClean="0"/>
              <a:t>keluar</a:t>
            </a:r>
            <a:r>
              <a:rPr lang="en-US" sz="2400" dirty="0" smtClean="0"/>
              <a:t>. </a:t>
            </a:r>
            <a:endParaRPr lang="id-ID" sz="2400" dirty="0" smtClean="0"/>
          </a:p>
          <a:p>
            <a:pPr indent="1588" algn="just">
              <a:buNone/>
            </a:pPr>
            <a:r>
              <a:rPr lang="en-US" sz="2400" dirty="0" smtClean="0"/>
              <a:t>Dari </a:t>
            </a:r>
            <a:r>
              <a:rPr lang="en-US" sz="2400" dirty="0" err="1" smtClean="0"/>
              <a:t>sini</a:t>
            </a:r>
            <a:r>
              <a:rPr lang="en-US" sz="2400" dirty="0" smtClean="0"/>
              <a:t> </a:t>
            </a:r>
            <a:r>
              <a:rPr lang="en-US" sz="2400" dirty="0" err="1" smtClean="0"/>
              <a:t>akan</a:t>
            </a:r>
            <a:r>
              <a:rPr lang="en-US" sz="2400" dirty="0" smtClean="0"/>
              <a:t> </a:t>
            </a:r>
            <a:r>
              <a:rPr lang="en-US" sz="2400" dirty="0" err="1" smtClean="0"/>
              <a:t>diketahui</a:t>
            </a:r>
            <a:r>
              <a:rPr lang="en-US" sz="2400" dirty="0" smtClean="0"/>
              <a:t> </a:t>
            </a:r>
            <a:r>
              <a:rPr lang="en-US" sz="2400" dirty="0" err="1" smtClean="0"/>
              <a:t>kedalam</a:t>
            </a:r>
            <a:r>
              <a:rPr lang="en-US" sz="2400" dirty="0" smtClean="0"/>
              <a:t> air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kedalaman</a:t>
            </a:r>
            <a:r>
              <a:rPr lang="en-US" sz="2400" dirty="0" smtClean="0"/>
              <a:t> </a:t>
            </a:r>
            <a:r>
              <a:rPr lang="en-US" sz="2400" dirty="0" err="1" smtClean="0"/>
              <a:t>alur</a:t>
            </a:r>
            <a:r>
              <a:rPr lang="en-US" sz="2400" dirty="0" smtClean="0"/>
              <a:t> </a:t>
            </a:r>
            <a:r>
              <a:rPr lang="en-US" sz="2400" dirty="0" err="1" smtClean="0"/>
              <a:t>pelayaran</a:t>
            </a:r>
            <a:r>
              <a:rPr lang="en-US" sz="2400" dirty="0" smtClean="0"/>
              <a:t> agar </a:t>
            </a:r>
            <a:r>
              <a:rPr lang="en-US" sz="2400" dirty="0" err="1" smtClean="0"/>
              <a:t>masih</a:t>
            </a:r>
            <a:r>
              <a:rPr lang="en-US" sz="2400" dirty="0" smtClean="0"/>
              <a:t> </a:t>
            </a:r>
            <a:r>
              <a:rPr lang="en-US" sz="2400" dirty="0" err="1" smtClean="0"/>
              <a:t>cukup</a:t>
            </a:r>
            <a:r>
              <a:rPr lang="en-US" sz="2400" dirty="0" smtClean="0"/>
              <a:t> </a:t>
            </a:r>
            <a:r>
              <a:rPr lang="en-US" sz="2400" dirty="0" err="1" smtClean="0"/>
              <a:t>sehingga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mengganggu</a:t>
            </a:r>
            <a:r>
              <a:rPr lang="en-US" sz="2400" dirty="0" smtClean="0"/>
              <a:t> </a:t>
            </a:r>
            <a:r>
              <a:rPr lang="en-US" sz="2400" dirty="0" err="1" smtClean="0"/>
              <a:t>alur</a:t>
            </a:r>
            <a:r>
              <a:rPr lang="en-US" sz="2400" dirty="0" smtClean="0"/>
              <a:t> </a:t>
            </a:r>
            <a:r>
              <a:rPr lang="en-US" sz="2400" dirty="0" err="1" smtClean="0"/>
              <a:t>pelayaran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acuan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penetapan</a:t>
            </a:r>
            <a:r>
              <a:rPr lang="en-US" sz="2400" dirty="0" smtClean="0"/>
              <a:t> </a:t>
            </a:r>
            <a:r>
              <a:rPr lang="en-US" sz="2400" dirty="0" err="1" smtClean="0"/>
              <a:t>elevasi</a:t>
            </a:r>
            <a:r>
              <a:rPr lang="en-US" sz="2400" dirty="0" smtClean="0"/>
              <a:t> </a:t>
            </a:r>
            <a:r>
              <a:rPr lang="en-US" sz="2400" dirty="0" err="1" smtClean="0"/>
              <a:t>kontur</a:t>
            </a:r>
            <a:r>
              <a:rPr lang="en-US" sz="2400" i="1" dirty="0" smtClean="0"/>
              <a:t> </a:t>
            </a:r>
            <a:r>
              <a:rPr lang="en-US" sz="2400" dirty="0" err="1" smtClean="0"/>
              <a:t>tanah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elevasi</a:t>
            </a:r>
            <a:r>
              <a:rPr lang="en-US" sz="2400" dirty="0" smtClean="0"/>
              <a:t> </a:t>
            </a:r>
            <a:r>
              <a:rPr lang="en-US" sz="2400" dirty="0" err="1" smtClean="0"/>
              <a:t>seluruh</a:t>
            </a:r>
            <a:r>
              <a:rPr lang="en-US" sz="2400" dirty="0" smtClean="0"/>
              <a:t> </a:t>
            </a:r>
            <a:r>
              <a:rPr lang="en-US" sz="2400" dirty="0" err="1" smtClean="0"/>
              <a:t>bangunan</a:t>
            </a:r>
            <a:r>
              <a:rPr lang="en-US" sz="2400" dirty="0" smtClean="0"/>
              <a:t>. </a:t>
            </a:r>
            <a:endParaRPr lang="en-US" sz="24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914400"/>
            <a:ext cx="8763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 smtClean="0"/>
              <a:t>Sedangkan</a:t>
            </a:r>
            <a:r>
              <a:rPr lang="en-US" sz="2400" dirty="0" smtClean="0"/>
              <a:t> </a:t>
            </a:r>
            <a:r>
              <a:rPr lang="en-US" sz="2400" dirty="0" err="1" smtClean="0"/>
              <a:t>batas</a:t>
            </a:r>
            <a:r>
              <a:rPr lang="en-US" sz="2400" dirty="0" smtClean="0"/>
              <a:t> </a:t>
            </a:r>
            <a:r>
              <a:rPr lang="en-US" sz="2400" dirty="0" err="1" smtClean="0"/>
              <a:t>muka</a:t>
            </a:r>
            <a:r>
              <a:rPr lang="en-US" sz="2400" dirty="0" smtClean="0"/>
              <a:t> air </a:t>
            </a:r>
            <a:r>
              <a:rPr lang="en-US" sz="2400" dirty="0" err="1" smtClean="0"/>
              <a:t>laut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saat</a:t>
            </a:r>
            <a:r>
              <a:rPr lang="en-US" sz="2400" dirty="0" smtClean="0"/>
              <a:t> </a:t>
            </a:r>
            <a:r>
              <a:rPr lang="en-US" sz="2400" dirty="0" err="1" smtClean="0"/>
              <a:t>pasang</a:t>
            </a:r>
            <a:r>
              <a:rPr lang="en-US" sz="2400" dirty="0" smtClean="0"/>
              <a:t> </a:t>
            </a:r>
            <a:r>
              <a:rPr lang="en-US" sz="2400" dirty="0" err="1" smtClean="0"/>
              <a:t>tertinggi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disebut</a:t>
            </a:r>
            <a:r>
              <a:rPr lang="en-US" sz="2400" dirty="0" smtClean="0"/>
              <a:t> </a:t>
            </a:r>
            <a:r>
              <a:rPr lang="en-US" sz="2400" dirty="0" err="1" smtClean="0"/>
              <a:t>juga</a:t>
            </a:r>
            <a:r>
              <a:rPr lang="en-US" sz="2400" dirty="0" smtClean="0"/>
              <a:t> </a:t>
            </a:r>
            <a:r>
              <a:rPr lang="en-US" sz="2400" i="1" dirty="0" smtClean="0"/>
              <a:t>High Water Surface (HWS), </a:t>
            </a:r>
            <a:r>
              <a:rPr lang="en-US" sz="2400" dirty="0" err="1" smtClean="0"/>
              <a:t>diperlukan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menentukan</a:t>
            </a:r>
            <a:r>
              <a:rPr lang="en-US" sz="2400" dirty="0" smtClean="0"/>
              <a:t> </a:t>
            </a:r>
            <a:r>
              <a:rPr lang="en-US" sz="2400" dirty="0" err="1" smtClean="0"/>
              <a:t>elevasi</a:t>
            </a:r>
            <a:r>
              <a:rPr lang="en-US" sz="2400" dirty="0" smtClean="0"/>
              <a:t> </a:t>
            </a:r>
            <a:r>
              <a:rPr lang="en-US" sz="2400" dirty="0" err="1" smtClean="0"/>
              <a:t>muka</a:t>
            </a:r>
            <a:r>
              <a:rPr lang="en-US" sz="2400" dirty="0" smtClean="0"/>
              <a:t> </a:t>
            </a:r>
            <a:r>
              <a:rPr lang="en-US" sz="2400" dirty="0" err="1" smtClean="0"/>
              <a:t>dermaga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penempatan</a:t>
            </a:r>
            <a:r>
              <a:rPr lang="en-US" sz="2400" dirty="0" smtClean="0"/>
              <a:t> fender </a:t>
            </a:r>
            <a:r>
              <a:rPr lang="en-US" sz="2400" dirty="0" err="1" smtClean="0"/>
              <a:t>sehingga</a:t>
            </a:r>
            <a:r>
              <a:rPr lang="en-US" sz="2400" dirty="0" smtClean="0"/>
              <a:t> </a:t>
            </a:r>
            <a:r>
              <a:rPr lang="en-US" sz="2400" dirty="0" err="1" smtClean="0"/>
              <a:t>ketika</a:t>
            </a:r>
            <a:r>
              <a:rPr lang="en-US" sz="2400" dirty="0" smtClean="0"/>
              <a:t> </a:t>
            </a:r>
            <a:r>
              <a:rPr lang="en-US" sz="2400" dirty="0" err="1" smtClean="0"/>
              <a:t>terjadi</a:t>
            </a:r>
            <a:r>
              <a:rPr lang="en-US" sz="2400" dirty="0" smtClean="0"/>
              <a:t> </a:t>
            </a:r>
            <a:r>
              <a:rPr lang="en-US" sz="2400" dirty="0" err="1" smtClean="0"/>
              <a:t>pasang</a:t>
            </a:r>
            <a:r>
              <a:rPr lang="en-US" sz="2400" dirty="0" smtClean="0"/>
              <a:t> </a:t>
            </a:r>
            <a:r>
              <a:rPr lang="en-US" sz="2400" dirty="0" err="1" smtClean="0"/>
              <a:t>tertinggi</a:t>
            </a:r>
            <a:r>
              <a:rPr lang="en-US" sz="2400" dirty="0" smtClean="0"/>
              <a:t>, </a:t>
            </a:r>
            <a:r>
              <a:rPr lang="en-US" sz="2400" dirty="0" err="1" smtClean="0"/>
              <a:t>dermaga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tenggelam</a:t>
            </a:r>
            <a:r>
              <a:rPr lang="en-US" sz="2400" dirty="0" smtClean="0"/>
              <a:t>. </a:t>
            </a:r>
          </a:p>
          <a:p>
            <a:pPr algn="just"/>
            <a:r>
              <a:rPr lang="en-US" sz="2400" dirty="0" smtClean="0"/>
              <a:t>Data </a:t>
            </a:r>
            <a:r>
              <a:rPr lang="en-US" sz="2400" dirty="0" err="1" smtClean="0"/>
              <a:t>pasang</a:t>
            </a:r>
            <a:r>
              <a:rPr lang="en-US" sz="2400" dirty="0" smtClean="0"/>
              <a:t> </a:t>
            </a:r>
            <a:r>
              <a:rPr lang="en-US" sz="2400" dirty="0" err="1" smtClean="0"/>
              <a:t>surut</a:t>
            </a:r>
            <a:r>
              <a:rPr lang="en-US" sz="2400" dirty="0" smtClean="0"/>
              <a:t> </a:t>
            </a:r>
            <a:r>
              <a:rPr lang="en-US" sz="2400" dirty="0" err="1" smtClean="0"/>
              <a:t>dipergunakan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melengkapi</a:t>
            </a:r>
            <a:r>
              <a:rPr lang="en-US" sz="2400" dirty="0" smtClean="0"/>
              <a:t> </a:t>
            </a:r>
            <a:r>
              <a:rPr lang="en-US" sz="2400" dirty="0" err="1" smtClean="0"/>
              <a:t>kebutuhan</a:t>
            </a:r>
            <a:r>
              <a:rPr lang="en-US" sz="2400" dirty="0" smtClean="0"/>
              <a:t> </a:t>
            </a:r>
            <a:r>
              <a:rPr lang="en-US" sz="2400" dirty="0" err="1" smtClean="0"/>
              <a:t>penggambaran</a:t>
            </a:r>
            <a:r>
              <a:rPr lang="en-US" sz="2400" dirty="0" smtClean="0"/>
              <a:t> </a:t>
            </a:r>
            <a:r>
              <a:rPr lang="en-US" sz="2400" dirty="0" err="1" smtClean="0"/>
              <a:t>peta</a:t>
            </a:r>
            <a:r>
              <a:rPr lang="en-US" sz="2400" dirty="0" smtClean="0"/>
              <a:t> </a:t>
            </a:r>
            <a:r>
              <a:rPr lang="en-US" sz="2400" dirty="0" err="1" smtClean="0"/>
              <a:t>bathymetri</a:t>
            </a:r>
            <a:r>
              <a:rPr lang="en-US" sz="2400" dirty="0" smtClean="0"/>
              <a:t> (</a:t>
            </a:r>
            <a:r>
              <a:rPr lang="en-US" sz="2400" dirty="0" err="1" smtClean="0"/>
              <a:t>peta</a:t>
            </a:r>
            <a:r>
              <a:rPr lang="en-US" sz="2400" dirty="0" smtClean="0"/>
              <a:t> </a:t>
            </a:r>
            <a:r>
              <a:rPr lang="en-US" sz="2400" dirty="0" err="1" smtClean="0"/>
              <a:t>kontur</a:t>
            </a:r>
            <a:r>
              <a:rPr lang="en-US" sz="2400" dirty="0" smtClean="0"/>
              <a:t> </a:t>
            </a:r>
            <a:r>
              <a:rPr lang="en-US" sz="2400" dirty="0" err="1" smtClean="0"/>
              <a:t>kedalaman</a:t>
            </a:r>
            <a:r>
              <a:rPr lang="en-US" sz="2400" dirty="0" smtClean="0"/>
              <a:t> </a:t>
            </a:r>
            <a:r>
              <a:rPr lang="en-US" sz="2400" dirty="0" err="1" smtClean="0"/>
              <a:t>laut</a:t>
            </a:r>
            <a:r>
              <a:rPr lang="en-US" sz="2400" dirty="0" smtClean="0"/>
              <a:t>), </a:t>
            </a:r>
            <a:r>
              <a:rPr lang="en-US" sz="2400" dirty="0" err="1" smtClean="0"/>
              <a:t>mengetahui</a:t>
            </a:r>
            <a:r>
              <a:rPr lang="en-US" sz="2400" dirty="0" smtClean="0"/>
              <a:t> </a:t>
            </a:r>
            <a:r>
              <a:rPr lang="en-US" sz="2400" dirty="0" err="1" smtClean="0"/>
              <a:t>posisi</a:t>
            </a:r>
            <a:r>
              <a:rPr lang="en-US" sz="2400" dirty="0" smtClean="0"/>
              <a:t> </a:t>
            </a:r>
            <a:r>
              <a:rPr lang="en-US" sz="2400" dirty="0" err="1" smtClean="0"/>
              <a:t>muka</a:t>
            </a:r>
            <a:r>
              <a:rPr lang="en-US" sz="2400" dirty="0" smtClean="0"/>
              <a:t> air </a:t>
            </a:r>
            <a:r>
              <a:rPr lang="en-US" sz="2400" dirty="0" err="1" smtClean="0"/>
              <a:t>absolut</a:t>
            </a:r>
            <a:r>
              <a:rPr lang="en-US" sz="2400" dirty="0" smtClean="0"/>
              <a:t> </a:t>
            </a:r>
            <a:r>
              <a:rPr lang="en-US" sz="2400" dirty="0" err="1" smtClean="0"/>
              <a:t>terendah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pola</a:t>
            </a:r>
            <a:r>
              <a:rPr lang="en-US" sz="2400" dirty="0" smtClean="0"/>
              <a:t> </a:t>
            </a:r>
            <a:r>
              <a:rPr lang="en-US" sz="2400" dirty="0" err="1" smtClean="0"/>
              <a:t>pasang</a:t>
            </a:r>
            <a:r>
              <a:rPr lang="en-US" sz="2400" dirty="0" smtClean="0"/>
              <a:t> </a:t>
            </a:r>
            <a:r>
              <a:rPr lang="en-US" sz="2400" dirty="0" err="1" smtClean="0"/>
              <a:t>surutnya</a:t>
            </a:r>
            <a:r>
              <a:rPr lang="en-US" sz="2400" dirty="0" smtClean="0"/>
              <a:t>. </a:t>
            </a:r>
          </a:p>
          <a:p>
            <a:pPr algn="just"/>
            <a:endParaRPr lang="en-US" sz="2400" dirty="0" smtClean="0"/>
          </a:p>
          <a:p>
            <a:pPr algn="just"/>
            <a:endParaRPr lang="en-US" sz="2400" i="1" dirty="0" smtClean="0"/>
          </a:p>
          <a:p>
            <a:pPr algn="just"/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 l="33333" t="26496" r="28686" b="42165"/>
          <a:stretch>
            <a:fillRect/>
          </a:stretch>
        </p:blipFill>
        <p:spPr bwMode="auto">
          <a:xfrm>
            <a:off x="152400" y="381001"/>
            <a:ext cx="88392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0"/>
            <a:ext cx="5410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/>
          </a:p>
          <a:p>
            <a:r>
              <a:rPr lang="en-US" sz="2400" b="1" dirty="0"/>
              <a:t>DATA PENYELIDIKAN TANAH </a:t>
            </a:r>
          </a:p>
        </p:txBody>
      </p:sp>
      <p:pic>
        <p:nvPicPr>
          <p:cNvPr id="5" name="Picture 4"/>
          <p:cNvPicPr/>
          <p:nvPr/>
        </p:nvPicPr>
        <p:blipFill>
          <a:blip r:embed="rId2"/>
          <a:srcRect l="25000" t="20798" r="17628" b="13390"/>
          <a:stretch>
            <a:fillRect/>
          </a:stretch>
        </p:blipFill>
        <p:spPr bwMode="auto">
          <a:xfrm>
            <a:off x="381000" y="1066800"/>
            <a:ext cx="83058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228600"/>
            <a:ext cx="8458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DATA KAPAL</a:t>
            </a:r>
            <a:endParaRPr lang="en-US" sz="2400" b="1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 l="23968" t="12821" r="18571" b="6838"/>
          <a:stretch>
            <a:fillRect/>
          </a:stretch>
        </p:blipFill>
        <p:spPr bwMode="auto">
          <a:xfrm>
            <a:off x="800100" y="914400"/>
            <a:ext cx="75438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eme13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3" id="{601A34FF-D625-4DE7-9C6B-760D13B21147}" vid="{5220D0CF-1F50-4F1A-B06D-8230E11E816A}"/>
    </a:ext>
  </a:extLst>
</a:theme>
</file>

<file path=ppt/theme/theme2.xml><?xml version="1.0" encoding="utf-8"?>
<a:theme xmlns:a="http://schemas.openxmlformats.org/drawingml/2006/main" name="1_Theme13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3" id="{601A34FF-D625-4DE7-9C6B-760D13B21147}" vid="{5220D0CF-1F50-4F1A-B06D-8230E11E816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Theme13</Template>
  <TotalTime>767</TotalTime>
  <Words>973</Words>
  <Application>Microsoft Office PowerPoint</Application>
  <PresentationFormat>On-screen Show (4:3)</PresentationFormat>
  <Paragraphs>61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Georgia</vt:lpstr>
      <vt:lpstr>Theme13</vt:lpstr>
      <vt:lpstr>1_Theme13</vt:lpstr>
      <vt:lpstr>Perencanaan Pelabuhan</vt:lpstr>
      <vt:lpstr>PERENCANAAN PELABUHAN</vt:lpstr>
      <vt:lpstr>PERSYARATAN DAN PERLENGKAPAN PELABUHAN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Admin Computer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PERENCANAAN PELABUHAN</dc:title>
  <dc:creator>Admin</dc:creator>
  <cp:lastModifiedBy>Mr.Luqman</cp:lastModifiedBy>
  <cp:revision>57</cp:revision>
  <dcterms:created xsi:type="dcterms:W3CDTF">2011-10-28T08:19:07Z</dcterms:created>
  <dcterms:modified xsi:type="dcterms:W3CDTF">2022-09-15T06:23:57Z</dcterms:modified>
</cp:coreProperties>
</file>