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 smtClean="0"/>
              <a:t>STRATEGI E-LEARNING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RAHMAT ROBI WALIYANSYAH, M.KOM.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73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038" y="0"/>
            <a:ext cx="106711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4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PENDAHULUAN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smtClean="0"/>
              <a:t>e-Learning </a:t>
            </a:r>
            <a:r>
              <a:rPr lang="en-US" sz="2400" dirty="0"/>
              <a:t>yang </a:t>
            </a:r>
            <a:r>
              <a:rPr lang="en-US" sz="2400" dirty="0" err="1"/>
              <a:t>terdokumentasi</a:t>
            </a:r>
            <a:r>
              <a:rPr lang="en-US" sz="2400" dirty="0"/>
              <a:t> </a:t>
            </a:r>
            <a:r>
              <a:rPr lang="en-US" sz="2400" dirty="0" err="1"/>
              <a:t>bukan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road map </a:t>
            </a:r>
            <a:r>
              <a:rPr lang="en-US" sz="2400" dirty="0" err="1"/>
              <a:t>untuk</a:t>
            </a:r>
            <a:r>
              <a:rPr lang="en-US" sz="2400" dirty="0"/>
              <a:t> e-Learning, </a:t>
            </a:r>
            <a:r>
              <a:rPr lang="en-US" sz="2400" dirty="0" err="1"/>
              <a:t>tetapi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membantu</a:t>
            </a:r>
            <a:r>
              <a:rPr lang="en-US" sz="2400" dirty="0"/>
              <a:t> </a:t>
            </a:r>
            <a:r>
              <a:rPr lang="en-US" sz="2400" dirty="0" err="1" smtClean="0"/>
              <a:t>menemukan</a:t>
            </a:r>
            <a:r>
              <a:rPr lang="en-US" sz="2400" dirty="0" smtClean="0"/>
              <a:t> </a:t>
            </a:r>
            <a:r>
              <a:rPr lang="en-US" sz="2400" dirty="0" err="1"/>
              <a:t>kesenjangan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, </a:t>
            </a:r>
            <a:r>
              <a:rPr lang="en-US" sz="2400" dirty="0" err="1"/>
              <a:t>kekurangan</a:t>
            </a:r>
            <a:r>
              <a:rPr lang="en-US" sz="2400" dirty="0"/>
              <a:t> </a:t>
            </a:r>
            <a:r>
              <a:rPr lang="en-US" sz="2400" dirty="0" err="1"/>
              <a:t>desain</a:t>
            </a:r>
            <a:r>
              <a:rPr lang="en-US" sz="2400" dirty="0"/>
              <a:t>, </a:t>
            </a:r>
            <a:r>
              <a:rPr lang="en-US" sz="2400" dirty="0" err="1"/>
              <a:t>ketidaksesuaian</a:t>
            </a:r>
            <a:r>
              <a:rPr lang="en-US" sz="2400" dirty="0"/>
              <a:t> </a:t>
            </a:r>
            <a:r>
              <a:rPr lang="en-US" sz="2400" dirty="0" err="1" smtClean="0"/>
              <a:t>struktural</a:t>
            </a:r>
            <a:r>
              <a:rPr lang="en-US" sz="2400" dirty="0" smtClean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celah</a:t>
            </a:r>
            <a:r>
              <a:rPr lang="en-US" sz="2400" dirty="0"/>
              <a:t> </a:t>
            </a:r>
            <a:r>
              <a:rPr lang="en-US" sz="2400" dirty="0" err="1"/>
              <a:t>implementasi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melemahkan</a:t>
            </a:r>
            <a:r>
              <a:rPr lang="en-US" sz="2400" dirty="0"/>
              <a:t> </a:t>
            </a:r>
            <a:r>
              <a:rPr lang="en-US" sz="2400" dirty="0" err="1"/>
              <a:t>kursus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328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b="1" dirty="0"/>
              <a:t>Target </a:t>
            </a:r>
            <a:r>
              <a:rPr lang="en-US" b="1" dirty="0" err="1"/>
              <a:t>Audiens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err="1"/>
              <a:t>Siapa</a:t>
            </a:r>
            <a:r>
              <a:rPr lang="en-US" sz="2400" dirty="0"/>
              <a:t> </a:t>
            </a:r>
            <a:r>
              <a:rPr lang="en-US" sz="2400" dirty="0" err="1"/>
              <a:t>pengajar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yang </a:t>
            </a:r>
            <a:r>
              <a:rPr lang="en-US" sz="2400" dirty="0" err="1"/>
              <a:t>tepat</a:t>
            </a:r>
            <a:r>
              <a:rPr lang="en-US" sz="2400" dirty="0"/>
              <a:t>? Di </a:t>
            </a:r>
            <a:r>
              <a:rPr lang="en-US" sz="2400" dirty="0" err="1"/>
              <a:t>manakah</a:t>
            </a:r>
            <a:r>
              <a:rPr lang="en-US" sz="2400" dirty="0"/>
              <a:t> </a:t>
            </a:r>
            <a:r>
              <a:rPr lang="en-US" sz="2400" dirty="0" err="1"/>
              <a:t>lokasi</a:t>
            </a:r>
            <a:r>
              <a:rPr lang="en-US" sz="2400" dirty="0"/>
              <a:t> </a:t>
            </a:r>
            <a:r>
              <a:rPr lang="en-US" sz="2400" dirty="0" err="1"/>
              <a:t>pelajar</a:t>
            </a:r>
            <a:r>
              <a:rPr lang="en-US" sz="2400" dirty="0"/>
              <a:t>? </a:t>
            </a:r>
            <a:r>
              <a:rPr lang="en-US" sz="2400" dirty="0" err="1"/>
              <a:t>Berapa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mengikuti</a:t>
            </a:r>
            <a:r>
              <a:rPr lang="en-US" sz="2400" dirty="0"/>
              <a:t> </a:t>
            </a:r>
            <a:r>
              <a:rPr lang="en-US" sz="2400" dirty="0" err="1"/>
              <a:t>kursus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? </a:t>
            </a:r>
            <a:r>
              <a:rPr lang="en-US" sz="2400" dirty="0" err="1"/>
              <a:t>Perangkat</a:t>
            </a:r>
            <a:r>
              <a:rPr lang="en-US" sz="2400" dirty="0"/>
              <a:t> </a:t>
            </a:r>
            <a:r>
              <a:rPr lang="en-US" sz="2400" dirty="0" err="1"/>
              <a:t>apa</a:t>
            </a:r>
            <a:r>
              <a:rPr lang="en-US" sz="2400" dirty="0"/>
              <a:t> 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mengakses</a:t>
            </a:r>
            <a:r>
              <a:rPr lang="en-US" sz="2400" dirty="0"/>
              <a:t> </a:t>
            </a:r>
            <a:r>
              <a:rPr lang="en-US" sz="2400" dirty="0" err="1"/>
              <a:t>kursus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bagian</a:t>
            </a:r>
            <a:r>
              <a:rPr lang="en-US" sz="2400" dirty="0"/>
              <a:t> </a:t>
            </a:r>
            <a:r>
              <a:rPr lang="en-US" sz="2400" dirty="0" err="1"/>
              <a:t>penting</a:t>
            </a:r>
            <a:r>
              <a:rPr lang="en-US" sz="2400" dirty="0"/>
              <a:t> yang </a:t>
            </a:r>
            <a:r>
              <a:rPr lang="en-US" sz="2400" dirty="0" err="1"/>
              <a:t>masuk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target </a:t>
            </a:r>
            <a:r>
              <a:rPr lang="en-US" sz="2400" dirty="0" err="1"/>
              <a:t>audiens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02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Tujuan</a:t>
            </a:r>
            <a:r>
              <a:rPr lang="en-US" b="1" dirty="0"/>
              <a:t> </a:t>
            </a:r>
            <a:r>
              <a:rPr lang="en-US" b="1" dirty="0" err="1"/>
              <a:t>Pembelajaran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err="1"/>
              <a:t>Apa</a:t>
            </a:r>
            <a:r>
              <a:rPr lang="en-US" sz="2400" dirty="0"/>
              <a:t> yang </a:t>
            </a:r>
            <a:r>
              <a:rPr lang="en-US" sz="2400" dirty="0" err="1"/>
              <a:t>perlu</a:t>
            </a:r>
            <a:r>
              <a:rPr lang="en-US" sz="2400" dirty="0"/>
              <a:t> </a:t>
            </a:r>
            <a:r>
              <a:rPr lang="en-US" sz="2400" dirty="0" err="1"/>
              <a:t>diketahui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pelajar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?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memahami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dijadikan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. </a:t>
            </a:r>
            <a:r>
              <a:rPr lang="en-US" sz="2400" dirty="0" err="1"/>
              <a:t>Karena</a:t>
            </a:r>
            <a:r>
              <a:rPr lang="en-US" sz="2400" dirty="0"/>
              <a:t>,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memahami</a:t>
            </a:r>
            <a:r>
              <a:rPr lang="en-US" sz="2400" dirty="0"/>
              <a:t> </a:t>
            </a:r>
            <a:r>
              <a:rPr lang="en-US" sz="2400" dirty="0" err="1"/>
              <a:t>apa</a:t>
            </a:r>
            <a:r>
              <a:rPr lang="en-US" sz="2400" dirty="0"/>
              <a:t> yang </a:t>
            </a:r>
            <a:r>
              <a:rPr lang="en-US" sz="2400" dirty="0" err="1"/>
              <a:t>ingin</a:t>
            </a:r>
            <a:r>
              <a:rPr lang="en-US" sz="2400" dirty="0"/>
              <a:t> </a:t>
            </a:r>
            <a:r>
              <a:rPr lang="en-US" sz="2400" dirty="0" err="1"/>
              <a:t>diketahui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pelajar</a:t>
            </a:r>
            <a:r>
              <a:rPr lang="en-US" sz="2400" dirty="0"/>
              <a:t>,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menilai</a:t>
            </a:r>
            <a:r>
              <a:rPr lang="en-US" sz="2400" dirty="0"/>
              <a:t> </a:t>
            </a:r>
            <a:r>
              <a:rPr lang="en-US" sz="2400" dirty="0" err="1"/>
              <a:t>seberapa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</a:t>
            </a:r>
            <a:r>
              <a:rPr lang="en-US" sz="2400" dirty="0" err="1"/>
              <a:t>efek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yang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berikan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048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Tujuan</a:t>
            </a:r>
            <a:r>
              <a:rPr lang="en-US" b="1" dirty="0"/>
              <a:t> </a:t>
            </a:r>
            <a:r>
              <a:rPr lang="en-US" b="1" dirty="0" err="1"/>
              <a:t>Lembaga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err="1"/>
              <a:t>Apa</a:t>
            </a:r>
            <a:r>
              <a:rPr lang="en-US" sz="2400" dirty="0"/>
              <a:t> yang </a:t>
            </a:r>
            <a:r>
              <a:rPr lang="en-US" sz="2400" dirty="0" err="1"/>
              <a:t>ingin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ubah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capai</a:t>
            </a:r>
            <a:r>
              <a:rPr lang="en-US" sz="2400" dirty="0"/>
              <a:t>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smtClean="0"/>
              <a:t>e-Learning</a:t>
            </a:r>
            <a:r>
              <a:rPr lang="en-US" sz="2400" dirty="0"/>
              <a:t>?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lembaga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yang </a:t>
            </a:r>
            <a:r>
              <a:rPr lang="en-US" sz="2400" dirty="0" err="1"/>
              <a:t>berbeda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menjalankan</a:t>
            </a:r>
            <a:r>
              <a:rPr lang="en-US" sz="2400" dirty="0"/>
              <a:t> e-Learning. </a:t>
            </a:r>
            <a:r>
              <a:rPr lang="en-US" sz="2400" dirty="0" err="1"/>
              <a:t>Kondisi</a:t>
            </a:r>
            <a:r>
              <a:rPr lang="en-US" sz="2400" dirty="0"/>
              <a:t> yang </a:t>
            </a:r>
            <a:r>
              <a:rPr lang="en-US" sz="2400" dirty="0" err="1"/>
              <a:t>terjadi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,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kondisi</a:t>
            </a:r>
            <a:r>
              <a:rPr lang="en-US" sz="2400" dirty="0"/>
              <a:t> </a:t>
            </a:r>
            <a:r>
              <a:rPr lang="en-US" sz="2400" dirty="0" err="1"/>
              <a:t>pandemi</a:t>
            </a:r>
            <a:r>
              <a:rPr lang="en-US" sz="2400" dirty="0"/>
              <a:t> </a:t>
            </a:r>
            <a:r>
              <a:rPr lang="en-US" sz="2400" dirty="0" err="1"/>
              <a:t>menjadikan</a:t>
            </a:r>
            <a:r>
              <a:rPr lang="en-US" sz="2400" dirty="0"/>
              <a:t> e-Learning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tolok</a:t>
            </a:r>
            <a:r>
              <a:rPr lang="en-US" sz="2400" dirty="0"/>
              <a:t> </a:t>
            </a:r>
            <a:r>
              <a:rPr lang="en-US" sz="2400" dirty="0" err="1"/>
              <a:t>ukur</a:t>
            </a:r>
            <a:r>
              <a:rPr lang="en-US" sz="2400" dirty="0"/>
              <a:t> </a:t>
            </a:r>
            <a:r>
              <a:rPr lang="en-US" sz="2400" dirty="0" err="1"/>
              <a:t>keberhasilan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256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Konten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Pelajar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/>
              <a:t>Dari </a:t>
            </a:r>
            <a:r>
              <a:rPr lang="en-US" sz="2400" dirty="0" err="1"/>
              <a:t>mana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mendapatkan</a:t>
            </a:r>
            <a:r>
              <a:rPr lang="en-US" sz="2400" dirty="0"/>
              <a:t> </a:t>
            </a:r>
            <a:r>
              <a:rPr lang="en-US" sz="2400" dirty="0" err="1"/>
              <a:t>konten</a:t>
            </a:r>
            <a:r>
              <a:rPr lang="en-US" sz="2400" dirty="0"/>
              <a:t>? </a:t>
            </a:r>
            <a:r>
              <a:rPr lang="en-US" sz="2400" dirty="0" err="1"/>
              <a:t>Bagaimana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mengumpulkan</a:t>
            </a:r>
            <a:r>
              <a:rPr lang="en-US" sz="2400" dirty="0"/>
              <a:t> </a:t>
            </a:r>
            <a:r>
              <a:rPr lang="en-US" sz="2400" dirty="0" err="1"/>
              <a:t>konten</a:t>
            </a:r>
            <a:r>
              <a:rPr lang="en-US" sz="2400" dirty="0"/>
              <a:t>?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awal</a:t>
            </a:r>
            <a:r>
              <a:rPr lang="en-US" sz="2400" dirty="0"/>
              <a:t> </a:t>
            </a:r>
            <a:r>
              <a:rPr lang="en-US" sz="2400" dirty="0" err="1"/>
              <a:t>mula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proses </a:t>
            </a:r>
            <a:r>
              <a:rPr lang="en-US" sz="2400" dirty="0" err="1"/>
              <a:t>belajar</a:t>
            </a:r>
            <a:r>
              <a:rPr lang="en-US" sz="2400" dirty="0"/>
              <a:t>.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konten</a:t>
            </a:r>
            <a:r>
              <a:rPr lang="en-US" sz="2400" dirty="0"/>
              <a:t> yang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pelajar</a:t>
            </a:r>
            <a:r>
              <a:rPr lang="en-US" sz="2400" dirty="0"/>
              <a:t>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pun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jauh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kata </a:t>
            </a:r>
            <a:r>
              <a:rPr lang="en-US" sz="2400" dirty="0" err="1"/>
              <a:t>berhasil</a:t>
            </a:r>
            <a:r>
              <a:rPr lang="en-US" sz="2400" dirty="0"/>
              <a:t>. </a:t>
            </a:r>
            <a:r>
              <a:rPr lang="en-US" sz="2400" dirty="0" err="1"/>
              <a:t>Jadi</a:t>
            </a:r>
            <a:r>
              <a:rPr lang="en-US" sz="2400" dirty="0"/>
              <a:t>, </a:t>
            </a:r>
            <a:r>
              <a:rPr lang="en-US" sz="2400" dirty="0" err="1"/>
              <a:t>pastikan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konten</a:t>
            </a:r>
            <a:r>
              <a:rPr lang="en-US" sz="2400" dirty="0"/>
              <a:t> yang </a:t>
            </a:r>
            <a:r>
              <a:rPr lang="en-US" sz="2400" dirty="0" err="1"/>
              <a:t>terbaik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pelajar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125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Alat</a:t>
            </a:r>
            <a:r>
              <a:rPr lang="en-US" b="1" dirty="0"/>
              <a:t> </a:t>
            </a:r>
            <a:r>
              <a:rPr lang="en-US" b="1" dirty="0" smtClean="0"/>
              <a:t>&amp; Platform </a:t>
            </a:r>
            <a:r>
              <a:rPr lang="en-US" b="1" dirty="0" err="1"/>
              <a:t>Penyampaian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err="1"/>
              <a:t>Bagaimana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dalammenyampaikan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pelajar</a:t>
            </a:r>
            <a:r>
              <a:rPr lang="en-US" sz="2400" dirty="0"/>
              <a:t>? </a:t>
            </a:r>
            <a:r>
              <a:rPr lang="en-US" sz="2400" dirty="0" err="1"/>
              <a:t>Bagaimana</a:t>
            </a:r>
            <a:r>
              <a:rPr lang="en-US" sz="2400" dirty="0"/>
              <a:t> </a:t>
            </a:r>
            <a:r>
              <a:rPr lang="en-US" sz="2400" dirty="0" err="1"/>
              <a:t>kursus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dibuat</a:t>
            </a:r>
            <a:r>
              <a:rPr lang="en-US" sz="2400" dirty="0"/>
              <a:t>? </a:t>
            </a:r>
            <a:r>
              <a:rPr lang="en-US" sz="2400" dirty="0" err="1"/>
              <a:t>Apakah</a:t>
            </a:r>
            <a:r>
              <a:rPr lang="en-US" sz="2400" dirty="0"/>
              <a:t> </a:t>
            </a:r>
            <a:r>
              <a:rPr lang="en-US" sz="2400" dirty="0" err="1"/>
              <a:t>staf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keterampilan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?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yang </a:t>
            </a:r>
            <a:r>
              <a:rPr lang="en-US" sz="2400" dirty="0" err="1"/>
              <a:t>pasti</a:t>
            </a:r>
            <a:r>
              <a:rPr lang="en-US" sz="2400" dirty="0"/>
              <a:t>,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yang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yang </a:t>
            </a:r>
            <a:r>
              <a:rPr lang="en-US" sz="2400" dirty="0" err="1"/>
              <a:t>mudah</a:t>
            </a:r>
            <a:r>
              <a:rPr lang="en-US" sz="2400" dirty="0"/>
              <a:t> </a:t>
            </a:r>
            <a:r>
              <a:rPr lang="en-US" sz="2400" dirty="0" err="1"/>
              <a:t>diimplementasikan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membutuhkan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pengajar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pelajar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memahaminya</a:t>
            </a:r>
            <a:r>
              <a:rPr lang="en-US" sz="2400" dirty="0"/>
              <a:t>. LMS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salah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platform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mudah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lembaga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guna</a:t>
            </a:r>
            <a:r>
              <a:rPr lang="en-US" sz="2400" dirty="0"/>
              <a:t> </a:t>
            </a:r>
            <a:r>
              <a:rPr lang="en-US" sz="2400" dirty="0" err="1"/>
              <a:t>memaksimalkan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online.</a:t>
            </a:r>
          </a:p>
        </p:txBody>
      </p:sp>
    </p:spTree>
    <p:extLst>
      <p:ext uri="{BB962C8B-B14F-4D97-AF65-F5344CB8AC3E}">
        <p14:creationId xmlns:p14="http://schemas.microsoft.com/office/powerpoint/2010/main" val="323786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Parameter </a:t>
            </a:r>
            <a:r>
              <a:rPr lang="en-US" b="1" dirty="0" err="1"/>
              <a:t>Evaluasi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err="1"/>
              <a:t>Bagaimana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mengukur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yang </a:t>
            </a:r>
            <a:r>
              <a:rPr lang="en-US" sz="2400" dirty="0" err="1"/>
              <a:t>dicapai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pelajar</a:t>
            </a:r>
            <a:r>
              <a:rPr lang="en-US" sz="2400" dirty="0"/>
              <a:t>?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titik</a:t>
            </a:r>
            <a:r>
              <a:rPr lang="en-US" sz="2400" dirty="0"/>
              <a:t> </a:t>
            </a:r>
            <a:r>
              <a:rPr lang="en-US" sz="2400" dirty="0" err="1"/>
              <a:t>akhir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menentukan</a:t>
            </a:r>
            <a:r>
              <a:rPr lang="en-US" sz="2400" dirty="0"/>
              <a:t> </a:t>
            </a:r>
            <a:r>
              <a:rPr lang="en-US" sz="2400" dirty="0" err="1"/>
              <a:t>apakah</a:t>
            </a:r>
            <a:r>
              <a:rPr lang="en-US" sz="2400" dirty="0"/>
              <a:t> </a:t>
            </a:r>
            <a:r>
              <a:rPr lang="en-US" sz="2400" dirty="0" err="1"/>
              <a:t>pelajar</a:t>
            </a:r>
            <a:r>
              <a:rPr lang="en-US" sz="2400" dirty="0"/>
              <a:t> </a:t>
            </a:r>
            <a:r>
              <a:rPr lang="en-US" sz="2400" dirty="0" err="1"/>
              <a:t>berhasil</a:t>
            </a:r>
            <a:r>
              <a:rPr lang="en-US" sz="2400" dirty="0"/>
              <a:t> </a:t>
            </a:r>
            <a:r>
              <a:rPr lang="en-US" sz="2400" dirty="0" err="1"/>
              <a:t>memahami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materi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yang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berikan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.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mudah</a:t>
            </a:r>
            <a:r>
              <a:rPr lang="en-US" sz="2400" dirty="0"/>
              <a:t> agar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pemanatauan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peninjauan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masing-masing</a:t>
            </a:r>
            <a:r>
              <a:rPr lang="en-US" sz="2400" dirty="0"/>
              <a:t> </a:t>
            </a:r>
            <a:r>
              <a:rPr lang="en-US" sz="2400" dirty="0" err="1"/>
              <a:t>pelajar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7748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534" y="1"/>
            <a:ext cx="9208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2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15</TotalTime>
  <Words>358</Words>
  <Application>Microsoft Office PowerPoint</Application>
  <PresentationFormat>Widescreen</PresentationFormat>
  <Paragraphs>16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Franklin Gothic Book</vt:lpstr>
      <vt:lpstr>Crop</vt:lpstr>
      <vt:lpstr>STRATEGI E-LEARNING</vt:lpstr>
      <vt:lpstr>PowerPoint Presentation</vt:lpstr>
      <vt:lpstr>PENDAHULUAN</vt:lpstr>
      <vt:lpstr>Target Audiens</vt:lpstr>
      <vt:lpstr>Tujuan Pembelajaran</vt:lpstr>
      <vt:lpstr>Tujuan Lembaga</vt:lpstr>
      <vt:lpstr>Konten Untuk Pelajar</vt:lpstr>
      <vt:lpstr>Alat &amp; Platform Penyampaian</vt:lpstr>
      <vt:lpstr>Parameter Evaluasi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 E-LEARNING</dc:title>
  <dc:creator>Robi</dc:creator>
  <cp:lastModifiedBy>Robi</cp:lastModifiedBy>
  <cp:revision>6</cp:revision>
  <dcterms:created xsi:type="dcterms:W3CDTF">2021-02-25T06:17:05Z</dcterms:created>
  <dcterms:modified xsi:type="dcterms:W3CDTF">2021-02-25T06:34:55Z</dcterms:modified>
</cp:coreProperties>
</file>