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48055" y="441959"/>
            <a:ext cx="2720340" cy="106680"/>
          </a:xfrm>
          <a:custGeom>
            <a:avLst/>
            <a:gdLst/>
            <a:ahLst/>
            <a:cxnLst/>
            <a:rect l="l" t="t" r="r" b="b"/>
            <a:pathLst>
              <a:path w="2720340" h="106679">
                <a:moveTo>
                  <a:pt x="2720340" y="0"/>
                </a:moveTo>
                <a:lnTo>
                  <a:pt x="0" y="0"/>
                </a:lnTo>
                <a:lnTo>
                  <a:pt x="0" y="106679"/>
                </a:lnTo>
                <a:lnTo>
                  <a:pt x="2720340" y="106679"/>
                </a:lnTo>
                <a:lnTo>
                  <a:pt x="2720340" y="0"/>
                </a:lnTo>
                <a:close/>
              </a:path>
            </a:pathLst>
          </a:custGeom>
          <a:solidFill>
            <a:srgbClr val="4D13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975603" y="441959"/>
            <a:ext cx="2711450" cy="106680"/>
          </a:xfrm>
          <a:custGeom>
            <a:avLst/>
            <a:gdLst/>
            <a:ahLst/>
            <a:cxnLst/>
            <a:rect l="l" t="t" r="r" b="b"/>
            <a:pathLst>
              <a:path w="2711450" h="106679">
                <a:moveTo>
                  <a:pt x="2711196" y="0"/>
                </a:moveTo>
                <a:lnTo>
                  <a:pt x="0" y="0"/>
                </a:lnTo>
                <a:lnTo>
                  <a:pt x="0" y="106679"/>
                </a:lnTo>
                <a:lnTo>
                  <a:pt x="2711196" y="106679"/>
                </a:lnTo>
                <a:lnTo>
                  <a:pt x="2711196" y="0"/>
                </a:lnTo>
                <a:close/>
              </a:path>
            </a:pathLst>
          </a:custGeom>
          <a:solidFill>
            <a:srgbClr val="959F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217164" y="441959"/>
            <a:ext cx="2710180" cy="106680"/>
          </a:xfrm>
          <a:custGeom>
            <a:avLst/>
            <a:gdLst/>
            <a:ahLst/>
            <a:cxnLst/>
            <a:rect l="l" t="t" r="r" b="b"/>
            <a:pathLst>
              <a:path w="2710179" h="106679">
                <a:moveTo>
                  <a:pt x="2709672" y="0"/>
                </a:moveTo>
                <a:lnTo>
                  <a:pt x="0" y="0"/>
                </a:lnTo>
                <a:lnTo>
                  <a:pt x="0" y="106679"/>
                </a:lnTo>
                <a:lnTo>
                  <a:pt x="2709672" y="106679"/>
                </a:lnTo>
                <a:lnTo>
                  <a:pt x="2709672" y="0"/>
                </a:lnTo>
                <a:close/>
              </a:path>
            </a:pathLst>
          </a:custGeom>
          <a:solidFill>
            <a:srgbClr val="9030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48055" y="3086100"/>
            <a:ext cx="8240395" cy="3304540"/>
          </a:xfrm>
          <a:custGeom>
            <a:avLst/>
            <a:gdLst/>
            <a:ahLst/>
            <a:cxnLst/>
            <a:rect l="l" t="t" r="r" b="b"/>
            <a:pathLst>
              <a:path w="8240395" h="3304540">
                <a:moveTo>
                  <a:pt x="8240268" y="0"/>
                </a:moveTo>
                <a:lnTo>
                  <a:pt x="0" y="0"/>
                </a:lnTo>
                <a:lnTo>
                  <a:pt x="0" y="3304031"/>
                </a:lnTo>
                <a:lnTo>
                  <a:pt x="8240268" y="3304031"/>
                </a:lnTo>
                <a:lnTo>
                  <a:pt x="8240268" y="0"/>
                </a:lnTo>
                <a:close/>
              </a:path>
            </a:pathLst>
          </a:custGeom>
          <a:solidFill>
            <a:srgbClr val="4D13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11553" y="1813686"/>
            <a:ext cx="6120892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903062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3C3C3C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903062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903062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903062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903062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48055" y="441959"/>
            <a:ext cx="2720340" cy="106680"/>
          </a:xfrm>
          <a:custGeom>
            <a:avLst/>
            <a:gdLst/>
            <a:ahLst/>
            <a:cxnLst/>
            <a:rect l="l" t="t" r="r" b="b"/>
            <a:pathLst>
              <a:path w="2720340" h="106679">
                <a:moveTo>
                  <a:pt x="2720340" y="0"/>
                </a:moveTo>
                <a:lnTo>
                  <a:pt x="0" y="0"/>
                </a:lnTo>
                <a:lnTo>
                  <a:pt x="0" y="106679"/>
                </a:lnTo>
                <a:lnTo>
                  <a:pt x="2720340" y="106679"/>
                </a:lnTo>
                <a:lnTo>
                  <a:pt x="2720340" y="0"/>
                </a:lnTo>
                <a:close/>
              </a:path>
            </a:pathLst>
          </a:custGeom>
          <a:solidFill>
            <a:srgbClr val="4D13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975603" y="441959"/>
            <a:ext cx="2711450" cy="106680"/>
          </a:xfrm>
          <a:custGeom>
            <a:avLst/>
            <a:gdLst/>
            <a:ahLst/>
            <a:cxnLst/>
            <a:rect l="l" t="t" r="r" b="b"/>
            <a:pathLst>
              <a:path w="2711450" h="106679">
                <a:moveTo>
                  <a:pt x="2711196" y="0"/>
                </a:moveTo>
                <a:lnTo>
                  <a:pt x="0" y="0"/>
                </a:lnTo>
                <a:lnTo>
                  <a:pt x="0" y="106679"/>
                </a:lnTo>
                <a:lnTo>
                  <a:pt x="2711196" y="106679"/>
                </a:lnTo>
                <a:lnTo>
                  <a:pt x="2711196" y="0"/>
                </a:lnTo>
                <a:close/>
              </a:path>
            </a:pathLst>
          </a:custGeom>
          <a:solidFill>
            <a:srgbClr val="959F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217164" y="441959"/>
            <a:ext cx="2710180" cy="106680"/>
          </a:xfrm>
          <a:custGeom>
            <a:avLst/>
            <a:gdLst/>
            <a:ahLst/>
            <a:cxnLst/>
            <a:rect l="l" t="t" r="r" b="b"/>
            <a:pathLst>
              <a:path w="2710179" h="106679">
                <a:moveTo>
                  <a:pt x="2709672" y="0"/>
                </a:moveTo>
                <a:lnTo>
                  <a:pt x="0" y="0"/>
                </a:lnTo>
                <a:lnTo>
                  <a:pt x="0" y="106679"/>
                </a:lnTo>
                <a:lnTo>
                  <a:pt x="2709672" y="106679"/>
                </a:lnTo>
                <a:lnTo>
                  <a:pt x="2709672" y="0"/>
                </a:lnTo>
                <a:close/>
              </a:path>
            </a:pathLst>
          </a:custGeom>
          <a:solidFill>
            <a:srgbClr val="9030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1416" y="2691510"/>
            <a:ext cx="7821167" cy="299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89483" y="2038350"/>
            <a:ext cx="8338184" cy="1489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3C3C3C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325866" y="6062131"/>
            <a:ext cx="192404" cy="1581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903062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11553" y="1813686"/>
            <a:ext cx="410082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200" dirty="0">
                <a:solidFill>
                  <a:srgbClr val="4D1334"/>
                </a:solidFill>
                <a:latin typeface="Trebuchet MS"/>
                <a:cs typeface="Trebuchet MS"/>
              </a:rPr>
              <a:t>MORFOLOGI</a:t>
            </a:r>
            <a:r>
              <a:rPr sz="3600" spc="-165" dirty="0">
                <a:solidFill>
                  <a:srgbClr val="4D1334"/>
                </a:solidFill>
                <a:latin typeface="Trebuchet MS"/>
                <a:cs typeface="Trebuchet MS"/>
              </a:rPr>
              <a:t> </a:t>
            </a:r>
            <a:r>
              <a:rPr sz="3600" spc="145" dirty="0">
                <a:solidFill>
                  <a:srgbClr val="4D1334"/>
                </a:solidFill>
                <a:latin typeface="Trebuchet MS"/>
                <a:cs typeface="Trebuchet MS"/>
              </a:rPr>
              <a:t>CITRA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11553" y="2693035"/>
            <a:ext cx="2069847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190" dirty="0">
                <a:solidFill>
                  <a:srgbClr val="903062"/>
                </a:solidFill>
                <a:latin typeface="Trebuchet MS"/>
                <a:cs typeface="Trebuchet MS"/>
              </a:rPr>
              <a:t>C</a:t>
            </a:r>
            <a:r>
              <a:rPr sz="1600" b="1" spc="204" dirty="0">
                <a:solidFill>
                  <a:srgbClr val="903062"/>
                </a:solidFill>
                <a:latin typeface="Trebuchet MS"/>
                <a:cs typeface="Trebuchet MS"/>
              </a:rPr>
              <a:t>O</a:t>
            </a:r>
            <a:r>
              <a:rPr sz="1600" b="1" spc="20" dirty="0">
                <a:solidFill>
                  <a:srgbClr val="903062"/>
                </a:solidFill>
                <a:latin typeface="Trebuchet MS"/>
                <a:cs typeface="Trebuchet MS"/>
              </a:rPr>
              <a:t>MPUTER</a:t>
            </a:r>
            <a:r>
              <a:rPr sz="1600" b="1" spc="-260" dirty="0">
                <a:solidFill>
                  <a:srgbClr val="903062"/>
                </a:solidFill>
                <a:latin typeface="Trebuchet MS"/>
                <a:cs typeface="Trebuchet MS"/>
              </a:rPr>
              <a:t> </a:t>
            </a:r>
            <a:r>
              <a:rPr sz="1600" b="1" spc="-15" dirty="0">
                <a:solidFill>
                  <a:srgbClr val="903062"/>
                </a:solidFill>
                <a:latin typeface="Trebuchet MS"/>
                <a:cs typeface="Trebuchet MS"/>
              </a:rPr>
              <a:t>V</a:t>
            </a:r>
            <a:r>
              <a:rPr sz="1600" b="1" spc="-20" dirty="0">
                <a:solidFill>
                  <a:srgbClr val="903062"/>
                </a:solidFill>
                <a:latin typeface="Trebuchet MS"/>
                <a:cs typeface="Trebuchet MS"/>
              </a:rPr>
              <a:t>I</a:t>
            </a:r>
            <a:r>
              <a:rPr sz="1600" b="1" spc="40" dirty="0">
                <a:solidFill>
                  <a:srgbClr val="903062"/>
                </a:solidFill>
                <a:latin typeface="Trebuchet MS"/>
                <a:cs typeface="Trebuchet MS"/>
              </a:rPr>
              <a:t>SI</a:t>
            </a:r>
            <a:r>
              <a:rPr sz="1600" b="1" spc="60" dirty="0">
                <a:solidFill>
                  <a:srgbClr val="903062"/>
                </a:solidFill>
                <a:latin typeface="Trebuchet MS"/>
                <a:cs typeface="Trebuchet MS"/>
              </a:rPr>
              <a:t>O</a:t>
            </a:r>
            <a:r>
              <a:rPr sz="1600" b="1" spc="225" dirty="0">
                <a:solidFill>
                  <a:srgbClr val="903062"/>
                </a:solidFill>
                <a:latin typeface="Trebuchet MS"/>
                <a:cs typeface="Trebuchet MS"/>
              </a:rPr>
              <a:t>N</a:t>
            </a:r>
            <a:endParaRPr sz="1600" b="1" dirty="0">
              <a:latin typeface="Trebuchet MS"/>
              <a:cs typeface="Trebuchet M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4114800"/>
            <a:ext cx="82403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chemeClr val="bg1"/>
                </a:solidFill>
                <a:latin typeface="Algerian" panose="04020705040A02060702" pitchFamily="82" charset="0"/>
              </a:rPr>
              <a:t>Oleh</a:t>
            </a:r>
            <a:r>
              <a:rPr lang="en-US" sz="2800" b="1" dirty="0" smtClean="0">
                <a:solidFill>
                  <a:schemeClr val="bg1"/>
                </a:solidFill>
                <a:latin typeface="Algerian" panose="04020705040A02060702" pitchFamily="82" charset="0"/>
              </a:rPr>
              <a:t> : </a:t>
            </a:r>
          </a:p>
          <a:p>
            <a:pPr algn="ctr"/>
            <a:r>
              <a:rPr lang="en-US" sz="2800" b="1" dirty="0" err="1" smtClean="0">
                <a:solidFill>
                  <a:schemeClr val="bg1"/>
                </a:solidFill>
                <a:latin typeface="Algerian" panose="04020705040A02060702" pitchFamily="82" charset="0"/>
              </a:rPr>
              <a:t>Rahmat</a:t>
            </a:r>
            <a:r>
              <a:rPr lang="en-US" sz="2800" b="1" dirty="0" smtClean="0">
                <a:solidFill>
                  <a:schemeClr val="bg1"/>
                </a:solidFill>
                <a:latin typeface="Algerian" panose="04020705040A02060702" pitchFamily="82" charset="0"/>
              </a:rPr>
              <a:t> Robi </a:t>
            </a:r>
            <a:r>
              <a:rPr lang="en-US" sz="2800" b="1" dirty="0" err="1" smtClean="0">
                <a:solidFill>
                  <a:schemeClr val="bg1"/>
                </a:solidFill>
                <a:latin typeface="Algerian" panose="04020705040A02060702" pitchFamily="82" charset="0"/>
              </a:rPr>
              <a:t>Waliyansyah</a:t>
            </a:r>
            <a:r>
              <a:rPr lang="en-US" sz="2800" b="1" dirty="0" smtClean="0">
                <a:solidFill>
                  <a:schemeClr val="bg1"/>
                </a:solidFill>
                <a:latin typeface="Algerian" panose="04020705040A02060702" pitchFamily="82" charset="0"/>
              </a:rPr>
              <a:t>, </a:t>
            </a:r>
            <a:r>
              <a:rPr lang="en-US" sz="2800" b="1" dirty="0" err="1" smtClean="0">
                <a:solidFill>
                  <a:schemeClr val="bg1"/>
                </a:solidFill>
                <a:latin typeface="Algerian" panose="04020705040A02060702" pitchFamily="82" charset="0"/>
              </a:rPr>
              <a:t>M.Kom</a:t>
            </a:r>
            <a:r>
              <a:rPr lang="en-US" sz="2800" b="1" dirty="0" smtClean="0">
                <a:solidFill>
                  <a:schemeClr val="bg1"/>
                </a:solidFill>
                <a:latin typeface="Algerian" panose="04020705040A02060702" pitchFamily="82" charset="0"/>
              </a:rPr>
              <a:t>.</a:t>
            </a:r>
            <a:endParaRPr lang="en-US" sz="2800" b="1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z="2800" spc="60" dirty="0">
                <a:solidFill>
                  <a:srgbClr val="FFFFFF"/>
                </a:solidFill>
              </a:rPr>
              <a:t>KONSEP</a:t>
            </a:r>
            <a:r>
              <a:rPr sz="2800" spc="-85" dirty="0">
                <a:solidFill>
                  <a:srgbClr val="FFFFFF"/>
                </a:solidFill>
              </a:rPr>
              <a:t> </a:t>
            </a:r>
            <a:r>
              <a:rPr sz="2800" spc="150" dirty="0">
                <a:solidFill>
                  <a:srgbClr val="FFFFFF"/>
                </a:solidFill>
              </a:rPr>
              <a:t>MORFOLOGI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659993" y="1865502"/>
            <a:ext cx="7616825" cy="38963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8770" indent="-306705">
              <a:lnSpc>
                <a:spcPts val="2395"/>
              </a:lnSpc>
              <a:spcBef>
                <a:spcPts val="105"/>
              </a:spcBef>
              <a:buClr>
                <a:srgbClr val="903062"/>
              </a:buClr>
              <a:buSzPct val="90000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2000" spc="-90" dirty="0">
                <a:solidFill>
                  <a:srgbClr val="3C3C3C"/>
                </a:solidFill>
                <a:latin typeface="Trebuchet MS"/>
                <a:cs typeface="Trebuchet MS"/>
              </a:rPr>
              <a:t>Kata</a:t>
            </a:r>
            <a:r>
              <a:rPr sz="2000" spc="-7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i="1" spc="-190" dirty="0">
                <a:solidFill>
                  <a:srgbClr val="3C3C3C"/>
                </a:solidFill>
                <a:latin typeface="Trebuchet MS"/>
                <a:cs typeface="Trebuchet MS"/>
              </a:rPr>
              <a:t>morphology</a:t>
            </a:r>
            <a:r>
              <a:rPr sz="2000" i="1" spc="-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dirty="0">
                <a:solidFill>
                  <a:srgbClr val="3C3C3C"/>
                </a:solidFill>
                <a:latin typeface="Wingdings"/>
                <a:cs typeface="Wingdings"/>
              </a:rPr>
              <a:t></a:t>
            </a:r>
            <a:r>
              <a:rPr sz="2000" spc="60" dirty="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sz="2000" spc="-145" dirty="0">
                <a:solidFill>
                  <a:srgbClr val="3C3C3C"/>
                </a:solidFill>
                <a:latin typeface="Trebuchet MS"/>
                <a:cs typeface="Trebuchet MS"/>
              </a:rPr>
              <a:t>cabang</a:t>
            </a:r>
            <a:r>
              <a:rPr sz="2000" spc="-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130" dirty="0">
                <a:solidFill>
                  <a:srgbClr val="3C3C3C"/>
                </a:solidFill>
                <a:latin typeface="Trebuchet MS"/>
                <a:cs typeface="Trebuchet MS"/>
              </a:rPr>
              <a:t>ilmu</a:t>
            </a:r>
            <a:r>
              <a:rPr sz="2000" spc="-7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90" dirty="0">
                <a:solidFill>
                  <a:srgbClr val="3C3C3C"/>
                </a:solidFill>
                <a:latin typeface="Trebuchet MS"/>
                <a:cs typeface="Trebuchet MS"/>
              </a:rPr>
              <a:t>biologi</a:t>
            </a:r>
            <a:r>
              <a:rPr sz="2000" spc="-8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140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20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150" dirty="0">
                <a:solidFill>
                  <a:srgbClr val="3C3C3C"/>
                </a:solidFill>
                <a:latin typeface="Trebuchet MS"/>
                <a:cs typeface="Trebuchet MS"/>
              </a:rPr>
              <a:t>memelajari</a:t>
            </a:r>
            <a:r>
              <a:rPr sz="2000" spc="-8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100" dirty="0">
                <a:solidFill>
                  <a:srgbClr val="3C3C3C"/>
                </a:solidFill>
                <a:latin typeface="Trebuchet MS"/>
                <a:cs typeface="Trebuchet MS"/>
              </a:rPr>
              <a:t>bentuk</a:t>
            </a:r>
            <a:r>
              <a:rPr sz="2000" spc="-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130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endParaRPr sz="2000">
              <a:latin typeface="Trebuchet MS"/>
              <a:cs typeface="Trebuchet MS"/>
            </a:endParaRPr>
          </a:p>
          <a:p>
            <a:pPr marL="318770">
              <a:lnSpc>
                <a:spcPts val="2395"/>
              </a:lnSpc>
            </a:pPr>
            <a:r>
              <a:rPr sz="2000" spc="-70" dirty="0">
                <a:solidFill>
                  <a:srgbClr val="3C3C3C"/>
                </a:solidFill>
                <a:latin typeface="Trebuchet MS"/>
                <a:cs typeface="Trebuchet MS"/>
              </a:rPr>
              <a:t>strukt</a:t>
            </a:r>
            <a:r>
              <a:rPr sz="2000" spc="-85" dirty="0">
                <a:solidFill>
                  <a:srgbClr val="3C3C3C"/>
                </a:solidFill>
                <a:latin typeface="Trebuchet MS"/>
                <a:cs typeface="Trebuchet MS"/>
              </a:rPr>
              <a:t>u</a:t>
            </a:r>
            <a:r>
              <a:rPr sz="2000" spc="1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2000" spc="-9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3C3C3C"/>
                </a:solidFill>
                <a:latin typeface="Trebuchet MS"/>
                <a:cs typeface="Trebuchet MS"/>
              </a:rPr>
              <a:t>h</a:t>
            </a:r>
            <a:r>
              <a:rPr sz="2000" spc="-145" dirty="0">
                <a:solidFill>
                  <a:srgbClr val="3C3C3C"/>
                </a:solidFill>
                <a:latin typeface="Trebuchet MS"/>
                <a:cs typeface="Trebuchet MS"/>
              </a:rPr>
              <a:t>e</a:t>
            </a:r>
            <a:r>
              <a:rPr sz="2000" spc="-150" dirty="0">
                <a:solidFill>
                  <a:srgbClr val="3C3C3C"/>
                </a:solidFill>
                <a:latin typeface="Trebuchet MS"/>
                <a:cs typeface="Trebuchet MS"/>
              </a:rPr>
              <a:t>w</a:t>
            </a:r>
            <a:r>
              <a:rPr sz="2000" spc="-11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2000" spc="-9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20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150" dirty="0">
                <a:solidFill>
                  <a:srgbClr val="3C3C3C"/>
                </a:solidFill>
                <a:latin typeface="Trebuchet MS"/>
                <a:cs typeface="Trebuchet MS"/>
              </a:rPr>
              <a:t>da</a:t>
            </a:r>
            <a:r>
              <a:rPr sz="2000" spc="-9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20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95" dirty="0">
                <a:solidFill>
                  <a:srgbClr val="3C3C3C"/>
                </a:solidFill>
                <a:latin typeface="Trebuchet MS"/>
                <a:cs typeface="Trebuchet MS"/>
              </a:rPr>
              <a:t>t</a:t>
            </a:r>
            <a:r>
              <a:rPr sz="2000" spc="-120" dirty="0">
                <a:solidFill>
                  <a:srgbClr val="3C3C3C"/>
                </a:solidFill>
                <a:latin typeface="Trebuchet MS"/>
                <a:cs typeface="Trebuchet MS"/>
              </a:rPr>
              <a:t>u</a:t>
            </a:r>
            <a:r>
              <a:rPr sz="2000" spc="-114" dirty="0">
                <a:solidFill>
                  <a:srgbClr val="3C3C3C"/>
                </a:solidFill>
                <a:latin typeface="Trebuchet MS"/>
                <a:cs typeface="Trebuchet MS"/>
              </a:rPr>
              <a:t>mb</a:t>
            </a:r>
            <a:r>
              <a:rPr sz="2000" spc="-85" dirty="0">
                <a:solidFill>
                  <a:srgbClr val="3C3C3C"/>
                </a:solidFill>
                <a:latin typeface="Trebuchet MS"/>
                <a:cs typeface="Trebuchet MS"/>
              </a:rPr>
              <a:t>u</a:t>
            </a:r>
            <a:r>
              <a:rPr sz="2000" spc="-90" dirty="0">
                <a:solidFill>
                  <a:srgbClr val="3C3C3C"/>
                </a:solidFill>
                <a:latin typeface="Trebuchet MS"/>
                <a:cs typeface="Trebuchet MS"/>
              </a:rPr>
              <a:t>h</a:t>
            </a:r>
            <a:r>
              <a:rPr sz="2000" spc="-95" dirty="0">
                <a:solidFill>
                  <a:srgbClr val="3C3C3C"/>
                </a:solidFill>
                <a:latin typeface="Trebuchet MS"/>
                <a:cs typeface="Trebuchet MS"/>
              </a:rPr>
              <a:t>-</a:t>
            </a:r>
            <a:r>
              <a:rPr sz="2000" spc="-135" dirty="0">
                <a:solidFill>
                  <a:srgbClr val="3C3C3C"/>
                </a:solidFill>
                <a:latin typeface="Trebuchet MS"/>
                <a:cs typeface="Trebuchet MS"/>
              </a:rPr>
              <a:t>t</a:t>
            </a:r>
            <a:r>
              <a:rPr sz="2000" spc="-85" dirty="0">
                <a:solidFill>
                  <a:srgbClr val="3C3C3C"/>
                </a:solidFill>
                <a:latin typeface="Trebuchet MS"/>
                <a:cs typeface="Trebuchet MS"/>
              </a:rPr>
              <a:t>u</a:t>
            </a:r>
            <a:r>
              <a:rPr sz="2000" spc="-135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2000" spc="-12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2000" spc="-100" dirty="0">
                <a:solidFill>
                  <a:srgbClr val="3C3C3C"/>
                </a:solidFill>
                <a:latin typeface="Trebuchet MS"/>
                <a:cs typeface="Trebuchet MS"/>
              </a:rPr>
              <a:t>u</a:t>
            </a:r>
            <a:r>
              <a:rPr sz="2000" spc="-125" dirty="0">
                <a:solidFill>
                  <a:srgbClr val="3C3C3C"/>
                </a:solidFill>
                <a:latin typeface="Trebuchet MS"/>
                <a:cs typeface="Trebuchet MS"/>
              </a:rPr>
              <a:t>ha</a:t>
            </a:r>
            <a:r>
              <a:rPr sz="2000" spc="-14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2000" spc="-295" dirty="0">
                <a:solidFill>
                  <a:srgbClr val="3C3C3C"/>
                </a:solidFill>
                <a:latin typeface="Trebuchet MS"/>
                <a:cs typeface="Trebuchet MS"/>
              </a:rPr>
              <a:t>.</a:t>
            </a:r>
            <a:endParaRPr sz="2000">
              <a:latin typeface="Trebuchet MS"/>
              <a:cs typeface="Trebuchet MS"/>
            </a:endParaRPr>
          </a:p>
          <a:p>
            <a:pPr marL="318770" indent="-306705">
              <a:lnSpc>
                <a:spcPct val="100000"/>
              </a:lnSpc>
              <a:spcBef>
                <a:spcPts val="1080"/>
              </a:spcBef>
              <a:buClr>
                <a:srgbClr val="903062"/>
              </a:buClr>
              <a:buSzPct val="90000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2000" spc="-95" dirty="0">
                <a:solidFill>
                  <a:srgbClr val="3C3C3C"/>
                </a:solidFill>
                <a:latin typeface="Trebuchet MS"/>
                <a:cs typeface="Trebuchet MS"/>
              </a:rPr>
              <a:t>Ist</a:t>
            </a:r>
            <a:r>
              <a:rPr sz="2000" spc="-70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2000" spc="-140" dirty="0">
                <a:solidFill>
                  <a:srgbClr val="3C3C3C"/>
                </a:solidFill>
                <a:latin typeface="Trebuchet MS"/>
                <a:cs typeface="Trebuchet MS"/>
              </a:rPr>
              <a:t>la</a:t>
            </a:r>
            <a:r>
              <a:rPr sz="2000" spc="-175" dirty="0">
                <a:solidFill>
                  <a:srgbClr val="3C3C3C"/>
                </a:solidFill>
                <a:latin typeface="Trebuchet MS"/>
                <a:cs typeface="Trebuchet MS"/>
              </a:rPr>
              <a:t>h</a:t>
            </a:r>
            <a:r>
              <a:rPr sz="2000" spc="-7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140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20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105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2000" spc="-14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2000" spc="-160" dirty="0">
                <a:solidFill>
                  <a:srgbClr val="3C3C3C"/>
                </a:solidFill>
                <a:latin typeface="Trebuchet MS"/>
                <a:cs typeface="Trebuchet MS"/>
              </a:rPr>
              <a:t>ma</a:t>
            </a:r>
            <a:r>
              <a:rPr sz="20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90" dirty="0">
                <a:solidFill>
                  <a:srgbClr val="3C3C3C"/>
                </a:solidFill>
                <a:latin typeface="Trebuchet MS"/>
                <a:cs typeface="Trebuchet MS"/>
              </a:rPr>
              <a:t>-</a:t>
            </a:r>
            <a:r>
              <a:rPr sz="20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150" dirty="0">
                <a:solidFill>
                  <a:srgbClr val="3C3C3C"/>
                </a:solidFill>
                <a:latin typeface="Trebuchet MS"/>
                <a:cs typeface="Trebuchet MS"/>
              </a:rPr>
              <a:t>dalam</a:t>
            </a:r>
            <a:r>
              <a:rPr sz="20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114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2000" spc="-70" dirty="0">
                <a:solidFill>
                  <a:srgbClr val="3C3C3C"/>
                </a:solidFill>
                <a:latin typeface="Trebuchet MS"/>
                <a:cs typeface="Trebuchet MS"/>
              </a:rPr>
              <a:t>on</a:t>
            </a:r>
            <a:r>
              <a:rPr sz="2000" spc="-45" dirty="0">
                <a:solidFill>
                  <a:srgbClr val="3C3C3C"/>
                </a:solidFill>
                <a:latin typeface="Trebuchet MS"/>
                <a:cs typeface="Trebuchet MS"/>
              </a:rPr>
              <a:t>t</a:t>
            </a:r>
            <a:r>
              <a:rPr sz="2000" spc="-75" dirty="0">
                <a:solidFill>
                  <a:srgbClr val="3C3C3C"/>
                </a:solidFill>
                <a:latin typeface="Trebuchet MS"/>
                <a:cs typeface="Trebuchet MS"/>
              </a:rPr>
              <a:t>eks</a:t>
            </a:r>
            <a:r>
              <a:rPr sz="20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i="1" spc="-210" dirty="0">
                <a:solidFill>
                  <a:srgbClr val="3C3C3C"/>
                </a:solidFill>
                <a:latin typeface="Trebuchet MS"/>
                <a:cs typeface="Trebuchet MS"/>
              </a:rPr>
              <a:t>mathemat</a:t>
            </a:r>
            <a:r>
              <a:rPr sz="2000" i="1" spc="-120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2000" i="1" spc="-125" dirty="0">
                <a:solidFill>
                  <a:srgbClr val="3C3C3C"/>
                </a:solidFill>
                <a:latin typeface="Trebuchet MS"/>
                <a:cs typeface="Trebuchet MS"/>
              </a:rPr>
              <a:t>c</a:t>
            </a:r>
            <a:r>
              <a:rPr sz="2000" i="1" spc="-15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2000" i="1" spc="-265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2000" i="1" spc="-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i="1" spc="-220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2000" i="1" spc="-135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2000" i="1" spc="-210" dirty="0">
                <a:solidFill>
                  <a:srgbClr val="3C3C3C"/>
                </a:solidFill>
                <a:latin typeface="Trebuchet MS"/>
                <a:cs typeface="Trebuchet MS"/>
              </a:rPr>
              <a:t>rpho</a:t>
            </a:r>
            <a:r>
              <a:rPr sz="2000" i="1" spc="-140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2000" i="1" spc="-200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2000" i="1" spc="-195" dirty="0">
                <a:solidFill>
                  <a:srgbClr val="3C3C3C"/>
                </a:solidFill>
                <a:latin typeface="Trebuchet MS"/>
                <a:cs typeface="Trebuchet MS"/>
              </a:rPr>
              <a:t>gy</a:t>
            </a:r>
            <a:endParaRPr sz="2000">
              <a:latin typeface="Trebuchet MS"/>
              <a:cs typeface="Trebuchet MS"/>
            </a:endParaRPr>
          </a:p>
          <a:p>
            <a:pPr marL="641985" marR="5080" lvl="1" indent="-305435">
              <a:lnSpc>
                <a:spcPct val="100000"/>
              </a:lnSpc>
              <a:spcBef>
                <a:spcPts val="1080"/>
              </a:spcBef>
              <a:buClr>
                <a:srgbClr val="903062"/>
              </a:buClr>
              <a:buSzPct val="90000"/>
              <a:buFont typeface="Cambria"/>
              <a:buChar char="◾"/>
              <a:tabLst>
                <a:tab pos="641985" algn="l"/>
                <a:tab pos="642620" algn="l"/>
              </a:tabLst>
            </a:pPr>
            <a:r>
              <a:rPr sz="2000" spc="-140" dirty="0">
                <a:solidFill>
                  <a:srgbClr val="3C3C3C"/>
                </a:solidFill>
                <a:latin typeface="Trebuchet MS"/>
                <a:cs typeface="Trebuchet MS"/>
              </a:rPr>
              <a:t>sebagai</a:t>
            </a:r>
            <a:r>
              <a:rPr sz="20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55" dirty="0">
                <a:solidFill>
                  <a:srgbClr val="3C3C3C"/>
                </a:solidFill>
                <a:latin typeface="Trebuchet MS"/>
                <a:cs typeface="Trebuchet MS"/>
              </a:rPr>
              <a:t>tool</a:t>
            </a:r>
            <a:r>
              <a:rPr sz="20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90" dirty="0">
                <a:solidFill>
                  <a:srgbClr val="3C3C3C"/>
                </a:solidFill>
                <a:latin typeface="Trebuchet MS"/>
                <a:cs typeface="Trebuchet MS"/>
              </a:rPr>
              <a:t>untuk</a:t>
            </a:r>
            <a:r>
              <a:rPr sz="2000" spc="-8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105" dirty="0">
                <a:solidFill>
                  <a:srgbClr val="3C3C3C"/>
                </a:solidFill>
                <a:latin typeface="Trebuchet MS"/>
                <a:cs typeface="Trebuchet MS"/>
              </a:rPr>
              <a:t>pengekstrakan</a:t>
            </a:r>
            <a:r>
              <a:rPr sz="20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75" dirty="0">
                <a:solidFill>
                  <a:srgbClr val="3C3C3C"/>
                </a:solidFill>
                <a:latin typeface="Trebuchet MS"/>
                <a:cs typeface="Trebuchet MS"/>
              </a:rPr>
              <a:t>komponen</a:t>
            </a:r>
            <a:r>
              <a:rPr sz="2000" spc="-9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3C3C3C"/>
                </a:solidFill>
                <a:latin typeface="Trebuchet MS"/>
                <a:cs typeface="Trebuchet MS"/>
              </a:rPr>
              <a:t>citra</a:t>
            </a:r>
            <a:r>
              <a:rPr sz="2000" spc="-7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140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20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3C3C3C"/>
                </a:solidFill>
                <a:latin typeface="Trebuchet MS"/>
                <a:cs typeface="Trebuchet MS"/>
              </a:rPr>
              <a:t>berguna </a:t>
            </a:r>
            <a:r>
              <a:rPr sz="2000" spc="-10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150" dirty="0">
                <a:solidFill>
                  <a:srgbClr val="3C3C3C"/>
                </a:solidFill>
                <a:latin typeface="Trebuchet MS"/>
                <a:cs typeface="Trebuchet MS"/>
              </a:rPr>
              <a:t>dalam</a:t>
            </a:r>
            <a:r>
              <a:rPr sz="2000" spc="-8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100" dirty="0">
                <a:solidFill>
                  <a:srgbClr val="3C3C3C"/>
                </a:solidFill>
                <a:latin typeface="Trebuchet MS"/>
                <a:cs typeface="Trebuchet MS"/>
              </a:rPr>
              <a:t>representasi</a:t>
            </a:r>
            <a:r>
              <a:rPr sz="20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130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r>
              <a:rPr sz="20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80" dirty="0">
                <a:solidFill>
                  <a:srgbClr val="3C3C3C"/>
                </a:solidFill>
                <a:latin typeface="Trebuchet MS"/>
                <a:cs typeface="Trebuchet MS"/>
              </a:rPr>
              <a:t>deskripsi</a:t>
            </a:r>
            <a:r>
              <a:rPr sz="20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100" dirty="0">
                <a:solidFill>
                  <a:srgbClr val="3C3C3C"/>
                </a:solidFill>
                <a:latin typeface="Trebuchet MS"/>
                <a:cs typeface="Trebuchet MS"/>
              </a:rPr>
              <a:t>bentuk</a:t>
            </a:r>
            <a:r>
              <a:rPr sz="2000" spc="-7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145" dirty="0">
                <a:solidFill>
                  <a:srgbClr val="3C3C3C"/>
                </a:solidFill>
                <a:latin typeface="Trebuchet MS"/>
                <a:cs typeface="Trebuchet MS"/>
              </a:rPr>
              <a:t>daerah,</a:t>
            </a:r>
            <a:r>
              <a:rPr sz="2000" spc="-2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90" dirty="0">
                <a:solidFill>
                  <a:srgbClr val="3C3C3C"/>
                </a:solidFill>
                <a:latin typeface="Trebuchet MS"/>
                <a:cs typeface="Trebuchet MS"/>
              </a:rPr>
              <a:t>seperti</a:t>
            </a:r>
            <a:r>
              <a:rPr sz="20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105" dirty="0">
                <a:solidFill>
                  <a:srgbClr val="3C3C3C"/>
                </a:solidFill>
                <a:latin typeface="Trebuchet MS"/>
                <a:cs typeface="Trebuchet MS"/>
              </a:rPr>
              <a:t>boundaries, </a:t>
            </a:r>
            <a:r>
              <a:rPr sz="2000" spc="-59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40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2000" spc="-120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2000" spc="-135" dirty="0">
                <a:solidFill>
                  <a:srgbClr val="3C3C3C"/>
                </a:solidFill>
                <a:latin typeface="Trebuchet MS"/>
                <a:cs typeface="Trebuchet MS"/>
              </a:rPr>
              <a:t>elet</a:t>
            </a:r>
            <a:r>
              <a:rPr sz="2000" spc="-100" dirty="0">
                <a:solidFill>
                  <a:srgbClr val="3C3C3C"/>
                </a:solidFill>
                <a:latin typeface="Trebuchet MS"/>
                <a:cs typeface="Trebuchet MS"/>
              </a:rPr>
              <a:t>ons,</a:t>
            </a:r>
            <a:r>
              <a:rPr sz="2000" spc="-2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150" dirty="0">
                <a:solidFill>
                  <a:srgbClr val="3C3C3C"/>
                </a:solidFill>
                <a:latin typeface="Trebuchet MS"/>
                <a:cs typeface="Trebuchet MS"/>
              </a:rPr>
              <a:t>da</a:t>
            </a:r>
            <a:r>
              <a:rPr sz="2000" spc="-9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20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40" dirty="0">
                <a:solidFill>
                  <a:srgbClr val="3C3C3C"/>
                </a:solidFill>
                <a:latin typeface="Trebuchet MS"/>
                <a:cs typeface="Trebuchet MS"/>
              </a:rPr>
              <a:t>c</a:t>
            </a:r>
            <a:r>
              <a:rPr sz="2000" spc="-55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2000" spc="-125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2000" spc="-145" dirty="0">
                <a:solidFill>
                  <a:srgbClr val="3C3C3C"/>
                </a:solidFill>
                <a:latin typeface="Trebuchet MS"/>
                <a:cs typeface="Trebuchet MS"/>
              </a:rPr>
              <a:t>v</a:t>
            </a:r>
            <a:r>
              <a:rPr sz="2000" spc="-65" dirty="0">
                <a:solidFill>
                  <a:srgbClr val="3C3C3C"/>
                </a:solidFill>
                <a:latin typeface="Trebuchet MS"/>
                <a:cs typeface="Trebuchet MS"/>
              </a:rPr>
              <a:t>ex</a:t>
            </a:r>
            <a:r>
              <a:rPr sz="2000" spc="-7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90" dirty="0">
                <a:solidFill>
                  <a:srgbClr val="3C3C3C"/>
                </a:solidFill>
                <a:latin typeface="Trebuchet MS"/>
                <a:cs typeface="Trebuchet MS"/>
              </a:rPr>
              <a:t>h</a:t>
            </a:r>
            <a:r>
              <a:rPr sz="2000" spc="-85" dirty="0">
                <a:solidFill>
                  <a:srgbClr val="3C3C3C"/>
                </a:solidFill>
                <a:latin typeface="Trebuchet MS"/>
                <a:cs typeface="Trebuchet MS"/>
              </a:rPr>
              <a:t>u</a:t>
            </a:r>
            <a:r>
              <a:rPr sz="2000" spc="-155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2000" spc="-145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2000" spc="-295" dirty="0">
                <a:solidFill>
                  <a:srgbClr val="3C3C3C"/>
                </a:solidFill>
                <a:latin typeface="Trebuchet MS"/>
                <a:cs typeface="Trebuchet MS"/>
              </a:rPr>
              <a:t>.</a:t>
            </a:r>
            <a:endParaRPr sz="2000">
              <a:latin typeface="Trebuchet MS"/>
              <a:cs typeface="Trebuchet MS"/>
            </a:endParaRPr>
          </a:p>
          <a:p>
            <a:pPr marL="318770" indent="-306705">
              <a:lnSpc>
                <a:spcPct val="100000"/>
              </a:lnSpc>
              <a:spcBef>
                <a:spcPts val="1080"/>
              </a:spcBef>
              <a:buClr>
                <a:srgbClr val="903062"/>
              </a:buClr>
              <a:buSzPct val="90000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2000" spc="-120" dirty="0">
                <a:solidFill>
                  <a:srgbClr val="3C3C3C"/>
                </a:solidFill>
                <a:latin typeface="Trebuchet MS"/>
                <a:cs typeface="Trebuchet MS"/>
              </a:rPr>
              <a:t>Teknik</a:t>
            </a:r>
            <a:r>
              <a:rPr sz="20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80" dirty="0">
                <a:solidFill>
                  <a:srgbClr val="3C3C3C"/>
                </a:solidFill>
                <a:latin typeface="Trebuchet MS"/>
                <a:cs typeface="Trebuchet MS"/>
              </a:rPr>
              <a:t>morfologi</a:t>
            </a:r>
            <a:r>
              <a:rPr sz="2000" spc="-8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185" dirty="0">
                <a:solidFill>
                  <a:srgbClr val="3C3C3C"/>
                </a:solidFill>
                <a:latin typeface="Trebuchet MS"/>
                <a:cs typeface="Trebuchet MS"/>
              </a:rPr>
              <a:t>juga</a:t>
            </a:r>
            <a:r>
              <a:rPr sz="2000" spc="-7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125" dirty="0">
                <a:solidFill>
                  <a:srgbClr val="3C3C3C"/>
                </a:solidFill>
                <a:latin typeface="Trebuchet MS"/>
                <a:cs typeface="Trebuchet MS"/>
              </a:rPr>
              <a:t>digunakan</a:t>
            </a:r>
            <a:r>
              <a:rPr sz="2000" spc="-8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90" dirty="0">
                <a:solidFill>
                  <a:srgbClr val="3C3C3C"/>
                </a:solidFill>
                <a:latin typeface="Trebuchet MS"/>
                <a:cs typeface="Trebuchet MS"/>
              </a:rPr>
              <a:t>untuk</a:t>
            </a:r>
            <a:r>
              <a:rPr sz="20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90" dirty="0">
                <a:solidFill>
                  <a:srgbClr val="3C3C3C"/>
                </a:solidFill>
                <a:latin typeface="Trebuchet MS"/>
                <a:cs typeface="Trebuchet MS"/>
              </a:rPr>
              <a:t>pre</a:t>
            </a:r>
            <a:r>
              <a:rPr sz="2000" spc="-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155" dirty="0">
                <a:solidFill>
                  <a:srgbClr val="3C3C3C"/>
                </a:solidFill>
                <a:latin typeface="Trebuchet MS"/>
                <a:cs typeface="Trebuchet MS"/>
              </a:rPr>
              <a:t>atau</a:t>
            </a:r>
            <a:r>
              <a:rPr sz="2000" spc="-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90" dirty="0">
                <a:solidFill>
                  <a:srgbClr val="3C3C3C"/>
                </a:solidFill>
                <a:latin typeface="Trebuchet MS"/>
                <a:cs typeface="Trebuchet MS"/>
              </a:rPr>
              <a:t>post-processing,</a:t>
            </a:r>
            <a:endParaRPr sz="2000">
              <a:latin typeface="Trebuchet MS"/>
              <a:cs typeface="Trebuchet MS"/>
            </a:endParaRPr>
          </a:p>
          <a:p>
            <a:pPr marL="304800" marR="2097405" lvl="1" indent="-304800" algn="r">
              <a:lnSpc>
                <a:spcPct val="100000"/>
              </a:lnSpc>
              <a:spcBef>
                <a:spcPts val="1080"/>
              </a:spcBef>
              <a:buClr>
                <a:srgbClr val="903062"/>
              </a:buClr>
              <a:buSzPct val="90000"/>
              <a:buFont typeface="Cambria"/>
              <a:buChar char="◾"/>
              <a:tabLst>
                <a:tab pos="304800" algn="l"/>
                <a:tab pos="305435" algn="l"/>
              </a:tabLst>
            </a:pPr>
            <a:r>
              <a:rPr sz="2000" spc="-90" dirty="0">
                <a:solidFill>
                  <a:srgbClr val="3C3C3C"/>
                </a:solidFill>
                <a:latin typeface="Trebuchet MS"/>
                <a:cs typeface="Trebuchet MS"/>
              </a:rPr>
              <a:t>seperti</a:t>
            </a:r>
            <a:r>
              <a:rPr sz="20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80" dirty="0">
                <a:solidFill>
                  <a:srgbClr val="3C3C3C"/>
                </a:solidFill>
                <a:latin typeface="Trebuchet MS"/>
                <a:cs typeface="Trebuchet MS"/>
              </a:rPr>
              <a:t>morfologi</a:t>
            </a:r>
            <a:r>
              <a:rPr sz="2000" spc="-9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145" dirty="0">
                <a:solidFill>
                  <a:srgbClr val="3C3C3C"/>
                </a:solidFill>
                <a:latin typeface="Trebuchet MS"/>
                <a:cs typeface="Trebuchet MS"/>
              </a:rPr>
              <a:t>filtering,</a:t>
            </a:r>
            <a:r>
              <a:rPr sz="2000" spc="-28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114" dirty="0">
                <a:solidFill>
                  <a:srgbClr val="3C3C3C"/>
                </a:solidFill>
                <a:latin typeface="Trebuchet MS"/>
                <a:cs typeface="Trebuchet MS"/>
              </a:rPr>
              <a:t>thinning</a:t>
            </a:r>
            <a:r>
              <a:rPr sz="2000" spc="-9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130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r>
              <a:rPr sz="20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120" dirty="0">
                <a:solidFill>
                  <a:srgbClr val="3C3C3C"/>
                </a:solidFill>
                <a:latin typeface="Trebuchet MS"/>
                <a:cs typeface="Trebuchet MS"/>
              </a:rPr>
              <a:t>pruning.</a:t>
            </a:r>
            <a:endParaRPr sz="2000">
              <a:latin typeface="Trebuchet MS"/>
              <a:cs typeface="Trebuchet MS"/>
            </a:endParaRPr>
          </a:p>
          <a:p>
            <a:pPr marL="306070" marR="2056130" indent="-306070" algn="r">
              <a:lnSpc>
                <a:spcPct val="100000"/>
              </a:lnSpc>
              <a:spcBef>
                <a:spcPts val="1085"/>
              </a:spcBef>
              <a:buClr>
                <a:srgbClr val="903062"/>
              </a:buClr>
              <a:buSzPct val="90000"/>
              <a:buFont typeface="Cambria"/>
              <a:buChar char="◾"/>
              <a:tabLst>
                <a:tab pos="306070" algn="l"/>
                <a:tab pos="319405" algn="l"/>
              </a:tabLst>
            </a:pPr>
            <a:r>
              <a:rPr sz="2000" spc="290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2000" spc="-95" dirty="0">
                <a:solidFill>
                  <a:srgbClr val="3C3C3C"/>
                </a:solidFill>
                <a:latin typeface="Trebuchet MS"/>
                <a:cs typeface="Trebuchet MS"/>
              </a:rPr>
              <a:t>pera</a:t>
            </a:r>
            <a:r>
              <a:rPr sz="2000" spc="-90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2000" spc="-13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20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150" dirty="0">
                <a:solidFill>
                  <a:srgbClr val="3C3C3C"/>
                </a:solidFill>
                <a:latin typeface="Trebuchet MS"/>
                <a:cs typeface="Trebuchet MS"/>
              </a:rPr>
              <a:t>da</a:t>
            </a:r>
            <a:r>
              <a:rPr sz="2000" spc="-105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2000" spc="-14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2000" spc="1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20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150" dirty="0">
                <a:solidFill>
                  <a:srgbClr val="3C3C3C"/>
                </a:solidFill>
                <a:latin typeface="Trebuchet MS"/>
                <a:cs typeface="Trebuchet MS"/>
              </a:rPr>
              <a:t>da</a:t>
            </a:r>
            <a:r>
              <a:rPr sz="2000" spc="-120" dirty="0">
                <a:solidFill>
                  <a:srgbClr val="3C3C3C"/>
                </a:solidFill>
                <a:latin typeface="Trebuchet MS"/>
                <a:cs typeface="Trebuchet MS"/>
              </a:rPr>
              <a:t>la</a:t>
            </a:r>
            <a:r>
              <a:rPr sz="2000" spc="-235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20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110" dirty="0">
                <a:solidFill>
                  <a:srgbClr val="3C3C3C"/>
                </a:solidFill>
                <a:latin typeface="Trebuchet MS"/>
                <a:cs typeface="Trebuchet MS"/>
              </a:rPr>
              <a:t>p</a:t>
            </a:r>
            <a:r>
              <a:rPr sz="2000" spc="-90" dirty="0">
                <a:solidFill>
                  <a:srgbClr val="3C3C3C"/>
                </a:solidFill>
                <a:latin typeface="Trebuchet MS"/>
                <a:cs typeface="Trebuchet MS"/>
              </a:rPr>
              <a:t>em</a:t>
            </a:r>
            <a:r>
              <a:rPr sz="2000" spc="-10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2000" spc="-45" dirty="0">
                <a:solidFill>
                  <a:srgbClr val="3C3C3C"/>
                </a:solidFill>
                <a:latin typeface="Trebuchet MS"/>
                <a:cs typeface="Trebuchet MS"/>
              </a:rPr>
              <a:t>ose</a:t>
            </a:r>
            <a:r>
              <a:rPr sz="2000" spc="-50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2000" spc="-145" dirty="0">
                <a:solidFill>
                  <a:srgbClr val="3C3C3C"/>
                </a:solidFill>
                <a:latin typeface="Trebuchet MS"/>
                <a:cs typeface="Trebuchet MS"/>
              </a:rPr>
              <a:t>an</a:t>
            </a:r>
            <a:r>
              <a:rPr sz="2000" spc="-85" dirty="0">
                <a:solidFill>
                  <a:srgbClr val="3C3C3C"/>
                </a:solidFill>
                <a:latin typeface="Trebuchet MS"/>
                <a:cs typeface="Trebuchet MS"/>
              </a:rPr>
              <a:t> morf</a:t>
            </a:r>
            <a:r>
              <a:rPr sz="2000" spc="-60" dirty="0">
                <a:solidFill>
                  <a:srgbClr val="3C3C3C"/>
                </a:solidFill>
                <a:latin typeface="Trebuchet MS"/>
                <a:cs typeface="Trebuchet MS"/>
              </a:rPr>
              <a:t>olo</a:t>
            </a:r>
            <a:r>
              <a:rPr sz="2000" spc="-75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r>
              <a:rPr sz="2000" spc="-13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2000" spc="-8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14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2000" spc="-160" dirty="0">
                <a:solidFill>
                  <a:srgbClr val="3C3C3C"/>
                </a:solidFill>
                <a:latin typeface="Trebuchet MS"/>
                <a:cs typeface="Trebuchet MS"/>
              </a:rPr>
              <a:t>d</a:t>
            </a:r>
            <a:r>
              <a:rPr sz="2000" spc="-150" dirty="0">
                <a:solidFill>
                  <a:srgbClr val="3C3C3C"/>
                </a:solidFill>
                <a:latin typeface="Trebuchet MS"/>
                <a:cs typeface="Trebuchet MS"/>
              </a:rPr>
              <a:t>ala</a:t>
            </a:r>
            <a:r>
              <a:rPr sz="2000" spc="-190" dirty="0">
                <a:solidFill>
                  <a:srgbClr val="3C3C3C"/>
                </a:solidFill>
                <a:latin typeface="Trebuchet MS"/>
                <a:cs typeface="Trebuchet MS"/>
              </a:rPr>
              <a:t>h</a:t>
            </a:r>
            <a:r>
              <a:rPr sz="2000" spc="-295" dirty="0">
                <a:solidFill>
                  <a:srgbClr val="3C3C3C"/>
                </a:solidFill>
                <a:latin typeface="Trebuchet MS"/>
                <a:cs typeface="Trebuchet MS"/>
              </a:rPr>
              <a:t>:</a:t>
            </a:r>
            <a:endParaRPr sz="2000">
              <a:latin typeface="Trebuchet MS"/>
              <a:cs typeface="Trebuchet MS"/>
            </a:endParaRPr>
          </a:p>
          <a:p>
            <a:pPr marL="641985" lvl="1" indent="-305435">
              <a:lnSpc>
                <a:spcPct val="100000"/>
              </a:lnSpc>
              <a:spcBef>
                <a:spcPts val="1080"/>
              </a:spcBef>
              <a:buClr>
                <a:srgbClr val="903062"/>
              </a:buClr>
              <a:buSzPct val="90000"/>
              <a:buFont typeface="Cambria"/>
              <a:buChar char="◾"/>
              <a:tabLst>
                <a:tab pos="641985" algn="l"/>
                <a:tab pos="642620" algn="l"/>
              </a:tabLst>
            </a:pPr>
            <a:r>
              <a:rPr sz="2000" spc="-5" dirty="0">
                <a:solidFill>
                  <a:srgbClr val="3C3C3C"/>
                </a:solidFill>
                <a:latin typeface="Trebuchet MS"/>
                <a:cs typeface="Trebuchet MS"/>
              </a:rPr>
              <a:t>Di</a:t>
            </a:r>
            <a:r>
              <a:rPr sz="2000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2000" spc="-13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2000" spc="-114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2000" spc="-13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20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130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r>
              <a:rPr sz="20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35" dirty="0">
                <a:solidFill>
                  <a:srgbClr val="3C3C3C"/>
                </a:solidFill>
                <a:latin typeface="Trebuchet MS"/>
                <a:cs typeface="Trebuchet MS"/>
              </a:rPr>
              <a:t>E</a:t>
            </a:r>
            <a:r>
              <a:rPr sz="2000" spc="-7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2000" spc="-55" dirty="0">
                <a:solidFill>
                  <a:srgbClr val="3C3C3C"/>
                </a:solidFill>
                <a:latin typeface="Trebuchet MS"/>
                <a:cs typeface="Trebuchet MS"/>
              </a:rPr>
              <a:t>os</a:t>
            </a:r>
            <a:r>
              <a:rPr sz="2000" spc="-40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2000" spc="-295" dirty="0">
                <a:solidFill>
                  <a:srgbClr val="3C3C3C"/>
                </a:solidFill>
                <a:latin typeface="Trebuchet MS"/>
                <a:cs typeface="Trebuchet MS"/>
              </a:rPr>
              <a:t>,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84605" y="5872988"/>
            <a:ext cx="24784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0" indent="-305435">
              <a:lnSpc>
                <a:spcPct val="100000"/>
              </a:lnSpc>
              <a:spcBef>
                <a:spcPts val="100"/>
              </a:spcBef>
              <a:buClr>
                <a:srgbClr val="903062"/>
              </a:buClr>
              <a:buSzPct val="90000"/>
              <a:buFont typeface="Cambria"/>
              <a:buChar char="◾"/>
              <a:tabLst>
                <a:tab pos="317500" algn="l"/>
                <a:tab pos="318135" algn="l"/>
              </a:tabLst>
            </a:pPr>
            <a:r>
              <a:rPr sz="2000" spc="-15" dirty="0">
                <a:solidFill>
                  <a:srgbClr val="3C3C3C"/>
                </a:solidFill>
                <a:latin typeface="Trebuchet MS"/>
                <a:cs typeface="Trebuchet MS"/>
              </a:rPr>
              <a:t>Ope</a:t>
            </a:r>
            <a:r>
              <a:rPr sz="2000" spc="-1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2000" spc="-8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2000" spc="-145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2000" spc="-150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r>
              <a:rPr sz="2000" spc="-7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130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r>
              <a:rPr sz="20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000" spc="-25" dirty="0">
                <a:solidFill>
                  <a:srgbClr val="3C3C3C"/>
                </a:solidFill>
                <a:latin typeface="Trebuchet MS"/>
                <a:cs typeface="Trebuchet MS"/>
              </a:rPr>
              <a:t>Closi</a:t>
            </a:r>
            <a:r>
              <a:rPr sz="2000" spc="-3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2000" spc="-150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09178" y="6054038"/>
            <a:ext cx="825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903062"/>
                </a:solidFill>
                <a:latin typeface="Trebuchet MS"/>
                <a:cs typeface="Trebuchet MS"/>
              </a:rPr>
              <a:t>2</a:t>
            </a:r>
            <a:endParaRPr sz="9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z="2800" spc="-25" dirty="0">
                <a:solidFill>
                  <a:srgbClr val="FFFFFF"/>
                </a:solidFill>
              </a:rPr>
              <a:t>R</a:t>
            </a:r>
            <a:r>
              <a:rPr sz="2800" spc="-20" dirty="0">
                <a:solidFill>
                  <a:srgbClr val="FFFFFF"/>
                </a:solidFill>
              </a:rPr>
              <a:t>E</a:t>
            </a:r>
            <a:r>
              <a:rPr sz="2800" spc="-50" dirty="0">
                <a:solidFill>
                  <a:srgbClr val="FFFFFF"/>
                </a:solidFill>
              </a:rPr>
              <a:t>FLEKS</a:t>
            </a:r>
            <a:r>
              <a:rPr sz="2800" spc="-25" dirty="0">
                <a:solidFill>
                  <a:srgbClr val="FFFFFF"/>
                </a:solidFill>
              </a:rPr>
              <a:t>I</a:t>
            </a:r>
            <a:r>
              <a:rPr sz="2800" spc="-55" dirty="0">
                <a:solidFill>
                  <a:srgbClr val="FFFFFF"/>
                </a:solidFill>
              </a:rPr>
              <a:t> </a:t>
            </a:r>
            <a:r>
              <a:rPr sz="2800" spc="220" dirty="0">
                <a:solidFill>
                  <a:srgbClr val="FFFFFF"/>
                </a:solidFill>
              </a:rPr>
              <a:t>D</a:t>
            </a:r>
            <a:r>
              <a:rPr sz="2800" spc="300" dirty="0">
                <a:solidFill>
                  <a:srgbClr val="FFFFFF"/>
                </a:solidFill>
              </a:rPr>
              <a:t>AN</a:t>
            </a:r>
            <a:r>
              <a:rPr sz="2800" spc="-415" dirty="0">
                <a:solidFill>
                  <a:srgbClr val="FFFFFF"/>
                </a:solidFill>
              </a:rPr>
              <a:t> </a:t>
            </a:r>
            <a:r>
              <a:rPr sz="2800" spc="75" dirty="0">
                <a:solidFill>
                  <a:srgbClr val="FFFFFF"/>
                </a:solidFill>
              </a:rPr>
              <a:t>TRANSLASI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1476502" y="1828778"/>
            <a:ext cx="7167245" cy="355536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56870" indent="-306705">
              <a:lnSpc>
                <a:spcPts val="2915"/>
              </a:lnSpc>
              <a:spcBef>
                <a:spcPts val="135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56870" algn="l"/>
                <a:tab pos="357505" algn="l"/>
              </a:tabLst>
            </a:pP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Refleksi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370" dirty="0">
                <a:solidFill>
                  <a:srgbClr val="3C3C3C"/>
                </a:solidFill>
                <a:latin typeface="Trebuchet MS"/>
                <a:cs typeface="Trebuchet MS"/>
              </a:rPr>
              <a:t>himp</a:t>
            </a:r>
            <a:r>
              <a:rPr sz="3675" spc="-555" baseline="-22675" dirty="0">
                <a:latin typeface="Lucida Sans Unicode"/>
                <a:cs typeface="Lucida Sans Unicode"/>
              </a:rPr>
              <a:t></a:t>
            </a:r>
            <a:r>
              <a:rPr sz="1800" spc="-370" dirty="0">
                <a:solidFill>
                  <a:srgbClr val="3C3C3C"/>
                </a:solidFill>
                <a:latin typeface="Trebuchet MS"/>
                <a:cs typeface="Trebuchet MS"/>
              </a:rPr>
              <a:t>unan</a:t>
            </a:r>
            <a:r>
              <a:rPr sz="1800" spc="-19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dinyatakan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45" dirty="0">
                <a:solidFill>
                  <a:srgbClr val="3C3C3C"/>
                </a:solidFill>
                <a:latin typeface="Trebuchet MS"/>
                <a:cs typeface="Trebuchet MS"/>
              </a:rPr>
              <a:t>B’</a:t>
            </a:r>
            <a:r>
              <a:rPr sz="18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didefinisikan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40" dirty="0">
                <a:solidFill>
                  <a:srgbClr val="3C3C3C"/>
                </a:solidFill>
                <a:latin typeface="Trebuchet MS"/>
                <a:cs typeface="Trebuchet MS"/>
              </a:rPr>
              <a:t>dengan:</a:t>
            </a:r>
            <a:endParaRPr sz="1800">
              <a:latin typeface="Trebuchet MS"/>
              <a:cs typeface="Trebuchet MS"/>
            </a:endParaRPr>
          </a:p>
          <a:p>
            <a:pPr marL="1524000">
              <a:lnSpc>
                <a:spcPts val="2915"/>
              </a:lnSpc>
              <a:tabLst>
                <a:tab pos="3084830" algn="l"/>
              </a:tabLst>
            </a:pPr>
            <a:r>
              <a:rPr sz="2450" i="1" spc="-390" dirty="0">
                <a:latin typeface="Times New Roman"/>
                <a:cs typeface="Times New Roman"/>
              </a:rPr>
              <a:t>B</a:t>
            </a:r>
            <a:r>
              <a:rPr sz="2450" i="1" spc="-190" dirty="0">
                <a:latin typeface="Times New Roman"/>
                <a:cs typeface="Times New Roman"/>
              </a:rPr>
              <a:t> </a:t>
            </a:r>
            <a:r>
              <a:rPr sz="2450" spc="-355" dirty="0">
                <a:latin typeface="Symbol"/>
                <a:cs typeface="Symbol"/>
              </a:rPr>
              <a:t></a:t>
            </a:r>
            <a:r>
              <a:rPr sz="2450" spc="-390" dirty="0">
                <a:latin typeface="Times New Roman"/>
                <a:cs typeface="Times New Roman"/>
              </a:rPr>
              <a:t> </a:t>
            </a:r>
            <a:r>
              <a:rPr sz="2450" spc="-335" dirty="0">
                <a:latin typeface="Times New Roman"/>
                <a:cs typeface="Times New Roman"/>
              </a:rPr>
              <a:t>{</a:t>
            </a:r>
            <a:r>
              <a:rPr sz="2450" i="1" spc="-430" dirty="0">
                <a:latin typeface="Times New Roman"/>
                <a:cs typeface="Times New Roman"/>
              </a:rPr>
              <a:t>w</a:t>
            </a:r>
            <a:r>
              <a:rPr sz="2450" i="1" spc="-380" dirty="0">
                <a:latin typeface="Times New Roman"/>
                <a:cs typeface="Times New Roman"/>
              </a:rPr>
              <a:t> </a:t>
            </a:r>
            <a:r>
              <a:rPr sz="2450" spc="-130" dirty="0">
                <a:latin typeface="Times New Roman"/>
                <a:cs typeface="Times New Roman"/>
              </a:rPr>
              <a:t>|</a:t>
            </a:r>
            <a:r>
              <a:rPr sz="2450" spc="-265" dirty="0">
                <a:latin typeface="Times New Roman"/>
                <a:cs typeface="Times New Roman"/>
              </a:rPr>
              <a:t> </a:t>
            </a:r>
            <a:r>
              <a:rPr sz="2450" i="1" spc="-430" dirty="0">
                <a:latin typeface="Times New Roman"/>
                <a:cs typeface="Times New Roman"/>
              </a:rPr>
              <a:t>w</a:t>
            </a:r>
            <a:r>
              <a:rPr sz="2450" i="1" spc="-265" dirty="0">
                <a:latin typeface="Times New Roman"/>
                <a:cs typeface="Times New Roman"/>
              </a:rPr>
              <a:t> </a:t>
            </a:r>
            <a:r>
              <a:rPr sz="2450" spc="-355" dirty="0">
                <a:latin typeface="Symbol"/>
                <a:cs typeface="Symbol"/>
              </a:rPr>
              <a:t></a:t>
            </a:r>
            <a:r>
              <a:rPr sz="2450" spc="-220" dirty="0">
                <a:latin typeface="Times New Roman"/>
                <a:cs typeface="Times New Roman"/>
              </a:rPr>
              <a:t> </a:t>
            </a:r>
            <a:r>
              <a:rPr sz="2450" spc="-365" dirty="0">
                <a:latin typeface="Symbol"/>
                <a:cs typeface="Symbol"/>
              </a:rPr>
              <a:t></a:t>
            </a:r>
            <a:r>
              <a:rPr sz="2450" i="1" spc="-325" dirty="0">
                <a:latin typeface="Times New Roman"/>
                <a:cs typeface="Times New Roman"/>
              </a:rPr>
              <a:t>b</a:t>
            </a:r>
            <a:r>
              <a:rPr sz="2450" spc="-160" dirty="0">
                <a:latin typeface="Times New Roman"/>
                <a:cs typeface="Times New Roman"/>
              </a:rPr>
              <a:t>,</a:t>
            </a:r>
            <a:r>
              <a:rPr sz="2450" dirty="0">
                <a:latin typeface="Times New Roman"/>
                <a:cs typeface="Times New Roman"/>
              </a:rPr>
              <a:t>	</a:t>
            </a:r>
            <a:r>
              <a:rPr sz="2450" spc="-295" dirty="0">
                <a:latin typeface="Times New Roman"/>
                <a:cs typeface="Times New Roman"/>
              </a:rPr>
              <a:t>untuk</a:t>
            </a:r>
            <a:r>
              <a:rPr sz="2450" spc="-204" dirty="0">
                <a:latin typeface="Times New Roman"/>
                <a:cs typeface="Times New Roman"/>
              </a:rPr>
              <a:t> </a:t>
            </a:r>
            <a:r>
              <a:rPr sz="2450" spc="-160" dirty="0">
                <a:latin typeface="Times New Roman"/>
                <a:cs typeface="Times New Roman"/>
              </a:rPr>
              <a:t>b</a:t>
            </a:r>
            <a:r>
              <a:rPr sz="2450" spc="-285" dirty="0">
                <a:latin typeface="Symbol"/>
                <a:cs typeface="Symbol"/>
              </a:rPr>
              <a:t></a:t>
            </a:r>
            <a:r>
              <a:rPr sz="2450" spc="-375" dirty="0">
                <a:latin typeface="Times New Roman"/>
                <a:cs typeface="Times New Roman"/>
              </a:rPr>
              <a:t>B}</a:t>
            </a:r>
            <a:endParaRPr sz="2450">
              <a:latin typeface="Times New Roman"/>
              <a:cs typeface="Times New Roman"/>
            </a:endParaRPr>
          </a:p>
          <a:p>
            <a:pPr marL="680085" marR="73660" lvl="1" indent="-304800">
              <a:lnSpc>
                <a:spcPct val="100000"/>
              </a:lnSpc>
              <a:spcBef>
                <a:spcPts val="1165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680085" algn="l"/>
                <a:tab pos="680720" algn="l"/>
              </a:tabLst>
            </a:pPr>
            <a:r>
              <a:rPr sz="1600" spc="-170" dirty="0">
                <a:solidFill>
                  <a:srgbClr val="3C3C3C"/>
                </a:solidFill>
                <a:latin typeface="Trebuchet MS"/>
                <a:cs typeface="Trebuchet MS"/>
              </a:rPr>
              <a:t>Jika</a:t>
            </a:r>
            <a:r>
              <a:rPr sz="1600" spc="-1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B </a:t>
            </a:r>
            <a:r>
              <a:rPr sz="1600" spc="-130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0" dirty="0">
                <a:solidFill>
                  <a:srgbClr val="3C3C3C"/>
                </a:solidFill>
                <a:latin typeface="Trebuchet MS"/>
                <a:cs typeface="Trebuchet MS"/>
              </a:rPr>
              <a:t>sekumpulan piksel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(titik-titik </a:t>
            </a:r>
            <a:r>
              <a:rPr sz="1600" spc="5" dirty="0">
                <a:solidFill>
                  <a:srgbClr val="3C3C3C"/>
                </a:solidFill>
                <a:latin typeface="Trebuchet MS"/>
                <a:cs typeface="Trebuchet MS"/>
              </a:rPr>
              <a:t>2-D)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yang </a:t>
            </a:r>
            <a:r>
              <a:rPr sz="1600" spc="-90" dirty="0">
                <a:solidFill>
                  <a:srgbClr val="3C3C3C"/>
                </a:solidFill>
                <a:latin typeface="Trebuchet MS"/>
                <a:cs typeface="Trebuchet MS"/>
              </a:rPr>
              <a:t>merepresentasikan </a:t>
            </a:r>
            <a:r>
              <a:rPr sz="1600" spc="-75" dirty="0">
                <a:solidFill>
                  <a:srgbClr val="3C3C3C"/>
                </a:solidFill>
                <a:latin typeface="Trebuchet MS"/>
                <a:cs typeface="Trebuchet MS"/>
              </a:rPr>
              <a:t>obyek </a:t>
            </a:r>
            <a:r>
              <a:rPr sz="1600" spc="-4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dalam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0" dirty="0">
                <a:solidFill>
                  <a:srgbClr val="3C3C3C"/>
                </a:solidFill>
                <a:latin typeface="Trebuchet MS"/>
                <a:cs typeface="Trebuchet MS"/>
              </a:rPr>
              <a:t>citra,</a:t>
            </a:r>
            <a:r>
              <a:rPr sz="1600" spc="-17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maka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B’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30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0" dirty="0">
                <a:solidFill>
                  <a:srgbClr val="3C3C3C"/>
                </a:solidFill>
                <a:latin typeface="Trebuchet MS"/>
                <a:cs typeface="Trebuchet MS"/>
              </a:rPr>
              <a:t>sekumpulan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titik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dalam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65" dirty="0">
                <a:solidFill>
                  <a:srgbClr val="3C3C3C"/>
                </a:solidFill>
                <a:latin typeface="Trebuchet MS"/>
                <a:cs typeface="Trebuchet MS"/>
              </a:rPr>
              <a:t>berkoordinat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(x,y)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telah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0" dirty="0">
                <a:solidFill>
                  <a:srgbClr val="3C3C3C"/>
                </a:solidFill>
                <a:latin typeface="Trebuchet MS"/>
                <a:cs typeface="Trebuchet MS"/>
              </a:rPr>
              <a:t>diganti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6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(-x,-y)</a:t>
            </a:r>
            <a:endParaRPr sz="1600">
              <a:latin typeface="Trebuchet MS"/>
              <a:cs typeface="Trebuchet MS"/>
            </a:endParaRPr>
          </a:p>
          <a:p>
            <a:pPr marL="356870" marR="180975" indent="-306705">
              <a:lnSpc>
                <a:spcPct val="100000"/>
              </a:lnSpc>
              <a:spcBef>
                <a:spcPts val="1025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56870" algn="l"/>
                <a:tab pos="357505" algn="l"/>
              </a:tabLst>
            </a:pP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Translasi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45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himpunan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rgbClr val="3C3C3C"/>
                </a:solidFill>
                <a:latin typeface="Trebuchet MS"/>
                <a:cs typeface="Trebuchet MS"/>
              </a:rPr>
              <a:t>oleh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titik</a:t>
            </a:r>
            <a:r>
              <a:rPr sz="18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z(z</a:t>
            </a:r>
            <a:r>
              <a:rPr sz="1800" spc="-179" baseline="-20833" dirty="0">
                <a:solidFill>
                  <a:srgbClr val="3C3C3C"/>
                </a:solidFill>
                <a:latin typeface="Trebuchet MS"/>
                <a:cs typeface="Trebuchet MS"/>
              </a:rPr>
              <a:t>1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,</a:t>
            </a:r>
            <a:r>
              <a:rPr sz="1800" spc="-2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z</a:t>
            </a:r>
            <a:r>
              <a:rPr sz="1800" spc="-104" baseline="-20833" dirty="0">
                <a:solidFill>
                  <a:srgbClr val="3C3C3C"/>
                </a:solidFill>
                <a:latin typeface="Trebuchet MS"/>
                <a:cs typeface="Trebuchet MS"/>
              </a:rPr>
              <a:t>2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)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dinyatakan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rgbClr val="3C3C3C"/>
                </a:solidFill>
                <a:latin typeface="Trebuchet MS"/>
                <a:cs typeface="Trebuchet MS"/>
              </a:rPr>
              <a:t>oleh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(B)</a:t>
            </a:r>
            <a:r>
              <a:rPr sz="1800" spc="-165" baseline="-20833" dirty="0">
                <a:solidFill>
                  <a:srgbClr val="3C3C3C"/>
                </a:solidFill>
                <a:latin typeface="Trebuchet MS"/>
                <a:cs typeface="Trebuchet MS"/>
              </a:rPr>
              <a:t>z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, </a:t>
            </a:r>
            <a:r>
              <a:rPr sz="1800" spc="-5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d</a:t>
            </a:r>
            <a:r>
              <a:rPr sz="1800" spc="-150" dirty="0">
                <a:solidFill>
                  <a:srgbClr val="3C3C3C"/>
                </a:solidFill>
                <a:latin typeface="Trebuchet MS"/>
                <a:cs typeface="Trebuchet MS"/>
              </a:rPr>
              <a:t>idef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nis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kan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d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engan</a:t>
            </a:r>
            <a:r>
              <a:rPr sz="1800" spc="-270" dirty="0">
                <a:solidFill>
                  <a:srgbClr val="3C3C3C"/>
                </a:solidFill>
                <a:latin typeface="Trebuchet MS"/>
                <a:cs typeface="Trebuchet MS"/>
              </a:rPr>
              <a:t>:</a:t>
            </a:r>
            <a:endParaRPr sz="1800">
              <a:latin typeface="Trebuchet MS"/>
              <a:cs typeface="Trebuchet MS"/>
            </a:endParaRPr>
          </a:p>
          <a:p>
            <a:pPr marL="680085" lvl="1" indent="-305435">
              <a:lnSpc>
                <a:spcPct val="100000"/>
              </a:lnSpc>
              <a:spcBef>
                <a:spcPts val="1005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680085" algn="l"/>
                <a:tab pos="680720" algn="l"/>
                <a:tab pos="2360930" algn="l"/>
              </a:tabLst>
            </a:pPr>
            <a:r>
              <a:rPr sz="1600" spc="-50" dirty="0">
                <a:solidFill>
                  <a:srgbClr val="3C3C3C"/>
                </a:solidFill>
                <a:latin typeface="Trebuchet MS"/>
                <a:cs typeface="Trebuchet MS"/>
              </a:rPr>
              <a:t>(B)</a:t>
            </a:r>
            <a:r>
              <a:rPr sz="1575" spc="-82" baseline="-21164" dirty="0">
                <a:solidFill>
                  <a:srgbClr val="3C3C3C"/>
                </a:solidFill>
                <a:latin typeface="Trebuchet MS"/>
                <a:cs typeface="Trebuchet MS"/>
              </a:rPr>
              <a:t>z</a:t>
            </a:r>
            <a:r>
              <a:rPr sz="1575" spc="187" baseline="-21164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90" dirty="0">
                <a:solidFill>
                  <a:srgbClr val="3C3C3C"/>
                </a:solidFill>
                <a:latin typeface="Trebuchet MS"/>
                <a:cs typeface="Trebuchet MS"/>
              </a:rPr>
              <a:t>=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65" dirty="0">
                <a:solidFill>
                  <a:srgbClr val="3C3C3C"/>
                </a:solidFill>
                <a:latin typeface="Trebuchet MS"/>
                <a:cs typeface="Trebuchet MS"/>
              </a:rPr>
              <a:t>{</a:t>
            </a:r>
            <a:r>
              <a:rPr sz="1600" spc="-204" dirty="0">
                <a:solidFill>
                  <a:srgbClr val="3C3C3C"/>
                </a:solidFill>
                <a:latin typeface="Trebuchet MS"/>
                <a:cs typeface="Trebuchet MS"/>
              </a:rPr>
              <a:t>c|c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90" dirty="0">
                <a:solidFill>
                  <a:srgbClr val="3C3C3C"/>
                </a:solidFill>
                <a:latin typeface="Trebuchet MS"/>
                <a:cs typeface="Trebuchet MS"/>
              </a:rPr>
              <a:t>=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90" dirty="0">
                <a:solidFill>
                  <a:srgbClr val="3C3C3C"/>
                </a:solidFill>
                <a:latin typeface="Trebuchet MS"/>
                <a:cs typeface="Trebuchet MS"/>
              </a:rPr>
              <a:t>+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z</a:t>
            </a:r>
            <a:r>
              <a:rPr sz="1600" spc="-240" dirty="0">
                <a:solidFill>
                  <a:srgbClr val="3C3C3C"/>
                </a:solidFill>
                <a:latin typeface="Trebuchet MS"/>
                <a:cs typeface="Trebuchet MS"/>
              </a:rPr>
              <a:t>.</a:t>
            </a:r>
            <a:r>
              <a:rPr sz="1600" dirty="0">
                <a:solidFill>
                  <a:srgbClr val="3C3C3C"/>
                </a:solidFill>
                <a:latin typeface="Trebuchet MS"/>
                <a:cs typeface="Trebuchet MS"/>
              </a:rPr>
              <a:t>	</a:t>
            </a:r>
            <a:r>
              <a:rPr sz="1600" spc="-80" dirty="0">
                <a:solidFill>
                  <a:srgbClr val="3C3C3C"/>
                </a:solidFill>
                <a:latin typeface="Trebuchet MS"/>
                <a:cs typeface="Trebuchet MS"/>
              </a:rPr>
              <a:t>un</a:t>
            </a:r>
            <a:r>
              <a:rPr sz="1600" spc="-75" dirty="0">
                <a:solidFill>
                  <a:srgbClr val="3C3C3C"/>
                </a:solidFill>
                <a:latin typeface="Trebuchet MS"/>
                <a:cs typeface="Trebuchet MS"/>
              </a:rPr>
              <a:t>tuk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3C3C3C"/>
                </a:solidFill>
                <a:latin typeface="Symbol"/>
                <a:cs typeface="Symbol"/>
              </a:rPr>
              <a:t></a:t>
            </a:r>
            <a:r>
              <a:rPr sz="1600" spc="55" dirty="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B}</a:t>
            </a:r>
            <a:endParaRPr sz="1600">
              <a:latin typeface="Trebuchet MS"/>
              <a:cs typeface="Trebuchet MS"/>
            </a:endParaRPr>
          </a:p>
          <a:p>
            <a:pPr marL="680085" marR="43180" lvl="1" indent="-304800">
              <a:lnSpc>
                <a:spcPct val="100000"/>
              </a:lnSpc>
              <a:spcBef>
                <a:spcPts val="969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680085" algn="l"/>
                <a:tab pos="680720" algn="l"/>
              </a:tabLst>
            </a:pPr>
            <a:r>
              <a:rPr sz="1600" spc="-170" dirty="0">
                <a:solidFill>
                  <a:srgbClr val="3C3C3C"/>
                </a:solidFill>
                <a:latin typeface="Trebuchet MS"/>
                <a:cs typeface="Trebuchet MS"/>
              </a:rPr>
              <a:t>Jika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30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600" spc="-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himpunan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0" dirty="0">
                <a:solidFill>
                  <a:srgbClr val="3C3C3C"/>
                </a:solidFill>
                <a:latin typeface="Trebuchet MS"/>
                <a:cs typeface="Trebuchet MS"/>
              </a:rPr>
              <a:t>piksel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0" dirty="0">
                <a:solidFill>
                  <a:srgbClr val="3C3C3C"/>
                </a:solidFill>
                <a:latin typeface="Trebuchet MS"/>
                <a:cs typeface="Trebuchet MS"/>
              </a:rPr>
              <a:t>merepresentasikan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75" dirty="0">
                <a:solidFill>
                  <a:srgbClr val="3C3C3C"/>
                </a:solidFill>
                <a:latin typeface="Trebuchet MS"/>
                <a:cs typeface="Trebuchet MS"/>
              </a:rPr>
              <a:t>obyek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dalam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0" dirty="0">
                <a:solidFill>
                  <a:srgbClr val="3C3C3C"/>
                </a:solidFill>
                <a:latin typeface="Trebuchet MS"/>
                <a:cs typeface="Trebuchet MS"/>
              </a:rPr>
              <a:t>citra,</a:t>
            </a:r>
            <a:r>
              <a:rPr sz="1600" spc="-1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maka </a:t>
            </a:r>
            <a:r>
              <a:rPr sz="1600" spc="-4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55" dirty="0">
                <a:solidFill>
                  <a:srgbClr val="3C3C3C"/>
                </a:solidFill>
                <a:latin typeface="Trebuchet MS"/>
                <a:cs typeface="Trebuchet MS"/>
              </a:rPr>
              <a:t>(B)</a:t>
            </a:r>
            <a:r>
              <a:rPr sz="1575" spc="-82" baseline="-21164" dirty="0">
                <a:solidFill>
                  <a:srgbClr val="3C3C3C"/>
                </a:solidFill>
                <a:latin typeface="Trebuchet MS"/>
                <a:cs typeface="Trebuchet MS"/>
              </a:rPr>
              <a:t>z</a:t>
            </a:r>
            <a:r>
              <a:rPr sz="1575" spc="-75" baseline="-21164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30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himpunan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titik-titik 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dalam</a:t>
            </a:r>
            <a:r>
              <a:rPr sz="1600" spc="-1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B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di 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mana</a:t>
            </a:r>
            <a:r>
              <a:rPr sz="1600" spc="-1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70" dirty="0">
                <a:solidFill>
                  <a:srgbClr val="3C3C3C"/>
                </a:solidFill>
                <a:latin typeface="Trebuchet MS"/>
                <a:cs typeface="Trebuchet MS"/>
              </a:rPr>
              <a:t>koordinat 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(x,y)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telah </a:t>
            </a:r>
            <a:r>
              <a:rPr sz="1600" spc="-110" dirty="0">
                <a:solidFill>
                  <a:srgbClr val="3C3C3C"/>
                </a:solidFill>
                <a:latin typeface="Trebuchet MS"/>
                <a:cs typeface="Trebuchet MS"/>
              </a:rPr>
              <a:t>diganti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de</a:t>
            </a:r>
            <a:r>
              <a:rPr sz="1600" spc="-8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600" spc="-145" dirty="0">
                <a:solidFill>
                  <a:srgbClr val="3C3C3C"/>
                </a:solidFill>
                <a:latin typeface="Trebuchet MS"/>
                <a:cs typeface="Trebuchet MS"/>
              </a:rPr>
              <a:t>ga</a:t>
            </a:r>
            <a:r>
              <a:rPr sz="1600" spc="-8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(</a:t>
            </a:r>
            <a:r>
              <a:rPr sz="1600" spc="-45" dirty="0">
                <a:solidFill>
                  <a:srgbClr val="3C3C3C"/>
                </a:solidFill>
                <a:latin typeface="Trebuchet MS"/>
                <a:cs typeface="Trebuchet MS"/>
              </a:rPr>
              <a:t>x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90" dirty="0">
                <a:solidFill>
                  <a:srgbClr val="3C3C3C"/>
                </a:solidFill>
                <a:latin typeface="Trebuchet MS"/>
                <a:cs typeface="Trebuchet MS"/>
              </a:rPr>
              <a:t>+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z</a:t>
            </a:r>
            <a:r>
              <a:rPr sz="1575" spc="-22" baseline="-21164" dirty="0">
                <a:solidFill>
                  <a:srgbClr val="3C3C3C"/>
                </a:solidFill>
                <a:latin typeface="Trebuchet MS"/>
                <a:cs typeface="Trebuchet MS"/>
              </a:rPr>
              <a:t>1</a:t>
            </a:r>
            <a:r>
              <a:rPr sz="1600" spc="-240" dirty="0">
                <a:solidFill>
                  <a:srgbClr val="3C3C3C"/>
                </a:solidFill>
                <a:latin typeface="Trebuchet MS"/>
                <a:cs typeface="Trebuchet MS"/>
              </a:rPr>
              <a:t>,</a:t>
            </a:r>
            <a:r>
              <a:rPr sz="1600" spc="-20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0" dirty="0">
                <a:solidFill>
                  <a:srgbClr val="3C3C3C"/>
                </a:solidFill>
                <a:latin typeface="Trebuchet MS"/>
                <a:cs typeface="Trebuchet MS"/>
              </a:rPr>
              <a:t>y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90" dirty="0">
                <a:solidFill>
                  <a:srgbClr val="3C3C3C"/>
                </a:solidFill>
                <a:latin typeface="Trebuchet MS"/>
                <a:cs typeface="Trebuchet MS"/>
              </a:rPr>
              <a:t>+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z</a:t>
            </a:r>
            <a:r>
              <a:rPr sz="1575" spc="-22" baseline="-21164" dirty="0">
                <a:solidFill>
                  <a:srgbClr val="3C3C3C"/>
                </a:solidFill>
                <a:latin typeface="Trebuchet MS"/>
                <a:cs typeface="Trebuchet MS"/>
              </a:rPr>
              <a:t>2</a:t>
            </a:r>
            <a:r>
              <a:rPr sz="1600" spc="-75" dirty="0">
                <a:solidFill>
                  <a:srgbClr val="3C3C3C"/>
                </a:solidFill>
                <a:latin typeface="Trebuchet MS"/>
                <a:cs typeface="Trebuchet MS"/>
              </a:rPr>
              <a:t>)</a:t>
            </a:r>
            <a:endParaRPr sz="16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79523" y="5310991"/>
            <a:ext cx="2382373" cy="146492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383778" y="6062131"/>
            <a:ext cx="133350" cy="15811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z="900" spc="-25" dirty="0">
                <a:solidFill>
                  <a:srgbClr val="903062"/>
                </a:solidFill>
                <a:latin typeface="Trebuchet MS"/>
                <a:cs typeface="Trebuchet MS"/>
              </a:rPr>
              <a:t>3</a:t>
            </a:fld>
            <a:endParaRPr sz="9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z="2800" spc="65" dirty="0">
                <a:solidFill>
                  <a:srgbClr val="FFFFFF"/>
                </a:solidFill>
              </a:rPr>
              <a:t>STRUCTURE</a:t>
            </a:r>
            <a:r>
              <a:rPr sz="2800" spc="-75" dirty="0">
                <a:solidFill>
                  <a:srgbClr val="FFFFFF"/>
                </a:solidFill>
              </a:rPr>
              <a:t> </a:t>
            </a:r>
            <a:r>
              <a:rPr sz="2800" spc="40" dirty="0">
                <a:solidFill>
                  <a:srgbClr val="FFFFFF"/>
                </a:solidFill>
              </a:rPr>
              <a:t>ELEMENT</a:t>
            </a:r>
            <a:r>
              <a:rPr sz="2800" spc="-75" dirty="0">
                <a:solidFill>
                  <a:srgbClr val="FFFFFF"/>
                </a:solidFill>
              </a:rPr>
              <a:t> </a:t>
            </a:r>
            <a:r>
              <a:rPr sz="2800" spc="-50" dirty="0">
                <a:solidFill>
                  <a:srgbClr val="FFFFFF"/>
                </a:solidFill>
              </a:rPr>
              <a:t>(STREL)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1514602" y="1902078"/>
            <a:ext cx="7314565" cy="2124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8770" marR="123189" indent="-306705">
              <a:lnSpc>
                <a:spcPct val="100000"/>
              </a:lnSpc>
              <a:spcBef>
                <a:spcPts val="10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St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800" spc="-130" dirty="0">
                <a:solidFill>
                  <a:srgbClr val="3C3C3C"/>
                </a:solidFill>
                <a:latin typeface="Trebuchet MS"/>
                <a:cs typeface="Trebuchet MS"/>
              </a:rPr>
              <a:t>el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3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800" spc="-150" dirty="0">
                <a:solidFill>
                  <a:srgbClr val="3C3C3C"/>
                </a:solidFill>
                <a:latin typeface="Trebuchet MS"/>
                <a:cs typeface="Trebuchet MS"/>
              </a:rPr>
              <a:t>d</a:t>
            </a:r>
            <a:r>
              <a:rPr sz="1800" spc="-145" dirty="0">
                <a:solidFill>
                  <a:srgbClr val="3C3C3C"/>
                </a:solidFill>
                <a:latin typeface="Trebuchet MS"/>
                <a:cs typeface="Trebuchet MS"/>
              </a:rPr>
              <a:t>alah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him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punan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75" dirty="0">
                <a:solidFill>
                  <a:srgbClr val="3C3C3C"/>
                </a:solidFill>
                <a:latin typeface="Trebuchet MS"/>
                <a:cs typeface="Trebuchet MS"/>
              </a:rPr>
              <a:t>sub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-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800" spc="-170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1800" spc="-145" dirty="0">
                <a:solidFill>
                  <a:srgbClr val="3C3C3C"/>
                </a:solidFill>
                <a:latin typeface="Trebuchet MS"/>
                <a:cs typeface="Trebuchet MS"/>
              </a:rPr>
              <a:t>age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800" spc="-135" dirty="0">
                <a:solidFill>
                  <a:srgbClr val="3C3C3C"/>
                </a:solidFill>
                <a:latin typeface="Trebuchet MS"/>
                <a:cs typeface="Trebuchet MS"/>
              </a:rPr>
              <a:t>ec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800" spc="-140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180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d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igunaka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untuk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meneli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ti</a:t>
            </a:r>
            <a:r>
              <a:rPr sz="18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cit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ra 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d</a:t>
            </a:r>
            <a:r>
              <a:rPr sz="1800" spc="-150" dirty="0">
                <a:solidFill>
                  <a:srgbClr val="3C3C3C"/>
                </a:solidFill>
                <a:latin typeface="Trebuchet MS"/>
                <a:cs typeface="Trebuchet MS"/>
              </a:rPr>
              <a:t>alam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pem</a:t>
            </a:r>
            <a:r>
              <a:rPr sz="1800" spc="-140" dirty="0">
                <a:solidFill>
                  <a:srgbClr val="3C3C3C"/>
                </a:solidFill>
                <a:latin typeface="Trebuchet MS"/>
                <a:cs typeface="Trebuchet MS"/>
              </a:rPr>
              <a:t>belajaran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p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ope</a:t>
            </a:r>
            <a:r>
              <a:rPr sz="1800" spc="-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ti</a:t>
            </a:r>
            <a:r>
              <a:rPr sz="1800" spc="-18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800" spc="-140" dirty="0">
                <a:solidFill>
                  <a:srgbClr val="3C3C3C"/>
                </a:solidFill>
                <a:latin typeface="Trebuchet MS"/>
                <a:cs typeface="Trebuchet MS"/>
              </a:rPr>
              <a:t>ya</a:t>
            </a:r>
            <a:r>
              <a:rPr sz="1800" spc="-270" dirty="0">
                <a:solidFill>
                  <a:srgbClr val="3C3C3C"/>
                </a:solidFill>
                <a:latin typeface="Trebuchet MS"/>
                <a:cs typeface="Trebuchet MS"/>
              </a:rPr>
              <a:t>.</a:t>
            </a:r>
            <a:endParaRPr sz="1800">
              <a:latin typeface="Trebuchet MS"/>
              <a:cs typeface="Trebuchet MS"/>
            </a:endParaRPr>
          </a:p>
          <a:p>
            <a:pPr marL="318770" indent="-306705">
              <a:lnSpc>
                <a:spcPct val="100000"/>
              </a:lnSpc>
              <a:spcBef>
                <a:spcPts val="103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Untuk</a:t>
            </a:r>
            <a:r>
              <a:rPr sz="18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elemen</a:t>
            </a:r>
            <a:r>
              <a:rPr sz="18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40" dirty="0">
                <a:solidFill>
                  <a:srgbClr val="3C3C3C"/>
                </a:solidFill>
                <a:latin typeface="Trebuchet MS"/>
                <a:cs typeface="Trebuchet MS"/>
              </a:rPr>
              <a:t>menjadi</a:t>
            </a:r>
            <a:r>
              <a:rPr sz="18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anggota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strel,</a:t>
            </a:r>
            <a:r>
              <a:rPr sz="1800" spc="-2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origin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strel,</a:t>
            </a:r>
            <a:r>
              <a:rPr sz="1800" spc="-2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70" dirty="0">
                <a:solidFill>
                  <a:srgbClr val="3C3C3C"/>
                </a:solidFill>
                <a:latin typeface="Trebuchet MS"/>
                <a:cs typeface="Trebuchet MS"/>
              </a:rPr>
              <a:t>juga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75" dirty="0">
                <a:solidFill>
                  <a:srgbClr val="3C3C3C"/>
                </a:solidFill>
                <a:latin typeface="Trebuchet MS"/>
                <a:cs typeface="Trebuchet MS"/>
              </a:rPr>
              <a:t>harus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35" dirty="0">
                <a:solidFill>
                  <a:srgbClr val="3C3C3C"/>
                </a:solidFill>
                <a:latin typeface="Trebuchet MS"/>
                <a:cs typeface="Trebuchet MS"/>
              </a:rPr>
              <a:t>ditetapkan.</a:t>
            </a:r>
            <a:endParaRPr sz="1800">
              <a:latin typeface="Trebuchet MS"/>
              <a:cs typeface="Trebuchet MS"/>
            </a:endParaRPr>
          </a:p>
          <a:p>
            <a:pPr marL="318770" indent="-306705">
              <a:lnSpc>
                <a:spcPct val="100000"/>
              </a:lnSpc>
              <a:spcBef>
                <a:spcPts val="1035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spc="254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rigin</a:t>
            </a:r>
            <a:r>
              <a:rPr sz="18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dari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st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800" spc="-130" dirty="0">
                <a:solidFill>
                  <a:srgbClr val="3C3C3C"/>
                </a:solidFill>
                <a:latin typeface="Trebuchet MS"/>
                <a:cs typeface="Trebuchet MS"/>
              </a:rPr>
              <a:t>el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d</a:t>
            </a:r>
            <a:r>
              <a:rPr sz="1800" spc="-140" dirty="0">
                <a:solidFill>
                  <a:srgbClr val="3C3C3C"/>
                </a:solidFill>
                <a:latin typeface="Trebuchet MS"/>
                <a:cs typeface="Trebuchet MS"/>
              </a:rPr>
              <a:t>itanda</a:t>
            </a:r>
            <a:r>
              <a:rPr sz="1800" spc="-80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d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engan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tan</a:t>
            </a:r>
            <a:r>
              <a:rPr sz="1800" spc="-140" dirty="0">
                <a:solidFill>
                  <a:srgbClr val="3C3C3C"/>
                </a:solidFill>
                <a:latin typeface="Trebuchet MS"/>
                <a:cs typeface="Trebuchet MS"/>
              </a:rPr>
              <a:t>d</a:t>
            </a:r>
            <a:r>
              <a:rPr sz="1800" spc="-18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titik</a:t>
            </a:r>
            <a:r>
              <a:rPr sz="18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hita</a:t>
            </a:r>
            <a:r>
              <a:rPr sz="1800" spc="-190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1800" spc="-270" dirty="0">
                <a:solidFill>
                  <a:srgbClr val="3C3C3C"/>
                </a:solidFill>
                <a:latin typeface="Trebuchet MS"/>
                <a:cs typeface="Trebuchet MS"/>
              </a:rPr>
              <a:t>.</a:t>
            </a:r>
            <a:endParaRPr sz="1800">
              <a:latin typeface="Trebuchet MS"/>
              <a:cs typeface="Trebuchet MS"/>
            </a:endParaRPr>
          </a:p>
          <a:p>
            <a:pPr marL="641985" lvl="1" indent="-305435">
              <a:lnSpc>
                <a:spcPct val="100000"/>
              </a:lnSpc>
              <a:spcBef>
                <a:spcPts val="990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641985" algn="l"/>
                <a:tab pos="642620" algn="l"/>
              </a:tabLst>
            </a:pPr>
            <a:r>
              <a:rPr sz="1600" spc="-170" dirty="0">
                <a:solidFill>
                  <a:srgbClr val="3C3C3C"/>
                </a:solidFill>
                <a:latin typeface="Trebuchet MS"/>
                <a:cs typeface="Trebuchet MS"/>
              </a:rPr>
              <a:t>Jika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tidak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35" dirty="0">
                <a:solidFill>
                  <a:srgbClr val="3C3C3C"/>
                </a:solidFill>
                <a:latin typeface="Trebuchet MS"/>
                <a:cs typeface="Trebuchet MS"/>
              </a:rPr>
              <a:t>ada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0" dirty="0">
                <a:solidFill>
                  <a:srgbClr val="3C3C3C"/>
                </a:solidFill>
                <a:latin typeface="Trebuchet MS"/>
                <a:cs typeface="Trebuchet MS"/>
              </a:rPr>
              <a:t>tanda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titik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hitam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maka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0" dirty="0">
                <a:solidFill>
                  <a:srgbClr val="3C3C3C"/>
                </a:solidFill>
                <a:latin typeface="Trebuchet MS"/>
                <a:cs typeface="Trebuchet MS"/>
              </a:rPr>
              <a:t>diasumsikan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65" dirty="0">
                <a:solidFill>
                  <a:srgbClr val="3C3C3C"/>
                </a:solidFill>
                <a:latin typeface="Trebuchet MS"/>
                <a:cs typeface="Trebuchet MS"/>
              </a:rPr>
              <a:t>origin</a:t>
            </a:r>
            <a:r>
              <a:rPr sz="160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berada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di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pusat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80" dirty="0">
                <a:solidFill>
                  <a:srgbClr val="3C3C3C"/>
                </a:solidFill>
                <a:latin typeface="Trebuchet MS"/>
                <a:cs typeface="Trebuchet MS"/>
              </a:rPr>
              <a:t>simetri</a:t>
            </a:r>
            <a:endParaRPr sz="1600">
              <a:latin typeface="Trebuchet MS"/>
              <a:cs typeface="Trebuchet MS"/>
            </a:endParaRPr>
          </a:p>
          <a:p>
            <a:pPr marL="641985" lvl="1" indent="-305435">
              <a:lnSpc>
                <a:spcPct val="100000"/>
              </a:lnSpc>
              <a:spcBef>
                <a:spcPts val="985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641985" algn="l"/>
                <a:tab pos="642620" algn="l"/>
              </a:tabLst>
            </a:pP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Origin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tidak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70" dirty="0">
                <a:solidFill>
                  <a:srgbClr val="3C3C3C"/>
                </a:solidFill>
                <a:latin typeface="Trebuchet MS"/>
                <a:cs typeface="Trebuchet MS"/>
              </a:rPr>
              <a:t>harus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berada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di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0" dirty="0">
                <a:solidFill>
                  <a:srgbClr val="3C3C3C"/>
                </a:solidFill>
                <a:latin typeface="Trebuchet MS"/>
                <a:cs typeface="Trebuchet MS"/>
              </a:rPr>
              <a:t>pusat,</a:t>
            </a:r>
            <a:r>
              <a:rPr sz="1600" spc="-18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55" dirty="0">
                <a:solidFill>
                  <a:srgbClr val="3C3C3C"/>
                </a:solidFill>
                <a:latin typeface="Trebuchet MS"/>
                <a:cs typeface="Trebuchet MS"/>
              </a:rPr>
              <a:t>juga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bisa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berada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di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0" dirty="0">
                <a:solidFill>
                  <a:srgbClr val="3C3C3C"/>
                </a:solidFill>
                <a:latin typeface="Trebuchet MS"/>
                <a:cs typeface="Trebuchet MS"/>
              </a:rPr>
              <a:t>pinggir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0" dirty="0">
                <a:solidFill>
                  <a:srgbClr val="3C3C3C"/>
                </a:solidFill>
                <a:latin typeface="Trebuchet MS"/>
                <a:cs typeface="Trebuchet MS"/>
              </a:rPr>
              <a:t>strel.</a:t>
            </a:r>
            <a:endParaRPr sz="16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72658" y="4248148"/>
            <a:ext cx="3331340" cy="252412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889375" y="5132070"/>
            <a:ext cx="9531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90" dirty="0">
                <a:latin typeface="Trebuchet MS"/>
                <a:cs typeface="Trebuchet MS"/>
              </a:rPr>
              <a:t>Co</a:t>
            </a:r>
            <a:r>
              <a:rPr sz="1400" spc="-65" dirty="0">
                <a:latin typeface="Trebuchet MS"/>
                <a:cs typeface="Trebuchet MS"/>
              </a:rPr>
              <a:t>n</a:t>
            </a:r>
            <a:r>
              <a:rPr sz="1400" spc="-35" dirty="0">
                <a:latin typeface="Trebuchet MS"/>
                <a:cs typeface="Trebuchet MS"/>
              </a:rPr>
              <a:t>to</a:t>
            </a:r>
            <a:r>
              <a:rPr sz="1400" spc="-65" dirty="0">
                <a:latin typeface="Trebuchet MS"/>
                <a:cs typeface="Trebuchet MS"/>
              </a:rPr>
              <a:t>h </a:t>
            </a:r>
            <a:r>
              <a:rPr sz="1400" spc="-35" dirty="0">
                <a:latin typeface="Trebuchet MS"/>
                <a:cs typeface="Trebuchet MS"/>
              </a:rPr>
              <a:t>st</a:t>
            </a:r>
            <a:r>
              <a:rPr sz="1400" spc="-65" dirty="0">
                <a:latin typeface="Trebuchet MS"/>
                <a:cs typeface="Trebuchet MS"/>
              </a:rPr>
              <a:t>r</a:t>
            </a:r>
            <a:r>
              <a:rPr sz="1400" spc="-100" dirty="0">
                <a:latin typeface="Trebuchet MS"/>
                <a:cs typeface="Trebuchet MS"/>
              </a:rPr>
              <a:t>el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83778" y="6062131"/>
            <a:ext cx="133350" cy="15811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z="900" spc="-25" dirty="0">
                <a:solidFill>
                  <a:srgbClr val="903062"/>
                </a:solidFill>
                <a:latin typeface="Trebuchet MS"/>
                <a:cs typeface="Trebuchet MS"/>
              </a:rPr>
              <a:t>4</a:t>
            </a:fld>
            <a:endParaRPr sz="9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z="2800" spc="50" dirty="0">
                <a:solidFill>
                  <a:srgbClr val="FFFFFF"/>
                </a:solidFill>
              </a:rPr>
              <a:t>DILASI</a:t>
            </a:r>
            <a:endParaRPr sz="2800"/>
          </a:p>
        </p:txBody>
      </p:sp>
      <p:sp>
        <p:nvSpPr>
          <p:cNvPr id="7" name="object 7"/>
          <p:cNvSpPr txBox="1"/>
          <p:nvPr/>
        </p:nvSpPr>
        <p:spPr>
          <a:xfrm>
            <a:off x="8383778" y="6062131"/>
            <a:ext cx="133350" cy="15811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z="900" spc="-25" dirty="0">
                <a:solidFill>
                  <a:srgbClr val="903062"/>
                </a:solidFill>
                <a:latin typeface="Trebuchet MS"/>
                <a:cs typeface="Trebuchet MS"/>
              </a:rPr>
              <a:t>5</a:t>
            </a:fld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4593" y="2373883"/>
            <a:ext cx="7646670" cy="68389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44170" indent="-306705">
              <a:lnSpc>
                <a:spcPct val="100000"/>
              </a:lnSpc>
              <a:spcBef>
                <a:spcPts val="890"/>
              </a:spcBef>
              <a:buClr>
                <a:srgbClr val="903062"/>
              </a:buClr>
              <a:buSzPct val="90000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Proses</a:t>
            </a:r>
            <a:r>
              <a:rPr sz="15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20" dirty="0">
                <a:solidFill>
                  <a:srgbClr val="3C3C3C"/>
                </a:solidFill>
                <a:latin typeface="Trebuchet MS"/>
                <a:cs typeface="Trebuchet MS"/>
              </a:rPr>
              <a:t>dalam</a:t>
            </a:r>
            <a:r>
              <a:rPr sz="15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dilasi</a:t>
            </a: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20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500" spc="-19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“penumbuhan”</a:t>
            </a:r>
            <a:r>
              <a:rPr sz="15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20" dirty="0">
                <a:solidFill>
                  <a:srgbClr val="3C3C3C"/>
                </a:solidFill>
                <a:latin typeface="Trebuchet MS"/>
                <a:cs typeface="Trebuchet MS"/>
              </a:rPr>
              <a:t>atau</a:t>
            </a:r>
            <a:r>
              <a:rPr sz="1500" spc="-18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14" dirty="0">
                <a:solidFill>
                  <a:srgbClr val="3C3C3C"/>
                </a:solidFill>
                <a:latin typeface="Trebuchet MS"/>
                <a:cs typeface="Trebuchet MS"/>
              </a:rPr>
              <a:t>“penebalan”</a:t>
            </a:r>
            <a:r>
              <a:rPr sz="15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20" dirty="0">
                <a:solidFill>
                  <a:srgbClr val="3C3C3C"/>
                </a:solidFill>
                <a:latin typeface="Trebuchet MS"/>
                <a:cs typeface="Trebuchet MS"/>
              </a:rPr>
              <a:t>dalam</a:t>
            </a:r>
            <a:r>
              <a:rPr sz="15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85" dirty="0">
                <a:solidFill>
                  <a:srgbClr val="3C3C3C"/>
                </a:solidFill>
                <a:latin typeface="Trebuchet MS"/>
                <a:cs typeface="Trebuchet MS"/>
              </a:rPr>
              <a:t>citra</a:t>
            </a:r>
            <a:r>
              <a:rPr sz="15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25" dirty="0">
                <a:solidFill>
                  <a:srgbClr val="3C3C3C"/>
                </a:solidFill>
                <a:latin typeface="Trebuchet MS"/>
                <a:cs typeface="Trebuchet MS"/>
              </a:rPr>
              <a:t>biner.</a:t>
            </a:r>
            <a:endParaRPr sz="1500">
              <a:latin typeface="Trebuchet MS"/>
              <a:cs typeface="Trebuchet MS"/>
            </a:endParaRPr>
          </a:p>
          <a:p>
            <a:pPr marL="344170" indent="-306705">
              <a:lnSpc>
                <a:spcPct val="100000"/>
              </a:lnSpc>
              <a:spcBef>
                <a:spcPts val="795"/>
              </a:spcBef>
              <a:buClr>
                <a:srgbClr val="903062"/>
              </a:buClr>
              <a:buSzPct val="90000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500" spc="-160" dirty="0">
                <a:solidFill>
                  <a:srgbClr val="3C3C3C"/>
                </a:solidFill>
                <a:latin typeface="Trebuchet MS"/>
                <a:cs typeface="Trebuchet MS"/>
              </a:rPr>
              <a:t>Jika</a:t>
            </a:r>
            <a:r>
              <a:rPr sz="1500" spc="-19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114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r>
              <a:rPr sz="15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20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anggota</a:t>
            </a:r>
            <a:r>
              <a:rPr sz="15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35" dirty="0">
                <a:solidFill>
                  <a:srgbClr val="3C3C3C"/>
                </a:solidFill>
                <a:latin typeface="Trebuchet MS"/>
                <a:cs typeface="Trebuchet MS"/>
              </a:rPr>
              <a:t>Z</a:t>
            </a:r>
            <a:r>
              <a:rPr sz="1500" spc="-52" baseline="25000" dirty="0">
                <a:solidFill>
                  <a:srgbClr val="3C3C3C"/>
                </a:solidFill>
                <a:latin typeface="Trebuchet MS"/>
                <a:cs typeface="Trebuchet MS"/>
              </a:rPr>
              <a:t>2</a:t>
            </a:r>
            <a:r>
              <a:rPr sz="1500" spc="-35" dirty="0">
                <a:solidFill>
                  <a:srgbClr val="3C3C3C"/>
                </a:solidFill>
                <a:latin typeface="Trebuchet MS"/>
                <a:cs typeface="Trebuchet MS"/>
              </a:rPr>
              <a:t>,</a:t>
            </a:r>
            <a:r>
              <a:rPr sz="1500" spc="-19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dilasi</a:t>
            </a:r>
            <a:r>
              <a:rPr sz="15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5" dirty="0">
                <a:solidFill>
                  <a:srgbClr val="3C3C3C"/>
                </a:solidFill>
                <a:latin typeface="Trebuchet MS"/>
                <a:cs typeface="Trebuchet MS"/>
              </a:rPr>
              <a:t>antara</a:t>
            </a:r>
            <a:r>
              <a:rPr sz="1500" spc="-19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114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5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dinyatakan</a:t>
            </a:r>
            <a:r>
              <a:rPr sz="1500" spc="-2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114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C3C3C"/>
                </a:solidFill>
                <a:latin typeface="Symbol"/>
                <a:cs typeface="Symbol"/>
              </a:rPr>
              <a:t></a:t>
            </a:r>
            <a:r>
              <a:rPr sz="1500" spc="30" dirty="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r>
              <a:rPr sz="15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95" dirty="0">
                <a:solidFill>
                  <a:srgbClr val="3C3C3C"/>
                </a:solidFill>
                <a:latin typeface="Trebuchet MS"/>
                <a:cs typeface="Trebuchet MS"/>
              </a:rPr>
              <a:t>didefinisikan</a:t>
            </a:r>
            <a:r>
              <a:rPr sz="15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14" dirty="0">
                <a:solidFill>
                  <a:srgbClr val="3C3C3C"/>
                </a:solidFill>
                <a:latin typeface="Trebuchet MS"/>
                <a:cs typeface="Trebuchet MS"/>
              </a:rPr>
              <a:t>dengan: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9993" y="3686911"/>
            <a:ext cx="7814945" cy="188976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641985" indent="-305435">
              <a:lnSpc>
                <a:spcPct val="100000"/>
              </a:lnSpc>
              <a:spcBef>
                <a:spcPts val="865"/>
              </a:spcBef>
              <a:buClr>
                <a:srgbClr val="903062"/>
              </a:buClr>
              <a:buSzPct val="89285"/>
              <a:buFont typeface="Cambria"/>
              <a:buChar char="◾"/>
              <a:tabLst>
                <a:tab pos="641985" algn="l"/>
                <a:tab pos="642620" algn="l"/>
              </a:tabLst>
            </a:pPr>
            <a:r>
              <a:rPr sz="1400" spc="-85" dirty="0">
                <a:solidFill>
                  <a:srgbClr val="3C3C3C"/>
                </a:solidFill>
                <a:latin typeface="Trebuchet MS"/>
                <a:cs typeface="Trebuchet MS"/>
              </a:rPr>
              <a:t>Persamaan</a:t>
            </a:r>
            <a:r>
              <a:rPr sz="14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5" dirty="0">
                <a:solidFill>
                  <a:srgbClr val="3C3C3C"/>
                </a:solidFill>
                <a:latin typeface="Trebuchet MS"/>
                <a:cs typeface="Trebuchet MS"/>
              </a:rPr>
              <a:t>ini</a:t>
            </a:r>
            <a:r>
              <a:rPr sz="14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75" dirty="0">
                <a:solidFill>
                  <a:srgbClr val="3C3C3C"/>
                </a:solidFill>
                <a:latin typeface="Trebuchet MS"/>
                <a:cs typeface="Trebuchet MS"/>
              </a:rPr>
              <a:t>didasarkan</a:t>
            </a:r>
            <a:r>
              <a:rPr sz="14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05" dirty="0">
                <a:solidFill>
                  <a:srgbClr val="3C3C3C"/>
                </a:solidFill>
                <a:latin typeface="Trebuchet MS"/>
                <a:cs typeface="Trebuchet MS"/>
              </a:rPr>
              <a:t>pada</a:t>
            </a:r>
            <a:r>
              <a:rPr sz="14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5" dirty="0">
                <a:solidFill>
                  <a:srgbClr val="3C3C3C"/>
                </a:solidFill>
                <a:latin typeface="Trebuchet MS"/>
                <a:cs typeface="Trebuchet MS"/>
              </a:rPr>
              <a:t>perefleksian</a:t>
            </a:r>
            <a:r>
              <a:rPr sz="14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4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5" dirty="0">
                <a:solidFill>
                  <a:srgbClr val="3C3C3C"/>
                </a:solidFill>
                <a:latin typeface="Trebuchet MS"/>
                <a:cs typeface="Trebuchet MS"/>
              </a:rPr>
              <a:t>terhadap</a:t>
            </a:r>
            <a:r>
              <a:rPr sz="14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5" dirty="0">
                <a:solidFill>
                  <a:srgbClr val="3C3C3C"/>
                </a:solidFill>
                <a:latin typeface="Trebuchet MS"/>
                <a:cs typeface="Trebuchet MS"/>
              </a:rPr>
              <a:t>originnya,</a:t>
            </a:r>
            <a:r>
              <a:rPr sz="1400" spc="-20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90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r>
              <a:rPr sz="14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penggeseran</a:t>
            </a:r>
            <a:r>
              <a:rPr sz="14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refleksi</a:t>
            </a:r>
            <a:r>
              <a:rPr sz="14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60" dirty="0">
                <a:solidFill>
                  <a:srgbClr val="3C3C3C"/>
                </a:solidFill>
                <a:latin typeface="Trebuchet MS"/>
                <a:cs typeface="Trebuchet MS"/>
              </a:rPr>
              <a:t>oleh</a:t>
            </a:r>
            <a:r>
              <a:rPr sz="14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45" dirty="0">
                <a:solidFill>
                  <a:srgbClr val="3C3C3C"/>
                </a:solidFill>
                <a:latin typeface="Trebuchet MS"/>
                <a:cs typeface="Trebuchet MS"/>
              </a:rPr>
              <a:t>z.</a:t>
            </a:r>
            <a:endParaRPr sz="1400">
              <a:latin typeface="Trebuchet MS"/>
              <a:cs typeface="Trebuchet MS"/>
            </a:endParaRPr>
          </a:p>
          <a:p>
            <a:pPr marL="641985" marR="283845" indent="-305435">
              <a:lnSpc>
                <a:spcPts val="1510"/>
              </a:lnSpc>
              <a:spcBef>
                <a:spcPts val="960"/>
              </a:spcBef>
              <a:buClr>
                <a:srgbClr val="903062"/>
              </a:buClr>
              <a:buSzPct val="89285"/>
              <a:buFont typeface="Cambria"/>
              <a:buChar char="◾"/>
              <a:tabLst>
                <a:tab pos="641985" algn="l"/>
                <a:tab pos="642620" algn="l"/>
              </a:tabLst>
            </a:pPr>
            <a:r>
              <a:rPr sz="1400" spc="-45" dirty="0">
                <a:solidFill>
                  <a:srgbClr val="3C3C3C"/>
                </a:solidFill>
                <a:latin typeface="Trebuchet MS"/>
                <a:cs typeface="Trebuchet MS"/>
              </a:rPr>
              <a:t>Dilasi</a:t>
            </a:r>
            <a:r>
              <a:rPr sz="1400" spc="-17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11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4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60" dirty="0">
                <a:solidFill>
                  <a:srgbClr val="3C3C3C"/>
                </a:solidFill>
                <a:latin typeface="Trebuchet MS"/>
                <a:cs typeface="Trebuchet MS"/>
              </a:rPr>
              <a:t>oleh</a:t>
            </a:r>
            <a:r>
              <a:rPr sz="14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4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10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4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himpunan</a:t>
            </a:r>
            <a:r>
              <a:rPr sz="14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5" dirty="0">
                <a:solidFill>
                  <a:srgbClr val="3C3C3C"/>
                </a:solidFill>
                <a:latin typeface="Trebuchet MS"/>
                <a:cs typeface="Trebuchet MS"/>
              </a:rPr>
              <a:t>semua</a:t>
            </a:r>
            <a:r>
              <a:rPr sz="14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5" dirty="0">
                <a:solidFill>
                  <a:srgbClr val="3C3C3C"/>
                </a:solidFill>
                <a:latin typeface="Trebuchet MS"/>
                <a:cs typeface="Trebuchet MS"/>
              </a:rPr>
              <a:t>displacement</a:t>
            </a:r>
            <a:r>
              <a:rPr sz="14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45" dirty="0">
                <a:solidFill>
                  <a:srgbClr val="3C3C3C"/>
                </a:solidFill>
                <a:latin typeface="Trebuchet MS"/>
                <a:cs typeface="Trebuchet MS"/>
              </a:rPr>
              <a:t>z,</a:t>
            </a:r>
            <a:r>
              <a:rPr sz="1400" spc="-1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00" dirty="0">
                <a:solidFill>
                  <a:srgbClr val="3C3C3C"/>
                </a:solidFill>
                <a:latin typeface="Trebuchet MS"/>
                <a:cs typeface="Trebuchet MS"/>
              </a:rPr>
              <a:t>sebagaimana</a:t>
            </a:r>
            <a:r>
              <a:rPr sz="14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4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90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r>
              <a:rPr sz="1400" spc="-18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11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4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75" dirty="0">
                <a:solidFill>
                  <a:srgbClr val="3C3C3C"/>
                </a:solidFill>
                <a:latin typeface="Trebuchet MS"/>
                <a:cs typeface="Trebuchet MS"/>
              </a:rPr>
              <a:t>overlap</a:t>
            </a:r>
            <a:r>
              <a:rPr sz="14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60" dirty="0">
                <a:solidFill>
                  <a:srgbClr val="3C3C3C"/>
                </a:solidFill>
                <a:latin typeface="Trebuchet MS"/>
                <a:cs typeface="Trebuchet MS"/>
              </a:rPr>
              <a:t>oleh</a:t>
            </a:r>
            <a:r>
              <a:rPr sz="14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00" dirty="0">
                <a:solidFill>
                  <a:srgbClr val="3C3C3C"/>
                </a:solidFill>
                <a:latin typeface="Trebuchet MS"/>
                <a:cs typeface="Trebuchet MS"/>
              </a:rPr>
              <a:t>paling </a:t>
            </a:r>
            <a:r>
              <a:rPr sz="1400" spc="-409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70" dirty="0">
                <a:solidFill>
                  <a:srgbClr val="3C3C3C"/>
                </a:solidFill>
                <a:latin typeface="Trebuchet MS"/>
                <a:cs typeface="Trebuchet MS"/>
              </a:rPr>
              <a:t>sedikit</a:t>
            </a:r>
            <a:r>
              <a:rPr sz="14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satu</a:t>
            </a:r>
            <a:r>
              <a:rPr sz="14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05" dirty="0">
                <a:solidFill>
                  <a:srgbClr val="3C3C3C"/>
                </a:solidFill>
                <a:latin typeface="Trebuchet MS"/>
                <a:cs typeface="Trebuchet MS"/>
              </a:rPr>
              <a:t>elemen.</a:t>
            </a:r>
            <a:endParaRPr sz="1400">
              <a:latin typeface="Trebuchet MS"/>
              <a:cs typeface="Trebuchet MS"/>
            </a:endParaRPr>
          </a:p>
          <a:p>
            <a:pPr marL="318770" marR="5080" indent="-306705">
              <a:lnSpc>
                <a:spcPts val="1620"/>
              </a:lnSpc>
              <a:spcBef>
                <a:spcPts val="965"/>
              </a:spcBef>
              <a:buClr>
                <a:srgbClr val="903062"/>
              </a:buClr>
              <a:buSzPct val="90000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Dilasi</a:t>
            </a:r>
            <a:r>
              <a:rPr sz="15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95" dirty="0">
                <a:solidFill>
                  <a:srgbClr val="3C3C3C"/>
                </a:solidFill>
                <a:latin typeface="Trebuchet MS"/>
                <a:cs typeface="Trebuchet MS"/>
              </a:rPr>
              <a:t>ini</a:t>
            </a:r>
            <a:r>
              <a:rPr sz="15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5" dirty="0">
                <a:solidFill>
                  <a:srgbClr val="3C3C3C"/>
                </a:solidFill>
                <a:latin typeface="Trebuchet MS"/>
                <a:cs typeface="Trebuchet MS"/>
              </a:rPr>
              <a:t>sangat</a:t>
            </a:r>
            <a:r>
              <a:rPr sz="15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85" dirty="0">
                <a:solidFill>
                  <a:srgbClr val="3C3C3C"/>
                </a:solidFill>
                <a:latin typeface="Trebuchet MS"/>
                <a:cs typeface="Trebuchet MS"/>
              </a:rPr>
              <a:t>berguna</a:t>
            </a: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ketika</a:t>
            </a:r>
            <a:r>
              <a:rPr sz="15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90" dirty="0">
                <a:solidFill>
                  <a:srgbClr val="3C3C3C"/>
                </a:solidFill>
                <a:latin typeface="Trebuchet MS"/>
                <a:cs typeface="Trebuchet MS"/>
              </a:rPr>
              <a:t>diterapkan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20" dirty="0">
                <a:solidFill>
                  <a:srgbClr val="3C3C3C"/>
                </a:solidFill>
                <a:latin typeface="Trebuchet MS"/>
                <a:cs typeface="Trebuchet MS"/>
              </a:rPr>
              <a:t>dalam</a:t>
            </a:r>
            <a:r>
              <a:rPr sz="15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obyek-obyek</a:t>
            </a:r>
            <a:r>
              <a:rPr sz="1500" spc="-7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5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5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terputus</a:t>
            </a:r>
            <a:r>
              <a:rPr sz="15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90" dirty="0">
                <a:solidFill>
                  <a:srgbClr val="3C3C3C"/>
                </a:solidFill>
                <a:latin typeface="Trebuchet MS"/>
                <a:cs typeface="Trebuchet MS"/>
              </a:rPr>
              <a:t>dikarenakan</a:t>
            </a:r>
            <a:r>
              <a:rPr sz="15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95" dirty="0">
                <a:solidFill>
                  <a:srgbClr val="3C3C3C"/>
                </a:solidFill>
                <a:latin typeface="Trebuchet MS"/>
                <a:cs typeface="Trebuchet MS"/>
              </a:rPr>
              <a:t>hasil </a:t>
            </a:r>
            <a:r>
              <a:rPr sz="1500" spc="-9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5" dirty="0">
                <a:solidFill>
                  <a:srgbClr val="3C3C3C"/>
                </a:solidFill>
                <a:latin typeface="Trebuchet MS"/>
                <a:cs typeface="Trebuchet MS"/>
              </a:rPr>
              <a:t>pengambilan</a:t>
            </a:r>
            <a:r>
              <a:rPr sz="15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85" dirty="0">
                <a:solidFill>
                  <a:srgbClr val="3C3C3C"/>
                </a:solidFill>
                <a:latin typeface="Trebuchet MS"/>
                <a:cs typeface="Trebuchet MS"/>
              </a:rPr>
              <a:t>citra</a:t>
            </a:r>
            <a:r>
              <a:rPr sz="15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5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95" dirty="0">
                <a:solidFill>
                  <a:srgbClr val="3C3C3C"/>
                </a:solidFill>
                <a:latin typeface="Trebuchet MS"/>
                <a:cs typeface="Trebuchet MS"/>
              </a:rPr>
              <a:t>terganggu</a:t>
            </a:r>
            <a:r>
              <a:rPr sz="15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65" dirty="0">
                <a:solidFill>
                  <a:srgbClr val="3C3C3C"/>
                </a:solidFill>
                <a:latin typeface="Trebuchet MS"/>
                <a:cs typeface="Trebuchet MS"/>
              </a:rPr>
              <a:t>oleh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85" dirty="0">
                <a:solidFill>
                  <a:srgbClr val="3C3C3C"/>
                </a:solidFill>
                <a:latin typeface="Trebuchet MS"/>
                <a:cs typeface="Trebuchet MS"/>
              </a:rPr>
              <a:t>noise,</a:t>
            </a:r>
            <a:r>
              <a:rPr sz="1500" spc="-204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80" dirty="0">
                <a:solidFill>
                  <a:srgbClr val="3C3C3C"/>
                </a:solidFill>
                <a:latin typeface="Trebuchet MS"/>
                <a:cs typeface="Trebuchet MS"/>
              </a:rPr>
              <a:t>kerusakan</a:t>
            </a:r>
            <a:r>
              <a:rPr sz="15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65" dirty="0">
                <a:solidFill>
                  <a:srgbClr val="3C3C3C"/>
                </a:solidFill>
                <a:latin typeface="Trebuchet MS"/>
                <a:cs typeface="Trebuchet MS"/>
              </a:rPr>
              <a:t>obyek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95" dirty="0">
                <a:solidFill>
                  <a:srgbClr val="3C3C3C"/>
                </a:solidFill>
                <a:latin typeface="Trebuchet MS"/>
                <a:cs typeface="Trebuchet MS"/>
              </a:rPr>
              <a:t>fisik</a:t>
            </a: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5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5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10" dirty="0">
                <a:solidFill>
                  <a:srgbClr val="3C3C3C"/>
                </a:solidFill>
                <a:latin typeface="Trebuchet MS"/>
                <a:cs typeface="Trebuchet MS"/>
              </a:rPr>
              <a:t>dijadikan</a:t>
            </a:r>
            <a:r>
              <a:rPr sz="15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85" dirty="0">
                <a:solidFill>
                  <a:srgbClr val="3C3C3C"/>
                </a:solidFill>
                <a:latin typeface="Trebuchet MS"/>
                <a:cs typeface="Trebuchet MS"/>
              </a:rPr>
              <a:t>citra</a:t>
            </a:r>
            <a:r>
              <a:rPr sz="15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25" dirty="0">
                <a:solidFill>
                  <a:srgbClr val="3C3C3C"/>
                </a:solidFill>
                <a:latin typeface="Trebuchet MS"/>
                <a:cs typeface="Trebuchet MS"/>
              </a:rPr>
              <a:t>digital,</a:t>
            </a:r>
            <a:r>
              <a:rPr sz="1500" spc="-204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20" dirty="0">
                <a:solidFill>
                  <a:srgbClr val="3C3C3C"/>
                </a:solidFill>
                <a:latin typeface="Trebuchet MS"/>
                <a:cs typeface="Trebuchet MS"/>
              </a:rPr>
              <a:t>atau </a:t>
            </a:r>
            <a:r>
              <a:rPr sz="1500" spc="-434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90" dirty="0">
                <a:solidFill>
                  <a:srgbClr val="3C3C3C"/>
                </a:solidFill>
                <a:latin typeface="Trebuchet MS"/>
                <a:cs typeface="Trebuchet MS"/>
              </a:rPr>
              <a:t>disebabkan</a:t>
            </a:r>
            <a:r>
              <a:rPr sz="1500" spc="-8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55" dirty="0">
                <a:solidFill>
                  <a:srgbClr val="3C3C3C"/>
                </a:solidFill>
                <a:latin typeface="Trebuchet MS"/>
                <a:cs typeface="Trebuchet MS"/>
              </a:rPr>
              <a:t>resolusi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5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35" dirty="0">
                <a:solidFill>
                  <a:srgbClr val="3C3C3C"/>
                </a:solidFill>
                <a:latin typeface="Trebuchet MS"/>
                <a:cs typeface="Trebuchet MS"/>
              </a:rPr>
              <a:t>jelek,</a:t>
            </a:r>
            <a:endParaRPr sz="1500">
              <a:latin typeface="Trebuchet MS"/>
              <a:cs typeface="Trebuchet MS"/>
            </a:endParaRPr>
          </a:p>
          <a:p>
            <a:pPr marL="641985" lvl="1" indent="-305435">
              <a:lnSpc>
                <a:spcPct val="100000"/>
              </a:lnSpc>
              <a:spcBef>
                <a:spcPts val="745"/>
              </a:spcBef>
              <a:buClr>
                <a:srgbClr val="903062"/>
              </a:buClr>
              <a:buSzPct val="89285"/>
              <a:buFont typeface="Cambria"/>
              <a:buChar char="◾"/>
              <a:tabLst>
                <a:tab pos="641985" algn="l"/>
                <a:tab pos="642620" algn="l"/>
              </a:tabLst>
            </a:pPr>
            <a:r>
              <a:rPr sz="1400" spc="-95" dirty="0">
                <a:solidFill>
                  <a:srgbClr val="3C3C3C"/>
                </a:solidFill>
                <a:latin typeface="Trebuchet MS"/>
                <a:cs typeface="Trebuchet MS"/>
              </a:rPr>
              <a:t>misalnya</a:t>
            </a:r>
            <a:r>
              <a:rPr sz="14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60" dirty="0">
                <a:solidFill>
                  <a:srgbClr val="3C3C3C"/>
                </a:solidFill>
                <a:latin typeface="Trebuchet MS"/>
                <a:cs typeface="Trebuchet MS"/>
              </a:rPr>
              <a:t>teks</a:t>
            </a:r>
            <a:r>
              <a:rPr sz="14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05" dirty="0">
                <a:solidFill>
                  <a:srgbClr val="3C3C3C"/>
                </a:solidFill>
                <a:latin typeface="Trebuchet MS"/>
                <a:cs typeface="Trebuchet MS"/>
              </a:rPr>
              <a:t>pada</a:t>
            </a:r>
            <a:r>
              <a:rPr sz="14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65" dirty="0">
                <a:solidFill>
                  <a:srgbClr val="3C3C3C"/>
                </a:solidFill>
                <a:latin typeface="Trebuchet MS"/>
                <a:cs typeface="Trebuchet MS"/>
              </a:rPr>
              <a:t>kertas</a:t>
            </a:r>
            <a:r>
              <a:rPr sz="14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95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4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75" dirty="0">
                <a:solidFill>
                  <a:srgbClr val="3C3C3C"/>
                </a:solidFill>
                <a:latin typeface="Trebuchet MS"/>
                <a:cs typeface="Trebuchet MS"/>
              </a:rPr>
              <a:t>sudah</a:t>
            </a:r>
            <a:r>
              <a:rPr sz="14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05" dirty="0">
                <a:solidFill>
                  <a:srgbClr val="3C3C3C"/>
                </a:solidFill>
                <a:latin typeface="Trebuchet MS"/>
                <a:cs typeface="Trebuchet MS"/>
              </a:rPr>
              <a:t>agak</a:t>
            </a:r>
            <a:r>
              <a:rPr sz="14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50" dirty="0">
                <a:solidFill>
                  <a:srgbClr val="3C3C3C"/>
                </a:solidFill>
                <a:latin typeface="Trebuchet MS"/>
                <a:cs typeface="Trebuchet MS"/>
              </a:rPr>
              <a:t>rusak</a:t>
            </a:r>
            <a:r>
              <a:rPr sz="14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5" dirty="0">
                <a:solidFill>
                  <a:srgbClr val="3C3C3C"/>
                </a:solidFill>
                <a:latin typeface="Trebuchet MS"/>
                <a:cs typeface="Trebuchet MS"/>
              </a:rPr>
              <a:t>sehingga</a:t>
            </a:r>
            <a:r>
              <a:rPr sz="14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70" dirty="0">
                <a:solidFill>
                  <a:srgbClr val="3C3C3C"/>
                </a:solidFill>
                <a:latin typeface="Trebuchet MS"/>
                <a:cs typeface="Trebuchet MS"/>
              </a:rPr>
              <a:t>bentuk</a:t>
            </a:r>
            <a:r>
              <a:rPr sz="14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hurufnya</a:t>
            </a:r>
            <a:r>
              <a:rPr sz="1400" spc="-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terputus,</a:t>
            </a:r>
            <a:r>
              <a:rPr sz="1400" spc="-20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90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r>
              <a:rPr sz="14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00" dirty="0">
                <a:solidFill>
                  <a:srgbClr val="3C3C3C"/>
                </a:solidFill>
                <a:latin typeface="Trebuchet MS"/>
                <a:cs typeface="Trebuchet MS"/>
              </a:rPr>
              <a:t>sebagainya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35967" y="3282804"/>
            <a:ext cx="6540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i="1" dirty="0">
                <a:latin typeface="Times New Roman"/>
                <a:cs typeface="Times New Roman"/>
              </a:rPr>
              <a:t>z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06868" y="3085824"/>
            <a:ext cx="2397760" cy="315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800" i="1" spc="5" dirty="0">
                <a:latin typeface="Times New Roman"/>
                <a:cs typeface="Times New Roman"/>
              </a:rPr>
              <a:t>A</a:t>
            </a:r>
            <a:r>
              <a:rPr sz="1800" i="1" spc="-215" dirty="0">
                <a:latin typeface="Times New Roman"/>
                <a:cs typeface="Times New Roman"/>
              </a:rPr>
              <a:t> </a:t>
            </a:r>
            <a:r>
              <a:rPr sz="1800" spc="10" dirty="0">
                <a:latin typeface="Symbol"/>
                <a:cs typeface="Symbol"/>
              </a:rPr>
              <a:t>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i="1" spc="5" dirty="0">
                <a:latin typeface="Times New Roman"/>
                <a:cs typeface="Times New Roman"/>
              </a:rPr>
              <a:t>B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spc="229" dirty="0">
                <a:latin typeface="Symbol"/>
                <a:cs typeface="Symbol"/>
              </a:rPr>
              <a:t></a:t>
            </a:r>
            <a:r>
              <a:rPr sz="1800" spc="35" dirty="0">
                <a:latin typeface="Times New Roman"/>
                <a:cs typeface="Times New Roman"/>
              </a:rPr>
              <a:t>{</a:t>
            </a:r>
            <a:r>
              <a:rPr sz="1800" i="1" spc="5" dirty="0">
                <a:latin typeface="Times New Roman"/>
                <a:cs typeface="Times New Roman"/>
              </a:rPr>
              <a:t>z</a:t>
            </a:r>
            <a:r>
              <a:rPr sz="1800" i="1" spc="-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|</a:t>
            </a:r>
            <a:r>
              <a:rPr sz="1800" spc="-160" dirty="0">
                <a:latin typeface="Times New Roman"/>
                <a:cs typeface="Times New Roman"/>
              </a:rPr>
              <a:t> </a:t>
            </a:r>
            <a:r>
              <a:rPr sz="1800" spc="100" dirty="0">
                <a:latin typeface="Times New Roman"/>
                <a:cs typeface="Times New Roman"/>
              </a:rPr>
              <a:t>(</a:t>
            </a:r>
            <a:r>
              <a:rPr sz="1800" i="1" spc="-800" dirty="0">
                <a:latin typeface="Times New Roman"/>
                <a:cs typeface="Times New Roman"/>
              </a:rPr>
              <a:t>B</a:t>
            </a:r>
            <a:r>
              <a:rPr sz="2700" spc="-1432" baseline="41666" dirty="0">
                <a:latin typeface="Lucida Sans Unicode"/>
                <a:cs typeface="Lucida Sans Unicode"/>
              </a:rPr>
              <a:t></a:t>
            </a:r>
            <a:r>
              <a:rPr sz="1800" dirty="0">
                <a:latin typeface="Times New Roman"/>
                <a:cs typeface="Times New Roman"/>
              </a:rPr>
              <a:t>) 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spc="10" dirty="0">
                <a:latin typeface="Symbol"/>
                <a:cs typeface="Symbol"/>
              </a:rPr>
              <a:t>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i="1" spc="5" dirty="0">
                <a:latin typeface="Times New Roman"/>
                <a:cs typeface="Times New Roman"/>
              </a:rPr>
              <a:t>A</a:t>
            </a:r>
            <a:r>
              <a:rPr sz="1800" i="1" spc="-114" dirty="0">
                <a:latin typeface="Times New Roman"/>
                <a:cs typeface="Times New Roman"/>
              </a:rPr>
              <a:t> </a:t>
            </a:r>
            <a:r>
              <a:rPr sz="1800" spc="150" dirty="0">
                <a:latin typeface="Symbol"/>
                <a:cs typeface="Symbol"/>
              </a:rPr>
              <a:t></a:t>
            </a:r>
            <a:r>
              <a:rPr sz="1900" spc="-610" dirty="0">
                <a:latin typeface="Symbol"/>
                <a:cs typeface="Symbol"/>
              </a:rPr>
              <a:t></a:t>
            </a:r>
            <a:r>
              <a:rPr sz="1800" spc="5" dirty="0">
                <a:latin typeface="Times New Roman"/>
                <a:cs typeface="Times New Roman"/>
              </a:rPr>
              <a:t>}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09178" y="6054038"/>
            <a:ext cx="825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903062"/>
                </a:solidFill>
                <a:latin typeface="Trebuchet MS"/>
                <a:cs typeface="Trebuchet MS"/>
              </a:rPr>
              <a:t>6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340" y="5932119"/>
            <a:ext cx="68580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i="1" spc="-125" dirty="0">
                <a:latin typeface="Trebuchet MS"/>
                <a:cs typeface="Trebuchet MS"/>
              </a:rPr>
              <a:t>(a)</a:t>
            </a:r>
            <a:r>
              <a:rPr sz="1800" i="1" spc="-40" dirty="0">
                <a:latin typeface="Trebuchet MS"/>
                <a:cs typeface="Trebuchet MS"/>
              </a:rPr>
              <a:t> </a:t>
            </a:r>
            <a:r>
              <a:rPr sz="1800" i="1" spc="-125" dirty="0">
                <a:latin typeface="Trebuchet MS"/>
                <a:cs typeface="Trebuchet MS"/>
              </a:rPr>
              <a:t>Himpunan</a:t>
            </a:r>
            <a:r>
              <a:rPr sz="1800" i="1" spc="10" dirty="0">
                <a:latin typeface="Trebuchet MS"/>
                <a:cs typeface="Trebuchet MS"/>
              </a:rPr>
              <a:t> </a:t>
            </a:r>
            <a:r>
              <a:rPr sz="1800" i="1" spc="-200" dirty="0">
                <a:latin typeface="Trebuchet MS"/>
                <a:cs typeface="Trebuchet MS"/>
              </a:rPr>
              <a:t>obyek; </a:t>
            </a:r>
            <a:r>
              <a:rPr sz="1800" i="1" spc="-145" dirty="0">
                <a:latin typeface="Trebuchet MS"/>
                <a:cs typeface="Trebuchet MS"/>
              </a:rPr>
              <a:t>(b)</a:t>
            </a:r>
            <a:r>
              <a:rPr sz="1800" i="1" spc="-35" dirty="0">
                <a:latin typeface="Trebuchet MS"/>
                <a:cs typeface="Trebuchet MS"/>
              </a:rPr>
              <a:t> </a:t>
            </a:r>
            <a:r>
              <a:rPr sz="1800" i="1" spc="-185" dirty="0">
                <a:latin typeface="Trebuchet MS"/>
                <a:cs typeface="Trebuchet MS"/>
              </a:rPr>
              <a:t>Strel</a:t>
            </a:r>
            <a:r>
              <a:rPr sz="1800" i="1" spc="-55" dirty="0">
                <a:latin typeface="Trebuchet MS"/>
                <a:cs typeface="Trebuchet MS"/>
              </a:rPr>
              <a:t> </a:t>
            </a:r>
            <a:r>
              <a:rPr sz="1800" i="1" spc="-100" dirty="0">
                <a:latin typeface="Trebuchet MS"/>
                <a:cs typeface="Trebuchet MS"/>
              </a:rPr>
              <a:t>+;</a:t>
            </a:r>
            <a:r>
              <a:rPr sz="1800" i="1" spc="-225" dirty="0">
                <a:latin typeface="Trebuchet MS"/>
                <a:cs typeface="Trebuchet MS"/>
              </a:rPr>
              <a:t> </a:t>
            </a:r>
            <a:r>
              <a:rPr sz="1800" i="1" spc="-140" dirty="0">
                <a:latin typeface="Trebuchet MS"/>
                <a:cs typeface="Trebuchet MS"/>
              </a:rPr>
              <a:t>(c)</a:t>
            </a:r>
            <a:r>
              <a:rPr sz="1800" i="1" spc="-40" dirty="0">
                <a:latin typeface="Trebuchet MS"/>
                <a:cs typeface="Trebuchet MS"/>
              </a:rPr>
              <a:t> </a:t>
            </a:r>
            <a:r>
              <a:rPr sz="1800" i="1" spc="-135" dirty="0">
                <a:latin typeface="Trebuchet MS"/>
                <a:cs typeface="Trebuchet MS"/>
              </a:rPr>
              <a:t>Dilasi</a:t>
            </a:r>
            <a:r>
              <a:rPr sz="1800" i="1" spc="-30" dirty="0">
                <a:latin typeface="Trebuchet MS"/>
                <a:cs typeface="Trebuchet MS"/>
              </a:rPr>
              <a:t> </a:t>
            </a:r>
            <a:r>
              <a:rPr sz="1800" i="1" spc="-105" dirty="0">
                <a:latin typeface="Trebuchet MS"/>
                <a:cs typeface="Trebuchet MS"/>
              </a:rPr>
              <a:t>a</a:t>
            </a:r>
            <a:r>
              <a:rPr sz="1800" i="1" spc="-40" dirty="0">
                <a:latin typeface="Trebuchet MS"/>
                <a:cs typeface="Trebuchet MS"/>
              </a:rPr>
              <a:t> </a:t>
            </a:r>
            <a:r>
              <a:rPr sz="1800" i="1" spc="-190" dirty="0">
                <a:latin typeface="Trebuchet MS"/>
                <a:cs typeface="Trebuchet MS"/>
              </a:rPr>
              <a:t>oleh</a:t>
            </a:r>
            <a:r>
              <a:rPr sz="1800" i="1" spc="-30" dirty="0">
                <a:latin typeface="Trebuchet MS"/>
                <a:cs typeface="Trebuchet MS"/>
              </a:rPr>
              <a:t> </a:t>
            </a:r>
            <a:r>
              <a:rPr sz="1800" i="1" spc="-235" dirty="0">
                <a:latin typeface="Trebuchet MS"/>
                <a:cs typeface="Trebuchet MS"/>
              </a:rPr>
              <a:t>b;</a:t>
            </a:r>
            <a:r>
              <a:rPr sz="1800" i="1" spc="-204" dirty="0">
                <a:latin typeface="Trebuchet MS"/>
                <a:cs typeface="Trebuchet MS"/>
              </a:rPr>
              <a:t> </a:t>
            </a:r>
            <a:r>
              <a:rPr sz="1800" i="1" spc="-145" dirty="0">
                <a:latin typeface="Trebuchet MS"/>
                <a:cs typeface="Trebuchet MS"/>
              </a:rPr>
              <a:t>(d)</a:t>
            </a:r>
            <a:r>
              <a:rPr sz="1800" i="1" spc="-40" dirty="0">
                <a:latin typeface="Trebuchet MS"/>
                <a:cs typeface="Trebuchet MS"/>
              </a:rPr>
              <a:t> </a:t>
            </a:r>
            <a:r>
              <a:rPr sz="1800" i="1" spc="-185" dirty="0">
                <a:latin typeface="Trebuchet MS"/>
                <a:cs typeface="Trebuchet MS"/>
              </a:rPr>
              <a:t>Strel</a:t>
            </a:r>
            <a:r>
              <a:rPr sz="1800" i="1" spc="-60" dirty="0">
                <a:latin typeface="Trebuchet MS"/>
                <a:cs typeface="Trebuchet MS"/>
              </a:rPr>
              <a:t> </a:t>
            </a:r>
            <a:r>
              <a:rPr sz="1800" i="1" spc="-190" dirty="0">
                <a:latin typeface="Trebuchet MS"/>
                <a:cs typeface="Trebuchet MS"/>
              </a:rPr>
              <a:t>vertikal;</a:t>
            </a:r>
            <a:r>
              <a:rPr sz="1800" i="1" spc="-215" dirty="0">
                <a:latin typeface="Trebuchet MS"/>
                <a:cs typeface="Trebuchet MS"/>
              </a:rPr>
              <a:t> </a:t>
            </a:r>
            <a:r>
              <a:rPr sz="1800" i="1" spc="-150" dirty="0">
                <a:latin typeface="Trebuchet MS"/>
                <a:cs typeface="Trebuchet MS"/>
              </a:rPr>
              <a:t>(e)</a:t>
            </a:r>
            <a:r>
              <a:rPr sz="1800" i="1" spc="-40" dirty="0">
                <a:latin typeface="Trebuchet MS"/>
                <a:cs typeface="Trebuchet MS"/>
              </a:rPr>
              <a:t> </a:t>
            </a:r>
            <a:r>
              <a:rPr sz="1800" i="1" spc="-135" dirty="0">
                <a:latin typeface="Trebuchet MS"/>
                <a:cs typeface="Trebuchet MS"/>
              </a:rPr>
              <a:t>Dilasi</a:t>
            </a:r>
            <a:r>
              <a:rPr sz="1800" i="1" spc="-25" dirty="0">
                <a:latin typeface="Trebuchet MS"/>
                <a:cs typeface="Trebuchet MS"/>
              </a:rPr>
              <a:t> </a:t>
            </a:r>
            <a:r>
              <a:rPr sz="1800" i="1" spc="-105" dirty="0">
                <a:latin typeface="Trebuchet MS"/>
                <a:cs typeface="Trebuchet MS"/>
              </a:rPr>
              <a:t>a </a:t>
            </a:r>
            <a:r>
              <a:rPr sz="1800" i="1" spc="-530" dirty="0">
                <a:latin typeface="Trebuchet MS"/>
                <a:cs typeface="Trebuchet MS"/>
              </a:rPr>
              <a:t> </a:t>
            </a:r>
            <a:r>
              <a:rPr sz="1800" i="1" spc="-180" dirty="0">
                <a:latin typeface="Trebuchet MS"/>
                <a:cs typeface="Trebuchet MS"/>
              </a:rPr>
              <a:t>ole</a:t>
            </a:r>
            <a:r>
              <a:rPr sz="1800" i="1" spc="-210" dirty="0">
                <a:latin typeface="Trebuchet MS"/>
                <a:cs typeface="Trebuchet MS"/>
              </a:rPr>
              <a:t>h</a:t>
            </a:r>
            <a:r>
              <a:rPr sz="1800" i="1" spc="-35" dirty="0">
                <a:latin typeface="Trebuchet MS"/>
                <a:cs typeface="Trebuchet MS"/>
              </a:rPr>
              <a:t> </a:t>
            </a:r>
            <a:r>
              <a:rPr sz="1800" i="1" spc="-160" dirty="0">
                <a:latin typeface="Trebuchet MS"/>
                <a:cs typeface="Trebuchet MS"/>
              </a:rPr>
              <a:t>d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59840" y="822569"/>
            <a:ext cx="4189845" cy="46840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0400" y="76200"/>
            <a:ext cx="2775204" cy="141427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409178" y="6054038"/>
            <a:ext cx="825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903062"/>
                </a:solidFill>
                <a:latin typeface="Trebuchet MS"/>
                <a:cs typeface="Trebuchet MS"/>
              </a:rPr>
              <a:t>7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600" y="381000"/>
            <a:ext cx="2392680" cy="101041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1133" y="2007542"/>
            <a:ext cx="2600392" cy="145759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51192" y="3895127"/>
            <a:ext cx="2744225" cy="140163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131945" y="5435295"/>
            <a:ext cx="494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55" dirty="0">
                <a:latin typeface="Trebuchet MS"/>
                <a:cs typeface="Trebuchet MS"/>
              </a:rPr>
              <a:t>Disk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7244" y="3606165"/>
            <a:ext cx="101409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60" dirty="0">
                <a:latin typeface="Trebuchet MS"/>
                <a:cs typeface="Trebuchet MS"/>
              </a:rPr>
              <a:t>Diamond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7244" y="1548129"/>
            <a:ext cx="104266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95" dirty="0">
                <a:latin typeface="Trebuchet MS"/>
                <a:cs typeface="Trebuchet MS"/>
              </a:rPr>
              <a:t>Arb</a:t>
            </a:r>
            <a:r>
              <a:rPr sz="1800" b="1" spc="-20" dirty="0">
                <a:latin typeface="Trebuchet MS"/>
                <a:cs typeface="Trebuchet MS"/>
              </a:rPr>
              <a:t>it</a:t>
            </a:r>
            <a:r>
              <a:rPr sz="1800" b="1" spc="15" dirty="0">
                <a:latin typeface="Trebuchet MS"/>
                <a:cs typeface="Trebuchet MS"/>
              </a:rPr>
              <a:t>ra</a:t>
            </a:r>
            <a:r>
              <a:rPr sz="1800" b="1" spc="60" dirty="0">
                <a:latin typeface="Trebuchet MS"/>
                <a:cs typeface="Trebuchet MS"/>
              </a:rPr>
              <a:t>r</a:t>
            </a:r>
            <a:r>
              <a:rPr sz="1800" b="1" spc="-45" dirty="0">
                <a:latin typeface="Trebuchet MS"/>
                <a:cs typeface="Trebuchet MS"/>
              </a:rPr>
              <a:t>y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45844" y="5740095"/>
            <a:ext cx="4876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rebuchet MS"/>
                <a:cs typeface="Trebuchet MS"/>
              </a:rPr>
              <a:t>Line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63112" y="4083337"/>
            <a:ext cx="2191330" cy="1521065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4117975" y="1624329"/>
            <a:ext cx="9423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75" dirty="0">
                <a:latin typeface="Trebuchet MS"/>
                <a:cs typeface="Trebuchet MS"/>
              </a:rPr>
              <a:t>Oct</a:t>
            </a:r>
            <a:r>
              <a:rPr sz="1800" b="1" spc="45" dirty="0">
                <a:latin typeface="Trebuchet MS"/>
                <a:cs typeface="Trebuchet MS"/>
              </a:rPr>
              <a:t>a</a:t>
            </a:r>
            <a:r>
              <a:rPr sz="1800" b="1" spc="50" dirty="0">
                <a:latin typeface="Trebuchet MS"/>
                <a:cs typeface="Trebuchet MS"/>
              </a:rPr>
              <a:t>g</a:t>
            </a:r>
            <a:r>
              <a:rPr sz="1800" b="1" spc="10" dirty="0">
                <a:latin typeface="Trebuchet MS"/>
                <a:cs typeface="Trebuchet MS"/>
              </a:rPr>
              <a:t>on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285153" y="2209800"/>
            <a:ext cx="1975846" cy="108982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4117975" y="3529965"/>
            <a:ext cx="455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65" dirty="0">
                <a:latin typeface="Trebuchet MS"/>
                <a:cs typeface="Trebuchet MS"/>
              </a:rPr>
              <a:t>P</a:t>
            </a:r>
            <a:r>
              <a:rPr sz="1800" b="1" spc="-35" dirty="0">
                <a:latin typeface="Trebuchet MS"/>
                <a:cs typeface="Trebuchet MS"/>
              </a:rPr>
              <a:t>a</a:t>
            </a:r>
            <a:r>
              <a:rPr sz="1800" b="1" spc="-15" dirty="0">
                <a:latin typeface="Trebuchet MS"/>
                <a:cs typeface="Trebuchet MS"/>
              </a:rPr>
              <a:t>i</a:t>
            </a:r>
            <a:r>
              <a:rPr sz="1800" b="1" spc="35" dirty="0">
                <a:latin typeface="Trebuchet MS"/>
                <a:cs typeface="Trebuchet MS"/>
              </a:rPr>
              <a:t>r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09409" y="3300806"/>
            <a:ext cx="12782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latin typeface="Trebuchet MS"/>
                <a:cs typeface="Trebuchet MS"/>
              </a:rPr>
              <a:t>P</a:t>
            </a:r>
            <a:r>
              <a:rPr sz="1800" b="1" dirty="0">
                <a:latin typeface="Trebuchet MS"/>
                <a:cs typeface="Trebuchet MS"/>
              </a:rPr>
              <a:t>erio</a:t>
            </a:r>
            <a:r>
              <a:rPr sz="1800" b="1" spc="-10" dirty="0">
                <a:latin typeface="Trebuchet MS"/>
                <a:cs typeface="Trebuchet MS"/>
              </a:rPr>
              <a:t>d</a:t>
            </a:r>
            <a:r>
              <a:rPr sz="1800" b="1" spc="-40" dirty="0">
                <a:latin typeface="Trebuchet MS"/>
                <a:cs typeface="Trebuchet MS"/>
              </a:rPr>
              <a:t>icl</a:t>
            </a:r>
            <a:r>
              <a:rPr sz="1800" b="1" spc="-35" dirty="0">
                <a:latin typeface="Trebuchet MS"/>
                <a:cs typeface="Trebuchet MS"/>
              </a:rPr>
              <a:t>ine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638800" y="2133600"/>
            <a:ext cx="3310450" cy="1072402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7014209" y="1178814"/>
            <a:ext cx="1080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rebuchet MS"/>
                <a:cs typeface="Trebuchet MS"/>
              </a:rPr>
              <a:t>Rectangle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18" name="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629400" y="304800"/>
            <a:ext cx="1892807" cy="903732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7319009" y="4978145"/>
            <a:ext cx="775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45" dirty="0">
                <a:latin typeface="Trebuchet MS"/>
                <a:cs typeface="Trebuchet MS"/>
              </a:rPr>
              <a:t>Sq</a:t>
            </a:r>
            <a:r>
              <a:rPr sz="1800" b="1" spc="40" dirty="0">
                <a:latin typeface="Trebuchet MS"/>
                <a:cs typeface="Trebuchet MS"/>
              </a:rPr>
              <a:t>u</a:t>
            </a:r>
            <a:r>
              <a:rPr sz="1800" b="1" spc="15" dirty="0">
                <a:latin typeface="Trebuchet MS"/>
                <a:cs typeface="Trebuchet MS"/>
              </a:rPr>
              <a:t>a</a:t>
            </a:r>
            <a:r>
              <a:rPr sz="1800" b="1" spc="-20" dirty="0">
                <a:latin typeface="Trebuchet MS"/>
                <a:cs typeface="Trebuchet MS"/>
              </a:rPr>
              <a:t>r</a:t>
            </a:r>
            <a:r>
              <a:rPr sz="1800" b="1" spc="-45" dirty="0">
                <a:latin typeface="Trebuchet MS"/>
                <a:cs typeface="Trebuchet MS"/>
              </a:rPr>
              <a:t>e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20" name="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28119" y="4064900"/>
            <a:ext cx="1284630" cy="8065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2000" y="229335"/>
            <a:ext cx="7010400" cy="2513965"/>
            <a:chOff x="762000" y="229335"/>
            <a:chExt cx="7010400" cy="25139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2000" y="234514"/>
              <a:ext cx="3047973" cy="243248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91155" y="2292095"/>
              <a:ext cx="507492" cy="33680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386330" y="2287270"/>
              <a:ext cx="517525" cy="346710"/>
            </a:xfrm>
            <a:custGeom>
              <a:avLst/>
              <a:gdLst/>
              <a:ahLst/>
              <a:cxnLst/>
              <a:rect l="l" t="t" r="r" b="b"/>
              <a:pathLst>
                <a:path w="517525" h="346710">
                  <a:moveTo>
                    <a:pt x="0" y="346328"/>
                  </a:moveTo>
                  <a:lnTo>
                    <a:pt x="517017" y="346328"/>
                  </a:lnTo>
                  <a:lnTo>
                    <a:pt x="517017" y="0"/>
                  </a:lnTo>
                  <a:lnTo>
                    <a:pt x="0" y="0"/>
                  </a:lnTo>
                  <a:lnTo>
                    <a:pt x="0" y="346328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898648" y="2267711"/>
              <a:ext cx="486409" cy="192405"/>
            </a:xfrm>
            <a:custGeom>
              <a:avLst/>
              <a:gdLst/>
              <a:ahLst/>
              <a:cxnLst/>
              <a:rect l="l" t="t" r="r" b="b"/>
              <a:pathLst>
                <a:path w="486410" h="192405">
                  <a:moveTo>
                    <a:pt x="486155" y="0"/>
                  </a:moveTo>
                  <a:lnTo>
                    <a:pt x="0" y="192024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364992" y="2110739"/>
              <a:ext cx="212090" cy="157480"/>
            </a:xfrm>
            <a:custGeom>
              <a:avLst/>
              <a:gdLst/>
              <a:ahLst/>
              <a:cxnLst/>
              <a:rect l="l" t="t" r="r" b="b"/>
              <a:pathLst>
                <a:path w="212089" h="157480">
                  <a:moveTo>
                    <a:pt x="0" y="156972"/>
                  </a:moveTo>
                  <a:lnTo>
                    <a:pt x="211836" y="156972"/>
                  </a:lnTo>
                  <a:lnTo>
                    <a:pt x="211836" y="0"/>
                  </a:lnTo>
                  <a:lnTo>
                    <a:pt x="0" y="0"/>
                  </a:lnTo>
                  <a:lnTo>
                    <a:pt x="0" y="156972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14068" y="229335"/>
              <a:ext cx="3058334" cy="251386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44055" y="2348483"/>
              <a:ext cx="524255" cy="33985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539229" y="2171700"/>
              <a:ext cx="1003300" cy="521334"/>
            </a:xfrm>
            <a:custGeom>
              <a:avLst/>
              <a:gdLst/>
              <a:ahLst/>
              <a:cxnLst/>
              <a:rect l="l" t="t" r="r" b="b"/>
              <a:pathLst>
                <a:path w="1003300" h="521335">
                  <a:moveTo>
                    <a:pt x="0" y="521335"/>
                  </a:moveTo>
                  <a:lnTo>
                    <a:pt x="533780" y="521335"/>
                  </a:lnTo>
                  <a:lnTo>
                    <a:pt x="533780" y="171958"/>
                  </a:lnTo>
                  <a:lnTo>
                    <a:pt x="0" y="171958"/>
                  </a:lnTo>
                  <a:lnTo>
                    <a:pt x="0" y="521335"/>
                  </a:lnTo>
                  <a:close/>
                </a:path>
                <a:path w="1003300" h="521335">
                  <a:moveTo>
                    <a:pt x="785114" y="141732"/>
                  </a:moveTo>
                  <a:lnTo>
                    <a:pt x="1003046" y="141732"/>
                  </a:lnTo>
                  <a:lnTo>
                    <a:pt x="1003046" y="0"/>
                  </a:lnTo>
                  <a:lnTo>
                    <a:pt x="785114" y="0"/>
                  </a:lnTo>
                  <a:lnTo>
                    <a:pt x="785114" y="141732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068311" y="2313432"/>
              <a:ext cx="256540" cy="181610"/>
            </a:xfrm>
            <a:custGeom>
              <a:avLst/>
              <a:gdLst/>
              <a:ahLst/>
              <a:cxnLst/>
              <a:rect l="l" t="t" r="r" b="b"/>
              <a:pathLst>
                <a:path w="256540" h="181610">
                  <a:moveTo>
                    <a:pt x="256032" y="0"/>
                  </a:moveTo>
                  <a:lnTo>
                    <a:pt x="0" y="181355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409178" y="6054038"/>
            <a:ext cx="825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903062"/>
                </a:solidFill>
                <a:latin typeface="Trebuchet MS"/>
                <a:cs typeface="Trebuchet MS"/>
              </a:rPr>
              <a:t>8</a:t>
            </a:r>
            <a:endParaRPr sz="900">
              <a:latin typeface="Trebuchet MS"/>
              <a:cs typeface="Trebuchet M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74404" y="3440763"/>
            <a:ext cx="3035935" cy="2426970"/>
            <a:chOff x="774404" y="3440763"/>
            <a:chExt cx="3035935" cy="2426970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4404" y="3440763"/>
              <a:ext cx="3035598" cy="24266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01467" y="5463539"/>
              <a:ext cx="486156" cy="29870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596642" y="5308091"/>
              <a:ext cx="980440" cy="459105"/>
            </a:xfrm>
            <a:custGeom>
              <a:avLst/>
              <a:gdLst/>
              <a:ahLst/>
              <a:cxnLst/>
              <a:rect l="l" t="t" r="r" b="b"/>
              <a:pathLst>
                <a:path w="980439" h="459104">
                  <a:moveTo>
                    <a:pt x="0" y="458914"/>
                  </a:moveTo>
                  <a:lnTo>
                    <a:pt x="495681" y="458914"/>
                  </a:lnTo>
                  <a:lnTo>
                    <a:pt x="495681" y="150685"/>
                  </a:lnTo>
                  <a:lnTo>
                    <a:pt x="0" y="150685"/>
                  </a:lnTo>
                  <a:lnTo>
                    <a:pt x="0" y="458914"/>
                  </a:lnTo>
                  <a:close/>
                </a:path>
                <a:path w="980439" h="459104">
                  <a:moveTo>
                    <a:pt x="763778" y="155447"/>
                  </a:moveTo>
                  <a:lnTo>
                    <a:pt x="980186" y="155447"/>
                  </a:lnTo>
                  <a:lnTo>
                    <a:pt x="980186" y="0"/>
                  </a:lnTo>
                  <a:lnTo>
                    <a:pt x="763778" y="0"/>
                  </a:lnTo>
                  <a:lnTo>
                    <a:pt x="763778" y="155447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087624" y="5463539"/>
              <a:ext cx="273050" cy="140335"/>
            </a:xfrm>
            <a:custGeom>
              <a:avLst/>
              <a:gdLst/>
              <a:ahLst/>
              <a:cxnLst/>
              <a:rect l="l" t="t" r="r" b="b"/>
              <a:pathLst>
                <a:path w="273050" h="140335">
                  <a:moveTo>
                    <a:pt x="272796" y="0"/>
                  </a:moveTo>
                  <a:lnTo>
                    <a:pt x="0" y="140208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4748808" y="3435022"/>
            <a:ext cx="3100070" cy="2508885"/>
            <a:chOff x="4748808" y="3435022"/>
            <a:chExt cx="3100070" cy="2508885"/>
          </a:xfrm>
        </p:grpSpPr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48808" y="3435022"/>
              <a:ext cx="3099898" cy="250857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55308" y="5529072"/>
              <a:ext cx="583692" cy="33832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650482" y="5524309"/>
              <a:ext cx="593725" cy="347980"/>
            </a:xfrm>
            <a:custGeom>
              <a:avLst/>
              <a:gdLst/>
              <a:ahLst/>
              <a:cxnLst/>
              <a:rect l="l" t="t" r="r" b="b"/>
              <a:pathLst>
                <a:path w="593725" h="347979">
                  <a:moveTo>
                    <a:pt x="0" y="347852"/>
                  </a:moveTo>
                  <a:lnTo>
                    <a:pt x="593217" y="347852"/>
                  </a:lnTo>
                  <a:lnTo>
                    <a:pt x="593217" y="0"/>
                  </a:lnTo>
                  <a:lnTo>
                    <a:pt x="0" y="0"/>
                  </a:lnTo>
                  <a:lnTo>
                    <a:pt x="0" y="347852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239000" y="5486400"/>
              <a:ext cx="189230" cy="189230"/>
            </a:xfrm>
            <a:custGeom>
              <a:avLst/>
              <a:gdLst/>
              <a:ahLst/>
              <a:cxnLst/>
              <a:rect l="l" t="t" r="r" b="b"/>
              <a:pathLst>
                <a:path w="189229" h="189229">
                  <a:moveTo>
                    <a:pt x="188975" y="0"/>
                  </a:moveTo>
                  <a:lnTo>
                    <a:pt x="0" y="188975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23" name="object 23"/>
          <p:cNvGraphicFramePr>
            <a:graphicFrameLocks noGrp="1"/>
          </p:cNvGraphicFramePr>
          <p:nvPr/>
        </p:nvGraphicFramePr>
        <p:xfrm>
          <a:off x="3498850" y="5937250"/>
          <a:ext cx="506730" cy="5930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560"/>
                <a:gridCol w="162560"/>
                <a:gridCol w="162560"/>
              </a:tblGrid>
              <a:tr h="193420">
                <a:tc>
                  <a:txBody>
                    <a:bodyPr/>
                    <a:lstStyle/>
                    <a:p>
                      <a:pPr marL="1270" algn="ctr">
                        <a:lnSpc>
                          <a:spcPts val="1365"/>
                        </a:lnSpc>
                        <a:spcBef>
                          <a:spcPts val="5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5560" algn="r">
                        <a:lnSpc>
                          <a:spcPts val="1365"/>
                        </a:lnSpc>
                        <a:spcBef>
                          <a:spcPts val="5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365"/>
                        </a:lnSpc>
                        <a:spcBef>
                          <a:spcPts val="5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3421">
                <a:tc>
                  <a:txBody>
                    <a:bodyPr/>
                    <a:lstStyle/>
                    <a:p>
                      <a:pPr marL="1270" algn="ctr">
                        <a:lnSpc>
                          <a:spcPts val="1365"/>
                        </a:lnSpc>
                        <a:spcBef>
                          <a:spcPts val="5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5560" algn="r">
                        <a:lnSpc>
                          <a:spcPts val="1365"/>
                        </a:lnSpc>
                        <a:spcBef>
                          <a:spcPts val="5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365"/>
                        </a:lnSpc>
                        <a:spcBef>
                          <a:spcPts val="5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3421">
                <a:tc>
                  <a:txBody>
                    <a:bodyPr/>
                    <a:lstStyle/>
                    <a:p>
                      <a:pPr marL="1270" algn="ctr">
                        <a:lnSpc>
                          <a:spcPts val="1365"/>
                        </a:lnSpc>
                        <a:spcBef>
                          <a:spcPts val="6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5560" algn="r">
                        <a:lnSpc>
                          <a:spcPts val="1365"/>
                        </a:lnSpc>
                        <a:spcBef>
                          <a:spcPts val="6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365"/>
                        </a:lnSpc>
                        <a:spcBef>
                          <a:spcPts val="6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4" name="object 24"/>
          <p:cNvSpPr txBox="1"/>
          <p:nvPr/>
        </p:nvSpPr>
        <p:spPr>
          <a:xfrm>
            <a:off x="917244" y="5968695"/>
            <a:ext cx="22294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0" dirty="0">
                <a:latin typeface="Trebuchet MS"/>
                <a:cs typeface="Trebuchet MS"/>
              </a:rPr>
              <a:t>Hasil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d</a:t>
            </a:r>
            <a:r>
              <a:rPr sz="1800" spc="-120" dirty="0">
                <a:latin typeface="Trebuchet MS"/>
                <a:cs typeface="Trebuchet MS"/>
              </a:rPr>
              <a:t>ila</a:t>
            </a:r>
            <a:r>
              <a:rPr sz="1800" spc="-130" dirty="0">
                <a:latin typeface="Trebuchet MS"/>
                <a:cs typeface="Trebuchet MS"/>
              </a:rPr>
              <a:t>s</a:t>
            </a:r>
            <a:r>
              <a:rPr sz="1800" spc="-120" dirty="0">
                <a:latin typeface="Trebuchet MS"/>
                <a:cs typeface="Trebuchet MS"/>
              </a:rPr>
              <a:t>i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d</a:t>
            </a:r>
            <a:r>
              <a:rPr sz="1800" spc="-120" dirty="0">
                <a:latin typeface="Trebuchet MS"/>
                <a:cs typeface="Trebuchet MS"/>
              </a:rPr>
              <a:t>engan</a:t>
            </a:r>
            <a:r>
              <a:rPr sz="1800" spc="-50" dirty="0">
                <a:latin typeface="Trebuchet MS"/>
                <a:cs typeface="Trebuchet MS"/>
              </a:rPr>
              <a:t> st</a:t>
            </a:r>
            <a:r>
              <a:rPr sz="1800" spc="-85" dirty="0">
                <a:latin typeface="Trebuchet MS"/>
                <a:cs typeface="Trebuchet MS"/>
              </a:rPr>
              <a:t>r</a:t>
            </a:r>
            <a:r>
              <a:rPr sz="1800" spc="-170" dirty="0">
                <a:latin typeface="Trebuchet MS"/>
                <a:cs typeface="Trebuchet MS"/>
              </a:rPr>
              <a:t>e</a:t>
            </a:r>
            <a:r>
              <a:rPr sz="1800" spc="-85" dirty="0">
                <a:latin typeface="Trebuchet MS"/>
                <a:cs typeface="Trebuchet MS"/>
              </a:rPr>
              <a:t>l</a:t>
            </a:r>
            <a:r>
              <a:rPr sz="1800" spc="-270" dirty="0">
                <a:latin typeface="Trebuchet MS"/>
                <a:cs typeface="Trebuchet MS"/>
              </a:rPr>
              <a:t>: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602994" y="2767710"/>
            <a:ext cx="8509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latin typeface="Trebuchet MS"/>
                <a:cs typeface="Trebuchet MS"/>
              </a:rPr>
              <a:t>Citra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120" dirty="0">
                <a:latin typeface="Trebuchet MS"/>
                <a:cs typeface="Trebuchet MS"/>
              </a:rPr>
              <a:t>asli</a:t>
            </a:r>
            <a:endParaRPr sz="1800">
              <a:latin typeface="Trebuchet MS"/>
              <a:cs typeface="Trebuchet MS"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7613650" y="2813050"/>
          <a:ext cx="506730" cy="5930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560"/>
                <a:gridCol w="162560"/>
                <a:gridCol w="162560"/>
              </a:tblGrid>
              <a:tr h="193421">
                <a:tc>
                  <a:txBody>
                    <a:bodyPr/>
                    <a:lstStyle/>
                    <a:p>
                      <a:pPr marR="9525" algn="r">
                        <a:lnSpc>
                          <a:spcPts val="1370"/>
                        </a:lnSpc>
                        <a:spcBef>
                          <a:spcPts val="5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" algn="r">
                        <a:lnSpc>
                          <a:spcPts val="1370"/>
                        </a:lnSpc>
                        <a:spcBef>
                          <a:spcPts val="5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525" algn="r">
                        <a:lnSpc>
                          <a:spcPts val="1370"/>
                        </a:lnSpc>
                        <a:spcBef>
                          <a:spcPts val="5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3420">
                <a:tc>
                  <a:txBody>
                    <a:bodyPr/>
                    <a:lstStyle/>
                    <a:p>
                      <a:pPr marR="9525" algn="r">
                        <a:lnSpc>
                          <a:spcPts val="1370"/>
                        </a:lnSpc>
                        <a:spcBef>
                          <a:spcPts val="5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" algn="r">
                        <a:lnSpc>
                          <a:spcPts val="1370"/>
                        </a:lnSpc>
                        <a:spcBef>
                          <a:spcPts val="5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525" algn="r">
                        <a:lnSpc>
                          <a:spcPts val="1370"/>
                        </a:lnSpc>
                        <a:spcBef>
                          <a:spcPts val="5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3421">
                <a:tc>
                  <a:txBody>
                    <a:bodyPr/>
                    <a:lstStyle/>
                    <a:p>
                      <a:pPr marR="9525" algn="r">
                        <a:lnSpc>
                          <a:spcPts val="1370"/>
                        </a:lnSpc>
                        <a:spcBef>
                          <a:spcPts val="5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" algn="r">
                        <a:lnSpc>
                          <a:spcPts val="1370"/>
                        </a:lnSpc>
                        <a:spcBef>
                          <a:spcPts val="5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525" algn="r">
                        <a:lnSpc>
                          <a:spcPts val="1370"/>
                        </a:lnSpc>
                        <a:spcBef>
                          <a:spcPts val="5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7" name="object 27"/>
          <p:cNvSpPr txBox="1"/>
          <p:nvPr/>
        </p:nvSpPr>
        <p:spPr>
          <a:xfrm>
            <a:off x="4956428" y="2843910"/>
            <a:ext cx="22294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0" dirty="0">
                <a:latin typeface="Trebuchet MS"/>
                <a:cs typeface="Trebuchet MS"/>
              </a:rPr>
              <a:t>Hasil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d</a:t>
            </a:r>
            <a:r>
              <a:rPr sz="1800" spc="-120" dirty="0">
                <a:latin typeface="Trebuchet MS"/>
                <a:cs typeface="Trebuchet MS"/>
              </a:rPr>
              <a:t>ila</a:t>
            </a:r>
            <a:r>
              <a:rPr sz="1800" spc="-130" dirty="0">
                <a:latin typeface="Trebuchet MS"/>
                <a:cs typeface="Trebuchet MS"/>
              </a:rPr>
              <a:t>s</a:t>
            </a:r>
            <a:r>
              <a:rPr sz="1800" spc="-120" dirty="0">
                <a:latin typeface="Trebuchet MS"/>
                <a:cs typeface="Trebuchet MS"/>
              </a:rPr>
              <a:t>i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d</a:t>
            </a:r>
            <a:r>
              <a:rPr sz="1800" spc="-120" dirty="0">
                <a:latin typeface="Trebuchet MS"/>
                <a:cs typeface="Trebuchet MS"/>
              </a:rPr>
              <a:t>engan</a:t>
            </a:r>
            <a:r>
              <a:rPr sz="1800" spc="-50" dirty="0">
                <a:latin typeface="Trebuchet MS"/>
                <a:cs typeface="Trebuchet MS"/>
              </a:rPr>
              <a:t> st</a:t>
            </a:r>
            <a:r>
              <a:rPr sz="1800" spc="-85" dirty="0">
                <a:latin typeface="Trebuchet MS"/>
                <a:cs typeface="Trebuchet MS"/>
              </a:rPr>
              <a:t>r</a:t>
            </a:r>
            <a:r>
              <a:rPr sz="1800" spc="-130" dirty="0">
                <a:latin typeface="Trebuchet MS"/>
                <a:cs typeface="Trebuchet MS"/>
              </a:rPr>
              <a:t>el</a:t>
            </a:r>
            <a:r>
              <a:rPr sz="1800" spc="-270" dirty="0">
                <a:latin typeface="Trebuchet MS"/>
                <a:cs typeface="Trebuchet MS"/>
              </a:rPr>
              <a:t>: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861686" y="5968695"/>
            <a:ext cx="22294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0" dirty="0">
                <a:latin typeface="Trebuchet MS"/>
                <a:cs typeface="Trebuchet MS"/>
              </a:rPr>
              <a:t>Hasil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d</a:t>
            </a:r>
            <a:r>
              <a:rPr sz="1800" spc="-120" dirty="0">
                <a:latin typeface="Trebuchet MS"/>
                <a:cs typeface="Trebuchet MS"/>
              </a:rPr>
              <a:t>ila</a:t>
            </a:r>
            <a:r>
              <a:rPr sz="1800" spc="-130" dirty="0">
                <a:latin typeface="Trebuchet MS"/>
                <a:cs typeface="Trebuchet MS"/>
              </a:rPr>
              <a:t>s</a:t>
            </a:r>
            <a:r>
              <a:rPr sz="1800" spc="-120" dirty="0">
                <a:latin typeface="Trebuchet MS"/>
                <a:cs typeface="Trebuchet MS"/>
              </a:rPr>
              <a:t>i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d</a:t>
            </a:r>
            <a:r>
              <a:rPr sz="1800" spc="-120" dirty="0">
                <a:latin typeface="Trebuchet MS"/>
                <a:cs typeface="Trebuchet MS"/>
              </a:rPr>
              <a:t>engan</a:t>
            </a:r>
            <a:r>
              <a:rPr sz="1800" spc="-50" dirty="0">
                <a:latin typeface="Trebuchet MS"/>
                <a:cs typeface="Trebuchet MS"/>
              </a:rPr>
              <a:t> st</a:t>
            </a:r>
            <a:r>
              <a:rPr sz="1800" spc="-85" dirty="0">
                <a:latin typeface="Trebuchet MS"/>
                <a:cs typeface="Trebuchet MS"/>
              </a:rPr>
              <a:t>r</a:t>
            </a:r>
            <a:r>
              <a:rPr sz="1800" spc="-130" dirty="0">
                <a:latin typeface="Trebuchet MS"/>
                <a:cs typeface="Trebuchet MS"/>
              </a:rPr>
              <a:t>el</a:t>
            </a:r>
            <a:r>
              <a:rPr sz="1800" spc="-270" dirty="0">
                <a:latin typeface="Trebuchet MS"/>
                <a:cs typeface="Trebuchet MS"/>
              </a:rPr>
              <a:t>:</a:t>
            </a:r>
            <a:endParaRPr sz="1800">
              <a:latin typeface="Trebuchet MS"/>
              <a:cs typeface="Trebuchet MS"/>
            </a:endParaRPr>
          </a:p>
        </p:txBody>
      </p:sp>
      <p:graphicFrame>
        <p:nvGraphicFramePr>
          <p:cNvPr id="29" name="object 29"/>
          <p:cNvGraphicFramePr>
            <a:graphicFrameLocks noGrp="1"/>
          </p:cNvGraphicFramePr>
          <p:nvPr/>
        </p:nvGraphicFramePr>
        <p:xfrm>
          <a:off x="7430769" y="5937250"/>
          <a:ext cx="506730" cy="5930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560"/>
                <a:gridCol w="162560"/>
                <a:gridCol w="162560"/>
              </a:tblGrid>
              <a:tr h="193420">
                <a:tc>
                  <a:txBody>
                    <a:bodyPr/>
                    <a:lstStyle/>
                    <a:p>
                      <a:pPr marL="2540" algn="ctr">
                        <a:lnSpc>
                          <a:spcPts val="1365"/>
                        </a:lnSpc>
                        <a:spcBef>
                          <a:spcPts val="5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365"/>
                        </a:lnSpc>
                        <a:spcBef>
                          <a:spcPts val="5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365"/>
                        </a:lnSpc>
                        <a:spcBef>
                          <a:spcPts val="5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3421">
                <a:tc>
                  <a:txBody>
                    <a:bodyPr/>
                    <a:lstStyle/>
                    <a:p>
                      <a:pPr marL="2540" algn="ctr">
                        <a:lnSpc>
                          <a:spcPts val="1365"/>
                        </a:lnSpc>
                        <a:spcBef>
                          <a:spcPts val="5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365"/>
                        </a:lnSpc>
                        <a:spcBef>
                          <a:spcPts val="5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365"/>
                        </a:lnSpc>
                        <a:spcBef>
                          <a:spcPts val="5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3421">
                <a:tc>
                  <a:txBody>
                    <a:bodyPr/>
                    <a:lstStyle/>
                    <a:p>
                      <a:pPr marL="2540" algn="ctr">
                        <a:lnSpc>
                          <a:spcPts val="1365"/>
                        </a:lnSpc>
                        <a:spcBef>
                          <a:spcPts val="6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ts val="1365"/>
                        </a:lnSpc>
                        <a:spcBef>
                          <a:spcPts val="6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365"/>
                        </a:lnSpc>
                        <a:spcBef>
                          <a:spcPts val="6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z="2800" spc="10" dirty="0">
                <a:solidFill>
                  <a:srgbClr val="FFFFFF"/>
                </a:solidFill>
              </a:rPr>
              <a:t>EROSI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634593" y="2725292"/>
            <a:ext cx="7687309" cy="2089150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344170" indent="-306705">
              <a:lnSpc>
                <a:spcPct val="100000"/>
              </a:lnSpc>
              <a:spcBef>
                <a:spcPts val="1095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Erosi 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merupakan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proses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mengecilkan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40" dirty="0">
                <a:solidFill>
                  <a:srgbClr val="3C3C3C"/>
                </a:solidFill>
                <a:latin typeface="Trebuchet MS"/>
                <a:cs typeface="Trebuchet MS"/>
              </a:rPr>
              <a:t>atau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menipiskan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rgbClr val="3C3C3C"/>
                </a:solidFill>
                <a:latin typeface="Trebuchet MS"/>
                <a:cs typeface="Trebuchet MS"/>
              </a:rPr>
              <a:t>obyek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citra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biner</a:t>
            </a:r>
            <a:endParaRPr sz="1800">
              <a:latin typeface="Trebuchet MS"/>
              <a:cs typeface="Trebuchet MS"/>
            </a:endParaRPr>
          </a:p>
          <a:p>
            <a:pPr marL="344170" indent="-306705">
              <a:lnSpc>
                <a:spcPct val="100000"/>
              </a:lnSpc>
              <a:spcBef>
                <a:spcPts val="994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800" spc="-190" dirty="0">
                <a:solidFill>
                  <a:srgbClr val="3C3C3C"/>
                </a:solidFill>
                <a:latin typeface="Trebuchet MS"/>
                <a:cs typeface="Trebuchet MS"/>
              </a:rPr>
              <a:t>Jika</a:t>
            </a:r>
            <a:r>
              <a:rPr sz="1800" spc="-2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13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himpunan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40" dirty="0">
                <a:solidFill>
                  <a:srgbClr val="3C3C3C"/>
                </a:solidFill>
                <a:latin typeface="Trebuchet MS"/>
                <a:cs typeface="Trebuchet MS"/>
              </a:rPr>
              <a:t>dalam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Z</a:t>
            </a:r>
            <a:r>
              <a:rPr sz="1800" spc="-142" baseline="25462" dirty="0">
                <a:solidFill>
                  <a:srgbClr val="3C3C3C"/>
                </a:solidFill>
                <a:latin typeface="Trebuchet MS"/>
                <a:cs typeface="Trebuchet MS"/>
              </a:rPr>
              <a:t>’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,</a:t>
            </a:r>
            <a:r>
              <a:rPr sz="1800" spc="-2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erosi</a:t>
            </a:r>
            <a:r>
              <a:rPr sz="1800" spc="-229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13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rgbClr val="3C3C3C"/>
                </a:solidFill>
                <a:latin typeface="Trebuchet MS"/>
                <a:cs typeface="Trebuchet MS"/>
              </a:rPr>
              <a:t>oleh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8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dinyatakan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800" spc="-2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13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C3C3C"/>
                </a:solidFill>
                <a:latin typeface="Calibri"/>
                <a:cs typeface="Calibri"/>
              </a:rPr>
              <a:t>Ө</a:t>
            </a:r>
            <a:r>
              <a:rPr sz="1800" spc="90" dirty="0">
                <a:solidFill>
                  <a:srgbClr val="3C3C3C"/>
                </a:solidFill>
                <a:latin typeface="Calibri"/>
                <a:cs typeface="Calibri"/>
              </a:rPr>
              <a:t> </a:t>
            </a:r>
            <a:r>
              <a:rPr sz="1800" spc="-145" dirty="0">
                <a:solidFill>
                  <a:srgbClr val="3C3C3C"/>
                </a:solidFill>
                <a:latin typeface="Trebuchet MS"/>
                <a:cs typeface="Trebuchet MS"/>
              </a:rPr>
              <a:t>B,</a:t>
            </a:r>
            <a:endParaRPr sz="1800">
              <a:latin typeface="Trebuchet MS"/>
              <a:cs typeface="Trebuchet MS"/>
            </a:endParaRPr>
          </a:p>
          <a:p>
            <a:pPr marL="344170">
              <a:lnSpc>
                <a:spcPct val="100000"/>
              </a:lnSpc>
              <a:spcBef>
                <a:spcPts val="35"/>
              </a:spcBef>
            </a:pP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d</a:t>
            </a:r>
            <a:r>
              <a:rPr sz="1800" spc="-7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800" spc="-145" dirty="0">
                <a:solidFill>
                  <a:srgbClr val="3C3C3C"/>
                </a:solidFill>
                <a:latin typeface="Trebuchet MS"/>
                <a:cs typeface="Trebuchet MS"/>
              </a:rPr>
              <a:t>d</a:t>
            </a:r>
            <a:r>
              <a:rPr sz="1800" spc="-170" dirty="0">
                <a:solidFill>
                  <a:srgbClr val="3C3C3C"/>
                </a:solidFill>
                <a:latin typeface="Trebuchet MS"/>
                <a:cs typeface="Trebuchet MS"/>
              </a:rPr>
              <a:t>ef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inisika</a:t>
            </a:r>
            <a:r>
              <a:rPr sz="1800" spc="-13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35" dirty="0">
                <a:solidFill>
                  <a:srgbClr val="3C3C3C"/>
                </a:solidFill>
                <a:latin typeface="Trebuchet MS"/>
                <a:cs typeface="Trebuchet MS"/>
              </a:rPr>
              <a:t>sebaga</a:t>
            </a:r>
            <a:r>
              <a:rPr sz="1800" spc="-80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800" spc="-270" dirty="0">
                <a:solidFill>
                  <a:srgbClr val="3C3C3C"/>
                </a:solidFill>
                <a:latin typeface="Trebuchet MS"/>
                <a:cs typeface="Trebuchet MS"/>
              </a:rPr>
              <a:t>:</a:t>
            </a:r>
            <a:endParaRPr sz="1800">
              <a:latin typeface="Trebuchet MS"/>
              <a:cs typeface="Trebuchet MS"/>
            </a:endParaRPr>
          </a:p>
          <a:p>
            <a:pPr marL="667385" lvl="1" indent="-305435">
              <a:lnSpc>
                <a:spcPct val="100000"/>
              </a:lnSpc>
              <a:spcBef>
                <a:spcPts val="975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667385" algn="l"/>
                <a:tab pos="668020" algn="l"/>
              </a:tabLst>
            </a:pPr>
            <a:r>
              <a:rPr sz="1600" spc="12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3C3C3C"/>
                </a:solidFill>
                <a:latin typeface="Calibri"/>
                <a:cs typeface="Calibri"/>
              </a:rPr>
              <a:t>Ө</a:t>
            </a:r>
            <a:r>
              <a:rPr sz="1600" spc="90" dirty="0">
                <a:solidFill>
                  <a:srgbClr val="3C3C3C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90" dirty="0">
                <a:solidFill>
                  <a:srgbClr val="3C3C3C"/>
                </a:solidFill>
                <a:latin typeface="Trebuchet MS"/>
                <a:cs typeface="Trebuchet MS"/>
              </a:rPr>
              <a:t>=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{z|(B)</a:t>
            </a:r>
            <a:r>
              <a:rPr sz="1575" spc="-82" baseline="-21164" dirty="0">
                <a:solidFill>
                  <a:srgbClr val="3C3C3C"/>
                </a:solidFill>
                <a:latin typeface="Trebuchet MS"/>
                <a:cs typeface="Trebuchet MS"/>
              </a:rPr>
              <a:t>z</a:t>
            </a:r>
            <a:r>
              <a:rPr sz="1575" spc="202" baseline="-21164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3C3C3C"/>
                </a:solidFill>
                <a:latin typeface="Symbol"/>
                <a:cs typeface="Symbol"/>
              </a:rPr>
              <a:t></a:t>
            </a:r>
            <a:r>
              <a:rPr sz="1600" spc="-110" dirty="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sz="1600" spc="30" dirty="0">
                <a:solidFill>
                  <a:srgbClr val="3C3C3C"/>
                </a:solidFill>
                <a:latin typeface="Trebuchet MS"/>
                <a:cs typeface="Trebuchet MS"/>
              </a:rPr>
              <a:t>A}</a:t>
            </a:r>
            <a:endParaRPr sz="1600">
              <a:latin typeface="Trebuchet MS"/>
              <a:cs typeface="Trebuchet MS"/>
            </a:endParaRPr>
          </a:p>
          <a:p>
            <a:pPr marL="667385" marR="30480" lvl="1" indent="-305435">
              <a:lnSpc>
                <a:spcPct val="100000"/>
              </a:lnSpc>
              <a:spcBef>
                <a:spcPts val="1005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667385" algn="l"/>
                <a:tab pos="668020" algn="l"/>
              </a:tabLst>
            </a:pP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Persamaan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di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atas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menunjukkan</a:t>
            </a:r>
            <a:r>
              <a:rPr sz="16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0" dirty="0">
                <a:solidFill>
                  <a:srgbClr val="3C3C3C"/>
                </a:solidFill>
                <a:latin typeface="Trebuchet MS"/>
                <a:cs typeface="Trebuchet MS"/>
              </a:rPr>
              <a:t>bahwa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55" dirty="0">
                <a:solidFill>
                  <a:srgbClr val="3C3C3C"/>
                </a:solidFill>
                <a:latin typeface="Trebuchet MS"/>
                <a:cs typeface="Trebuchet MS"/>
              </a:rPr>
              <a:t>erosi</a:t>
            </a:r>
            <a:r>
              <a:rPr sz="1600" spc="-19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12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75" dirty="0">
                <a:solidFill>
                  <a:srgbClr val="3C3C3C"/>
                </a:solidFill>
                <a:latin typeface="Trebuchet MS"/>
                <a:cs typeface="Trebuchet MS"/>
              </a:rPr>
              <a:t>oleh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30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kumpulan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semua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titik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di </a:t>
            </a:r>
            <a:r>
              <a:rPr sz="1600" spc="-4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1600" spc="-120" dirty="0">
                <a:solidFill>
                  <a:srgbClr val="3C3C3C"/>
                </a:solidFill>
                <a:latin typeface="Trebuchet MS"/>
                <a:cs typeface="Trebuchet MS"/>
              </a:rPr>
              <a:t>an</a:t>
            </a:r>
            <a:r>
              <a:rPr sz="1600" spc="-16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85" dirty="0">
                <a:solidFill>
                  <a:srgbClr val="3C3C3C"/>
                </a:solidFill>
                <a:latin typeface="Trebuchet MS"/>
                <a:cs typeface="Trebuchet MS"/>
              </a:rPr>
              <a:t>ditra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nslas</a:t>
            </a:r>
            <a:r>
              <a:rPr sz="1600" spc="-7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ka</a:t>
            </a:r>
            <a:r>
              <a:rPr sz="1600" spc="-8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15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le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h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z</a:t>
            </a:r>
            <a:r>
              <a:rPr sz="16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di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30" dirty="0">
                <a:solidFill>
                  <a:srgbClr val="3C3C3C"/>
                </a:solidFill>
                <a:latin typeface="Trebuchet MS"/>
                <a:cs typeface="Trebuchet MS"/>
              </a:rPr>
              <a:t>dala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is</a:t>
            </a:r>
            <a:r>
              <a:rPr sz="1600" spc="-7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600" spc="-20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60" dirty="0">
                <a:solidFill>
                  <a:srgbClr val="3C3C3C"/>
                </a:solidFill>
                <a:latin typeface="Trebuchet MS"/>
                <a:cs typeface="Trebuchet MS"/>
              </a:rPr>
              <a:t>A.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09178" y="6054038"/>
            <a:ext cx="825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903062"/>
                </a:solidFill>
                <a:latin typeface="Trebuchet MS"/>
                <a:cs typeface="Trebuchet MS"/>
              </a:rPr>
              <a:t>9</a:t>
            </a:r>
            <a:endParaRPr sz="9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51266" y="6054038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903062"/>
                </a:solidFill>
                <a:latin typeface="Trebuchet MS"/>
                <a:cs typeface="Trebuchet MS"/>
              </a:rPr>
              <a:t>10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98194" y="5892495"/>
            <a:ext cx="66122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125" dirty="0">
                <a:latin typeface="Trebuchet MS"/>
                <a:cs typeface="Trebuchet MS"/>
              </a:rPr>
              <a:t>(a)</a:t>
            </a:r>
            <a:r>
              <a:rPr sz="1800" i="1" spc="-40" dirty="0">
                <a:latin typeface="Trebuchet MS"/>
                <a:cs typeface="Trebuchet MS"/>
              </a:rPr>
              <a:t> </a:t>
            </a:r>
            <a:r>
              <a:rPr sz="1800" i="1" spc="-155" dirty="0">
                <a:latin typeface="Trebuchet MS"/>
                <a:cs typeface="Trebuchet MS"/>
              </a:rPr>
              <a:t>himpunan</a:t>
            </a:r>
            <a:r>
              <a:rPr sz="1800" i="1" dirty="0">
                <a:latin typeface="Trebuchet MS"/>
                <a:cs typeface="Trebuchet MS"/>
              </a:rPr>
              <a:t> </a:t>
            </a:r>
            <a:r>
              <a:rPr sz="1800" i="1" spc="-195" dirty="0">
                <a:latin typeface="Trebuchet MS"/>
                <a:cs typeface="Trebuchet MS"/>
              </a:rPr>
              <a:t>obyek;</a:t>
            </a:r>
            <a:r>
              <a:rPr sz="1800" i="1" spc="-204" dirty="0">
                <a:latin typeface="Trebuchet MS"/>
                <a:cs typeface="Trebuchet MS"/>
              </a:rPr>
              <a:t> </a:t>
            </a:r>
            <a:r>
              <a:rPr sz="1800" i="1" spc="-145" dirty="0">
                <a:latin typeface="Trebuchet MS"/>
                <a:cs typeface="Trebuchet MS"/>
              </a:rPr>
              <a:t>(b)</a:t>
            </a:r>
            <a:r>
              <a:rPr sz="1800" i="1" spc="-40" dirty="0">
                <a:latin typeface="Trebuchet MS"/>
                <a:cs typeface="Trebuchet MS"/>
              </a:rPr>
              <a:t> </a:t>
            </a:r>
            <a:r>
              <a:rPr sz="1800" i="1" spc="-195" dirty="0">
                <a:latin typeface="Trebuchet MS"/>
                <a:cs typeface="Trebuchet MS"/>
              </a:rPr>
              <a:t>strel</a:t>
            </a:r>
            <a:r>
              <a:rPr sz="1800" i="1" spc="-50" dirty="0">
                <a:latin typeface="Trebuchet MS"/>
                <a:cs typeface="Trebuchet MS"/>
              </a:rPr>
              <a:t> </a:t>
            </a:r>
            <a:r>
              <a:rPr sz="1800" i="1" spc="-100" dirty="0">
                <a:latin typeface="Trebuchet MS"/>
                <a:cs typeface="Trebuchet MS"/>
              </a:rPr>
              <a:t>+;</a:t>
            </a:r>
            <a:r>
              <a:rPr sz="1800" i="1" spc="-220" dirty="0">
                <a:latin typeface="Trebuchet MS"/>
                <a:cs typeface="Trebuchet MS"/>
              </a:rPr>
              <a:t> </a:t>
            </a:r>
            <a:r>
              <a:rPr sz="1800" i="1" spc="-140" dirty="0">
                <a:latin typeface="Trebuchet MS"/>
                <a:cs typeface="Trebuchet MS"/>
              </a:rPr>
              <a:t>(c)</a:t>
            </a:r>
            <a:r>
              <a:rPr sz="1800" i="1" spc="-45" dirty="0">
                <a:latin typeface="Trebuchet MS"/>
                <a:cs typeface="Trebuchet MS"/>
              </a:rPr>
              <a:t> </a:t>
            </a:r>
            <a:r>
              <a:rPr sz="1800" i="1" spc="-175" dirty="0">
                <a:latin typeface="Trebuchet MS"/>
                <a:cs typeface="Trebuchet MS"/>
              </a:rPr>
              <a:t>erosi</a:t>
            </a:r>
            <a:r>
              <a:rPr sz="1800" i="1" spc="-45" dirty="0">
                <a:latin typeface="Trebuchet MS"/>
                <a:cs typeface="Trebuchet MS"/>
              </a:rPr>
              <a:t> </a:t>
            </a:r>
            <a:r>
              <a:rPr sz="1800" i="1" spc="-105" dirty="0">
                <a:latin typeface="Trebuchet MS"/>
                <a:cs typeface="Trebuchet MS"/>
              </a:rPr>
              <a:t>a</a:t>
            </a:r>
            <a:r>
              <a:rPr sz="1800" i="1" spc="-45" dirty="0">
                <a:latin typeface="Trebuchet MS"/>
                <a:cs typeface="Trebuchet MS"/>
              </a:rPr>
              <a:t> </a:t>
            </a:r>
            <a:r>
              <a:rPr sz="1800" i="1" spc="-190" dirty="0">
                <a:latin typeface="Trebuchet MS"/>
                <a:cs typeface="Trebuchet MS"/>
              </a:rPr>
              <a:t>oleh</a:t>
            </a:r>
            <a:r>
              <a:rPr sz="1800" i="1" spc="-35" dirty="0">
                <a:latin typeface="Trebuchet MS"/>
                <a:cs typeface="Trebuchet MS"/>
              </a:rPr>
              <a:t> </a:t>
            </a:r>
            <a:r>
              <a:rPr sz="1800" i="1" spc="-235" dirty="0">
                <a:latin typeface="Trebuchet MS"/>
                <a:cs typeface="Trebuchet MS"/>
              </a:rPr>
              <a:t>b;</a:t>
            </a:r>
            <a:r>
              <a:rPr sz="1800" i="1" spc="-210" dirty="0">
                <a:latin typeface="Trebuchet MS"/>
                <a:cs typeface="Trebuchet MS"/>
              </a:rPr>
              <a:t> </a:t>
            </a:r>
            <a:r>
              <a:rPr sz="1800" i="1" spc="-145" dirty="0">
                <a:latin typeface="Trebuchet MS"/>
                <a:cs typeface="Trebuchet MS"/>
              </a:rPr>
              <a:t>(d)</a:t>
            </a:r>
            <a:r>
              <a:rPr sz="1800" i="1" spc="-35" dirty="0">
                <a:latin typeface="Trebuchet MS"/>
                <a:cs typeface="Trebuchet MS"/>
              </a:rPr>
              <a:t> </a:t>
            </a:r>
            <a:r>
              <a:rPr sz="1800" i="1" spc="-195" dirty="0">
                <a:latin typeface="Trebuchet MS"/>
                <a:cs typeface="Trebuchet MS"/>
              </a:rPr>
              <a:t>strel</a:t>
            </a:r>
            <a:r>
              <a:rPr sz="1800" i="1" spc="-50" dirty="0">
                <a:latin typeface="Trebuchet MS"/>
                <a:cs typeface="Trebuchet MS"/>
              </a:rPr>
              <a:t> </a:t>
            </a:r>
            <a:r>
              <a:rPr sz="1800" i="1" spc="-190" dirty="0">
                <a:latin typeface="Trebuchet MS"/>
                <a:cs typeface="Trebuchet MS"/>
              </a:rPr>
              <a:t>vertikal;</a:t>
            </a:r>
            <a:r>
              <a:rPr sz="1800" i="1" spc="-220" dirty="0">
                <a:latin typeface="Trebuchet MS"/>
                <a:cs typeface="Trebuchet MS"/>
              </a:rPr>
              <a:t> </a:t>
            </a:r>
            <a:r>
              <a:rPr sz="1800" i="1" spc="-150" dirty="0">
                <a:latin typeface="Trebuchet MS"/>
                <a:cs typeface="Trebuchet MS"/>
              </a:rPr>
              <a:t>(e)</a:t>
            </a:r>
            <a:r>
              <a:rPr sz="1800" i="1" spc="-55" dirty="0">
                <a:latin typeface="Trebuchet MS"/>
                <a:cs typeface="Trebuchet MS"/>
              </a:rPr>
              <a:t> </a:t>
            </a:r>
            <a:r>
              <a:rPr sz="1800" i="1" spc="-175" dirty="0">
                <a:latin typeface="Trebuchet MS"/>
                <a:cs typeface="Trebuchet MS"/>
              </a:rPr>
              <a:t>erosi</a:t>
            </a:r>
            <a:r>
              <a:rPr sz="1800" i="1" spc="-35" dirty="0">
                <a:latin typeface="Trebuchet MS"/>
                <a:cs typeface="Trebuchet MS"/>
              </a:rPr>
              <a:t> </a:t>
            </a:r>
            <a:r>
              <a:rPr sz="1800" i="1" spc="-105" dirty="0">
                <a:latin typeface="Trebuchet MS"/>
                <a:cs typeface="Trebuchet MS"/>
              </a:rPr>
              <a:t>a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i="1" spc="-254" dirty="0">
                <a:latin typeface="Trebuchet MS"/>
                <a:cs typeface="Trebuchet MS"/>
              </a:rPr>
              <a:t>o</a:t>
            </a:r>
            <a:r>
              <a:rPr sz="1800" i="1" spc="-160" dirty="0">
                <a:latin typeface="Trebuchet MS"/>
                <a:cs typeface="Trebuchet MS"/>
              </a:rPr>
              <a:t>l</a:t>
            </a:r>
            <a:r>
              <a:rPr sz="1800" i="1" spc="-170" dirty="0">
                <a:latin typeface="Trebuchet MS"/>
                <a:cs typeface="Trebuchet MS"/>
              </a:rPr>
              <a:t>eh</a:t>
            </a:r>
            <a:r>
              <a:rPr sz="1800" i="1" spc="-30" dirty="0">
                <a:latin typeface="Trebuchet MS"/>
                <a:cs typeface="Trebuchet MS"/>
              </a:rPr>
              <a:t> </a:t>
            </a:r>
            <a:r>
              <a:rPr sz="1800" i="1" spc="-160" dirty="0">
                <a:latin typeface="Trebuchet MS"/>
                <a:cs typeface="Trebuchet MS"/>
              </a:rPr>
              <a:t>d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2334" y="735291"/>
            <a:ext cx="5056307" cy="433786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099428" y="1471929"/>
            <a:ext cx="21526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20" dirty="0">
                <a:latin typeface="Trebuchet MS"/>
                <a:cs typeface="Trebuchet MS"/>
              </a:rPr>
              <a:t>T</a:t>
            </a:r>
            <a:r>
              <a:rPr sz="1800" spc="-35" dirty="0">
                <a:latin typeface="Trebuchet MS"/>
                <a:cs typeface="Trebuchet MS"/>
              </a:rPr>
              <a:t>oo</a:t>
            </a:r>
            <a:r>
              <a:rPr sz="1800" spc="-15" dirty="0">
                <a:latin typeface="Trebuchet MS"/>
                <a:cs typeface="Trebuchet MS"/>
              </a:rPr>
              <a:t>l</a:t>
            </a:r>
            <a:r>
              <a:rPr sz="1800" spc="-40" dirty="0">
                <a:latin typeface="Trebuchet MS"/>
                <a:cs typeface="Trebuchet MS"/>
              </a:rPr>
              <a:t>b</a:t>
            </a:r>
            <a:r>
              <a:rPr sz="1800" spc="-65" dirty="0">
                <a:latin typeface="Trebuchet MS"/>
                <a:cs typeface="Trebuchet MS"/>
              </a:rPr>
              <a:t>o</a:t>
            </a:r>
            <a:r>
              <a:rPr sz="1800" spc="-5" dirty="0">
                <a:latin typeface="Trebuchet MS"/>
                <a:cs typeface="Trebuchet MS"/>
              </a:rPr>
              <a:t>x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145" dirty="0">
                <a:latin typeface="Trebuchet MS"/>
                <a:cs typeface="Trebuchet MS"/>
              </a:rPr>
              <a:t>d</a:t>
            </a:r>
            <a:r>
              <a:rPr sz="1800" spc="-70" dirty="0">
                <a:latin typeface="Trebuchet MS"/>
                <a:cs typeface="Trebuchet MS"/>
              </a:rPr>
              <a:t>i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125" dirty="0">
                <a:latin typeface="Trebuchet MS"/>
                <a:cs typeface="Trebuchet MS"/>
              </a:rPr>
              <a:t>M</a:t>
            </a:r>
            <a:r>
              <a:rPr sz="1800" spc="-50" dirty="0">
                <a:latin typeface="Trebuchet MS"/>
                <a:cs typeface="Trebuchet MS"/>
              </a:rPr>
              <a:t>A</a:t>
            </a:r>
            <a:r>
              <a:rPr sz="1800" spc="5" dirty="0">
                <a:latin typeface="Trebuchet MS"/>
                <a:cs typeface="Trebuchet MS"/>
              </a:rPr>
              <a:t>T</a:t>
            </a:r>
            <a:r>
              <a:rPr sz="1800" spc="10" dirty="0">
                <a:latin typeface="Trebuchet MS"/>
                <a:cs typeface="Trebuchet MS"/>
              </a:rPr>
              <a:t>L</a:t>
            </a:r>
            <a:r>
              <a:rPr sz="1800" spc="65" dirty="0">
                <a:latin typeface="Trebuchet MS"/>
                <a:cs typeface="Trebuchet MS"/>
              </a:rPr>
              <a:t>A</a:t>
            </a:r>
            <a:r>
              <a:rPr sz="1800" spc="55" dirty="0">
                <a:latin typeface="Trebuchet MS"/>
                <a:cs typeface="Trebuchet MS"/>
              </a:rPr>
              <a:t>B</a:t>
            </a:r>
            <a:r>
              <a:rPr sz="1800" spc="-270" dirty="0">
                <a:latin typeface="Trebuchet MS"/>
                <a:cs typeface="Trebuchet MS"/>
              </a:rPr>
              <a:t>: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105" dirty="0">
                <a:latin typeface="Trebuchet MS"/>
                <a:cs typeface="Trebuchet MS"/>
              </a:rPr>
              <a:t>&gt;&gt;</a:t>
            </a:r>
            <a:r>
              <a:rPr sz="1800" spc="-225" dirty="0">
                <a:latin typeface="Trebuchet MS"/>
                <a:cs typeface="Trebuchet MS"/>
              </a:rPr>
              <a:t> </a:t>
            </a:r>
            <a:r>
              <a:rPr sz="1800" spc="45" dirty="0">
                <a:latin typeface="Trebuchet MS"/>
                <a:cs typeface="Trebuchet MS"/>
              </a:rPr>
              <a:t>A2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=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ime</a:t>
            </a:r>
            <a:r>
              <a:rPr sz="1800" spc="-114" dirty="0">
                <a:latin typeface="Trebuchet MS"/>
                <a:cs typeface="Trebuchet MS"/>
              </a:rPr>
              <a:t>r</a:t>
            </a:r>
            <a:r>
              <a:rPr sz="1800" spc="-30" dirty="0">
                <a:latin typeface="Trebuchet MS"/>
                <a:cs typeface="Trebuchet MS"/>
              </a:rPr>
              <a:t>o</a:t>
            </a:r>
            <a:r>
              <a:rPr sz="1800" spc="-35" dirty="0">
                <a:latin typeface="Trebuchet MS"/>
                <a:cs typeface="Trebuchet MS"/>
              </a:rPr>
              <a:t>d</a:t>
            </a:r>
            <a:r>
              <a:rPr sz="1800" spc="-120" dirty="0">
                <a:latin typeface="Trebuchet MS"/>
                <a:cs typeface="Trebuchet MS"/>
              </a:rPr>
              <a:t>e</a:t>
            </a:r>
            <a:r>
              <a:rPr sz="1800" spc="-90" dirty="0">
                <a:latin typeface="Trebuchet MS"/>
                <a:cs typeface="Trebuchet MS"/>
              </a:rPr>
              <a:t>(</a:t>
            </a:r>
            <a:r>
              <a:rPr sz="1800" spc="-65" dirty="0">
                <a:latin typeface="Trebuchet MS"/>
                <a:cs typeface="Trebuchet MS"/>
              </a:rPr>
              <a:t>A,</a:t>
            </a:r>
            <a:r>
              <a:rPr sz="1800" spc="-210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B</a:t>
            </a:r>
            <a:r>
              <a:rPr sz="1800" spc="-80" dirty="0">
                <a:latin typeface="Trebuchet MS"/>
                <a:cs typeface="Trebuchet MS"/>
              </a:rPr>
              <a:t>)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76369" y="312163"/>
            <a:ext cx="2541367" cy="257610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351266" y="6054038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903062"/>
                </a:solidFill>
                <a:latin typeface="Trebuchet MS"/>
                <a:cs typeface="Trebuchet MS"/>
              </a:rPr>
              <a:t>11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3400" y="304800"/>
            <a:ext cx="2589276" cy="258927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74394" y="2920110"/>
            <a:ext cx="8509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0" dirty="0"/>
              <a:t>Citra</a:t>
            </a:r>
            <a:r>
              <a:rPr spc="-45" dirty="0"/>
              <a:t> </a:t>
            </a:r>
            <a:r>
              <a:rPr spc="-120" dirty="0"/>
              <a:t>asli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584575" y="2920110"/>
            <a:ext cx="2550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Trebuchet MS"/>
                <a:cs typeface="Trebuchet MS"/>
              </a:rPr>
              <a:t>E</a:t>
            </a:r>
            <a:r>
              <a:rPr sz="1800" spc="-80" dirty="0">
                <a:latin typeface="Trebuchet MS"/>
                <a:cs typeface="Trebuchet MS"/>
              </a:rPr>
              <a:t>r</a:t>
            </a:r>
            <a:r>
              <a:rPr sz="1800" spc="-5" dirty="0">
                <a:latin typeface="Trebuchet MS"/>
                <a:cs typeface="Trebuchet MS"/>
              </a:rPr>
              <a:t>os</a:t>
            </a:r>
            <a:r>
              <a:rPr sz="1800" spc="-120" dirty="0">
                <a:latin typeface="Trebuchet MS"/>
                <a:cs typeface="Trebuchet MS"/>
              </a:rPr>
              <a:t>i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d</a:t>
            </a:r>
            <a:r>
              <a:rPr sz="1800" spc="-120" dirty="0">
                <a:latin typeface="Trebuchet MS"/>
                <a:cs typeface="Trebuchet MS"/>
              </a:rPr>
              <a:t>engan</a:t>
            </a:r>
            <a:r>
              <a:rPr sz="1800" spc="-50" dirty="0">
                <a:latin typeface="Trebuchet MS"/>
                <a:cs typeface="Trebuchet MS"/>
              </a:rPr>
              <a:t> st</a:t>
            </a:r>
            <a:r>
              <a:rPr sz="1800" spc="-85" dirty="0">
                <a:latin typeface="Trebuchet MS"/>
                <a:cs typeface="Trebuchet MS"/>
              </a:rPr>
              <a:t>r</a:t>
            </a:r>
            <a:r>
              <a:rPr sz="1800" spc="-130" dirty="0">
                <a:latin typeface="Trebuchet MS"/>
                <a:cs typeface="Trebuchet MS"/>
              </a:rPr>
              <a:t>el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d</a:t>
            </a:r>
            <a:r>
              <a:rPr sz="1800" spc="-65" dirty="0">
                <a:latin typeface="Trebuchet MS"/>
                <a:cs typeface="Trebuchet MS"/>
              </a:rPr>
              <a:t>is</a:t>
            </a:r>
            <a:r>
              <a:rPr sz="1800" spc="-85" dirty="0">
                <a:latin typeface="Trebuchet MS"/>
                <a:cs typeface="Trebuchet MS"/>
              </a:rPr>
              <a:t>k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40" dirty="0">
                <a:latin typeface="Trebuchet MS"/>
                <a:cs typeface="Trebuchet MS"/>
              </a:rPr>
              <a:t>R</a:t>
            </a:r>
            <a:r>
              <a:rPr sz="1800" spc="30" dirty="0">
                <a:latin typeface="Trebuchet MS"/>
                <a:cs typeface="Trebuchet MS"/>
              </a:rPr>
              <a:t>=5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7169" y="3438364"/>
            <a:ext cx="2566938" cy="2569098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59740" y="5968695"/>
            <a:ext cx="2664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Trebuchet MS"/>
                <a:cs typeface="Trebuchet MS"/>
              </a:rPr>
              <a:t>E</a:t>
            </a:r>
            <a:r>
              <a:rPr sz="1800" spc="-80" dirty="0">
                <a:latin typeface="Trebuchet MS"/>
                <a:cs typeface="Trebuchet MS"/>
              </a:rPr>
              <a:t>r</a:t>
            </a:r>
            <a:r>
              <a:rPr sz="1800" spc="-5" dirty="0">
                <a:latin typeface="Trebuchet MS"/>
                <a:cs typeface="Trebuchet MS"/>
              </a:rPr>
              <a:t>os</a:t>
            </a:r>
            <a:r>
              <a:rPr sz="1800" spc="-120" dirty="0">
                <a:latin typeface="Trebuchet MS"/>
                <a:cs typeface="Trebuchet MS"/>
              </a:rPr>
              <a:t>i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d</a:t>
            </a:r>
            <a:r>
              <a:rPr sz="1800" spc="-120" dirty="0">
                <a:latin typeface="Trebuchet MS"/>
                <a:cs typeface="Trebuchet MS"/>
              </a:rPr>
              <a:t>engan</a:t>
            </a:r>
            <a:r>
              <a:rPr sz="1800" spc="-50" dirty="0">
                <a:latin typeface="Trebuchet MS"/>
                <a:cs typeface="Trebuchet MS"/>
              </a:rPr>
              <a:t> st</a:t>
            </a:r>
            <a:r>
              <a:rPr sz="1800" spc="-85" dirty="0">
                <a:latin typeface="Trebuchet MS"/>
                <a:cs typeface="Trebuchet MS"/>
              </a:rPr>
              <a:t>r</a:t>
            </a:r>
            <a:r>
              <a:rPr sz="1800" spc="-130" dirty="0">
                <a:latin typeface="Trebuchet MS"/>
                <a:cs typeface="Trebuchet MS"/>
              </a:rPr>
              <a:t>el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d</a:t>
            </a:r>
            <a:r>
              <a:rPr sz="1800" spc="-65" dirty="0">
                <a:latin typeface="Trebuchet MS"/>
                <a:cs typeface="Trebuchet MS"/>
              </a:rPr>
              <a:t>is</a:t>
            </a:r>
            <a:r>
              <a:rPr sz="1800" spc="-85" dirty="0">
                <a:latin typeface="Trebuchet MS"/>
                <a:cs typeface="Trebuchet MS"/>
              </a:rPr>
              <a:t>k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40" dirty="0">
                <a:latin typeface="Trebuchet MS"/>
                <a:cs typeface="Trebuchet MS"/>
              </a:rPr>
              <a:t>R</a:t>
            </a:r>
            <a:r>
              <a:rPr sz="1800" spc="5" dirty="0">
                <a:latin typeface="Trebuchet MS"/>
                <a:cs typeface="Trebuchet MS"/>
              </a:rPr>
              <a:t>=10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42793" y="3438392"/>
            <a:ext cx="2571438" cy="2577943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508375" y="5980582"/>
            <a:ext cx="2664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Trebuchet MS"/>
                <a:cs typeface="Trebuchet MS"/>
              </a:rPr>
              <a:t>E</a:t>
            </a:r>
            <a:r>
              <a:rPr sz="1800" spc="-80" dirty="0">
                <a:latin typeface="Trebuchet MS"/>
                <a:cs typeface="Trebuchet MS"/>
              </a:rPr>
              <a:t>r</a:t>
            </a:r>
            <a:r>
              <a:rPr sz="1800" spc="-5" dirty="0">
                <a:latin typeface="Trebuchet MS"/>
                <a:cs typeface="Trebuchet MS"/>
              </a:rPr>
              <a:t>os</a:t>
            </a:r>
            <a:r>
              <a:rPr sz="1800" spc="-120" dirty="0">
                <a:latin typeface="Trebuchet MS"/>
                <a:cs typeface="Trebuchet MS"/>
              </a:rPr>
              <a:t>i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d</a:t>
            </a:r>
            <a:r>
              <a:rPr sz="1800" spc="-120" dirty="0">
                <a:latin typeface="Trebuchet MS"/>
                <a:cs typeface="Trebuchet MS"/>
              </a:rPr>
              <a:t>engan</a:t>
            </a:r>
            <a:r>
              <a:rPr sz="1800" spc="-50" dirty="0">
                <a:latin typeface="Trebuchet MS"/>
                <a:cs typeface="Trebuchet MS"/>
              </a:rPr>
              <a:t> st</a:t>
            </a:r>
            <a:r>
              <a:rPr sz="1800" spc="-85" dirty="0">
                <a:latin typeface="Trebuchet MS"/>
                <a:cs typeface="Trebuchet MS"/>
              </a:rPr>
              <a:t>r</a:t>
            </a:r>
            <a:r>
              <a:rPr sz="1800" spc="-130" dirty="0">
                <a:latin typeface="Trebuchet MS"/>
                <a:cs typeface="Trebuchet MS"/>
              </a:rPr>
              <a:t>el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d</a:t>
            </a:r>
            <a:r>
              <a:rPr sz="1800" spc="-65" dirty="0">
                <a:latin typeface="Trebuchet MS"/>
                <a:cs typeface="Trebuchet MS"/>
              </a:rPr>
              <a:t>is</a:t>
            </a:r>
            <a:r>
              <a:rPr sz="1800" spc="-85" dirty="0">
                <a:latin typeface="Trebuchet MS"/>
                <a:cs typeface="Trebuchet MS"/>
              </a:rPr>
              <a:t>k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40" dirty="0">
                <a:latin typeface="Trebuchet MS"/>
                <a:cs typeface="Trebuchet MS"/>
              </a:rPr>
              <a:t>R</a:t>
            </a:r>
            <a:r>
              <a:rPr sz="1800" spc="5" dirty="0">
                <a:latin typeface="Trebuchet MS"/>
                <a:cs typeface="Trebuchet MS"/>
              </a:rPr>
              <a:t>=20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z="2800" spc="150" dirty="0">
                <a:solidFill>
                  <a:srgbClr val="FFFFFF"/>
                </a:solidFill>
              </a:rPr>
              <a:t>OPENING</a:t>
            </a:r>
            <a:r>
              <a:rPr sz="2800" spc="-80" dirty="0">
                <a:solidFill>
                  <a:srgbClr val="FFFFFF"/>
                </a:solidFill>
              </a:rPr>
              <a:t> </a:t>
            </a:r>
            <a:r>
              <a:rPr sz="2800" spc="275" dirty="0">
                <a:solidFill>
                  <a:srgbClr val="FFFFFF"/>
                </a:solidFill>
              </a:rPr>
              <a:t>DAN</a:t>
            </a:r>
            <a:r>
              <a:rPr sz="2800" spc="-90" dirty="0">
                <a:solidFill>
                  <a:srgbClr val="FFFFFF"/>
                </a:solidFill>
              </a:rPr>
              <a:t> </a:t>
            </a:r>
            <a:r>
              <a:rPr sz="2800" spc="155" dirty="0">
                <a:solidFill>
                  <a:srgbClr val="FFFFFF"/>
                </a:solidFill>
              </a:rPr>
              <a:t>CLOSING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600151" y="1751871"/>
            <a:ext cx="7748270" cy="3305175"/>
          </a:xfrm>
          <a:prstGeom prst="rect">
            <a:avLst/>
          </a:prstGeom>
        </p:spPr>
        <p:txBody>
          <a:bodyPr vert="horz" wrap="square" lIns="0" tIns="152400" rIns="0" bIns="0" rtlCol="0">
            <a:spAutoFit/>
          </a:bodyPr>
          <a:lstStyle/>
          <a:p>
            <a:pPr marL="344170" indent="-306705">
              <a:lnSpc>
                <a:spcPct val="100000"/>
              </a:lnSpc>
              <a:spcBef>
                <a:spcPts val="1200"/>
              </a:spcBef>
              <a:buClr>
                <a:srgbClr val="903062"/>
              </a:buClr>
              <a:buSzPct val="91176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700" spc="-80" dirty="0">
                <a:solidFill>
                  <a:srgbClr val="3C3C3C"/>
                </a:solidFill>
                <a:latin typeface="Trebuchet MS"/>
                <a:cs typeface="Trebuchet MS"/>
              </a:rPr>
              <a:t>Opening:</a:t>
            </a:r>
            <a:endParaRPr sz="1700">
              <a:latin typeface="Trebuchet MS"/>
              <a:cs typeface="Trebuchet MS"/>
            </a:endParaRPr>
          </a:p>
          <a:p>
            <a:pPr marL="667385" lvl="1" indent="-305435">
              <a:lnSpc>
                <a:spcPct val="100000"/>
              </a:lnSpc>
              <a:spcBef>
                <a:spcPts val="969"/>
              </a:spcBef>
              <a:buClr>
                <a:srgbClr val="903062"/>
              </a:buClr>
              <a:buSzPct val="90000"/>
              <a:buFont typeface="Cambria"/>
              <a:buChar char="◾"/>
              <a:tabLst>
                <a:tab pos="667385" algn="l"/>
                <a:tab pos="668020" algn="l"/>
              </a:tabLst>
            </a:pPr>
            <a:r>
              <a:rPr sz="1500" dirty="0">
                <a:solidFill>
                  <a:srgbClr val="3C3C3C"/>
                </a:solidFill>
                <a:latin typeface="Trebuchet MS"/>
                <a:cs typeface="Trebuchet MS"/>
              </a:rPr>
              <a:t>Me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500" spc="-120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h</a:t>
            </a:r>
            <a:r>
              <a:rPr sz="1500" spc="-15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85" dirty="0">
                <a:solidFill>
                  <a:srgbClr val="3C3C3C"/>
                </a:solidFill>
                <a:latin typeface="Trebuchet MS"/>
                <a:cs typeface="Trebuchet MS"/>
              </a:rPr>
              <a:t>luska</a:t>
            </a:r>
            <a:r>
              <a:rPr sz="1500" spc="-95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500" spc="-7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20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r>
              <a:rPr sz="1500" spc="-15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500" spc="-60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500" spc="-90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1500" spc="-75" dirty="0">
                <a:solidFill>
                  <a:srgbClr val="3C3C3C"/>
                </a:solidFill>
                <a:latin typeface="Trebuchet MS"/>
                <a:cs typeface="Trebuchet MS"/>
              </a:rPr>
              <a:t>-</a:t>
            </a:r>
            <a:r>
              <a:rPr sz="1500" spc="-120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r>
              <a:rPr sz="1500" spc="-15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500" spc="-60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500" spc="-80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150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90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500" spc="-85" dirty="0">
                <a:solidFill>
                  <a:srgbClr val="3C3C3C"/>
                </a:solidFill>
                <a:latin typeface="Trebuchet MS"/>
                <a:cs typeface="Trebuchet MS"/>
              </a:rPr>
              <a:t>e</a:t>
            </a:r>
            <a:r>
              <a:rPr sz="1500" spc="-8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t</a:t>
            </a:r>
            <a:r>
              <a:rPr sz="1500" spc="-95" dirty="0">
                <a:solidFill>
                  <a:srgbClr val="3C3C3C"/>
                </a:solidFill>
                <a:latin typeface="Trebuchet MS"/>
                <a:cs typeface="Trebuchet MS"/>
              </a:rPr>
              <a:t>u</a:t>
            </a: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500" spc="-7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35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500" spc="-4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500" spc="-110" dirty="0">
                <a:solidFill>
                  <a:srgbClr val="3C3C3C"/>
                </a:solidFill>
                <a:latin typeface="Trebuchet MS"/>
                <a:cs typeface="Trebuchet MS"/>
              </a:rPr>
              <a:t>y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ek</a:t>
            </a:r>
            <a:r>
              <a:rPr sz="1500" spc="-225" dirty="0">
                <a:solidFill>
                  <a:srgbClr val="3C3C3C"/>
                </a:solidFill>
                <a:latin typeface="Trebuchet MS"/>
                <a:cs typeface="Trebuchet MS"/>
              </a:rPr>
              <a:t>,</a:t>
            </a:r>
            <a:endParaRPr sz="1500">
              <a:latin typeface="Trebuchet MS"/>
              <a:cs typeface="Trebuchet MS"/>
            </a:endParaRPr>
          </a:p>
          <a:p>
            <a:pPr marL="667385" lvl="1" indent="-305435">
              <a:lnSpc>
                <a:spcPct val="100000"/>
              </a:lnSpc>
              <a:spcBef>
                <a:spcPts val="960"/>
              </a:spcBef>
              <a:buClr>
                <a:srgbClr val="903062"/>
              </a:buClr>
              <a:buSzPct val="90000"/>
              <a:buFont typeface="Cambria"/>
              <a:buChar char="◾"/>
              <a:tabLst>
                <a:tab pos="667385" algn="l"/>
                <a:tab pos="668020" algn="l"/>
              </a:tabLst>
            </a:pPr>
            <a:r>
              <a:rPr sz="1500" spc="-85" dirty="0">
                <a:solidFill>
                  <a:srgbClr val="3C3C3C"/>
                </a:solidFill>
                <a:latin typeface="Trebuchet MS"/>
                <a:cs typeface="Trebuchet MS"/>
              </a:rPr>
              <a:t>Menghilangkan</a:t>
            </a:r>
            <a:r>
              <a:rPr sz="15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14" dirty="0">
                <a:solidFill>
                  <a:srgbClr val="3C3C3C"/>
                </a:solidFill>
                <a:latin typeface="Trebuchet MS"/>
                <a:cs typeface="Trebuchet MS"/>
              </a:rPr>
              <a:t>bagian-bagian</a:t>
            </a:r>
            <a:r>
              <a:rPr sz="15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5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5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5" dirty="0">
                <a:solidFill>
                  <a:srgbClr val="3C3C3C"/>
                </a:solidFill>
                <a:latin typeface="Trebuchet MS"/>
                <a:cs typeface="Trebuchet MS"/>
              </a:rPr>
              <a:t>sempit,</a:t>
            </a:r>
            <a:r>
              <a:rPr sz="1500" spc="-204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endParaRPr sz="1500">
              <a:latin typeface="Trebuchet MS"/>
              <a:cs typeface="Trebuchet MS"/>
            </a:endParaRPr>
          </a:p>
          <a:p>
            <a:pPr marL="667385" lvl="1" indent="-305435">
              <a:lnSpc>
                <a:spcPct val="100000"/>
              </a:lnSpc>
              <a:spcBef>
                <a:spcPts val="960"/>
              </a:spcBef>
              <a:buClr>
                <a:srgbClr val="903062"/>
              </a:buClr>
              <a:buSzPct val="90000"/>
              <a:buFont typeface="Cambria"/>
              <a:buChar char="◾"/>
              <a:tabLst>
                <a:tab pos="667385" algn="l"/>
                <a:tab pos="668020" algn="l"/>
              </a:tabLst>
            </a:pPr>
            <a:r>
              <a:rPr sz="1500" spc="-85" dirty="0">
                <a:solidFill>
                  <a:srgbClr val="3C3C3C"/>
                </a:solidFill>
                <a:latin typeface="Trebuchet MS"/>
                <a:cs typeface="Trebuchet MS"/>
              </a:rPr>
              <a:t>Menghilangkan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90" dirty="0">
                <a:solidFill>
                  <a:srgbClr val="3C3C3C"/>
                </a:solidFill>
                <a:latin typeface="Trebuchet MS"/>
                <a:cs typeface="Trebuchet MS"/>
              </a:rPr>
              <a:t>penonjolan-penonjolan</a:t>
            </a:r>
            <a:r>
              <a:rPr sz="15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5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10" dirty="0">
                <a:solidFill>
                  <a:srgbClr val="3C3C3C"/>
                </a:solidFill>
                <a:latin typeface="Trebuchet MS"/>
                <a:cs typeface="Trebuchet MS"/>
              </a:rPr>
              <a:t>tipis.</a:t>
            </a:r>
            <a:endParaRPr sz="1500">
              <a:latin typeface="Trebuchet MS"/>
              <a:cs typeface="Trebuchet MS"/>
            </a:endParaRPr>
          </a:p>
          <a:p>
            <a:pPr marL="344170" indent="-306705">
              <a:lnSpc>
                <a:spcPct val="100000"/>
              </a:lnSpc>
              <a:spcBef>
                <a:spcPts val="1000"/>
              </a:spcBef>
              <a:buClr>
                <a:srgbClr val="903062"/>
              </a:buClr>
              <a:buSzPct val="91176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700" spc="-105" dirty="0">
                <a:solidFill>
                  <a:srgbClr val="3C3C3C"/>
                </a:solidFill>
                <a:latin typeface="Trebuchet MS"/>
                <a:cs typeface="Trebuchet MS"/>
              </a:rPr>
              <a:t>Formula:</a:t>
            </a:r>
            <a:endParaRPr sz="1700">
              <a:latin typeface="Trebuchet MS"/>
              <a:cs typeface="Trebuchet MS"/>
            </a:endParaRPr>
          </a:p>
          <a:p>
            <a:pPr marL="667385" lvl="1" indent="-305435">
              <a:lnSpc>
                <a:spcPct val="100000"/>
              </a:lnSpc>
              <a:spcBef>
                <a:spcPts val="944"/>
              </a:spcBef>
              <a:buClr>
                <a:srgbClr val="903062"/>
              </a:buClr>
              <a:buSzPct val="90000"/>
              <a:buFont typeface="Cambria"/>
              <a:buChar char="◾"/>
              <a:tabLst>
                <a:tab pos="667385" algn="l"/>
                <a:tab pos="668020" algn="l"/>
              </a:tabLst>
            </a:pPr>
            <a:r>
              <a:rPr sz="1500" spc="114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C3C3C"/>
                </a:solidFill>
                <a:latin typeface="Tahoma"/>
                <a:cs typeface="Tahoma"/>
              </a:rPr>
              <a:t>○</a:t>
            </a:r>
            <a:r>
              <a:rPr sz="1500" spc="-80" dirty="0">
                <a:solidFill>
                  <a:srgbClr val="3C3C3C"/>
                </a:solidFill>
                <a:latin typeface="Tahoma"/>
                <a:cs typeface="Tahoma"/>
              </a:rPr>
              <a:t> </a:t>
            </a:r>
            <a:r>
              <a:rPr sz="1500" spc="-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85" dirty="0">
                <a:solidFill>
                  <a:srgbClr val="3C3C3C"/>
                </a:solidFill>
                <a:latin typeface="Trebuchet MS"/>
                <a:cs typeface="Trebuchet MS"/>
              </a:rPr>
              <a:t>=</a:t>
            </a:r>
            <a:r>
              <a:rPr sz="15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20" dirty="0">
                <a:solidFill>
                  <a:srgbClr val="3C3C3C"/>
                </a:solidFill>
                <a:latin typeface="Trebuchet MS"/>
                <a:cs typeface="Trebuchet MS"/>
              </a:rPr>
              <a:t>(A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C3C3C"/>
                </a:solidFill>
                <a:latin typeface="Calibri"/>
                <a:cs typeface="Calibri"/>
              </a:rPr>
              <a:t>Ө</a:t>
            </a:r>
            <a:r>
              <a:rPr sz="1500" spc="65" dirty="0">
                <a:solidFill>
                  <a:srgbClr val="3C3C3C"/>
                </a:solidFill>
                <a:latin typeface="Calibri"/>
                <a:cs typeface="Calibri"/>
              </a:rPr>
              <a:t> </a:t>
            </a: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B)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C3C3C"/>
                </a:solidFill>
                <a:latin typeface="Symbol"/>
                <a:cs typeface="Symbol"/>
              </a:rPr>
              <a:t></a:t>
            </a:r>
            <a:r>
              <a:rPr sz="1500" spc="30" dirty="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endParaRPr sz="1500">
              <a:latin typeface="Trebuchet MS"/>
              <a:cs typeface="Trebuchet MS"/>
            </a:endParaRPr>
          </a:p>
          <a:p>
            <a:pPr marL="667385" lvl="1" indent="-305435">
              <a:lnSpc>
                <a:spcPct val="100000"/>
              </a:lnSpc>
              <a:spcBef>
                <a:spcPts val="985"/>
              </a:spcBef>
              <a:buClr>
                <a:srgbClr val="903062"/>
              </a:buClr>
              <a:buSzPct val="90000"/>
              <a:buFont typeface="Cambria"/>
              <a:buChar char="◾"/>
              <a:tabLst>
                <a:tab pos="667385" algn="l"/>
                <a:tab pos="668020" algn="l"/>
              </a:tabLst>
            </a:pPr>
            <a:r>
              <a:rPr sz="1500" spc="-35" dirty="0">
                <a:solidFill>
                  <a:srgbClr val="3C3C3C"/>
                </a:solidFill>
                <a:latin typeface="Trebuchet MS"/>
                <a:cs typeface="Trebuchet MS"/>
              </a:rPr>
              <a:t>Operasi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75" dirty="0">
                <a:solidFill>
                  <a:srgbClr val="3C3C3C"/>
                </a:solidFill>
                <a:latin typeface="Trebuchet MS"/>
                <a:cs typeface="Trebuchet MS"/>
              </a:rPr>
              <a:t>opening</a:t>
            </a:r>
            <a:r>
              <a:rPr sz="1500" spc="-2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114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65" dirty="0">
                <a:solidFill>
                  <a:srgbClr val="3C3C3C"/>
                </a:solidFill>
                <a:latin typeface="Trebuchet MS"/>
                <a:cs typeface="Trebuchet MS"/>
              </a:rPr>
              <a:t>oleh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20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5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erosi</a:t>
            </a:r>
            <a:r>
              <a:rPr sz="1500" spc="-19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114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65" dirty="0">
                <a:solidFill>
                  <a:srgbClr val="3C3C3C"/>
                </a:solidFill>
                <a:latin typeface="Trebuchet MS"/>
                <a:cs typeface="Trebuchet MS"/>
              </a:rPr>
              <a:t>oleh</a:t>
            </a:r>
            <a:r>
              <a:rPr sz="15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20" dirty="0">
                <a:solidFill>
                  <a:srgbClr val="3C3C3C"/>
                </a:solidFill>
                <a:latin typeface="Trebuchet MS"/>
                <a:cs typeface="Trebuchet MS"/>
              </a:rPr>
              <a:t>B,</a:t>
            </a:r>
            <a:r>
              <a:rPr sz="1500" spc="-17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85" dirty="0">
                <a:solidFill>
                  <a:srgbClr val="3C3C3C"/>
                </a:solidFill>
                <a:latin typeface="Trebuchet MS"/>
                <a:cs typeface="Trebuchet MS"/>
              </a:rPr>
              <a:t>diikuti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5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dilasi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95" dirty="0">
                <a:solidFill>
                  <a:srgbClr val="3C3C3C"/>
                </a:solidFill>
                <a:latin typeface="Trebuchet MS"/>
                <a:cs typeface="Trebuchet MS"/>
              </a:rPr>
              <a:t>hasil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75" dirty="0">
                <a:solidFill>
                  <a:srgbClr val="3C3C3C"/>
                </a:solidFill>
                <a:latin typeface="Trebuchet MS"/>
                <a:cs typeface="Trebuchet MS"/>
              </a:rPr>
              <a:t>tersebut</a:t>
            </a:r>
            <a:r>
              <a:rPr sz="15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endParaRPr sz="1500">
              <a:latin typeface="Trebuchet MS"/>
              <a:cs typeface="Trebuchet MS"/>
            </a:endParaRPr>
          </a:p>
          <a:p>
            <a:pPr marL="344170" indent="-306705">
              <a:lnSpc>
                <a:spcPct val="100000"/>
              </a:lnSpc>
              <a:spcBef>
                <a:spcPts val="1000"/>
              </a:spcBef>
              <a:buClr>
                <a:srgbClr val="903062"/>
              </a:buClr>
              <a:buSzPct val="91176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700" spc="-110" dirty="0">
                <a:solidFill>
                  <a:srgbClr val="3C3C3C"/>
                </a:solidFill>
                <a:latin typeface="Trebuchet MS"/>
                <a:cs typeface="Trebuchet MS"/>
              </a:rPr>
              <a:t>Pa</a:t>
            </a:r>
            <a:r>
              <a:rPr sz="1700" spc="-114" dirty="0">
                <a:solidFill>
                  <a:srgbClr val="3C3C3C"/>
                </a:solidFill>
                <a:latin typeface="Trebuchet MS"/>
                <a:cs typeface="Trebuchet MS"/>
              </a:rPr>
              <a:t>d</a:t>
            </a:r>
            <a:r>
              <a:rPr sz="1700" spc="-140" dirty="0">
                <a:solidFill>
                  <a:srgbClr val="3C3C3C"/>
                </a:solidFill>
                <a:latin typeface="Trebuchet MS"/>
                <a:cs typeface="Trebuchet MS"/>
              </a:rPr>
              <a:t>an</a:t>
            </a:r>
            <a:r>
              <a:rPr sz="1700" spc="-13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700" spc="-8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7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200" dirty="0">
                <a:solidFill>
                  <a:srgbClr val="3C3C3C"/>
                </a:solidFill>
                <a:latin typeface="Trebuchet MS"/>
                <a:cs typeface="Trebuchet MS"/>
              </a:rPr>
              <a:t>f</a:t>
            </a:r>
            <a:r>
              <a:rPr sz="1700" spc="-85" dirty="0">
                <a:solidFill>
                  <a:srgbClr val="3C3C3C"/>
                </a:solidFill>
                <a:latin typeface="Trebuchet MS"/>
                <a:cs typeface="Trebuchet MS"/>
              </a:rPr>
              <a:t>ung</a:t>
            </a:r>
            <a:r>
              <a:rPr sz="1700" spc="-60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1700" spc="-114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700" spc="-254" dirty="0">
                <a:solidFill>
                  <a:srgbClr val="3C3C3C"/>
                </a:solidFill>
                <a:latin typeface="Trebuchet MS"/>
                <a:cs typeface="Trebuchet MS"/>
              </a:rPr>
              <a:t>:</a:t>
            </a:r>
            <a:endParaRPr sz="1700">
              <a:latin typeface="Trebuchet MS"/>
              <a:cs typeface="Trebuchet MS"/>
            </a:endParaRPr>
          </a:p>
          <a:p>
            <a:pPr marL="667385" lvl="1" indent="-305435">
              <a:lnSpc>
                <a:spcPct val="100000"/>
              </a:lnSpc>
              <a:spcBef>
                <a:spcPts val="980"/>
              </a:spcBef>
              <a:buClr>
                <a:srgbClr val="903062"/>
              </a:buClr>
              <a:buSzPct val="90000"/>
              <a:buFont typeface="Cambria"/>
              <a:buChar char="◾"/>
              <a:tabLst>
                <a:tab pos="667385" algn="l"/>
                <a:tab pos="668020" algn="l"/>
              </a:tabLst>
            </a:pPr>
            <a:r>
              <a:rPr sz="1500" spc="11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dirty="0">
                <a:solidFill>
                  <a:srgbClr val="3C3C3C"/>
                </a:solidFill>
                <a:latin typeface="Tahoma"/>
                <a:cs typeface="Tahoma"/>
              </a:rPr>
              <a:t>○</a:t>
            </a:r>
            <a:r>
              <a:rPr sz="1500" spc="-55" dirty="0">
                <a:solidFill>
                  <a:srgbClr val="3C3C3C"/>
                </a:solidFill>
                <a:latin typeface="Tahoma"/>
                <a:cs typeface="Tahoma"/>
              </a:rPr>
              <a:t> </a:t>
            </a:r>
            <a:r>
              <a:rPr sz="1500" spc="-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85" dirty="0">
                <a:solidFill>
                  <a:srgbClr val="3C3C3C"/>
                </a:solidFill>
                <a:latin typeface="Trebuchet MS"/>
                <a:cs typeface="Trebuchet MS"/>
              </a:rPr>
              <a:t>=</a:t>
            </a:r>
            <a:r>
              <a:rPr sz="15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5" dirty="0">
                <a:solidFill>
                  <a:srgbClr val="3C3C3C"/>
                </a:solidFill>
                <a:latin typeface="Symbol"/>
                <a:cs typeface="Symbol"/>
              </a:rPr>
              <a:t></a:t>
            </a:r>
            <a:r>
              <a:rPr sz="1500" spc="-35" dirty="0">
                <a:solidFill>
                  <a:srgbClr val="3C3C3C"/>
                </a:solidFill>
                <a:latin typeface="Trebuchet MS"/>
                <a:cs typeface="Trebuchet MS"/>
              </a:rPr>
              <a:t>{(</a:t>
            </a:r>
            <a:r>
              <a:rPr sz="1500" spc="-60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500" spc="-80" dirty="0">
                <a:solidFill>
                  <a:srgbClr val="3C3C3C"/>
                </a:solidFill>
                <a:latin typeface="Trebuchet MS"/>
                <a:cs typeface="Trebuchet MS"/>
              </a:rPr>
              <a:t>)</a:t>
            </a:r>
            <a:r>
              <a:rPr sz="1500" spc="-89" baseline="-19444" dirty="0">
                <a:solidFill>
                  <a:srgbClr val="3C3C3C"/>
                </a:solidFill>
                <a:latin typeface="Trebuchet MS"/>
                <a:cs typeface="Trebuchet MS"/>
              </a:rPr>
              <a:t>z</a:t>
            </a:r>
            <a:r>
              <a:rPr sz="1500" spc="-409" dirty="0">
                <a:solidFill>
                  <a:srgbClr val="3C3C3C"/>
                </a:solidFill>
                <a:latin typeface="Trebuchet MS"/>
                <a:cs typeface="Trebuchet MS"/>
              </a:rPr>
              <a:t>|</a:t>
            </a:r>
            <a:r>
              <a:rPr sz="1500" spc="-35" dirty="0">
                <a:solidFill>
                  <a:srgbClr val="3C3C3C"/>
                </a:solidFill>
                <a:latin typeface="Trebuchet MS"/>
                <a:cs typeface="Trebuchet MS"/>
              </a:rPr>
              <a:t>(</a:t>
            </a:r>
            <a:r>
              <a:rPr sz="1500" spc="-5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500" spc="-75" dirty="0">
                <a:solidFill>
                  <a:srgbClr val="3C3C3C"/>
                </a:solidFill>
                <a:latin typeface="Trebuchet MS"/>
                <a:cs typeface="Trebuchet MS"/>
              </a:rPr>
              <a:t>)</a:t>
            </a:r>
            <a:r>
              <a:rPr sz="1500" spc="-89" baseline="-19444" dirty="0">
                <a:solidFill>
                  <a:srgbClr val="3C3C3C"/>
                </a:solidFill>
                <a:latin typeface="Trebuchet MS"/>
                <a:cs typeface="Trebuchet MS"/>
              </a:rPr>
              <a:t>z</a:t>
            </a:r>
            <a:r>
              <a:rPr sz="1500" spc="217" baseline="-19444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C3C3C"/>
                </a:solidFill>
                <a:latin typeface="Symbol"/>
                <a:cs typeface="Symbol"/>
              </a:rPr>
              <a:t></a:t>
            </a:r>
            <a:r>
              <a:rPr sz="1500" spc="-105" dirty="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sz="1500" spc="25" dirty="0">
                <a:solidFill>
                  <a:srgbClr val="3C3C3C"/>
                </a:solidFill>
                <a:latin typeface="Trebuchet MS"/>
                <a:cs typeface="Trebuchet MS"/>
              </a:rPr>
              <a:t>A}</a:t>
            </a:r>
            <a:endParaRPr sz="15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57600" y="4800600"/>
            <a:ext cx="4800600" cy="174193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z="2800" spc="150" dirty="0">
                <a:solidFill>
                  <a:srgbClr val="FFFFFF"/>
                </a:solidFill>
              </a:rPr>
              <a:t>OPENING</a:t>
            </a:r>
            <a:r>
              <a:rPr sz="2800" spc="-80" dirty="0">
                <a:solidFill>
                  <a:srgbClr val="FFFFFF"/>
                </a:solidFill>
              </a:rPr>
              <a:t> </a:t>
            </a:r>
            <a:r>
              <a:rPr sz="2800" spc="275" dirty="0">
                <a:solidFill>
                  <a:srgbClr val="FFFFFF"/>
                </a:solidFill>
              </a:rPr>
              <a:t>DAN</a:t>
            </a:r>
            <a:r>
              <a:rPr sz="2800" spc="-90" dirty="0">
                <a:solidFill>
                  <a:srgbClr val="FFFFFF"/>
                </a:solidFill>
              </a:rPr>
              <a:t> </a:t>
            </a:r>
            <a:r>
              <a:rPr sz="2800" spc="155" dirty="0">
                <a:solidFill>
                  <a:srgbClr val="FFFFFF"/>
                </a:solidFill>
              </a:rPr>
              <a:t>CLOSING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651763" y="1971388"/>
            <a:ext cx="7419340" cy="2399665"/>
          </a:xfrm>
          <a:prstGeom prst="rect">
            <a:avLst/>
          </a:prstGeom>
        </p:spPr>
        <p:txBody>
          <a:bodyPr vert="horz" wrap="square" lIns="0" tIns="126364" rIns="0" bIns="0" rtlCol="0">
            <a:spAutoFit/>
          </a:bodyPr>
          <a:lstStyle/>
          <a:p>
            <a:pPr marL="318770" indent="-306705">
              <a:lnSpc>
                <a:spcPct val="100000"/>
              </a:lnSpc>
              <a:spcBef>
                <a:spcPts val="994"/>
              </a:spcBef>
              <a:buClr>
                <a:srgbClr val="903062"/>
              </a:buClr>
              <a:buSzPct val="9117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700" spc="185" dirty="0">
                <a:solidFill>
                  <a:srgbClr val="3C3C3C"/>
                </a:solidFill>
                <a:latin typeface="Trebuchet MS"/>
                <a:cs typeface="Trebuchet MS"/>
              </a:rPr>
              <a:t>C</a:t>
            </a:r>
            <a:r>
              <a:rPr sz="1700" spc="-45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1700" spc="-75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700" spc="-90" dirty="0">
                <a:solidFill>
                  <a:srgbClr val="3C3C3C"/>
                </a:solidFill>
                <a:latin typeface="Trebuchet MS"/>
                <a:cs typeface="Trebuchet MS"/>
              </a:rPr>
              <a:t>sing</a:t>
            </a:r>
            <a:r>
              <a:rPr sz="17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90" dirty="0">
                <a:solidFill>
                  <a:srgbClr val="3C3C3C"/>
                </a:solidFill>
                <a:latin typeface="Trebuchet MS"/>
                <a:cs typeface="Trebuchet MS"/>
              </a:rPr>
              <a:t>cen</a:t>
            </a:r>
            <a:r>
              <a:rPr sz="1700" spc="-105" dirty="0">
                <a:solidFill>
                  <a:srgbClr val="3C3C3C"/>
                </a:solidFill>
                <a:latin typeface="Trebuchet MS"/>
                <a:cs typeface="Trebuchet MS"/>
              </a:rPr>
              <a:t>d</a:t>
            </a:r>
            <a:r>
              <a:rPr sz="1700" spc="-80" dirty="0">
                <a:solidFill>
                  <a:srgbClr val="3C3C3C"/>
                </a:solidFill>
                <a:latin typeface="Trebuchet MS"/>
                <a:cs typeface="Trebuchet MS"/>
              </a:rPr>
              <a:t>erung</a:t>
            </a:r>
            <a:r>
              <a:rPr sz="17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110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1700" spc="-114" dirty="0">
                <a:solidFill>
                  <a:srgbClr val="3C3C3C"/>
                </a:solidFill>
                <a:latin typeface="Trebuchet MS"/>
                <a:cs typeface="Trebuchet MS"/>
              </a:rPr>
              <a:t>engh</a:t>
            </a:r>
            <a:r>
              <a:rPr sz="1700" spc="-10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700" spc="-95" dirty="0">
                <a:solidFill>
                  <a:srgbClr val="3C3C3C"/>
                </a:solidFill>
                <a:latin typeface="Trebuchet MS"/>
                <a:cs typeface="Trebuchet MS"/>
              </a:rPr>
              <a:t>lusk</a:t>
            </a:r>
            <a:r>
              <a:rPr sz="1700" spc="-10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700" spc="-8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7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145" dirty="0">
                <a:solidFill>
                  <a:srgbClr val="3C3C3C"/>
                </a:solidFill>
                <a:latin typeface="Trebuchet MS"/>
                <a:cs typeface="Trebuchet MS"/>
              </a:rPr>
              <a:t>ga</a:t>
            </a:r>
            <a:r>
              <a:rPr sz="1700" spc="-45" dirty="0">
                <a:solidFill>
                  <a:srgbClr val="3C3C3C"/>
                </a:solidFill>
                <a:latin typeface="Trebuchet MS"/>
                <a:cs typeface="Trebuchet MS"/>
              </a:rPr>
              <a:t>ris</a:t>
            </a:r>
            <a:r>
              <a:rPr sz="1700" spc="-75" dirty="0">
                <a:solidFill>
                  <a:srgbClr val="3C3C3C"/>
                </a:solidFill>
                <a:latin typeface="Trebuchet MS"/>
                <a:cs typeface="Trebuchet MS"/>
              </a:rPr>
              <a:t>-</a:t>
            </a:r>
            <a:r>
              <a:rPr sz="1700" spc="-145" dirty="0">
                <a:solidFill>
                  <a:srgbClr val="3C3C3C"/>
                </a:solidFill>
                <a:latin typeface="Trebuchet MS"/>
                <a:cs typeface="Trebuchet MS"/>
              </a:rPr>
              <a:t>ga</a:t>
            </a:r>
            <a:r>
              <a:rPr sz="1700" spc="-45" dirty="0">
                <a:solidFill>
                  <a:srgbClr val="3C3C3C"/>
                </a:solidFill>
                <a:latin typeface="Trebuchet MS"/>
                <a:cs typeface="Trebuchet MS"/>
              </a:rPr>
              <a:t>ris</a:t>
            </a:r>
            <a:r>
              <a:rPr sz="17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85" dirty="0">
                <a:solidFill>
                  <a:srgbClr val="3C3C3C"/>
                </a:solidFill>
                <a:latin typeface="Trebuchet MS"/>
                <a:cs typeface="Trebuchet MS"/>
              </a:rPr>
              <a:t>bentuk </a:t>
            </a:r>
            <a:r>
              <a:rPr sz="1700" spc="-114" dirty="0">
                <a:solidFill>
                  <a:srgbClr val="3C3C3C"/>
                </a:solidFill>
                <a:latin typeface="Trebuchet MS"/>
                <a:cs typeface="Trebuchet MS"/>
              </a:rPr>
              <a:t>te</a:t>
            </a:r>
            <a:r>
              <a:rPr sz="1700" spc="-110" dirty="0">
                <a:solidFill>
                  <a:srgbClr val="3C3C3C"/>
                </a:solidFill>
                <a:latin typeface="Trebuchet MS"/>
                <a:cs typeface="Trebuchet MS"/>
              </a:rPr>
              <a:t>t</a:t>
            </a:r>
            <a:r>
              <a:rPr sz="1700" spc="-18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700" spc="-105" dirty="0">
                <a:solidFill>
                  <a:srgbClr val="3C3C3C"/>
                </a:solidFill>
                <a:latin typeface="Trebuchet MS"/>
                <a:cs typeface="Trebuchet MS"/>
              </a:rPr>
              <a:t>pi</a:t>
            </a:r>
            <a:r>
              <a:rPr sz="17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95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700" spc="-114" dirty="0">
                <a:solidFill>
                  <a:srgbClr val="3C3C3C"/>
                </a:solidFill>
                <a:latin typeface="Trebuchet MS"/>
                <a:cs typeface="Trebuchet MS"/>
              </a:rPr>
              <a:t>ebalik</a:t>
            </a:r>
            <a:r>
              <a:rPr sz="1700" spc="-13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700" spc="-8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7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90" dirty="0">
                <a:solidFill>
                  <a:srgbClr val="3C3C3C"/>
                </a:solidFill>
                <a:latin typeface="Trebuchet MS"/>
                <a:cs typeface="Trebuchet MS"/>
              </a:rPr>
              <a:t>dari</a:t>
            </a:r>
            <a:r>
              <a:rPr sz="17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85" dirty="0">
                <a:solidFill>
                  <a:srgbClr val="3C3C3C"/>
                </a:solidFill>
                <a:latin typeface="Trebuchet MS"/>
                <a:cs typeface="Trebuchet MS"/>
              </a:rPr>
              <a:t>open</a:t>
            </a:r>
            <a:r>
              <a:rPr sz="1700" spc="-5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700" spc="-155" dirty="0">
                <a:solidFill>
                  <a:srgbClr val="3C3C3C"/>
                </a:solidFill>
                <a:latin typeface="Trebuchet MS"/>
                <a:cs typeface="Trebuchet MS"/>
              </a:rPr>
              <a:t>ng,</a:t>
            </a:r>
            <a:endParaRPr sz="1700">
              <a:latin typeface="Trebuchet MS"/>
              <a:cs typeface="Trebuchet MS"/>
            </a:endParaRPr>
          </a:p>
          <a:p>
            <a:pPr marL="641985" lvl="1" indent="-305435">
              <a:lnSpc>
                <a:spcPct val="100000"/>
              </a:lnSpc>
              <a:spcBef>
                <a:spcPts val="790"/>
              </a:spcBef>
              <a:buClr>
                <a:srgbClr val="903062"/>
              </a:buClr>
              <a:buSzPct val="90000"/>
              <a:buFont typeface="Cambria"/>
              <a:buChar char="◾"/>
              <a:tabLst>
                <a:tab pos="641985" algn="l"/>
                <a:tab pos="642620" algn="l"/>
              </a:tabLst>
            </a:pPr>
            <a:r>
              <a:rPr sz="1500" dirty="0">
                <a:solidFill>
                  <a:srgbClr val="3C3C3C"/>
                </a:solidFill>
                <a:latin typeface="Trebuchet MS"/>
                <a:cs typeface="Trebuchet MS"/>
              </a:rPr>
              <a:t>Me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500" spc="-75" dirty="0">
                <a:solidFill>
                  <a:srgbClr val="3C3C3C"/>
                </a:solidFill>
                <a:latin typeface="Trebuchet MS"/>
                <a:cs typeface="Trebuchet MS"/>
              </a:rPr>
              <a:t>ol</a:t>
            </a:r>
            <a:r>
              <a:rPr sz="1500" spc="-10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5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90" dirty="0">
                <a:solidFill>
                  <a:srgbClr val="3C3C3C"/>
                </a:solidFill>
                <a:latin typeface="Trebuchet MS"/>
                <a:cs typeface="Trebuchet MS"/>
              </a:rPr>
              <a:t>p</a:t>
            </a:r>
            <a:r>
              <a:rPr sz="1500" spc="-95" dirty="0">
                <a:solidFill>
                  <a:srgbClr val="3C3C3C"/>
                </a:solidFill>
                <a:latin typeface="Trebuchet MS"/>
                <a:cs typeface="Trebuchet MS"/>
              </a:rPr>
              <a:t>ec</a:t>
            </a:r>
            <a:r>
              <a:rPr sz="1500" spc="-15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h</a:t>
            </a:r>
            <a:r>
              <a:rPr sz="1500" spc="-15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6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500" spc="-75" dirty="0">
                <a:solidFill>
                  <a:srgbClr val="3C3C3C"/>
                </a:solidFill>
                <a:latin typeface="Trebuchet MS"/>
                <a:cs typeface="Trebuchet MS"/>
              </a:rPr>
              <a:t>-</a:t>
            </a:r>
            <a:r>
              <a:rPr sz="1500" spc="-90" dirty="0">
                <a:solidFill>
                  <a:srgbClr val="3C3C3C"/>
                </a:solidFill>
                <a:latin typeface="Trebuchet MS"/>
                <a:cs typeface="Trebuchet MS"/>
              </a:rPr>
              <a:t>p</a:t>
            </a:r>
            <a:r>
              <a:rPr sz="1500" spc="-95" dirty="0">
                <a:solidFill>
                  <a:srgbClr val="3C3C3C"/>
                </a:solidFill>
                <a:latin typeface="Trebuchet MS"/>
                <a:cs typeface="Trebuchet MS"/>
              </a:rPr>
              <a:t>ec</a:t>
            </a:r>
            <a:r>
              <a:rPr sz="1500" spc="-15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h</a:t>
            </a:r>
            <a:r>
              <a:rPr sz="1500" spc="-15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500" spc="-60" dirty="0">
                <a:solidFill>
                  <a:srgbClr val="3C3C3C"/>
                </a:solidFill>
                <a:latin typeface="Trebuchet MS"/>
                <a:cs typeface="Trebuchet MS"/>
              </a:rPr>
              <a:t> se</a:t>
            </a:r>
            <a:r>
              <a:rPr sz="1500" spc="-110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1500" spc="-90" dirty="0">
                <a:solidFill>
                  <a:srgbClr val="3C3C3C"/>
                </a:solidFill>
                <a:latin typeface="Trebuchet MS"/>
                <a:cs typeface="Trebuchet MS"/>
              </a:rPr>
              <a:t>pi</a:t>
            </a:r>
            <a:r>
              <a:rPr sz="1500" spc="-114" dirty="0">
                <a:solidFill>
                  <a:srgbClr val="3C3C3C"/>
                </a:solidFill>
                <a:latin typeface="Trebuchet MS"/>
                <a:cs typeface="Trebuchet MS"/>
              </a:rPr>
              <a:t>t</a:t>
            </a:r>
            <a:r>
              <a:rPr sz="15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te</a:t>
            </a:r>
            <a:r>
              <a:rPr sz="1500" spc="-75" dirty="0">
                <a:solidFill>
                  <a:srgbClr val="3C3C3C"/>
                </a:solidFill>
                <a:latin typeface="Trebuchet MS"/>
                <a:cs typeface="Trebuchet MS"/>
              </a:rPr>
              <a:t>lu</a:t>
            </a:r>
            <a:r>
              <a:rPr sz="1500" spc="-85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5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5" dirty="0">
                <a:solidFill>
                  <a:srgbClr val="3C3C3C"/>
                </a:solidFill>
                <a:latin typeface="Trebuchet MS"/>
                <a:cs typeface="Trebuchet MS"/>
              </a:rPr>
              <a:t>yan</a:t>
            </a:r>
            <a:r>
              <a:rPr sz="1500" spc="-114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90" dirty="0">
                <a:solidFill>
                  <a:srgbClr val="3C3C3C"/>
                </a:solidFill>
                <a:latin typeface="Trebuchet MS"/>
                <a:cs typeface="Trebuchet MS"/>
              </a:rPr>
              <a:t>p</a:t>
            </a:r>
            <a:r>
              <a:rPr sz="1500" spc="-15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500" spc="-160" dirty="0">
                <a:solidFill>
                  <a:srgbClr val="3C3C3C"/>
                </a:solidFill>
                <a:latin typeface="Trebuchet MS"/>
                <a:cs typeface="Trebuchet MS"/>
              </a:rPr>
              <a:t>j</a:t>
            </a:r>
            <a:r>
              <a:rPr sz="1500" spc="-229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500" spc="-114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r>
              <a:rPr sz="15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r>
              <a:rPr sz="15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95" dirty="0">
                <a:solidFill>
                  <a:srgbClr val="3C3C3C"/>
                </a:solidFill>
                <a:latin typeface="Trebuchet MS"/>
                <a:cs typeface="Trebuchet MS"/>
              </a:rPr>
              <a:t>tip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is</a:t>
            </a:r>
            <a:r>
              <a:rPr sz="1500" spc="-225" dirty="0">
                <a:solidFill>
                  <a:srgbClr val="3C3C3C"/>
                </a:solidFill>
                <a:latin typeface="Trebuchet MS"/>
                <a:cs typeface="Trebuchet MS"/>
              </a:rPr>
              <a:t>,</a:t>
            </a:r>
            <a:endParaRPr sz="1500">
              <a:latin typeface="Trebuchet MS"/>
              <a:cs typeface="Trebuchet MS"/>
            </a:endParaRPr>
          </a:p>
          <a:p>
            <a:pPr marL="641985" lvl="1" indent="-305435">
              <a:lnSpc>
                <a:spcPct val="100000"/>
              </a:lnSpc>
              <a:spcBef>
                <a:spcPts val="780"/>
              </a:spcBef>
              <a:buClr>
                <a:srgbClr val="903062"/>
              </a:buClr>
              <a:buSzPct val="90000"/>
              <a:buFont typeface="Cambria"/>
              <a:buChar char="◾"/>
              <a:tabLst>
                <a:tab pos="641985" algn="l"/>
                <a:tab pos="642620" algn="l"/>
              </a:tabLst>
            </a:pPr>
            <a:r>
              <a:rPr sz="1500" dirty="0">
                <a:solidFill>
                  <a:srgbClr val="3C3C3C"/>
                </a:solidFill>
                <a:latin typeface="Trebuchet MS"/>
                <a:cs typeface="Trebuchet MS"/>
              </a:rPr>
              <a:t>Me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500" spc="-120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h</a:t>
            </a:r>
            <a:r>
              <a:rPr sz="1500" spc="-110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500" spc="-120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1500" spc="-15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500" spc="-120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r>
              <a:rPr sz="1500" spc="-90" dirty="0">
                <a:solidFill>
                  <a:srgbClr val="3C3C3C"/>
                </a:solidFill>
                <a:latin typeface="Trebuchet MS"/>
                <a:cs typeface="Trebuchet MS"/>
              </a:rPr>
              <a:t>kan</a:t>
            </a:r>
            <a:r>
              <a:rPr sz="15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90" dirty="0">
                <a:solidFill>
                  <a:srgbClr val="3C3C3C"/>
                </a:solidFill>
                <a:latin typeface="Trebuchet MS"/>
                <a:cs typeface="Trebuchet MS"/>
              </a:rPr>
              <a:t>lu</a:t>
            </a:r>
            <a:r>
              <a:rPr sz="1500" spc="-10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500" spc="-15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500" spc="-114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r>
              <a:rPr sz="15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90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500" spc="-95" dirty="0">
                <a:solidFill>
                  <a:srgbClr val="3C3C3C"/>
                </a:solidFill>
                <a:latin typeface="Trebuchet MS"/>
                <a:cs typeface="Trebuchet MS"/>
              </a:rPr>
              <a:t>ec</a:t>
            </a:r>
            <a:r>
              <a:rPr sz="1500" spc="-110" dirty="0">
                <a:solidFill>
                  <a:srgbClr val="3C3C3C"/>
                </a:solidFill>
                <a:latin typeface="Trebuchet MS"/>
                <a:cs typeface="Trebuchet MS"/>
              </a:rPr>
              <a:t>il</a:t>
            </a:r>
            <a:r>
              <a:rPr sz="15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endParaRPr sz="1500">
              <a:latin typeface="Trebuchet MS"/>
              <a:cs typeface="Trebuchet MS"/>
            </a:endParaRPr>
          </a:p>
          <a:p>
            <a:pPr marL="641985" lvl="1" indent="-305435">
              <a:lnSpc>
                <a:spcPct val="100000"/>
              </a:lnSpc>
              <a:spcBef>
                <a:spcPts val="780"/>
              </a:spcBef>
              <a:buClr>
                <a:srgbClr val="903062"/>
              </a:buClr>
              <a:buSzPct val="90000"/>
              <a:buFont typeface="Cambria"/>
              <a:buChar char="◾"/>
              <a:tabLst>
                <a:tab pos="641985" algn="l"/>
                <a:tab pos="642620" algn="l"/>
              </a:tabLst>
            </a:pPr>
            <a:r>
              <a:rPr sz="1500" spc="-65" dirty="0">
                <a:solidFill>
                  <a:srgbClr val="3C3C3C"/>
                </a:solidFill>
                <a:latin typeface="Trebuchet MS"/>
                <a:cs typeface="Trebuchet MS"/>
              </a:rPr>
              <a:t>Mengisi</a:t>
            </a:r>
            <a:r>
              <a:rPr sz="15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25" dirty="0">
                <a:solidFill>
                  <a:srgbClr val="3C3C3C"/>
                </a:solidFill>
                <a:latin typeface="Trebuchet MS"/>
                <a:cs typeface="Trebuchet MS"/>
              </a:rPr>
              <a:t>gap</a:t>
            </a:r>
            <a:r>
              <a:rPr sz="15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14" dirty="0">
                <a:solidFill>
                  <a:srgbClr val="3C3C3C"/>
                </a:solidFill>
                <a:latin typeface="Trebuchet MS"/>
                <a:cs typeface="Trebuchet MS"/>
              </a:rPr>
              <a:t>pada</a:t>
            </a: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85" dirty="0">
                <a:solidFill>
                  <a:srgbClr val="3C3C3C"/>
                </a:solidFill>
                <a:latin typeface="Trebuchet MS"/>
                <a:cs typeface="Trebuchet MS"/>
              </a:rPr>
              <a:t>garis-garis</a:t>
            </a:r>
            <a:r>
              <a:rPr sz="1500" spc="-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75" dirty="0">
                <a:solidFill>
                  <a:srgbClr val="3C3C3C"/>
                </a:solidFill>
                <a:latin typeface="Trebuchet MS"/>
                <a:cs typeface="Trebuchet MS"/>
              </a:rPr>
              <a:t>bentuk</a:t>
            </a:r>
            <a:r>
              <a:rPr sz="15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(contour).</a:t>
            </a:r>
            <a:endParaRPr sz="1500">
              <a:latin typeface="Trebuchet MS"/>
              <a:cs typeface="Trebuchet MS"/>
            </a:endParaRPr>
          </a:p>
          <a:p>
            <a:pPr marL="318770" indent="-306705">
              <a:lnSpc>
                <a:spcPct val="100000"/>
              </a:lnSpc>
              <a:spcBef>
                <a:spcPts val="800"/>
              </a:spcBef>
              <a:buClr>
                <a:srgbClr val="903062"/>
              </a:buClr>
              <a:buSzPct val="9117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700" spc="-105" dirty="0">
                <a:solidFill>
                  <a:srgbClr val="3C3C3C"/>
                </a:solidFill>
                <a:latin typeface="Trebuchet MS"/>
                <a:cs typeface="Trebuchet MS"/>
              </a:rPr>
              <a:t>Formula:</a:t>
            </a:r>
            <a:endParaRPr sz="1700">
              <a:latin typeface="Trebuchet MS"/>
              <a:cs typeface="Trebuchet MS"/>
            </a:endParaRPr>
          </a:p>
          <a:p>
            <a:pPr marL="641985" lvl="1" indent="-305435">
              <a:lnSpc>
                <a:spcPct val="100000"/>
              </a:lnSpc>
              <a:spcBef>
                <a:spcPts val="760"/>
              </a:spcBef>
              <a:buClr>
                <a:srgbClr val="903062"/>
              </a:buClr>
              <a:buSzPct val="90000"/>
              <a:buFont typeface="Cambria"/>
              <a:buChar char="◾"/>
              <a:tabLst>
                <a:tab pos="641985" algn="l"/>
                <a:tab pos="642620" algn="l"/>
              </a:tabLst>
            </a:pPr>
            <a:r>
              <a:rPr sz="1500" spc="114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C3C3C"/>
                </a:solidFill>
                <a:latin typeface="Tahoma"/>
                <a:cs typeface="Tahoma"/>
              </a:rPr>
              <a:t>●</a:t>
            </a:r>
            <a:r>
              <a:rPr sz="1500" spc="-80" dirty="0">
                <a:solidFill>
                  <a:srgbClr val="3C3C3C"/>
                </a:solidFill>
                <a:latin typeface="Tahoma"/>
                <a:cs typeface="Tahoma"/>
              </a:rPr>
              <a:t> </a:t>
            </a:r>
            <a:r>
              <a:rPr sz="1500" spc="-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85" dirty="0">
                <a:solidFill>
                  <a:srgbClr val="3C3C3C"/>
                </a:solidFill>
                <a:latin typeface="Trebuchet MS"/>
                <a:cs typeface="Trebuchet MS"/>
              </a:rPr>
              <a:t>=</a:t>
            </a:r>
            <a:r>
              <a:rPr sz="15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20" dirty="0">
                <a:solidFill>
                  <a:srgbClr val="3C3C3C"/>
                </a:solidFill>
                <a:latin typeface="Trebuchet MS"/>
                <a:cs typeface="Trebuchet MS"/>
              </a:rPr>
              <a:t>(A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C3C3C"/>
                </a:solidFill>
                <a:latin typeface="Symbol"/>
                <a:cs typeface="Symbol"/>
              </a:rPr>
              <a:t></a:t>
            </a:r>
            <a:r>
              <a:rPr sz="1500" spc="25" dirty="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B)</a:t>
            </a:r>
            <a:r>
              <a:rPr sz="15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C3C3C"/>
                </a:solidFill>
                <a:latin typeface="Calibri"/>
                <a:cs typeface="Calibri"/>
              </a:rPr>
              <a:t>Ө</a:t>
            </a:r>
            <a:r>
              <a:rPr sz="1500" spc="60" dirty="0">
                <a:solidFill>
                  <a:srgbClr val="3C3C3C"/>
                </a:solidFill>
                <a:latin typeface="Calibri"/>
                <a:cs typeface="Calibri"/>
              </a:rPr>
              <a:t> </a:t>
            </a:r>
            <a:r>
              <a:rPr sz="1500" spc="-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endParaRPr sz="1500">
              <a:latin typeface="Trebuchet MS"/>
              <a:cs typeface="Trebuchet MS"/>
            </a:endParaRPr>
          </a:p>
          <a:p>
            <a:pPr marL="641985" lvl="1" indent="-305435">
              <a:lnSpc>
                <a:spcPct val="100000"/>
              </a:lnSpc>
              <a:spcBef>
                <a:spcPts val="805"/>
              </a:spcBef>
              <a:buClr>
                <a:srgbClr val="903062"/>
              </a:buClr>
              <a:buSzPct val="90000"/>
              <a:buFont typeface="Cambria"/>
              <a:buChar char="◾"/>
              <a:tabLst>
                <a:tab pos="641985" algn="l"/>
                <a:tab pos="642620" algn="l"/>
              </a:tabLst>
            </a:pPr>
            <a:r>
              <a:rPr sz="1500" spc="-35" dirty="0">
                <a:solidFill>
                  <a:srgbClr val="3C3C3C"/>
                </a:solidFill>
                <a:latin typeface="Trebuchet MS"/>
                <a:cs typeface="Trebuchet MS"/>
              </a:rPr>
              <a:t>Operasi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75" dirty="0">
                <a:solidFill>
                  <a:srgbClr val="3C3C3C"/>
                </a:solidFill>
                <a:latin typeface="Trebuchet MS"/>
                <a:cs typeface="Trebuchet MS"/>
              </a:rPr>
              <a:t>closing</a:t>
            </a:r>
            <a:r>
              <a:rPr sz="1500" spc="-19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114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65" dirty="0">
                <a:solidFill>
                  <a:srgbClr val="3C3C3C"/>
                </a:solidFill>
                <a:latin typeface="Trebuchet MS"/>
                <a:cs typeface="Trebuchet MS"/>
              </a:rPr>
              <a:t>oleh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20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5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dilasi</a:t>
            </a:r>
            <a:r>
              <a:rPr sz="1500" spc="-19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114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65" dirty="0">
                <a:solidFill>
                  <a:srgbClr val="3C3C3C"/>
                </a:solidFill>
                <a:latin typeface="Trebuchet MS"/>
                <a:cs typeface="Trebuchet MS"/>
              </a:rPr>
              <a:t>oleh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20" dirty="0">
                <a:solidFill>
                  <a:srgbClr val="3C3C3C"/>
                </a:solidFill>
                <a:latin typeface="Trebuchet MS"/>
                <a:cs typeface="Trebuchet MS"/>
              </a:rPr>
              <a:t>B,</a:t>
            </a:r>
            <a:r>
              <a:rPr sz="1500" spc="-18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85" dirty="0">
                <a:solidFill>
                  <a:srgbClr val="3C3C3C"/>
                </a:solidFill>
                <a:latin typeface="Trebuchet MS"/>
                <a:cs typeface="Trebuchet MS"/>
              </a:rPr>
              <a:t>diikuti</a:t>
            </a:r>
            <a:r>
              <a:rPr sz="15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erosi </a:t>
            </a:r>
            <a:r>
              <a:rPr sz="1500" spc="-105" dirty="0">
                <a:solidFill>
                  <a:srgbClr val="3C3C3C"/>
                </a:solidFill>
                <a:latin typeface="Trebuchet MS"/>
                <a:cs typeface="Trebuchet MS"/>
              </a:rPr>
              <a:t>hasilnya</a:t>
            </a: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5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20" dirty="0">
                <a:solidFill>
                  <a:srgbClr val="3C3C3C"/>
                </a:solidFill>
                <a:latin typeface="Trebuchet MS"/>
                <a:cs typeface="Trebuchet MS"/>
              </a:rPr>
              <a:t>B.</a:t>
            </a:r>
            <a:endParaRPr sz="15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5000" y="4648200"/>
            <a:ext cx="6245352" cy="175564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38791" y="1171825"/>
            <a:ext cx="2542358" cy="169765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59470" y="1171906"/>
            <a:ext cx="2559038" cy="17005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31226" y="3407940"/>
            <a:ext cx="2507390" cy="168536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97435" y="3396896"/>
            <a:ext cx="2536731" cy="169655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422775" y="2923159"/>
            <a:ext cx="23590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latin typeface="Trebuchet MS"/>
                <a:cs typeface="Trebuchet MS"/>
              </a:rPr>
              <a:t>Ha</a:t>
            </a:r>
            <a:r>
              <a:rPr sz="1200" spc="-35" dirty="0">
                <a:latin typeface="Trebuchet MS"/>
                <a:cs typeface="Trebuchet MS"/>
              </a:rPr>
              <a:t>s</a:t>
            </a:r>
            <a:r>
              <a:rPr sz="1200" spc="-90" dirty="0">
                <a:latin typeface="Trebuchet MS"/>
                <a:cs typeface="Trebuchet MS"/>
              </a:rPr>
              <a:t>il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opening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55" dirty="0">
                <a:latin typeface="Trebuchet MS"/>
                <a:cs typeface="Trebuchet MS"/>
              </a:rPr>
              <a:t>citr</a:t>
            </a:r>
            <a:r>
              <a:rPr sz="1200" spc="-120" dirty="0">
                <a:latin typeface="Trebuchet MS"/>
                <a:cs typeface="Trebuchet MS"/>
              </a:rPr>
              <a:t>a</a:t>
            </a:r>
            <a:r>
              <a:rPr sz="1200" spc="-35" dirty="0">
                <a:latin typeface="Trebuchet MS"/>
                <a:cs typeface="Trebuchet MS"/>
              </a:rPr>
              <a:t> </a:t>
            </a:r>
            <a:r>
              <a:rPr sz="1200" spc="-120" dirty="0">
                <a:latin typeface="Trebuchet MS"/>
                <a:cs typeface="Trebuchet MS"/>
              </a:rPr>
              <a:t>a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spc="-75" dirty="0">
                <a:latin typeface="Trebuchet MS"/>
                <a:cs typeface="Trebuchet MS"/>
              </a:rPr>
              <a:t>deng</a:t>
            </a:r>
            <a:r>
              <a:rPr sz="1200" spc="-90" dirty="0">
                <a:latin typeface="Trebuchet MS"/>
                <a:cs typeface="Trebuchet MS"/>
              </a:rPr>
              <a:t>an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spc="-35" dirty="0">
                <a:latin typeface="Trebuchet MS"/>
                <a:cs typeface="Trebuchet MS"/>
              </a:rPr>
              <a:t>st</a:t>
            </a:r>
            <a:r>
              <a:rPr sz="1200" spc="-60" dirty="0">
                <a:latin typeface="Trebuchet MS"/>
                <a:cs typeface="Trebuchet MS"/>
              </a:rPr>
              <a:t>r</a:t>
            </a:r>
            <a:r>
              <a:rPr sz="1200" spc="-90" dirty="0">
                <a:latin typeface="Trebuchet MS"/>
                <a:cs typeface="Trebuchet MS"/>
              </a:rPr>
              <a:t>el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spc="-55" dirty="0">
                <a:latin typeface="Trebuchet MS"/>
                <a:cs typeface="Trebuchet MS"/>
              </a:rPr>
              <a:t>di</a:t>
            </a:r>
            <a:r>
              <a:rPr sz="1200" spc="-60" dirty="0">
                <a:latin typeface="Trebuchet MS"/>
                <a:cs typeface="Trebuchet MS"/>
              </a:rPr>
              <a:t>s</a:t>
            </a:r>
            <a:r>
              <a:rPr sz="1200" spc="-25" dirty="0">
                <a:latin typeface="Trebuchet MS"/>
                <a:cs typeface="Trebuchet MS"/>
              </a:rPr>
              <a:t>k  </a:t>
            </a:r>
            <a:r>
              <a:rPr sz="1200" spc="15" dirty="0">
                <a:latin typeface="Trebuchet MS"/>
                <a:cs typeface="Trebuchet MS"/>
              </a:rPr>
              <a:t>R=9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2288794" y="2923159"/>
            <a:ext cx="575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rebuchet MS"/>
                <a:cs typeface="Trebuchet MS"/>
              </a:rPr>
              <a:t>Citr</a:t>
            </a:r>
            <a:r>
              <a:rPr sz="1200" spc="-120" dirty="0">
                <a:latin typeface="Trebuchet MS"/>
                <a:cs typeface="Trebuchet MS"/>
              </a:rPr>
              <a:t>a</a:t>
            </a:r>
            <a:r>
              <a:rPr sz="1200" spc="-35" dirty="0">
                <a:latin typeface="Trebuchet MS"/>
                <a:cs typeface="Trebuchet MS"/>
              </a:rPr>
              <a:t> </a:t>
            </a:r>
            <a:r>
              <a:rPr sz="1200" spc="-80" dirty="0">
                <a:latin typeface="Trebuchet MS"/>
                <a:cs typeface="Trebuchet MS"/>
              </a:rPr>
              <a:t>asli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26794" y="5133594"/>
            <a:ext cx="22923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latin typeface="Trebuchet MS"/>
                <a:cs typeface="Trebuchet MS"/>
              </a:rPr>
              <a:t>Ha</a:t>
            </a:r>
            <a:r>
              <a:rPr sz="1200" spc="-35" dirty="0">
                <a:latin typeface="Trebuchet MS"/>
                <a:cs typeface="Trebuchet MS"/>
              </a:rPr>
              <a:t>s</a:t>
            </a:r>
            <a:r>
              <a:rPr sz="1200" spc="-90" dirty="0">
                <a:latin typeface="Trebuchet MS"/>
                <a:cs typeface="Trebuchet MS"/>
              </a:rPr>
              <a:t>il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spc="-45" dirty="0">
                <a:latin typeface="Trebuchet MS"/>
                <a:cs typeface="Trebuchet MS"/>
              </a:rPr>
              <a:t>clos</a:t>
            </a:r>
            <a:r>
              <a:rPr sz="1200" spc="-80" dirty="0">
                <a:latin typeface="Trebuchet MS"/>
                <a:cs typeface="Trebuchet MS"/>
              </a:rPr>
              <a:t>in</a:t>
            </a:r>
            <a:r>
              <a:rPr sz="1200" spc="-85" dirty="0">
                <a:latin typeface="Trebuchet MS"/>
                <a:cs typeface="Trebuchet MS"/>
              </a:rPr>
              <a:t>g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spc="-55" dirty="0">
                <a:latin typeface="Trebuchet MS"/>
                <a:cs typeface="Trebuchet MS"/>
              </a:rPr>
              <a:t>citr</a:t>
            </a:r>
            <a:r>
              <a:rPr sz="1200" spc="-120" dirty="0">
                <a:latin typeface="Trebuchet MS"/>
                <a:cs typeface="Trebuchet MS"/>
              </a:rPr>
              <a:t>a</a:t>
            </a:r>
            <a:r>
              <a:rPr sz="1200" spc="-35" dirty="0">
                <a:latin typeface="Trebuchet MS"/>
                <a:cs typeface="Trebuchet MS"/>
              </a:rPr>
              <a:t> </a:t>
            </a:r>
            <a:r>
              <a:rPr sz="1200" spc="-120" dirty="0">
                <a:latin typeface="Trebuchet MS"/>
                <a:cs typeface="Trebuchet MS"/>
              </a:rPr>
              <a:t>a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spc="-75" dirty="0">
                <a:latin typeface="Trebuchet MS"/>
                <a:cs typeface="Trebuchet MS"/>
              </a:rPr>
              <a:t>deng</a:t>
            </a:r>
            <a:r>
              <a:rPr sz="1200" spc="-90" dirty="0">
                <a:latin typeface="Trebuchet MS"/>
                <a:cs typeface="Trebuchet MS"/>
              </a:rPr>
              <a:t>an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spc="-35" dirty="0">
                <a:latin typeface="Trebuchet MS"/>
                <a:cs typeface="Trebuchet MS"/>
              </a:rPr>
              <a:t>st</a:t>
            </a:r>
            <a:r>
              <a:rPr sz="1200" spc="-60" dirty="0">
                <a:latin typeface="Trebuchet MS"/>
                <a:cs typeface="Trebuchet MS"/>
              </a:rPr>
              <a:t>r</a:t>
            </a:r>
            <a:r>
              <a:rPr sz="1200" spc="-90" dirty="0">
                <a:latin typeface="Trebuchet MS"/>
                <a:cs typeface="Trebuchet MS"/>
              </a:rPr>
              <a:t>el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spc="-55" dirty="0">
                <a:latin typeface="Trebuchet MS"/>
                <a:cs typeface="Trebuchet MS"/>
              </a:rPr>
              <a:t>di</a:t>
            </a:r>
            <a:r>
              <a:rPr sz="1200" spc="-60" dirty="0">
                <a:latin typeface="Trebuchet MS"/>
                <a:cs typeface="Trebuchet MS"/>
              </a:rPr>
              <a:t>s</a:t>
            </a:r>
            <a:r>
              <a:rPr sz="1200" spc="-25" dirty="0">
                <a:latin typeface="Trebuchet MS"/>
                <a:cs typeface="Trebuchet MS"/>
              </a:rPr>
              <a:t>k  </a:t>
            </a:r>
            <a:r>
              <a:rPr sz="1200" spc="15" dirty="0">
                <a:latin typeface="Trebuchet MS"/>
                <a:cs typeface="Trebuchet MS"/>
              </a:rPr>
              <a:t>R=9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22775" y="5133594"/>
            <a:ext cx="23044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latin typeface="Trebuchet MS"/>
                <a:cs typeface="Trebuchet MS"/>
              </a:rPr>
              <a:t>Ha</a:t>
            </a:r>
            <a:r>
              <a:rPr sz="1200" spc="-35" dirty="0">
                <a:latin typeface="Trebuchet MS"/>
                <a:cs typeface="Trebuchet MS"/>
              </a:rPr>
              <a:t>s</a:t>
            </a:r>
            <a:r>
              <a:rPr sz="1200" spc="-90" dirty="0">
                <a:latin typeface="Trebuchet MS"/>
                <a:cs typeface="Trebuchet MS"/>
              </a:rPr>
              <a:t>il</a:t>
            </a:r>
            <a:r>
              <a:rPr sz="1200" spc="-20" dirty="0">
                <a:latin typeface="Trebuchet MS"/>
                <a:cs typeface="Trebuchet MS"/>
              </a:rPr>
              <a:t> </a:t>
            </a:r>
            <a:r>
              <a:rPr sz="1200" spc="-45" dirty="0">
                <a:latin typeface="Trebuchet MS"/>
                <a:cs typeface="Trebuchet MS"/>
              </a:rPr>
              <a:t>clos</a:t>
            </a:r>
            <a:r>
              <a:rPr sz="1200" spc="-80" dirty="0">
                <a:latin typeface="Trebuchet MS"/>
                <a:cs typeface="Trebuchet MS"/>
              </a:rPr>
              <a:t>in</a:t>
            </a:r>
            <a:r>
              <a:rPr sz="1200" spc="-85" dirty="0">
                <a:latin typeface="Trebuchet MS"/>
                <a:cs typeface="Trebuchet MS"/>
              </a:rPr>
              <a:t>g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spc="-70" dirty="0">
                <a:latin typeface="Trebuchet MS"/>
                <a:cs typeface="Trebuchet MS"/>
              </a:rPr>
              <a:t>c</a:t>
            </a:r>
            <a:r>
              <a:rPr sz="1200" spc="-65" dirty="0">
                <a:latin typeface="Trebuchet MS"/>
                <a:cs typeface="Trebuchet MS"/>
              </a:rPr>
              <a:t>itr</a:t>
            </a:r>
            <a:r>
              <a:rPr sz="1200" spc="-90" dirty="0">
                <a:latin typeface="Trebuchet MS"/>
                <a:cs typeface="Trebuchet MS"/>
              </a:rPr>
              <a:t>a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70" dirty="0">
                <a:latin typeface="Trebuchet MS"/>
                <a:cs typeface="Trebuchet MS"/>
              </a:rPr>
              <a:t>b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spc="-75" dirty="0">
                <a:latin typeface="Trebuchet MS"/>
                <a:cs typeface="Trebuchet MS"/>
              </a:rPr>
              <a:t>deng</a:t>
            </a:r>
            <a:r>
              <a:rPr sz="1200" spc="-90" dirty="0">
                <a:latin typeface="Trebuchet MS"/>
                <a:cs typeface="Trebuchet MS"/>
              </a:rPr>
              <a:t>an</a:t>
            </a:r>
            <a:r>
              <a:rPr sz="1200" spc="-35" dirty="0">
                <a:latin typeface="Trebuchet MS"/>
                <a:cs typeface="Trebuchet MS"/>
              </a:rPr>
              <a:t> st</a:t>
            </a:r>
            <a:r>
              <a:rPr sz="1200" spc="-60" dirty="0">
                <a:latin typeface="Trebuchet MS"/>
                <a:cs typeface="Trebuchet MS"/>
              </a:rPr>
              <a:t>r</a:t>
            </a:r>
            <a:r>
              <a:rPr sz="1200" spc="-90" dirty="0">
                <a:latin typeface="Trebuchet MS"/>
                <a:cs typeface="Trebuchet MS"/>
              </a:rPr>
              <a:t>el</a:t>
            </a:r>
            <a:r>
              <a:rPr sz="1200" spc="-15" dirty="0">
                <a:latin typeface="Trebuchet MS"/>
                <a:cs typeface="Trebuchet MS"/>
              </a:rPr>
              <a:t> </a:t>
            </a:r>
            <a:r>
              <a:rPr sz="1200" spc="-55" dirty="0">
                <a:latin typeface="Trebuchet MS"/>
                <a:cs typeface="Trebuchet MS"/>
              </a:rPr>
              <a:t>di</a:t>
            </a:r>
            <a:r>
              <a:rPr sz="1200" spc="-60" dirty="0">
                <a:latin typeface="Trebuchet MS"/>
                <a:cs typeface="Trebuchet MS"/>
              </a:rPr>
              <a:t>s</a:t>
            </a:r>
            <a:r>
              <a:rPr sz="1200" spc="-25" dirty="0">
                <a:latin typeface="Trebuchet MS"/>
                <a:cs typeface="Trebuchet MS"/>
              </a:rPr>
              <a:t>k  </a:t>
            </a:r>
            <a:r>
              <a:rPr sz="1200" spc="15" dirty="0">
                <a:latin typeface="Trebuchet MS"/>
                <a:cs typeface="Trebuchet MS"/>
              </a:rPr>
              <a:t>R=9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z="2800" spc="100" dirty="0">
                <a:solidFill>
                  <a:srgbClr val="FFFFFF"/>
                </a:solidFill>
              </a:rPr>
              <a:t>TRANSFORMASI</a:t>
            </a:r>
            <a:r>
              <a:rPr sz="2800" spc="-75" dirty="0">
                <a:solidFill>
                  <a:srgbClr val="FFFFFF"/>
                </a:solidFill>
              </a:rPr>
              <a:t> </a:t>
            </a:r>
            <a:r>
              <a:rPr sz="2800" spc="-10" dirty="0">
                <a:solidFill>
                  <a:srgbClr val="FFFFFF"/>
                </a:solidFill>
              </a:rPr>
              <a:t>HIT-OR-MISS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634593" y="2007900"/>
            <a:ext cx="7073900" cy="2455545"/>
          </a:xfrm>
          <a:prstGeom prst="rect">
            <a:avLst/>
          </a:prstGeom>
        </p:spPr>
        <p:txBody>
          <a:bodyPr vert="horz" wrap="square" lIns="0" tIns="127635" rIns="0" bIns="0" rtlCol="0">
            <a:spAutoFit/>
          </a:bodyPr>
          <a:lstStyle/>
          <a:p>
            <a:pPr marL="344170" indent="-306705">
              <a:lnSpc>
                <a:spcPct val="100000"/>
              </a:lnSpc>
              <a:spcBef>
                <a:spcPts val="1005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Berguna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untuk</a:t>
            </a:r>
            <a:r>
              <a:rPr sz="18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mengidentifikasi</a:t>
            </a:r>
            <a:r>
              <a:rPr sz="18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konfigurasi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piksel</a:t>
            </a:r>
            <a:r>
              <a:rPr sz="18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tertentu,</a:t>
            </a:r>
            <a:endParaRPr sz="1800">
              <a:latin typeface="Trebuchet MS"/>
              <a:cs typeface="Trebuchet MS"/>
            </a:endParaRPr>
          </a:p>
          <a:p>
            <a:pPr marL="667385" marR="30480" lvl="1" indent="-305435">
              <a:lnSpc>
                <a:spcPts val="1730"/>
              </a:lnSpc>
              <a:spcBef>
                <a:spcPts val="1015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667385" algn="l"/>
                <a:tab pos="668020" algn="l"/>
              </a:tabLst>
            </a:pPr>
            <a:r>
              <a:rPr sz="1600" spc="-75" dirty="0">
                <a:solidFill>
                  <a:srgbClr val="3C3C3C"/>
                </a:solidFill>
                <a:latin typeface="Trebuchet MS"/>
                <a:cs typeface="Trebuchet MS"/>
              </a:rPr>
              <a:t>seperti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0" dirty="0">
                <a:solidFill>
                  <a:srgbClr val="3C3C3C"/>
                </a:solidFill>
                <a:latin typeface="Trebuchet MS"/>
                <a:cs typeface="Trebuchet MS"/>
              </a:rPr>
              <a:t>piksel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70" dirty="0">
                <a:solidFill>
                  <a:srgbClr val="3C3C3C"/>
                </a:solidFill>
                <a:latin typeface="Trebuchet MS"/>
                <a:cs typeface="Trebuchet MS"/>
              </a:rPr>
              <a:t>foreground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terisolasi,</a:t>
            </a:r>
            <a:r>
              <a:rPr sz="1600" spc="-1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atau</a:t>
            </a:r>
            <a:r>
              <a:rPr sz="160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0" dirty="0">
                <a:solidFill>
                  <a:srgbClr val="3C3C3C"/>
                </a:solidFill>
                <a:latin typeface="Trebuchet MS"/>
                <a:cs typeface="Trebuchet MS"/>
              </a:rPr>
              <a:t>piksel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berada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di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75" dirty="0">
                <a:solidFill>
                  <a:srgbClr val="3C3C3C"/>
                </a:solidFill>
                <a:latin typeface="Trebuchet MS"/>
                <a:cs typeface="Trebuchet MS"/>
              </a:rPr>
              <a:t>akhir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85" dirty="0">
                <a:solidFill>
                  <a:srgbClr val="3C3C3C"/>
                </a:solidFill>
                <a:latin typeface="Trebuchet MS"/>
                <a:cs typeface="Trebuchet MS"/>
              </a:rPr>
              <a:t>garis </a:t>
            </a:r>
            <a:r>
              <a:rPr sz="1600" spc="-4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segmen.</a:t>
            </a:r>
            <a:endParaRPr sz="1600">
              <a:latin typeface="Trebuchet MS"/>
              <a:cs typeface="Trebuchet MS"/>
            </a:endParaRPr>
          </a:p>
          <a:p>
            <a:pPr marL="344170" indent="-306705">
              <a:lnSpc>
                <a:spcPct val="100000"/>
              </a:lnSpc>
              <a:spcBef>
                <a:spcPts val="795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Transformasi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hit-or-miss</a:t>
            </a:r>
            <a:r>
              <a:rPr sz="1800" spc="-2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13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8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rgbClr val="3C3C3C"/>
                </a:solidFill>
                <a:latin typeface="Trebuchet MS"/>
                <a:cs typeface="Trebuchet MS"/>
              </a:rPr>
              <a:t>oleh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dinyatakan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rgbClr val="3C3C3C"/>
                </a:solidFill>
                <a:latin typeface="Trebuchet MS"/>
                <a:cs typeface="Trebuchet MS"/>
              </a:rPr>
              <a:t>oleh</a:t>
            </a:r>
            <a:r>
              <a:rPr sz="1800" spc="-2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13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C3C3C"/>
                </a:solidFill>
                <a:latin typeface="Symbol"/>
                <a:cs typeface="Symbol"/>
              </a:rPr>
              <a:t></a:t>
            </a:r>
            <a:r>
              <a:rPr sz="1800" spc="70" dirty="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sz="1800" spc="-145" dirty="0">
                <a:solidFill>
                  <a:srgbClr val="3C3C3C"/>
                </a:solidFill>
                <a:latin typeface="Trebuchet MS"/>
                <a:cs typeface="Trebuchet MS"/>
              </a:rPr>
              <a:t>B.</a:t>
            </a:r>
            <a:endParaRPr sz="1800">
              <a:latin typeface="Trebuchet MS"/>
              <a:cs typeface="Trebuchet MS"/>
            </a:endParaRPr>
          </a:p>
          <a:p>
            <a:pPr marL="344170" indent="-306705">
              <a:lnSpc>
                <a:spcPct val="100000"/>
              </a:lnSpc>
              <a:spcBef>
                <a:spcPts val="805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800" spc="-10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3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800" spc="-150" dirty="0">
                <a:solidFill>
                  <a:srgbClr val="3C3C3C"/>
                </a:solidFill>
                <a:latin typeface="Trebuchet MS"/>
                <a:cs typeface="Trebuchet MS"/>
              </a:rPr>
              <a:t>d</a:t>
            </a:r>
            <a:r>
              <a:rPr sz="1800" spc="-145" dirty="0">
                <a:solidFill>
                  <a:srgbClr val="3C3C3C"/>
                </a:solidFill>
                <a:latin typeface="Trebuchet MS"/>
                <a:cs typeface="Trebuchet MS"/>
              </a:rPr>
              <a:t>alah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pasangan</a:t>
            </a:r>
            <a:r>
              <a:rPr sz="1800" spc="-7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st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800" spc="-130" dirty="0">
                <a:solidFill>
                  <a:srgbClr val="3C3C3C"/>
                </a:solidFill>
                <a:latin typeface="Trebuchet MS"/>
                <a:cs typeface="Trebuchet MS"/>
              </a:rPr>
              <a:t>el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105" dirty="0">
                <a:solidFill>
                  <a:srgbClr val="3C3C3C"/>
                </a:solidFill>
                <a:latin typeface="Trebuchet MS"/>
                <a:cs typeface="Trebuchet MS"/>
              </a:rPr>
              <a:t>=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(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800" spc="-44" baseline="-20833" dirty="0">
                <a:solidFill>
                  <a:srgbClr val="3C3C3C"/>
                </a:solidFill>
                <a:latin typeface="Trebuchet MS"/>
                <a:cs typeface="Trebuchet MS"/>
              </a:rPr>
              <a:t>1</a:t>
            </a:r>
            <a:r>
              <a:rPr sz="1800" spc="-270" dirty="0">
                <a:solidFill>
                  <a:srgbClr val="3C3C3C"/>
                </a:solidFill>
                <a:latin typeface="Trebuchet MS"/>
                <a:cs typeface="Trebuchet MS"/>
              </a:rPr>
              <a:t>,</a:t>
            </a:r>
            <a:r>
              <a:rPr sz="1800" spc="-2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800" spc="-44" baseline="-20833" dirty="0">
                <a:solidFill>
                  <a:srgbClr val="3C3C3C"/>
                </a:solidFill>
                <a:latin typeface="Trebuchet MS"/>
                <a:cs typeface="Trebuchet MS"/>
              </a:rPr>
              <a:t>2</a:t>
            </a:r>
            <a:r>
              <a:rPr sz="1800" spc="-185" dirty="0">
                <a:solidFill>
                  <a:srgbClr val="3C3C3C"/>
                </a:solidFill>
                <a:latin typeface="Trebuchet MS"/>
                <a:cs typeface="Trebuchet MS"/>
              </a:rPr>
              <a:t>).</a:t>
            </a:r>
            <a:endParaRPr sz="1800">
              <a:latin typeface="Trebuchet MS"/>
              <a:cs typeface="Trebuchet MS"/>
            </a:endParaRPr>
          </a:p>
          <a:p>
            <a:pPr marL="344170" indent="-306705">
              <a:lnSpc>
                <a:spcPct val="100000"/>
              </a:lnSpc>
              <a:spcBef>
                <a:spcPts val="815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Transformasi</a:t>
            </a:r>
            <a:r>
              <a:rPr sz="1800" spc="-7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hit-or-miss</a:t>
            </a:r>
            <a:r>
              <a:rPr sz="18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didefinisikan</a:t>
            </a:r>
            <a:r>
              <a:rPr sz="18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dua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strel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45" dirty="0">
                <a:solidFill>
                  <a:srgbClr val="3C3C3C"/>
                </a:solidFill>
                <a:latin typeface="Trebuchet MS"/>
                <a:cs typeface="Trebuchet MS"/>
              </a:rPr>
              <a:t>sebagai:</a:t>
            </a:r>
            <a:endParaRPr sz="1800">
              <a:latin typeface="Trebuchet MS"/>
              <a:cs typeface="Trebuchet MS"/>
            </a:endParaRPr>
          </a:p>
          <a:p>
            <a:pPr marL="667385" lvl="1" indent="-305435">
              <a:lnSpc>
                <a:spcPct val="100000"/>
              </a:lnSpc>
              <a:spcBef>
                <a:spcPts val="775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667385" algn="l"/>
                <a:tab pos="668020" algn="l"/>
              </a:tabLst>
            </a:pPr>
            <a:r>
              <a:rPr sz="1600" spc="12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3C3C3C"/>
                </a:solidFill>
                <a:latin typeface="Cambria Math"/>
                <a:cs typeface="Cambria Math"/>
              </a:rPr>
              <a:t>⊛</a:t>
            </a:r>
            <a:r>
              <a:rPr sz="1600" spc="90" dirty="0">
                <a:solidFill>
                  <a:srgbClr val="3C3C3C"/>
                </a:solidFill>
                <a:latin typeface="Cambria Math"/>
                <a:cs typeface="Cambria Math"/>
              </a:rPr>
              <a:t> 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6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90" dirty="0">
                <a:solidFill>
                  <a:srgbClr val="3C3C3C"/>
                </a:solidFill>
                <a:latin typeface="Trebuchet MS"/>
                <a:cs typeface="Trebuchet MS"/>
              </a:rPr>
              <a:t>=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20" dirty="0">
                <a:solidFill>
                  <a:srgbClr val="3C3C3C"/>
                </a:solidFill>
                <a:latin typeface="Trebuchet MS"/>
                <a:cs typeface="Trebuchet MS"/>
              </a:rPr>
              <a:t>(A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3C3C3C"/>
                </a:solidFill>
                <a:latin typeface="Calibri"/>
                <a:cs typeface="Calibri"/>
              </a:rPr>
              <a:t>Ө</a:t>
            </a:r>
            <a:r>
              <a:rPr sz="1600" spc="85" dirty="0">
                <a:solidFill>
                  <a:srgbClr val="3C3C3C"/>
                </a:solidFill>
                <a:latin typeface="Calibri"/>
                <a:cs typeface="Calibri"/>
              </a:rPr>
              <a:t> 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575" spc="-52" baseline="-21164" dirty="0">
                <a:solidFill>
                  <a:srgbClr val="3C3C3C"/>
                </a:solidFill>
                <a:latin typeface="Trebuchet MS"/>
                <a:cs typeface="Trebuchet MS"/>
              </a:rPr>
              <a:t>1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)</a:t>
            </a:r>
            <a:r>
              <a:rPr sz="16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3C3C3C"/>
                </a:solidFill>
                <a:latin typeface="Symbol"/>
                <a:cs typeface="Symbol"/>
              </a:rPr>
              <a:t></a:t>
            </a:r>
            <a:r>
              <a:rPr sz="1600" spc="35" dirty="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3C3C3C"/>
                </a:solidFill>
                <a:latin typeface="Trebuchet MS"/>
                <a:cs typeface="Trebuchet MS"/>
              </a:rPr>
              <a:t>(A</a:t>
            </a:r>
            <a:r>
              <a:rPr sz="1575" baseline="26455" dirty="0">
                <a:solidFill>
                  <a:srgbClr val="3C3C3C"/>
                </a:solidFill>
                <a:latin typeface="Trebuchet MS"/>
                <a:cs typeface="Trebuchet MS"/>
              </a:rPr>
              <a:t>c</a:t>
            </a:r>
            <a:r>
              <a:rPr sz="1575" spc="187" baseline="264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3C3C3C"/>
                </a:solidFill>
                <a:latin typeface="Calibri"/>
                <a:cs typeface="Calibri"/>
              </a:rPr>
              <a:t>Ө</a:t>
            </a:r>
            <a:r>
              <a:rPr sz="1600" spc="85" dirty="0">
                <a:solidFill>
                  <a:srgbClr val="3C3C3C"/>
                </a:solidFill>
                <a:latin typeface="Calibri"/>
                <a:cs typeface="Calibri"/>
              </a:rPr>
              <a:t> 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575" spc="-52" baseline="-21164" dirty="0">
                <a:solidFill>
                  <a:srgbClr val="3C3C3C"/>
                </a:solidFill>
                <a:latin typeface="Trebuchet MS"/>
                <a:cs typeface="Trebuchet MS"/>
              </a:rPr>
              <a:t>2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)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51266" y="6054038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903062"/>
                </a:solidFill>
                <a:latin typeface="Trebuchet MS"/>
                <a:cs typeface="Trebuchet MS"/>
              </a:rPr>
              <a:t>15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4942" y="4745691"/>
            <a:ext cx="2079871" cy="92616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364994" y="5892495"/>
            <a:ext cx="20986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rebuchet MS"/>
                <a:cs typeface="Trebuchet MS"/>
              </a:rPr>
              <a:t>Contoh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125" dirty="0">
                <a:latin typeface="Trebuchet MS"/>
                <a:cs typeface="Trebuchet MS"/>
              </a:rPr>
              <a:t>pasangan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st</a:t>
            </a:r>
            <a:r>
              <a:rPr sz="1800" spc="-85" dirty="0">
                <a:latin typeface="Trebuchet MS"/>
                <a:cs typeface="Trebuchet MS"/>
              </a:rPr>
              <a:t>r</a:t>
            </a:r>
            <a:r>
              <a:rPr sz="1800" spc="-130" dirty="0">
                <a:latin typeface="Trebuchet MS"/>
                <a:cs typeface="Trebuchet MS"/>
              </a:rPr>
              <a:t>el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8055" y="600455"/>
            <a:ext cx="8239125" cy="1259205"/>
          </a:xfrm>
          <a:custGeom>
            <a:avLst/>
            <a:gdLst/>
            <a:ahLst/>
            <a:cxnLst/>
            <a:rect l="l" t="t" r="r" b="b"/>
            <a:pathLst>
              <a:path w="8239125" h="1259205">
                <a:moveTo>
                  <a:pt x="8238744" y="0"/>
                </a:moveTo>
                <a:lnTo>
                  <a:pt x="0" y="0"/>
                </a:lnTo>
                <a:lnTo>
                  <a:pt x="0" y="1258824"/>
                </a:lnTo>
                <a:lnTo>
                  <a:pt x="8238744" y="1258824"/>
                </a:lnTo>
                <a:lnTo>
                  <a:pt x="8238744" y="0"/>
                </a:lnTo>
                <a:close/>
              </a:path>
            </a:pathLst>
          </a:custGeom>
          <a:solidFill>
            <a:srgbClr val="4D13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72693" y="1272286"/>
            <a:ext cx="5568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2800" spc="355" dirty="0">
                <a:solidFill>
                  <a:srgbClr val="FFFFFF"/>
                </a:solidFill>
                <a:latin typeface="Trebuchet MS"/>
                <a:cs typeface="Trebuchet MS"/>
              </a:rPr>
              <a:t>CO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16422" y="1310126"/>
            <a:ext cx="1021080" cy="412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160"/>
              </a:lnSpc>
            </a:pPr>
            <a:r>
              <a:rPr sz="2800" spc="24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800" spc="4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800" spc="305" dirty="0">
                <a:solidFill>
                  <a:srgbClr val="FFFFFF"/>
                </a:solidFill>
                <a:latin typeface="Trebuchet MS"/>
                <a:cs typeface="Trebuchet MS"/>
              </a:rPr>
              <a:t>OH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51266" y="6054038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903062"/>
                </a:solidFill>
                <a:latin typeface="Trebuchet MS"/>
                <a:cs typeface="Trebuchet MS"/>
              </a:rPr>
              <a:t>16</a:t>
            </a:r>
            <a:endParaRPr sz="900">
              <a:latin typeface="Trebuchet MS"/>
              <a:cs typeface="Trebuchet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374647" y="1272540"/>
            <a:ext cx="6849109" cy="5204460"/>
            <a:chOff x="1374647" y="1272540"/>
            <a:chExt cx="6849109" cy="520446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4647" y="1272540"/>
              <a:ext cx="4264152" cy="520446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67400" y="1447800"/>
              <a:ext cx="2356104" cy="110490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69205">
              <a:lnSpc>
                <a:spcPct val="100000"/>
              </a:lnSpc>
              <a:spcBef>
                <a:spcPts val="100"/>
              </a:spcBef>
            </a:pPr>
            <a:r>
              <a:rPr spc="-125" dirty="0"/>
              <a:t>Pasangan</a:t>
            </a:r>
            <a:r>
              <a:rPr spc="-75" dirty="0"/>
              <a:t> </a:t>
            </a:r>
            <a:r>
              <a:rPr spc="-90" dirty="0"/>
              <a:t>strel</a:t>
            </a:r>
            <a:r>
              <a:rPr spc="-35" dirty="0"/>
              <a:t> </a:t>
            </a:r>
            <a:r>
              <a:rPr spc="-125" dirty="0"/>
              <a:t>yang</a:t>
            </a:r>
            <a:r>
              <a:rPr spc="-60" dirty="0"/>
              <a:t> </a:t>
            </a:r>
            <a:r>
              <a:rPr spc="-120" dirty="0"/>
              <a:t>digunakan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584575" y="5589219"/>
            <a:ext cx="30810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Wingdings"/>
                <a:cs typeface="Wingdings"/>
              </a:rPr>
              <a:t>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Hasil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110" dirty="0">
                <a:latin typeface="Trebuchet MS"/>
                <a:cs typeface="Trebuchet MS"/>
              </a:rPr>
              <a:t>trans</a:t>
            </a:r>
            <a:r>
              <a:rPr sz="1800" spc="-100" dirty="0">
                <a:latin typeface="Trebuchet MS"/>
                <a:cs typeface="Trebuchet MS"/>
              </a:rPr>
              <a:t>f</a:t>
            </a:r>
            <a:r>
              <a:rPr sz="1800" spc="-60" dirty="0">
                <a:latin typeface="Trebuchet MS"/>
                <a:cs typeface="Trebuchet MS"/>
              </a:rPr>
              <a:t>orma</a:t>
            </a:r>
            <a:r>
              <a:rPr sz="1800" spc="-55" dirty="0">
                <a:latin typeface="Trebuchet MS"/>
                <a:cs typeface="Trebuchet MS"/>
              </a:rPr>
              <a:t>s</a:t>
            </a:r>
            <a:r>
              <a:rPr sz="1800" spc="-120" dirty="0">
                <a:latin typeface="Trebuchet MS"/>
                <a:cs typeface="Trebuchet MS"/>
              </a:rPr>
              <a:t>i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Hit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20" dirty="0">
                <a:latin typeface="Trebuchet MS"/>
                <a:cs typeface="Trebuchet MS"/>
              </a:rPr>
              <a:t>or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Miss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47028" y="4291965"/>
            <a:ext cx="26701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20" dirty="0">
                <a:latin typeface="Trebuchet MS"/>
                <a:cs typeface="Trebuchet MS"/>
              </a:rPr>
              <a:t>T</a:t>
            </a:r>
            <a:r>
              <a:rPr sz="1800" spc="-35" dirty="0">
                <a:latin typeface="Trebuchet MS"/>
                <a:cs typeface="Trebuchet MS"/>
              </a:rPr>
              <a:t>oo</a:t>
            </a:r>
            <a:r>
              <a:rPr sz="1800" spc="-15" dirty="0">
                <a:latin typeface="Trebuchet MS"/>
                <a:cs typeface="Trebuchet MS"/>
              </a:rPr>
              <a:t>l</a:t>
            </a:r>
            <a:r>
              <a:rPr sz="1800" spc="-40" dirty="0">
                <a:latin typeface="Trebuchet MS"/>
                <a:cs typeface="Trebuchet MS"/>
              </a:rPr>
              <a:t>b</a:t>
            </a:r>
            <a:r>
              <a:rPr sz="1800" spc="-65" dirty="0">
                <a:latin typeface="Trebuchet MS"/>
                <a:cs typeface="Trebuchet MS"/>
              </a:rPr>
              <a:t>o</a:t>
            </a:r>
            <a:r>
              <a:rPr sz="1800" spc="-5" dirty="0">
                <a:latin typeface="Trebuchet MS"/>
                <a:cs typeface="Trebuchet MS"/>
              </a:rPr>
              <a:t>x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145" dirty="0">
                <a:latin typeface="Trebuchet MS"/>
                <a:cs typeface="Trebuchet MS"/>
              </a:rPr>
              <a:t>d</a:t>
            </a:r>
            <a:r>
              <a:rPr sz="1800" spc="-70" dirty="0">
                <a:latin typeface="Trebuchet MS"/>
                <a:cs typeface="Trebuchet MS"/>
              </a:rPr>
              <a:t>i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125" dirty="0">
                <a:latin typeface="Trebuchet MS"/>
                <a:cs typeface="Trebuchet MS"/>
              </a:rPr>
              <a:t>M</a:t>
            </a:r>
            <a:r>
              <a:rPr sz="1800" spc="-50" dirty="0">
                <a:latin typeface="Trebuchet MS"/>
                <a:cs typeface="Trebuchet MS"/>
              </a:rPr>
              <a:t>A</a:t>
            </a:r>
            <a:r>
              <a:rPr sz="1800" spc="5" dirty="0">
                <a:latin typeface="Trebuchet MS"/>
                <a:cs typeface="Trebuchet MS"/>
              </a:rPr>
              <a:t>T</a:t>
            </a:r>
            <a:r>
              <a:rPr sz="1800" spc="10" dirty="0">
                <a:latin typeface="Trebuchet MS"/>
                <a:cs typeface="Trebuchet MS"/>
              </a:rPr>
              <a:t>L</a:t>
            </a:r>
            <a:r>
              <a:rPr sz="1800" spc="65" dirty="0">
                <a:latin typeface="Trebuchet MS"/>
                <a:cs typeface="Trebuchet MS"/>
              </a:rPr>
              <a:t>A</a:t>
            </a:r>
            <a:r>
              <a:rPr sz="1800" spc="55" dirty="0">
                <a:latin typeface="Trebuchet MS"/>
                <a:cs typeface="Trebuchet MS"/>
              </a:rPr>
              <a:t>B</a:t>
            </a:r>
            <a:r>
              <a:rPr sz="1800" spc="-270" dirty="0">
                <a:latin typeface="Trebuchet MS"/>
                <a:cs typeface="Trebuchet MS"/>
              </a:rPr>
              <a:t>: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105" dirty="0">
                <a:latin typeface="Trebuchet MS"/>
                <a:cs typeface="Trebuchet MS"/>
              </a:rPr>
              <a:t>&gt;&gt;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195" dirty="0">
                <a:latin typeface="Trebuchet MS"/>
                <a:cs typeface="Trebuchet MS"/>
              </a:rPr>
              <a:t>C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=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bwhit</a:t>
            </a:r>
            <a:r>
              <a:rPr sz="1800" spc="-140" dirty="0">
                <a:latin typeface="Trebuchet MS"/>
                <a:cs typeface="Trebuchet MS"/>
              </a:rPr>
              <a:t>m</a:t>
            </a:r>
            <a:r>
              <a:rPr sz="1800" spc="-70" dirty="0">
                <a:latin typeface="Trebuchet MS"/>
                <a:cs typeface="Trebuchet MS"/>
              </a:rPr>
              <a:t>iss</a:t>
            </a:r>
            <a:r>
              <a:rPr sz="1800" spc="-90" dirty="0">
                <a:latin typeface="Trebuchet MS"/>
                <a:cs typeface="Trebuchet MS"/>
              </a:rPr>
              <a:t>(</a:t>
            </a:r>
            <a:r>
              <a:rPr sz="1800" spc="-65" dirty="0">
                <a:latin typeface="Trebuchet MS"/>
                <a:cs typeface="Trebuchet MS"/>
              </a:rPr>
              <a:t>A,</a:t>
            </a:r>
            <a:r>
              <a:rPr sz="1800" spc="-225" dirty="0">
                <a:latin typeface="Trebuchet MS"/>
                <a:cs typeface="Trebuchet MS"/>
              </a:rPr>
              <a:t> </a:t>
            </a:r>
            <a:r>
              <a:rPr sz="1800" spc="-110" dirty="0">
                <a:latin typeface="Trebuchet MS"/>
                <a:cs typeface="Trebuchet MS"/>
              </a:rPr>
              <a:t>B1,</a:t>
            </a:r>
            <a:r>
              <a:rPr sz="1800" spc="-22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B2)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8055" y="600455"/>
            <a:ext cx="8239125" cy="1259205"/>
          </a:xfrm>
          <a:custGeom>
            <a:avLst/>
            <a:gdLst/>
            <a:ahLst/>
            <a:cxnLst/>
            <a:rect l="l" t="t" r="r" b="b"/>
            <a:pathLst>
              <a:path w="8239125" h="1259205">
                <a:moveTo>
                  <a:pt x="8238744" y="0"/>
                </a:moveTo>
                <a:lnTo>
                  <a:pt x="0" y="0"/>
                </a:lnTo>
                <a:lnTo>
                  <a:pt x="0" y="1258824"/>
                </a:lnTo>
                <a:lnTo>
                  <a:pt x="8238744" y="1258824"/>
                </a:lnTo>
                <a:lnTo>
                  <a:pt x="8238744" y="0"/>
                </a:lnTo>
                <a:close/>
              </a:path>
            </a:pathLst>
          </a:custGeom>
          <a:solidFill>
            <a:srgbClr val="4D13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8055" y="1272286"/>
            <a:ext cx="82391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>
              <a:lnSpc>
                <a:spcPct val="100000"/>
              </a:lnSpc>
              <a:spcBef>
                <a:spcPts val="95"/>
              </a:spcBef>
            </a:pPr>
            <a:r>
              <a:rPr sz="2800" spc="265" dirty="0">
                <a:solidFill>
                  <a:srgbClr val="FFFFFF"/>
                </a:solidFill>
              </a:rPr>
              <a:t>CONTOH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8351266" y="6054038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903062"/>
                </a:solidFill>
                <a:latin typeface="Trebuchet MS"/>
                <a:cs typeface="Trebuchet MS"/>
              </a:rPr>
              <a:t>17</a:t>
            </a:r>
            <a:endParaRPr sz="900">
              <a:latin typeface="Trebuchet MS"/>
              <a:cs typeface="Trebuchet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916023" y="1572920"/>
            <a:ext cx="4641850" cy="2273935"/>
            <a:chOff x="2916023" y="1572920"/>
            <a:chExt cx="4641850" cy="227393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6023" y="1572920"/>
              <a:ext cx="2265613" cy="22736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91272" y="1589525"/>
              <a:ext cx="2266256" cy="2257050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16044" y="4272820"/>
            <a:ext cx="2279305" cy="228037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60722" y="4270183"/>
            <a:ext cx="2196853" cy="220681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292855" y="3885438"/>
            <a:ext cx="575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rebuchet MS"/>
                <a:cs typeface="Trebuchet MS"/>
              </a:rPr>
              <a:t>Citr</a:t>
            </a:r>
            <a:r>
              <a:rPr sz="1200" spc="-120" dirty="0">
                <a:latin typeface="Trebuchet MS"/>
                <a:cs typeface="Trebuchet MS"/>
              </a:rPr>
              <a:t>a</a:t>
            </a:r>
            <a:r>
              <a:rPr sz="1200" spc="-35" dirty="0">
                <a:latin typeface="Trebuchet MS"/>
                <a:cs typeface="Trebuchet MS"/>
              </a:rPr>
              <a:t> </a:t>
            </a:r>
            <a:r>
              <a:rPr sz="1200" spc="-80" dirty="0">
                <a:latin typeface="Trebuchet MS"/>
                <a:cs typeface="Trebuchet MS"/>
              </a:rPr>
              <a:t>asli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42001" y="3873754"/>
            <a:ext cx="20212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latin typeface="Trebuchet MS"/>
                <a:cs typeface="Trebuchet MS"/>
              </a:rPr>
              <a:t>Hasil</a:t>
            </a:r>
            <a:r>
              <a:rPr sz="1200" spc="-40" dirty="0">
                <a:latin typeface="Trebuchet MS"/>
                <a:cs typeface="Trebuchet MS"/>
              </a:rPr>
              <a:t> </a:t>
            </a:r>
            <a:r>
              <a:rPr sz="1200" spc="-35" dirty="0">
                <a:latin typeface="Trebuchet MS"/>
                <a:cs typeface="Trebuchet MS"/>
              </a:rPr>
              <a:t>proses</a:t>
            </a:r>
            <a:r>
              <a:rPr sz="1200" spc="-45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transformasi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hit-or- </a:t>
            </a:r>
            <a:r>
              <a:rPr sz="1200" spc="-350" dirty="0">
                <a:latin typeface="Trebuchet MS"/>
                <a:cs typeface="Trebuchet MS"/>
              </a:rPr>
              <a:t> </a:t>
            </a:r>
            <a:r>
              <a:rPr sz="1200" spc="-55" dirty="0">
                <a:latin typeface="Trebuchet MS"/>
                <a:cs typeface="Trebuchet MS"/>
              </a:rPr>
              <a:t>miss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64255" y="6580733"/>
            <a:ext cx="12236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latin typeface="Trebuchet MS"/>
                <a:cs typeface="Trebuchet MS"/>
              </a:rPr>
              <a:t>Ha</a:t>
            </a:r>
            <a:r>
              <a:rPr sz="1200" spc="-35" dirty="0">
                <a:latin typeface="Trebuchet MS"/>
                <a:cs typeface="Trebuchet MS"/>
              </a:rPr>
              <a:t>s</a:t>
            </a:r>
            <a:r>
              <a:rPr sz="1200" spc="-90" dirty="0">
                <a:latin typeface="Trebuchet MS"/>
                <a:cs typeface="Trebuchet MS"/>
              </a:rPr>
              <a:t>il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spc="-80" dirty="0">
                <a:latin typeface="Trebuchet MS"/>
                <a:cs typeface="Trebuchet MS"/>
              </a:rPr>
              <a:t>dil</a:t>
            </a:r>
            <a:r>
              <a:rPr sz="1200" spc="-105" dirty="0">
                <a:latin typeface="Trebuchet MS"/>
                <a:cs typeface="Trebuchet MS"/>
              </a:rPr>
              <a:t>a</a:t>
            </a:r>
            <a:r>
              <a:rPr sz="1200" spc="-35" dirty="0">
                <a:latin typeface="Trebuchet MS"/>
                <a:cs typeface="Trebuchet MS"/>
              </a:rPr>
              <a:t>s</a:t>
            </a:r>
            <a:r>
              <a:rPr sz="1200" spc="-80" dirty="0">
                <a:latin typeface="Trebuchet MS"/>
                <a:cs typeface="Trebuchet MS"/>
              </a:rPr>
              <a:t>i</a:t>
            </a:r>
            <a:r>
              <a:rPr sz="1200" spc="-25" dirty="0">
                <a:latin typeface="Trebuchet MS"/>
                <a:cs typeface="Trebuchet MS"/>
              </a:rPr>
              <a:t> </a:t>
            </a:r>
            <a:r>
              <a:rPr sz="1200" spc="-55" dirty="0">
                <a:latin typeface="Trebuchet MS"/>
                <a:cs typeface="Trebuchet MS"/>
              </a:rPr>
              <a:t>citr</a:t>
            </a:r>
            <a:r>
              <a:rPr sz="1200" spc="-120" dirty="0">
                <a:latin typeface="Trebuchet MS"/>
                <a:cs typeface="Trebuchet MS"/>
              </a:rPr>
              <a:t>a</a:t>
            </a:r>
            <a:r>
              <a:rPr sz="1200" spc="-35" dirty="0">
                <a:latin typeface="Trebuchet MS"/>
                <a:cs typeface="Trebuchet MS"/>
              </a:rPr>
              <a:t> </a:t>
            </a:r>
            <a:r>
              <a:rPr sz="1200" spc="-80" dirty="0">
                <a:latin typeface="Trebuchet MS"/>
                <a:cs typeface="Trebuchet MS"/>
              </a:rPr>
              <a:t>asli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71443" y="6087567"/>
            <a:ext cx="1574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5" dirty="0">
                <a:latin typeface="Trebuchet MS"/>
                <a:cs typeface="Trebuchet MS"/>
              </a:rPr>
              <a:t>es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362071" y="6270447"/>
            <a:ext cx="3022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5" dirty="0">
                <a:latin typeface="Trebuchet MS"/>
                <a:cs typeface="Trebuchet MS"/>
              </a:rPr>
              <a:t>citr</a:t>
            </a:r>
            <a:r>
              <a:rPr sz="1200" spc="-120" dirty="0">
                <a:latin typeface="Trebuchet MS"/>
                <a:cs typeface="Trebuchet MS"/>
              </a:rPr>
              <a:t>a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520003" y="6087567"/>
            <a:ext cx="321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215" marR="5080" indent="-5715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Trebuchet MS"/>
                <a:cs typeface="Trebuchet MS"/>
              </a:rPr>
              <a:t>s</a:t>
            </a:r>
            <a:r>
              <a:rPr sz="1200" spc="160" dirty="0">
                <a:latin typeface="Trebuchet MS"/>
                <a:cs typeface="Trebuchet MS"/>
              </a:rPr>
              <a:t> </a:t>
            </a:r>
            <a:r>
              <a:rPr sz="1200" spc="-75" dirty="0">
                <a:latin typeface="Trebuchet MS"/>
                <a:cs typeface="Trebuchet MS"/>
              </a:rPr>
              <a:t>hit </a:t>
            </a:r>
            <a:r>
              <a:rPr sz="1200" spc="-345" dirty="0">
                <a:latin typeface="Trebuchet MS"/>
                <a:cs typeface="Trebuchet MS"/>
              </a:rPr>
              <a:t> </a:t>
            </a:r>
            <a:r>
              <a:rPr sz="1200" spc="-90" dirty="0">
                <a:latin typeface="Trebuchet MS"/>
                <a:cs typeface="Trebuchet MS"/>
              </a:rPr>
              <a:t>dila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z="2800" spc="155" dirty="0">
                <a:solidFill>
                  <a:srgbClr val="FFFFFF"/>
                </a:solidFill>
              </a:rPr>
              <a:t>BOUNDARY</a:t>
            </a:r>
            <a:r>
              <a:rPr sz="2800" spc="-70" dirty="0">
                <a:solidFill>
                  <a:srgbClr val="FFFFFF"/>
                </a:solidFill>
              </a:rPr>
              <a:t> </a:t>
            </a:r>
            <a:r>
              <a:rPr sz="2800" spc="160" dirty="0">
                <a:solidFill>
                  <a:srgbClr val="FFFFFF"/>
                </a:solidFill>
              </a:rPr>
              <a:t>EXTRACTION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459740" y="2007234"/>
            <a:ext cx="7867015" cy="19913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8770" marR="5080" indent="-306705">
              <a:lnSpc>
                <a:spcPct val="99700"/>
              </a:lnSpc>
              <a:spcBef>
                <a:spcPts val="105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Boundary 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himpunan </a:t>
            </a:r>
            <a:r>
              <a:rPr sz="1800" spc="135" dirty="0">
                <a:solidFill>
                  <a:srgbClr val="3C3C3C"/>
                </a:solidFill>
                <a:latin typeface="Trebuchet MS"/>
                <a:cs typeface="Trebuchet MS"/>
              </a:rPr>
              <a:t>A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dinyatakan </a:t>
            </a:r>
            <a:r>
              <a:rPr sz="1800" spc="-80" dirty="0">
                <a:solidFill>
                  <a:srgbClr val="3C3C3C"/>
                </a:solidFill>
                <a:latin typeface="Trebuchet MS"/>
                <a:cs typeface="Trebuchet MS"/>
              </a:rPr>
              <a:t>oleh </a:t>
            </a:r>
            <a:r>
              <a:rPr sz="1800" spc="-65" dirty="0">
                <a:solidFill>
                  <a:srgbClr val="3C3C3C"/>
                </a:solidFill>
                <a:latin typeface="Symbol"/>
                <a:cs typeface="Symbol"/>
              </a:rPr>
              <a:t>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(A), 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bisa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didapatkan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dengan 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pertama 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mengerosi</a:t>
            </a:r>
            <a:r>
              <a:rPr sz="1800" spc="-2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13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8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rgbClr val="3C3C3C"/>
                </a:solidFill>
                <a:latin typeface="Trebuchet MS"/>
                <a:cs typeface="Trebuchet MS"/>
              </a:rPr>
              <a:t>oleh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kemudian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melakukan</a:t>
            </a:r>
            <a:r>
              <a:rPr sz="18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himpunan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perbedaan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(pengurangan) </a:t>
            </a:r>
            <a:r>
              <a:rPr sz="1800" spc="-5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antara</a:t>
            </a:r>
            <a:r>
              <a:rPr sz="1800" spc="-2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13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d</a:t>
            </a:r>
            <a:r>
              <a:rPr sz="1800" spc="-135" dirty="0">
                <a:solidFill>
                  <a:srgbClr val="3C3C3C"/>
                </a:solidFill>
                <a:latin typeface="Trebuchet MS"/>
                <a:cs typeface="Trebuchet MS"/>
              </a:rPr>
              <a:t>an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hasil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e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800" spc="-5" dirty="0">
                <a:solidFill>
                  <a:srgbClr val="3C3C3C"/>
                </a:solidFill>
                <a:latin typeface="Trebuchet MS"/>
                <a:cs typeface="Trebuchet MS"/>
              </a:rPr>
              <a:t>os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800" spc="-270" dirty="0">
                <a:solidFill>
                  <a:srgbClr val="3C3C3C"/>
                </a:solidFill>
                <a:latin typeface="Trebuchet MS"/>
                <a:cs typeface="Trebuchet MS"/>
              </a:rPr>
              <a:t>.</a:t>
            </a:r>
            <a:endParaRPr sz="1800">
              <a:latin typeface="Trebuchet MS"/>
              <a:cs typeface="Trebuchet MS"/>
            </a:endParaRPr>
          </a:p>
          <a:p>
            <a:pPr marL="318770" indent="-306705">
              <a:lnSpc>
                <a:spcPct val="100000"/>
              </a:lnSpc>
              <a:spcBef>
                <a:spcPts val="103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Formula:</a:t>
            </a:r>
            <a:endParaRPr sz="1800">
              <a:latin typeface="Trebuchet MS"/>
              <a:cs typeface="Trebuchet MS"/>
            </a:endParaRPr>
          </a:p>
          <a:p>
            <a:pPr marL="641985" lvl="1" indent="-305435">
              <a:lnSpc>
                <a:spcPct val="100000"/>
              </a:lnSpc>
              <a:spcBef>
                <a:spcPts val="969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641985" algn="l"/>
                <a:tab pos="642620" algn="l"/>
              </a:tabLst>
            </a:pPr>
            <a:r>
              <a:rPr sz="1600" spc="-10" dirty="0">
                <a:solidFill>
                  <a:srgbClr val="3C3C3C"/>
                </a:solidFill>
                <a:latin typeface="Symbol"/>
                <a:cs typeface="Symbol"/>
              </a:rPr>
              <a:t>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(A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)</a:t>
            </a:r>
            <a:r>
              <a:rPr sz="16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90" dirty="0">
                <a:solidFill>
                  <a:srgbClr val="3C3C3C"/>
                </a:solidFill>
                <a:latin typeface="Trebuchet MS"/>
                <a:cs typeface="Trebuchet MS"/>
              </a:rPr>
              <a:t>=</a:t>
            </a:r>
            <a:r>
              <a:rPr sz="1600" spc="-18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12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210" dirty="0">
                <a:solidFill>
                  <a:srgbClr val="3C3C3C"/>
                </a:solidFill>
                <a:latin typeface="Trebuchet MS"/>
                <a:cs typeface="Trebuchet MS"/>
              </a:rPr>
              <a:t>–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10" dirty="0">
                <a:solidFill>
                  <a:srgbClr val="3C3C3C"/>
                </a:solidFill>
                <a:latin typeface="Trebuchet MS"/>
                <a:cs typeface="Trebuchet MS"/>
              </a:rPr>
              <a:t>(</a:t>
            </a:r>
            <a:r>
              <a:rPr sz="1600" spc="3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3C3C3C"/>
                </a:solidFill>
                <a:latin typeface="Calibri"/>
                <a:cs typeface="Calibri"/>
              </a:rPr>
              <a:t>Ө</a:t>
            </a:r>
            <a:r>
              <a:rPr sz="1600" spc="90" dirty="0">
                <a:solidFill>
                  <a:srgbClr val="3C3C3C"/>
                </a:solidFill>
                <a:latin typeface="Calibri"/>
                <a:cs typeface="Calibri"/>
              </a:rPr>
              <a:t> 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B)</a:t>
            </a:r>
            <a:endParaRPr sz="1600">
              <a:latin typeface="Trebuchet MS"/>
              <a:cs typeface="Trebuchet MS"/>
            </a:endParaRPr>
          </a:p>
          <a:p>
            <a:pPr marL="641985" lvl="1" indent="-305435">
              <a:lnSpc>
                <a:spcPct val="100000"/>
              </a:lnSpc>
              <a:spcBef>
                <a:spcPts val="1010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641985" algn="l"/>
                <a:tab pos="642620" algn="l"/>
              </a:tabLst>
            </a:pP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di</a:t>
            </a:r>
            <a:r>
              <a:rPr sz="16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mana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30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85" dirty="0">
                <a:solidFill>
                  <a:srgbClr val="3C3C3C"/>
                </a:solidFill>
                <a:latin typeface="Trebuchet MS"/>
                <a:cs typeface="Trebuchet MS"/>
              </a:rPr>
              <a:t>strel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tepat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75" dirty="0">
                <a:solidFill>
                  <a:srgbClr val="3C3C3C"/>
                </a:solidFill>
                <a:latin typeface="Trebuchet MS"/>
                <a:cs typeface="Trebuchet MS"/>
              </a:rPr>
              <a:t>untuk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75" dirty="0">
                <a:solidFill>
                  <a:srgbClr val="3C3C3C"/>
                </a:solidFill>
                <a:latin typeface="Trebuchet MS"/>
                <a:cs typeface="Trebuchet MS"/>
              </a:rPr>
              <a:t>mengerosi</a:t>
            </a:r>
            <a:r>
              <a:rPr sz="1600" spc="-19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12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endParaRPr sz="16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57048" y="4039597"/>
            <a:ext cx="3048372" cy="202797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z="2800" spc="140" dirty="0">
                <a:solidFill>
                  <a:srgbClr val="FFFFFF"/>
                </a:solidFill>
              </a:rPr>
              <a:t>REGION</a:t>
            </a:r>
            <a:r>
              <a:rPr sz="2800" spc="-105" dirty="0">
                <a:solidFill>
                  <a:srgbClr val="FFFFFF"/>
                </a:solidFill>
              </a:rPr>
              <a:t> </a:t>
            </a:r>
            <a:r>
              <a:rPr sz="2800" spc="15" dirty="0">
                <a:solidFill>
                  <a:srgbClr val="FFFFFF"/>
                </a:solidFill>
              </a:rPr>
              <a:t>FILLING</a:t>
            </a:r>
            <a:endParaRPr sz="28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19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634593" y="2162664"/>
            <a:ext cx="7733665" cy="3630929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344170" indent="-306705">
              <a:lnSpc>
                <a:spcPct val="100000"/>
              </a:lnSpc>
              <a:spcBef>
                <a:spcPts val="705"/>
              </a:spcBef>
              <a:buClr>
                <a:srgbClr val="903062"/>
              </a:buClr>
              <a:buSzPct val="89285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400" spc="-50" dirty="0">
                <a:solidFill>
                  <a:srgbClr val="3C3C3C"/>
                </a:solidFill>
                <a:latin typeface="Trebuchet MS"/>
                <a:cs typeface="Trebuchet MS"/>
              </a:rPr>
              <a:t>Didasarkan</a:t>
            </a:r>
            <a:r>
              <a:rPr sz="14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05" dirty="0">
                <a:solidFill>
                  <a:srgbClr val="3C3C3C"/>
                </a:solidFill>
                <a:latin typeface="Trebuchet MS"/>
                <a:cs typeface="Trebuchet MS"/>
              </a:rPr>
              <a:t>pada</a:t>
            </a:r>
            <a:r>
              <a:rPr sz="14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00" dirty="0">
                <a:solidFill>
                  <a:srgbClr val="3C3C3C"/>
                </a:solidFill>
                <a:latin typeface="Trebuchet MS"/>
                <a:cs typeface="Trebuchet MS"/>
              </a:rPr>
              <a:t>sejumlah</a:t>
            </a:r>
            <a:r>
              <a:rPr sz="14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05" dirty="0">
                <a:solidFill>
                  <a:srgbClr val="3C3C3C"/>
                </a:solidFill>
                <a:latin typeface="Trebuchet MS"/>
                <a:cs typeface="Trebuchet MS"/>
              </a:rPr>
              <a:t>dilasi,</a:t>
            </a:r>
            <a:r>
              <a:rPr sz="1400" spc="-17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5" dirty="0">
                <a:solidFill>
                  <a:srgbClr val="3C3C3C"/>
                </a:solidFill>
                <a:latin typeface="Trebuchet MS"/>
                <a:cs typeface="Trebuchet MS"/>
              </a:rPr>
              <a:t>komplementasi,</a:t>
            </a:r>
            <a:r>
              <a:rPr sz="1400" spc="-204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90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r>
              <a:rPr sz="14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75" dirty="0">
                <a:solidFill>
                  <a:srgbClr val="3C3C3C"/>
                </a:solidFill>
                <a:latin typeface="Trebuchet MS"/>
                <a:cs typeface="Trebuchet MS"/>
              </a:rPr>
              <a:t>interseksi.</a:t>
            </a:r>
            <a:endParaRPr sz="1400">
              <a:latin typeface="Trebuchet MS"/>
              <a:cs typeface="Trebuchet MS"/>
            </a:endParaRPr>
          </a:p>
          <a:p>
            <a:pPr marL="344170" marR="30480" indent="-306705">
              <a:lnSpc>
                <a:spcPts val="1340"/>
              </a:lnSpc>
              <a:spcBef>
                <a:spcPts val="930"/>
              </a:spcBef>
              <a:buClr>
                <a:srgbClr val="903062"/>
              </a:buClr>
              <a:buSzPct val="89285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400" spc="-55" dirty="0">
                <a:solidFill>
                  <a:srgbClr val="3C3C3C"/>
                </a:solidFill>
                <a:latin typeface="Trebuchet MS"/>
                <a:cs typeface="Trebuchet MS"/>
              </a:rPr>
              <a:t>Dimulai</a:t>
            </a:r>
            <a:r>
              <a:rPr sz="14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90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4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sebuah</a:t>
            </a:r>
            <a:r>
              <a:rPr sz="14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titik</a:t>
            </a:r>
            <a:r>
              <a:rPr sz="14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p</a:t>
            </a:r>
            <a:r>
              <a:rPr sz="14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di</a:t>
            </a:r>
            <a:r>
              <a:rPr sz="14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05" dirty="0">
                <a:solidFill>
                  <a:srgbClr val="3C3C3C"/>
                </a:solidFill>
                <a:latin typeface="Trebuchet MS"/>
                <a:cs typeface="Trebuchet MS"/>
              </a:rPr>
              <a:t>dalam</a:t>
            </a:r>
            <a:r>
              <a:rPr sz="14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5" dirty="0">
                <a:solidFill>
                  <a:srgbClr val="3C3C3C"/>
                </a:solidFill>
                <a:latin typeface="Trebuchet MS"/>
                <a:cs typeface="Trebuchet MS"/>
              </a:rPr>
              <a:t>boundary,</a:t>
            </a:r>
            <a:r>
              <a:rPr sz="1400" spc="-19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05" dirty="0">
                <a:solidFill>
                  <a:srgbClr val="3C3C3C"/>
                </a:solidFill>
                <a:latin typeface="Trebuchet MS"/>
                <a:cs typeface="Trebuchet MS"/>
              </a:rPr>
              <a:t>tujuannya</a:t>
            </a:r>
            <a:r>
              <a:rPr sz="14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10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4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65" dirty="0">
                <a:solidFill>
                  <a:srgbClr val="3C3C3C"/>
                </a:solidFill>
                <a:latin typeface="Trebuchet MS"/>
                <a:cs typeface="Trebuchet MS"/>
              </a:rPr>
              <a:t>untuk</a:t>
            </a:r>
            <a:r>
              <a:rPr sz="14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mengisi</a:t>
            </a:r>
            <a:r>
              <a:rPr sz="14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5" dirty="0">
                <a:solidFill>
                  <a:srgbClr val="3C3C3C"/>
                </a:solidFill>
                <a:latin typeface="Trebuchet MS"/>
                <a:cs typeface="Trebuchet MS"/>
              </a:rPr>
              <a:t>semua</a:t>
            </a:r>
            <a:r>
              <a:rPr sz="14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60" dirty="0">
                <a:solidFill>
                  <a:srgbClr val="3C3C3C"/>
                </a:solidFill>
                <a:latin typeface="Trebuchet MS"/>
                <a:cs typeface="Trebuchet MS"/>
              </a:rPr>
              <a:t>region</a:t>
            </a:r>
            <a:r>
              <a:rPr sz="14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90" dirty="0">
                <a:solidFill>
                  <a:srgbClr val="3C3C3C"/>
                </a:solidFill>
                <a:latin typeface="Trebuchet MS"/>
                <a:cs typeface="Trebuchet MS"/>
              </a:rPr>
              <a:t>dengan </a:t>
            </a:r>
            <a:r>
              <a:rPr sz="1400" spc="-40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00" dirty="0">
                <a:solidFill>
                  <a:srgbClr val="3C3C3C"/>
                </a:solidFill>
                <a:latin typeface="Trebuchet MS"/>
                <a:cs typeface="Trebuchet MS"/>
              </a:rPr>
              <a:t>nilai</a:t>
            </a:r>
            <a:r>
              <a:rPr sz="14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20" dirty="0">
                <a:solidFill>
                  <a:srgbClr val="3C3C3C"/>
                </a:solidFill>
                <a:latin typeface="Trebuchet MS"/>
                <a:cs typeface="Trebuchet MS"/>
              </a:rPr>
              <a:t>1.</a:t>
            </a:r>
            <a:endParaRPr sz="1400">
              <a:latin typeface="Trebuchet MS"/>
              <a:cs typeface="Trebuchet MS"/>
            </a:endParaRPr>
          </a:p>
          <a:p>
            <a:pPr marL="344170" marR="340360" indent="-306705">
              <a:lnSpc>
                <a:spcPct val="80000"/>
              </a:lnSpc>
              <a:spcBef>
                <a:spcPts val="950"/>
              </a:spcBef>
              <a:buClr>
                <a:srgbClr val="903062"/>
              </a:buClr>
              <a:buSzPct val="89285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400" spc="-145" dirty="0">
                <a:solidFill>
                  <a:srgbClr val="3C3C3C"/>
                </a:solidFill>
                <a:latin typeface="Trebuchet MS"/>
                <a:cs typeface="Trebuchet MS"/>
              </a:rPr>
              <a:t>Jika</a:t>
            </a:r>
            <a:r>
              <a:rPr sz="14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mengikuti</a:t>
            </a:r>
            <a:r>
              <a:rPr sz="14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65" dirty="0">
                <a:solidFill>
                  <a:srgbClr val="3C3C3C"/>
                </a:solidFill>
                <a:latin typeface="Trebuchet MS"/>
                <a:cs typeface="Trebuchet MS"/>
              </a:rPr>
              <a:t>konvensi</a:t>
            </a:r>
            <a:r>
              <a:rPr sz="14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90" dirty="0">
                <a:solidFill>
                  <a:srgbClr val="3C3C3C"/>
                </a:solidFill>
                <a:latin typeface="Trebuchet MS"/>
                <a:cs typeface="Trebuchet MS"/>
              </a:rPr>
              <a:t>bahwa</a:t>
            </a:r>
            <a:r>
              <a:rPr sz="14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5" dirty="0">
                <a:solidFill>
                  <a:srgbClr val="3C3C3C"/>
                </a:solidFill>
                <a:latin typeface="Trebuchet MS"/>
                <a:cs typeface="Trebuchet MS"/>
              </a:rPr>
              <a:t>semua</a:t>
            </a:r>
            <a:r>
              <a:rPr sz="14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titik</a:t>
            </a:r>
            <a:r>
              <a:rPr sz="14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50" dirty="0">
                <a:solidFill>
                  <a:srgbClr val="3C3C3C"/>
                </a:solidFill>
                <a:latin typeface="Trebuchet MS"/>
                <a:cs typeface="Trebuchet MS"/>
              </a:rPr>
              <a:t>non-boundary</a:t>
            </a:r>
            <a:r>
              <a:rPr sz="1400" spc="-7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65" dirty="0">
                <a:solidFill>
                  <a:srgbClr val="3C3C3C"/>
                </a:solidFill>
                <a:latin typeface="Trebuchet MS"/>
                <a:cs typeface="Trebuchet MS"/>
              </a:rPr>
              <a:t>(background)</a:t>
            </a:r>
            <a:r>
              <a:rPr sz="14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70" dirty="0">
                <a:solidFill>
                  <a:srgbClr val="3C3C3C"/>
                </a:solidFill>
                <a:latin typeface="Trebuchet MS"/>
                <a:cs typeface="Trebuchet MS"/>
              </a:rPr>
              <a:t>diberi</a:t>
            </a:r>
            <a:r>
              <a:rPr sz="14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00" dirty="0">
                <a:solidFill>
                  <a:srgbClr val="3C3C3C"/>
                </a:solidFill>
                <a:latin typeface="Trebuchet MS"/>
                <a:cs typeface="Trebuchet MS"/>
              </a:rPr>
              <a:t>nilai</a:t>
            </a:r>
            <a:r>
              <a:rPr sz="14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20" dirty="0">
                <a:solidFill>
                  <a:srgbClr val="3C3C3C"/>
                </a:solidFill>
                <a:latin typeface="Trebuchet MS"/>
                <a:cs typeface="Trebuchet MS"/>
              </a:rPr>
              <a:t>0,</a:t>
            </a:r>
            <a:r>
              <a:rPr sz="1400" spc="-17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05" dirty="0">
                <a:solidFill>
                  <a:srgbClr val="3C3C3C"/>
                </a:solidFill>
                <a:latin typeface="Trebuchet MS"/>
                <a:cs typeface="Trebuchet MS"/>
              </a:rPr>
              <a:t>maka</a:t>
            </a:r>
            <a:r>
              <a:rPr sz="14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p</a:t>
            </a:r>
            <a:r>
              <a:rPr sz="14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60" dirty="0">
                <a:solidFill>
                  <a:srgbClr val="3C3C3C"/>
                </a:solidFill>
                <a:latin typeface="Trebuchet MS"/>
                <a:cs typeface="Trebuchet MS"/>
              </a:rPr>
              <a:t>harus </a:t>
            </a:r>
            <a:r>
              <a:rPr sz="1400" spc="-40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70" dirty="0">
                <a:solidFill>
                  <a:srgbClr val="3C3C3C"/>
                </a:solidFill>
                <a:latin typeface="Trebuchet MS"/>
                <a:cs typeface="Trebuchet MS"/>
              </a:rPr>
              <a:t>diberi</a:t>
            </a:r>
            <a:r>
              <a:rPr sz="14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00" dirty="0">
                <a:solidFill>
                  <a:srgbClr val="3C3C3C"/>
                </a:solidFill>
                <a:latin typeface="Trebuchet MS"/>
                <a:cs typeface="Trebuchet MS"/>
              </a:rPr>
              <a:t>nilai</a:t>
            </a:r>
            <a:r>
              <a:rPr sz="14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35" dirty="0">
                <a:solidFill>
                  <a:srgbClr val="3C3C3C"/>
                </a:solidFill>
                <a:latin typeface="Trebuchet MS"/>
                <a:cs typeface="Trebuchet MS"/>
              </a:rPr>
              <a:t>1 </a:t>
            </a:r>
            <a:r>
              <a:rPr sz="1400" spc="-65" dirty="0">
                <a:solidFill>
                  <a:srgbClr val="3C3C3C"/>
                </a:solidFill>
                <a:latin typeface="Trebuchet MS"/>
                <a:cs typeface="Trebuchet MS"/>
              </a:rPr>
              <a:t>untuk</a:t>
            </a:r>
            <a:r>
              <a:rPr sz="14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10" dirty="0">
                <a:solidFill>
                  <a:srgbClr val="3C3C3C"/>
                </a:solidFill>
                <a:latin typeface="Trebuchet MS"/>
                <a:cs typeface="Trebuchet MS"/>
              </a:rPr>
              <a:t>memulai.</a:t>
            </a:r>
            <a:endParaRPr sz="1400">
              <a:latin typeface="Trebuchet MS"/>
              <a:cs typeface="Trebuchet MS"/>
            </a:endParaRPr>
          </a:p>
          <a:p>
            <a:pPr marL="344170" indent="-306705">
              <a:lnSpc>
                <a:spcPct val="100000"/>
              </a:lnSpc>
              <a:spcBef>
                <a:spcPts val="600"/>
              </a:spcBef>
              <a:buClr>
                <a:srgbClr val="903062"/>
              </a:buClr>
              <a:buSzPct val="89285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400" spc="-40" dirty="0">
                <a:solidFill>
                  <a:srgbClr val="3C3C3C"/>
                </a:solidFill>
                <a:latin typeface="Trebuchet MS"/>
                <a:cs typeface="Trebuchet MS"/>
              </a:rPr>
              <a:t>Prosedur</a:t>
            </a:r>
            <a:r>
              <a:rPr sz="14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di</a:t>
            </a:r>
            <a:r>
              <a:rPr sz="14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05" dirty="0">
                <a:solidFill>
                  <a:srgbClr val="3C3C3C"/>
                </a:solidFill>
                <a:latin typeface="Trebuchet MS"/>
                <a:cs typeface="Trebuchet MS"/>
              </a:rPr>
              <a:t>bawah</a:t>
            </a:r>
            <a:r>
              <a:rPr sz="14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5" dirty="0">
                <a:solidFill>
                  <a:srgbClr val="3C3C3C"/>
                </a:solidFill>
                <a:latin typeface="Trebuchet MS"/>
                <a:cs typeface="Trebuchet MS"/>
              </a:rPr>
              <a:t>ini</a:t>
            </a:r>
            <a:r>
              <a:rPr sz="14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10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4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65" dirty="0">
                <a:solidFill>
                  <a:srgbClr val="3C3C3C"/>
                </a:solidFill>
                <a:latin typeface="Trebuchet MS"/>
                <a:cs typeface="Trebuchet MS"/>
              </a:rPr>
              <a:t>untuk</a:t>
            </a:r>
            <a:r>
              <a:rPr sz="14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mengisi</a:t>
            </a:r>
            <a:r>
              <a:rPr sz="14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60" dirty="0">
                <a:solidFill>
                  <a:srgbClr val="3C3C3C"/>
                </a:solidFill>
                <a:latin typeface="Trebuchet MS"/>
                <a:cs typeface="Trebuchet MS"/>
              </a:rPr>
              <a:t>region</a:t>
            </a:r>
            <a:r>
              <a:rPr sz="14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90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4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00" dirty="0">
                <a:solidFill>
                  <a:srgbClr val="3C3C3C"/>
                </a:solidFill>
                <a:latin typeface="Trebuchet MS"/>
                <a:cs typeface="Trebuchet MS"/>
              </a:rPr>
              <a:t>nilai</a:t>
            </a:r>
            <a:r>
              <a:rPr sz="14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14" dirty="0">
                <a:solidFill>
                  <a:srgbClr val="3C3C3C"/>
                </a:solidFill>
                <a:latin typeface="Trebuchet MS"/>
                <a:cs typeface="Trebuchet MS"/>
              </a:rPr>
              <a:t>1:</a:t>
            </a:r>
            <a:endParaRPr sz="1400">
              <a:latin typeface="Trebuchet MS"/>
              <a:cs typeface="Trebuchet MS"/>
            </a:endParaRPr>
          </a:p>
          <a:p>
            <a:pPr marL="667385" lvl="1" indent="-305435">
              <a:lnSpc>
                <a:spcPct val="100000"/>
              </a:lnSpc>
              <a:spcBef>
                <a:spcPts val="62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667385" algn="l"/>
                <a:tab pos="668020" algn="l"/>
                <a:tab pos="2150110" algn="l"/>
              </a:tabLst>
            </a:pPr>
            <a:r>
              <a:rPr sz="1200" spc="180" dirty="0">
                <a:solidFill>
                  <a:srgbClr val="3C3C3C"/>
                </a:solidFill>
                <a:latin typeface="Trebuchet MS"/>
                <a:cs typeface="Trebuchet MS"/>
              </a:rPr>
              <a:t>X</a:t>
            </a:r>
            <a:r>
              <a:rPr sz="1200" spc="-30" baseline="-20833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200" spc="135" baseline="-20833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70" dirty="0">
                <a:solidFill>
                  <a:srgbClr val="3C3C3C"/>
                </a:solidFill>
                <a:latin typeface="Trebuchet MS"/>
                <a:cs typeface="Trebuchet MS"/>
              </a:rPr>
              <a:t>=</a:t>
            </a:r>
            <a:r>
              <a:rPr sz="12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60" dirty="0">
                <a:solidFill>
                  <a:srgbClr val="3C3C3C"/>
                </a:solidFill>
                <a:latin typeface="Trebuchet MS"/>
                <a:cs typeface="Trebuchet MS"/>
              </a:rPr>
              <a:t>(</a:t>
            </a:r>
            <a:r>
              <a:rPr sz="1200" spc="180" dirty="0">
                <a:solidFill>
                  <a:srgbClr val="3C3C3C"/>
                </a:solidFill>
                <a:latin typeface="Trebuchet MS"/>
                <a:cs typeface="Trebuchet MS"/>
              </a:rPr>
              <a:t>X</a:t>
            </a:r>
            <a:r>
              <a:rPr sz="1200" spc="-30" baseline="-20833" dirty="0">
                <a:solidFill>
                  <a:srgbClr val="3C3C3C"/>
                </a:solidFill>
                <a:latin typeface="Trebuchet MS"/>
                <a:cs typeface="Trebuchet MS"/>
              </a:rPr>
              <a:t>k </a:t>
            </a:r>
            <a:r>
              <a:rPr sz="1200" spc="157" baseline="-20833" dirty="0">
                <a:solidFill>
                  <a:srgbClr val="3C3C3C"/>
                </a:solidFill>
                <a:latin typeface="Trebuchet MS"/>
                <a:cs typeface="Trebuchet MS"/>
              </a:rPr>
              <a:t>–</a:t>
            </a:r>
            <a:r>
              <a:rPr sz="1200" spc="-37" baseline="-20833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30" baseline="-20833" dirty="0">
                <a:solidFill>
                  <a:srgbClr val="3C3C3C"/>
                </a:solidFill>
                <a:latin typeface="Trebuchet MS"/>
                <a:cs typeface="Trebuchet MS"/>
              </a:rPr>
              <a:t>1</a:t>
            </a:r>
            <a:r>
              <a:rPr sz="1200" spc="-37" baseline="-20833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3C3C3C"/>
                </a:solidFill>
                <a:latin typeface="Symbol"/>
                <a:cs typeface="Symbol"/>
              </a:rPr>
              <a:t></a:t>
            </a:r>
            <a:r>
              <a:rPr sz="1200" spc="35" dirty="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sz="1200" spc="-40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200" spc="-25" dirty="0">
                <a:solidFill>
                  <a:srgbClr val="3C3C3C"/>
                </a:solidFill>
                <a:latin typeface="Trebuchet MS"/>
                <a:cs typeface="Trebuchet MS"/>
              </a:rPr>
              <a:t>)</a:t>
            </a:r>
            <a:r>
              <a:rPr sz="12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dirty="0">
                <a:solidFill>
                  <a:srgbClr val="3C3C3C"/>
                </a:solidFill>
                <a:latin typeface="Symbol"/>
                <a:cs typeface="Symbol"/>
              </a:rPr>
              <a:t></a:t>
            </a:r>
            <a:r>
              <a:rPr sz="1200" spc="-85" dirty="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sz="1200" spc="9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200" spc="-67" baseline="24305" dirty="0">
                <a:solidFill>
                  <a:srgbClr val="3C3C3C"/>
                </a:solidFill>
                <a:latin typeface="Trebuchet MS"/>
                <a:cs typeface="Trebuchet MS"/>
              </a:rPr>
              <a:t>c</a:t>
            </a:r>
            <a:r>
              <a:rPr sz="1200" baseline="24305" dirty="0">
                <a:solidFill>
                  <a:srgbClr val="3C3C3C"/>
                </a:solidFill>
                <a:latin typeface="Trebuchet MS"/>
                <a:cs typeface="Trebuchet MS"/>
              </a:rPr>
              <a:t>	</a:t>
            </a:r>
            <a:r>
              <a:rPr sz="1200" spc="-30" dirty="0">
                <a:solidFill>
                  <a:srgbClr val="3C3C3C"/>
                </a:solidFill>
                <a:latin typeface="Trebuchet MS"/>
                <a:cs typeface="Trebuchet MS"/>
              </a:rPr>
              <a:t>k </a:t>
            </a:r>
            <a:r>
              <a:rPr sz="1200" spc="70" dirty="0">
                <a:solidFill>
                  <a:srgbClr val="3C3C3C"/>
                </a:solidFill>
                <a:latin typeface="Trebuchet MS"/>
                <a:cs typeface="Trebuchet MS"/>
              </a:rPr>
              <a:t>=</a:t>
            </a:r>
            <a:r>
              <a:rPr sz="12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105" dirty="0">
                <a:solidFill>
                  <a:srgbClr val="3C3C3C"/>
                </a:solidFill>
                <a:latin typeface="Trebuchet MS"/>
                <a:cs typeface="Trebuchet MS"/>
              </a:rPr>
              <a:t>1,</a:t>
            </a:r>
            <a:r>
              <a:rPr sz="1200" spc="-1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105" dirty="0">
                <a:solidFill>
                  <a:srgbClr val="3C3C3C"/>
                </a:solidFill>
                <a:latin typeface="Trebuchet MS"/>
                <a:cs typeface="Trebuchet MS"/>
              </a:rPr>
              <a:t>2,</a:t>
            </a:r>
            <a:r>
              <a:rPr sz="1200" spc="-1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105" dirty="0">
                <a:solidFill>
                  <a:srgbClr val="3C3C3C"/>
                </a:solidFill>
                <a:latin typeface="Trebuchet MS"/>
                <a:cs typeface="Trebuchet MS"/>
              </a:rPr>
              <a:t>3,</a:t>
            </a:r>
            <a:r>
              <a:rPr sz="1200" spc="-1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320" dirty="0">
                <a:solidFill>
                  <a:srgbClr val="3C3C3C"/>
                </a:solidFill>
                <a:latin typeface="Trebuchet MS"/>
                <a:cs typeface="Trebuchet MS"/>
              </a:rPr>
              <a:t>…</a:t>
            </a:r>
            <a:endParaRPr sz="1200">
              <a:latin typeface="Trebuchet MS"/>
              <a:cs typeface="Trebuchet MS"/>
            </a:endParaRPr>
          </a:p>
          <a:p>
            <a:pPr marL="667385" lvl="1" indent="-305435">
              <a:lnSpc>
                <a:spcPct val="100000"/>
              </a:lnSpc>
              <a:spcBef>
                <a:spcPts val="59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667385" algn="l"/>
                <a:tab pos="668020" algn="l"/>
              </a:tabLst>
            </a:pPr>
            <a:r>
              <a:rPr sz="1200" spc="-70" dirty="0">
                <a:solidFill>
                  <a:srgbClr val="3C3C3C"/>
                </a:solidFill>
                <a:latin typeface="Trebuchet MS"/>
                <a:cs typeface="Trebuchet MS"/>
              </a:rPr>
              <a:t>di</a:t>
            </a:r>
            <a:r>
              <a:rPr sz="12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95" dirty="0">
                <a:solidFill>
                  <a:srgbClr val="3C3C3C"/>
                </a:solidFill>
                <a:latin typeface="Trebuchet MS"/>
                <a:cs typeface="Trebuchet MS"/>
              </a:rPr>
              <a:t>mana</a:t>
            </a:r>
            <a:r>
              <a:rPr sz="12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180" dirty="0">
                <a:solidFill>
                  <a:srgbClr val="3C3C3C"/>
                </a:solidFill>
                <a:latin typeface="Trebuchet MS"/>
                <a:cs typeface="Trebuchet MS"/>
              </a:rPr>
              <a:t>X</a:t>
            </a:r>
            <a:r>
              <a:rPr sz="1200" spc="-30" baseline="-20833" dirty="0">
                <a:solidFill>
                  <a:srgbClr val="3C3C3C"/>
                </a:solidFill>
                <a:latin typeface="Trebuchet MS"/>
                <a:cs typeface="Trebuchet MS"/>
              </a:rPr>
              <a:t>0</a:t>
            </a:r>
            <a:r>
              <a:rPr sz="1200" spc="127" baseline="-20833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70" dirty="0">
                <a:solidFill>
                  <a:srgbClr val="3C3C3C"/>
                </a:solidFill>
                <a:latin typeface="Trebuchet MS"/>
                <a:cs typeface="Trebuchet MS"/>
              </a:rPr>
              <a:t>=</a:t>
            </a:r>
            <a:r>
              <a:rPr sz="12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70" dirty="0">
                <a:solidFill>
                  <a:srgbClr val="3C3C3C"/>
                </a:solidFill>
                <a:latin typeface="Trebuchet MS"/>
                <a:cs typeface="Trebuchet MS"/>
              </a:rPr>
              <a:t>p</a:t>
            </a:r>
            <a:r>
              <a:rPr sz="12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80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r>
              <a:rPr sz="12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2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100" dirty="0">
                <a:solidFill>
                  <a:srgbClr val="3C3C3C"/>
                </a:solidFill>
                <a:latin typeface="Trebuchet MS"/>
                <a:cs typeface="Trebuchet MS"/>
              </a:rPr>
              <a:t>ad</a:t>
            </a:r>
            <a:r>
              <a:rPr sz="1200" spc="-9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200" spc="-85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1200" spc="-13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200" spc="-60" dirty="0">
                <a:solidFill>
                  <a:srgbClr val="3C3C3C"/>
                </a:solidFill>
                <a:latin typeface="Trebuchet MS"/>
                <a:cs typeface="Trebuchet MS"/>
              </a:rPr>
              <a:t>h</a:t>
            </a:r>
            <a:r>
              <a:rPr sz="1200" spc="-35" dirty="0">
                <a:solidFill>
                  <a:srgbClr val="3C3C3C"/>
                </a:solidFill>
                <a:latin typeface="Trebuchet MS"/>
                <a:cs typeface="Trebuchet MS"/>
              </a:rPr>
              <a:t> st</a:t>
            </a:r>
            <a:r>
              <a:rPr sz="1200" spc="-6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200" spc="-90" dirty="0">
                <a:solidFill>
                  <a:srgbClr val="3C3C3C"/>
                </a:solidFill>
                <a:latin typeface="Trebuchet MS"/>
                <a:cs typeface="Trebuchet MS"/>
              </a:rPr>
              <a:t>el</a:t>
            </a:r>
            <a:r>
              <a:rPr sz="12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35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1200" spc="-75" dirty="0">
                <a:solidFill>
                  <a:srgbClr val="3C3C3C"/>
                </a:solidFill>
                <a:latin typeface="Trebuchet MS"/>
                <a:cs typeface="Trebuchet MS"/>
              </a:rPr>
              <a:t>imetr</a:t>
            </a:r>
            <a:r>
              <a:rPr sz="1200" spc="-40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200" spc="-35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200" spc="-180" dirty="0">
                <a:solidFill>
                  <a:srgbClr val="3C3C3C"/>
                </a:solidFill>
                <a:latin typeface="Trebuchet MS"/>
                <a:cs typeface="Trebuchet MS"/>
              </a:rPr>
              <a:t>.</a:t>
            </a:r>
            <a:endParaRPr sz="1200">
              <a:latin typeface="Trebuchet MS"/>
              <a:cs typeface="Trebuchet MS"/>
            </a:endParaRPr>
          </a:p>
          <a:p>
            <a:pPr marL="667385" lvl="1" indent="-305435">
              <a:lnSpc>
                <a:spcPct val="100000"/>
              </a:lnSpc>
              <a:spcBef>
                <a:spcPts val="60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667385" algn="l"/>
                <a:tab pos="668020" algn="l"/>
              </a:tabLst>
            </a:pPr>
            <a:r>
              <a:rPr sz="1200" spc="-50" dirty="0">
                <a:solidFill>
                  <a:srgbClr val="3C3C3C"/>
                </a:solidFill>
                <a:latin typeface="Trebuchet MS"/>
                <a:cs typeface="Trebuchet MS"/>
              </a:rPr>
              <a:t>Algoritma</a:t>
            </a:r>
            <a:r>
              <a:rPr sz="12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65" dirty="0">
                <a:solidFill>
                  <a:srgbClr val="3C3C3C"/>
                </a:solidFill>
                <a:latin typeface="Trebuchet MS"/>
                <a:cs typeface="Trebuchet MS"/>
              </a:rPr>
              <a:t>berhenti</a:t>
            </a:r>
            <a:r>
              <a:rPr sz="12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95" dirty="0">
                <a:solidFill>
                  <a:srgbClr val="3C3C3C"/>
                </a:solidFill>
                <a:latin typeface="Trebuchet MS"/>
                <a:cs typeface="Trebuchet MS"/>
              </a:rPr>
              <a:t>pada</a:t>
            </a:r>
            <a:r>
              <a:rPr sz="12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70" dirty="0">
                <a:solidFill>
                  <a:srgbClr val="3C3C3C"/>
                </a:solidFill>
                <a:latin typeface="Trebuchet MS"/>
                <a:cs typeface="Trebuchet MS"/>
              </a:rPr>
              <a:t>iterasi</a:t>
            </a:r>
            <a:r>
              <a:rPr sz="12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85" dirty="0">
                <a:solidFill>
                  <a:srgbClr val="3C3C3C"/>
                </a:solidFill>
                <a:latin typeface="Trebuchet MS"/>
                <a:cs typeface="Trebuchet MS"/>
              </a:rPr>
              <a:t>langkah</a:t>
            </a:r>
            <a:r>
              <a:rPr sz="12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75" dirty="0">
                <a:solidFill>
                  <a:srgbClr val="3C3C3C"/>
                </a:solidFill>
                <a:latin typeface="Trebuchet MS"/>
                <a:cs typeface="Trebuchet MS"/>
              </a:rPr>
              <a:t>ke</a:t>
            </a:r>
            <a:r>
              <a:rPr sz="12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35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2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105" dirty="0">
                <a:solidFill>
                  <a:srgbClr val="3C3C3C"/>
                </a:solidFill>
                <a:latin typeface="Trebuchet MS"/>
                <a:cs typeface="Trebuchet MS"/>
              </a:rPr>
              <a:t>jika</a:t>
            </a:r>
            <a:r>
              <a:rPr sz="12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80" dirty="0">
                <a:solidFill>
                  <a:srgbClr val="3C3C3C"/>
                </a:solidFill>
                <a:latin typeface="Trebuchet MS"/>
                <a:cs typeface="Trebuchet MS"/>
              </a:rPr>
              <a:t>X</a:t>
            </a:r>
            <a:r>
              <a:rPr sz="1200" spc="120" baseline="-20833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200" spc="142" baseline="-20833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70" dirty="0">
                <a:solidFill>
                  <a:srgbClr val="3C3C3C"/>
                </a:solidFill>
                <a:latin typeface="Trebuchet MS"/>
                <a:cs typeface="Trebuchet MS"/>
              </a:rPr>
              <a:t>=</a:t>
            </a:r>
            <a:r>
              <a:rPr sz="12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80" dirty="0">
                <a:solidFill>
                  <a:srgbClr val="3C3C3C"/>
                </a:solidFill>
                <a:latin typeface="Trebuchet MS"/>
                <a:cs typeface="Trebuchet MS"/>
              </a:rPr>
              <a:t>X</a:t>
            </a:r>
            <a:r>
              <a:rPr sz="1200" spc="120" baseline="-20833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200" spc="-15" baseline="-20833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157" baseline="-20833" dirty="0">
                <a:solidFill>
                  <a:srgbClr val="3C3C3C"/>
                </a:solidFill>
                <a:latin typeface="Trebuchet MS"/>
                <a:cs typeface="Trebuchet MS"/>
              </a:rPr>
              <a:t>–</a:t>
            </a:r>
            <a:r>
              <a:rPr sz="1200" spc="-30" baseline="-20833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142" baseline="-20833" dirty="0">
                <a:solidFill>
                  <a:srgbClr val="3C3C3C"/>
                </a:solidFill>
                <a:latin typeface="Trebuchet MS"/>
                <a:cs typeface="Trebuchet MS"/>
              </a:rPr>
              <a:t>1</a:t>
            </a:r>
            <a:r>
              <a:rPr sz="1200" spc="-95" dirty="0">
                <a:solidFill>
                  <a:srgbClr val="3C3C3C"/>
                </a:solidFill>
                <a:latin typeface="Trebuchet MS"/>
                <a:cs typeface="Trebuchet MS"/>
              </a:rPr>
              <a:t>.</a:t>
            </a:r>
            <a:endParaRPr sz="1200">
              <a:latin typeface="Trebuchet MS"/>
              <a:cs typeface="Trebuchet MS"/>
            </a:endParaRPr>
          </a:p>
          <a:p>
            <a:pPr marL="667385" lvl="1" indent="-305435">
              <a:lnSpc>
                <a:spcPct val="100000"/>
              </a:lnSpc>
              <a:spcBef>
                <a:spcPts val="60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667385" algn="l"/>
                <a:tab pos="668020" algn="l"/>
              </a:tabLst>
            </a:pPr>
            <a:r>
              <a:rPr sz="1200" spc="-55" dirty="0">
                <a:solidFill>
                  <a:srgbClr val="3C3C3C"/>
                </a:solidFill>
                <a:latin typeface="Trebuchet MS"/>
                <a:cs typeface="Trebuchet MS"/>
              </a:rPr>
              <a:t>Himpunan</a:t>
            </a:r>
            <a:r>
              <a:rPr sz="12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50" dirty="0">
                <a:solidFill>
                  <a:srgbClr val="3C3C3C"/>
                </a:solidFill>
                <a:latin typeface="Trebuchet MS"/>
                <a:cs typeface="Trebuchet MS"/>
              </a:rPr>
              <a:t>union</a:t>
            </a:r>
            <a:r>
              <a:rPr sz="12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65" dirty="0">
                <a:solidFill>
                  <a:srgbClr val="3C3C3C"/>
                </a:solidFill>
                <a:latin typeface="Trebuchet MS"/>
                <a:cs typeface="Trebuchet MS"/>
              </a:rPr>
              <a:t>dari</a:t>
            </a:r>
            <a:r>
              <a:rPr sz="12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180" dirty="0">
                <a:solidFill>
                  <a:srgbClr val="3C3C3C"/>
                </a:solidFill>
                <a:latin typeface="Trebuchet MS"/>
                <a:cs typeface="Trebuchet MS"/>
              </a:rPr>
              <a:t>X</a:t>
            </a:r>
            <a:r>
              <a:rPr sz="12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80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r>
              <a:rPr sz="1200" spc="-1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9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2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75" dirty="0">
                <a:solidFill>
                  <a:srgbClr val="3C3C3C"/>
                </a:solidFill>
                <a:latin typeface="Trebuchet MS"/>
                <a:cs typeface="Trebuchet MS"/>
              </a:rPr>
              <a:t>mengisi</a:t>
            </a:r>
            <a:r>
              <a:rPr sz="12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70" dirty="0">
                <a:solidFill>
                  <a:srgbClr val="3C3C3C"/>
                </a:solidFill>
                <a:latin typeface="Trebuchet MS"/>
                <a:cs typeface="Trebuchet MS"/>
              </a:rPr>
              <a:t>daerah</a:t>
            </a:r>
            <a:r>
              <a:rPr sz="12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80" dirty="0">
                <a:solidFill>
                  <a:srgbClr val="3C3C3C"/>
                </a:solidFill>
                <a:latin typeface="Trebuchet MS"/>
                <a:cs typeface="Trebuchet MS"/>
              </a:rPr>
              <a:t>isian</a:t>
            </a:r>
            <a:r>
              <a:rPr sz="12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80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r>
              <a:rPr sz="12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65" dirty="0">
                <a:solidFill>
                  <a:srgbClr val="3C3C3C"/>
                </a:solidFill>
                <a:latin typeface="Trebuchet MS"/>
                <a:cs typeface="Trebuchet MS"/>
              </a:rPr>
              <a:t>boundary-nya.</a:t>
            </a:r>
            <a:endParaRPr sz="1200">
              <a:latin typeface="Trebuchet MS"/>
              <a:cs typeface="Trebuchet MS"/>
            </a:endParaRPr>
          </a:p>
          <a:p>
            <a:pPr marL="344170" indent="-306705">
              <a:lnSpc>
                <a:spcPct val="100000"/>
              </a:lnSpc>
              <a:spcBef>
                <a:spcPts val="595"/>
              </a:spcBef>
              <a:buClr>
                <a:srgbClr val="903062"/>
              </a:buClr>
              <a:buSzPct val="89285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400" spc="-65" dirty="0">
                <a:solidFill>
                  <a:srgbClr val="3C3C3C"/>
                </a:solidFill>
                <a:latin typeface="Trebuchet MS"/>
                <a:cs typeface="Trebuchet MS"/>
              </a:rPr>
              <a:t>Toolbox:</a:t>
            </a:r>
            <a:endParaRPr sz="1400">
              <a:latin typeface="Trebuchet MS"/>
              <a:cs typeface="Trebuchet MS"/>
            </a:endParaRPr>
          </a:p>
          <a:p>
            <a:pPr marL="667385" lvl="1" indent="-305435">
              <a:lnSpc>
                <a:spcPct val="100000"/>
              </a:lnSpc>
              <a:spcBef>
                <a:spcPts val="605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667385" algn="l"/>
                <a:tab pos="668020" algn="l"/>
              </a:tabLst>
            </a:pPr>
            <a:r>
              <a:rPr sz="1200" spc="-55" dirty="0">
                <a:solidFill>
                  <a:srgbClr val="3C3C3C"/>
                </a:solidFill>
                <a:latin typeface="Trebuchet MS"/>
                <a:cs typeface="Trebuchet MS"/>
              </a:rPr>
              <a:t>Bentuk</a:t>
            </a:r>
            <a:r>
              <a:rPr sz="12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30" dirty="0">
                <a:solidFill>
                  <a:srgbClr val="3C3C3C"/>
                </a:solidFill>
                <a:latin typeface="Trebuchet MS"/>
                <a:cs typeface="Trebuchet MS"/>
              </a:rPr>
              <a:t>1</a:t>
            </a:r>
            <a:r>
              <a:rPr sz="12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180" dirty="0">
                <a:solidFill>
                  <a:srgbClr val="3C3C3C"/>
                </a:solidFill>
                <a:latin typeface="Trebuchet MS"/>
                <a:cs typeface="Trebuchet MS"/>
              </a:rPr>
              <a:t>:</a:t>
            </a:r>
            <a:r>
              <a:rPr sz="1200" spc="-1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60" dirty="0">
                <a:solidFill>
                  <a:srgbClr val="3C3C3C"/>
                </a:solidFill>
                <a:latin typeface="Trebuchet MS"/>
                <a:cs typeface="Trebuchet MS"/>
              </a:rPr>
              <a:t>BW2</a:t>
            </a:r>
            <a:r>
              <a:rPr sz="12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70" dirty="0">
                <a:solidFill>
                  <a:srgbClr val="3C3C3C"/>
                </a:solidFill>
                <a:latin typeface="Trebuchet MS"/>
                <a:cs typeface="Trebuchet MS"/>
              </a:rPr>
              <a:t>=</a:t>
            </a:r>
            <a:r>
              <a:rPr sz="12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70" dirty="0">
                <a:solidFill>
                  <a:srgbClr val="3C3C3C"/>
                </a:solidFill>
                <a:latin typeface="Trebuchet MS"/>
                <a:cs typeface="Trebuchet MS"/>
              </a:rPr>
              <a:t>imfill(BW,locations)</a:t>
            </a:r>
            <a:endParaRPr sz="1200">
              <a:latin typeface="Trebuchet MS"/>
              <a:cs typeface="Trebuchet MS"/>
            </a:endParaRPr>
          </a:p>
          <a:p>
            <a:pPr marL="667385" lvl="1" indent="-305435">
              <a:lnSpc>
                <a:spcPct val="100000"/>
              </a:lnSpc>
              <a:spcBef>
                <a:spcPts val="605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667385" algn="l"/>
                <a:tab pos="668020" algn="l"/>
              </a:tabLst>
            </a:pPr>
            <a:r>
              <a:rPr sz="1200" spc="-55" dirty="0">
                <a:solidFill>
                  <a:srgbClr val="3C3C3C"/>
                </a:solidFill>
                <a:latin typeface="Trebuchet MS"/>
                <a:cs typeface="Trebuchet MS"/>
              </a:rPr>
              <a:t>Bentuk</a:t>
            </a:r>
            <a:r>
              <a:rPr sz="12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30" dirty="0">
                <a:solidFill>
                  <a:srgbClr val="3C3C3C"/>
                </a:solidFill>
                <a:latin typeface="Trebuchet MS"/>
                <a:cs typeface="Trebuchet MS"/>
              </a:rPr>
              <a:t>2</a:t>
            </a:r>
            <a:r>
              <a:rPr sz="12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180" dirty="0">
                <a:solidFill>
                  <a:srgbClr val="3C3C3C"/>
                </a:solidFill>
                <a:latin typeface="Trebuchet MS"/>
                <a:cs typeface="Trebuchet MS"/>
              </a:rPr>
              <a:t>:</a:t>
            </a:r>
            <a:r>
              <a:rPr sz="1200" spc="-1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60" dirty="0">
                <a:solidFill>
                  <a:srgbClr val="3C3C3C"/>
                </a:solidFill>
                <a:latin typeface="Trebuchet MS"/>
                <a:cs typeface="Trebuchet MS"/>
              </a:rPr>
              <a:t>BW2</a:t>
            </a:r>
            <a:r>
              <a:rPr sz="12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70" dirty="0">
                <a:solidFill>
                  <a:srgbClr val="3C3C3C"/>
                </a:solidFill>
                <a:latin typeface="Trebuchet MS"/>
                <a:cs typeface="Trebuchet MS"/>
              </a:rPr>
              <a:t>=</a:t>
            </a:r>
            <a:r>
              <a:rPr sz="12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60" dirty="0">
                <a:solidFill>
                  <a:srgbClr val="3C3C3C"/>
                </a:solidFill>
                <a:latin typeface="Trebuchet MS"/>
                <a:cs typeface="Trebuchet MS"/>
              </a:rPr>
              <a:t>imfill(BW,'holes')</a:t>
            </a:r>
            <a:endParaRPr sz="1200">
              <a:latin typeface="Trebuchet MS"/>
              <a:cs typeface="Trebuchet MS"/>
            </a:endParaRPr>
          </a:p>
          <a:p>
            <a:pPr marL="667385" lvl="1" indent="-305435">
              <a:lnSpc>
                <a:spcPct val="100000"/>
              </a:lnSpc>
              <a:spcBef>
                <a:spcPts val="60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667385" algn="l"/>
                <a:tab pos="668020" algn="l"/>
              </a:tabLst>
            </a:pPr>
            <a:r>
              <a:rPr sz="1200" spc="-10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200" spc="-60" dirty="0">
                <a:solidFill>
                  <a:srgbClr val="3C3C3C"/>
                </a:solidFill>
                <a:latin typeface="Trebuchet MS"/>
                <a:cs typeface="Trebuchet MS"/>
              </a:rPr>
              <a:t>entuk</a:t>
            </a:r>
            <a:r>
              <a:rPr sz="12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30" dirty="0">
                <a:solidFill>
                  <a:srgbClr val="3C3C3C"/>
                </a:solidFill>
                <a:latin typeface="Trebuchet MS"/>
                <a:cs typeface="Trebuchet MS"/>
              </a:rPr>
              <a:t>3 </a:t>
            </a:r>
            <a:r>
              <a:rPr sz="1200" spc="-180" dirty="0">
                <a:solidFill>
                  <a:srgbClr val="3C3C3C"/>
                </a:solidFill>
                <a:latin typeface="Trebuchet MS"/>
                <a:cs typeface="Trebuchet MS"/>
              </a:rPr>
              <a:t>:</a:t>
            </a:r>
            <a:r>
              <a:rPr sz="1200" spc="-1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8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200" spc="125" dirty="0">
                <a:solidFill>
                  <a:srgbClr val="3C3C3C"/>
                </a:solidFill>
                <a:latin typeface="Trebuchet MS"/>
                <a:cs typeface="Trebuchet MS"/>
              </a:rPr>
              <a:t>W</a:t>
            </a:r>
            <a:r>
              <a:rPr sz="1200" spc="-30" dirty="0">
                <a:solidFill>
                  <a:srgbClr val="3C3C3C"/>
                </a:solidFill>
                <a:latin typeface="Trebuchet MS"/>
                <a:cs typeface="Trebuchet MS"/>
              </a:rPr>
              <a:t>2 </a:t>
            </a:r>
            <a:r>
              <a:rPr sz="1200" spc="70" dirty="0">
                <a:solidFill>
                  <a:srgbClr val="3C3C3C"/>
                </a:solidFill>
                <a:latin typeface="Trebuchet MS"/>
                <a:cs typeface="Trebuchet MS"/>
              </a:rPr>
              <a:t>=</a:t>
            </a:r>
            <a:r>
              <a:rPr sz="12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105" dirty="0">
                <a:solidFill>
                  <a:srgbClr val="3C3C3C"/>
                </a:solidFill>
                <a:latin typeface="Trebuchet MS"/>
                <a:cs typeface="Trebuchet MS"/>
              </a:rPr>
              <a:t>imfil</a:t>
            </a:r>
            <a:r>
              <a:rPr sz="1200" spc="-70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1200" spc="-30" dirty="0">
                <a:solidFill>
                  <a:srgbClr val="3C3C3C"/>
                </a:solidFill>
                <a:latin typeface="Trebuchet MS"/>
                <a:cs typeface="Trebuchet MS"/>
              </a:rPr>
              <a:t>(</a:t>
            </a:r>
            <a:r>
              <a:rPr sz="1200" spc="-4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200" spc="85" dirty="0">
                <a:solidFill>
                  <a:srgbClr val="3C3C3C"/>
                </a:solidFill>
                <a:latin typeface="Trebuchet MS"/>
                <a:cs typeface="Trebuchet MS"/>
              </a:rPr>
              <a:t>W)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6924" y="76200"/>
            <a:ext cx="4646676" cy="6477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3072" y="1533406"/>
            <a:ext cx="2463491" cy="245794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02265" y="1502564"/>
            <a:ext cx="2503283" cy="248879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907794" y="3987165"/>
            <a:ext cx="8509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latin typeface="Trebuchet MS"/>
                <a:cs typeface="Trebuchet MS"/>
              </a:rPr>
              <a:t>Citra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120" dirty="0">
                <a:latin typeface="Trebuchet MS"/>
                <a:cs typeface="Trebuchet MS"/>
              </a:rPr>
              <a:t>asli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21</a:t>
            </a:fld>
            <a:endParaRPr spc="-25" dirty="0"/>
          </a:p>
        </p:txBody>
      </p:sp>
      <p:sp>
        <p:nvSpPr>
          <p:cNvPr id="5" name="object 5"/>
          <p:cNvSpPr txBox="1"/>
          <p:nvPr/>
        </p:nvSpPr>
        <p:spPr>
          <a:xfrm>
            <a:off x="4317619" y="3987165"/>
            <a:ext cx="20974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5" dirty="0">
                <a:latin typeface="Trebuchet MS"/>
                <a:cs typeface="Trebuchet MS"/>
              </a:rPr>
              <a:t>Set</a:t>
            </a:r>
            <a:r>
              <a:rPr sz="1800" spc="-130" dirty="0">
                <a:latin typeface="Trebuchet MS"/>
                <a:cs typeface="Trebuchet MS"/>
              </a:rPr>
              <a:t>elah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145" dirty="0">
                <a:latin typeface="Trebuchet MS"/>
                <a:cs typeface="Trebuchet MS"/>
              </a:rPr>
              <a:t>d</a:t>
            </a:r>
            <a:r>
              <a:rPr sz="1800" spc="-70" dirty="0">
                <a:latin typeface="Trebuchet MS"/>
                <a:cs typeface="Trebuchet MS"/>
              </a:rPr>
              <a:t>i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r</a:t>
            </a:r>
            <a:r>
              <a:rPr sz="1800" spc="-90" dirty="0">
                <a:latin typeface="Trebuchet MS"/>
                <a:cs typeface="Trebuchet MS"/>
              </a:rPr>
              <a:t>egio</a:t>
            </a:r>
            <a:r>
              <a:rPr sz="1800" spc="-85" dirty="0">
                <a:latin typeface="Trebuchet MS"/>
                <a:cs typeface="Trebuchet MS"/>
              </a:rPr>
              <a:t>n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220" dirty="0">
                <a:latin typeface="Trebuchet MS"/>
                <a:cs typeface="Trebuchet MS"/>
              </a:rPr>
              <a:t>f</a:t>
            </a:r>
            <a:r>
              <a:rPr sz="1800" spc="-135" dirty="0">
                <a:latin typeface="Trebuchet MS"/>
                <a:cs typeface="Trebuchet MS"/>
              </a:rPr>
              <a:t>ill</a:t>
            </a:r>
            <a:r>
              <a:rPr sz="1800" spc="-125" dirty="0">
                <a:latin typeface="Trebuchet MS"/>
                <a:cs typeface="Trebuchet MS"/>
              </a:rPr>
              <a:t>i</a:t>
            </a:r>
            <a:r>
              <a:rPr sz="1800" spc="-110" dirty="0">
                <a:latin typeface="Trebuchet MS"/>
                <a:cs typeface="Trebuchet MS"/>
              </a:rPr>
              <a:t>ng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z="2800" spc="180" dirty="0">
                <a:solidFill>
                  <a:srgbClr val="FFFFFF"/>
                </a:solidFill>
              </a:rPr>
              <a:t>THINNING</a:t>
            </a:r>
            <a:r>
              <a:rPr sz="2800" spc="-75" dirty="0">
                <a:solidFill>
                  <a:srgbClr val="FFFFFF"/>
                </a:solidFill>
              </a:rPr>
              <a:t> </a:t>
            </a:r>
            <a:r>
              <a:rPr sz="2800" spc="10" dirty="0">
                <a:solidFill>
                  <a:srgbClr val="FFFFFF"/>
                </a:solidFill>
              </a:rPr>
              <a:t>(PENIPISAN)</a:t>
            </a:r>
            <a:endParaRPr sz="28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634593" y="2165426"/>
            <a:ext cx="7604759" cy="3338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4170" indent="-306705">
              <a:lnSpc>
                <a:spcPts val="2045"/>
              </a:lnSpc>
              <a:spcBef>
                <a:spcPts val="10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Penipisan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himpunan</a:t>
            </a:r>
            <a:r>
              <a:rPr sz="1800" spc="-2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14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rgbClr val="3C3C3C"/>
                </a:solidFill>
                <a:latin typeface="Trebuchet MS"/>
                <a:cs typeface="Trebuchet MS"/>
              </a:rPr>
              <a:t>oleh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strel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40" dirty="0">
                <a:solidFill>
                  <a:srgbClr val="3C3C3C"/>
                </a:solidFill>
                <a:latin typeface="Trebuchet MS"/>
                <a:cs typeface="Trebuchet MS"/>
              </a:rPr>
              <a:t>B,</a:t>
            </a:r>
            <a:r>
              <a:rPr sz="1800" spc="-2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dinyatakan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800" spc="-2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14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C3C3C"/>
                </a:solidFill>
                <a:latin typeface="Symbol"/>
                <a:cs typeface="Symbol"/>
              </a:rPr>
              <a:t></a:t>
            </a:r>
            <a:r>
              <a:rPr sz="1800" spc="45" dirty="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sz="1800" spc="-140" dirty="0">
                <a:solidFill>
                  <a:srgbClr val="3C3C3C"/>
                </a:solidFill>
                <a:latin typeface="Trebuchet MS"/>
                <a:cs typeface="Trebuchet MS"/>
              </a:rPr>
              <a:t>B,</a:t>
            </a:r>
            <a:r>
              <a:rPr sz="1800" spc="-20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40" dirty="0">
                <a:solidFill>
                  <a:srgbClr val="3C3C3C"/>
                </a:solidFill>
                <a:latin typeface="Trebuchet MS"/>
                <a:cs typeface="Trebuchet MS"/>
              </a:rPr>
              <a:t>dapat</a:t>
            </a:r>
            <a:endParaRPr sz="1800">
              <a:latin typeface="Trebuchet MS"/>
              <a:cs typeface="Trebuchet MS"/>
            </a:endParaRPr>
          </a:p>
          <a:p>
            <a:pPr marL="344170">
              <a:lnSpc>
                <a:spcPts val="2045"/>
              </a:lnSpc>
            </a:pP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didefinisikan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40" dirty="0">
                <a:solidFill>
                  <a:srgbClr val="3C3C3C"/>
                </a:solidFill>
                <a:latin typeface="Trebuchet MS"/>
                <a:cs typeface="Trebuchet MS"/>
              </a:rPr>
              <a:t>dalam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transformasi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hit-or-miss</a:t>
            </a:r>
            <a:r>
              <a:rPr sz="18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bentuk:</a:t>
            </a:r>
            <a:endParaRPr sz="1800">
              <a:latin typeface="Trebuchet MS"/>
              <a:cs typeface="Trebuchet MS"/>
            </a:endParaRPr>
          </a:p>
          <a:p>
            <a:pPr marL="667385" lvl="1" indent="-305435">
              <a:lnSpc>
                <a:spcPct val="100000"/>
              </a:lnSpc>
              <a:spcBef>
                <a:spcPts val="815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667385" algn="l"/>
                <a:tab pos="668020" algn="l"/>
              </a:tabLst>
            </a:pPr>
            <a:r>
              <a:rPr sz="1600" spc="12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3C3C3C"/>
                </a:solidFill>
                <a:latin typeface="Symbol"/>
                <a:cs typeface="Symbol"/>
              </a:rPr>
              <a:t></a:t>
            </a:r>
            <a:r>
              <a:rPr sz="1600" spc="50" dirty="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90" dirty="0">
                <a:solidFill>
                  <a:srgbClr val="3C3C3C"/>
                </a:solidFill>
                <a:latin typeface="Trebuchet MS"/>
                <a:cs typeface="Trebuchet MS"/>
              </a:rPr>
              <a:t>=</a:t>
            </a:r>
            <a:r>
              <a:rPr sz="1600" spc="-19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12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3C3C3C"/>
                </a:solidFill>
                <a:latin typeface="Symbol"/>
                <a:cs typeface="Symbol"/>
              </a:rPr>
              <a:t></a:t>
            </a:r>
            <a:r>
              <a:rPr sz="1600" spc="50" dirty="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sz="1600" spc="10" dirty="0">
                <a:solidFill>
                  <a:srgbClr val="3C3C3C"/>
                </a:solidFill>
                <a:latin typeface="Trebuchet MS"/>
                <a:cs typeface="Trebuchet MS"/>
              </a:rPr>
              <a:t>(</a:t>
            </a:r>
            <a:r>
              <a:rPr sz="1600" spc="3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3C3C3C"/>
                </a:solidFill>
                <a:latin typeface="Cambria Math"/>
                <a:cs typeface="Cambria Math"/>
              </a:rPr>
              <a:t>⊛</a:t>
            </a:r>
            <a:r>
              <a:rPr sz="1600" spc="95" dirty="0">
                <a:solidFill>
                  <a:srgbClr val="3C3C3C"/>
                </a:solidFill>
                <a:latin typeface="Cambria Math"/>
                <a:cs typeface="Cambria Math"/>
              </a:rPr>
              <a:t> 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B)</a:t>
            </a:r>
            <a:r>
              <a:rPr sz="1575" spc="-82" baseline="26455" dirty="0">
                <a:solidFill>
                  <a:srgbClr val="3C3C3C"/>
                </a:solidFill>
                <a:latin typeface="Trebuchet MS"/>
                <a:cs typeface="Trebuchet MS"/>
              </a:rPr>
              <a:t>c</a:t>
            </a:r>
            <a:endParaRPr sz="1575" baseline="26455">
              <a:latin typeface="Trebuchet MS"/>
              <a:cs typeface="Trebuchet MS"/>
            </a:endParaRPr>
          </a:p>
          <a:p>
            <a:pPr marL="667385" lvl="1" indent="-305435">
              <a:lnSpc>
                <a:spcPct val="100000"/>
              </a:lnSpc>
              <a:spcBef>
                <a:spcPts val="790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667385" algn="l"/>
                <a:tab pos="668020" algn="l"/>
              </a:tabLst>
            </a:pPr>
            <a:r>
              <a:rPr sz="1600" spc="12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3C3C3C"/>
                </a:solidFill>
                <a:latin typeface="Symbol"/>
                <a:cs typeface="Symbol"/>
              </a:rPr>
              <a:t></a:t>
            </a:r>
            <a:r>
              <a:rPr sz="1600" spc="50" dirty="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90" dirty="0">
                <a:solidFill>
                  <a:srgbClr val="3C3C3C"/>
                </a:solidFill>
                <a:latin typeface="Trebuchet MS"/>
                <a:cs typeface="Trebuchet MS"/>
              </a:rPr>
              <a:t>=</a:t>
            </a:r>
            <a:r>
              <a:rPr sz="1600" spc="-19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12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210" dirty="0">
                <a:solidFill>
                  <a:srgbClr val="3C3C3C"/>
                </a:solidFill>
                <a:latin typeface="Trebuchet MS"/>
                <a:cs typeface="Trebuchet MS"/>
              </a:rPr>
              <a:t>–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10" dirty="0">
                <a:solidFill>
                  <a:srgbClr val="3C3C3C"/>
                </a:solidFill>
                <a:latin typeface="Trebuchet MS"/>
                <a:cs typeface="Trebuchet MS"/>
              </a:rPr>
              <a:t>(</a:t>
            </a:r>
            <a:r>
              <a:rPr sz="1600" spc="3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6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3C3C3C"/>
                </a:solidFill>
                <a:latin typeface="Cambria Math"/>
                <a:cs typeface="Cambria Math"/>
              </a:rPr>
              <a:t>⊛</a:t>
            </a:r>
            <a:r>
              <a:rPr sz="1600" spc="95" dirty="0">
                <a:solidFill>
                  <a:srgbClr val="3C3C3C"/>
                </a:solidFill>
                <a:latin typeface="Cambria Math"/>
                <a:cs typeface="Cambria Math"/>
              </a:rPr>
              <a:t> 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B)</a:t>
            </a:r>
            <a:endParaRPr sz="1600">
              <a:latin typeface="Trebuchet MS"/>
              <a:cs typeface="Trebuchet MS"/>
            </a:endParaRPr>
          </a:p>
          <a:p>
            <a:pPr marL="344170" indent="-306705">
              <a:lnSpc>
                <a:spcPct val="100000"/>
              </a:lnSpc>
              <a:spcBef>
                <a:spcPts val="795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P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800" spc="-5" dirty="0">
                <a:solidFill>
                  <a:srgbClr val="3C3C3C"/>
                </a:solidFill>
                <a:latin typeface="Trebuchet MS"/>
                <a:cs typeface="Trebuchet MS"/>
              </a:rPr>
              <a:t>os</a:t>
            </a:r>
            <a:r>
              <a:rPr sz="1800" spc="-80" dirty="0">
                <a:solidFill>
                  <a:srgbClr val="3C3C3C"/>
                </a:solidFill>
                <a:latin typeface="Trebuchet MS"/>
                <a:cs typeface="Trebuchet MS"/>
              </a:rPr>
              <a:t>es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800" spc="-140" dirty="0">
                <a:solidFill>
                  <a:srgbClr val="3C3C3C"/>
                </a:solidFill>
                <a:latin typeface="Trebuchet MS"/>
                <a:cs typeface="Trebuchet MS"/>
              </a:rPr>
              <a:t>ya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3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800" spc="-150" dirty="0">
                <a:solidFill>
                  <a:srgbClr val="3C3C3C"/>
                </a:solidFill>
                <a:latin typeface="Trebuchet MS"/>
                <a:cs typeface="Trebuchet MS"/>
              </a:rPr>
              <a:t>d</a:t>
            </a:r>
            <a:r>
              <a:rPr sz="1800" spc="-145" dirty="0">
                <a:solidFill>
                  <a:srgbClr val="3C3C3C"/>
                </a:solidFill>
                <a:latin typeface="Trebuchet MS"/>
                <a:cs typeface="Trebuchet MS"/>
              </a:rPr>
              <a:t>alah</a:t>
            </a:r>
            <a:r>
              <a:rPr sz="1800" spc="-270" dirty="0">
                <a:solidFill>
                  <a:srgbClr val="3C3C3C"/>
                </a:solidFill>
                <a:latin typeface="Trebuchet MS"/>
                <a:cs typeface="Trebuchet MS"/>
              </a:rPr>
              <a:t>:</a:t>
            </a:r>
            <a:endParaRPr sz="1800">
              <a:latin typeface="Trebuchet MS"/>
              <a:cs typeface="Trebuchet MS"/>
            </a:endParaRPr>
          </a:p>
          <a:p>
            <a:pPr marL="667385" lvl="1" indent="-305435">
              <a:lnSpc>
                <a:spcPct val="100000"/>
              </a:lnSpc>
              <a:spcBef>
                <a:spcPts val="805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667385" algn="l"/>
                <a:tab pos="668020" algn="l"/>
              </a:tabLst>
            </a:pPr>
            <a:r>
              <a:rPr sz="1600" spc="-75" dirty="0">
                <a:solidFill>
                  <a:srgbClr val="3C3C3C"/>
                </a:solidFill>
                <a:latin typeface="Trebuchet MS"/>
                <a:cs typeface="Trebuchet MS"/>
              </a:rPr>
              <a:t>Menipiskan</a:t>
            </a:r>
            <a:r>
              <a:rPr sz="1600" spc="-19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12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75" dirty="0">
                <a:solidFill>
                  <a:srgbClr val="3C3C3C"/>
                </a:solidFill>
                <a:latin typeface="Trebuchet MS"/>
                <a:cs typeface="Trebuchet MS"/>
              </a:rPr>
              <a:t>oleh</a:t>
            </a:r>
            <a:r>
              <a:rPr sz="1600" spc="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satu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0" dirty="0">
                <a:solidFill>
                  <a:srgbClr val="3C3C3C"/>
                </a:solidFill>
                <a:latin typeface="Trebuchet MS"/>
                <a:cs typeface="Trebuchet MS"/>
              </a:rPr>
              <a:t>lewatan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0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575" spc="-135" baseline="26455" dirty="0">
                <a:solidFill>
                  <a:srgbClr val="3C3C3C"/>
                </a:solidFill>
                <a:latin typeface="Trebuchet MS"/>
                <a:cs typeface="Trebuchet MS"/>
              </a:rPr>
              <a:t>1</a:t>
            </a:r>
            <a:r>
              <a:rPr sz="1600" spc="-90" dirty="0">
                <a:solidFill>
                  <a:srgbClr val="3C3C3C"/>
                </a:solidFill>
                <a:latin typeface="Trebuchet MS"/>
                <a:cs typeface="Trebuchet MS"/>
              </a:rPr>
              <a:t>,</a:t>
            </a:r>
            <a:endParaRPr sz="1600">
              <a:latin typeface="Trebuchet MS"/>
              <a:cs typeface="Trebuchet MS"/>
            </a:endParaRPr>
          </a:p>
          <a:p>
            <a:pPr marL="667385" lvl="1" indent="-305435">
              <a:lnSpc>
                <a:spcPct val="100000"/>
              </a:lnSpc>
              <a:spcBef>
                <a:spcPts val="790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667385" algn="l"/>
                <a:tab pos="668020" algn="l"/>
              </a:tabLst>
            </a:pP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kemudian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menipiskan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0" dirty="0">
                <a:solidFill>
                  <a:srgbClr val="3C3C3C"/>
                </a:solidFill>
                <a:latin typeface="Trebuchet MS"/>
                <a:cs typeface="Trebuchet MS"/>
              </a:rPr>
              <a:t>hasilnya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satu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0" dirty="0">
                <a:solidFill>
                  <a:srgbClr val="3C3C3C"/>
                </a:solidFill>
                <a:latin typeface="Trebuchet MS"/>
                <a:cs typeface="Trebuchet MS"/>
              </a:rPr>
              <a:t>lewatan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0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575" spc="-135" baseline="26455" dirty="0">
                <a:solidFill>
                  <a:srgbClr val="3C3C3C"/>
                </a:solidFill>
                <a:latin typeface="Trebuchet MS"/>
                <a:cs typeface="Trebuchet MS"/>
              </a:rPr>
              <a:t>2</a:t>
            </a:r>
            <a:r>
              <a:rPr sz="1600" spc="-90" dirty="0">
                <a:solidFill>
                  <a:srgbClr val="3C3C3C"/>
                </a:solidFill>
                <a:latin typeface="Trebuchet MS"/>
                <a:cs typeface="Trebuchet MS"/>
              </a:rPr>
              <a:t>,</a:t>
            </a:r>
            <a:endParaRPr sz="1600">
              <a:latin typeface="Trebuchet MS"/>
              <a:cs typeface="Trebuchet MS"/>
            </a:endParaRPr>
          </a:p>
          <a:p>
            <a:pPr marL="667385" lvl="1" indent="-305435">
              <a:lnSpc>
                <a:spcPct val="100000"/>
              </a:lnSpc>
              <a:spcBef>
                <a:spcPts val="795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667385" algn="l"/>
                <a:tab pos="668020" algn="l"/>
              </a:tabLst>
            </a:pP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seterusnya,</a:t>
            </a:r>
            <a:r>
              <a:rPr sz="1600" spc="-18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0" dirty="0">
                <a:solidFill>
                  <a:srgbClr val="3C3C3C"/>
                </a:solidFill>
                <a:latin typeface="Trebuchet MS"/>
                <a:cs typeface="Trebuchet MS"/>
              </a:rPr>
              <a:t>sampai</a:t>
            </a:r>
            <a:r>
              <a:rPr sz="1600" spc="-17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12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ditipiskan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satu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0" dirty="0">
                <a:solidFill>
                  <a:srgbClr val="3C3C3C"/>
                </a:solidFill>
                <a:latin typeface="Trebuchet MS"/>
                <a:cs typeface="Trebuchet MS"/>
              </a:rPr>
              <a:t>lewatan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575" spc="-142" baseline="26455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.</a:t>
            </a:r>
            <a:endParaRPr sz="1600">
              <a:latin typeface="Trebuchet MS"/>
              <a:cs typeface="Trebuchet MS"/>
            </a:endParaRPr>
          </a:p>
          <a:p>
            <a:pPr marL="667385" lvl="1" indent="-305435">
              <a:lnSpc>
                <a:spcPct val="100000"/>
              </a:lnSpc>
              <a:spcBef>
                <a:spcPts val="790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667385" algn="l"/>
                <a:tab pos="668020" algn="l"/>
              </a:tabLst>
            </a:pP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Semua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50" dirty="0">
                <a:solidFill>
                  <a:srgbClr val="3C3C3C"/>
                </a:solidFill>
                <a:latin typeface="Trebuchet MS"/>
                <a:cs typeface="Trebuchet MS"/>
              </a:rPr>
              <a:t>proses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ini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0" dirty="0">
                <a:solidFill>
                  <a:srgbClr val="3C3C3C"/>
                </a:solidFill>
                <a:latin typeface="Trebuchet MS"/>
                <a:cs typeface="Trebuchet MS"/>
              </a:rPr>
              <a:t>diulang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0" dirty="0">
                <a:solidFill>
                  <a:srgbClr val="3C3C3C"/>
                </a:solidFill>
                <a:latin typeface="Trebuchet MS"/>
                <a:cs typeface="Trebuchet MS"/>
              </a:rPr>
              <a:t>sampai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tidak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35" dirty="0">
                <a:solidFill>
                  <a:srgbClr val="3C3C3C"/>
                </a:solidFill>
                <a:latin typeface="Trebuchet MS"/>
                <a:cs typeface="Trebuchet MS"/>
              </a:rPr>
              <a:t>ada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perubahan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30" dirty="0">
                <a:solidFill>
                  <a:srgbClr val="3C3C3C"/>
                </a:solidFill>
                <a:latin typeface="Trebuchet MS"/>
                <a:cs typeface="Trebuchet MS"/>
              </a:rPr>
              <a:t>terjadi.</a:t>
            </a:r>
            <a:endParaRPr sz="1600">
              <a:latin typeface="Trebuchet MS"/>
              <a:cs typeface="Trebuchet MS"/>
            </a:endParaRPr>
          </a:p>
          <a:p>
            <a:pPr marL="667385" lvl="1" indent="-305435">
              <a:lnSpc>
                <a:spcPct val="100000"/>
              </a:lnSpc>
              <a:spcBef>
                <a:spcPts val="805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667385" algn="l"/>
                <a:tab pos="668020" algn="l"/>
              </a:tabLst>
            </a:pP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Setiap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penipisan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dilewatkan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menggunakan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persamaan</a:t>
            </a:r>
            <a:r>
              <a:rPr sz="1600" spc="-18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12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3C3C3C"/>
                </a:solidFill>
                <a:latin typeface="Symbol"/>
                <a:cs typeface="Symbol"/>
              </a:rPr>
              <a:t></a:t>
            </a:r>
            <a:r>
              <a:rPr sz="1600" spc="55" dirty="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90" dirty="0">
                <a:solidFill>
                  <a:srgbClr val="3C3C3C"/>
                </a:solidFill>
                <a:latin typeface="Trebuchet MS"/>
                <a:cs typeface="Trebuchet MS"/>
              </a:rPr>
              <a:t>=</a:t>
            </a:r>
            <a:r>
              <a:rPr sz="1600" spc="-19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12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3C3C3C"/>
                </a:solidFill>
                <a:latin typeface="Symbol"/>
                <a:cs typeface="Symbol"/>
              </a:rPr>
              <a:t></a:t>
            </a:r>
            <a:r>
              <a:rPr sz="1600" spc="45" dirty="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sz="1600" spc="20" dirty="0">
                <a:solidFill>
                  <a:srgbClr val="3C3C3C"/>
                </a:solidFill>
                <a:latin typeface="Trebuchet MS"/>
                <a:cs typeface="Trebuchet MS"/>
              </a:rPr>
              <a:t>(A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3C3C3C"/>
                </a:solidFill>
                <a:latin typeface="Cambria Math"/>
                <a:cs typeface="Cambria Math"/>
              </a:rPr>
              <a:t>⊛</a:t>
            </a:r>
            <a:r>
              <a:rPr sz="1600" spc="100" dirty="0">
                <a:solidFill>
                  <a:srgbClr val="3C3C3C"/>
                </a:solidFill>
                <a:latin typeface="Cambria Math"/>
                <a:cs typeface="Cambria Math"/>
              </a:rPr>
              <a:t> </a:t>
            </a:r>
            <a:r>
              <a:rPr sz="1600" spc="-45" dirty="0">
                <a:solidFill>
                  <a:srgbClr val="3C3C3C"/>
                </a:solidFill>
                <a:latin typeface="Trebuchet MS"/>
                <a:cs typeface="Trebuchet MS"/>
              </a:rPr>
              <a:t>B)</a:t>
            </a:r>
            <a:r>
              <a:rPr sz="1575" spc="-67" baseline="26455" dirty="0">
                <a:solidFill>
                  <a:srgbClr val="3C3C3C"/>
                </a:solidFill>
                <a:latin typeface="Trebuchet MS"/>
                <a:cs typeface="Trebuchet MS"/>
              </a:rPr>
              <a:t>c</a:t>
            </a:r>
            <a:endParaRPr sz="1575" baseline="26455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5094" y="943768"/>
            <a:ext cx="6133810" cy="558006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305" y="1205025"/>
            <a:ext cx="6249388" cy="446897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24</a:t>
            </a:fld>
            <a:endParaRPr spc="-25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44749" y="1386705"/>
            <a:ext cx="1913716" cy="145250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13068" y="1380638"/>
            <a:ext cx="1918207" cy="144790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44743" y="3444401"/>
            <a:ext cx="1919204" cy="144154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23499" y="3443855"/>
            <a:ext cx="1907817" cy="143142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441194" y="2843910"/>
            <a:ext cx="1044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latin typeface="Trebuchet MS"/>
                <a:cs typeface="Trebuchet MS"/>
              </a:rPr>
              <a:t>Citra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biner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25</a:t>
            </a:fld>
            <a:endParaRPr spc="-25" dirty="0"/>
          </a:p>
        </p:txBody>
      </p:sp>
      <p:sp>
        <p:nvSpPr>
          <p:cNvPr id="7" name="object 7"/>
          <p:cNvSpPr txBox="1"/>
          <p:nvPr/>
        </p:nvSpPr>
        <p:spPr>
          <a:xfrm>
            <a:off x="4575175" y="2843910"/>
            <a:ext cx="142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45" dirty="0">
                <a:latin typeface="Trebuchet MS"/>
                <a:cs typeface="Trebuchet MS"/>
              </a:rPr>
              <a:t>P</a:t>
            </a:r>
            <a:r>
              <a:rPr sz="1800" spc="-110" dirty="0">
                <a:latin typeface="Trebuchet MS"/>
                <a:cs typeface="Trebuchet MS"/>
              </a:rPr>
              <a:t>enipi</a:t>
            </a:r>
            <a:r>
              <a:rPr sz="1800" spc="-100" dirty="0">
                <a:latin typeface="Trebuchet MS"/>
                <a:cs typeface="Trebuchet MS"/>
              </a:rPr>
              <a:t>san</a:t>
            </a:r>
            <a:r>
              <a:rPr sz="1800" spc="-45" dirty="0">
                <a:latin typeface="Trebuchet MS"/>
                <a:cs typeface="Trebuchet MS"/>
              </a:rPr>
              <a:t> 1 </a:t>
            </a:r>
            <a:r>
              <a:rPr sz="1800" spc="-50" dirty="0">
                <a:latin typeface="Trebuchet MS"/>
                <a:cs typeface="Trebuchet MS"/>
              </a:rPr>
              <a:t>k</a:t>
            </a:r>
            <a:r>
              <a:rPr sz="1800" spc="-145" dirty="0">
                <a:latin typeface="Trebuchet MS"/>
                <a:cs typeface="Trebuchet MS"/>
              </a:rPr>
              <a:t>ali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12594" y="4901945"/>
            <a:ext cx="1423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45" dirty="0">
                <a:latin typeface="Trebuchet MS"/>
                <a:cs typeface="Trebuchet MS"/>
              </a:rPr>
              <a:t>P</a:t>
            </a:r>
            <a:r>
              <a:rPr sz="1800" spc="-110" dirty="0">
                <a:latin typeface="Trebuchet MS"/>
                <a:cs typeface="Trebuchet MS"/>
              </a:rPr>
              <a:t>enipi</a:t>
            </a:r>
            <a:r>
              <a:rPr sz="1800" spc="-100" dirty="0">
                <a:latin typeface="Trebuchet MS"/>
                <a:cs typeface="Trebuchet MS"/>
              </a:rPr>
              <a:t>san</a:t>
            </a:r>
            <a:r>
              <a:rPr sz="1800" spc="-45" dirty="0">
                <a:latin typeface="Trebuchet MS"/>
                <a:cs typeface="Trebuchet MS"/>
              </a:rPr>
              <a:t> 2 </a:t>
            </a:r>
            <a:r>
              <a:rPr sz="1800" spc="-50" dirty="0">
                <a:latin typeface="Trebuchet MS"/>
                <a:cs typeface="Trebuchet MS"/>
              </a:rPr>
              <a:t>k</a:t>
            </a:r>
            <a:r>
              <a:rPr sz="1800" spc="-145" dirty="0">
                <a:latin typeface="Trebuchet MS"/>
                <a:cs typeface="Trebuchet MS"/>
              </a:rPr>
              <a:t>ali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98975" y="4901945"/>
            <a:ext cx="21742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245" dirty="0">
                <a:latin typeface="Trebuchet MS"/>
                <a:cs typeface="Trebuchet MS"/>
              </a:rPr>
              <a:t>D</a:t>
            </a:r>
            <a:r>
              <a:rPr sz="1800" spc="-130" dirty="0">
                <a:latin typeface="Trebuchet MS"/>
                <a:cs typeface="Trebuchet MS"/>
              </a:rPr>
              <a:t>itip</a:t>
            </a:r>
            <a:r>
              <a:rPr sz="1800" spc="-95" dirty="0">
                <a:latin typeface="Trebuchet MS"/>
                <a:cs typeface="Trebuchet MS"/>
              </a:rPr>
              <a:t>i</a:t>
            </a:r>
            <a:r>
              <a:rPr sz="1800" spc="-90" dirty="0">
                <a:latin typeface="Trebuchet MS"/>
                <a:cs typeface="Trebuchet MS"/>
              </a:rPr>
              <a:t>skan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sa</a:t>
            </a:r>
            <a:r>
              <a:rPr sz="1800" spc="-150" dirty="0">
                <a:latin typeface="Trebuchet MS"/>
                <a:cs typeface="Trebuchet MS"/>
              </a:rPr>
              <a:t>m</a:t>
            </a:r>
            <a:r>
              <a:rPr sz="1800" spc="-135" dirty="0">
                <a:latin typeface="Trebuchet MS"/>
                <a:cs typeface="Trebuchet MS"/>
              </a:rPr>
              <a:t>pai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114" dirty="0">
                <a:latin typeface="Trebuchet MS"/>
                <a:cs typeface="Trebuchet MS"/>
              </a:rPr>
              <a:t>stabil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z="2800" spc="95" dirty="0">
                <a:solidFill>
                  <a:srgbClr val="FFFFFF"/>
                </a:solidFill>
              </a:rPr>
              <a:t>SKELETONIZATION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651763" y="2142871"/>
            <a:ext cx="816038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8770" marR="5080" indent="-306705">
              <a:lnSpc>
                <a:spcPct val="100000"/>
              </a:lnSpc>
              <a:spcBef>
                <a:spcPts val="10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Skeletonization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45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cara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35" dirty="0">
                <a:solidFill>
                  <a:srgbClr val="3C3C3C"/>
                </a:solidFill>
                <a:latin typeface="Trebuchet MS"/>
                <a:cs typeface="Trebuchet MS"/>
              </a:rPr>
              <a:t>lain</a:t>
            </a:r>
            <a:r>
              <a:rPr sz="18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untuk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mengurangi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rgbClr val="3C3C3C"/>
                </a:solidFill>
                <a:latin typeface="Trebuchet MS"/>
                <a:cs typeface="Trebuchet MS"/>
              </a:rPr>
              <a:t>obyek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citra</a:t>
            </a:r>
            <a:r>
              <a:rPr sz="18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biner</a:t>
            </a:r>
            <a:r>
              <a:rPr sz="18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40" dirty="0">
                <a:solidFill>
                  <a:srgbClr val="3C3C3C"/>
                </a:solidFill>
                <a:latin typeface="Trebuchet MS"/>
                <a:cs typeface="Trebuchet MS"/>
              </a:rPr>
              <a:t>menjadi </a:t>
            </a:r>
            <a:r>
              <a:rPr sz="1800" spc="-1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himpunan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kerangka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tipis</a:t>
            </a:r>
            <a:r>
              <a:rPr sz="18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menahan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informasi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penting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mengenai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bentuk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asli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rgbClr val="3C3C3C"/>
                </a:solidFill>
                <a:latin typeface="Trebuchet MS"/>
                <a:cs typeface="Trebuchet MS"/>
              </a:rPr>
              <a:t>obyek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16773" y="3214600"/>
            <a:ext cx="1875369" cy="312371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86580" y="3214478"/>
            <a:ext cx="1844659" cy="3107073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4182173" y="4558601"/>
            <a:ext cx="327025" cy="479425"/>
            <a:chOff x="4182173" y="4558601"/>
            <a:chExt cx="327025" cy="479425"/>
          </a:xfrm>
        </p:grpSpPr>
        <p:sp>
          <p:nvSpPr>
            <p:cNvPr id="7" name="object 7"/>
            <p:cNvSpPr/>
            <p:nvPr/>
          </p:nvSpPr>
          <p:spPr>
            <a:xfrm>
              <a:off x="4193285" y="4569714"/>
              <a:ext cx="304800" cy="457200"/>
            </a:xfrm>
            <a:custGeom>
              <a:avLst/>
              <a:gdLst/>
              <a:ahLst/>
              <a:cxnLst/>
              <a:rect l="l" t="t" r="r" b="b"/>
              <a:pathLst>
                <a:path w="304800" h="457200">
                  <a:moveTo>
                    <a:pt x="152400" y="0"/>
                  </a:moveTo>
                  <a:lnTo>
                    <a:pt x="152400" y="114300"/>
                  </a:lnTo>
                  <a:lnTo>
                    <a:pt x="0" y="114300"/>
                  </a:lnTo>
                  <a:lnTo>
                    <a:pt x="0" y="342900"/>
                  </a:lnTo>
                  <a:lnTo>
                    <a:pt x="152400" y="342900"/>
                  </a:lnTo>
                  <a:lnTo>
                    <a:pt x="152400" y="457200"/>
                  </a:lnTo>
                  <a:lnTo>
                    <a:pt x="304800" y="228600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4D13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193285" y="4569714"/>
              <a:ext cx="304800" cy="457200"/>
            </a:xfrm>
            <a:custGeom>
              <a:avLst/>
              <a:gdLst/>
              <a:ahLst/>
              <a:cxnLst/>
              <a:rect l="l" t="t" r="r" b="b"/>
              <a:pathLst>
                <a:path w="304800" h="457200">
                  <a:moveTo>
                    <a:pt x="0" y="114300"/>
                  </a:moveTo>
                  <a:lnTo>
                    <a:pt x="152400" y="114300"/>
                  </a:lnTo>
                  <a:lnTo>
                    <a:pt x="152400" y="0"/>
                  </a:lnTo>
                  <a:lnTo>
                    <a:pt x="304800" y="228600"/>
                  </a:lnTo>
                  <a:lnTo>
                    <a:pt x="152400" y="457200"/>
                  </a:lnTo>
                  <a:lnTo>
                    <a:pt x="152400" y="342900"/>
                  </a:lnTo>
                  <a:lnTo>
                    <a:pt x="0" y="342900"/>
                  </a:lnTo>
                  <a:lnTo>
                    <a:pt x="0" y="114300"/>
                  </a:lnTo>
                  <a:close/>
                </a:path>
              </a:pathLst>
            </a:custGeom>
            <a:ln w="22225">
              <a:solidFill>
                <a:srgbClr val="360A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26</a:t>
            </a:fld>
            <a:endParaRPr spc="-25" dirty="0"/>
          </a:p>
        </p:txBody>
      </p:sp>
      <p:sp>
        <p:nvSpPr>
          <p:cNvPr id="10" name="object 10"/>
          <p:cNvSpPr txBox="1"/>
          <p:nvPr/>
        </p:nvSpPr>
        <p:spPr>
          <a:xfrm>
            <a:off x="2290698" y="6374414"/>
            <a:ext cx="1043940" cy="290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35"/>
              </a:lnSpc>
            </a:pPr>
            <a:r>
              <a:rPr sz="1800" spc="-40" dirty="0">
                <a:latin typeface="Trebuchet MS"/>
                <a:cs typeface="Trebuchet MS"/>
              </a:rPr>
              <a:t>Citra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biner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73651" y="6374414"/>
            <a:ext cx="2058670" cy="290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35"/>
              </a:lnSpc>
            </a:pPr>
            <a:r>
              <a:rPr sz="1800" spc="-70" dirty="0">
                <a:latin typeface="Trebuchet MS"/>
                <a:cs typeface="Trebuchet MS"/>
              </a:rPr>
              <a:t>Hasil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75" dirty="0">
                <a:latin typeface="Trebuchet MS"/>
                <a:cs typeface="Trebuchet MS"/>
              </a:rPr>
              <a:t>operasi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s</a:t>
            </a:r>
            <a:r>
              <a:rPr sz="1800" spc="-95" dirty="0">
                <a:latin typeface="Trebuchet MS"/>
                <a:cs typeface="Trebuchet MS"/>
              </a:rPr>
              <a:t>k</a:t>
            </a:r>
            <a:r>
              <a:rPr sz="1800" spc="-125" dirty="0">
                <a:latin typeface="Trebuchet MS"/>
                <a:cs typeface="Trebuchet MS"/>
              </a:rPr>
              <a:t>elet</a:t>
            </a:r>
            <a:r>
              <a:rPr sz="1800" spc="-30" dirty="0">
                <a:latin typeface="Trebuchet MS"/>
                <a:cs typeface="Trebuchet MS"/>
              </a:rPr>
              <a:t>on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z="2800" spc="70" dirty="0">
                <a:solidFill>
                  <a:srgbClr val="FFFFFF"/>
                </a:solidFill>
              </a:rPr>
              <a:t>REKONSTRUKSI</a:t>
            </a:r>
            <a:r>
              <a:rPr sz="2800" spc="-70" dirty="0">
                <a:solidFill>
                  <a:srgbClr val="FFFFFF"/>
                </a:solidFill>
              </a:rPr>
              <a:t> </a:t>
            </a:r>
            <a:r>
              <a:rPr sz="2800" spc="110" dirty="0">
                <a:solidFill>
                  <a:srgbClr val="FFFFFF"/>
                </a:solidFill>
              </a:rPr>
              <a:t>CITRA</a:t>
            </a:r>
            <a:r>
              <a:rPr sz="2800" spc="-85" dirty="0">
                <a:solidFill>
                  <a:srgbClr val="FFFFFF"/>
                </a:solidFill>
              </a:rPr>
              <a:t> </a:t>
            </a:r>
            <a:r>
              <a:rPr sz="2800" spc="50" dirty="0">
                <a:solidFill>
                  <a:srgbClr val="FFFFFF"/>
                </a:solidFill>
              </a:rPr>
              <a:t>BINER</a:t>
            </a:r>
            <a:endParaRPr sz="280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27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659993" y="2223642"/>
            <a:ext cx="7401559" cy="138874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318770" marR="5080" indent="-306705">
              <a:lnSpc>
                <a:spcPts val="1250"/>
              </a:lnSpc>
              <a:spcBef>
                <a:spcPts val="395"/>
              </a:spcBef>
              <a:buClr>
                <a:srgbClr val="903062"/>
              </a:buClr>
              <a:buSzPct val="92307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300" spc="-45" dirty="0">
                <a:solidFill>
                  <a:srgbClr val="3C3C3C"/>
                </a:solidFill>
                <a:latin typeface="Trebuchet MS"/>
                <a:cs typeface="Trebuchet MS"/>
              </a:rPr>
              <a:t>Rekonstruksi</a:t>
            </a:r>
            <a:r>
              <a:rPr sz="13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105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3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65" dirty="0">
                <a:solidFill>
                  <a:srgbClr val="3C3C3C"/>
                </a:solidFill>
                <a:latin typeface="Trebuchet MS"/>
                <a:cs typeface="Trebuchet MS"/>
              </a:rPr>
              <a:t>transformasi</a:t>
            </a:r>
            <a:r>
              <a:rPr sz="13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55" dirty="0">
                <a:solidFill>
                  <a:srgbClr val="3C3C3C"/>
                </a:solidFill>
                <a:latin typeface="Trebuchet MS"/>
                <a:cs typeface="Trebuchet MS"/>
              </a:rPr>
              <a:t>morfologi</a:t>
            </a:r>
            <a:r>
              <a:rPr sz="13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95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3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90" dirty="0">
                <a:solidFill>
                  <a:srgbClr val="3C3C3C"/>
                </a:solidFill>
                <a:latin typeface="Trebuchet MS"/>
                <a:cs typeface="Trebuchet MS"/>
              </a:rPr>
              <a:t>melibatkan</a:t>
            </a:r>
            <a:r>
              <a:rPr sz="13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90" dirty="0">
                <a:solidFill>
                  <a:srgbClr val="3C3C3C"/>
                </a:solidFill>
                <a:latin typeface="Trebuchet MS"/>
                <a:cs typeface="Trebuchet MS"/>
              </a:rPr>
              <a:t>dua</a:t>
            </a:r>
            <a:r>
              <a:rPr sz="13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75" dirty="0">
                <a:solidFill>
                  <a:srgbClr val="3C3C3C"/>
                </a:solidFill>
                <a:latin typeface="Trebuchet MS"/>
                <a:cs typeface="Trebuchet MS"/>
              </a:rPr>
              <a:t>citra</a:t>
            </a:r>
            <a:r>
              <a:rPr sz="13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90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r>
              <a:rPr sz="13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75" dirty="0">
                <a:solidFill>
                  <a:srgbClr val="3C3C3C"/>
                </a:solidFill>
                <a:latin typeface="Trebuchet MS"/>
                <a:cs typeface="Trebuchet MS"/>
              </a:rPr>
              <a:t>sebuah</a:t>
            </a:r>
            <a:r>
              <a:rPr sz="13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65" dirty="0">
                <a:solidFill>
                  <a:srgbClr val="3C3C3C"/>
                </a:solidFill>
                <a:latin typeface="Trebuchet MS"/>
                <a:cs typeface="Trebuchet MS"/>
              </a:rPr>
              <a:t>strel</a:t>
            </a:r>
            <a:r>
              <a:rPr sz="13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75" dirty="0">
                <a:solidFill>
                  <a:srgbClr val="3C3C3C"/>
                </a:solidFill>
                <a:latin typeface="Trebuchet MS"/>
                <a:cs typeface="Trebuchet MS"/>
              </a:rPr>
              <a:t>(sebenarnya</a:t>
            </a:r>
            <a:r>
              <a:rPr sz="13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105" dirty="0">
                <a:solidFill>
                  <a:srgbClr val="3C3C3C"/>
                </a:solidFill>
                <a:latin typeface="Trebuchet MS"/>
                <a:cs typeface="Trebuchet MS"/>
              </a:rPr>
              <a:t>adalah </a:t>
            </a:r>
            <a:r>
              <a:rPr sz="1300" spc="-38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75" dirty="0">
                <a:solidFill>
                  <a:srgbClr val="3C3C3C"/>
                </a:solidFill>
                <a:latin typeface="Trebuchet MS"/>
                <a:cs typeface="Trebuchet MS"/>
              </a:rPr>
              <a:t>sebuah</a:t>
            </a:r>
            <a:r>
              <a:rPr sz="13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75" dirty="0">
                <a:solidFill>
                  <a:srgbClr val="3C3C3C"/>
                </a:solidFill>
                <a:latin typeface="Trebuchet MS"/>
                <a:cs typeface="Trebuchet MS"/>
              </a:rPr>
              <a:t>citra</a:t>
            </a:r>
            <a:r>
              <a:rPr sz="13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90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r>
              <a:rPr sz="13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75" dirty="0">
                <a:solidFill>
                  <a:srgbClr val="3C3C3C"/>
                </a:solidFill>
                <a:latin typeface="Trebuchet MS"/>
                <a:cs typeface="Trebuchet MS"/>
              </a:rPr>
              <a:t>sebuah</a:t>
            </a:r>
            <a:r>
              <a:rPr sz="13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85" dirty="0">
                <a:solidFill>
                  <a:srgbClr val="3C3C3C"/>
                </a:solidFill>
                <a:latin typeface="Trebuchet MS"/>
                <a:cs typeface="Trebuchet MS"/>
              </a:rPr>
              <a:t>strel).</a:t>
            </a:r>
            <a:endParaRPr sz="1300">
              <a:latin typeface="Trebuchet MS"/>
              <a:cs typeface="Trebuchet MS"/>
            </a:endParaRPr>
          </a:p>
          <a:p>
            <a:pPr marL="641985" lvl="1" indent="-305435">
              <a:lnSpc>
                <a:spcPct val="100000"/>
              </a:lnSpc>
              <a:spcBef>
                <a:spcPts val="620"/>
              </a:spcBef>
              <a:buClr>
                <a:srgbClr val="903062"/>
              </a:buClr>
              <a:buSzPct val="90909"/>
              <a:buFont typeface="Cambria"/>
              <a:buChar char="◾"/>
              <a:tabLst>
                <a:tab pos="641985" algn="l"/>
                <a:tab pos="642620" algn="l"/>
              </a:tabLst>
            </a:pPr>
            <a:r>
              <a:rPr sz="1100" spc="-30" dirty="0">
                <a:solidFill>
                  <a:srgbClr val="3C3C3C"/>
                </a:solidFill>
                <a:latin typeface="Trebuchet MS"/>
                <a:cs typeface="Trebuchet MS"/>
              </a:rPr>
              <a:t>Citra </a:t>
            </a:r>
            <a:r>
              <a:rPr sz="1100" spc="-80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1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3C3C3C"/>
                </a:solidFill>
                <a:latin typeface="Trebuchet MS"/>
                <a:cs typeface="Trebuchet MS"/>
              </a:rPr>
              <a:t>satu</a:t>
            </a:r>
            <a:r>
              <a:rPr sz="11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10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i="1" spc="-105" dirty="0">
                <a:solidFill>
                  <a:srgbClr val="3C3C3C"/>
                </a:solidFill>
                <a:latin typeface="Trebuchet MS"/>
                <a:cs typeface="Trebuchet MS"/>
              </a:rPr>
              <a:t>marker</a:t>
            </a:r>
            <a:r>
              <a:rPr sz="1100" spc="-105" dirty="0">
                <a:solidFill>
                  <a:srgbClr val="3C3C3C"/>
                </a:solidFill>
                <a:latin typeface="Trebuchet MS"/>
                <a:cs typeface="Trebuchet MS"/>
              </a:rPr>
              <a:t>,</a:t>
            </a:r>
            <a:r>
              <a:rPr sz="11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10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i="1" spc="-105" dirty="0">
                <a:solidFill>
                  <a:srgbClr val="3C3C3C"/>
                </a:solidFill>
                <a:latin typeface="Trebuchet MS"/>
                <a:cs typeface="Trebuchet MS"/>
              </a:rPr>
              <a:t>starting</a:t>
            </a:r>
            <a:r>
              <a:rPr sz="1100" i="1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i="1" spc="-114" dirty="0">
                <a:solidFill>
                  <a:srgbClr val="3C3C3C"/>
                </a:solidFill>
                <a:latin typeface="Trebuchet MS"/>
                <a:cs typeface="Trebuchet MS"/>
              </a:rPr>
              <a:t>point</a:t>
            </a:r>
            <a:r>
              <a:rPr sz="1100" i="1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50" dirty="0">
                <a:solidFill>
                  <a:srgbClr val="3C3C3C"/>
                </a:solidFill>
                <a:latin typeface="Trebuchet MS"/>
                <a:cs typeface="Trebuchet MS"/>
              </a:rPr>
              <a:t>untuk</a:t>
            </a:r>
            <a:r>
              <a:rPr sz="11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3C3C3C"/>
                </a:solidFill>
                <a:latin typeface="Trebuchet MS"/>
                <a:cs typeface="Trebuchet MS"/>
              </a:rPr>
              <a:t>transformasi.</a:t>
            </a:r>
            <a:endParaRPr sz="1100">
              <a:latin typeface="Trebuchet MS"/>
              <a:cs typeface="Trebuchet MS"/>
            </a:endParaRPr>
          </a:p>
          <a:p>
            <a:pPr marL="641985" lvl="1" indent="-305435">
              <a:lnSpc>
                <a:spcPct val="100000"/>
              </a:lnSpc>
              <a:spcBef>
                <a:spcPts val="600"/>
              </a:spcBef>
              <a:buClr>
                <a:srgbClr val="903062"/>
              </a:buClr>
              <a:buSzPct val="90909"/>
              <a:buFont typeface="Cambria"/>
              <a:buChar char="◾"/>
              <a:tabLst>
                <a:tab pos="641985" algn="l"/>
                <a:tab pos="642620" algn="l"/>
              </a:tabLst>
            </a:pPr>
            <a:r>
              <a:rPr sz="1100" spc="-30" dirty="0">
                <a:solidFill>
                  <a:srgbClr val="3C3C3C"/>
                </a:solidFill>
                <a:latin typeface="Trebuchet MS"/>
                <a:cs typeface="Trebuchet MS"/>
              </a:rPr>
              <a:t>Citra</a:t>
            </a:r>
            <a:r>
              <a:rPr sz="11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1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3C3C3C"/>
                </a:solidFill>
                <a:latin typeface="Trebuchet MS"/>
                <a:cs typeface="Trebuchet MS"/>
              </a:rPr>
              <a:t>lain</a:t>
            </a:r>
            <a:r>
              <a:rPr sz="11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100" spc="-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i="1" spc="-90" dirty="0">
                <a:solidFill>
                  <a:srgbClr val="3C3C3C"/>
                </a:solidFill>
                <a:latin typeface="Trebuchet MS"/>
                <a:cs typeface="Trebuchet MS"/>
              </a:rPr>
              <a:t>mask</a:t>
            </a:r>
            <a:r>
              <a:rPr sz="1100" spc="-90" dirty="0">
                <a:solidFill>
                  <a:srgbClr val="3C3C3C"/>
                </a:solidFill>
                <a:latin typeface="Trebuchet MS"/>
                <a:cs typeface="Trebuchet MS"/>
              </a:rPr>
              <a:t>,</a:t>
            </a:r>
            <a:r>
              <a:rPr sz="11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100" spc="-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3C3C3C"/>
                </a:solidFill>
                <a:latin typeface="Trebuchet MS"/>
                <a:cs typeface="Trebuchet MS"/>
              </a:rPr>
              <a:t>merupakan</a:t>
            </a:r>
            <a:r>
              <a:rPr sz="1100" spc="-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50" dirty="0">
                <a:solidFill>
                  <a:srgbClr val="3C3C3C"/>
                </a:solidFill>
                <a:latin typeface="Trebuchet MS"/>
                <a:cs typeface="Trebuchet MS"/>
              </a:rPr>
              <a:t>constrain</a:t>
            </a:r>
            <a:r>
              <a:rPr sz="1100" spc="-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3C3C3C"/>
                </a:solidFill>
                <a:latin typeface="Trebuchet MS"/>
                <a:cs typeface="Trebuchet MS"/>
              </a:rPr>
              <a:t>transformasi.</a:t>
            </a:r>
            <a:r>
              <a:rPr sz="1100" spc="-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50" dirty="0">
                <a:solidFill>
                  <a:srgbClr val="3C3C3C"/>
                </a:solidFill>
                <a:latin typeface="Trebuchet MS"/>
                <a:cs typeface="Trebuchet MS"/>
              </a:rPr>
              <a:t>Strel</a:t>
            </a:r>
            <a:r>
              <a:rPr sz="11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3C3C3C"/>
                </a:solidFill>
                <a:latin typeface="Trebuchet MS"/>
                <a:cs typeface="Trebuchet MS"/>
              </a:rPr>
              <a:t>digunakan</a:t>
            </a:r>
            <a:r>
              <a:rPr sz="11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50" dirty="0">
                <a:solidFill>
                  <a:srgbClr val="3C3C3C"/>
                </a:solidFill>
                <a:latin typeface="Trebuchet MS"/>
                <a:cs typeface="Trebuchet MS"/>
              </a:rPr>
              <a:t>untuk</a:t>
            </a:r>
            <a:r>
              <a:rPr sz="11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3C3C3C"/>
                </a:solidFill>
                <a:latin typeface="Trebuchet MS"/>
                <a:cs typeface="Trebuchet MS"/>
              </a:rPr>
              <a:t>mendefinisikan</a:t>
            </a:r>
            <a:r>
              <a:rPr sz="11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3C3C3C"/>
                </a:solidFill>
                <a:latin typeface="Trebuchet MS"/>
                <a:cs typeface="Trebuchet MS"/>
              </a:rPr>
              <a:t>konektivitas.</a:t>
            </a:r>
            <a:endParaRPr sz="1100">
              <a:latin typeface="Trebuchet MS"/>
              <a:cs typeface="Trebuchet MS"/>
            </a:endParaRPr>
          </a:p>
          <a:p>
            <a:pPr marL="318770" indent="-306705">
              <a:lnSpc>
                <a:spcPct val="100000"/>
              </a:lnSpc>
              <a:spcBef>
                <a:spcPts val="590"/>
              </a:spcBef>
              <a:buClr>
                <a:srgbClr val="903062"/>
              </a:buClr>
              <a:buSzPct val="92307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300" spc="-55" dirty="0">
                <a:solidFill>
                  <a:srgbClr val="3C3C3C"/>
                </a:solidFill>
                <a:latin typeface="Trebuchet MS"/>
                <a:cs typeface="Trebuchet MS"/>
              </a:rPr>
              <a:t>Dalam</a:t>
            </a:r>
            <a:r>
              <a:rPr sz="13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75" dirty="0">
                <a:solidFill>
                  <a:srgbClr val="3C3C3C"/>
                </a:solidFill>
                <a:latin typeface="Trebuchet MS"/>
                <a:cs typeface="Trebuchet MS"/>
              </a:rPr>
              <a:t>sub-bab</a:t>
            </a:r>
            <a:r>
              <a:rPr sz="13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80" dirty="0">
                <a:solidFill>
                  <a:srgbClr val="3C3C3C"/>
                </a:solidFill>
                <a:latin typeface="Trebuchet MS"/>
                <a:cs typeface="Trebuchet MS"/>
              </a:rPr>
              <a:t>ini</a:t>
            </a:r>
            <a:r>
              <a:rPr sz="13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95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3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85" dirty="0">
                <a:solidFill>
                  <a:srgbClr val="3C3C3C"/>
                </a:solidFill>
                <a:latin typeface="Trebuchet MS"/>
                <a:cs typeface="Trebuchet MS"/>
              </a:rPr>
              <a:t>digunakan</a:t>
            </a:r>
            <a:r>
              <a:rPr sz="13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105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3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70" dirty="0">
                <a:solidFill>
                  <a:srgbClr val="3C3C3C"/>
                </a:solidFill>
                <a:latin typeface="Trebuchet MS"/>
                <a:cs typeface="Trebuchet MS"/>
              </a:rPr>
              <a:t>8-connectivity</a:t>
            </a:r>
            <a:r>
              <a:rPr sz="1300" spc="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105" dirty="0">
                <a:solidFill>
                  <a:srgbClr val="3C3C3C"/>
                </a:solidFill>
                <a:latin typeface="Trebuchet MS"/>
                <a:cs typeface="Trebuchet MS"/>
              </a:rPr>
              <a:t>(default),</a:t>
            </a:r>
            <a:endParaRPr sz="1300">
              <a:latin typeface="Trebuchet MS"/>
              <a:cs typeface="Trebuchet MS"/>
            </a:endParaRPr>
          </a:p>
          <a:p>
            <a:pPr marL="641985" lvl="1" indent="-305435">
              <a:lnSpc>
                <a:spcPct val="100000"/>
              </a:lnSpc>
              <a:spcBef>
                <a:spcPts val="610"/>
              </a:spcBef>
              <a:buClr>
                <a:srgbClr val="903062"/>
              </a:buClr>
              <a:buSzPct val="90909"/>
              <a:buFont typeface="Cambria"/>
              <a:buChar char="◾"/>
              <a:tabLst>
                <a:tab pos="641985" algn="l"/>
                <a:tab pos="642620" algn="l"/>
              </a:tabLst>
            </a:pPr>
            <a:r>
              <a:rPr sz="1100" spc="-80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1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3C3C3C"/>
                </a:solidFill>
                <a:latin typeface="Trebuchet MS"/>
                <a:cs typeface="Trebuchet MS"/>
              </a:rPr>
              <a:t>mengimplikasikan</a:t>
            </a:r>
            <a:r>
              <a:rPr sz="11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3C3C3C"/>
                </a:solidFill>
                <a:latin typeface="Trebuchet MS"/>
                <a:cs typeface="Trebuchet MS"/>
              </a:rPr>
              <a:t>bahwa</a:t>
            </a:r>
            <a:r>
              <a:rPr sz="11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1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1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rgbClr val="3C3C3C"/>
                </a:solidFill>
                <a:latin typeface="Trebuchet MS"/>
                <a:cs typeface="Trebuchet MS"/>
              </a:rPr>
              <a:t>matriks</a:t>
            </a:r>
            <a:r>
              <a:rPr sz="11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25" dirty="0">
                <a:solidFill>
                  <a:srgbClr val="3C3C3C"/>
                </a:solidFill>
                <a:latin typeface="Trebuchet MS"/>
                <a:cs typeface="Trebuchet MS"/>
              </a:rPr>
              <a:t>3 </a:t>
            </a:r>
            <a:r>
              <a:rPr sz="1100" dirty="0">
                <a:solidFill>
                  <a:srgbClr val="3C3C3C"/>
                </a:solidFill>
                <a:latin typeface="Trebuchet MS"/>
                <a:cs typeface="Trebuchet MS"/>
              </a:rPr>
              <a:t>x</a:t>
            </a:r>
            <a:r>
              <a:rPr sz="1100" spc="-25" dirty="0">
                <a:solidFill>
                  <a:srgbClr val="3C3C3C"/>
                </a:solidFill>
                <a:latin typeface="Trebuchet MS"/>
                <a:cs typeface="Trebuchet MS"/>
              </a:rPr>
              <a:t> 3 </a:t>
            </a:r>
            <a:r>
              <a:rPr sz="1100" spc="-70" dirty="0">
                <a:solidFill>
                  <a:srgbClr val="3C3C3C"/>
                </a:solidFill>
                <a:latin typeface="Trebuchet MS"/>
                <a:cs typeface="Trebuchet MS"/>
              </a:rPr>
              <a:t>bernilai</a:t>
            </a:r>
            <a:r>
              <a:rPr sz="11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95" dirty="0">
                <a:solidFill>
                  <a:srgbClr val="3C3C3C"/>
                </a:solidFill>
                <a:latin typeface="Trebuchet MS"/>
                <a:cs typeface="Trebuchet MS"/>
              </a:rPr>
              <a:t>1,</a:t>
            </a:r>
            <a:r>
              <a:rPr sz="11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1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3C3C3C"/>
                </a:solidFill>
                <a:latin typeface="Trebuchet MS"/>
                <a:cs typeface="Trebuchet MS"/>
              </a:rPr>
              <a:t>pusat</a:t>
            </a:r>
            <a:r>
              <a:rPr sz="11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1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3C3C3C"/>
                </a:solidFill>
                <a:latin typeface="Trebuchet MS"/>
                <a:cs typeface="Trebuchet MS"/>
              </a:rPr>
              <a:t>didefinisikan</a:t>
            </a:r>
            <a:r>
              <a:rPr sz="11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3C3C3C"/>
                </a:solidFill>
                <a:latin typeface="Trebuchet MS"/>
                <a:cs typeface="Trebuchet MS"/>
              </a:rPr>
              <a:t>di</a:t>
            </a:r>
            <a:r>
              <a:rPr sz="11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40" dirty="0">
                <a:solidFill>
                  <a:srgbClr val="3C3C3C"/>
                </a:solidFill>
                <a:latin typeface="Trebuchet MS"/>
                <a:cs typeface="Trebuchet MS"/>
              </a:rPr>
              <a:t>koordinat</a:t>
            </a:r>
            <a:r>
              <a:rPr sz="11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3C3C3C"/>
                </a:solidFill>
                <a:latin typeface="Trebuchet MS"/>
                <a:cs typeface="Trebuchet MS"/>
              </a:rPr>
              <a:t>(2,2).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4593" y="3662553"/>
            <a:ext cx="747268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4170" indent="-306705">
              <a:lnSpc>
                <a:spcPct val="100000"/>
              </a:lnSpc>
              <a:spcBef>
                <a:spcPts val="95"/>
              </a:spcBef>
              <a:buClr>
                <a:srgbClr val="903062"/>
              </a:buClr>
              <a:buSzPct val="92307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300" spc="-140" dirty="0">
                <a:solidFill>
                  <a:srgbClr val="3C3C3C"/>
                </a:solidFill>
                <a:latin typeface="Trebuchet MS"/>
                <a:cs typeface="Trebuchet MS"/>
              </a:rPr>
              <a:t>Jika</a:t>
            </a:r>
            <a:r>
              <a:rPr sz="13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100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r>
              <a:rPr sz="13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105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3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75" dirty="0">
                <a:solidFill>
                  <a:srgbClr val="3C3C3C"/>
                </a:solidFill>
                <a:latin typeface="Trebuchet MS"/>
                <a:cs typeface="Trebuchet MS"/>
              </a:rPr>
              <a:t>mask</a:t>
            </a:r>
            <a:r>
              <a:rPr sz="13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90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r>
              <a:rPr sz="13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160" dirty="0">
                <a:solidFill>
                  <a:srgbClr val="3C3C3C"/>
                </a:solidFill>
                <a:latin typeface="Trebuchet MS"/>
                <a:cs typeface="Trebuchet MS"/>
              </a:rPr>
              <a:t>f</a:t>
            </a:r>
            <a:r>
              <a:rPr sz="13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105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3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100" dirty="0">
                <a:solidFill>
                  <a:srgbClr val="3C3C3C"/>
                </a:solidFill>
                <a:latin typeface="Trebuchet MS"/>
                <a:cs typeface="Trebuchet MS"/>
              </a:rPr>
              <a:t>marker,</a:t>
            </a:r>
            <a:r>
              <a:rPr sz="1300" spc="-1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45" dirty="0">
                <a:solidFill>
                  <a:srgbClr val="3C3C3C"/>
                </a:solidFill>
                <a:latin typeface="Trebuchet MS"/>
                <a:cs typeface="Trebuchet MS"/>
              </a:rPr>
              <a:t>rekonstruksi</a:t>
            </a:r>
            <a:r>
              <a:rPr sz="13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100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r>
              <a:rPr sz="13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70" dirty="0">
                <a:solidFill>
                  <a:srgbClr val="3C3C3C"/>
                </a:solidFill>
                <a:latin typeface="Trebuchet MS"/>
                <a:cs typeface="Trebuchet MS"/>
              </a:rPr>
              <a:t>dari</a:t>
            </a:r>
            <a:r>
              <a:rPr sz="13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175" dirty="0">
                <a:solidFill>
                  <a:srgbClr val="3C3C3C"/>
                </a:solidFill>
                <a:latin typeface="Trebuchet MS"/>
                <a:cs typeface="Trebuchet MS"/>
              </a:rPr>
              <a:t>f,</a:t>
            </a:r>
            <a:r>
              <a:rPr sz="1300" spc="-1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90" dirty="0">
                <a:solidFill>
                  <a:srgbClr val="3C3C3C"/>
                </a:solidFill>
                <a:latin typeface="Trebuchet MS"/>
                <a:cs typeface="Trebuchet MS"/>
              </a:rPr>
              <a:t>dinyatakan</a:t>
            </a:r>
            <a:r>
              <a:rPr sz="13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9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275" spc="-135" baseline="-19607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r>
              <a:rPr sz="1300" spc="-90" dirty="0">
                <a:solidFill>
                  <a:srgbClr val="3C3C3C"/>
                </a:solidFill>
                <a:latin typeface="Trebuchet MS"/>
                <a:cs typeface="Trebuchet MS"/>
              </a:rPr>
              <a:t>(f),</a:t>
            </a:r>
            <a:r>
              <a:rPr sz="1300" spc="-1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80" dirty="0">
                <a:solidFill>
                  <a:srgbClr val="3C3C3C"/>
                </a:solidFill>
                <a:latin typeface="Trebuchet MS"/>
                <a:cs typeface="Trebuchet MS"/>
              </a:rPr>
              <a:t>didefinisikan</a:t>
            </a:r>
            <a:r>
              <a:rPr sz="13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85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3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40" dirty="0">
                <a:solidFill>
                  <a:srgbClr val="3C3C3C"/>
                </a:solidFill>
                <a:latin typeface="Trebuchet MS"/>
                <a:cs typeface="Trebuchet MS"/>
              </a:rPr>
              <a:t>prosedur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4593" y="3731262"/>
            <a:ext cx="3601085" cy="2082800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344170">
              <a:lnSpc>
                <a:spcPct val="100000"/>
              </a:lnSpc>
              <a:spcBef>
                <a:spcPts val="805"/>
              </a:spcBef>
            </a:pPr>
            <a:r>
              <a:rPr sz="1300" spc="-90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300" spc="-60" dirty="0">
                <a:solidFill>
                  <a:srgbClr val="3C3C3C"/>
                </a:solidFill>
                <a:latin typeface="Trebuchet MS"/>
                <a:cs typeface="Trebuchet MS"/>
              </a:rPr>
              <a:t>te</a:t>
            </a:r>
            <a:r>
              <a:rPr sz="1300" spc="-4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300" spc="-114" dirty="0">
                <a:solidFill>
                  <a:srgbClr val="3C3C3C"/>
                </a:solidFill>
                <a:latin typeface="Trebuchet MS"/>
                <a:cs typeface="Trebuchet MS"/>
              </a:rPr>
              <a:t>atif</a:t>
            </a:r>
            <a:r>
              <a:rPr sz="13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60" dirty="0">
                <a:solidFill>
                  <a:srgbClr val="3C3C3C"/>
                </a:solidFill>
                <a:latin typeface="Trebuchet MS"/>
                <a:cs typeface="Trebuchet MS"/>
              </a:rPr>
              <a:t>be</a:t>
            </a:r>
            <a:r>
              <a:rPr sz="1300" spc="-4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300" spc="-90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300" spc="-70" dirty="0">
                <a:solidFill>
                  <a:srgbClr val="3C3C3C"/>
                </a:solidFill>
                <a:latin typeface="Trebuchet MS"/>
                <a:cs typeface="Trebuchet MS"/>
              </a:rPr>
              <a:t>ku</a:t>
            </a:r>
            <a:r>
              <a:rPr sz="1300" spc="-45" dirty="0">
                <a:solidFill>
                  <a:srgbClr val="3C3C3C"/>
                </a:solidFill>
                <a:latin typeface="Trebuchet MS"/>
                <a:cs typeface="Trebuchet MS"/>
              </a:rPr>
              <a:t>t</a:t>
            </a:r>
            <a:r>
              <a:rPr sz="1300" spc="-195" dirty="0">
                <a:solidFill>
                  <a:srgbClr val="3C3C3C"/>
                </a:solidFill>
                <a:latin typeface="Trebuchet MS"/>
                <a:cs typeface="Trebuchet MS"/>
              </a:rPr>
              <a:t>:</a:t>
            </a:r>
            <a:endParaRPr sz="1300">
              <a:latin typeface="Trebuchet MS"/>
              <a:cs typeface="Trebuchet MS"/>
            </a:endParaRPr>
          </a:p>
          <a:p>
            <a:pPr marL="667385" indent="-305435">
              <a:lnSpc>
                <a:spcPct val="100000"/>
              </a:lnSpc>
              <a:spcBef>
                <a:spcPts val="605"/>
              </a:spcBef>
              <a:buClr>
                <a:srgbClr val="903062"/>
              </a:buClr>
              <a:buSzPct val="90909"/>
              <a:buFont typeface="Cambria"/>
              <a:buChar char="◾"/>
              <a:tabLst>
                <a:tab pos="667385" algn="l"/>
                <a:tab pos="668020" algn="l"/>
              </a:tabLst>
            </a:pPr>
            <a:r>
              <a:rPr sz="1100" spc="-70" dirty="0">
                <a:solidFill>
                  <a:srgbClr val="3C3C3C"/>
                </a:solidFill>
                <a:latin typeface="Trebuchet MS"/>
                <a:cs typeface="Trebuchet MS"/>
              </a:rPr>
              <a:t>Inisialisasi</a:t>
            </a:r>
            <a:r>
              <a:rPr sz="11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40" dirty="0">
                <a:solidFill>
                  <a:srgbClr val="3C3C3C"/>
                </a:solidFill>
                <a:latin typeface="Trebuchet MS"/>
                <a:cs typeface="Trebuchet MS"/>
              </a:rPr>
              <a:t>h1</a:t>
            </a:r>
            <a:r>
              <a:rPr sz="11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3C3C3C"/>
                </a:solidFill>
                <a:latin typeface="Trebuchet MS"/>
                <a:cs typeface="Trebuchet MS"/>
              </a:rPr>
              <a:t>menjadi</a:t>
            </a:r>
            <a:r>
              <a:rPr sz="1100" spc="-45" dirty="0">
                <a:solidFill>
                  <a:srgbClr val="3C3C3C"/>
                </a:solidFill>
                <a:latin typeface="Trebuchet MS"/>
                <a:cs typeface="Trebuchet MS"/>
              </a:rPr>
              <a:t> marker</a:t>
            </a:r>
            <a:r>
              <a:rPr sz="11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3C3C3C"/>
                </a:solidFill>
                <a:latin typeface="Trebuchet MS"/>
                <a:cs typeface="Trebuchet MS"/>
              </a:rPr>
              <a:t>citra</a:t>
            </a:r>
            <a:r>
              <a:rPr sz="11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150" dirty="0">
                <a:solidFill>
                  <a:srgbClr val="3C3C3C"/>
                </a:solidFill>
                <a:latin typeface="Trebuchet MS"/>
                <a:cs typeface="Trebuchet MS"/>
              </a:rPr>
              <a:t>f.</a:t>
            </a:r>
            <a:endParaRPr sz="1100">
              <a:latin typeface="Trebuchet MS"/>
              <a:cs typeface="Trebuchet MS"/>
            </a:endParaRPr>
          </a:p>
          <a:p>
            <a:pPr marL="667385" indent="-305435">
              <a:lnSpc>
                <a:spcPct val="100000"/>
              </a:lnSpc>
              <a:spcBef>
                <a:spcPts val="600"/>
              </a:spcBef>
              <a:buClr>
                <a:srgbClr val="903062"/>
              </a:buClr>
              <a:buSzPct val="90909"/>
              <a:buFont typeface="Cambria"/>
              <a:buChar char="◾"/>
              <a:tabLst>
                <a:tab pos="667385" algn="l"/>
                <a:tab pos="668020" algn="l"/>
              </a:tabLst>
            </a:pPr>
            <a:r>
              <a:rPr sz="1100" spc="-60" dirty="0">
                <a:solidFill>
                  <a:srgbClr val="3C3C3C"/>
                </a:solidFill>
                <a:latin typeface="Trebuchet MS"/>
                <a:cs typeface="Trebuchet MS"/>
              </a:rPr>
              <a:t>Buat</a:t>
            </a:r>
            <a:r>
              <a:rPr sz="11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35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1100" spc="-70" dirty="0">
                <a:solidFill>
                  <a:srgbClr val="3C3C3C"/>
                </a:solidFill>
                <a:latin typeface="Trebuchet MS"/>
                <a:cs typeface="Trebuchet MS"/>
              </a:rPr>
              <a:t>t</a:t>
            </a:r>
            <a:r>
              <a:rPr sz="1100" spc="-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100" spc="-80" dirty="0">
                <a:solidFill>
                  <a:srgbClr val="3C3C3C"/>
                </a:solidFill>
                <a:latin typeface="Trebuchet MS"/>
                <a:cs typeface="Trebuchet MS"/>
              </a:rPr>
              <a:t>el</a:t>
            </a:r>
            <a:r>
              <a:rPr sz="11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1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65" dirty="0">
                <a:solidFill>
                  <a:srgbClr val="3C3C3C"/>
                </a:solidFill>
                <a:latin typeface="Trebuchet MS"/>
                <a:cs typeface="Trebuchet MS"/>
              </a:rPr>
              <a:t>=</a:t>
            </a:r>
            <a:r>
              <a:rPr sz="11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35" dirty="0">
                <a:solidFill>
                  <a:srgbClr val="3C3C3C"/>
                </a:solidFill>
                <a:latin typeface="Trebuchet MS"/>
                <a:cs typeface="Trebuchet MS"/>
              </a:rPr>
              <a:t>ones(3)</a:t>
            </a:r>
            <a:r>
              <a:rPr sz="1100" spc="-165" dirty="0">
                <a:solidFill>
                  <a:srgbClr val="3C3C3C"/>
                </a:solidFill>
                <a:latin typeface="Trebuchet MS"/>
                <a:cs typeface="Trebuchet MS"/>
              </a:rPr>
              <a:t>.</a:t>
            </a:r>
            <a:endParaRPr sz="1100">
              <a:latin typeface="Trebuchet MS"/>
              <a:cs typeface="Trebuchet MS"/>
            </a:endParaRPr>
          </a:p>
          <a:p>
            <a:pPr marL="667385" indent="-305435">
              <a:lnSpc>
                <a:spcPct val="100000"/>
              </a:lnSpc>
              <a:spcBef>
                <a:spcPts val="615"/>
              </a:spcBef>
              <a:buClr>
                <a:srgbClr val="903062"/>
              </a:buClr>
              <a:buSzPct val="90909"/>
              <a:buFont typeface="Cambria"/>
              <a:buChar char="◾"/>
              <a:tabLst>
                <a:tab pos="667385" algn="l"/>
                <a:tab pos="668020" algn="l"/>
                <a:tab pos="1170305" algn="l"/>
              </a:tabLst>
            </a:pPr>
            <a:r>
              <a:rPr sz="1100" spc="-60" dirty="0">
                <a:solidFill>
                  <a:srgbClr val="3C3C3C"/>
                </a:solidFill>
                <a:latin typeface="Trebuchet MS"/>
                <a:cs typeface="Trebuchet MS"/>
              </a:rPr>
              <a:t>Ulangi	</a:t>
            </a:r>
            <a:r>
              <a:rPr sz="1100" dirty="0">
                <a:solidFill>
                  <a:srgbClr val="3C3C3C"/>
                </a:solidFill>
                <a:latin typeface="Trebuchet MS"/>
                <a:cs typeface="Trebuchet MS"/>
              </a:rPr>
              <a:t>h</a:t>
            </a:r>
            <a:r>
              <a:rPr sz="1050" baseline="-19841" dirty="0">
                <a:solidFill>
                  <a:srgbClr val="3C3C3C"/>
                </a:solidFill>
                <a:latin typeface="Trebuchet MS"/>
                <a:cs typeface="Trebuchet MS"/>
              </a:rPr>
              <a:t>k+1</a:t>
            </a:r>
            <a:r>
              <a:rPr sz="1050" spc="82" baseline="-19841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65" dirty="0">
                <a:solidFill>
                  <a:srgbClr val="3C3C3C"/>
                </a:solidFill>
                <a:latin typeface="Trebuchet MS"/>
                <a:cs typeface="Trebuchet MS"/>
              </a:rPr>
              <a:t>=</a:t>
            </a:r>
            <a:r>
              <a:rPr sz="11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35" dirty="0">
                <a:solidFill>
                  <a:srgbClr val="3C3C3C"/>
                </a:solidFill>
                <a:latin typeface="Trebuchet MS"/>
                <a:cs typeface="Trebuchet MS"/>
              </a:rPr>
              <a:t>(h</a:t>
            </a:r>
            <a:r>
              <a:rPr sz="1050" spc="-52" baseline="-19841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050" spc="89" baseline="-19841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dirty="0">
                <a:solidFill>
                  <a:srgbClr val="3C3C3C"/>
                </a:solidFill>
                <a:latin typeface="Symbol"/>
                <a:cs typeface="Symbol"/>
              </a:rPr>
              <a:t></a:t>
            </a:r>
            <a:r>
              <a:rPr sz="1100" spc="15" dirty="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sz="1100" spc="-25" dirty="0">
                <a:solidFill>
                  <a:srgbClr val="3C3C3C"/>
                </a:solidFill>
                <a:latin typeface="Trebuchet MS"/>
                <a:cs typeface="Trebuchet MS"/>
              </a:rPr>
              <a:t>B)</a:t>
            </a:r>
            <a:r>
              <a:rPr sz="11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dirty="0">
                <a:solidFill>
                  <a:srgbClr val="3C3C3C"/>
                </a:solidFill>
                <a:latin typeface="Symbol"/>
                <a:cs typeface="Symbol"/>
              </a:rPr>
              <a:t></a:t>
            </a:r>
            <a:r>
              <a:rPr sz="1100" spc="15" dirty="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sz="1100" spc="-85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endParaRPr sz="1100">
              <a:latin typeface="Trebuchet MS"/>
              <a:cs typeface="Trebuchet MS"/>
            </a:endParaRPr>
          </a:p>
          <a:p>
            <a:pPr marL="667385" indent="-305435">
              <a:lnSpc>
                <a:spcPct val="100000"/>
              </a:lnSpc>
              <a:spcBef>
                <a:spcPts val="585"/>
              </a:spcBef>
              <a:buClr>
                <a:srgbClr val="903062"/>
              </a:buClr>
              <a:buSzPct val="90909"/>
              <a:buFont typeface="Cambria"/>
              <a:buChar char="◾"/>
              <a:tabLst>
                <a:tab pos="667385" algn="l"/>
                <a:tab pos="668020" algn="l"/>
              </a:tabLst>
            </a:pPr>
            <a:r>
              <a:rPr sz="1100" spc="-35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1100" spc="-114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100" spc="-80" dirty="0">
                <a:solidFill>
                  <a:srgbClr val="3C3C3C"/>
                </a:solidFill>
                <a:latin typeface="Trebuchet MS"/>
                <a:cs typeface="Trebuchet MS"/>
              </a:rPr>
              <a:t>mpai</a:t>
            </a:r>
            <a:r>
              <a:rPr sz="11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50" dirty="0">
                <a:solidFill>
                  <a:srgbClr val="3C3C3C"/>
                </a:solidFill>
                <a:latin typeface="Trebuchet MS"/>
                <a:cs typeface="Trebuchet MS"/>
              </a:rPr>
              <a:t>h</a:t>
            </a:r>
            <a:r>
              <a:rPr sz="1050" spc="-15" baseline="-19841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050" spc="89" baseline="-19841" dirty="0">
                <a:solidFill>
                  <a:srgbClr val="3C3C3C"/>
                </a:solidFill>
                <a:latin typeface="Trebuchet MS"/>
                <a:cs typeface="Trebuchet MS"/>
              </a:rPr>
              <a:t>+</a:t>
            </a:r>
            <a:r>
              <a:rPr sz="1050" spc="-7" baseline="-19841" dirty="0">
                <a:solidFill>
                  <a:srgbClr val="3C3C3C"/>
                </a:solidFill>
                <a:latin typeface="Trebuchet MS"/>
                <a:cs typeface="Trebuchet MS"/>
              </a:rPr>
              <a:t>1</a:t>
            </a:r>
            <a:r>
              <a:rPr sz="1050" spc="120" baseline="-19841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65" dirty="0">
                <a:solidFill>
                  <a:srgbClr val="3C3C3C"/>
                </a:solidFill>
                <a:latin typeface="Trebuchet MS"/>
                <a:cs typeface="Trebuchet MS"/>
              </a:rPr>
              <a:t>=</a:t>
            </a:r>
            <a:r>
              <a:rPr sz="11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50" dirty="0">
                <a:solidFill>
                  <a:srgbClr val="3C3C3C"/>
                </a:solidFill>
                <a:latin typeface="Trebuchet MS"/>
                <a:cs typeface="Trebuchet MS"/>
              </a:rPr>
              <a:t>h</a:t>
            </a:r>
            <a:r>
              <a:rPr sz="1050" spc="-7" baseline="-19841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endParaRPr sz="1050" baseline="-19841">
              <a:latin typeface="Trebuchet MS"/>
              <a:cs typeface="Trebuchet MS"/>
            </a:endParaRPr>
          </a:p>
          <a:p>
            <a:pPr marL="344170" indent="-306705">
              <a:lnSpc>
                <a:spcPct val="100000"/>
              </a:lnSpc>
              <a:spcBef>
                <a:spcPts val="605"/>
              </a:spcBef>
              <a:buClr>
                <a:srgbClr val="903062"/>
              </a:buClr>
              <a:buSzPct val="92307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300" spc="-35" dirty="0">
                <a:solidFill>
                  <a:srgbClr val="3C3C3C"/>
                </a:solidFill>
                <a:latin typeface="Trebuchet MS"/>
                <a:cs typeface="Trebuchet MS"/>
              </a:rPr>
              <a:t>Marker</a:t>
            </a:r>
            <a:r>
              <a:rPr sz="13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160" dirty="0">
                <a:solidFill>
                  <a:srgbClr val="3C3C3C"/>
                </a:solidFill>
                <a:latin typeface="Trebuchet MS"/>
                <a:cs typeface="Trebuchet MS"/>
              </a:rPr>
              <a:t>f</a:t>
            </a:r>
            <a:r>
              <a:rPr sz="13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55" dirty="0">
                <a:solidFill>
                  <a:srgbClr val="3C3C3C"/>
                </a:solidFill>
                <a:latin typeface="Trebuchet MS"/>
                <a:cs typeface="Trebuchet MS"/>
              </a:rPr>
              <a:t>harus</a:t>
            </a:r>
            <a:r>
              <a:rPr sz="13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105" dirty="0">
                <a:solidFill>
                  <a:srgbClr val="3C3C3C"/>
                </a:solidFill>
                <a:latin typeface="Trebuchet MS"/>
                <a:cs typeface="Trebuchet MS"/>
              </a:rPr>
              <a:t>menjadi</a:t>
            </a:r>
            <a:r>
              <a:rPr sz="13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100" dirty="0">
                <a:solidFill>
                  <a:srgbClr val="3C3C3C"/>
                </a:solidFill>
                <a:latin typeface="Trebuchet MS"/>
                <a:cs typeface="Trebuchet MS"/>
              </a:rPr>
              <a:t>bagian</a:t>
            </a:r>
            <a:r>
              <a:rPr sz="13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70" dirty="0">
                <a:solidFill>
                  <a:srgbClr val="3C3C3C"/>
                </a:solidFill>
                <a:latin typeface="Trebuchet MS"/>
                <a:cs typeface="Trebuchet MS"/>
              </a:rPr>
              <a:t>dari</a:t>
            </a:r>
            <a:r>
              <a:rPr sz="13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140" dirty="0">
                <a:solidFill>
                  <a:srgbClr val="3C3C3C"/>
                </a:solidFill>
                <a:latin typeface="Trebuchet MS"/>
                <a:cs typeface="Trebuchet MS"/>
              </a:rPr>
              <a:t>g;</a:t>
            </a:r>
            <a:r>
              <a:rPr sz="1300" spc="-1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120" dirty="0">
                <a:solidFill>
                  <a:srgbClr val="3C3C3C"/>
                </a:solidFill>
                <a:latin typeface="Trebuchet MS"/>
                <a:cs typeface="Trebuchet MS"/>
              </a:rPr>
              <a:t>maka:</a:t>
            </a:r>
            <a:r>
              <a:rPr sz="1300" spc="-160" dirty="0">
                <a:solidFill>
                  <a:srgbClr val="3C3C3C"/>
                </a:solidFill>
                <a:latin typeface="Trebuchet MS"/>
                <a:cs typeface="Trebuchet MS"/>
              </a:rPr>
              <a:t> f</a:t>
            </a:r>
            <a:r>
              <a:rPr sz="13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5" dirty="0">
                <a:solidFill>
                  <a:srgbClr val="3C3C3C"/>
                </a:solidFill>
                <a:latin typeface="Symbol"/>
                <a:cs typeface="Symbol"/>
              </a:rPr>
              <a:t></a:t>
            </a:r>
            <a:r>
              <a:rPr sz="1300" spc="45" dirty="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sz="1300" spc="-100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endParaRPr sz="1300">
              <a:latin typeface="Trebuchet MS"/>
              <a:cs typeface="Trebuchet MS"/>
            </a:endParaRPr>
          </a:p>
          <a:p>
            <a:pPr marL="344170" indent="-306705">
              <a:lnSpc>
                <a:spcPct val="100000"/>
              </a:lnSpc>
              <a:spcBef>
                <a:spcPts val="590"/>
              </a:spcBef>
              <a:buClr>
                <a:srgbClr val="903062"/>
              </a:buClr>
              <a:buSzPct val="92307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300" spc="-170" dirty="0">
                <a:solidFill>
                  <a:srgbClr val="3C3C3C"/>
                </a:solidFill>
                <a:latin typeface="Trebuchet MS"/>
                <a:cs typeface="Trebuchet MS"/>
              </a:rPr>
              <a:t>T</a:t>
            </a:r>
            <a:r>
              <a:rPr sz="1300" spc="15" dirty="0">
                <a:solidFill>
                  <a:srgbClr val="3C3C3C"/>
                </a:solidFill>
                <a:latin typeface="Trebuchet MS"/>
                <a:cs typeface="Trebuchet MS"/>
              </a:rPr>
              <a:t>oo</a:t>
            </a:r>
            <a:r>
              <a:rPr sz="1300" spc="-100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1300" spc="-30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300" spc="-50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300" spc="-5" dirty="0">
                <a:solidFill>
                  <a:srgbClr val="3C3C3C"/>
                </a:solidFill>
                <a:latin typeface="Trebuchet MS"/>
                <a:cs typeface="Trebuchet MS"/>
              </a:rPr>
              <a:t>x</a:t>
            </a:r>
            <a:r>
              <a:rPr sz="13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-105" dirty="0">
                <a:solidFill>
                  <a:srgbClr val="3C3C3C"/>
                </a:solidFill>
                <a:latin typeface="Trebuchet MS"/>
                <a:cs typeface="Trebuchet MS"/>
              </a:rPr>
              <a:t>d</a:t>
            </a:r>
            <a:r>
              <a:rPr sz="1300" spc="-5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3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300" spc="80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1300" spc="-4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300" spc="-20" dirty="0">
                <a:solidFill>
                  <a:srgbClr val="3C3C3C"/>
                </a:solidFill>
                <a:latin typeface="Trebuchet MS"/>
                <a:cs typeface="Trebuchet MS"/>
              </a:rPr>
              <a:t>TLAB:</a:t>
            </a:r>
            <a:endParaRPr sz="1300">
              <a:latin typeface="Trebuchet MS"/>
              <a:cs typeface="Trebuchet MS"/>
            </a:endParaRPr>
          </a:p>
          <a:p>
            <a:pPr marL="667385" lvl="1" indent="-305435">
              <a:lnSpc>
                <a:spcPct val="100000"/>
              </a:lnSpc>
              <a:spcBef>
                <a:spcPts val="610"/>
              </a:spcBef>
              <a:buClr>
                <a:srgbClr val="903062"/>
              </a:buClr>
              <a:buSzPct val="90909"/>
              <a:buFont typeface="Cambria"/>
              <a:buChar char="◾"/>
              <a:tabLst>
                <a:tab pos="667385" algn="l"/>
                <a:tab pos="668020" algn="l"/>
              </a:tabLst>
            </a:pPr>
            <a:r>
              <a:rPr sz="1100" spc="-35" dirty="0">
                <a:solidFill>
                  <a:srgbClr val="3C3C3C"/>
                </a:solidFill>
                <a:latin typeface="Trebuchet MS"/>
                <a:cs typeface="Trebuchet MS"/>
              </a:rPr>
              <a:t>out</a:t>
            </a:r>
            <a:r>
              <a:rPr sz="11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65" dirty="0">
                <a:solidFill>
                  <a:srgbClr val="3C3C3C"/>
                </a:solidFill>
                <a:latin typeface="Trebuchet MS"/>
                <a:cs typeface="Trebuchet MS"/>
              </a:rPr>
              <a:t>=</a:t>
            </a:r>
            <a:r>
              <a:rPr sz="11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rgbClr val="3C3C3C"/>
                </a:solidFill>
                <a:latin typeface="Trebuchet MS"/>
                <a:cs typeface="Trebuchet MS"/>
              </a:rPr>
              <a:t>imreconstruct(marker,</a:t>
            </a:r>
            <a:r>
              <a:rPr sz="11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rgbClr val="3C3C3C"/>
                </a:solidFill>
                <a:latin typeface="Trebuchet MS"/>
                <a:cs typeface="Trebuchet MS"/>
              </a:rPr>
              <a:t>mask)</a:t>
            </a:r>
            <a:endParaRPr sz="11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7897" y="707340"/>
            <a:ext cx="2254154" cy="167162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40318" y="713083"/>
            <a:ext cx="2265275" cy="169026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441194" y="2403728"/>
            <a:ext cx="13938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latin typeface="Trebuchet MS"/>
                <a:cs typeface="Trebuchet MS"/>
              </a:rPr>
              <a:t>Citra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biner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120" dirty="0">
                <a:latin typeface="Trebuchet MS"/>
                <a:cs typeface="Trebuchet MS"/>
              </a:rPr>
              <a:t>asli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85028" y="2403728"/>
            <a:ext cx="6934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latin typeface="Trebuchet MS"/>
                <a:cs typeface="Trebuchet MS"/>
              </a:rPr>
              <a:t>mar</a:t>
            </a:r>
            <a:r>
              <a:rPr sz="1800" spc="-125" dirty="0">
                <a:latin typeface="Trebuchet MS"/>
                <a:cs typeface="Trebuchet MS"/>
              </a:rPr>
              <a:t>k</a:t>
            </a:r>
            <a:r>
              <a:rPr sz="1800" spc="-55" dirty="0">
                <a:latin typeface="Trebuchet MS"/>
                <a:cs typeface="Trebuchet MS"/>
              </a:rPr>
              <a:t>er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85165" y="2800867"/>
            <a:ext cx="2257807" cy="167584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40354" y="2822300"/>
            <a:ext cx="2275966" cy="169026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188210" y="4473320"/>
            <a:ext cx="1671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0" dirty="0">
                <a:latin typeface="Trebuchet MS"/>
                <a:cs typeface="Trebuchet MS"/>
              </a:rPr>
              <a:t>Hasil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110" dirty="0">
                <a:latin typeface="Trebuchet MS"/>
                <a:cs typeface="Trebuchet MS"/>
              </a:rPr>
              <a:t>iteras</a:t>
            </a:r>
            <a:r>
              <a:rPr sz="1800" spc="-70" dirty="0">
                <a:latin typeface="Trebuchet MS"/>
                <a:cs typeface="Trebuchet MS"/>
              </a:rPr>
              <a:t>i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130" dirty="0">
                <a:latin typeface="Trebuchet MS"/>
                <a:cs typeface="Trebuchet MS"/>
              </a:rPr>
              <a:t>k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30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75175" y="4461764"/>
            <a:ext cx="1671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0" dirty="0">
                <a:latin typeface="Trebuchet MS"/>
                <a:cs typeface="Trebuchet MS"/>
              </a:rPr>
              <a:t>Hasil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110" dirty="0">
                <a:latin typeface="Trebuchet MS"/>
                <a:cs typeface="Trebuchet MS"/>
              </a:rPr>
              <a:t>iteras</a:t>
            </a:r>
            <a:r>
              <a:rPr sz="1800" spc="-70" dirty="0">
                <a:latin typeface="Trebuchet MS"/>
                <a:cs typeface="Trebuchet MS"/>
              </a:rPr>
              <a:t>i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130" dirty="0">
                <a:latin typeface="Trebuchet MS"/>
                <a:cs typeface="Trebuchet MS"/>
              </a:rPr>
              <a:t>k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50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57798" y="4827912"/>
            <a:ext cx="2285519" cy="169480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440037" y="4827791"/>
            <a:ext cx="2241170" cy="1665972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28</a:t>
            </a:fld>
            <a:endParaRPr spc="-25" dirty="0"/>
          </a:p>
        </p:txBody>
      </p:sp>
      <p:sp>
        <p:nvSpPr>
          <p:cNvPr id="13" name="object 13"/>
          <p:cNvSpPr txBox="1"/>
          <p:nvPr/>
        </p:nvSpPr>
        <p:spPr>
          <a:xfrm>
            <a:off x="2188210" y="6546953"/>
            <a:ext cx="1671955" cy="2914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35"/>
              </a:lnSpc>
            </a:pPr>
            <a:r>
              <a:rPr sz="1800" spc="125" dirty="0">
                <a:latin typeface="Trebuchet MS"/>
                <a:cs typeface="Trebuchet MS"/>
              </a:rPr>
              <a:t>H</a:t>
            </a:r>
            <a:r>
              <a:rPr sz="1800" spc="-120" dirty="0">
                <a:latin typeface="Trebuchet MS"/>
                <a:cs typeface="Trebuchet MS"/>
              </a:rPr>
              <a:t>asil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Trebuchet MS"/>
                <a:cs typeface="Trebuchet MS"/>
              </a:rPr>
              <a:t>iter</a:t>
            </a:r>
            <a:r>
              <a:rPr sz="1800" spc="-140" dirty="0">
                <a:latin typeface="Trebuchet MS"/>
                <a:cs typeface="Trebuchet MS"/>
              </a:rPr>
              <a:t>a</a:t>
            </a:r>
            <a:r>
              <a:rPr sz="1800" spc="-80" dirty="0">
                <a:latin typeface="Trebuchet MS"/>
                <a:cs typeface="Trebuchet MS"/>
              </a:rPr>
              <a:t>si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130" dirty="0">
                <a:latin typeface="Trebuchet MS"/>
                <a:cs typeface="Trebuchet MS"/>
              </a:rPr>
              <a:t>k</a:t>
            </a:r>
            <a:r>
              <a:rPr sz="1800" spc="-85" dirty="0">
                <a:latin typeface="Trebuchet MS"/>
                <a:cs typeface="Trebuchet MS"/>
              </a:rPr>
              <a:t>e</a:t>
            </a:r>
            <a:r>
              <a:rPr sz="1800" spc="-50" dirty="0">
                <a:latin typeface="Trebuchet MS"/>
                <a:cs typeface="Trebuchet MS"/>
              </a:rPr>
              <a:t> 90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98975" y="6546953"/>
            <a:ext cx="2224405" cy="2914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35"/>
              </a:lnSpc>
            </a:pPr>
            <a:r>
              <a:rPr sz="1800" spc="125" dirty="0">
                <a:latin typeface="Trebuchet MS"/>
                <a:cs typeface="Trebuchet MS"/>
              </a:rPr>
              <a:t>H</a:t>
            </a:r>
            <a:r>
              <a:rPr sz="1800" spc="-120" dirty="0">
                <a:latin typeface="Trebuchet MS"/>
                <a:cs typeface="Trebuchet MS"/>
              </a:rPr>
              <a:t>asil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akhir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35" dirty="0">
                <a:latin typeface="Trebuchet MS"/>
                <a:cs typeface="Trebuchet MS"/>
              </a:rPr>
              <a:t>r</a:t>
            </a:r>
            <a:r>
              <a:rPr sz="1800" spc="-85" dirty="0">
                <a:latin typeface="Trebuchet MS"/>
                <a:cs typeface="Trebuchet MS"/>
              </a:rPr>
              <a:t>e</a:t>
            </a:r>
            <a:r>
              <a:rPr sz="1800" spc="-130" dirty="0">
                <a:latin typeface="Trebuchet MS"/>
                <a:cs typeface="Trebuchet MS"/>
              </a:rPr>
              <a:t>k</a:t>
            </a:r>
            <a:r>
              <a:rPr sz="1800" spc="-55" dirty="0">
                <a:latin typeface="Trebuchet MS"/>
                <a:cs typeface="Trebuchet MS"/>
              </a:rPr>
              <a:t>onstruksi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z="2800" spc="150" dirty="0">
                <a:solidFill>
                  <a:srgbClr val="FFFFFF"/>
                </a:solidFill>
              </a:rPr>
              <a:t>OPENING</a:t>
            </a:r>
            <a:r>
              <a:rPr sz="2800" spc="-80" dirty="0">
                <a:solidFill>
                  <a:srgbClr val="FFFFFF"/>
                </a:solidFill>
              </a:rPr>
              <a:t> </a:t>
            </a:r>
            <a:r>
              <a:rPr sz="2800" spc="240" dirty="0">
                <a:solidFill>
                  <a:srgbClr val="FFFFFF"/>
                </a:solidFill>
              </a:rPr>
              <a:t>DENGAN</a:t>
            </a:r>
            <a:r>
              <a:rPr sz="2800" spc="-75" dirty="0">
                <a:solidFill>
                  <a:srgbClr val="FFFFFF"/>
                </a:solidFill>
              </a:rPr>
              <a:t> </a:t>
            </a:r>
            <a:r>
              <a:rPr sz="2800" spc="70" dirty="0">
                <a:solidFill>
                  <a:srgbClr val="FFFFFF"/>
                </a:solidFill>
              </a:rPr>
              <a:t>REKONSTRUKSI</a:t>
            </a:r>
            <a:endParaRPr sz="28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-25" dirty="0"/>
              <a:t>29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634593" y="2491193"/>
            <a:ext cx="7835900" cy="2940685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344170" indent="-306705">
              <a:lnSpc>
                <a:spcPct val="100000"/>
              </a:lnSpc>
              <a:spcBef>
                <a:spcPts val="122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800" spc="245" dirty="0">
                <a:solidFill>
                  <a:srgbClr val="3C3C3C"/>
                </a:solidFill>
                <a:latin typeface="Trebuchet MS"/>
                <a:cs typeface="Trebuchet MS"/>
              </a:rPr>
              <a:t>D</a:t>
            </a:r>
            <a:r>
              <a:rPr sz="1800" spc="-150" dirty="0">
                <a:solidFill>
                  <a:srgbClr val="3C3C3C"/>
                </a:solidFill>
                <a:latin typeface="Trebuchet MS"/>
                <a:cs typeface="Trebuchet MS"/>
              </a:rPr>
              <a:t>alam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1800" spc="-30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f</a:t>
            </a:r>
            <a:r>
              <a:rPr sz="1800" spc="-25" dirty="0">
                <a:solidFill>
                  <a:srgbClr val="3C3C3C"/>
                </a:solidFill>
                <a:latin typeface="Trebuchet MS"/>
                <a:cs typeface="Trebuchet MS"/>
              </a:rPr>
              <a:t>ol</a:t>
            </a:r>
            <a:r>
              <a:rPr sz="1800" spc="-30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800" spc="-130" dirty="0">
                <a:solidFill>
                  <a:srgbClr val="3C3C3C"/>
                </a:solidFill>
                <a:latin typeface="Trebuchet MS"/>
                <a:cs typeface="Trebuchet MS"/>
              </a:rPr>
              <a:t>gi</a:t>
            </a:r>
            <a:r>
              <a:rPr sz="1800" spc="-7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rgbClr val="3C3C3C"/>
                </a:solidFill>
                <a:latin typeface="Trebuchet MS"/>
                <a:cs typeface="Trebuchet MS"/>
              </a:rPr>
              <a:t>openi</a:t>
            </a:r>
            <a:r>
              <a:rPr sz="1800" spc="-165" dirty="0">
                <a:solidFill>
                  <a:srgbClr val="3C3C3C"/>
                </a:solidFill>
                <a:latin typeface="Trebuchet MS"/>
                <a:cs typeface="Trebuchet MS"/>
              </a:rPr>
              <a:t>ng,</a:t>
            </a:r>
            <a:endParaRPr sz="1800">
              <a:latin typeface="Trebuchet MS"/>
              <a:cs typeface="Trebuchet MS"/>
            </a:endParaRPr>
          </a:p>
          <a:p>
            <a:pPr marL="667385" lvl="1" indent="-305435">
              <a:lnSpc>
                <a:spcPct val="100000"/>
              </a:lnSpc>
              <a:spcBef>
                <a:spcPts val="994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667385" algn="l"/>
                <a:tab pos="668020" algn="l"/>
              </a:tabLst>
            </a:pPr>
            <a:r>
              <a:rPr sz="1600" spc="-60" dirty="0">
                <a:solidFill>
                  <a:srgbClr val="3C3C3C"/>
                </a:solidFill>
                <a:latin typeface="Trebuchet MS"/>
                <a:cs typeface="Trebuchet MS"/>
              </a:rPr>
              <a:t>E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600" spc="15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600" spc="-70" dirty="0">
                <a:solidFill>
                  <a:srgbClr val="3C3C3C"/>
                </a:solidFill>
                <a:latin typeface="Trebuchet MS"/>
                <a:cs typeface="Trebuchet MS"/>
              </a:rPr>
              <a:t>si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600" spc="-110" dirty="0">
                <a:solidFill>
                  <a:srgbClr val="3C3C3C"/>
                </a:solidFill>
                <a:latin typeface="Trebuchet MS"/>
                <a:cs typeface="Trebuchet MS"/>
              </a:rPr>
              <a:t>iasa</a:t>
            </a:r>
            <a:r>
              <a:rPr sz="1600" spc="-16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ya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e</a:t>
            </a:r>
            <a:r>
              <a:rPr sz="1600" spc="-9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h</a:t>
            </a:r>
            <a:r>
              <a:rPr sz="1600" spc="-110" dirty="0">
                <a:solidFill>
                  <a:srgbClr val="3C3C3C"/>
                </a:solidFill>
                <a:latin typeface="Trebuchet MS"/>
                <a:cs typeface="Trebuchet MS"/>
              </a:rPr>
              <a:t>ila</a:t>
            </a:r>
            <a:r>
              <a:rPr sz="1600" spc="-155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600" spc="-85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r>
              <a:rPr sz="1600" spc="-80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600" spc="-120" dirty="0">
                <a:solidFill>
                  <a:srgbClr val="3C3C3C"/>
                </a:solidFill>
                <a:latin typeface="Trebuchet MS"/>
                <a:cs typeface="Trebuchet MS"/>
              </a:rPr>
              <a:t>an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15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600" spc="-130" dirty="0">
                <a:solidFill>
                  <a:srgbClr val="3C3C3C"/>
                </a:solidFill>
                <a:latin typeface="Trebuchet MS"/>
                <a:cs typeface="Trebuchet MS"/>
              </a:rPr>
              <a:t>y</a:t>
            </a:r>
            <a:r>
              <a:rPr sz="1600" spc="-80" dirty="0">
                <a:solidFill>
                  <a:srgbClr val="3C3C3C"/>
                </a:solidFill>
                <a:latin typeface="Trebuchet MS"/>
                <a:cs typeface="Trebuchet MS"/>
              </a:rPr>
              <a:t>ek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0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600" spc="-120" dirty="0">
                <a:solidFill>
                  <a:srgbClr val="3C3C3C"/>
                </a:solidFill>
                <a:latin typeface="Trebuchet MS"/>
                <a:cs typeface="Trebuchet MS"/>
              </a:rPr>
              <a:t>eci</a:t>
            </a:r>
            <a:r>
              <a:rPr sz="1600" spc="-85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1600" spc="-240" dirty="0">
                <a:solidFill>
                  <a:srgbClr val="3C3C3C"/>
                </a:solidFill>
                <a:latin typeface="Trebuchet MS"/>
                <a:cs typeface="Trebuchet MS"/>
              </a:rPr>
              <a:t>.</a:t>
            </a:r>
            <a:endParaRPr sz="1600">
              <a:latin typeface="Trebuchet MS"/>
              <a:cs typeface="Trebuchet MS"/>
            </a:endParaRPr>
          </a:p>
          <a:p>
            <a:pPr marL="667385" lvl="1" indent="-305435">
              <a:lnSpc>
                <a:spcPct val="100000"/>
              </a:lnSpc>
              <a:spcBef>
                <a:spcPts val="985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667385" algn="l"/>
                <a:tab pos="668020" algn="l"/>
              </a:tabLst>
            </a:pPr>
            <a:r>
              <a:rPr sz="1600" spc="-75" dirty="0">
                <a:solidFill>
                  <a:srgbClr val="3C3C3C"/>
                </a:solidFill>
                <a:latin typeface="Trebuchet MS"/>
                <a:cs typeface="Trebuchet MS"/>
              </a:rPr>
              <a:t>Dilasinya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85" dirty="0">
                <a:solidFill>
                  <a:srgbClr val="3C3C3C"/>
                </a:solidFill>
                <a:latin typeface="Trebuchet MS"/>
                <a:cs typeface="Trebuchet MS"/>
              </a:rPr>
              <a:t>cenderung</a:t>
            </a:r>
            <a:r>
              <a:rPr sz="16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mengembalikan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85" dirty="0">
                <a:solidFill>
                  <a:srgbClr val="3C3C3C"/>
                </a:solidFill>
                <a:latin typeface="Trebuchet MS"/>
                <a:cs typeface="Trebuchet MS"/>
              </a:rPr>
              <a:t>bentuk</a:t>
            </a:r>
            <a:r>
              <a:rPr sz="16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75" dirty="0">
                <a:solidFill>
                  <a:srgbClr val="3C3C3C"/>
                </a:solidFill>
                <a:latin typeface="Trebuchet MS"/>
                <a:cs typeface="Trebuchet MS"/>
              </a:rPr>
              <a:t>obyek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tersisa.</a:t>
            </a:r>
            <a:endParaRPr sz="1600">
              <a:latin typeface="Trebuchet MS"/>
              <a:cs typeface="Trebuchet MS"/>
            </a:endParaRPr>
          </a:p>
          <a:p>
            <a:pPr marL="344170" indent="-306705">
              <a:lnSpc>
                <a:spcPct val="100000"/>
              </a:lnSpc>
              <a:spcBef>
                <a:spcPts val="1025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Akurasi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dari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restorasi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ini</a:t>
            </a:r>
            <a:r>
              <a:rPr sz="18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tergantung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kesamaan</a:t>
            </a:r>
            <a:r>
              <a:rPr sz="1800" spc="-8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antara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bentuk</a:t>
            </a:r>
            <a:r>
              <a:rPr sz="18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rgbClr val="3C3C3C"/>
                </a:solidFill>
                <a:latin typeface="Trebuchet MS"/>
                <a:cs typeface="Trebuchet MS"/>
              </a:rPr>
              <a:t>obyek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strel.</a:t>
            </a:r>
            <a:endParaRPr sz="1800">
              <a:latin typeface="Trebuchet MS"/>
              <a:cs typeface="Trebuchet MS"/>
            </a:endParaRPr>
          </a:p>
          <a:p>
            <a:pPr marL="344170" marR="115570" indent="-306705">
              <a:lnSpc>
                <a:spcPct val="100000"/>
              </a:lnSpc>
              <a:spcBef>
                <a:spcPts val="103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Metode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i="1" spc="-160" dirty="0">
                <a:solidFill>
                  <a:srgbClr val="3C3C3C"/>
                </a:solidFill>
                <a:latin typeface="Trebuchet MS"/>
                <a:cs typeface="Trebuchet MS"/>
              </a:rPr>
              <a:t>opening</a:t>
            </a:r>
            <a:r>
              <a:rPr sz="1800" i="1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i="1" spc="-204" dirty="0">
                <a:solidFill>
                  <a:srgbClr val="3C3C3C"/>
                </a:solidFill>
                <a:latin typeface="Trebuchet MS"/>
                <a:cs typeface="Trebuchet MS"/>
              </a:rPr>
              <a:t>by</a:t>
            </a:r>
            <a:r>
              <a:rPr sz="1800" i="1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i="1" spc="-175" dirty="0">
                <a:solidFill>
                  <a:srgbClr val="3C3C3C"/>
                </a:solidFill>
                <a:latin typeface="Trebuchet MS"/>
                <a:cs typeface="Trebuchet MS"/>
              </a:rPr>
              <a:t>reconstruction</a:t>
            </a:r>
            <a:r>
              <a:rPr sz="1800" i="1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secara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pasti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mengembalikan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bentuk</a:t>
            </a:r>
            <a:r>
              <a:rPr sz="18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rgbClr val="3C3C3C"/>
                </a:solidFill>
                <a:latin typeface="Trebuchet MS"/>
                <a:cs typeface="Trebuchet MS"/>
              </a:rPr>
              <a:t>obyek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yang </a:t>
            </a:r>
            <a:r>
              <a:rPr sz="1800" spc="-5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tersisa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set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e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la</a:t>
            </a:r>
            <a:r>
              <a:rPr sz="1800" spc="-160" dirty="0">
                <a:solidFill>
                  <a:srgbClr val="3C3C3C"/>
                </a:solidFill>
                <a:latin typeface="Trebuchet MS"/>
                <a:cs typeface="Trebuchet MS"/>
              </a:rPr>
              <a:t>h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e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800" spc="-5" dirty="0">
                <a:solidFill>
                  <a:srgbClr val="3C3C3C"/>
                </a:solidFill>
                <a:latin typeface="Trebuchet MS"/>
                <a:cs typeface="Trebuchet MS"/>
              </a:rPr>
              <a:t>os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800" spc="-270" dirty="0">
                <a:solidFill>
                  <a:srgbClr val="3C3C3C"/>
                </a:solidFill>
                <a:latin typeface="Trebuchet MS"/>
                <a:cs typeface="Trebuchet MS"/>
              </a:rPr>
              <a:t>.</a:t>
            </a:r>
            <a:endParaRPr sz="1800">
              <a:latin typeface="Trebuchet MS"/>
              <a:cs typeface="Trebuchet MS"/>
            </a:endParaRPr>
          </a:p>
          <a:p>
            <a:pPr marL="344170" indent="-306705">
              <a:lnSpc>
                <a:spcPts val="2140"/>
              </a:lnSpc>
              <a:spcBef>
                <a:spcPts val="1035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800" spc="254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pening</a:t>
            </a:r>
            <a:r>
              <a:rPr sz="18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d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engan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3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e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onstruksi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cit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ra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220" dirty="0">
                <a:solidFill>
                  <a:srgbClr val="3C3C3C"/>
                </a:solidFill>
                <a:latin typeface="Trebuchet MS"/>
                <a:cs typeface="Trebuchet MS"/>
              </a:rPr>
              <a:t>f</a:t>
            </a:r>
            <a:r>
              <a:rPr sz="1800" spc="-270" dirty="0">
                <a:solidFill>
                  <a:srgbClr val="3C3C3C"/>
                </a:solidFill>
                <a:latin typeface="Trebuchet MS"/>
                <a:cs typeface="Trebuchet MS"/>
              </a:rPr>
              <a:t>,</a:t>
            </a:r>
            <a:r>
              <a:rPr sz="1800" spc="-2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menggunakan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st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800" spc="-130" dirty="0">
                <a:solidFill>
                  <a:srgbClr val="3C3C3C"/>
                </a:solidFill>
                <a:latin typeface="Trebuchet MS"/>
                <a:cs typeface="Trebuchet MS"/>
              </a:rPr>
              <a:t>el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800" spc="-270" dirty="0">
                <a:solidFill>
                  <a:srgbClr val="3C3C3C"/>
                </a:solidFill>
                <a:latin typeface="Trebuchet MS"/>
                <a:cs typeface="Trebuchet MS"/>
              </a:rPr>
              <a:t>,</a:t>
            </a:r>
            <a:r>
              <a:rPr sz="1800" spc="-2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d</a:t>
            </a:r>
            <a:r>
              <a:rPr sz="1800" spc="-150" dirty="0">
                <a:solidFill>
                  <a:srgbClr val="3C3C3C"/>
                </a:solidFill>
                <a:latin typeface="Trebuchet MS"/>
                <a:cs typeface="Trebuchet MS"/>
              </a:rPr>
              <a:t>idef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nis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kan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sebagai</a:t>
            </a:r>
            <a:endParaRPr sz="1800">
              <a:latin typeface="Trebuchet MS"/>
              <a:cs typeface="Trebuchet MS"/>
            </a:endParaRPr>
          </a:p>
          <a:p>
            <a:pPr marL="344170">
              <a:lnSpc>
                <a:spcPts val="2140"/>
              </a:lnSpc>
            </a:pPr>
            <a:r>
              <a:rPr sz="1800" spc="4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800" spc="-217" baseline="-20833" dirty="0">
                <a:solidFill>
                  <a:srgbClr val="3C3C3C"/>
                </a:solidFill>
                <a:latin typeface="Trebuchet MS"/>
                <a:cs typeface="Trebuchet MS"/>
              </a:rPr>
              <a:t>f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(</a:t>
            </a:r>
            <a:r>
              <a:rPr sz="1800" spc="-215" dirty="0">
                <a:solidFill>
                  <a:srgbClr val="3C3C3C"/>
                </a:solidFill>
                <a:latin typeface="Trebuchet MS"/>
                <a:cs typeface="Trebuchet MS"/>
              </a:rPr>
              <a:t>f</a:t>
            </a:r>
            <a:r>
              <a:rPr sz="18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C3C3C"/>
                </a:solidFill>
                <a:latin typeface="Calibri"/>
                <a:cs typeface="Calibri"/>
              </a:rPr>
              <a:t>Ө</a:t>
            </a:r>
            <a:r>
              <a:rPr sz="1800" spc="75" dirty="0">
                <a:solidFill>
                  <a:srgbClr val="3C3C3C"/>
                </a:solidFill>
                <a:latin typeface="Calibri"/>
                <a:cs typeface="Calibri"/>
              </a:rPr>
              <a:t> 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B)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51266" y="6054038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903062"/>
                </a:solidFill>
                <a:latin typeface="Trebuchet MS"/>
                <a:cs typeface="Trebuchet MS"/>
              </a:rPr>
              <a:t>30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0349" y="1110450"/>
            <a:ext cx="2771733" cy="202289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68011" y="1110238"/>
            <a:ext cx="2775289" cy="201695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89738" y="3761313"/>
            <a:ext cx="2784597" cy="202355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68011" y="3760749"/>
            <a:ext cx="2743216" cy="200056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308098" y="3159632"/>
            <a:ext cx="10922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40" dirty="0">
                <a:latin typeface="Trebuchet MS"/>
                <a:cs typeface="Trebuchet MS"/>
              </a:rPr>
              <a:t>C</a:t>
            </a:r>
            <a:r>
              <a:rPr sz="1400" spc="25" dirty="0">
                <a:latin typeface="Trebuchet MS"/>
                <a:cs typeface="Trebuchet MS"/>
              </a:rPr>
              <a:t>i</a:t>
            </a:r>
            <a:r>
              <a:rPr sz="1400" spc="-75" dirty="0">
                <a:latin typeface="Trebuchet MS"/>
                <a:cs typeface="Trebuchet MS"/>
              </a:rPr>
              <a:t>tra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spc="-90" dirty="0">
                <a:latin typeface="Trebuchet MS"/>
                <a:cs typeface="Trebuchet MS"/>
              </a:rPr>
              <a:t>asl</a:t>
            </a:r>
            <a:r>
              <a:rPr sz="1400" spc="-95" dirty="0">
                <a:latin typeface="Trebuchet MS"/>
                <a:cs typeface="Trebuchet MS"/>
              </a:rPr>
              <a:t>i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80" dirty="0">
                <a:latin typeface="Trebuchet MS"/>
                <a:cs typeface="Trebuchet MS"/>
              </a:rPr>
              <a:t>b</a:t>
            </a:r>
            <a:r>
              <a:rPr sz="1400" spc="-95" dirty="0">
                <a:latin typeface="Trebuchet MS"/>
                <a:cs typeface="Trebuchet MS"/>
              </a:rPr>
              <a:t>i</a:t>
            </a:r>
            <a:r>
              <a:rPr sz="1400" spc="-65" dirty="0">
                <a:latin typeface="Trebuchet MS"/>
                <a:cs typeface="Trebuchet MS"/>
              </a:rPr>
              <a:t>n</a:t>
            </a:r>
            <a:r>
              <a:rPr sz="1400" spc="-40" dirty="0">
                <a:latin typeface="Trebuchet MS"/>
                <a:cs typeface="Trebuchet MS"/>
              </a:rPr>
              <a:t>er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46752" y="3169666"/>
            <a:ext cx="251079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55" dirty="0">
                <a:latin typeface="Trebuchet MS"/>
                <a:cs typeface="Trebuchet MS"/>
              </a:rPr>
              <a:t>Hasil </a:t>
            </a:r>
            <a:r>
              <a:rPr sz="1400" spc="-45" dirty="0">
                <a:latin typeface="Trebuchet MS"/>
                <a:cs typeface="Trebuchet MS"/>
              </a:rPr>
              <a:t>erosi </a:t>
            </a:r>
            <a:r>
              <a:rPr sz="1400" spc="-80" dirty="0">
                <a:latin typeface="Trebuchet MS"/>
                <a:cs typeface="Trebuchet MS"/>
              </a:rPr>
              <a:t>citra </a:t>
            </a:r>
            <a:r>
              <a:rPr sz="1400" spc="-140" dirty="0">
                <a:latin typeface="Trebuchet MS"/>
                <a:cs typeface="Trebuchet MS"/>
              </a:rPr>
              <a:t>a</a:t>
            </a:r>
            <a:r>
              <a:rPr sz="1400" spc="-135" dirty="0">
                <a:latin typeface="Trebuchet MS"/>
                <a:cs typeface="Trebuchet MS"/>
              </a:rPr>
              <a:t> </a:t>
            </a:r>
            <a:r>
              <a:rPr sz="1400" spc="-90" dirty="0">
                <a:latin typeface="Trebuchet MS"/>
                <a:cs typeface="Trebuchet MS"/>
              </a:rPr>
              <a:t>dengan </a:t>
            </a:r>
            <a:r>
              <a:rPr sz="1400" spc="-70" dirty="0">
                <a:latin typeface="Trebuchet MS"/>
                <a:cs typeface="Trebuchet MS"/>
              </a:rPr>
              <a:t>strel </a:t>
            </a:r>
            <a:r>
              <a:rPr sz="1400" spc="-90" dirty="0">
                <a:latin typeface="Trebuchet MS"/>
                <a:cs typeface="Trebuchet MS"/>
              </a:rPr>
              <a:t>line </a:t>
            </a:r>
            <a:r>
              <a:rPr sz="1400" spc="-409" dirty="0">
                <a:latin typeface="Trebuchet MS"/>
                <a:cs typeface="Trebuchet MS"/>
              </a:rPr>
              <a:t> </a:t>
            </a:r>
            <a:r>
              <a:rPr sz="1400" spc="-65" dirty="0">
                <a:latin typeface="Trebuchet MS"/>
                <a:cs typeface="Trebuchet MS"/>
              </a:rPr>
              <a:t>u</a:t>
            </a:r>
            <a:r>
              <a:rPr sz="1400" spc="-50" dirty="0">
                <a:latin typeface="Trebuchet MS"/>
                <a:cs typeface="Trebuchet MS"/>
              </a:rPr>
              <a:t>ku</a:t>
            </a:r>
            <a:r>
              <a:rPr sz="1400" spc="-65" dirty="0">
                <a:latin typeface="Trebuchet MS"/>
                <a:cs typeface="Trebuchet MS"/>
              </a:rPr>
              <a:t>ran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21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03298" y="5827267"/>
            <a:ext cx="241681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55" dirty="0">
                <a:latin typeface="Trebuchet MS"/>
                <a:cs typeface="Trebuchet MS"/>
              </a:rPr>
              <a:t>Hasil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spc="-70" dirty="0">
                <a:latin typeface="Trebuchet MS"/>
                <a:cs typeface="Trebuchet MS"/>
              </a:rPr>
              <a:t>opening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80" dirty="0">
                <a:latin typeface="Trebuchet MS"/>
                <a:cs typeface="Trebuchet MS"/>
              </a:rPr>
              <a:t>citra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140" dirty="0">
                <a:latin typeface="Trebuchet MS"/>
                <a:cs typeface="Trebuchet MS"/>
              </a:rPr>
              <a:t>a</a:t>
            </a:r>
            <a:r>
              <a:rPr sz="1400" spc="-20" dirty="0">
                <a:latin typeface="Trebuchet MS"/>
                <a:cs typeface="Trebuchet MS"/>
              </a:rPr>
              <a:t> </a:t>
            </a:r>
            <a:r>
              <a:rPr sz="1400" spc="-90" dirty="0">
                <a:latin typeface="Trebuchet MS"/>
                <a:cs typeface="Trebuchet MS"/>
              </a:rPr>
              <a:t>dengan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spc="-70" dirty="0">
                <a:latin typeface="Trebuchet MS"/>
                <a:cs typeface="Trebuchet MS"/>
              </a:rPr>
              <a:t>strel </a:t>
            </a:r>
            <a:r>
              <a:rPr sz="1400" spc="-405" dirty="0">
                <a:latin typeface="Trebuchet MS"/>
                <a:cs typeface="Trebuchet MS"/>
              </a:rPr>
              <a:t> </a:t>
            </a:r>
            <a:r>
              <a:rPr sz="1400" spc="-110" dirty="0">
                <a:latin typeface="Trebuchet MS"/>
                <a:cs typeface="Trebuchet MS"/>
              </a:rPr>
              <a:t>l</a:t>
            </a:r>
            <a:r>
              <a:rPr sz="1400" spc="-95" dirty="0">
                <a:latin typeface="Trebuchet MS"/>
                <a:cs typeface="Trebuchet MS"/>
              </a:rPr>
              <a:t>i</a:t>
            </a:r>
            <a:r>
              <a:rPr sz="1400" spc="-65" dirty="0">
                <a:latin typeface="Trebuchet MS"/>
                <a:cs typeface="Trebuchet MS"/>
              </a:rPr>
              <a:t>n</a:t>
            </a:r>
            <a:r>
              <a:rPr sz="1400" spc="-95" dirty="0">
                <a:latin typeface="Trebuchet MS"/>
                <a:cs typeface="Trebuchet MS"/>
              </a:rPr>
              <a:t>e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65" dirty="0">
                <a:latin typeface="Trebuchet MS"/>
                <a:cs typeface="Trebuchet MS"/>
              </a:rPr>
              <a:t>u</a:t>
            </a:r>
            <a:r>
              <a:rPr sz="1400" spc="-50" dirty="0">
                <a:latin typeface="Trebuchet MS"/>
                <a:cs typeface="Trebuchet MS"/>
              </a:rPr>
              <a:t>ku</a:t>
            </a:r>
            <a:r>
              <a:rPr sz="1400" spc="-65" dirty="0">
                <a:latin typeface="Trebuchet MS"/>
                <a:cs typeface="Trebuchet MS"/>
              </a:rPr>
              <a:t>ran</a:t>
            </a:r>
            <a:r>
              <a:rPr sz="1400" spc="-60" dirty="0">
                <a:latin typeface="Trebuchet MS"/>
                <a:cs typeface="Trebuchet MS"/>
              </a:rPr>
              <a:t> </a:t>
            </a:r>
            <a:r>
              <a:rPr sz="1400" spc="-30" dirty="0">
                <a:latin typeface="Trebuchet MS"/>
                <a:cs typeface="Trebuchet MS"/>
              </a:rPr>
              <a:t>21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46752" y="5827267"/>
            <a:ext cx="25031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5" dirty="0">
                <a:latin typeface="Trebuchet MS"/>
                <a:cs typeface="Trebuchet MS"/>
              </a:rPr>
              <a:t>Hasil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spc="20" dirty="0">
                <a:latin typeface="Trebuchet MS"/>
                <a:cs typeface="Trebuchet MS"/>
              </a:rPr>
              <a:t>o</a:t>
            </a:r>
            <a:r>
              <a:rPr sz="1400" spc="-80" dirty="0">
                <a:latin typeface="Trebuchet MS"/>
                <a:cs typeface="Trebuchet MS"/>
              </a:rPr>
              <a:t>pen</a:t>
            </a:r>
            <a:r>
              <a:rPr sz="1400" spc="-95" dirty="0">
                <a:latin typeface="Trebuchet MS"/>
                <a:cs typeface="Trebuchet MS"/>
              </a:rPr>
              <a:t>i</a:t>
            </a:r>
            <a:r>
              <a:rPr sz="1400" spc="-65" dirty="0">
                <a:latin typeface="Trebuchet MS"/>
                <a:cs typeface="Trebuchet MS"/>
              </a:rPr>
              <a:t>n</a:t>
            </a:r>
            <a:r>
              <a:rPr sz="1400" spc="-105" dirty="0">
                <a:latin typeface="Trebuchet MS"/>
                <a:cs typeface="Trebuchet MS"/>
              </a:rPr>
              <a:t>g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spc="-75" dirty="0">
                <a:latin typeface="Trebuchet MS"/>
                <a:cs typeface="Trebuchet MS"/>
              </a:rPr>
              <a:t>de</a:t>
            </a:r>
            <a:r>
              <a:rPr sz="1400" spc="-70" dirty="0">
                <a:latin typeface="Trebuchet MS"/>
                <a:cs typeface="Trebuchet MS"/>
              </a:rPr>
              <a:t>n</a:t>
            </a:r>
            <a:r>
              <a:rPr sz="1400" spc="-105" dirty="0">
                <a:latin typeface="Trebuchet MS"/>
                <a:cs typeface="Trebuchet MS"/>
              </a:rPr>
              <a:t>gan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r</a:t>
            </a:r>
            <a:r>
              <a:rPr sz="1400" spc="-65" dirty="0">
                <a:latin typeface="Trebuchet MS"/>
                <a:cs typeface="Trebuchet MS"/>
              </a:rPr>
              <a:t>e</a:t>
            </a:r>
            <a:r>
              <a:rPr sz="1400" spc="-100" dirty="0">
                <a:latin typeface="Trebuchet MS"/>
                <a:cs typeface="Trebuchet MS"/>
              </a:rPr>
              <a:t>k</a:t>
            </a:r>
            <a:r>
              <a:rPr sz="1400" spc="20" dirty="0">
                <a:latin typeface="Trebuchet MS"/>
                <a:cs typeface="Trebuchet MS"/>
              </a:rPr>
              <a:t>o</a:t>
            </a:r>
            <a:r>
              <a:rPr sz="1400" spc="-65" dirty="0">
                <a:latin typeface="Trebuchet MS"/>
                <a:cs typeface="Trebuchet MS"/>
              </a:rPr>
              <a:t>n</a:t>
            </a:r>
            <a:r>
              <a:rPr sz="1400" spc="-50" dirty="0">
                <a:latin typeface="Trebuchet MS"/>
                <a:cs typeface="Trebuchet MS"/>
              </a:rPr>
              <a:t>struksi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257175" rIns="0" bIns="0" rtlCol="0">
            <a:spAutoFit/>
          </a:bodyPr>
          <a:lstStyle/>
          <a:p>
            <a:pPr marL="224154" marR="980440">
              <a:lnSpc>
                <a:spcPct val="100000"/>
              </a:lnSpc>
              <a:spcBef>
                <a:spcPts val="2025"/>
              </a:spcBef>
            </a:pPr>
            <a:r>
              <a:rPr sz="2800" spc="35" dirty="0">
                <a:solidFill>
                  <a:srgbClr val="FFFFFF"/>
                </a:solidFill>
              </a:rPr>
              <a:t>MEMBE</a:t>
            </a:r>
            <a:r>
              <a:rPr sz="2800" spc="135" dirty="0">
                <a:solidFill>
                  <a:srgbClr val="FFFFFF"/>
                </a:solidFill>
              </a:rPr>
              <a:t>RSIHKAN</a:t>
            </a:r>
            <a:r>
              <a:rPr sz="2800" spc="-55" dirty="0">
                <a:solidFill>
                  <a:srgbClr val="FFFFFF"/>
                </a:solidFill>
              </a:rPr>
              <a:t> </a:t>
            </a:r>
            <a:r>
              <a:rPr sz="2800" spc="95" dirty="0">
                <a:solidFill>
                  <a:srgbClr val="FFFFFF"/>
                </a:solidFill>
              </a:rPr>
              <a:t>OBYE</a:t>
            </a:r>
            <a:r>
              <a:rPr sz="2800" spc="220" dirty="0">
                <a:solidFill>
                  <a:srgbClr val="FFFFFF"/>
                </a:solidFill>
              </a:rPr>
              <a:t>K</a:t>
            </a:r>
            <a:r>
              <a:rPr sz="2800" spc="-490" dirty="0">
                <a:solidFill>
                  <a:srgbClr val="FFFFFF"/>
                </a:solidFill>
              </a:rPr>
              <a:t> </a:t>
            </a:r>
            <a:r>
              <a:rPr sz="2800" spc="-220" dirty="0">
                <a:solidFill>
                  <a:srgbClr val="FFFFFF"/>
                </a:solidFill>
              </a:rPr>
              <a:t>Y</a:t>
            </a:r>
            <a:r>
              <a:rPr sz="2800" spc="260" dirty="0">
                <a:solidFill>
                  <a:srgbClr val="FFFFFF"/>
                </a:solidFill>
              </a:rPr>
              <a:t>ANG</a:t>
            </a:r>
            <a:r>
              <a:rPr sz="2800" spc="-65" dirty="0">
                <a:solidFill>
                  <a:srgbClr val="FFFFFF"/>
                </a:solidFill>
              </a:rPr>
              <a:t> </a:t>
            </a:r>
            <a:r>
              <a:rPr sz="2800" spc="145" dirty="0">
                <a:solidFill>
                  <a:srgbClr val="FFFFFF"/>
                </a:solidFill>
              </a:rPr>
              <a:t>MEN</a:t>
            </a:r>
            <a:r>
              <a:rPr sz="2800" spc="140" dirty="0">
                <a:solidFill>
                  <a:srgbClr val="FFFFFF"/>
                </a:solidFill>
              </a:rPr>
              <a:t>Y</a:t>
            </a:r>
            <a:r>
              <a:rPr sz="2800" spc="114" dirty="0">
                <a:solidFill>
                  <a:srgbClr val="FFFFFF"/>
                </a:solidFill>
              </a:rPr>
              <a:t>EN</a:t>
            </a:r>
            <a:r>
              <a:rPr sz="2800" spc="120" dirty="0">
                <a:solidFill>
                  <a:srgbClr val="FFFFFF"/>
                </a:solidFill>
              </a:rPr>
              <a:t>T</a:t>
            </a:r>
            <a:r>
              <a:rPr sz="2800" spc="135" dirty="0">
                <a:solidFill>
                  <a:srgbClr val="FFFFFF"/>
                </a:solidFill>
              </a:rPr>
              <a:t>UH  BORDER</a:t>
            </a:r>
            <a:endParaRPr sz="28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344170" marR="195580" indent="-306705">
              <a:lnSpc>
                <a:spcPts val="1939"/>
              </a:lnSpc>
              <a:spcBef>
                <a:spcPts val="345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pc="-75" dirty="0"/>
              <a:t>Aplikasi</a:t>
            </a:r>
            <a:r>
              <a:rPr spc="-50" dirty="0"/>
              <a:t> </a:t>
            </a:r>
            <a:r>
              <a:rPr spc="-60" dirty="0"/>
              <a:t>rekonstruksi </a:t>
            </a:r>
            <a:r>
              <a:rPr spc="-135" dirty="0"/>
              <a:t>lain</a:t>
            </a:r>
            <a:r>
              <a:rPr spc="-40" dirty="0"/>
              <a:t> </a:t>
            </a:r>
            <a:r>
              <a:rPr spc="-125" dirty="0"/>
              <a:t>yang</a:t>
            </a:r>
            <a:r>
              <a:rPr spc="-55" dirty="0"/>
              <a:t> </a:t>
            </a:r>
            <a:r>
              <a:rPr spc="-100" dirty="0"/>
              <a:t>berguna</a:t>
            </a:r>
            <a:r>
              <a:rPr spc="-55" dirty="0"/>
              <a:t> </a:t>
            </a:r>
            <a:r>
              <a:rPr spc="-145" dirty="0"/>
              <a:t>adalah</a:t>
            </a:r>
            <a:r>
              <a:rPr spc="-50" dirty="0"/>
              <a:t> </a:t>
            </a:r>
            <a:r>
              <a:rPr spc="-114" dirty="0"/>
              <a:t>menghilangkan</a:t>
            </a:r>
            <a:r>
              <a:rPr spc="-55" dirty="0"/>
              <a:t> </a:t>
            </a:r>
            <a:r>
              <a:rPr spc="-80" dirty="0"/>
              <a:t>obyek</a:t>
            </a:r>
            <a:r>
              <a:rPr spc="-60" dirty="0"/>
              <a:t> </a:t>
            </a:r>
            <a:r>
              <a:rPr spc="-125" dirty="0"/>
              <a:t>yang</a:t>
            </a:r>
            <a:r>
              <a:rPr spc="-55" dirty="0"/>
              <a:t> </a:t>
            </a:r>
            <a:r>
              <a:rPr spc="-110" dirty="0"/>
              <a:t>menyentuh </a:t>
            </a:r>
            <a:r>
              <a:rPr spc="-530" dirty="0"/>
              <a:t> </a:t>
            </a:r>
            <a:r>
              <a:rPr spc="-50" dirty="0"/>
              <a:t>border</a:t>
            </a:r>
            <a:r>
              <a:rPr spc="-60" dirty="0"/>
              <a:t> </a:t>
            </a:r>
            <a:r>
              <a:rPr spc="-130" dirty="0"/>
              <a:t>citra.</a:t>
            </a:r>
          </a:p>
          <a:p>
            <a:pPr marL="667385" lvl="1" indent="-305435">
              <a:lnSpc>
                <a:spcPts val="1825"/>
              </a:lnSpc>
              <a:spcBef>
                <a:spcPts val="780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667385" algn="l"/>
                <a:tab pos="668020" algn="l"/>
              </a:tabLst>
            </a:pPr>
            <a:r>
              <a:rPr sz="1600" spc="-65" dirty="0">
                <a:solidFill>
                  <a:srgbClr val="3C3C3C"/>
                </a:solidFill>
                <a:latin typeface="Trebuchet MS"/>
                <a:cs typeface="Trebuchet MS"/>
              </a:rPr>
              <a:t>Kunci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dalam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0" dirty="0">
                <a:solidFill>
                  <a:srgbClr val="3C3C3C"/>
                </a:solidFill>
                <a:latin typeface="Trebuchet MS"/>
                <a:cs typeface="Trebuchet MS"/>
              </a:rPr>
              <a:t>aplikasi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ini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memilih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75" dirty="0">
                <a:solidFill>
                  <a:srgbClr val="3C3C3C"/>
                </a:solidFill>
                <a:latin typeface="Trebuchet MS"/>
                <a:cs typeface="Trebuchet MS"/>
              </a:rPr>
              <a:t>marker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85" dirty="0">
                <a:solidFill>
                  <a:srgbClr val="3C3C3C"/>
                </a:solidFill>
                <a:latin typeface="Trebuchet MS"/>
                <a:cs typeface="Trebuchet MS"/>
              </a:rPr>
              <a:t>mask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citra</a:t>
            </a:r>
            <a:r>
              <a:rPr sz="1600" spc="-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tepat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75" dirty="0">
                <a:solidFill>
                  <a:srgbClr val="3C3C3C"/>
                </a:solidFill>
                <a:latin typeface="Trebuchet MS"/>
                <a:cs typeface="Trebuchet MS"/>
              </a:rPr>
              <a:t>untuk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mendapatkan</a:t>
            </a:r>
            <a:endParaRPr sz="1600">
              <a:latin typeface="Trebuchet MS"/>
              <a:cs typeface="Trebuchet MS"/>
            </a:endParaRPr>
          </a:p>
          <a:p>
            <a:pPr marL="667385">
              <a:lnSpc>
                <a:spcPts val="1825"/>
              </a:lnSpc>
            </a:pPr>
            <a:r>
              <a:rPr sz="1600" spc="-180" dirty="0"/>
              <a:t>e</a:t>
            </a:r>
            <a:r>
              <a:rPr sz="1600" spc="-140" dirty="0"/>
              <a:t>f</a:t>
            </a:r>
            <a:r>
              <a:rPr sz="1600" spc="-80" dirty="0"/>
              <a:t>ek</a:t>
            </a:r>
            <a:r>
              <a:rPr sz="1600" spc="-45" dirty="0"/>
              <a:t> </a:t>
            </a:r>
            <a:r>
              <a:rPr sz="1600" spc="-110" dirty="0"/>
              <a:t>yan</a:t>
            </a:r>
            <a:r>
              <a:rPr sz="1600" spc="-125" dirty="0"/>
              <a:t>g</a:t>
            </a:r>
            <a:r>
              <a:rPr sz="1600" spc="-25" dirty="0"/>
              <a:t> </a:t>
            </a:r>
            <a:r>
              <a:rPr sz="1600" spc="-80" dirty="0"/>
              <a:t>di</a:t>
            </a:r>
            <a:r>
              <a:rPr sz="1600" spc="-100" dirty="0"/>
              <a:t>h</a:t>
            </a:r>
            <a:r>
              <a:rPr sz="1600" spc="-90" dirty="0"/>
              <a:t>a</a:t>
            </a:r>
            <a:r>
              <a:rPr sz="1600" spc="-60" dirty="0"/>
              <a:t>r</a:t>
            </a:r>
            <a:r>
              <a:rPr sz="1600" spc="-170" dirty="0"/>
              <a:t>a</a:t>
            </a:r>
            <a:r>
              <a:rPr sz="1600" spc="-95" dirty="0"/>
              <a:t>p</a:t>
            </a:r>
            <a:r>
              <a:rPr sz="1600" spc="-105" dirty="0"/>
              <a:t>ka</a:t>
            </a:r>
            <a:r>
              <a:rPr sz="1600" spc="-70" dirty="0"/>
              <a:t>n</a:t>
            </a:r>
            <a:r>
              <a:rPr sz="1600" spc="-240" dirty="0"/>
              <a:t>.</a:t>
            </a:r>
            <a:endParaRPr sz="1600"/>
          </a:p>
          <a:p>
            <a:pPr marL="344170" indent="-306705">
              <a:lnSpc>
                <a:spcPct val="100000"/>
              </a:lnSpc>
              <a:spcBef>
                <a:spcPts val="805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pc="-80" dirty="0"/>
              <a:t>Digunakan</a:t>
            </a:r>
            <a:r>
              <a:rPr spc="-55" dirty="0"/>
              <a:t> </a:t>
            </a:r>
            <a:r>
              <a:rPr spc="-100" dirty="0"/>
              <a:t>citra</a:t>
            </a:r>
            <a:r>
              <a:rPr spc="-40" dirty="0"/>
              <a:t> </a:t>
            </a:r>
            <a:r>
              <a:rPr spc="-95" dirty="0"/>
              <a:t>original</a:t>
            </a:r>
            <a:r>
              <a:rPr spc="-55" dirty="0"/>
              <a:t> </a:t>
            </a:r>
            <a:r>
              <a:rPr spc="-125" dirty="0"/>
              <a:t>sebagai</a:t>
            </a:r>
            <a:r>
              <a:rPr spc="-55" dirty="0"/>
              <a:t> </a:t>
            </a:r>
            <a:r>
              <a:rPr spc="-95" dirty="0"/>
              <a:t>mask</a:t>
            </a:r>
            <a:r>
              <a:rPr spc="-60" dirty="0"/>
              <a:t> </a:t>
            </a:r>
            <a:r>
              <a:rPr spc="-120" dirty="0"/>
              <a:t>dan</a:t>
            </a:r>
            <a:r>
              <a:rPr spc="-45" dirty="0"/>
              <a:t> </a:t>
            </a:r>
            <a:r>
              <a:rPr spc="-80" dirty="0"/>
              <a:t>marker</a:t>
            </a:r>
            <a:r>
              <a:rPr spc="-50" dirty="0"/>
              <a:t> </a:t>
            </a:r>
            <a:r>
              <a:rPr spc="-100" dirty="0"/>
              <a:t>citra</a:t>
            </a:r>
            <a:r>
              <a:rPr spc="-55" dirty="0"/>
              <a:t> </a:t>
            </a:r>
            <a:r>
              <a:rPr spc="-185" dirty="0"/>
              <a:t>f</a:t>
            </a:r>
            <a:r>
              <a:rPr sz="1800" spc="-277" baseline="-20833" dirty="0"/>
              <a:t>m</a:t>
            </a:r>
            <a:r>
              <a:rPr sz="1800" spc="-185" dirty="0"/>
              <a:t>,</a:t>
            </a:r>
            <a:r>
              <a:rPr sz="1800" spc="-220" dirty="0"/>
              <a:t> </a:t>
            </a:r>
            <a:r>
              <a:rPr sz="1800" spc="-110" dirty="0"/>
              <a:t>didefinisikan</a:t>
            </a:r>
            <a:r>
              <a:rPr sz="1800" spc="-40" dirty="0"/>
              <a:t> </a:t>
            </a:r>
            <a:r>
              <a:rPr sz="1800" spc="-145" dirty="0"/>
              <a:t>sebagai:</a:t>
            </a:r>
            <a:endParaRPr sz="1800"/>
          </a:p>
        </p:txBody>
      </p:sp>
      <p:sp>
        <p:nvSpPr>
          <p:cNvPr id="4" name="object 4"/>
          <p:cNvSpPr txBox="1"/>
          <p:nvPr/>
        </p:nvSpPr>
        <p:spPr>
          <a:xfrm>
            <a:off x="614883" y="3867782"/>
            <a:ext cx="2816860" cy="761365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318770" indent="-306705">
              <a:lnSpc>
                <a:spcPct val="100000"/>
              </a:lnSpc>
              <a:spcBef>
                <a:spcPts val="101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spc="-220" dirty="0">
                <a:solidFill>
                  <a:srgbClr val="3C3C3C"/>
                </a:solidFill>
                <a:latin typeface="Trebuchet MS"/>
                <a:cs typeface="Trebuchet MS"/>
              </a:rPr>
              <a:t>T</a:t>
            </a:r>
            <a:r>
              <a:rPr sz="1800" spc="-35" dirty="0">
                <a:solidFill>
                  <a:srgbClr val="3C3C3C"/>
                </a:solidFill>
                <a:latin typeface="Trebuchet MS"/>
                <a:cs typeface="Trebuchet MS"/>
              </a:rPr>
              <a:t>oo</a:t>
            </a:r>
            <a:r>
              <a:rPr sz="1800" spc="-15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800" spc="-5" dirty="0">
                <a:solidFill>
                  <a:srgbClr val="3C3C3C"/>
                </a:solidFill>
                <a:latin typeface="Trebuchet MS"/>
                <a:cs typeface="Trebuchet MS"/>
              </a:rPr>
              <a:t>x</a:t>
            </a:r>
            <a:r>
              <a:rPr sz="1800" spc="-7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45" dirty="0">
                <a:solidFill>
                  <a:srgbClr val="3C3C3C"/>
                </a:solidFill>
                <a:latin typeface="Trebuchet MS"/>
                <a:cs typeface="Trebuchet MS"/>
              </a:rPr>
              <a:t>d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125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800" spc="5" dirty="0">
                <a:solidFill>
                  <a:srgbClr val="3C3C3C"/>
                </a:solidFill>
                <a:latin typeface="Trebuchet MS"/>
                <a:cs typeface="Trebuchet MS"/>
              </a:rPr>
              <a:t>T</a:t>
            </a:r>
            <a:r>
              <a:rPr sz="1800" spc="10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1800" spc="6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800" spc="5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800" spc="-250" dirty="0">
                <a:solidFill>
                  <a:srgbClr val="3C3C3C"/>
                </a:solidFill>
                <a:latin typeface="Trebuchet MS"/>
                <a:cs typeface="Trebuchet MS"/>
              </a:rPr>
              <a:t>;</a:t>
            </a:r>
            <a:endParaRPr sz="1800">
              <a:latin typeface="Trebuchet MS"/>
              <a:cs typeface="Trebuchet MS"/>
            </a:endParaRPr>
          </a:p>
          <a:p>
            <a:pPr marL="641985" lvl="1" indent="-305435">
              <a:lnSpc>
                <a:spcPct val="100000"/>
              </a:lnSpc>
              <a:spcBef>
                <a:spcPts val="800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641985" algn="l"/>
                <a:tab pos="642620" algn="l"/>
              </a:tabLst>
            </a:pP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90" dirty="0">
                <a:solidFill>
                  <a:srgbClr val="3C3C3C"/>
                </a:solidFill>
                <a:latin typeface="Trebuchet MS"/>
                <a:cs typeface="Trebuchet MS"/>
              </a:rPr>
              <a:t>=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0" dirty="0">
                <a:solidFill>
                  <a:srgbClr val="3C3C3C"/>
                </a:solidFill>
                <a:latin typeface="Trebuchet MS"/>
                <a:cs typeface="Trebuchet MS"/>
              </a:rPr>
              <a:t>imcle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600" spc="-4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600" spc="15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de</a:t>
            </a:r>
            <a:r>
              <a:rPr sz="1600" spc="2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600" spc="-175" dirty="0">
                <a:solidFill>
                  <a:srgbClr val="3C3C3C"/>
                </a:solidFill>
                <a:latin typeface="Trebuchet MS"/>
                <a:cs typeface="Trebuchet MS"/>
              </a:rPr>
              <a:t>(f</a:t>
            </a:r>
            <a:r>
              <a:rPr sz="1600" spc="-170" dirty="0">
                <a:solidFill>
                  <a:srgbClr val="3C3C3C"/>
                </a:solidFill>
                <a:latin typeface="Trebuchet MS"/>
                <a:cs typeface="Trebuchet MS"/>
              </a:rPr>
              <a:t>,</a:t>
            </a:r>
            <a:r>
              <a:rPr sz="1600" spc="-17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c</a:t>
            </a:r>
            <a:r>
              <a:rPr sz="1600" spc="-50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600" spc="-8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600" spc="-75" dirty="0">
                <a:solidFill>
                  <a:srgbClr val="3C3C3C"/>
                </a:solidFill>
                <a:latin typeface="Trebuchet MS"/>
                <a:cs typeface="Trebuchet MS"/>
              </a:rPr>
              <a:t>n)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9800" y="4603140"/>
            <a:ext cx="7632065" cy="216789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17500" indent="-304800">
              <a:lnSpc>
                <a:spcPct val="100000"/>
              </a:lnSpc>
              <a:spcBef>
                <a:spcPts val="890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di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mana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95" dirty="0">
                <a:solidFill>
                  <a:srgbClr val="3C3C3C"/>
                </a:solidFill>
                <a:latin typeface="Trebuchet MS"/>
                <a:cs typeface="Trebuchet MS"/>
              </a:rPr>
              <a:t>f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30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citra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input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30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hasilnya.</a:t>
            </a:r>
            <a:endParaRPr sz="1600">
              <a:latin typeface="Trebuchet MS"/>
              <a:cs typeface="Trebuchet MS"/>
            </a:endParaRPr>
          </a:p>
          <a:p>
            <a:pPr marL="317500" indent="-304800">
              <a:lnSpc>
                <a:spcPct val="100000"/>
              </a:lnSpc>
              <a:spcBef>
                <a:spcPts val="795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1600" spc="-55" dirty="0">
                <a:solidFill>
                  <a:srgbClr val="3C3C3C"/>
                </a:solidFill>
                <a:latin typeface="Trebuchet MS"/>
                <a:cs typeface="Trebuchet MS"/>
              </a:rPr>
              <a:t>Nilai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75" dirty="0">
                <a:solidFill>
                  <a:srgbClr val="3C3C3C"/>
                </a:solidFill>
                <a:latin typeface="Trebuchet MS"/>
                <a:cs typeface="Trebuchet MS"/>
              </a:rPr>
              <a:t>untuk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60" dirty="0">
                <a:solidFill>
                  <a:srgbClr val="3C3C3C"/>
                </a:solidFill>
                <a:latin typeface="Trebuchet MS"/>
                <a:cs typeface="Trebuchet MS"/>
              </a:rPr>
              <a:t>conn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dapat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80" dirty="0">
                <a:solidFill>
                  <a:srgbClr val="3C3C3C"/>
                </a:solidFill>
                <a:latin typeface="Trebuchet MS"/>
                <a:cs typeface="Trebuchet MS"/>
              </a:rPr>
              <a:t>diberi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0" dirty="0">
                <a:solidFill>
                  <a:srgbClr val="3C3C3C"/>
                </a:solidFill>
                <a:latin typeface="Trebuchet MS"/>
                <a:cs typeface="Trebuchet MS"/>
              </a:rPr>
              <a:t>nilai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45" dirty="0">
                <a:solidFill>
                  <a:srgbClr val="3C3C3C"/>
                </a:solidFill>
                <a:latin typeface="Trebuchet MS"/>
                <a:cs typeface="Trebuchet MS"/>
              </a:rPr>
              <a:t>4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atau</a:t>
            </a:r>
            <a:r>
              <a:rPr sz="1600" spc="-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45" dirty="0">
                <a:solidFill>
                  <a:srgbClr val="3C3C3C"/>
                </a:solidFill>
                <a:latin typeface="Trebuchet MS"/>
                <a:cs typeface="Trebuchet MS"/>
              </a:rPr>
              <a:t>8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30" dirty="0">
                <a:solidFill>
                  <a:srgbClr val="3C3C3C"/>
                </a:solidFill>
                <a:latin typeface="Trebuchet MS"/>
                <a:cs typeface="Trebuchet MS"/>
              </a:rPr>
              <a:t>(default).</a:t>
            </a:r>
            <a:endParaRPr sz="1600">
              <a:latin typeface="Trebuchet MS"/>
              <a:cs typeface="Trebuchet MS"/>
            </a:endParaRPr>
          </a:p>
          <a:p>
            <a:pPr marL="317500" indent="-304800">
              <a:lnSpc>
                <a:spcPts val="1825"/>
              </a:lnSpc>
              <a:spcBef>
                <a:spcPts val="790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1600" spc="-90" dirty="0">
                <a:solidFill>
                  <a:srgbClr val="3C3C3C"/>
                </a:solidFill>
                <a:latin typeface="Trebuchet MS"/>
                <a:cs typeface="Trebuchet MS"/>
              </a:rPr>
              <a:t>Fungsi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ini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menekan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55" dirty="0">
                <a:solidFill>
                  <a:srgbClr val="3C3C3C"/>
                </a:solidFill>
                <a:latin typeface="Trebuchet MS"/>
                <a:cs typeface="Trebuchet MS"/>
              </a:rPr>
              <a:t>struktur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lebih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terang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daripada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0" dirty="0">
                <a:solidFill>
                  <a:srgbClr val="3C3C3C"/>
                </a:solidFill>
                <a:latin typeface="Trebuchet MS"/>
                <a:cs typeface="Trebuchet MS"/>
              </a:rPr>
              <a:t>sekitarnya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80" dirty="0">
                <a:solidFill>
                  <a:srgbClr val="3C3C3C"/>
                </a:solidFill>
                <a:latin typeface="Trebuchet MS"/>
                <a:cs typeface="Trebuchet MS"/>
              </a:rPr>
              <a:t>terhubung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ke</a:t>
            </a:r>
            <a:endParaRPr sz="1600">
              <a:latin typeface="Trebuchet MS"/>
              <a:cs typeface="Trebuchet MS"/>
            </a:endParaRPr>
          </a:p>
          <a:p>
            <a:pPr marL="317500">
              <a:lnSpc>
                <a:spcPts val="1825"/>
              </a:lnSpc>
            </a:pPr>
            <a:r>
              <a:rPr sz="1600" spc="-120" dirty="0">
                <a:solidFill>
                  <a:srgbClr val="3C3C3C"/>
                </a:solidFill>
                <a:latin typeface="Trebuchet MS"/>
                <a:cs typeface="Trebuchet MS"/>
              </a:rPr>
              <a:t>citra.</a:t>
            </a:r>
            <a:endParaRPr sz="1600">
              <a:latin typeface="Trebuchet MS"/>
              <a:cs typeface="Trebuchet MS"/>
            </a:endParaRPr>
          </a:p>
          <a:p>
            <a:pPr marL="317500" indent="-304800">
              <a:lnSpc>
                <a:spcPct val="100000"/>
              </a:lnSpc>
              <a:spcBef>
                <a:spcPts val="795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1600" spc="-65" dirty="0">
                <a:solidFill>
                  <a:srgbClr val="3C3C3C"/>
                </a:solidFill>
                <a:latin typeface="Trebuchet MS"/>
                <a:cs typeface="Trebuchet MS"/>
              </a:rPr>
              <a:t>In</a:t>
            </a:r>
            <a:r>
              <a:rPr sz="1600" spc="-85" dirty="0">
                <a:solidFill>
                  <a:srgbClr val="3C3C3C"/>
                </a:solidFill>
                <a:latin typeface="Trebuchet MS"/>
                <a:cs typeface="Trebuchet MS"/>
              </a:rPr>
              <a:t>p</a:t>
            </a:r>
            <a:r>
              <a:rPr sz="1600" spc="-80" dirty="0">
                <a:solidFill>
                  <a:srgbClr val="3C3C3C"/>
                </a:solidFill>
                <a:latin typeface="Trebuchet MS"/>
                <a:cs typeface="Trebuchet MS"/>
              </a:rPr>
              <a:t>u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t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95" dirty="0">
                <a:solidFill>
                  <a:srgbClr val="3C3C3C"/>
                </a:solidFill>
                <a:latin typeface="Trebuchet MS"/>
                <a:cs typeface="Trebuchet MS"/>
              </a:rPr>
              <a:t>f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600" spc="15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le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h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ci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t</a:t>
            </a:r>
            <a:r>
              <a:rPr sz="1600" spc="-75" dirty="0">
                <a:solidFill>
                  <a:srgbClr val="3C3C3C"/>
                </a:solidFill>
                <a:latin typeface="Trebuchet MS"/>
                <a:cs typeface="Trebuchet MS"/>
              </a:rPr>
              <a:t>ra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65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r>
              <a:rPr sz="1600" spc="-4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600" spc="-22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600" spc="-70" dirty="0">
                <a:solidFill>
                  <a:srgbClr val="3C3C3C"/>
                </a:solidFill>
                <a:latin typeface="Trebuchet MS"/>
                <a:cs typeface="Trebuchet MS"/>
              </a:rPr>
              <a:t>y</a:t>
            </a:r>
            <a:r>
              <a:rPr sz="1600" spc="-65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cale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atau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bin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e</a:t>
            </a:r>
            <a:r>
              <a:rPr sz="1600" spc="-14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600" spc="-240" dirty="0">
                <a:solidFill>
                  <a:srgbClr val="3C3C3C"/>
                </a:solidFill>
                <a:latin typeface="Trebuchet MS"/>
                <a:cs typeface="Trebuchet MS"/>
              </a:rPr>
              <a:t>.</a:t>
            </a:r>
            <a:endParaRPr sz="1600">
              <a:latin typeface="Trebuchet MS"/>
              <a:cs typeface="Trebuchet MS"/>
            </a:endParaRPr>
          </a:p>
          <a:p>
            <a:pPr marL="317500" indent="-304800">
              <a:lnSpc>
                <a:spcPct val="100000"/>
              </a:lnSpc>
              <a:spcBef>
                <a:spcPts val="790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Citra</a:t>
            </a:r>
            <a:r>
              <a:rPr sz="160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75" dirty="0">
                <a:solidFill>
                  <a:srgbClr val="3C3C3C"/>
                </a:solidFill>
                <a:latin typeface="Trebuchet MS"/>
                <a:cs typeface="Trebuchet MS"/>
              </a:rPr>
              <a:t>output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30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citra</a:t>
            </a:r>
            <a:r>
              <a:rPr sz="1600" spc="-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grayscale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atau</a:t>
            </a:r>
            <a:r>
              <a:rPr sz="160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80" dirty="0">
                <a:solidFill>
                  <a:srgbClr val="3C3C3C"/>
                </a:solidFill>
                <a:latin typeface="Trebuchet MS"/>
                <a:cs typeface="Trebuchet MS"/>
              </a:rPr>
              <a:t>biner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0" dirty="0">
                <a:solidFill>
                  <a:srgbClr val="3C3C3C"/>
                </a:solidFill>
                <a:latin typeface="Trebuchet MS"/>
                <a:cs typeface="Trebuchet MS"/>
              </a:rPr>
              <a:t>sesuai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inputnya</a:t>
            </a:r>
            <a:endParaRPr sz="1600">
              <a:latin typeface="Trebuchet MS"/>
              <a:cs typeface="Trebuchet MS"/>
            </a:endParaRPr>
          </a:p>
          <a:p>
            <a:pPr marR="5080" algn="r">
              <a:lnSpc>
                <a:spcPct val="100000"/>
              </a:lnSpc>
              <a:spcBef>
                <a:spcPts val="500"/>
              </a:spcBef>
            </a:pPr>
            <a:r>
              <a:rPr sz="900" spc="-20" dirty="0">
                <a:solidFill>
                  <a:srgbClr val="903062"/>
                </a:solidFill>
                <a:latin typeface="Trebuchet MS"/>
                <a:cs typeface="Trebuchet MS"/>
              </a:rPr>
              <a:t>31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82851" y="3664958"/>
            <a:ext cx="153670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spc="114" dirty="0">
                <a:latin typeface="Symbol"/>
                <a:cs typeface="Symbol"/>
              </a:rPr>
              <a:t>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57451" y="3800696"/>
            <a:ext cx="331470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700" spc="157" baseline="-12345" dirty="0">
                <a:latin typeface="Symbol"/>
                <a:cs typeface="Symbol"/>
              </a:rPr>
              <a:t></a:t>
            </a:r>
            <a:r>
              <a:rPr sz="1800" spc="105" dirty="0">
                <a:latin typeface="Times New Roman"/>
                <a:cs typeface="Times New Roman"/>
              </a:rPr>
              <a:t>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53508" y="3625664"/>
            <a:ext cx="1942464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800" i="1" spc="65" dirty="0">
                <a:latin typeface="Times New Roman"/>
                <a:cs typeface="Times New Roman"/>
              </a:rPr>
              <a:t>f</a:t>
            </a:r>
            <a:r>
              <a:rPr sz="1800" i="1" spc="525" dirty="0">
                <a:latin typeface="Times New Roman"/>
                <a:cs typeface="Times New Roman"/>
              </a:rPr>
              <a:t> </a:t>
            </a:r>
            <a:r>
              <a:rPr sz="1800" spc="135" dirty="0">
                <a:latin typeface="Times New Roman"/>
                <a:cs typeface="Times New Roman"/>
              </a:rPr>
              <a:t>(</a:t>
            </a:r>
            <a:r>
              <a:rPr sz="1800" i="1" spc="135" dirty="0">
                <a:latin typeface="Times New Roman"/>
                <a:cs typeface="Times New Roman"/>
              </a:rPr>
              <a:t>x</a:t>
            </a:r>
            <a:r>
              <a:rPr sz="1800" spc="135" dirty="0">
                <a:latin typeface="Times New Roman"/>
                <a:cs typeface="Times New Roman"/>
              </a:rPr>
              <a:t>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i="1" spc="130" dirty="0">
                <a:latin typeface="Times New Roman"/>
                <a:cs typeface="Times New Roman"/>
              </a:rPr>
              <a:t>y</a:t>
            </a:r>
            <a:r>
              <a:rPr sz="1800" spc="130" dirty="0">
                <a:latin typeface="Times New Roman"/>
                <a:cs typeface="Times New Roman"/>
              </a:rPr>
              <a:t>)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130" dirty="0">
                <a:latin typeface="Symbol"/>
                <a:cs typeface="Symbol"/>
              </a:rPr>
              <a:t>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2700" spc="172" baseline="35493" dirty="0">
                <a:latin typeface="Symbol"/>
                <a:cs typeface="Symbol"/>
              </a:rPr>
              <a:t></a:t>
            </a:r>
            <a:r>
              <a:rPr sz="2700" spc="-97" baseline="35493" dirty="0">
                <a:latin typeface="Times New Roman"/>
                <a:cs typeface="Times New Roman"/>
              </a:rPr>
              <a:t> </a:t>
            </a:r>
            <a:r>
              <a:rPr sz="2700" i="1" spc="97" baseline="40123" dirty="0">
                <a:latin typeface="Times New Roman"/>
                <a:cs typeface="Times New Roman"/>
              </a:rPr>
              <a:t>f</a:t>
            </a:r>
            <a:r>
              <a:rPr sz="2700" i="1" spc="30" baseline="40123" dirty="0">
                <a:latin typeface="Times New Roman"/>
                <a:cs typeface="Times New Roman"/>
              </a:rPr>
              <a:t> </a:t>
            </a:r>
            <a:r>
              <a:rPr sz="2700" spc="202" baseline="40123" dirty="0">
                <a:latin typeface="Times New Roman"/>
                <a:cs typeface="Times New Roman"/>
              </a:rPr>
              <a:t>(</a:t>
            </a:r>
            <a:r>
              <a:rPr sz="2700" i="1" spc="202" baseline="40123" dirty="0">
                <a:latin typeface="Times New Roman"/>
                <a:cs typeface="Times New Roman"/>
              </a:rPr>
              <a:t>x</a:t>
            </a:r>
            <a:r>
              <a:rPr sz="2700" spc="202" baseline="40123" dirty="0">
                <a:latin typeface="Times New Roman"/>
                <a:cs typeface="Times New Roman"/>
              </a:rPr>
              <a:t>,</a:t>
            </a:r>
            <a:r>
              <a:rPr sz="2700" spc="-89" baseline="40123" dirty="0">
                <a:latin typeface="Times New Roman"/>
                <a:cs typeface="Times New Roman"/>
              </a:rPr>
              <a:t> </a:t>
            </a:r>
            <a:r>
              <a:rPr sz="2700" i="1" spc="195" baseline="40123" dirty="0">
                <a:latin typeface="Times New Roman"/>
                <a:cs typeface="Times New Roman"/>
              </a:rPr>
              <a:t>y</a:t>
            </a:r>
            <a:r>
              <a:rPr sz="2700" spc="195" baseline="40123" dirty="0">
                <a:latin typeface="Times New Roman"/>
                <a:cs typeface="Times New Roman"/>
              </a:rPr>
              <a:t>)</a:t>
            </a:r>
            <a:endParaRPr sz="2700" baseline="40123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84928" y="3390350"/>
            <a:ext cx="2607310" cy="711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7940">
              <a:lnSpc>
                <a:spcPct val="125000"/>
              </a:lnSpc>
              <a:spcBef>
                <a:spcPts val="95"/>
              </a:spcBef>
            </a:pPr>
            <a:r>
              <a:rPr sz="1800" spc="90" dirty="0">
                <a:latin typeface="Times New Roman"/>
                <a:cs typeface="Times New Roman"/>
              </a:rPr>
              <a:t>jika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85" dirty="0">
                <a:latin typeface="Times New Roman"/>
                <a:cs typeface="Times New Roman"/>
              </a:rPr>
              <a:t>(x,</a:t>
            </a:r>
            <a:r>
              <a:rPr sz="1800" spc="-200" dirty="0">
                <a:latin typeface="Times New Roman"/>
                <a:cs typeface="Times New Roman"/>
              </a:rPr>
              <a:t> </a:t>
            </a:r>
            <a:r>
              <a:rPr sz="1800" spc="100" dirty="0">
                <a:latin typeface="Times New Roman"/>
                <a:cs typeface="Times New Roman"/>
              </a:rPr>
              <a:t>y)</a:t>
            </a:r>
            <a:r>
              <a:rPr sz="1800" spc="-155" dirty="0">
                <a:latin typeface="Times New Roman"/>
                <a:cs typeface="Times New Roman"/>
              </a:rPr>
              <a:t> </a:t>
            </a:r>
            <a:r>
              <a:rPr sz="1800" spc="105" dirty="0">
                <a:latin typeface="Times New Roman"/>
                <a:cs typeface="Times New Roman"/>
              </a:rPr>
              <a:t>adalah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105" dirty="0">
                <a:latin typeface="Times New Roman"/>
                <a:cs typeface="Times New Roman"/>
              </a:rPr>
              <a:t>border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65" dirty="0">
                <a:latin typeface="Times New Roman"/>
                <a:cs typeface="Times New Roman"/>
              </a:rPr>
              <a:t>f  </a:t>
            </a:r>
            <a:r>
              <a:rPr sz="1800" spc="100" dirty="0">
                <a:latin typeface="Times New Roman"/>
                <a:cs typeface="Times New Roman"/>
              </a:rPr>
              <a:t>lainnya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64511" y="3810348"/>
            <a:ext cx="10922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i="1" spc="75" dirty="0">
                <a:latin typeface="Times New Roman"/>
                <a:cs typeface="Times New Roman"/>
              </a:rPr>
              <a:t>m</a:t>
            </a:r>
            <a:endParaRPr sz="8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51266" y="6054038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903062"/>
                </a:solidFill>
                <a:latin typeface="Trebuchet MS"/>
                <a:cs typeface="Trebuchet MS"/>
              </a:rPr>
              <a:t>32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1134" y="3616208"/>
            <a:ext cx="2791287" cy="204240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0937" y="1101306"/>
            <a:ext cx="2771733" cy="202289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679194" y="3149854"/>
            <a:ext cx="10922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40" dirty="0">
                <a:latin typeface="Trebuchet MS"/>
                <a:cs typeface="Trebuchet MS"/>
              </a:rPr>
              <a:t>C</a:t>
            </a:r>
            <a:r>
              <a:rPr sz="1400" spc="25" dirty="0">
                <a:latin typeface="Trebuchet MS"/>
                <a:cs typeface="Trebuchet MS"/>
              </a:rPr>
              <a:t>i</a:t>
            </a:r>
            <a:r>
              <a:rPr sz="1400" spc="-75" dirty="0">
                <a:latin typeface="Trebuchet MS"/>
                <a:cs typeface="Trebuchet MS"/>
              </a:rPr>
              <a:t>tra</a:t>
            </a:r>
            <a:r>
              <a:rPr sz="1400" spc="-55" dirty="0">
                <a:latin typeface="Trebuchet MS"/>
                <a:cs typeface="Trebuchet MS"/>
              </a:rPr>
              <a:t> </a:t>
            </a:r>
            <a:r>
              <a:rPr sz="1400" spc="-90" dirty="0">
                <a:latin typeface="Trebuchet MS"/>
                <a:cs typeface="Trebuchet MS"/>
              </a:rPr>
              <a:t>asl</a:t>
            </a:r>
            <a:r>
              <a:rPr sz="1400" spc="-95" dirty="0">
                <a:latin typeface="Trebuchet MS"/>
                <a:cs typeface="Trebuchet MS"/>
              </a:rPr>
              <a:t>i</a:t>
            </a:r>
            <a:r>
              <a:rPr sz="1400" spc="-35" dirty="0">
                <a:latin typeface="Trebuchet MS"/>
                <a:cs typeface="Trebuchet MS"/>
              </a:rPr>
              <a:t> </a:t>
            </a:r>
            <a:r>
              <a:rPr sz="1400" spc="-80" dirty="0">
                <a:latin typeface="Trebuchet MS"/>
                <a:cs typeface="Trebuchet MS"/>
              </a:rPr>
              <a:t>b</a:t>
            </a:r>
            <a:r>
              <a:rPr sz="1400" spc="-95" dirty="0">
                <a:latin typeface="Trebuchet MS"/>
                <a:cs typeface="Trebuchet MS"/>
              </a:rPr>
              <a:t>i</a:t>
            </a:r>
            <a:r>
              <a:rPr sz="1400" spc="-65" dirty="0">
                <a:latin typeface="Trebuchet MS"/>
                <a:cs typeface="Trebuchet MS"/>
              </a:rPr>
              <a:t>n</a:t>
            </a:r>
            <a:r>
              <a:rPr sz="1400" spc="-40" dirty="0">
                <a:latin typeface="Trebuchet MS"/>
                <a:cs typeface="Trebuchet MS"/>
              </a:rPr>
              <a:t>er</a:t>
            </a:r>
            <a:endParaRPr sz="140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85183" y="3615906"/>
            <a:ext cx="2787744" cy="202289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288541" y="5665114"/>
            <a:ext cx="22675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65" dirty="0">
                <a:latin typeface="Trebuchet MS"/>
                <a:cs typeface="Trebuchet MS"/>
              </a:rPr>
              <a:t>O</a:t>
            </a:r>
            <a:r>
              <a:rPr sz="1400" spc="45" dirty="0">
                <a:latin typeface="Trebuchet MS"/>
                <a:cs typeface="Trebuchet MS"/>
              </a:rPr>
              <a:t>b</a:t>
            </a:r>
            <a:r>
              <a:rPr sz="1400" spc="-110" dirty="0">
                <a:latin typeface="Trebuchet MS"/>
                <a:cs typeface="Trebuchet MS"/>
              </a:rPr>
              <a:t>y</a:t>
            </a:r>
            <a:r>
              <a:rPr sz="1400" spc="-65" dirty="0">
                <a:latin typeface="Trebuchet MS"/>
                <a:cs typeface="Trebuchet MS"/>
              </a:rPr>
              <a:t>ek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95" dirty="0">
                <a:latin typeface="Trebuchet MS"/>
                <a:cs typeface="Trebuchet MS"/>
              </a:rPr>
              <a:t>yang</a:t>
            </a:r>
            <a:r>
              <a:rPr sz="1400" spc="-50" dirty="0">
                <a:latin typeface="Trebuchet MS"/>
                <a:cs typeface="Trebuchet MS"/>
              </a:rPr>
              <a:t> </a:t>
            </a:r>
            <a:r>
              <a:rPr sz="1400" spc="-85" dirty="0">
                <a:latin typeface="Trebuchet MS"/>
                <a:cs typeface="Trebuchet MS"/>
              </a:rPr>
              <a:t>me</a:t>
            </a:r>
            <a:r>
              <a:rPr sz="1400" spc="-95" dirty="0">
                <a:latin typeface="Trebuchet MS"/>
                <a:cs typeface="Trebuchet MS"/>
              </a:rPr>
              <a:t>n</a:t>
            </a:r>
            <a:r>
              <a:rPr sz="1400" spc="-110" dirty="0">
                <a:latin typeface="Trebuchet MS"/>
                <a:cs typeface="Trebuchet MS"/>
              </a:rPr>
              <a:t>y</a:t>
            </a:r>
            <a:r>
              <a:rPr sz="1400" spc="-80" dirty="0">
                <a:latin typeface="Trebuchet MS"/>
                <a:cs typeface="Trebuchet MS"/>
              </a:rPr>
              <a:t>en</a:t>
            </a:r>
            <a:r>
              <a:rPr sz="1400" spc="-65" dirty="0">
                <a:latin typeface="Trebuchet MS"/>
                <a:cs typeface="Trebuchet MS"/>
              </a:rPr>
              <a:t>t</a:t>
            </a:r>
            <a:r>
              <a:rPr sz="1400" spc="-85" dirty="0">
                <a:latin typeface="Trebuchet MS"/>
                <a:cs typeface="Trebuchet MS"/>
              </a:rPr>
              <a:t>u</a:t>
            </a:r>
            <a:r>
              <a:rPr sz="1400" spc="-65" dirty="0">
                <a:latin typeface="Trebuchet MS"/>
                <a:cs typeface="Trebuchet MS"/>
              </a:rPr>
              <a:t>h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80" dirty="0">
                <a:latin typeface="Trebuchet MS"/>
                <a:cs typeface="Trebuchet MS"/>
              </a:rPr>
              <a:t>b</a:t>
            </a:r>
            <a:r>
              <a:rPr sz="1400" spc="20" dirty="0">
                <a:latin typeface="Trebuchet MS"/>
                <a:cs typeface="Trebuchet MS"/>
              </a:rPr>
              <a:t>o</a:t>
            </a:r>
            <a:r>
              <a:rPr sz="1400" spc="-20" dirty="0">
                <a:latin typeface="Trebuchet MS"/>
                <a:cs typeface="Trebuchet MS"/>
              </a:rPr>
              <a:t>r</a:t>
            </a:r>
            <a:r>
              <a:rPr sz="1400" spc="-50" dirty="0">
                <a:latin typeface="Trebuchet MS"/>
                <a:cs typeface="Trebuchet MS"/>
              </a:rPr>
              <a:t>der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46575" y="5665114"/>
            <a:ext cx="197294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5" dirty="0">
                <a:latin typeface="Trebuchet MS"/>
                <a:cs typeface="Trebuchet MS"/>
              </a:rPr>
              <a:t>Hasil</a:t>
            </a:r>
            <a:r>
              <a:rPr sz="1400" spc="-25" dirty="0">
                <a:latin typeface="Trebuchet MS"/>
                <a:cs typeface="Trebuchet MS"/>
              </a:rPr>
              <a:t> </a:t>
            </a:r>
            <a:r>
              <a:rPr sz="1400" spc="-20" dirty="0">
                <a:latin typeface="Trebuchet MS"/>
                <a:cs typeface="Trebuchet MS"/>
              </a:rPr>
              <a:t>r</a:t>
            </a:r>
            <a:r>
              <a:rPr sz="1400" spc="-65" dirty="0">
                <a:latin typeface="Trebuchet MS"/>
                <a:cs typeface="Trebuchet MS"/>
              </a:rPr>
              <a:t>e</a:t>
            </a:r>
            <a:r>
              <a:rPr sz="1400" spc="-100" dirty="0">
                <a:latin typeface="Trebuchet MS"/>
                <a:cs typeface="Trebuchet MS"/>
              </a:rPr>
              <a:t>k</a:t>
            </a:r>
            <a:r>
              <a:rPr sz="1400" spc="20" dirty="0">
                <a:latin typeface="Trebuchet MS"/>
                <a:cs typeface="Trebuchet MS"/>
              </a:rPr>
              <a:t>o</a:t>
            </a:r>
            <a:r>
              <a:rPr sz="1400" spc="-65" dirty="0">
                <a:latin typeface="Trebuchet MS"/>
                <a:cs typeface="Trebuchet MS"/>
              </a:rPr>
              <a:t>n</a:t>
            </a:r>
            <a:r>
              <a:rPr sz="1400" spc="-50" dirty="0">
                <a:latin typeface="Trebuchet MS"/>
                <a:cs typeface="Trebuchet MS"/>
              </a:rPr>
              <a:t>struksi</a:t>
            </a:r>
            <a:r>
              <a:rPr sz="1400" spc="-70" dirty="0">
                <a:latin typeface="Trebuchet MS"/>
                <a:cs typeface="Trebuchet MS"/>
              </a:rPr>
              <a:t> </a:t>
            </a:r>
            <a:r>
              <a:rPr sz="1400" spc="-80" dirty="0">
                <a:latin typeface="Trebuchet MS"/>
                <a:cs typeface="Trebuchet MS"/>
              </a:rPr>
              <a:t>citra</a:t>
            </a:r>
            <a:r>
              <a:rPr sz="1400" spc="-40" dirty="0">
                <a:latin typeface="Trebuchet MS"/>
                <a:cs typeface="Trebuchet MS"/>
              </a:rPr>
              <a:t> </a:t>
            </a:r>
            <a:r>
              <a:rPr sz="1400" spc="-90" dirty="0">
                <a:latin typeface="Trebuchet MS"/>
                <a:cs typeface="Trebuchet MS"/>
              </a:rPr>
              <a:t>asl</a:t>
            </a:r>
            <a:r>
              <a:rPr sz="1400" spc="-95" dirty="0">
                <a:latin typeface="Trebuchet MS"/>
                <a:cs typeface="Trebuchet MS"/>
              </a:rPr>
              <a:t>i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1502</Words>
  <Application>Microsoft Office PowerPoint</Application>
  <PresentationFormat>On-screen Show (4:3)</PresentationFormat>
  <Paragraphs>273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3" baseType="lpstr">
      <vt:lpstr>Algerian</vt:lpstr>
      <vt:lpstr>Calibri</vt:lpstr>
      <vt:lpstr>Cambria</vt:lpstr>
      <vt:lpstr>Cambria Math</vt:lpstr>
      <vt:lpstr>Lucida Sans Unicode</vt:lpstr>
      <vt:lpstr>Symbol</vt:lpstr>
      <vt:lpstr>Tahoma</vt:lpstr>
      <vt:lpstr>Times New Roman</vt:lpstr>
      <vt:lpstr>Trebuchet MS</vt:lpstr>
      <vt:lpstr>Wingdings</vt:lpstr>
      <vt:lpstr>Office Theme</vt:lpstr>
      <vt:lpstr>PowerPoint Presentation</vt:lpstr>
      <vt:lpstr> KONSEP MORFOLOGI</vt:lpstr>
      <vt:lpstr> REFLEKSI DAN TRANSLASI</vt:lpstr>
      <vt:lpstr> STRUCTURE ELEMENT (STREL)</vt:lpstr>
      <vt:lpstr> DILASI</vt:lpstr>
      <vt:lpstr>PowerPoint Presentation</vt:lpstr>
      <vt:lpstr>PowerPoint Presentation</vt:lpstr>
      <vt:lpstr>PowerPoint Presentation</vt:lpstr>
      <vt:lpstr> EROSI</vt:lpstr>
      <vt:lpstr>PowerPoint Presentation</vt:lpstr>
      <vt:lpstr>Citra asli</vt:lpstr>
      <vt:lpstr> OPENING DAN CLOSING</vt:lpstr>
      <vt:lpstr> OPENING DAN CLOSING</vt:lpstr>
      <vt:lpstr>PowerPoint Presentation</vt:lpstr>
      <vt:lpstr> TRANSFORMASI HIT-OR-MISS</vt:lpstr>
      <vt:lpstr>Pasangan strel yang digunakan</vt:lpstr>
      <vt:lpstr>CONTOH</vt:lpstr>
      <vt:lpstr> BOUNDARY EXTRACTION</vt:lpstr>
      <vt:lpstr> REGION FILLING</vt:lpstr>
      <vt:lpstr>PowerPoint Presentation</vt:lpstr>
      <vt:lpstr>PowerPoint Presentation</vt:lpstr>
      <vt:lpstr> THINNING (PENIPISAN)</vt:lpstr>
      <vt:lpstr>PowerPoint Presentation</vt:lpstr>
      <vt:lpstr>PowerPoint Presentation</vt:lpstr>
      <vt:lpstr>PowerPoint Presentation</vt:lpstr>
      <vt:lpstr> SKELETONIZATION</vt:lpstr>
      <vt:lpstr> REKONSTRUKSI CITRA BINER</vt:lpstr>
      <vt:lpstr>PowerPoint Presentation</vt:lpstr>
      <vt:lpstr> OPENING DENGAN REKONSTRUKSI</vt:lpstr>
      <vt:lpstr>PowerPoint Presentation</vt:lpstr>
      <vt:lpstr>MEMBERSIHKAN OBYEK YANG MENYENTUH  BORDER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eko</dc:creator>
  <cp:lastModifiedBy>Robi</cp:lastModifiedBy>
  <cp:revision>1</cp:revision>
  <dcterms:created xsi:type="dcterms:W3CDTF">2021-09-04T07:13:52Z</dcterms:created>
  <dcterms:modified xsi:type="dcterms:W3CDTF">2021-09-04T07:15:09Z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2020-03-26T00:00:00Z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2021-09-04T00:00:00Z</vt:filetime>
  </property>
</Properties>
</file>