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10058400" cy="7772400"/>
  <p:notesSz cx="10058400" cy="7772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512"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ree-power-point-templates.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74820" y="2677160"/>
            <a:ext cx="5615940" cy="1209040"/>
          </a:xfrm>
        </p:spPr>
        <p:txBody>
          <a:bodyPr>
            <a:normAutofit/>
          </a:bodyPr>
          <a:lstStyle>
            <a:lvl1pPr algn="ctr">
              <a:defRPr sz="49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358640" y="3886200"/>
            <a:ext cx="5448300" cy="1036320"/>
          </a:xfrm>
        </p:spPr>
        <p:txBody>
          <a:bodyPr>
            <a:normAutofit/>
          </a:bodyPr>
          <a:lstStyle>
            <a:lvl1pPr marL="0" indent="0" algn="ctr">
              <a:buNone/>
              <a:defRPr sz="2200">
                <a:solidFill>
                  <a:schemeClr val="tx1">
                    <a:lumMod val="75000"/>
                    <a:lumOff val="2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C888453-9815-4E13-AA10-0F1564AAA810}" type="datetimeFigureOut">
              <a:rPr lang="en-US"/>
              <a:pPr>
                <a:defRPr/>
              </a:pPr>
              <a:t>3/5/2017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1654298-5903-41D8-AC70-1476B51CBA9C}" type="slidenum">
              <a:rPr lang="en-US" altLang="id-ID"/>
              <a:pPr/>
              <a:t>‹#›</a:t>
            </a:fld>
            <a:endParaRPr lang="en-US" altLang="id-ID"/>
          </a:p>
        </p:txBody>
      </p:sp>
    </p:spTree>
    <p:extLst>
      <p:ext uri="{BB962C8B-B14F-4D97-AF65-F5344CB8AC3E}">
        <p14:creationId xmlns:p14="http://schemas.microsoft.com/office/powerpoint/2010/main" val="345038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167881"/>
            <a:ext cx="9052560" cy="1295400"/>
          </a:xfrm>
        </p:spPr>
        <p:txBody>
          <a:bodyPr>
            <a:normAutofit/>
          </a:bodyPr>
          <a:lstStyle>
            <a:lvl1pPr algn="l">
              <a:defRPr sz="4000">
                <a:solidFill>
                  <a:schemeClr val="tx1">
                    <a:lumMod val="85000"/>
                    <a:lumOff val="1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93862" y="1636347"/>
            <a:ext cx="9052560" cy="5129425"/>
          </a:xfrm>
        </p:spPr>
        <p:txBody>
          <a:bodyPr/>
          <a:lstStyle>
            <a:lvl1pPr>
              <a:defRPr sz="31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044F514-DC3C-4F4A-821F-BF37854E2B0D}" type="datetimeFigureOut">
              <a:rPr lang="en-US"/>
              <a:pPr>
                <a:defRPr/>
              </a:pPr>
              <a:t>3/5/2017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4947E4E-7C77-4203-9E2D-418277CA61B1}" type="slidenum">
              <a:rPr lang="en-US" altLang="id-ID"/>
              <a:pPr/>
              <a:t>‹#›</a:t>
            </a:fld>
            <a:endParaRPr lang="en-US" altLang="id-ID"/>
          </a:p>
        </p:txBody>
      </p:sp>
    </p:spTree>
    <p:extLst>
      <p:ext uri="{BB962C8B-B14F-4D97-AF65-F5344CB8AC3E}">
        <p14:creationId xmlns:p14="http://schemas.microsoft.com/office/powerpoint/2010/main" val="103007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2240" y="1468120"/>
            <a:ext cx="7381862" cy="1295400"/>
          </a:xfrm>
        </p:spPr>
        <p:txBody>
          <a:bodyPr>
            <a:normAutofit/>
          </a:bodyPr>
          <a:lstStyle>
            <a:lvl1pPr algn="l">
              <a:defRPr sz="4000">
                <a:solidFill>
                  <a:schemeClr val="tx1">
                    <a:lumMod val="85000"/>
                    <a:lumOff val="1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2682240" y="2793211"/>
            <a:ext cx="7381862" cy="4845839"/>
          </a:xfrm>
        </p:spPr>
        <p:txBody>
          <a:bodyPr/>
          <a:lstStyle>
            <a:lvl1pPr>
              <a:defRPr sz="31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2DC37B7E-E119-4AE0-B284-AB5CCBCBCEF4}" type="datetimeFigureOut">
              <a:rPr lang="en-US"/>
              <a:pPr>
                <a:defRPr/>
              </a:pPr>
              <a:t>3/5/2017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CF24B1B-448B-47C2-88A1-4793E0F39EB3}" type="slidenum">
              <a:rPr lang="en-US" altLang="id-ID"/>
              <a:pPr/>
              <a:t>‹#›</a:t>
            </a:fld>
            <a:endParaRPr lang="en-US" altLang="id-ID"/>
          </a:p>
        </p:txBody>
      </p:sp>
    </p:spTree>
    <p:extLst>
      <p:ext uri="{BB962C8B-B14F-4D97-AF65-F5344CB8AC3E}">
        <p14:creationId xmlns:p14="http://schemas.microsoft.com/office/powerpoint/2010/main" val="299625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500" b="1" cap="all"/>
            </a:lvl1pPr>
          </a:lstStyle>
          <a:p>
            <a:r>
              <a:rPr lang="en-US"/>
              <a:t>Click to edit Master title style</a:t>
            </a:r>
            <a:endParaRPr lang="en-US" dirty="0"/>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20A4A38-7957-4EB4-A473-9EF16C860DCE}" type="datetimeFigureOut">
              <a:rPr lang="en-US"/>
              <a:pPr>
                <a:defRPr/>
              </a:pPr>
              <a:t>3/5/2017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5165944-337E-492E-A83B-D86A1A2D13AB}" type="slidenum">
              <a:rPr lang="en-US" altLang="id-ID"/>
              <a:pPr/>
              <a:t>‹#›</a:t>
            </a:fld>
            <a:endParaRPr lang="en-US" altLang="id-ID"/>
          </a:p>
        </p:txBody>
      </p:sp>
    </p:spTree>
    <p:extLst>
      <p:ext uri="{BB962C8B-B14F-4D97-AF65-F5344CB8AC3E}">
        <p14:creationId xmlns:p14="http://schemas.microsoft.com/office/powerpoint/2010/main" val="943551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0" y="1813560"/>
            <a:ext cx="4442460" cy="5129425"/>
          </a:xfrm>
        </p:spPr>
        <p:txBody>
          <a:bodyPr/>
          <a:lstStyle>
            <a:lvl1pPr>
              <a:defRPr sz="3100">
                <a:solidFill>
                  <a:schemeClr val="tx1">
                    <a:lumMod val="75000"/>
                    <a:lumOff val="25000"/>
                  </a:schemeClr>
                </a:solidFill>
              </a:defRPr>
            </a:lvl1pPr>
            <a:lvl2pPr>
              <a:defRPr sz="2700">
                <a:solidFill>
                  <a:schemeClr val="tx1">
                    <a:lumMod val="75000"/>
                    <a:lumOff val="25000"/>
                  </a:schemeClr>
                </a:solidFill>
              </a:defRPr>
            </a:lvl2pPr>
            <a:lvl3pPr>
              <a:defRPr sz="22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3020" y="1813560"/>
            <a:ext cx="4442460" cy="5129425"/>
          </a:xfrm>
        </p:spPr>
        <p:txBody>
          <a:bodyPr/>
          <a:lstStyle>
            <a:lvl1pPr>
              <a:defRPr sz="3100">
                <a:solidFill>
                  <a:schemeClr val="tx1">
                    <a:lumMod val="75000"/>
                    <a:lumOff val="25000"/>
                  </a:schemeClr>
                </a:solidFill>
              </a:defRPr>
            </a:lvl1pPr>
            <a:lvl2pPr>
              <a:defRPr sz="2700">
                <a:solidFill>
                  <a:schemeClr val="tx1">
                    <a:lumMod val="75000"/>
                    <a:lumOff val="25000"/>
                  </a:schemeClr>
                </a:solidFill>
              </a:defRPr>
            </a:lvl2pPr>
            <a:lvl3pPr>
              <a:defRPr sz="22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7170D6A8-D43F-4D21-B643-258262647FAC}" type="datetimeFigureOut">
              <a:rPr lang="en-US"/>
              <a:pPr>
                <a:defRPr/>
              </a:pPr>
              <a:t>3/5/2017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1B1C9FD-03C5-4135-9E3C-E9878CB1A98B}" type="slidenum">
              <a:rPr lang="en-US" altLang="id-ID"/>
              <a:pPr/>
              <a:t>‹#›</a:t>
            </a:fld>
            <a:endParaRPr lang="en-US" altLang="id-ID"/>
          </a:p>
        </p:txBody>
      </p:sp>
    </p:spTree>
    <p:extLst>
      <p:ext uri="{BB962C8B-B14F-4D97-AF65-F5344CB8AC3E}">
        <p14:creationId xmlns:p14="http://schemas.microsoft.com/office/powerpoint/2010/main" val="4186458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167881"/>
            <a:ext cx="9052560" cy="1295400"/>
          </a:xfrm>
        </p:spPr>
        <p:txBody>
          <a:bodyPr>
            <a:normAutofit/>
          </a:bodyPr>
          <a:lstStyle>
            <a:lvl1pPr algn="l">
              <a:defRPr sz="400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2920" y="1636346"/>
            <a:ext cx="4444207" cy="725064"/>
          </a:xfrm>
        </p:spPr>
        <p:txBody>
          <a:bodyPr anchor="b"/>
          <a:lstStyle>
            <a:lvl1pPr marL="0" indent="0">
              <a:buNone/>
              <a:defRPr sz="2700" b="1">
                <a:solidFill>
                  <a:schemeClr val="tx1">
                    <a:lumMod val="85000"/>
                    <a:lumOff val="15000"/>
                  </a:schemeClr>
                </a:solidFill>
              </a:defRPr>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4" name="Content Placeholder 3"/>
          <p:cNvSpPr>
            <a:spLocks noGrp="1"/>
          </p:cNvSpPr>
          <p:nvPr>
            <p:ph sz="half" idx="2"/>
          </p:nvPr>
        </p:nvSpPr>
        <p:spPr>
          <a:xfrm>
            <a:off x="502920" y="2350190"/>
            <a:ext cx="4444207" cy="4305061"/>
          </a:xfrm>
        </p:spPr>
        <p:txBody>
          <a:bodyPr/>
          <a:lstStyle>
            <a:lvl1pPr>
              <a:defRPr sz="27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09528" y="1636346"/>
            <a:ext cx="4445953" cy="725064"/>
          </a:xfrm>
        </p:spPr>
        <p:txBody>
          <a:bodyPr anchor="b"/>
          <a:lstStyle>
            <a:lvl1pPr marL="0" indent="0">
              <a:buNone/>
              <a:defRPr sz="2700" b="1">
                <a:solidFill>
                  <a:schemeClr val="tx1">
                    <a:lumMod val="85000"/>
                    <a:lumOff val="15000"/>
                  </a:schemeClr>
                </a:solidFill>
              </a:defRPr>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109528" y="2350190"/>
            <a:ext cx="4445953" cy="4305061"/>
          </a:xfrm>
        </p:spPr>
        <p:txBody>
          <a:bodyPr/>
          <a:lstStyle>
            <a:lvl1pPr>
              <a:defRPr sz="27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E8A07EB1-18FF-41F4-B0B1-27264111807A}" type="datetimeFigureOut">
              <a:rPr lang="en-US"/>
              <a:pPr>
                <a:defRPr/>
              </a:pPr>
              <a:t>3/5/2017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277A333-F829-4E81-8A4C-2C0B4436EE2C}" type="slidenum">
              <a:rPr lang="en-US" altLang="id-ID"/>
              <a:pPr/>
              <a:t>‹#›</a:t>
            </a:fld>
            <a:endParaRPr lang="en-US" altLang="id-ID"/>
          </a:p>
        </p:txBody>
      </p:sp>
    </p:spTree>
    <p:extLst>
      <p:ext uri="{BB962C8B-B14F-4D97-AF65-F5344CB8AC3E}">
        <p14:creationId xmlns:p14="http://schemas.microsoft.com/office/powerpoint/2010/main" val="2424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46E546A-5498-4953-9B8F-7B9C1C3DB096}" type="datetimeFigureOut">
              <a:rPr lang="en-US"/>
              <a:pPr>
                <a:defRPr/>
              </a:pPr>
              <a:t>3/5/2017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1DB75DF-59AB-45F2-9693-D533DDD91779}" type="slidenum">
              <a:rPr lang="en-US" altLang="id-ID"/>
              <a:pPr/>
              <a:t>‹#›</a:t>
            </a:fld>
            <a:endParaRPr lang="en-US" altLang="id-ID"/>
          </a:p>
        </p:txBody>
      </p:sp>
    </p:spTree>
    <p:extLst>
      <p:ext uri="{BB962C8B-B14F-4D97-AF65-F5344CB8AC3E}">
        <p14:creationId xmlns:p14="http://schemas.microsoft.com/office/powerpoint/2010/main" val="3436550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27A9825-5A15-40E1-8675-1490502D8BA8}" type="datetimeFigureOut">
              <a:rPr lang="en-US"/>
              <a:pPr>
                <a:defRPr/>
              </a:pPr>
              <a:t>3/5/2017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81AC54C-BB2A-4DED-8E5E-C425AB50F850}" type="slidenum">
              <a:rPr lang="en-US" altLang="id-ID"/>
              <a:pPr/>
              <a:t>‹#›</a:t>
            </a:fld>
            <a:endParaRPr lang="en-US" altLang="id-ID"/>
          </a:p>
        </p:txBody>
      </p:sp>
    </p:spTree>
    <p:extLst>
      <p:ext uri="{BB962C8B-B14F-4D97-AF65-F5344CB8AC3E}">
        <p14:creationId xmlns:p14="http://schemas.microsoft.com/office/powerpoint/2010/main" val="63248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600">
                <a:solidFill>
                  <a:schemeClr val="tx1">
                    <a:lumMod val="75000"/>
                    <a:lumOff val="25000"/>
                  </a:schemeClr>
                </a:solidFill>
              </a:defRPr>
            </a:lvl1pPr>
            <a:lvl2pPr>
              <a:defRPr sz="3100">
                <a:solidFill>
                  <a:schemeClr val="tx1">
                    <a:lumMod val="75000"/>
                    <a:lumOff val="25000"/>
                  </a:schemeClr>
                </a:solidFill>
              </a:defRPr>
            </a:lvl2pPr>
            <a:lvl3pPr>
              <a:defRPr sz="2700">
                <a:solidFill>
                  <a:schemeClr val="tx1">
                    <a:lumMod val="75000"/>
                    <a:lumOff val="25000"/>
                  </a:schemeClr>
                </a:solidFill>
              </a:defRPr>
            </a:lvl3pPr>
            <a:lvl4pPr>
              <a:defRPr sz="2200">
                <a:solidFill>
                  <a:schemeClr val="tx1">
                    <a:lumMod val="75000"/>
                    <a:lumOff val="25000"/>
                  </a:schemeClr>
                </a:solidFill>
              </a:defRPr>
            </a:lvl4pPr>
            <a:lvl5pPr>
              <a:defRPr sz="2200">
                <a:solidFill>
                  <a:schemeClr val="tx1">
                    <a:lumMod val="75000"/>
                    <a:lumOff val="25000"/>
                  </a:schemeClr>
                </a:solidFill>
              </a:defRPr>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600">
                <a:solidFill>
                  <a:schemeClr val="tx1">
                    <a:lumMod val="75000"/>
                    <a:lumOff val="25000"/>
                  </a:schemeClr>
                </a:solidFill>
              </a:defRPr>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DDDF545-112B-40CB-AE88-51D7D6AA3879}" type="datetimeFigureOut">
              <a:rPr lang="en-US"/>
              <a:pPr>
                <a:defRPr/>
              </a:pPr>
              <a:t>3/5/2017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18D67EA-1931-45BD-8C43-3C7AD11A057D}" type="slidenum">
              <a:rPr lang="en-US" altLang="id-ID"/>
              <a:pPr/>
              <a:t>‹#›</a:t>
            </a:fld>
            <a:endParaRPr lang="en-US" altLang="id-ID"/>
          </a:p>
        </p:txBody>
      </p:sp>
    </p:spTree>
    <p:extLst>
      <p:ext uri="{BB962C8B-B14F-4D97-AF65-F5344CB8AC3E}">
        <p14:creationId xmlns:p14="http://schemas.microsoft.com/office/powerpoint/2010/main" val="386779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rtlCol="0">
            <a:normAutofit/>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pPr lvl="0"/>
            <a:r>
              <a:rPr lang="en-US" noProof="0"/>
              <a:t>Click icon to add picture</a:t>
            </a:r>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600">
                <a:solidFill>
                  <a:schemeClr val="tx1">
                    <a:lumMod val="75000"/>
                    <a:lumOff val="25000"/>
                  </a:schemeClr>
                </a:solidFill>
              </a:defRPr>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21CD96-E816-4061-9458-819943A1BD63}" type="datetimeFigureOut">
              <a:rPr lang="en-US"/>
              <a:pPr>
                <a:defRPr/>
              </a:pPr>
              <a:t>3/5/2017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7DC3BC6-7066-4525-B58C-B07E25E713AA}" type="slidenum">
              <a:rPr lang="en-US" altLang="id-ID"/>
              <a:pPr/>
              <a:t>‹#›</a:t>
            </a:fld>
            <a:endParaRPr lang="en-US" altLang="id-ID"/>
          </a:p>
        </p:txBody>
      </p:sp>
    </p:spTree>
    <p:extLst>
      <p:ext uri="{BB962C8B-B14F-4D97-AF65-F5344CB8AC3E}">
        <p14:creationId xmlns:p14="http://schemas.microsoft.com/office/powerpoint/2010/main" val="3502727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DDEE5FF-3B40-4615-AABF-0DB451E621D1}" type="datetimeFigureOut">
              <a:rPr lang="en-US"/>
              <a:pPr>
                <a:defRPr/>
              </a:pPr>
              <a:t>3/5/2017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1040211-BBAC-4A22-9C9B-6B0B3CA21912}" type="slidenum">
              <a:rPr lang="en-US" altLang="id-ID"/>
              <a:pPr/>
              <a:t>‹#›</a:t>
            </a:fld>
            <a:endParaRPr lang="en-US" altLang="id-ID"/>
          </a:p>
        </p:txBody>
      </p:sp>
    </p:spTree>
    <p:extLst>
      <p:ext uri="{BB962C8B-B14F-4D97-AF65-F5344CB8AC3E}">
        <p14:creationId xmlns:p14="http://schemas.microsoft.com/office/powerpoint/2010/main" val="3783178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descr="E:\websites\free-power-point-templates\2012\logos.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225" y="3228975"/>
            <a:ext cx="21463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292340" y="311257"/>
            <a:ext cx="2263140" cy="66317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0" y="311257"/>
            <a:ext cx="6621780" cy="6631728"/>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5D014D3-BDCF-49F0-A50E-08113F8C1417}" type="datetimeFigureOut">
              <a:rPr lang="en-US"/>
              <a:pPr>
                <a:defRPr/>
              </a:pPr>
              <a:t>3/5/2017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04AD6D6-0E93-4224-85D8-8E8FE9FDD5B2}" type="slidenum">
              <a:rPr lang="en-US" altLang="id-ID"/>
              <a:pPr/>
              <a:t>‹#›</a:t>
            </a:fld>
            <a:endParaRPr lang="en-US" altLang="id-ID"/>
          </a:p>
        </p:txBody>
      </p:sp>
    </p:spTree>
    <p:extLst>
      <p:ext uri="{BB962C8B-B14F-4D97-AF65-F5344CB8AC3E}">
        <p14:creationId xmlns:p14="http://schemas.microsoft.com/office/powerpoint/2010/main" val="5312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8" y="311150"/>
            <a:ext cx="9051925" cy="1295400"/>
          </a:xfrm>
          <a:prstGeom prst="rect">
            <a:avLst/>
          </a:prstGeom>
        </p:spPr>
        <p:txBody>
          <a:bodyPr vert="horz" lIns="101882" tIns="50941" rIns="101882" bIns="50941"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503238" y="1812925"/>
            <a:ext cx="9051925"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id-ID"/>
              <a:t>Click to edit Master text styles</a:t>
            </a:r>
          </a:p>
          <a:p>
            <a:pPr lvl="1"/>
            <a:r>
              <a:rPr lang="en-US" altLang="id-ID"/>
              <a:t>Second level</a:t>
            </a:r>
          </a:p>
          <a:p>
            <a:pPr lvl="2"/>
            <a:r>
              <a:rPr lang="en-US" altLang="id-ID"/>
              <a:t>Third level</a:t>
            </a:r>
          </a:p>
          <a:p>
            <a:pPr lvl="3"/>
            <a:r>
              <a:rPr lang="en-US" altLang="id-ID"/>
              <a:t>Fourth level</a:t>
            </a:r>
          </a:p>
          <a:p>
            <a:pPr lvl="4"/>
            <a:r>
              <a:rPr lang="en-US" altLang="id-ID"/>
              <a:t>Fifth level</a:t>
            </a:r>
            <a:endParaRPr lang="en-GB" altLang="id-ID"/>
          </a:p>
        </p:txBody>
      </p:sp>
      <p:sp>
        <p:nvSpPr>
          <p:cNvPr id="4" name="Date Placeholder 3"/>
          <p:cNvSpPr>
            <a:spLocks noGrp="1"/>
          </p:cNvSpPr>
          <p:nvPr>
            <p:ph type="dt" sz="half" idx="2"/>
          </p:nvPr>
        </p:nvSpPr>
        <p:spPr>
          <a:xfrm>
            <a:off x="503238" y="7204075"/>
            <a:ext cx="2346325" cy="414338"/>
          </a:xfrm>
          <a:prstGeom prst="rect">
            <a:avLst/>
          </a:prstGeom>
        </p:spPr>
        <p:txBody>
          <a:bodyPr vert="horz" lIns="101882" tIns="50941" rIns="101882" bIns="50941" rtlCol="0" anchor="ctr"/>
          <a:lstStyle>
            <a:lvl1pPr algn="l" fontAlgn="auto">
              <a:spcBef>
                <a:spcPts val="0"/>
              </a:spcBef>
              <a:spcAft>
                <a:spcPts val="0"/>
              </a:spcAft>
              <a:defRPr sz="1300">
                <a:solidFill>
                  <a:schemeClr val="tx1">
                    <a:tint val="75000"/>
                  </a:schemeClr>
                </a:solidFill>
                <a:latin typeface="+mn-lt"/>
                <a:cs typeface="+mn-cs"/>
              </a:defRPr>
            </a:lvl1pPr>
          </a:lstStyle>
          <a:p>
            <a:pPr>
              <a:defRPr/>
            </a:pPr>
            <a:fld id="{0A443D25-A8B0-4E05-A409-F72A09F745FC}" type="datetimeFigureOut">
              <a:rPr lang="en-US"/>
              <a:pPr>
                <a:defRPr/>
              </a:pPr>
              <a:t>3/5/2017</a:t>
            </a:fld>
            <a:endParaRPr lang="en-US"/>
          </a:p>
        </p:txBody>
      </p:sp>
      <p:sp>
        <p:nvSpPr>
          <p:cNvPr id="5" name="Footer Placeholder 4"/>
          <p:cNvSpPr>
            <a:spLocks noGrp="1"/>
          </p:cNvSpPr>
          <p:nvPr>
            <p:ph type="ftr" sz="quarter" idx="3"/>
          </p:nvPr>
        </p:nvSpPr>
        <p:spPr>
          <a:xfrm>
            <a:off x="3436938" y="7204075"/>
            <a:ext cx="3184525" cy="414338"/>
          </a:xfrm>
          <a:prstGeom prst="rect">
            <a:avLst/>
          </a:prstGeom>
        </p:spPr>
        <p:txBody>
          <a:bodyPr vert="horz" lIns="101882" tIns="50941" rIns="101882" bIns="50941" rtlCol="0" anchor="ctr"/>
          <a:lstStyle>
            <a:lvl1pPr algn="ctr" fontAlgn="auto">
              <a:spcBef>
                <a:spcPts val="0"/>
              </a:spcBef>
              <a:spcAft>
                <a:spcPts val="0"/>
              </a:spcAft>
              <a:defRPr sz="13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208838" y="7204075"/>
            <a:ext cx="2346325" cy="414338"/>
          </a:xfrm>
          <a:prstGeom prst="rect">
            <a:avLst/>
          </a:prstGeom>
        </p:spPr>
        <p:txBody>
          <a:bodyPr vert="horz" wrap="square" lIns="101882" tIns="50941" rIns="101882" bIns="50941" numCol="1" anchor="ctr" anchorCtr="0" compatLnSpc="1">
            <a:prstTxWarp prst="textNoShape">
              <a:avLst/>
            </a:prstTxWarp>
          </a:bodyPr>
          <a:lstStyle>
            <a:lvl1pPr algn="r">
              <a:defRPr sz="1300">
                <a:solidFill>
                  <a:srgbClr val="898989"/>
                </a:solidFill>
                <a:latin typeface="Calibri" panose="020F0502020204030204" pitchFamily="34" charset="0"/>
              </a:defRPr>
            </a:lvl1pPr>
          </a:lstStyle>
          <a:p>
            <a:fld id="{1BBEDC58-D167-4462-97FA-674B4CF2A64D}" type="slidenum">
              <a:rPr lang="en-US" altLang="id-ID"/>
              <a:pPr/>
              <a:t>‹#›</a:t>
            </a:fld>
            <a:endParaRPr lang="en-US" altLang="id-ID"/>
          </a:p>
        </p:txBody>
      </p:sp>
    </p:spTree>
  </p:cSld>
  <p:clrMap bg1="lt1" tx1="dk1" bg2="lt2" tx2="dk2" accent1="accent1" accent2="accent2" accent3="accent3" accent4="accent4" accent5="accent5" accent6="accent6" hlink="hlink" folHlink="folHlink"/>
  <p:sldLayoutIdLst>
    <p:sldLayoutId id="2147483690" r:id="rId1"/>
    <p:sldLayoutId id="2147483681" r:id="rId2"/>
    <p:sldLayoutId id="214748369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2" r:id="rId12"/>
  </p:sldLayoutIdLst>
  <p:txStyles>
    <p:titleStyle>
      <a:lvl1pPr algn="ctr" rtl="0" eaLnBrk="0" fontAlgn="base" hangingPunct="0">
        <a:spcBef>
          <a:spcPct val="0"/>
        </a:spcBef>
        <a:spcAft>
          <a:spcPct val="0"/>
        </a:spcAft>
        <a:defRPr sz="49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5pPr>
      <a:lvl6pPr marL="509412" algn="ctr" rtl="0" eaLnBrk="1" fontAlgn="base" hangingPunct="1">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6pPr>
      <a:lvl7pPr marL="1018824" algn="ctr" rtl="0" eaLnBrk="1" fontAlgn="base" hangingPunct="1">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7pPr>
      <a:lvl8pPr marL="1528237" algn="ctr" rtl="0" eaLnBrk="1" fontAlgn="base" hangingPunct="1">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8pPr>
      <a:lvl9pPr marL="2037649" algn="ctr" rtl="0" eaLnBrk="1" fontAlgn="base" hangingPunct="1">
        <a:spcBef>
          <a:spcPct val="0"/>
        </a:spcBef>
        <a:spcAft>
          <a:spcPct val="0"/>
        </a:spcAft>
        <a:defRPr sz="4900" b="1">
          <a:solidFill>
            <a:srgbClr val="262626"/>
          </a:solidFill>
          <a:latin typeface="Microsoft New Tai Lue" pitchFamily="34" charset="0"/>
          <a:ea typeface="Microsoft Himalaya" pitchFamily="2" charset="0"/>
          <a:cs typeface="Microsoft New Tai Lue" pitchFamily="34" charset="0"/>
        </a:defRPr>
      </a:lvl9pPr>
    </p:titleStyle>
    <p:bodyStyle>
      <a:lvl1pPr marL="381000" indent="-381000" algn="l" rtl="0" eaLnBrk="0" fontAlgn="base" hangingPunct="0">
        <a:spcBef>
          <a:spcPct val="20000"/>
        </a:spcBef>
        <a:spcAft>
          <a:spcPct val="0"/>
        </a:spcAft>
        <a:buFont typeface="Arial" panose="020B0604020202020204" pitchFamily="34" charset="0"/>
        <a:buChar char="•"/>
        <a:defRPr sz="3100" kern="1200">
          <a:solidFill>
            <a:srgbClr val="404040"/>
          </a:solidFill>
          <a:latin typeface="Microsoft New Tai Lue" pitchFamily="34" charset="0"/>
          <a:ea typeface="Microsoft New Tai Lue" pitchFamily="34" charset="0"/>
          <a:cs typeface="Microsoft New Tai Lue" pitchFamily="34" charset="0"/>
        </a:defRPr>
      </a:lvl1pPr>
      <a:lvl2pPr marL="827088" indent="-317500" algn="l" rtl="0" eaLnBrk="0" fontAlgn="base" hangingPunct="0">
        <a:spcBef>
          <a:spcPct val="20000"/>
        </a:spcBef>
        <a:spcAft>
          <a:spcPct val="0"/>
        </a:spcAft>
        <a:buFont typeface="Arial" panose="020B0604020202020204" pitchFamily="34" charset="0"/>
        <a:buChar char="–"/>
        <a:defRPr sz="2700" kern="1200">
          <a:solidFill>
            <a:srgbClr val="404040"/>
          </a:solidFill>
          <a:latin typeface="Microsoft New Tai Lue" pitchFamily="34" charset="0"/>
          <a:ea typeface="Microsoft New Tai Lue" pitchFamily="34" charset="0"/>
          <a:cs typeface="Microsoft New Tai Lue" pitchFamily="34" charset="0"/>
        </a:defRPr>
      </a:lvl2pPr>
      <a:lvl3pPr marL="1273175" indent="-254000" algn="l" rtl="0" eaLnBrk="0" fontAlgn="base" hangingPunct="0">
        <a:spcBef>
          <a:spcPct val="20000"/>
        </a:spcBef>
        <a:spcAft>
          <a:spcPct val="0"/>
        </a:spcAft>
        <a:buFont typeface="Arial" panose="020B0604020202020204" pitchFamily="34" charset="0"/>
        <a:buChar char="•"/>
        <a:defRPr sz="2200" kern="1200">
          <a:solidFill>
            <a:srgbClr val="404040"/>
          </a:solidFill>
          <a:latin typeface="Microsoft New Tai Lue" pitchFamily="34" charset="0"/>
          <a:ea typeface="Microsoft New Tai Lue" pitchFamily="34" charset="0"/>
          <a:cs typeface="Microsoft New Tai Lue" pitchFamily="34" charset="0"/>
        </a:defRPr>
      </a:lvl3pPr>
      <a:lvl4pPr marL="1782763" indent="-2540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292350" indent="-2540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801767"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hyperlink" Target="http://www.ibm.com" TargetMode="External"/><Relationship Id="rId2" Type="http://schemas.openxmlformats.org/officeDocument/2006/relationships/hyperlink" Target="http://www.intel.com/" TargetMode="External"/><Relationship Id="rId1" Type="http://schemas.openxmlformats.org/officeDocument/2006/relationships/slideLayout" Target="../slideLayouts/slideLayout8.xml"/><Relationship Id="rId4" Type="http://schemas.openxmlformats.org/officeDocument/2006/relationships/hyperlink" Target="http://www.dec.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bject 4"/>
          <p:cNvSpPr>
            <a:spLocks noChangeArrowheads="1"/>
          </p:cNvSpPr>
          <p:nvPr/>
        </p:nvSpPr>
        <p:spPr bwMode="auto">
          <a:xfrm>
            <a:off x="0" y="4678363"/>
            <a:ext cx="19050" cy="79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123" name="object 2"/>
          <p:cNvSpPr txBox="1">
            <a:spLocks noChangeArrowheads="1"/>
          </p:cNvSpPr>
          <p:nvPr/>
        </p:nvSpPr>
        <p:spPr bwMode="auto">
          <a:xfrm>
            <a:off x="1676400" y="2133600"/>
            <a:ext cx="7272338"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3563"/>
              </a:lnSpc>
              <a:spcBef>
                <a:spcPts val="175"/>
              </a:spcBef>
            </a:pPr>
            <a:r>
              <a:rPr lang="en-US" altLang="id-ID" sz="3300" b="1">
                <a:solidFill>
                  <a:srgbClr val="702FA0"/>
                </a:solidFill>
                <a:latin typeface="Rockwell" panose="02060603020205020403" pitchFamily="18" charset="0"/>
              </a:rPr>
              <a:t>Organisasi &amp; Arsitektur Komputer</a:t>
            </a:r>
            <a:endParaRPr lang="en-US" altLang="id-ID" sz="3300">
              <a:latin typeface="Rockwell" panose="02060603020205020403" pitchFamily="18" charset="0"/>
            </a:endParaRPr>
          </a:p>
          <a:p>
            <a:pPr algn="ctr" eaLnBrk="1" hangingPunct="1">
              <a:lnSpc>
                <a:spcPct val="98000"/>
              </a:lnSpc>
              <a:spcBef>
                <a:spcPts val="413"/>
              </a:spcBef>
            </a:pPr>
            <a:r>
              <a:rPr lang="en-US" altLang="id-ID" sz="3000" b="1">
                <a:solidFill>
                  <a:srgbClr val="CC0000"/>
                </a:solidFill>
                <a:latin typeface="Rockwell" panose="02060603020205020403" pitchFamily="18" charset="0"/>
              </a:rPr>
              <a:t>Evolusi dan Kinerja Sistem Komputer</a:t>
            </a:r>
            <a:endParaRPr lang="en-US" altLang="id-ID" sz="3000">
              <a:latin typeface="Rockwell" panose="02060603020205020403" pitchFamily="18" charset="0"/>
            </a:endParaRPr>
          </a:p>
          <a:p>
            <a:pPr algn="ctr" eaLnBrk="1" hangingPunct="1">
              <a:lnSpc>
                <a:spcPct val="98000"/>
              </a:lnSpc>
              <a:spcBef>
                <a:spcPts val="100"/>
              </a:spcBef>
            </a:pPr>
            <a:r>
              <a:rPr lang="en-US" altLang="id-ID" sz="2200" b="1">
                <a:latin typeface="Rockwell" panose="02060603020205020403" pitchFamily="18" charset="0"/>
              </a:rPr>
              <a:t>Pertemuan Ke-3</a:t>
            </a:r>
            <a:endParaRPr lang="en-US" altLang="id-ID" sz="2200">
              <a:latin typeface="Rockwell" panose="020606030202050204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bject 7"/>
          <p:cNvSpPr>
            <a:spLocks noChangeArrowheads="1"/>
          </p:cNvSpPr>
          <p:nvPr/>
        </p:nvSpPr>
        <p:spPr bwMode="auto">
          <a:xfrm>
            <a:off x="0" y="906463"/>
            <a:ext cx="10056813" cy="1046162"/>
          </a:xfrm>
          <a:custGeom>
            <a:avLst/>
            <a:gdLst>
              <a:gd name="T0" fmla="*/ 0 w 10056875"/>
              <a:gd name="T1" fmla="*/ 0 h 1045463"/>
              <a:gd name="T2" fmla="*/ 10056875 w 10056875"/>
              <a:gd name="T3" fmla="*/ 1045463 h 1045463"/>
            </a:gdLst>
            <a:ahLst/>
            <a:cxnLst/>
            <a:rect l="T0" t="T1" r="T2" b="T3"/>
            <a:pathLst>
              <a:path w="10056875" h="1045463">
                <a:moveTo>
                  <a:pt x="0" y="1045463"/>
                </a:moveTo>
                <a:lnTo>
                  <a:pt x="10056875" y="1045463"/>
                </a:lnTo>
                <a:lnTo>
                  <a:pt x="10056875" y="0"/>
                </a:lnTo>
                <a:lnTo>
                  <a:pt x="0" y="0"/>
                </a:lnTo>
                <a:lnTo>
                  <a:pt x="0" y="1045463"/>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3252788" y="1179513"/>
            <a:ext cx="3632200" cy="566737"/>
          </a:xfrm>
          <a:prstGeom prst="rect">
            <a:avLst/>
          </a:prstGeom>
        </p:spPr>
        <p:txBody>
          <a:bodyPr lIns="0" tIns="0" rIns="0" bIns="0"/>
          <a:lstStyle/>
          <a:p>
            <a:pPr marL="12700" fontAlgn="auto">
              <a:lnSpc>
                <a:spcPts val="4460"/>
              </a:lnSpc>
              <a:spcBef>
                <a:spcPts val="223"/>
              </a:spcBef>
              <a:spcAft>
                <a:spcPts val="0"/>
              </a:spcAft>
              <a:defRPr/>
            </a:pPr>
            <a:r>
              <a:rPr sz="4250" b="1" dirty="0">
                <a:latin typeface="Rockwell"/>
                <a:cs typeface="Rockwell"/>
              </a:rPr>
              <a:t>Pen</a:t>
            </a:r>
            <a:r>
              <a:rPr sz="4250" b="1" spc="-14" dirty="0">
                <a:latin typeface="Rockwell"/>
                <a:cs typeface="Rockwell"/>
              </a:rPr>
              <a:t>d</a:t>
            </a:r>
            <a:r>
              <a:rPr sz="4250" b="1" spc="-4" dirty="0">
                <a:latin typeface="Rockwell"/>
                <a:cs typeface="Rockwell"/>
              </a:rPr>
              <a:t>a</a:t>
            </a:r>
            <a:r>
              <a:rPr sz="4250" b="1" dirty="0">
                <a:latin typeface="Rockwell"/>
                <a:cs typeface="Rockwell"/>
              </a:rPr>
              <a:t>hulu</a:t>
            </a:r>
            <a:r>
              <a:rPr sz="4250" b="1" spc="-4" dirty="0">
                <a:latin typeface="Rockwell"/>
                <a:cs typeface="Rockwell"/>
              </a:rPr>
              <a:t>a</a:t>
            </a:r>
            <a:r>
              <a:rPr sz="4250" b="1" dirty="0">
                <a:latin typeface="Rockwell"/>
                <a:cs typeface="Rockwell"/>
              </a:rPr>
              <a:t>n</a:t>
            </a:r>
            <a:endParaRPr sz="4250">
              <a:latin typeface="Rockwell"/>
              <a:cs typeface="Rockwell"/>
            </a:endParaRPr>
          </a:p>
        </p:txBody>
      </p:sp>
      <p:sp>
        <p:nvSpPr>
          <p:cNvPr id="5" name="object 5"/>
          <p:cNvSpPr txBox="1"/>
          <p:nvPr/>
        </p:nvSpPr>
        <p:spPr>
          <a:xfrm>
            <a:off x="290513" y="2533650"/>
            <a:ext cx="365125" cy="869950"/>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1</a:t>
            </a: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spc="-4" dirty="0">
                <a:latin typeface="Rockwell"/>
                <a:cs typeface="Rockwell"/>
              </a:rPr>
              <a:t>2</a:t>
            </a:r>
            <a:r>
              <a:rPr sz="2700" dirty="0">
                <a:latin typeface="Rockwell"/>
                <a:cs typeface="Rockwell"/>
              </a:rPr>
              <a:t>.</a:t>
            </a:r>
            <a:endParaRPr sz="2700">
              <a:latin typeface="Rockwell"/>
              <a:cs typeface="Rockwell"/>
            </a:endParaRPr>
          </a:p>
        </p:txBody>
      </p:sp>
      <p:sp>
        <p:nvSpPr>
          <p:cNvPr id="6149" name="object 4"/>
          <p:cNvSpPr txBox="1">
            <a:spLocks noChangeArrowheads="1"/>
          </p:cNvSpPr>
          <p:nvPr/>
        </p:nvSpPr>
        <p:spPr bwMode="auto">
          <a:xfrm>
            <a:off x="822325" y="2533650"/>
            <a:ext cx="8928100"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Menjelaskan tentang sejarah teknologi komputer</a:t>
            </a:r>
            <a:endParaRPr lang="en-US" altLang="id-ID" sz="2700">
              <a:latin typeface="Rockwell" panose="02060603020205020403" pitchFamily="18" charset="0"/>
            </a:endParaRPr>
          </a:p>
          <a:p>
            <a:pPr eaLnBrk="1" hangingPunct="1">
              <a:lnSpc>
                <a:spcPct val="101000"/>
              </a:lnSpc>
              <a:spcBef>
                <a:spcPts val="613"/>
              </a:spcBef>
            </a:pPr>
            <a:r>
              <a:rPr lang="en-US" altLang="id-ID" sz="2700">
                <a:latin typeface="Rockwell" panose="02060603020205020403" pitchFamily="18" charset="0"/>
              </a:rPr>
              <a:t>Menjelaskan </a:t>
            </a:r>
            <a:r>
              <a:rPr lang="en-US" altLang="id-ID" sz="2700" i="1">
                <a:latin typeface="Rockwell" panose="02060603020205020403" pitchFamily="18" charset="0"/>
              </a:rPr>
              <a:t>trend </a:t>
            </a:r>
            <a:r>
              <a:rPr lang="en-US" altLang="id-ID" sz="2700">
                <a:latin typeface="Rockwell" panose="02060603020205020403" pitchFamily="18" charset="0"/>
              </a:rPr>
              <a:t>teknologi yang telah membuat unjuk kerja yang menjadi fokus rancangan sistem komputer</a:t>
            </a:r>
          </a:p>
          <a:p>
            <a:pPr eaLnBrk="1" hangingPunct="1">
              <a:lnSpc>
                <a:spcPct val="101000"/>
              </a:lnSpc>
              <a:spcBef>
                <a:spcPts val="663"/>
              </a:spcBef>
            </a:pPr>
            <a:r>
              <a:rPr lang="en-US" altLang="id-ID" sz="2700">
                <a:latin typeface="Rockwell" panose="02060603020205020403" pitchFamily="18" charset="0"/>
              </a:rPr>
              <a:t>Meninjau bermacam-macam teknik dan strategi yang digunakan untuk mencapai unjuk kerja yang seimbang dan efisien</a:t>
            </a:r>
          </a:p>
          <a:p>
            <a:pPr eaLnBrk="1" hangingPunct="1">
              <a:lnSpc>
                <a:spcPct val="98000"/>
              </a:lnSpc>
              <a:spcBef>
                <a:spcPts val="663"/>
              </a:spcBef>
            </a:pPr>
            <a:r>
              <a:rPr lang="en-US" altLang="id-ID" sz="2700">
                <a:latin typeface="Rockwell" panose="02060603020205020403" pitchFamily="18" charset="0"/>
              </a:rPr>
              <a:t>Menjelaskan perkembangan Pentium dan PowerPC</a:t>
            </a:r>
          </a:p>
        </p:txBody>
      </p:sp>
      <p:sp>
        <p:nvSpPr>
          <p:cNvPr id="3" name="object 3"/>
          <p:cNvSpPr txBox="1"/>
          <p:nvPr/>
        </p:nvSpPr>
        <p:spPr>
          <a:xfrm>
            <a:off x="290513" y="3944938"/>
            <a:ext cx="365125" cy="371475"/>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3</a:t>
            </a:r>
            <a:r>
              <a:rPr sz="4050" baseline="1051" dirty="0">
                <a:latin typeface="Rockwell"/>
                <a:cs typeface="Rockwell"/>
              </a:rPr>
              <a:t>.</a:t>
            </a:r>
            <a:endParaRPr sz="2700">
              <a:latin typeface="Rockwell"/>
              <a:cs typeface="Rockwell"/>
            </a:endParaRPr>
          </a:p>
        </p:txBody>
      </p:sp>
      <p:sp>
        <p:nvSpPr>
          <p:cNvPr id="2" name="object 2"/>
          <p:cNvSpPr txBox="1"/>
          <p:nvPr/>
        </p:nvSpPr>
        <p:spPr>
          <a:xfrm>
            <a:off x="290513" y="5272088"/>
            <a:ext cx="365125" cy="371475"/>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4</a:t>
            </a:r>
            <a:r>
              <a:rPr sz="4050" baseline="1051" dirty="0">
                <a:latin typeface="Rockwell"/>
                <a:cs typeface="Rockwell"/>
              </a:rPr>
              <a:t>.</a:t>
            </a:r>
            <a:endParaRPr sz="2700">
              <a:latin typeface="Rockwell"/>
              <a:cs typeface="Rockwe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bject 2"/>
          <p:cNvSpPr>
            <a:spLocks noChangeArrowheads="1"/>
          </p:cNvSpPr>
          <p:nvPr/>
        </p:nvSpPr>
        <p:spPr bwMode="auto">
          <a:xfrm>
            <a:off x="133350" y="1460500"/>
            <a:ext cx="9791700" cy="47164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bject 6"/>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979488" y="1268413"/>
            <a:ext cx="8180387" cy="566737"/>
          </a:xfrm>
          <a:prstGeom prst="rect">
            <a:avLst/>
          </a:prstGeom>
        </p:spPr>
        <p:txBody>
          <a:bodyPr lIns="0" tIns="0" rIns="0" bIns="0"/>
          <a:lstStyle/>
          <a:p>
            <a:pPr marL="12700" fontAlgn="auto">
              <a:lnSpc>
                <a:spcPts val="4460"/>
              </a:lnSpc>
              <a:spcBef>
                <a:spcPts val="223"/>
              </a:spcBef>
              <a:spcAft>
                <a:spcPts val="0"/>
              </a:spcAft>
              <a:defRPr/>
            </a:pPr>
            <a:r>
              <a:rPr sz="4250" b="1" dirty="0">
                <a:latin typeface="Rockwell"/>
                <a:cs typeface="Rockwell"/>
              </a:rPr>
              <a:t>Evo</a:t>
            </a:r>
            <a:r>
              <a:rPr sz="4250" b="1" spc="-9" dirty="0">
                <a:latin typeface="Rockwell"/>
                <a:cs typeface="Rockwell"/>
              </a:rPr>
              <a:t>l</a:t>
            </a:r>
            <a:r>
              <a:rPr sz="4250" b="1" spc="-14" dirty="0">
                <a:latin typeface="Rockwell"/>
                <a:cs typeface="Rockwell"/>
              </a:rPr>
              <a:t>u</a:t>
            </a:r>
            <a:r>
              <a:rPr sz="4250" b="1" dirty="0">
                <a:latin typeface="Rockwell"/>
                <a:cs typeface="Rockwell"/>
              </a:rPr>
              <a:t>si d</a:t>
            </a:r>
            <a:r>
              <a:rPr sz="4250" b="1" spc="-4" dirty="0">
                <a:latin typeface="Rockwell"/>
                <a:cs typeface="Rockwell"/>
              </a:rPr>
              <a:t>a</a:t>
            </a:r>
            <a:r>
              <a:rPr sz="4250" b="1" dirty="0">
                <a:latin typeface="Rockwell"/>
                <a:cs typeface="Rockwell"/>
              </a:rPr>
              <a:t>n </a:t>
            </a:r>
            <a:r>
              <a:rPr sz="4250" b="1" spc="-4" dirty="0">
                <a:latin typeface="Rockwell"/>
                <a:cs typeface="Rockwell"/>
              </a:rPr>
              <a:t>K</a:t>
            </a:r>
            <a:r>
              <a:rPr sz="4250" b="1" dirty="0">
                <a:latin typeface="Rockwell"/>
                <a:cs typeface="Rockwell"/>
              </a:rPr>
              <a:t>i</a:t>
            </a:r>
            <a:r>
              <a:rPr sz="4250" b="1" spc="-14" dirty="0">
                <a:latin typeface="Rockwell"/>
                <a:cs typeface="Rockwell"/>
              </a:rPr>
              <a:t>n</a:t>
            </a:r>
            <a:r>
              <a:rPr sz="4250" b="1" dirty="0">
                <a:latin typeface="Rockwell"/>
                <a:cs typeface="Rockwell"/>
              </a:rPr>
              <a:t>e</a:t>
            </a:r>
            <a:r>
              <a:rPr sz="4250" b="1" spc="-4" dirty="0">
                <a:latin typeface="Rockwell"/>
                <a:cs typeface="Rockwell"/>
              </a:rPr>
              <a:t>r</a:t>
            </a:r>
            <a:r>
              <a:rPr sz="4250" b="1" dirty="0">
                <a:latin typeface="Rockwell"/>
                <a:cs typeface="Rockwell"/>
              </a:rPr>
              <a:t>ja </a:t>
            </a:r>
            <a:r>
              <a:rPr sz="4250" b="1" spc="-4" dirty="0">
                <a:latin typeface="Rockwell"/>
                <a:cs typeface="Rockwell"/>
              </a:rPr>
              <a:t>K</a:t>
            </a:r>
            <a:r>
              <a:rPr sz="4250" b="1" dirty="0">
                <a:latin typeface="Rockwell"/>
                <a:cs typeface="Rockwell"/>
              </a:rPr>
              <a:t>o</a:t>
            </a:r>
            <a:r>
              <a:rPr sz="4250" b="1" spc="-14" dirty="0">
                <a:latin typeface="Rockwell"/>
                <a:cs typeface="Rockwell"/>
              </a:rPr>
              <a:t>m</a:t>
            </a:r>
            <a:r>
              <a:rPr sz="4250" b="1" dirty="0">
                <a:latin typeface="Rockwell"/>
                <a:cs typeface="Rockwell"/>
              </a:rPr>
              <a:t>pu</a:t>
            </a:r>
            <a:r>
              <a:rPr sz="4250" b="1" spc="-4" dirty="0">
                <a:latin typeface="Rockwell"/>
                <a:cs typeface="Rockwell"/>
              </a:rPr>
              <a:t>t</a:t>
            </a:r>
            <a:r>
              <a:rPr sz="4250" b="1" dirty="0">
                <a:latin typeface="Rockwell"/>
                <a:cs typeface="Rockwell"/>
              </a:rPr>
              <a:t>er</a:t>
            </a:r>
            <a:endParaRPr sz="4250">
              <a:latin typeface="Rockwell"/>
              <a:cs typeface="Rockwell"/>
            </a:endParaRPr>
          </a:p>
        </p:txBody>
      </p:sp>
      <p:sp>
        <p:nvSpPr>
          <p:cNvPr id="4" name="object 4"/>
          <p:cNvSpPr txBox="1"/>
          <p:nvPr/>
        </p:nvSpPr>
        <p:spPr>
          <a:xfrm>
            <a:off x="1165225" y="3757613"/>
            <a:ext cx="2251075" cy="663575"/>
          </a:xfrm>
          <a:prstGeom prst="rect">
            <a:avLst/>
          </a:prstGeom>
        </p:spPr>
        <p:txBody>
          <a:bodyPr lIns="0" tIns="0" rIns="0" bIns="0"/>
          <a:lstStyle/>
          <a:p>
            <a:pPr marL="12700" fontAlgn="auto">
              <a:lnSpc>
                <a:spcPts val="5230"/>
              </a:lnSpc>
              <a:spcBef>
                <a:spcPts val="261"/>
              </a:spcBef>
              <a:spcAft>
                <a:spcPts val="0"/>
              </a:spcAft>
              <a:defRPr/>
            </a:pPr>
            <a:r>
              <a:rPr sz="5000" b="1" dirty="0">
                <a:latin typeface="Rockwell"/>
                <a:cs typeface="Rockwell"/>
              </a:rPr>
              <a:t>B</a:t>
            </a:r>
            <a:r>
              <a:rPr sz="5000" b="1" spc="-4" dirty="0">
                <a:latin typeface="Rockwell"/>
                <a:cs typeface="Rockwell"/>
              </a:rPr>
              <a:t>ette</a:t>
            </a:r>
            <a:r>
              <a:rPr sz="5000" b="1" dirty="0">
                <a:latin typeface="Rockwell"/>
                <a:cs typeface="Rockwell"/>
              </a:rPr>
              <a:t>r,</a:t>
            </a:r>
            <a:endParaRPr sz="5000">
              <a:latin typeface="Rockwell"/>
              <a:cs typeface="Rockwell"/>
            </a:endParaRPr>
          </a:p>
        </p:txBody>
      </p:sp>
      <p:sp>
        <p:nvSpPr>
          <p:cNvPr id="3" name="object 3"/>
          <p:cNvSpPr txBox="1"/>
          <p:nvPr/>
        </p:nvSpPr>
        <p:spPr>
          <a:xfrm>
            <a:off x="3454400" y="3757613"/>
            <a:ext cx="2330450" cy="663575"/>
          </a:xfrm>
          <a:prstGeom prst="rect">
            <a:avLst/>
          </a:prstGeom>
        </p:spPr>
        <p:txBody>
          <a:bodyPr lIns="0" tIns="0" rIns="0" bIns="0"/>
          <a:lstStyle/>
          <a:p>
            <a:pPr marL="12700" fontAlgn="auto">
              <a:lnSpc>
                <a:spcPts val="5230"/>
              </a:lnSpc>
              <a:spcBef>
                <a:spcPts val="261"/>
              </a:spcBef>
              <a:spcAft>
                <a:spcPts val="0"/>
              </a:spcAft>
              <a:defRPr/>
            </a:pPr>
            <a:r>
              <a:rPr sz="5000" b="1" spc="-9" dirty="0">
                <a:latin typeface="Rockwell"/>
                <a:cs typeface="Rockwell"/>
              </a:rPr>
              <a:t>F</a:t>
            </a:r>
            <a:r>
              <a:rPr sz="5000" b="1" spc="-4" dirty="0">
                <a:latin typeface="Rockwell"/>
                <a:cs typeface="Rockwell"/>
              </a:rPr>
              <a:t>a</a:t>
            </a:r>
            <a:r>
              <a:rPr sz="5000" b="1" dirty="0">
                <a:latin typeface="Rockwell"/>
                <a:cs typeface="Rockwell"/>
              </a:rPr>
              <a:t>s</a:t>
            </a:r>
            <a:r>
              <a:rPr sz="5000" b="1" spc="-4" dirty="0">
                <a:latin typeface="Rockwell"/>
                <a:cs typeface="Rockwell"/>
              </a:rPr>
              <a:t>te</a:t>
            </a:r>
            <a:r>
              <a:rPr sz="5000" b="1" dirty="0">
                <a:latin typeface="Rockwell"/>
                <a:cs typeface="Rockwell"/>
              </a:rPr>
              <a:t>r,</a:t>
            </a:r>
            <a:endParaRPr sz="5000">
              <a:latin typeface="Rockwell"/>
              <a:cs typeface="Rockwell"/>
            </a:endParaRPr>
          </a:p>
        </p:txBody>
      </p:sp>
      <p:sp>
        <p:nvSpPr>
          <p:cNvPr id="2" name="object 2"/>
          <p:cNvSpPr txBox="1"/>
          <p:nvPr/>
        </p:nvSpPr>
        <p:spPr>
          <a:xfrm>
            <a:off x="5822950" y="3757613"/>
            <a:ext cx="3168650" cy="663575"/>
          </a:xfrm>
          <a:prstGeom prst="rect">
            <a:avLst/>
          </a:prstGeom>
        </p:spPr>
        <p:txBody>
          <a:bodyPr lIns="0" tIns="0" rIns="0" bIns="0"/>
          <a:lstStyle/>
          <a:p>
            <a:pPr marL="12700" fontAlgn="auto">
              <a:lnSpc>
                <a:spcPts val="5230"/>
              </a:lnSpc>
              <a:spcBef>
                <a:spcPts val="261"/>
              </a:spcBef>
              <a:spcAft>
                <a:spcPts val="0"/>
              </a:spcAft>
              <a:defRPr/>
            </a:pPr>
            <a:r>
              <a:rPr sz="5000" b="1" spc="-4" dirty="0">
                <a:latin typeface="Rockwell"/>
                <a:cs typeface="Rockwell"/>
              </a:rPr>
              <a:t>C</a:t>
            </a:r>
            <a:r>
              <a:rPr sz="5000" b="1" dirty="0">
                <a:latin typeface="Rockwell"/>
                <a:cs typeface="Rockwell"/>
              </a:rPr>
              <a:t>h</a:t>
            </a:r>
            <a:r>
              <a:rPr sz="5000" b="1" spc="-4" dirty="0">
                <a:latin typeface="Rockwell"/>
                <a:cs typeface="Rockwell"/>
              </a:rPr>
              <a:t>ea</a:t>
            </a:r>
            <a:r>
              <a:rPr sz="5000" b="1" dirty="0">
                <a:latin typeface="Rockwell"/>
                <a:cs typeface="Rockwell"/>
              </a:rPr>
              <a:t>p</a:t>
            </a:r>
            <a:r>
              <a:rPr sz="5000" b="1" spc="-4" dirty="0">
                <a:latin typeface="Rockwell"/>
                <a:cs typeface="Rockwell"/>
              </a:rPr>
              <a:t>e</a:t>
            </a:r>
            <a:r>
              <a:rPr sz="5000" b="1" dirty="0">
                <a:latin typeface="Rockwell"/>
                <a:cs typeface="Rockwell"/>
              </a:rPr>
              <a:t>r?</a:t>
            </a:r>
            <a:endParaRPr sz="5000">
              <a:latin typeface="Rockwell"/>
              <a:cs typeface="Rockwe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bject 8"/>
          <p:cNvSpPr>
            <a:spLocks noChangeArrowheads="1"/>
          </p:cNvSpPr>
          <p:nvPr/>
        </p:nvSpPr>
        <p:spPr bwMode="auto">
          <a:xfrm>
            <a:off x="0" y="906463"/>
            <a:ext cx="10056813" cy="1046162"/>
          </a:xfrm>
          <a:custGeom>
            <a:avLst/>
            <a:gdLst>
              <a:gd name="T0" fmla="*/ 0 w 10056875"/>
              <a:gd name="T1" fmla="*/ 0 h 1045463"/>
              <a:gd name="T2" fmla="*/ 10056875 w 10056875"/>
              <a:gd name="T3" fmla="*/ 1045463 h 1045463"/>
            </a:gdLst>
            <a:ahLst/>
            <a:cxnLst/>
            <a:rect l="T0" t="T1" r="T2" b="T3"/>
            <a:pathLst>
              <a:path w="10056875" h="1045463">
                <a:moveTo>
                  <a:pt x="0" y="1045463"/>
                </a:moveTo>
                <a:lnTo>
                  <a:pt x="10056875" y="1045463"/>
                </a:lnTo>
                <a:lnTo>
                  <a:pt x="10056875" y="0"/>
                </a:lnTo>
                <a:lnTo>
                  <a:pt x="0" y="0"/>
                </a:lnTo>
                <a:lnTo>
                  <a:pt x="0" y="1045463"/>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7" name="object 7"/>
          <p:cNvSpPr txBox="1"/>
          <p:nvPr/>
        </p:nvSpPr>
        <p:spPr>
          <a:xfrm>
            <a:off x="1971675" y="1179513"/>
            <a:ext cx="6194425" cy="566737"/>
          </a:xfrm>
          <a:prstGeom prst="rect">
            <a:avLst/>
          </a:prstGeom>
        </p:spPr>
        <p:txBody>
          <a:bodyPr lIns="0" tIns="0" rIns="0" bIns="0"/>
          <a:lstStyle/>
          <a:p>
            <a:pPr marL="12700" fontAlgn="auto">
              <a:lnSpc>
                <a:spcPts val="4460"/>
              </a:lnSpc>
              <a:spcBef>
                <a:spcPts val="223"/>
              </a:spcBef>
              <a:spcAft>
                <a:spcPts val="0"/>
              </a:spcAft>
              <a:defRPr/>
            </a:pPr>
            <a:r>
              <a:rPr sz="4250" b="1" dirty="0">
                <a:latin typeface="Rockwell"/>
                <a:cs typeface="Rockwell"/>
              </a:rPr>
              <a:t>E</a:t>
            </a:r>
            <a:r>
              <a:rPr sz="4250" b="1" spc="-4" dirty="0">
                <a:latin typeface="Rockwell"/>
                <a:cs typeface="Rockwell"/>
              </a:rPr>
              <a:t>N</a:t>
            </a:r>
            <a:r>
              <a:rPr sz="4250" b="1" spc="-9" dirty="0">
                <a:latin typeface="Rockwell"/>
                <a:cs typeface="Rockwell"/>
              </a:rPr>
              <a:t>I</a:t>
            </a:r>
            <a:r>
              <a:rPr sz="4250" b="1" dirty="0">
                <a:latin typeface="Rockwell"/>
                <a:cs typeface="Rockwell"/>
              </a:rPr>
              <a:t>A</a:t>
            </a:r>
            <a:r>
              <a:rPr sz="4250" b="1" spc="-4" dirty="0">
                <a:latin typeface="Rockwell"/>
                <a:cs typeface="Rockwell"/>
              </a:rPr>
              <a:t>C-</a:t>
            </a:r>
            <a:r>
              <a:rPr sz="4250" b="1" spc="-9" dirty="0">
                <a:latin typeface="Rockwell"/>
                <a:cs typeface="Rockwell"/>
              </a:rPr>
              <a:t>L</a:t>
            </a:r>
            <a:r>
              <a:rPr sz="4250" b="1" spc="-4" dirty="0">
                <a:latin typeface="Rockwell"/>
                <a:cs typeface="Rockwell"/>
              </a:rPr>
              <a:t>a</a:t>
            </a:r>
            <a:r>
              <a:rPr sz="4250" b="1" spc="4" dirty="0">
                <a:latin typeface="Rockwell"/>
                <a:cs typeface="Rockwell"/>
              </a:rPr>
              <a:t>t</a:t>
            </a:r>
            <a:r>
              <a:rPr sz="4250" b="1" spc="-4" dirty="0">
                <a:latin typeface="Rockwell"/>
                <a:cs typeface="Rockwell"/>
              </a:rPr>
              <a:t>a</a:t>
            </a:r>
            <a:r>
              <a:rPr sz="4250" b="1" dirty="0">
                <a:latin typeface="Rockwell"/>
                <a:cs typeface="Rockwell"/>
              </a:rPr>
              <a:t>r Bel</a:t>
            </a:r>
            <a:r>
              <a:rPr sz="4250" b="1" spc="-4" dirty="0">
                <a:latin typeface="Rockwell"/>
                <a:cs typeface="Rockwell"/>
              </a:rPr>
              <a:t>a</a:t>
            </a:r>
            <a:r>
              <a:rPr sz="4250" b="1" spc="-9" dirty="0">
                <a:latin typeface="Rockwell"/>
                <a:cs typeface="Rockwell"/>
              </a:rPr>
              <a:t>k</a:t>
            </a:r>
            <a:r>
              <a:rPr sz="4250" b="1" spc="-4" dirty="0">
                <a:latin typeface="Rockwell"/>
                <a:cs typeface="Rockwell"/>
              </a:rPr>
              <a:t>a</a:t>
            </a:r>
            <a:r>
              <a:rPr sz="4250" b="1" dirty="0">
                <a:latin typeface="Rockwell"/>
                <a:cs typeface="Rockwell"/>
              </a:rPr>
              <a:t>ng</a:t>
            </a:r>
            <a:endParaRPr sz="4250">
              <a:latin typeface="Rockwell"/>
              <a:cs typeface="Rockwell"/>
            </a:endParaRPr>
          </a:p>
        </p:txBody>
      </p:sp>
      <p:sp>
        <p:nvSpPr>
          <p:cNvPr id="6" name="object 6"/>
          <p:cNvSpPr txBox="1"/>
          <p:nvPr/>
        </p:nvSpPr>
        <p:spPr>
          <a:xfrm>
            <a:off x="290513" y="2160588"/>
            <a:ext cx="200025" cy="1865312"/>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p:txBody>
      </p:sp>
      <p:sp>
        <p:nvSpPr>
          <p:cNvPr id="9221" name="object 5"/>
          <p:cNvSpPr txBox="1">
            <a:spLocks noChangeArrowheads="1"/>
          </p:cNvSpPr>
          <p:nvPr/>
        </p:nvSpPr>
        <p:spPr bwMode="auto">
          <a:xfrm>
            <a:off x="822325" y="2160588"/>
            <a:ext cx="832485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i="1" baseline="1000">
                <a:latin typeface="Rockwell" panose="02060603020205020403" pitchFamily="18" charset="0"/>
              </a:rPr>
              <a:t>Electronic Numerical Integrator And Computer</a:t>
            </a:r>
            <a:endParaRPr lang="en-US" altLang="id-ID" sz="2700">
              <a:latin typeface="Rockwell" panose="02060603020205020403" pitchFamily="18" charset="0"/>
            </a:endParaRPr>
          </a:p>
          <a:p>
            <a:pPr eaLnBrk="1" hangingPunct="1">
              <a:lnSpc>
                <a:spcPct val="98000"/>
              </a:lnSpc>
              <a:spcBef>
                <a:spcPts val="613"/>
              </a:spcBef>
            </a:pPr>
            <a:r>
              <a:rPr lang="en-US" altLang="id-ID" sz="2700">
                <a:latin typeface="Rockwell" panose="02060603020205020403" pitchFamily="18" charset="0"/>
              </a:rPr>
              <a:t>Eckert and Mauchly</a:t>
            </a:r>
          </a:p>
          <a:p>
            <a:pPr eaLnBrk="1" hangingPunct="1">
              <a:lnSpc>
                <a:spcPct val="98000"/>
              </a:lnSpc>
              <a:spcBef>
                <a:spcPts val="750"/>
              </a:spcBef>
            </a:pPr>
            <a:r>
              <a:rPr lang="en-US" altLang="id-ID" sz="2700">
                <a:latin typeface="Rockwell" panose="02060603020205020403" pitchFamily="18" charset="0"/>
              </a:rPr>
              <a:t>University of Pennsylvania</a:t>
            </a:r>
          </a:p>
          <a:p>
            <a:pPr eaLnBrk="1" hangingPunct="1">
              <a:lnSpc>
                <a:spcPct val="101000"/>
              </a:lnSpc>
              <a:spcBef>
                <a:spcPts val="738"/>
              </a:spcBef>
            </a:pPr>
            <a:r>
              <a:rPr lang="en-US" altLang="id-ID" sz="2700">
                <a:latin typeface="Rockwell" panose="02060603020205020403" pitchFamily="18" charset="0"/>
              </a:rPr>
              <a:t>Ide awal: Pembuatan jarak dan tabel lintasan peluru kendali senjata baru oleh Angkatan Darat AS.</a:t>
            </a:r>
          </a:p>
          <a:p>
            <a:pPr eaLnBrk="1" hangingPunct="1">
              <a:lnSpc>
                <a:spcPct val="98000"/>
              </a:lnSpc>
              <a:spcBef>
                <a:spcPts val="663"/>
              </a:spcBef>
            </a:pPr>
            <a:r>
              <a:rPr lang="en-US" altLang="id-ID" sz="2700">
                <a:latin typeface="Rockwell" panose="02060603020205020403" pitchFamily="18" charset="0"/>
              </a:rPr>
              <a:t>Dimulai tahun 1943 tepatnya 17 Mei 1943</a:t>
            </a:r>
          </a:p>
          <a:p>
            <a:pPr eaLnBrk="1" hangingPunct="1">
              <a:lnSpc>
                <a:spcPct val="98000"/>
              </a:lnSpc>
              <a:spcBef>
                <a:spcPts val="750"/>
              </a:spcBef>
            </a:pPr>
            <a:r>
              <a:rPr lang="en-US" altLang="id-ID" sz="2700">
                <a:latin typeface="Rockwell" panose="02060603020205020403" pitchFamily="18" charset="0"/>
              </a:rPr>
              <a:t>Selesai tahun 1946</a:t>
            </a:r>
          </a:p>
          <a:p>
            <a:pPr eaLnBrk="1" hangingPunct="1">
              <a:lnSpc>
                <a:spcPct val="98000"/>
              </a:lnSpc>
              <a:spcBef>
                <a:spcPts val="650"/>
              </a:spcBef>
            </a:pPr>
            <a:r>
              <a:rPr lang="en-US" altLang="id-ID" sz="2300" i="1">
                <a:latin typeface="Rockwell" panose="02060603020205020403" pitchFamily="18" charset="0"/>
              </a:rPr>
              <a:t>Sangat terlambat untuk digunakan dalam PD II</a:t>
            </a:r>
            <a:endParaRPr lang="en-US" altLang="id-ID" sz="2300">
              <a:latin typeface="Rockwell" panose="02060603020205020403" pitchFamily="18" charset="0"/>
            </a:endParaRPr>
          </a:p>
          <a:p>
            <a:pPr eaLnBrk="1" hangingPunct="1">
              <a:lnSpc>
                <a:spcPct val="98000"/>
              </a:lnSpc>
              <a:spcBef>
                <a:spcPts val="750"/>
              </a:spcBef>
            </a:pPr>
            <a:r>
              <a:rPr lang="en-US" altLang="id-ID" sz="2700">
                <a:latin typeface="Rockwell" panose="02060603020205020403" pitchFamily="18" charset="0"/>
              </a:rPr>
              <a:t>Digunakan sampai tahun 1955</a:t>
            </a:r>
          </a:p>
        </p:txBody>
      </p:sp>
      <p:sp>
        <p:nvSpPr>
          <p:cNvPr id="4" name="object 4"/>
          <p:cNvSpPr txBox="1"/>
          <p:nvPr/>
        </p:nvSpPr>
        <p:spPr>
          <a:xfrm>
            <a:off x="290513" y="4567238"/>
            <a:ext cx="200025" cy="8699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p:txBody>
      </p:sp>
      <p:sp>
        <p:nvSpPr>
          <p:cNvPr id="3" name="object 3"/>
          <p:cNvSpPr txBox="1"/>
          <p:nvPr/>
        </p:nvSpPr>
        <p:spPr>
          <a:xfrm>
            <a:off x="611188" y="5545138"/>
            <a:ext cx="220662" cy="327025"/>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p:txBody>
      </p:sp>
      <p:sp>
        <p:nvSpPr>
          <p:cNvPr id="2" name="object 2"/>
          <p:cNvSpPr txBox="1"/>
          <p:nvPr/>
        </p:nvSpPr>
        <p:spPr>
          <a:xfrm>
            <a:off x="290513" y="5995988"/>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bject 12"/>
          <p:cNvSpPr>
            <a:spLocks noChangeArrowheads="1"/>
          </p:cNvSpPr>
          <p:nvPr/>
        </p:nvSpPr>
        <p:spPr bwMode="auto">
          <a:xfrm>
            <a:off x="0" y="906463"/>
            <a:ext cx="10056813" cy="1046162"/>
          </a:xfrm>
          <a:custGeom>
            <a:avLst/>
            <a:gdLst>
              <a:gd name="T0" fmla="*/ 0 w 10056875"/>
              <a:gd name="T1" fmla="*/ 0 h 1045463"/>
              <a:gd name="T2" fmla="*/ 10056875 w 10056875"/>
              <a:gd name="T3" fmla="*/ 1045463 h 1045463"/>
            </a:gdLst>
            <a:ahLst/>
            <a:cxnLst/>
            <a:rect l="T0" t="T1" r="T2" b="T3"/>
            <a:pathLst>
              <a:path w="10056875" h="1045463">
                <a:moveTo>
                  <a:pt x="0" y="1045463"/>
                </a:moveTo>
                <a:lnTo>
                  <a:pt x="10056875" y="1045463"/>
                </a:lnTo>
                <a:lnTo>
                  <a:pt x="10056875" y="0"/>
                </a:lnTo>
                <a:lnTo>
                  <a:pt x="0" y="0"/>
                </a:lnTo>
                <a:lnTo>
                  <a:pt x="0" y="1045463"/>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1" name="object 11"/>
          <p:cNvSpPr txBox="1"/>
          <p:nvPr/>
        </p:nvSpPr>
        <p:spPr>
          <a:xfrm>
            <a:off x="3059113" y="1179513"/>
            <a:ext cx="4017962" cy="566737"/>
          </a:xfrm>
          <a:prstGeom prst="rect">
            <a:avLst/>
          </a:prstGeom>
        </p:spPr>
        <p:txBody>
          <a:bodyPr lIns="0" tIns="0" rIns="0" bIns="0"/>
          <a:lstStyle/>
          <a:p>
            <a:pPr marL="12700" fontAlgn="auto">
              <a:lnSpc>
                <a:spcPts val="4460"/>
              </a:lnSpc>
              <a:spcBef>
                <a:spcPts val="223"/>
              </a:spcBef>
              <a:spcAft>
                <a:spcPts val="0"/>
              </a:spcAft>
              <a:defRPr/>
            </a:pPr>
            <a:r>
              <a:rPr sz="4250" b="1" dirty="0">
                <a:latin typeface="Rockwell"/>
                <a:cs typeface="Rockwell"/>
              </a:rPr>
              <a:t>E</a:t>
            </a:r>
            <a:r>
              <a:rPr sz="4250" b="1" spc="-4" dirty="0">
                <a:latin typeface="Rockwell"/>
                <a:cs typeface="Rockwell"/>
              </a:rPr>
              <a:t>N</a:t>
            </a:r>
            <a:r>
              <a:rPr sz="4250" b="1" spc="-9" dirty="0">
                <a:latin typeface="Rockwell"/>
                <a:cs typeface="Rockwell"/>
              </a:rPr>
              <a:t>I</a:t>
            </a:r>
            <a:r>
              <a:rPr sz="4250" b="1" dirty="0">
                <a:latin typeface="Rockwell"/>
                <a:cs typeface="Rockwell"/>
              </a:rPr>
              <a:t>A</a:t>
            </a:r>
            <a:r>
              <a:rPr sz="4250" b="1" spc="-4" dirty="0">
                <a:latin typeface="Rockwell"/>
                <a:cs typeface="Rockwell"/>
              </a:rPr>
              <a:t>C-</a:t>
            </a:r>
            <a:r>
              <a:rPr sz="4250" b="1" dirty="0">
                <a:latin typeface="Rockwell"/>
                <a:cs typeface="Rockwell"/>
              </a:rPr>
              <a:t>De</a:t>
            </a:r>
            <a:r>
              <a:rPr sz="4250" b="1" spc="-4" dirty="0">
                <a:latin typeface="Rockwell"/>
                <a:cs typeface="Rockwell"/>
              </a:rPr>
              <a:t>ta</a:t>
            </a:r>
            <a:r>
              <a:rPr sz="4250" b="1" dirty="0">
                <a:latin typeface="Rockwell"/>
                <a:cs typeface="Rockwell"/>
              </a:rPr>
              <a:t>ils</a:t>
            </a:r>
            <a:endParaRPr sz="4250">
              <a:latin typeface="Rockwell"/>
              <a:cs typeface="Rockwell"/>
            </a:endParaRPr>
          </a:p>
        </p:txBody>
      </p:sp>
      <p:sp>
        <p:nvSpPr>
          <p:cNvPr id="10" name="object 10"/>
          <p:cNvSpPr txBox="1"/>
          <p:nvPr/>
        </p:nvSpPr>
        <p:spPr>
          <a:xfrm>
            <a:off x="290513" y="2108200"/>
            <a:ext cx="200025" cy="8667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p:txBody>
      </p:sp>
      <p:sp>
        <p:nvSpPr>
          <p:cNvPr id="10245" name="object 9"/>
          <p:cNvSpPr txBox="1">
            <a:spLocks noChangeArrowheads="1"/>
          </p:cNvSpPr>
          <p:nvPr/>
        </p:nvSpPr>
        <p:spPr bwMode="auto">
          <a:xfrm>
            <a:off x="822325" y="2108200"/>
            <a:ext cx="695325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Decimal (not binary)</a:t>
            </a:r>
            <a:endParaRPr lang="en-US" altLang="id-ID" sz="2700">
              <a:latin typeface="Rockwell" panose="02060603020205020403" pitchFamily="18" charset="0"/>
            </a:endParaRPr>
          </a:p>
          <a:p>
            <a:pPr eaLnBrk="1" hangingPunct="1">
              <a:lnSpc>
                <a:spcPct val="101000"/>
              </a:lnSpc>
              <a:spcBef>
                <a:spcPts val="600"/>
              </a:spcBef>
            </a:pPr>
            <a:r>
              <a:rPr lang="en-US" altLang="id-ID" sz="2700">
                <a:latin typeface="Rockwell" panose="02060603020205020403" pitchFamily="18" charset="0"/>
              </a:rPr>
              <a:t>20 akumulator masing-masing menampung desimal</a:t>
            </a:r>
          </a:p>
          <a:p>
            <a:pPr eaLnBrk="1" hangingPunct="1">
              <a:lnSpc>
                <a:spcPct val="98000"/>
              </a:lnSpc>
              <a:spcBef>
                <a:spcPts val="663"/>
              </a:spcBef>
            </a:pPr>
            <a:r>
              <a:rPr lang="en-US" altLang="id-ID" sz="2700">
                <a:latin typeface="Rockwell" panose="02060603020205020403" pitchFamily="18" charset="0"/>
              </a:rPr>
              <a:t>Diprogram secara manual dengan switch</a:t>
            </a:r>
          </a:p>
        </p:txBody>
      </p:sp>
      <p:sp>
        <p:nvSpPr>
          <p:cNvPr id="8" name="object 8"/>
          <p:cNvSpPr txBox="1"/>
          <p:nvPr/>
        </p:nvSpPr>
        <p:spPr>
          <a:xfrm>
            <a:off x="7788275" y="2603500"/>
            <a:ext cx="1277938" cy="371475"/>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1</a:t>
            </a:r>
            <a:r>
              <a:rPr sz="4050" baseline="1051" dirty="0">
                <a:latin typeface="Rockwell"/>
                <a:cs typeface="Rockwell"/>
              </a:rPr>
              <a:t>0</a:t>
            </a:r>
            <a:r>
              <a:rPr sz="4050" spc="29" baseline="1051" dirty="0">
                <a:latin typeface="Rockwell"/>
                <a:cs typeface="Rockwell"/>
              </a:rPr>
              <a:t> </a:t>
            </a:r>
            <a:r>
              <a:rPr sz="4050" baseline="1051" dirty="0">
                <a:latin typeface="Rockwell"/>
                <a:cs typeface="Rockwell"/>
              </a:rPr>
              <a:t>d</a:t>
            </a:r>
            <a:r>
              <a:rPr sz="4050" spc="-4" baseline="1051" dirty="0">
                <a:latin typeface="Rockwell"/>
                <a:cs typeface="Rockwell"/>
              </a:rPr>
              <a:t>i</a:t>
            </a:r>
            <a:r>
              <a:rPr sz="4050" baseline="1051" dirty="0">
                <a:latin typeface="Rockwell"/>
                <a:cs typeface="Rockwell"/>
              </a:rPr>
              <a:t>g</a:t>
            </a:r>
            <a:r>
              <a:rPr sz="4050" spc="-4" baseline="1051" dirty="0">
                <a:latin typeface="Rockwell"/>
                <a:cs typeface="Rockwell"/>
              </a:rPr>
              <a:t>i</a:t>
            </a:r>
            <a:r>
              <a:rPr sz="4050" baseline="1051" dirty="0">
                <a:latin typeface="Rockwell"/>
                <a:cs typeface="Rockwell"/>
              </a:rPr>
              <a:t>t</a:t>
            </a:r>
            <a:endParaRPr sz="2700">
              <a:latin typeface="Rockwell"/>
              <a:cs typeface="Rockwell"/>
            </a:endParaRPr>
          </a:p>
        </p:txBody>
      </p:sp>
      <p:sp>
        <p:nvSpPr>
          <p:cNvPr id="7" name="object 7"/>
          <p:cNvSpPr txBox="1"/>
          <p:nvPr/>
        </p:nvSpPr>
        <p:spPr>
          <a:xfrm>
            <a:off x="290513" y="3517900"/>
            <a:ext cx="200025" cy="868363"/>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p:txBody>
      </p:sp>
      <p:sp>
        <p:nvSpPr>
          <p:cNvPr id="10248" name="object 6"/>
          <p:cNvSpPr txBox="1">
            <a:spLocks noChangeArrowheads="1"/>
          </p:cNvSpPr>
          <p:nvPr/>
        </p:nvSpPr>
        <p:spPr bwMode="auto">
          <a:xfrm>
            <a:off x="822325" y="4014788"/>
            <a:ext cx="6557963"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17.468 tabung vakum, 7200 Diode Kristal</a:t>
            </a:r>
            <a:endParaRPr lang="en-US" altLang="id-ID" sz="2700">
              <a:latin typeface="Rockwell" panose="02060603020205020403" pitchFamily="18" charset="0"/>
            </a:endParaRPr>
          </a:p>
          <a:p>
            <a:pPr eaLnBrk="1" hangingPunct="1">
              <a:lnSpc>
                <a:spcPct val="98000"/>
              </a:lnSpc>
            </a:pPr>
            <a:r>
              <a:rPr lang="en-US" altLang="id-ID" sz="2700">
                <a:latin typeface="Rockwell" panose="02060603020205020403" pitchFamily="18" charset="0"/>
              </a:rPr>
              <a:t>sambungan yang disolder manual.</a:t>
            </a:r>
          </a:p>
          <a:p>
            <a:pPr eaLnBrk="1" hangingPunct="1">
              <a:lnSpc>
                <a:spcPct val="98000"/>
              </a:lnSpc>
              <a:spcBef>
                <a:spcPts val="738"/>
              </a:spcBef>
            </a:pPr>
            <a:r>
              <a:rPr lang="en-US" altLang="id-ID" sz="2700">
                <a:latin typeface="Rockwell" panose="02060603020205020403" pitchFamily="18" charset="0"/>
              </a:rPr>
              <a:t>27-30 tons</a:t>
            </a:r>
          </a:p>
          <a:p>
            <a:pPr eaLnBrk="1" hangingPunct="1">
              <a:lnSpc>
                <a:spcPct val="98000"/>
              </a:lnSpc>
              <a:spcBef>
                <a:spcPts val="750"/>
              </a:spcBef>
            </a:pPr>
            <a:r>
              <a:rPr lang="en-US" altLang="id-ID" sz="2700">
                <a:latin typeface="Rockwell" panose="02060603020205020403" pitchFamily="18" charset="0"/>
              </a:rPr>
              <a:t>15,000 meter persegi</a:t>
            </a:r>
          </a:p>
          <a:p>
            <a:pPr eaLnBrk="1" hangingPunct="1">
              <a:lnSpc>
                <a:spcPct val="98000"/>
              </a:lnSpc>
              <a:spcBef>
                <a:spcPts val="750"/>
              </a:spcBef>
            </a:pPr>
            <a:r>
              <a:rPr lang="en-US" altLang="id-ID" sz="2700">
                <a:latin typeface="Rockwell" panose="02060603020205020403" pitchFamily="18" charset="0"/>
              </a:rPr>
              <a:t>160 kW konsumsi dayanya</a:t>
            </a:r>
          </a:p>
          <a:p>
            <a:pPr eaLnBrk="1" hangingPunct="1">
              <a:lnSpc>
                <a:spcPct val="98000"/>
              </a:lnSpc>
              <a:spcBef>
                <a:spcPts val="738"/>
              </a:spcBef>
            </a:pPr>
            <a:r>
              <a:rPr lang="en-US" altLang="id-ID" sz="2700">
                <a:latin typeface="Rockwell" panose="02060603020205020403" pitchFamily="18" charset="0"/>
              </a:rPr>
              <a:t>5,000 operasi penambahan / detik</a:t>
            </a:r>
          </a:p>
        </p:txBody>
      </p:sp>
      <p:sp>
        <p:nvSpPr>
          <p:cNvPr id="5" name="object 5"/>
          <p:cNvSpPr txBox="1"/>
          <p:nvPr/>
        </p:nvSpPr>
        <p:spPr>
          <a:xfrm>
            <a:off x="7389813" y="4014788"/>
            <a:ext cx="676275" cy="371475"/>
          </a:xfrm>
          <a:prstGeom prst="rect">
            <a:avLst/>
          </a:prstGeom>
        </p:spPr>
        <p:txBody>
          <a:bodyPr lIns="0" tIns="0" rIns="0" bIns="0"/>
          <a:lstStyle/>
          <a:p>
            <a:pPr marL="12700" fontAlgn="auto">
              <a:lnSpc>
                <a:spcPts val="2910"/>
              </a:lnSpc>
              <a:spcBef>
                <a:spcPts val="145"/>
              </a:spcBef>
              <a:spcAft>
                <a:spcPts val="0"/>
              </a:spcAft>
              <a:defRPr/>
            </a:pPr>
            <a:r>
              <a:rPr sz="4050" spc="10" baseline="1051" dirty="0">
                <a:latin typeface="Rockwell"/>
                <a:cs typeface="Rockwell"/>
              </a:rPr>
              <a:t>d</a:t>
            </a:r>
            <a:r>
              <a:rPr sz="4050" spc="-10" baseline="1051" dirty="0">
                <a:latin typeface="Rockwell"/>
                <a:cs typeface="Rockwell"/>
              </a:rPr>
              <a:t>a</a:t>
            </a:r>
            <a:r>
              <a:rPr sz="4050" baseline="1051" dirty="0">
                <a:latin typeface="Rockwell"/>
                <a:cs typeface="Rockwell"/>
              </a:rPr>
              <a:t>n</a:t>
            </a:r>
            <a:endParaRPr sz="2700">
              <a:latin typeface="Rockwell"/>
              <a:cs typeface="Rockwell"/>
            </a:endParaRPr>
          </a:p>
        </p:txBody>
      </p:sp>
      <p:sp>
        <p:nvSpPr>
          <p:cNvPr id="4" name="object 4"/>
          <p:cNvSpPr txBox="1"/>
          <p:nvPr/>
        </p:nvSpPr>
        <p:spPr>
          <a:xfrm>
            <a:off x="8075613" y="4014788"/>
            <a:ext cx="265112"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5</a:t>
            </a:r>
            <a:endParaRPr sz="2700">
              <a:latin typeface="Rockwell"/>
              <a:cs typeface="Rockwell"/>
            </a:endParaRPr>
          </a:p>
        </p:txBody>
      </p:sp>
      <p:sp>
        <p:nvSpPr>
          <p:cNvPr id="3" name="object 3"/>
          <p:cNvSpPr txBox="1"/>
          <p:nvPr/>
        </p:nvSpPr>
        <p:spPr>
          <a:xfrm>
            <a:off x="8350250" y="4014788"/>
            <a:ext cx="668338"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Ju</a:t>
            </a:r>
            <a:r>
              <a:rPr sz="4050" spc="-4" baseline="1051" dirty="0">
                <a:latin typeface="Rockwell"/>
                <a:cs typeface="Rockwell"/>
              </a:rPr>
              <a:t>t</a:t>
            </a:r>
            <a:r>
              <a:rPr sz="4050" baseline="1051" dirty="0">
                <a:latin typeface="Rockwell"/>
                <a:cs typeface="Rockwell"/>
              </a:rPr>
              <a:t>a</a:t>
            </a:r>
            <a:endParaRPr sz="2700">
              <a:latin typeface="Rockwell"/>
              <a:cs typeface="Rockwell"/>
            </a:endParaRPr>
          </a:p>
        </p:txBody>
      </p:sp>
      <p:sp>
        <p:nvSpPr>
          <p:cNvPr id="2" name="object 2"/>
          <p:cNvSpPr txBox="1"/>
          <p:nvPr/>
        </p:nvSpPr>
        <p:spPr>
          <a:xfrm>
            <a:off x="290513" y="4927600"/>
            <a:ext cx="200025" cy="186372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bject 5"/>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1267" name="object 4"/>
          <p:cNvSpPr>
            <a:spLocks noChangeArrowheads="1"/>
          </p:cNvSpPr>
          <p:nvPr/>
        </p:nvSpPr>
        <p:spPr bwMode="auto">
          <a:xfrm>
            <a:off x="611188" y="2557463"/>
            <a:ext cx="1919287" cy="3979862"/>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1268" name="object 3"/>
          <p:cNvSpPr>
            <a:spLocks noChangeArrowheads="1"/>
          </p:cNvSpPr>
          <p:nvPr/>
        </p:nvSpPr>
        <p:spPr bwMode="auto">
          <a:xfrm>
            <a:off x="4487863" y="2568575"/>
            <a:ext cx="3967162" cy="31003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971800" y="1287463"/>
            <a:ext cx="4194175" cy="566737"/>
          </a:xfrm>
          <a:prstGeom prst="rect">
            <a:avLst/>
          </a:prstGeom>
        </p:spPr>
        <p:txBody>
          <a:bodyPr lIns="0" tIns="0" rIns="0" bIns="0"/>
          <a:lstStyle/>
          <a:p>
            <a:pPr marL="12700" fontAlgn="auto">
              <a:lnSpc>
                <a:spcPts val="4460"/>
              </a:lnSpc>
              <a:spcBef>
                <a:spcPts val="223"/>
              </a:spcBef>
              <a:spcAft>
                <a:spcPts val="0"/>
              </a:spcAft>
              <a:defRPr/>
            </a:pPr>
            <a:r>
              <a:rPr sz="4250" b="1" spc="-4" dirty="0">
                <a:latin typeface="Rockwell"/>
                <a:cs typeface="Rockwell"/>
              </a:rPr>
              <a:t>Ta</a:t>
            </a:r>
            <a:r>
              <a:rPr sz="4250" b="1" dirty="0">
                <a:latin typeface="Rockwell"/>
                <a:cs typeface="Rockwell"/>
              </a:rPr>
              <a:t>bung V</a:t>
            </a:r>
            <a:r>
              <a:rPr sz="4250" b="1" spc="-4" dirty="0">
                <a:latin typeface="Rockwell"/>
                <a:cs typeface="Rockwell"/>
              </a:rPr>
              <a:t>a</a:t>
            </a:r>
            <a:r>
              <a:rPr sz="4250" b="1" spc="-9" dirty="0">
                <a:latin typeface="Rockwell"/>
                <a:cs typeface="Rockwell"/>
              </a:rPr>
              <a:t>k</a:t>
            </a:r>
            <a:r>
              <a:rPr sz="4250" b="1" dirty="0">
                <a:latin typeface="Rockwell"/>
                <a:cs typeface="Rockwell"/>
              </a:rPr>
              <a:t>um</a:t>
            </a:r>
            <a:endParaRPr sz="4250">
              <a:latin typeface="Rockwell"/>
              <a:cs typeface="Rockwe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bject 2"/>
          <p:cNvSpPr>
            <a:spLocks noChangeArrowheads="1"/>
          </p:cNvSpPr>
          <p:nvPr/>
        </p:nvSpPr>
        <p:spPr bwMode="auto">
          <a:xfrm>
            <a:off x="0" y="742950"/>
            <a:ext cx="10058400" cy="62865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bject 9"/>
          <p:cNvSpPr>
            <a:spLocks noChangeArrowheads="1"/>
          </p:cNvSpPr>
          <p:nvPr/>
        </p:nvSpPr>
        <p:spPr bwMode="auto">
          <a:xfrm>
            <a:off x="0" y="906463"/>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3315" name="object 8"/>
          <p:cNvSpPr>
            <a:spLocks noChangeArrowheads="1"/>
          </p:cNvSpPr>
          <p:nvPr/>
        </p:nvSpPr>
        <p:spPr bwMode="auto">
          <a:xfrm>
            <a:off x="7477125" y="2008188"/>
            <a:ext cx="1876425" cy="23050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7" name="object 7"/>
          <p:cNvSpPr txBox="1"/>
          <p:nvPr/>
        </p:nvSpPr>
        <p:spPr>
          <a:xfrm>
            <a:off x="1997075" y="1181100"/>
            <a:ext cx="6145213" cy="566738"/>
          </a:xfrm>
          <a:prstGeom prst="rect">
            <a:avLst/>
          </a:prstGeom>
        </p:spPr>
        <p:txBody>
          <a:bodyPr lIns="0" tIns="0" rIns="0" bIns="0"/>
          <a:lstStyle/>
          <a:p>
            <a:pPr marL="12700" fontAlgn="auto">
              <a:lnSpc>
                <a:spcPts val="4460"/>
              </a:lnSpc>
              <a:spcBef>
                <a:spcPts val="223"/>
              </a:spcBef>
              <a:spcAft>
                <a:spcPts val="0"/>
              </a:spcAft>
              <a:defRPr/>
            </a:pPr>
            <a:r>
              <a:rPr sz="4250" b="1" dirty="0">
                <a:latin typeface="Rockwell"/>
                <a:cs typeface="Rockwell"/>
              </a:rPr>
              <a:t>Von </a:t>
            </a:r>
            <a:r>
              <a:rPr sz="4250" b="1" spc="-14" dirty="0">
                <a:latin typeface="Rockwell"/>
                <a:cs typeface="Rockwell"/>
              </a:rPr>
              <a:t>n</a:t>
            </a:r>
            <a:r>
              <a:rPr sz="4250" b="1" dirty="0">
                <a:latin typeface="Rockwell"/>
                <a:cs typeface="Rockwell"/>
              </a:rPr>
              <a:t>eum</a:t>
            </a:r>
            <a:r>
              <a:rPr sz="4250" b="1" spc="-14" dirty="0">
                <a:latin typeface="Rockwell"/>
                <a:cs typeface="Rockwell"/>
              </a:rPr>
              <a:t>a</a:t>
            </a:r>
            <a:r>
              <a:rPr sz="4250" b="1" dirty="0">
                <a:latin typeface="Rockwell"/>
                <a:cs typeface="Rockwell"/>
              </a:rPr>
              <a:t>nn / </a:t>
            </a:r>
            <a:r>
              <a:rPr sz="4250" b="1" spc="-4" dirty="0">
                <a:latin typeface="Rockwell"/>
                <a:cs typeface="Rockwell"/>
              </a:rPr>
              <a:t>T</a:t>
            </a:r>
            <a:r>
              <a:rPr sz="4250" b="1" dirty="0">
                <a:latin typeface="Rockwell"/>
                <a:cs typeface="Rockwell"/>
              </a:rPr>
              <a:t>u</a:t>
            </a:r>
            <a:r>
              <a:rPr sz="4250" b="1" spc="-4" dirty="0">
                <a:latin typeface="Rockwell"/>
                <a:cs typeface="Rockwell"/>
              </a:rPr>
              <a:t>r</a:t>
            </a:r>
            <a:r>
              <a:rPr sz="4250" b="1" dirty="0">
                <a:latin typeface="Rockwell"/>
                <a:cs typeface="Rockwell"/>
              </a:rPr>
              <a:t>ing</a:t>
            </a:r>
            <a:endParaRPr sz="4250">
              <a:latin typeface="Rockwell"/>
              <a:cs typeface="Rockwell"/>
            </a:endParaRPr>
          </a:p>
        </p:txBody>
      </p:sp>
      <p:sp>
        <p:nvSpPr>
          <p:cNvPr id="6" name="object 6"/>
          <p:cNvSpPr txBox="1"/>
          <p:nvPr/>
        </p:nvSpPr>
        <p:spPr>
          <a:xfrm>
            <a:off x="147638" y="2952750"/>
            <a:ext cx="190500" cy="176847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a:p>
            <a:pPr marL="12700" fontAlgn="auto">
              <a:lnSpc>
                <a:spcPct val="97859"/>
              </a:lnSpc>
              <a:spcBef>
                <a:spcPts val="575"/>
              </a:spcBef>
              <a:spcAft>
                <a:spcPts val="0"/>
              </a:spcAft>
              <a:defRPr/>
            </a:pPr>
            <a:r>
              <a:rPr sz="2550" dirty="0">
                <a:latin typeface="Rockwell"/>
                <a:cs typeface="Rockwell"/>
              </a:rPr>
              <a:t>•</a:t>
            </a:r>
            <a:endParaRPr sz="2550">
              <a:latin typeface="Rockwell"/>
              <a:cs typeface="Rockwell"/>
            </a:endParaRPr>
          </a:p>
          <a:p>
            <a:pPr marL="12700" fontAlgn="auto">
              <a:lnSpc>
                <a:spcPct val="97859"/>
              </a:lnSpc>
              <a:spcBef>
                <a:spcPts val="725"/>
              </a:spcBef>
              <a:spcAft>
                <a:spcPts val="0"/>
              </a:spcAft>
              <a:defRPr/>
            </a:pPr>
            <a:r>
              <a:rPr sz="2550" dirty="0">
                <a:latin typeface="Rockwell"/>
                <a:cs typeface="Rockwell"/>
              </a:rPr>
              <a:t>•</a:t>
            </a:r>
            <a:endParaRPr sz="2550">
              <a:latin typeface="Rockwell"/>
              <a:cs typeface="Rockwell"/>
            </a:endParaRPr>
          </a:p>
          <a:p>
            <a:pPr marL="12700" fontAlgn="auto">
              <a:lnSpc>
                <a:spcPct val="97859"/>
              </a:lnSpc>
              <a:spcBef>
                <a:spcPts val="725"/>
              </a:spcBef>
              <a:spcAft>
                <a:spcPts val="0"/>
              </a:spcAft>
              <a:defRPr/>
            </a:pPr>
            <a:r>
              <a:rPr sz="2550" dirty="0">
                <a:latin typeface="Rockwell"/>
                <a:cs typeface="Rockwell"/>
              </a:rPr>
              <a:t>•</a:t>
            </a:r>
            <a:endParaRPr sz="2550">
              <a:latin typeface="Rockwell"/>
              <a:cs typeface="Rockwell"/>
            </a:endParaRPr>
          </a:p>
        </p:txBody>
      </p:sp>
      <p:sp>
        <p:nvSpPr>
          <p:cNvPr id="13318" name="object 5"/>
          <p:cNvSpPr txBox="1">
            <a:spLocks noChangeArrowheads="1"/>
          </p:cNvSpPr>
          <p:nvPr/>
        </p:nvSpPr>
        <p:spPr bwMode="auto">
          <a:xfrm>
            <a:off x="447675" y="2951163"/>
            <a:ext cx="6894513"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775"/>
              </a:lnSpc>
              <a:spcBef>
                <a:spcPts val="138"/>
              </a:spcBef>
            </a:pPr>
            <a:r>
              <a:rPr lang="en-US" altLang="id-ID" sz="3800" baseline="1000">
                <a:latin typeface="Rockwell" panose="02060603020205020403" pitchFamily="18" charset="0"/>
              </a:rPr>
              <a:t>Konsep </a:t>
            </a:r>
            <a:r>
              <a:rPr lang="en-US" altLang="id-ID" sz="3800" baseline="1000">
                <a:latin typeface="Wingdings" panose="05000000000000000000" pitchFamily="2" charset="2"/>
              </a:rPr>
              <a:t></a:t>
            </a:r>
            <a:r>
              <a:rPr lang="en-US" altLang="id-ID" sz="3800" baseline="1000">
                <a:latin typeface="Times New Roman" panose="02020603050405020304" pitchFamily="18" charset="0"/>
                <a:cs typeface="Times New Roman" panose="02020603050405020304" pitchFamily="18" charset="0"/>
              </a:rPr>
              <a:t> </a:t>
            </a:r>
            <a:r>
              <a:rPr lang="en-US" altLang="id-ID" sz="3800" baseline="1000">
                <a:latin typeface="Rockwell" panose="02060603020205020403" pitchFamily="18" charset="0"/>
              </a:rPr>
              <a:t>Penyimpanan program komputer</a:t>
            </a:r>
            <a:endParaRPr lang="en-US" altLang="id-ID" sz="2500">
              <a:latin typeface="Rockwell" panose="02060603020205020403" pitchFamily="18" charset="0"/>
            </a:endParaRPr>
          </a:p>
          <a:p>
            <a:pPr eaLnBrk="1" hangingPunct="1">
              <a:lnSpc>
                <a:spcPct val="98000"/>
              </a:lnSpc>
              <a:spcBef>
                <a:spcPts val="575"/>
              </a:spcBef>
            </a:pPr>
            <a:r>
              <a:rPr lang="en-US" altLang="id-ID" sz="2500">
                <a:latin typeface="Rockwell" panose="02060603020205020403" pitchFamily="18" charset="0"/>
              </a:rPr>
              <a:t>Memori </a:t>
            </a:r>
            <a:r>
              <a:rPr lang="en-US" altLang="id-ID" sz="2500">
                <a:latin typeface="Wingdings" panose="05000000000000000000" pitchFamily="2" charset="2"/>
              </a:rPr>
              <a:t></a:t>
            </a:r>
            <a:r>
              <a:rPr lang="en-US" altLang="id-ID" sz="2500">
                <a:latin typeface="Times New Roman" panose="02020603050405020304" pitchFamily="18" charset="0"/>
                <a:cs typeface="Times New Roman" panose="02020603050405020304" pitchFamily="18" charset="0"/>
              </a:rPr>
              <a:t> </a:t>
            </a:r>
            <a:r>
              <a:rPr lang="en-US" altLang="id-ID" sz="2500">
                <a:latin typeface="Rockwell" panose="02060603020205020403" pitchFamily="18" charset="0"/>
              </a:rPr>
              <a:t>Menyimpan data dan program</a:t>
            </a:r>
          </a:p>
          <a:p>
            <a:pPr eaLnBrk="1" hangingPunct="1">
              <a:lnSpc>
                <a:spcPct val="98000"/>
              </a:lnSpc>
              <a:spcBef>
                <a:spcPts val="725"/>
              </a:spcBef>
            </a:pPr>
            <a:r>
              <a:rPr lang="en-US" altLang="id-ID" sz="2500">
                <a:latin typeface="Rockwell" panose="02060603020205020403" pitchFamily="18" charset="0"/>
              </a:rPr>
              <a:t>ALU </a:t>
            </a:r>
            <a:r>
              <a:rPr lang="en-US" altLang="id-ID" sz="2500">
                <a:latin typeface="Wingdings" panose="05000000000000000000" pitchFamily="2" charset="2"/>
              </a:rPr>
              <a:t></a:t>
            </a:r>
            <a:r>
              <a:rPr lang="en-US" altLang="id-ID" sz="2500">
                <a:latin typeface="Times New Roman" panose="02020603050405020304" pitchFamily="18" charset="0"/>
                <a:cs typeface="Times New Roman" panose="02020603050405020304" pitchFamily="18" charset="0"/>
              </a:rPr>
              <a:t> </a:t>
            </a:r>
            <a:r>
              <a:rPr lang="en-US" altLang="id-ID" sz="2500">
                <a:latin typeface="Rockwell" panose="02060603020205020403" pitchFamily="18" charset="0"/>
              </a:rPr>
              <a:t>operasi data biner</a:t>
            </a:r>
          </a:p>
          <a:p>
            <a:pPr eaLnBrk="1" hangingPunct="1">
              <a:lnSpc>
                <a:spcPct val="102000"/>
              </a:lnSpc>
              <a:spcBef>
                <a:spcPts val="725"/>
              </a:spcBef>
            </a:pPr>
            <a:r>
              <a:rPr lang="en-US" altLang="id-ID" sz="2500">
                <a:latin typeface="Rockwell" panose="02060603020205020403" pitchFamily="18" charset="0"/>
              </a:rPr>
              <a:t>Unit Kontrol </a:t>
            </a:r>
            <a:r>
              <a:rPr lang="en-US" altLang="id-ID" sz="2500">
                <a:latin typeface="Wingdings" panose="05000000000000000000" pitchFamily="2" charset="2"/>
              </a:rPr>
              <a:t></a:t>
            </a:r>
            <a:r>
              <a:rPr lang="en-US" altLang="id-ID" sz="2500">
                <a:latin typeface="Times New Roman" panose="02020603050405020304" pitchFamily="18" charset="0"/>
                <a:cs typeface="Times New Roman" panose="02020603050405020304" pitchFamily="18" charset="0"/>
              </a:rPr>
              <a:t> </a:t>
            </a:r>
            <a:r>
              <a:rPr lang="en-US" altLang="id-ID" sz="2500">
                <a:latin typeface="Rockwell" panose="02060603020205020403" pitchFamily="18" charset="0"/>
              </a:rPr>
              <a:t>Menginterpretasikan instruksi dan mengeksekusi</a:t>
            </a:r>
          </a:p>
          <a:p>
            <a:pPr eaLnBrk="1" hangingPunct="1">
              <a:lnSpc>
                <a:spcPct val="98000"/>
              </a:lnSpc>
              <a:spcBef>
                <a:spcPts val="613"/>
              </a:spcBef>
            </a:pPr>
            <a:r>
              <a:rPr lang="en-US" altLang="id-ID" sz="2500">
                <a:latin typeface="Rockwell" panose="02060603020205020403" pitchFamily="18" charset="0"/>
              </a:rPr>
              <a:t>Perangkat I/O dikendalikan oleh Unit Kontrol</a:t>
            </a:r>
          </a:p>
          <a:p>
            <a:pPr eaLnBrk="1" hangingPunct="1">
              <a:lnSpc>
                <a:spcPct val="98000"/>
              </a:lnSpc>
              <a:spcBef>
                <a:spcPts val="713"/>
              </a:spcBef>
            </a:pPr>
            <a:r>
              <a:rPr lang="en-US" altLang="id-ID" sz="2500">
                <a:latin typeface="Rockwell" panose="02060603020205020403" pitchFamily="18" charset="0"/>
              </a:rPr>
              <a:t>Princeton Institute for Advanced Studies</a:t>
            </a:r>
          </a:p>
          <a:p>
            <a:pPr eaLnBrk="1" hangingPunct="1">
              <a:lnSpc>
                <a:spcPct val="98000"/>
              </a:lnSpc>
              <a:spcBef>
                <a:spcPts val="613"/>
              </a:spcBef>
            </a:pPr>
            <a:r>
              <a:rPr lang="en-US" altLang="id-ID" sz="2100">
                <a:latin typeface="Rockwell" panose="02060603020205020403" pitchFamily="18" charset="0"/>
              </a:rPr>
              <a:t>– IAS</a:t>
            </a:r>
          </a:p>
          <a:p>
            <a:pPr eaLnBrk="1" hangingPunct="1">
              <a:lnSpc>
                <a:spcPct val="98000"/>
              </a:lnSpc>
              <a:spcBef>
                <a:spcPts val="725"/>
              </a:spcBef>
            </a:pPr>
            <a:r>
              <a:rPr lang="en-US" altLang="id-ID" sz="2500">
                <a:latin typeface="Rockwell" panose="02060603020205020403" pitchFamily="18" charset="0"/>
              </a:rPr>
              <a:t>Selesai 1952</a:t>
            </a:r>
          </a:p>
        </p:txBody>
      </p:sp>
      <p:sp>
        <p:nvSpPr>
          <p:cNvPr id="4" name="object 4"/>
          <p:cNvSpPr txBox="1"/>
          <p:nvPr/>
        </p:nvSpPr>
        <p:spPr>
          <a:xfrm>
            <a:off x="7348538" y="4368800"/>
            <a:ext cx="1943100" cy="352425"/>
          </a:xfrm>
          <a:prstGeom prst="rect">
            <a:avLst/>
          </a:prstGeom>
        </p:spPr>
        <p:txBody>
          <a:bodyPr lIns="0" tIns="0" rIns="0" bIns="0"/>
          <a:lstStyle/>
          <a:p>
            <a:pPr marL="12700" fontAlgn="auto">
              <a:lnSpc>
                <a:spcPts val="2760"/>
              </a:lnSpc>
              <a:spcBef>
                <a:spcPts val="138"/>
              </a:spcBef>
              <a:spcAft>
                <a:spcPts val="0"/>
              </a:spcAft>
              <a:defRPr/>
            </a:pPr>
            <a:r>
              <a:rPr sz="3825" spc="-4" baseline="1113" dirty="0">
                <a:latin typeface="Rockwell"/>
                <a:cs typeface="Rockwell"/>
              </a:rPr>
              <a:t>da</a:t>
            </a:r>
            <a:r>
              <a:rPr sz="3825" baseline="1113" dirty="0">
                <a:latin typeface="Rockwell"/>
                <a:cs typeface="Rockwell"/>
              </a:rPr>
              <a:t>ri</a:t>
            </a:r>
            <a:r>
              <a:rPr sz="3825" spc="62" baseline="1113" dirty="0">
                <a:latin typeface="Rockwell"/>
                <a:cs typeface="Rockwell"/>
              </a:rPr>
              <a:t> </a:t>
            </a:r>
            <a:r>
              <a:rPr sz="3825" spc="-4" baseline="1113" dirty="0">
                <a:latin typeface="Rockwell"/>
                <a:cs typeface="Rockwell"/>
              </a:rPr>
              <a:t>me</a:t>
            </a:r>
            <a:r>
              <a:rPr sz="3825" spc="4" baseline="1113" dirty="0">
                <a:latin typeface="Rockwell"/>
                <a:cs typeface="Rockwell"/>
              </a:rPr>
              <a:t>m</a:t>
            </a:r>
            <a:r>
              <a:rPr sz="3825" spc="-4" baseline="1113" dirty="0">
                <a:latin typeface="Rockwell"/>
                <a:cs typeface="Rockwell"/>
              </a:rPr>
              <a:t>o</a:t>
            </a:r>
            <a:r>
              <a:rPr sz="3825" baseline="1113" dirty="0">
                <a:latin typeface="Rockwell"/>
                <a:cs typeface="Rockwell"/>
              </a:rPr>
              <a:t>ri</a:t>
            </a:r>
            <a:endParaRPr sz="2550">
              <a:latin typeface="Rockwell"/>
              <a:cs typeface="Rockwell"/>
            </a:endParaRPr>
          </a:p>
        </p:txBody>
      </p:sp>
      <p:sp>
        <p:nvSpPr>
          <p:cNvPr id="3" name="object 3"/>
          <p:cNvSpPr txBox="1"/>
          <p:nvPr/>
        </p:nvSpPr>
        <p:spPr>
          <a:xfrm>
            <a:off x="147638" y="5235575"/>
            <a:ext cx="190500" cy="823913"/>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a:p>
            <a:pPr marL="12700" fontAlgn="auto">
              <a:lnSpc>
                <a:spcPct val="97859"/>
              </a:lnSpc>
              <a:spcBef>
                <a:spcPts val="575"/>
              </a:spcBef>
              <a:spcAft>
                <a:spcPts val="0"/>
              </a:spcAft>
              <a:defRPr/>
            </a:pPr>
            <a:r>
              <a:rPr sz="2550" dirty="0">
                <a:latin typeface="Rockwell"/>
                <a:cs typeface="Rockwell"/>
              </a:rPr>
              <a:t>•</a:t>
            </a:r>
            <a:endParaRPr sz="2550">
              <a:latin typeface="Rockwell"/>
              <a:cs typeface="Rockwell"/>
            </a:endParaRPr>
          </a:p>
        </p:txBody>
      </p:sp>
      <p:sp>
        <p:nvSpPr>
          <p:cNvPr id="2" name="object 2"/>
          <p:cNvSpPr txBox="1"/>
          <p:nvPr/>
        </p:nvSpPr>
        <p:spPr>
          <a:xfrm>
            <a:off x="147638" y="6577013"/>
            <a:ext cx="190500" cy="3524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bject 5"/>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 name="object 4"/>
          <p:cNvSpPr txBox="1"/>
          <p:nvPr/>
        </p:nvSpPr>
        <p:spPr>
          <a:xfrm>
            <a:off x="2328863" y="1308100"/>
            <a:ext cx="5475287"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Von </a:t>
            </a:r>
            <a:r>
              <a:rPr sz="3900" b="1" spc="-19" dirty="0">
                <a:latin typeface="Rockwell"/>
                <a:cs typeface="Rockwell"/>
              </a:rPr>
              <a:t>N</a:t>
            </a:r>
            <a:r>
              <a:rPr sz="3900" b="1" dirty="0">
                <a:latin typeface="Rockwell"/>
                <a:cs typeface="Rockwell"/>
              </a:rPr>
              <a:t>eu</a:t>
            </a:r>
            <a:r>
              <a:rPr sz="3900" b="1" spc="-4" dirty="0">
                <a:latin typeface="Rockwell"/>
                <a:cs typeface="Rockwell"/>
              </a:rPr>
              <a:t>m</a:t>
            </a:r>
            <a:r>
              <a:rPr sz="3900" b="1" spc="-14" dirty="0">
                <a:latin typeface="Rockwell"/>
                <a:cs typeface="Rockwell"/>
              </a:rPr>
              <a:t>a</a:t>
            </a:r>
            <a:r>
              <a:rPr sz="3900" b="1" dirty="0">
                <a:latin typeface="Rockwell"/>
                <a:cs typeface="Rockwell"/>
              </a:rPr>
              <a:t>nn/</a:t>
            </a:r>
            <a:r>
              <a:rPr sz="3900" b="1" spc="-9" dirty="0">
                <a:latin typeface="Rockwell"/>
                <a:cs typeface="Rockwell"/>
              </a:rPr>
              <a:t>Tu</a:t>
            </a:r>
            <a:r>
              <a:rPr sz="3900" b="1" spc="-4" dirty="0">
                <a:latin typeface="Rockwell"/>
                <a:cs typeface="Rockwell"/>
              </a:rPr>
              <a:t>ri</a:t>
            </a:r>
            <a:r>
              <a:rPr sz="3900" b="1" dirty="0">
                <a:latin typeface="Rockwell"/>
                <a:cs typeface="Rockwell"/>
              </a:rPr>
              <a:t>ng</a:t>
            </a:r>
            <a:endParaRPr sz="3900">
              <a:latin typeface="Rockwell"/>
              <a:cs typeface="Rockwell"/>
            </a:endParaRPr>
          </a:p>
        </p:txBody>
      </p:sp>
      <p:sp>
        <p:nvSpPr>
          <p:cNvPr id="3" name="object 3"/>
          <p:cNvSpPr txBox="1"/>
          <p:nvPr/>
        </p:nvSpPr>
        <p:spPr>
          <a:xfrm>
            <a:off x="571500" y="2586038"/>
            <a:ext cx="200025" cy="28606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14341" name="object 2"/>
          <p:cNvSpPr txBox="1">
            <a:spLocks noChangeArrowheads="1"/>
          </p:cNvSpPr>
          <p:nvPr/>
        </p:nvSpPr>
        <p:spPr bwMode="auto">
          <a:xfrm>
            <a:off x="871538" y="2586038"/>
            <a:ext cx="7847012" cy="327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2913"/>
              </a:lnSpc>
              <a:spcBef>
                <a:spcPts val="150"/>
              </a:spcBef>
            </a:pPr>
            <a:r>
              <a:rPr lang="en-US" altLang="id-ID" sz="4000" baseline="1000">
                <a:latin typeface="Rockwell" panose="02060603020205020403" pitchFamily="18" charset="0"/>
              </a:rPr>
              <a:t>Ahli matematika : konsultan pembuatan ENIAC</a:t>
            </a:r>
            <a:endParaRPr lang="en-US" altLang="id-ID" sz="2700">
              <a:latin typeface="Rockwell" panose="02060603020205020403" pitchFamily="18" charset="0"/>
            </a:endParaRPr>
          </a:p>
          <a:p>
            <a:pPr algn="just" eaLnBrk="1" hangingPunct="1">
              <a:lnSpc>
                <a:spcPts val="3188"/>
              </a:lnSpc>
              <a:spcBef>
                <a:spcPts val="600"/>
              </a:spcBef>
            </a:pPr>
            <a:r>
              <a:rPr lang="en-US" altLang="id-ID" sz="2700">
                <a:latin typeface="Rockwell" panose="02060603020205020403" pitchFamily="18" charset="0"/>
              </a:rPr>
              <a:t>1945 memperbaiki kelemahan ENIAC : </a:t>
            </a:r>
            <a:r>
              <a:rPr lang="en-US" altLang="id-ID" sz="2700" b="1">
                <a:latin typeface="Rockwell" panose="02060603020205020403" pitchFamily="18" charset="0"/>
              </a:rPr>
              <a:t>EDVAC </a:t>
            </a:r>
            <a:endParaRPr lang="en-US" altLang="id-ID" sz="2700">
              <a:latin typeface="Rockwell" panose="02060603020205020403" pitchFamily="18" charset="0"/>
            </a:endParaRPr>
          </a:p>
          <a:p>
            <a:pPr algn="just" eaLnBrk="1" hangingPunct="1">
              <a:lnSpc>
                <a:spcPts val="3188"/>
              </a:lnSpc>
              <a:spcBef>
                <a:spcPts val="763"/>
              </a:spcBef>
            </a:pPr>
            <a:r>
              <a:rPr lang="en-US" altLang="id-ID" sz="2700" b="1">
                <a:latin typeface="Rockwell" panose="02060603020205020403" pitchFamily="18" charset="0"/>
              </a:rPr>
              <a:t>EDVAC </a:t>
            </a:r>
            <a:r>
              <a:rPr lang="en-US" altLang="id-ID" sz="2700">
                <a:latin typeface="Rockwell" panose="02060603020205020403" pitchFamily="18" charset="0"/>
              </a:rPr>
              <a:t>(</a:t>
            </a:r>
            <a:r>
              <a:rPr lang="en-US" altLang="id-ID" sz="2700" i="1">
                <a:latin typeface="Rockwell" panose="02060603020205020403" pitchFamily="18" charset="0"/>
              </a:rPr>
              <a:t>Electronic Discrete Variable Computer</a:t>
            </a:r>
            <a:r>
              <a:rPr lang="en-US" altLang="id-ID" sz="2700">
                <a:latin typeface="Rockwell" panose="02060603020205020403" pitchFamily="18" charset="0"/>
              </a:rPr>
              <a:t>) </a:t>
            </a:r>
          </a:p>
          <a:p>
            <a:pPr algn="just" eaLnBrk="1" hangingPunct="1">
              <a:lnSpc>
                <a:spcPts val="3175"/>
              </a:lnSpc>
              <a:spcBef>
                <a:spcPts val="763"/>
              </a:spcBef>
            </a:pPr>
            <a:r>
              <a:rPr lang="en-US" altLang="id-ID" sz="2700">
                <a:latin typeface="Rockwell" panose="02060603020205020403" pitchFamily="18" charset="0"/>
              </a:rPr>
              <a:t>Konsep: </a:t>
            </a:r>
            <a:r>
              <a:rPr lang="en-US" altLang="id-ID" sz="2700" i="1">
                <a:latin typeface="Rockwell" panose="02060603020205020403" pitchFamily="18" charset="0"/>
              </a:rPr>
              <a:t>stored-program concept</a:t>
            </a:r>
            <a:endParaRPr lang="en-US" altLang="id-ID" sz="2700">
              <a:latin typeface="Rockwell" panose="02060603020205020403" pitchFamily="18" charset="0"/>
            </a:endParaRPr>
          </a:p>
          <a:p>
            <a:pPr algn="just" eaLnBrk="1" hangingPunct="1">
              <a:lnSpc>
                <a:spcPts val="3150"/>
              </a:lnSpc>
              <a:spcBef>
                <a:spcPts val="913"/>
              </a:spcBef>
            </a:pPr>
            <a:r>
              <a:rPr lang="en-US" altLang="id-ID" sz="2700">
                <a:latin typeface="Rockwell" panose="02060603020205020403" pitchFamily="18" charset="0"/>
              </a:rPr>
              <a:t>1946 dipublikasikasikan</a:t>
            </a:r>
          </a:p>
          <a:p>
            <a:pPr algn="just" eaLnBrk="1" hangingPunct="1">
              <a:lnSpc>
                <a:spcPct val="98000"/>
              </a:lnSpc>
              <a:spcBef>
                <a:spcPts val="600"/>
              </a:spcBef>
            </a:pPr>
            <a:r>
              <a:rPr lang="en-US" altLang="id-ID" sz="2700">
                <a:latin typeface="Rockwell" panose="02060603020205020403" pitchFamily="18" charset="0"/>
              </a:rPr>
              <a:t>Dikenal :</a:t>
            </a:r>
            <a:r>
              <a:rPr lang="en-US" altLang="id-ID" sz="2700" b="1">
                <a:latin typeface="Rockwell" panose="02060603020205020403" pitchFamily="18" charset="0"/>
              </a:rPr>
              <a:t>Komputer IAS </a:t>
            </a:r>
            <a:r>
              <a:rPr lang="en-US" altLang="id-ID" sz="2700" i="1">
                <a:latin typeface="Rockwell" panose="02060603020205020403" pitchFamily="18" charset="0"/>
              </a:rPr>
              <a:t>(Computer of Institute for</a:t>
            </a:r>
            <a:endParaRPr lang="en-US" altLang="id-ID" sz="2700">
              <a:latin typeface="Rockwell" panose="02060603020205020403" pitchFamily="18" charset="0"/>
            </a:endParaRPr>
          </a:p>
          <a:p>
            <a:pPr algn="just" eaLnBrk="1" hangingPunct="1">
              <a:lnSpc>
                <a:spcPct val="98000"/>
              </a:lnSpc>
              <a:spcBef>
                <a:spcPts val="88"/>
              </a:spcBef>
            </a:pPr>
            <a:r>
              <a:rPr lang="en-US" altLang="id-ID" sz="2700" i="1">
                <a:latin typeface="Rockwell" panose="02060603020205020403" pitchFamily="18" charset="0"/>
              </a:rPr>
              <a:t>Advanced Studies)</a:t>
            </a:r>
            <a:r>
              <a:rPr lang="en-US" altLang="id-ID" sz="2700">
                <a:latin typeface="Rockwell" panose="02060603020205020403" pitchFamily="18"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5363" name="object 6"/>
          <p:cNvSpPr>
            <a:spLocks noChangeArrowheads="1"/>
          </p:cNvSpPr>
          <p:nvPr/>
        </p:nvSpPr>
        <p:spPr bwMode="auto">
          <a:xfrm>
            <a:off x="346075" y="2236788"/>
            <a:ext cx="4205288" cy="46307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5364" name="object 5"/>
          <p:cNvSpPr>
            <a:spLocks noChangeArrowheads="1"/>
          </p:cNvSpPr>
          <p:nvPr/>
        </p:nvSpPr>
        <p:spPr bwMode="auto">
          <a:xfrm>
            <a:off x="5248275" y="2295525"/>
            <a:ext cx="4505325" cy="45164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5365" name="object 3"/>
          <p:cNvSpPr>
            <a:spLocks noChangeArrowheads="1"/>
          </p:cNvSpPr>
          <p:nvPr/>
        </p:nvSpPr>
        <p:spPr bwMode="auto">
          <a:xfrm>
            <a:off x="4657725" y="4152900"/>
            <a:ext cx="477838" cy="638175"/>
          </a:xfrm>
          <a:custGeom>
            <a:avLst/>
            <a:gdLst>
              <a:gd name="T0" fmla="*/ 0 w 478535"/>
              <a:gd name="T1" fmla="*/ 0 h 638555"/>
              <a:gd name="T2" fmla="*/ 478535 w 478535"/>
              <a:gd name="T3" fmla="*/ 638555 h 638555"/>
            </a:gdLst>
            <a:ahLst/>
            <a:cxnLst/>
            <a:rect l="T0" t="T1" r="T2" b="T3"/>
            <a:pathLst>
              <a:path w="478535" h="638555">
                <a:moveTo>
                  <a:pt x="358139" y="478535"/>
                </a:moveTo>
                <a:lnTo>
                  <a:pt x="358139" y="638555"/>
                </a:lnTo>
                <a:lnTo>
                  <a:pt x="478535" y="320039"/>
                </a:lnTo>
                <a:lnTo>
                  <a:pt x="358139" y="0"/>
                </a:lnTo>
                <a:lnTo>
                  <a:pt x="358139" y="160019"/>
                </a:lnTo>
                <a:lnTo>
                  <a:pt x="0" y="160019"/>
                </a:lnTo>
                <a:lnTo>
                  <a:pt x="0" y="478535"/>
                </a:lnTo>
                <a:lnTo>
                  <a:pt x="358139" y="478535"/>
                </a:lnTo>
                <a:close/>
              </a:path>
            </a:pathLst>
          </a:custGeom>
          <a:solidFill>
            <a:srgbClr val="BADFE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5366" name="object 4"/>
          <p:cNvSpPr>
            <a:spLocks noChangeArrowheads="1"/>
          </p:cNvSpPr>
          <p:nvPr/>
        </p:nvSpPr>
        <p:spPr bwMode="auto">
          <a:xfrm>
            <a:off x="4657725" y="4152900"/>
            <a:ext cx="477838" cy="638175"/>
          </a:xfrm>
          <a:custGeom>
            <a:avLst/>
            <a:gdLst>
              <a:gd name="T0" fmla="*/ 0 w 478535"/>
              <a:gd name="T1" fmla="*/ 0 h 638555"/>
              <a:gd name="T2" fmla="*/ 478535 w 478535"/>
              <a:gd name="T3" fmla="*/ 638555 h 638555"/>
            </a:gdLst>
            <a:ahLst/>
            <a:cxnLst/>
            <a:rect l="T0" t="T1" r="T2" b="T3"/>
            <a:pathLst>
              <a:path w="478535" h="638555">
                <a:moveTo>
                  <a:pt x="358139" y="0"/>
                </a:moveTo>
                <a:lnTo>
                  <a:pt x="358139" y="160019"/>
                </a:lnTo>
                <a:lnTo>
                  <a:pt x="0" y="160019"/>
                </a:lnTo>
                <a:lnTo>
                  <a:pt x="0" y="478535"/>
                </a:lnTo>
                <a:lnTo>
                  <a:pt x="358139" y="478535"/>
                </a:lnTo>
                <a:lnTo>
                  <a:pt x="358139" y="638555"/>
                </a:lnTo>
                <a:lnTo>
                  <a:pt x="478535" y="320039"/>
                </a:lnTo>
                <a:lnTo>
                  <a:pt x="358139" y="0"/>
                </a:lnTo>
                <a:close/>
              </a:path>
            </a:pathLst>
          </a:custGeom>
          <a:noFill/>
          <a:ln w="19812">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1073150" y="1287463"/>
            <a:ext cx="7994650" cy="566737"/>
          </a:xfrm>
          <a:prstGeom prst="rect">
            <a:avLst/>
          </a:prstGeom>
        </p:spPr>
        <p:txBody>
          <a:bodyPr lIns="0" tIns="0" rIns="0" bIns="0"/>
          <a:lstStyle/>
          <a:p>
            <a:pPr marL="12700" fontAlgn="auto">
              <a:lnSpc>
                <a:spcPts val="4460"/>
              </a:lnSpc>
              <a:spcBef>
                <a:spcPts val="223"/>
              </a:spcBef>
              <a:spcAft>
                <a:spcPts val="0"/>
              </a:spcAft>
              <a:defRPr/>
            </a:pPr>
            <a:r>
              <a:rPr sz="4250" b="1" spc="-9" dirty="0">
                <a:latin typeface="Rockwell"/>
                <a:cs typeface="Rockwell"/>
              </a:rPr>
              <a:t>S</a:t>
            </a:r>
            <a:r>
              <a:rPr sz="4250" b="1" spc="-4" dirty="0">
                <a:latin typeface="Rockwell"/>
                <a:cs typeface="Rockwell"/>
              </a:rPr>
              <a:t>tr</a:t>
            </a:r>
            <a:r>
              <a:rPr sz="4250" b="1" dirty="0">
                <a:latin typeface="Rockwell"/>
                <a:cs typeface="Rockwell"/>
              </a:rPr>
              <a:t>uk</a:t>
            </a:r>
            <a:r>
              <a:rPr sz="4250" b="1" spc="-4" dirty="0">
                <a:latin typeface="Rockwell"/>
                <a:cs typeface="Rockwell"/>
              </a:rPr>
              <a:t>t</a:t>
            </a:r>
            <a:r>
              <a:rPr sz="4250" b="1" dirty="0">
                <a:latin typeface="Rockwell"/>
                <a:cs typeface="Rockwell"/>
              </a:rPr>
              <a:t>ur </a:t>
            </a:r>
            <a:r>
              <a:rPr sz="4250" b="1" spc="-4" dirty="0">
                <a:latin typeface="Rockwell"/>
                <a:cs typeface="Rockwell"/>
              </a:rPr>
              <a:t>M</a:t>
            </a:r>
            <a:r>
              <a:rPr sz="4250" b="1" dirty="0">
                <a:latin typeface="Rockwell"/>
                <a:cs typeface="Rockwell"/>
              </a:rPr>
              <a:t>esin Von </a:t>
            </a:r>
            <a:r>
              <a:rPr sz="4250" b="1" spc="-4" dirty="0">
                <a:latin typeface="Rockwell"/>
                <a:cs typeface="Rockwell"/>
              </a:rPr>
              <a:t>N</a:t>
            </a:r>
            <a:r>
              <a:rPr sz="4250" b="1" dirty="0">
                <a:latin typeface="Rockwell"/>
                <a:cs typeface="Rockwell"/>
              </a:rPr>
              <a:t>e</a:t>
            </a:r>
            <a:r>
              <a:rPr sz="4250" b="1" spc="-14" dirty="0">
                <a:latin typeface="Rockwell"/>
                <a:cs typeface="Rockwell"/>
              </a:rPr>
              <a:t>u</a:t>
            </a:r>
            <a:r>
              <a:rPr sz="4250" b="1" dirty="0">
                <a:latin typeface="Rockwell"/>
                <a:cs typeface="Rockwell"/>
              </a:rPr>
              <a:t>m</a:t>
            </a:r>
            <a:r>
              <a:rPr sz="4250" b="1" spc="-4" dirty="0">
                <a:latin typeface="Rockwell"/>
                <a:cs typeface="Rockwell"/>
              </a:rPr>
              <a:t>a</a:t>
            </a:r>
            <a:r>
              <a:rPr sz="4250" b="1" dirty="0">
                <a:latin typeface="Rockwell"/>
                <a:cs typeface="Rockwell"/>
              </a:rPr>
              <a:t>nn</a:t>
            </a:r>
            <a:endParaRPr sz="4250">
              <a:latin typeface="Rockwell"/>
              <a:cs typeface="Rockwe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6387" name="object 3"/>
          <p:cNvSpPr>
            <a:spLocks noChangeArrowheads="1"/>
          </p:cNvSpPr>
          <p:nvPr/>
        </p:nvSpPr>
        <p:spPr bwMode="auto">
          <a:xfrm>
            <a:off x="1676400" y="2233613"/>
            <a:ext cx="7183438" cy="45275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225675" y="1268413"/>
            <a:ext cx="5689600" cy="566737"/>
          </a:xfrm>
          <a:prstGeom prst="rect">
            <a:avLst/>
          </a:prstGeom>
        </p:spPr>
        <p:txBody>
          <a:bodyPr lIns="0" tIns="0" rIns="0" bIns="0"/>
          <a:lstStyle/>
          <a:p>
            <a:pPr marL="12700" fontAlgn="auto">
              <a:lnSpc>
                <a:spcPts val="4460"/>
              </a:lnSpc>
              <a:spcBef>
                <a:spcPts val="223"/>
              </a:spcBef>
              <a:spcAft>
                <a:spcPts val="0"/>
              </a:spcAft>
              <a:defRPr/>
            </a:pPr>
            <a:r>
              <a:rPr sz="4250" b="1" spc="-4" dirty="0">
                <a:latin typeface="Rockwell"/>
                <a:cs typeface="Rockwell"/>
              </a:rPr>
              <a:t>M</a:t>
            </a:r>
            <a:r>
              <a:rPr sz="4250" b="1" dirty="0">
                <a:latin typeface="Rockwell"/>
                <a:cs typeface="Rockwell"/>
              </a:rPr>
              <a:t>es</a:t>
            </a:r>
            <a:r>
              <a:rPr sz="4250" b="1" spc="-9" dirty="0">
                <a:latin typeface="Rockwell"/>
                <a:cs typeface="Rockwell"/>
              </a:rPr>
              <a:t>i</a:t>
            </a:r>
            <a:r>
              <a:rPr sz="4250" b="1" dirty="0">
                <a:latin typeface="Rockwell"/>
                <a:cs typeface="Rockwell"/>
              </a:rPr>
              <a:t>n Von </a:t>
            </a:r>
            <a:r>
              <a:rPr sz="4250" b="1" spc="-4" dirty="0">
                <a:latin typeface="Rockwell"/>
                <a:cs typeface="Rockwell"/>
              </a:rPr>
              <a:t>N</a:t>
            </a:r>
            <a:r>
              <a:rPr sz="4250" b="1" dirty="0">
                <a:latin typeface="Rockwell"/>
                <a:cs typeface="Rockwell"/>
              </a:rPr>
              <a:t>e</a:t>
            </a:r>
            <a:r>
              <a:rPr sz="4250" b="1" spc="-14" dirty="0">
                <a:latin typeface="Rockwell"/>
                <a:cs typeface="Rockwell"/>
              </a:rPr>
              <a:t>u</a:t>
            </a:r>
            <a:r>
              <a:rPr sz="4250" b="1" dirty="0">
                <a:latin typeface="Rockwell"/>
                <a:cs typeface="Rockwell"/>
              </a:rPr>
              <a:t>m</a:t>
            </a:r>
            <a:r>
              <a:rPr sz="4250" b="1" spc="-4" dirty="0">
                <a:latin typeface="Rockwell"/>
                <a:cs typeface="Rockwell"/>
              </a:rPr>
              <a:t>a</a:t>
            </a:r>
            <a:r>
              <a:rPr sz="4250" b="1" dirty="0">
                <a:latin typeface="Rockwell"/>
                <a:cs typeface="Rockwell"/>
              </a:rPr>
              <a:t>nn</a:t>
            </a:r>
            <a:endParaRPr sz="4250">
              <a:latin typeface="Rockwell"/>
              <a:cs typeface="Rockwe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7411" name="object 6"/>
          <p:cNvSpPr>
            <a:spLocks noChangeArrowheads="1"/>
          </p:cNvSpPr>
          <p:nvPr/>
        </p:nvSpPr>
        <p:spPr bwMode="auto">
          <a:xfrm>
            <a:off x="2101850" y="4365625"/>
            <a:ext cx="5426075" cy="186531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1574800" y="1308100"/>
            <a:ext cx="6980238"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I</a:t>
            </a:r>
            <a:r>
              <a:rPr sz="3900" b="1" dirty="0">
                <a:latin typeface="Rockwell"/>
                <a:cs typeface="Rockwell"/>
              </a:rPr>
              <a:t>AS (</a:t>
            </a:r>
            <a:r>
              <a:rPr sz="3150" b="1" i="1" dirty="0">
                <a:latin typeface="Rockwell"/>
                <a:cs typeface="Rockwell"/>
              </a:rPr>
              <a:t>I</a:t>
            </a:r>
            <a:r>
              <a:rPr sz="3150" b="1" i="1" spc="-14" dirty="0">
                <a:latin typeface="Rockwell"/>
                <a:cs typeface="Rockwell"/>
              </a:rPr>
              <a:t>n</a:t>
            </a:r>
            <a:r>
              <a:rPr sz="3150" b="1" i="1" spc="-4" dirty="0">
                <a:latin typeface="Rockwell"/>
                <a:cs typeface="Rockwell"/>
              </a:rPr>
              <a:t>stitut</a:t>
            </a:r>
            <a:r>
              <a:rPr sz="3150" b="1" i="1" dirty="0">
                <a:latin typeface="Rockwell"/>
                <a:cs typeface="Rockwell"/>
              </a:rPr>
              <a:t>e</a:t>
            </a:r>
            <a:r>
              <a:rPr sz="3150" b="1" i="1" spc="-125" dirty="0">
                <a:latin typeface="Rockwell"/>
                <a:cs typeface="Rockwell"/>
              </a:rPr>
              <a:t> </a:t>
            </a:r>
            <a:r>
              <a:rPr sz="3150" b="1" i="1" spc="4" dirty="0">
                <a:latin typeface="Rockwell"/>
                <a:cs typeface="Rockwell"/>
              </a:rPr>
              <a:t>f</a:t>
            </a:r>
            <a:r>
              <a:rPr sz="3150" b="1" i="1" spc="-4" dirty="0">
                <a:latin typeface="Rockwell"/>
                <a:cs typeface="Rockwell"/>
              </a:rPr>
              <a:t>o</a:t>
            </a:r>
            <a:r>
              <a:rPr sz="3150" b="1" i="1" dirty="0">
                <a:latin typeface="Rockwell"/>
                <a:cs typeface="Rockwell"/>
              </a:rPr>
              <a:t>r</a:t>
            </a:r>
            <a:r>
              <a:rPr sz="3150" b="1" i="1" spc="-41" dirty="0">
                <a:latin typeface="Rockwell"/>
                <a:cs typeface="Rockwell"/>
              </a:rPr>
              <a:t> </a:t>
            </a:r>
            <a:r>
              <a:rPr sz="3150" b="1" i="1" spc="-4" dirty="0">
                <a:latin typeface="Rockwell"/>
                <a:cs typeface="Rockwell"/>
              </a:rPr>
              <a:t>Ad</a:t>
            </a:r>
            <a:r>
              <a:rPr sz="3150" b="1" i="1" dirty="0">
                <a:latin typeface="Rockwell"/>
                <a:cs typeface="Rockwell"/>
              </a:rPr>
              <a:t>v</a:t>
            </a:r>
            <a:r>
              <a:rPr sz="3150" b="1" i="1" spc="-14" dirty="0">
                <a:latin typeface="Rockwell"/>
                <a:cs typeface="Rockwell"/>
              </a:rPr>
              <a:t>a</a:t>
            </a:r>
            <a:r>
              <a:rPr sz="3150" b="1" i="1" spc="-4" dirty="0">
                <a:latin typeface="Rockwell"/>
                <a:cs typeface="Rockwell"/>
              </a:rPr>
              <a:t>nc</a:t>
            </a:r>
            <a:r>
              <a:rPr sz="3150" b="1" i="1" dirty="0">
                <a:latin typeface="Rockwell"/>
                <a:cs typeface="Rockwell"/>
              </a:rPr>
              <a:t>ed</a:t>
            </a:r>
            <a:r>
              <a:rPr sz="3150" b="1" i="1" spc="-145" dirty="0">
                <a:latin typeface="Rockwell"/>
                <a:cs typeface="Rockwell"/>
              </a:rPr>
              <a:t> </a:t>
            </a:r>
            <a:r>
              <a:rPr sz="3150" b="1" i="1" dirty="0">
                <a:latin typeface="Rockwell"/>
                <a:cs typeface="Rockwell"/>
              </a:rPr>
              <a:t>S</a:t>
            </a:r>
            <a:r>
              <a:rPr sz="3150" b="1" i="1" spc="-14" dirty="0">
                <a:latin typeface="Rockwell"/>
                <a:cs typeface="Rockwell"/>
              </a:rPr>
              <a:t>t</a:t>
            </a:r>
            <a:r>
              <a:rPr sz="3150" b="1" i="1" spc="-4" dirty="0">
                <a:latin typeface="Rockwell"/>
                <a:cs typeface="Rockwell"/>
              </a:rPr>
              <a:t>udi</a:t>
            </a:r>
            <a:r>
              <a:rPr sz="3150" b="1" i="1" dirty="0">
                <a:latin typeface="Rockwell"/>
                <a:cs typeface="Rockwell"/>
              </a:rPr>
              <a:t>e</a:t>
            </a:r>
            <a:r>
              <a:rPr sz="3150" b="1" i="1" spc="-4" dirty="0">
                <a:latin typeface="Rockwell"/>
                <a:cs typeface="Rockwell"/>
              </a:rPr>
              <a:t>s</a:t>
            </a:r>
            <a:r>
              <a:rPr sz="3150" b="1" i="1" dirty="0">
                <a:latin typeface="Rockwell"/>
                <a:cs typeface="Rockwell"/>
              </a:rPr>
              <a:t>)</a:t>
            </a:r>
            <a:endParaRPr sz="3150">
              <a:latin typeface="Rockwell"/>
              <a:cs typeface="Rockwell"/>
            </a:endParaRPr>
          </a:p>
        </p:txBody>
      </p:sp>
      <p:sp>
        <p:nvSpPr>
          <p:cNvPr id="4" name="object 4"/>
          <p:cNvSpPr txBox="1"/>
          <p:nvPr/>
        </p:nvSpPr>
        <p:spPr>
          <a:xfrm>
            <a:off x="674688" y="2373313"/>
            <a:ext cx="200025" cy="369887"/>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17414" name="object 3"/>
          <p:cNvSpPr txBox="1">
            <a:spLocks noChangeArrowheads="1"/>
          </p:cNvSpPr>
          <p:nvPr/>
        </p:nvSpPr>
        <p:spPr bwMode="auto">
          <a:xfrm>
            <a:off x="974725" y="2373313"/>
            <a:ext cx="6453188"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1000 lokasi penyimpanan x 40 bit words</a:t>
            </a:r>
            <a:endParaRPr lang="en-US" altLang="id-ID" sz="2700">
              <a:latin typeface="Rockwell" panose="02060603020205020403" pitchFamily="18" charset="0"/>
            </a:endParaRPr>
          </a:p>
          <a:p>
            <a:pPr eaLnBrk="1" hangingPunct="1">
              <a:lnSpc>
                <a:spcPct val="98000"/>
              </a:lnSpc>
              <a:spcBef>
                <a:spcPts val="513"/>
              </a:spcBef>
            </a:pPr>
            <a:r>
              <a:rPr lang="en-US" altLang="id-ID" sz="2300">
                <a:latin typeface="Rockwell" panose="02060603020205020403" pitchFamily="18" charset="0"/>
              </a:rPr>
              <a:t>– Binary number</a:t>
            </a:r>
          </a:p>
          <a:p>
            <a:pPr eaLnBrk="1" hangingPunct="1">
              <a:lnSpc>
                <a:spcPct val="98000"/>
              </a:lnSpc>
              <a:spcBef>
                <a:spcPts val="650"/>
              </a:spcBef>
            </a:pPr>
            <a:r>
              <a:rPr lang="en-US" altLang="id-ID" sz="2300">
                <a:latin typeface="Rockwell" panose="02060603020205020403" pitchFamily="18" charset="0"/>
              </a:rPr>
              <a:t>– 2 x 20 bit instructions</a:t>
            </a:r>
          </a:p>
          <a:p>
            <a:pPr eaLnBrk="1" hangingPunct="1">
              <a:lnSpc>
                <a:spcPct val="98000"/>
              </a:lnSpc>
              <a:spcBef>
                <a:spcPts val="750"/>
              </a:spcBef>
            </a:pPr>
            <a:r>
              <a:rPr lang="en-US" altLang="id-ID" sz="2700">
                <a:latin typeface="Rockwell" panose="02060603020205020403" pitchFamily="18" charset="0"/>
              </a:rPr>
              <a:t>Format Memori IAS</a:t>
            </a:r>
          </a:p>
        </p:txBody>
      </p:sp>
      <p:sp>
        <p:nvSpPr>
          <p:cNvPr id="2" name="object 2"/>
          <p:cNvSpPr txBox="1"/>
          <p:nvPr/>
        </p:nvSpPr>
        <p:spPr>
          <a:xfrm>
            <a:off x="674688" y="3738563"/>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bject 6"/>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350838" y="1343025"/>
            <a:ext cx="6097587" cy="396875"/>
          </a:xfrm>
          <a:prstGeom prst="rect">
            <a:avLst/>
          </a:prstGeom>
        </p:spPr>
        <p:txBody>
          <a:bodyPr lIns="0" tIns="0" rIns="0" bIns="0"/>
          <a:lstStyle/>
          <a:p>
            <a:pPr marL="12700" fontAlgn="auto">
              <a:lnSpc>
                <a:spcPts val="3120"/>
              </a:lnSpc>
              <a:spcBef>
                <a:spcPts val="156"/>
              </a:spcBef>
              <a:spcAft>
                <a:spcPts val="0"/>
              </a:spcAft>
              <a:defRPr/>
            </a:pPr>
            <a:r>
              <a:rPr sz="2900" b="1" spc="-4" dirty="0">
                <a:latin typeface="Rockwell"/>
                <a:cs typeface="Rockwell"/>
              </a:rPr>
              <a:t>A</a:t>
            </a:r>
            <a:r>
              <a:rPr sz="2900" b="1" dirty="0">
                <a:latin typeface="Rockwell"/>
                <a:cs typeface="Rockwell"/>
              </a:rPr>
              <a:t>LU-</a:t>
            </a:r>
            <a:r>
              <a:rPr sz="2900" b="1" spc="4" dirty="0">
                <a:latin typeface="Rockwell"/>
                <a:cs typeface="Rockwell"/>
              </a:rPr>
              <a:t>I</a:t>
            </a:r>
            <a:r>
              <a:rPr sz="2900" b="1" spc="-4" dirty="0">
                <a:latin typeface="Rockwell"/>
                <a:cs typeface="Rockwell"/>
              </a:rPr>
              <a:t>A</a:t>
            </a:r>
            <a:r>
              <a:rPr sz="2900" b="1" spc="14" dirty="0">
                <a:latin typeface="Rockwell"/>
                <a:cs typeface="Rockwell"/>
              </a:rPr>
              <a:t>S</a:t>
            </a:r>
            <a:r>
              <a:rPr sz="2900" b="1" spc="4" dirty="0">
                <a:latin typeface="Rockwell"/>
                <a:cs typeface="Rockwell"/>
              </a:rPr>
              <a:t>(</a:t>
            </a:r>
            <a:r>
              <a:rPr sz="2900" b="1" i="1" spc="-4" dirty="0">
                <a:latin typeface="Rockwell"/>
                <a:cs typeface="Rockwell"/>
              </a:rPr>
              <a:t>C</a:t>
            </a:r>
            <a:r>
              <a:rPr sz="2900" b="1" i="1" spc="9" dirty="0">
                <a:latin typeface="Rockwell"/>
                <a:cs typeface="Rockwell"/>
              </a:rPr>
              <a:t>o</a:t>
            </a:r>
            <a:r>
              <a:rPr sz="2900" b="1" i="1" dirty="0">
                <a:latin typeface="Rockwell"/>
                <a:cs typeface="Rockwell"/>
              </a:rPr>
              <a:t>m</a:t>
            </a:r>
            <a:r>
              <a:rPr sz="2900" b="1" i="1" spc="4" dirty="0">
                <a:latin typeface="Rockwell"/>
                <a:cs typeface="Rockwell"/>
              </a:rPr>
              <a:t>pu</a:t>
            </a:r>
            <a:r>
              <a:rPr sz="2900" b="1" i="1" spc="-4" dirty="0">
                <a:latin typeface="Rockwell"/>
                <a:cs typeface="Rockwell"/>
              </a:rPr>
              <a:t>t</a:t>
            </a:r>
            <a:r>
              <a:rPr sz="2900" b="1" i="1" dirty="0">
                <a:latin typeface="Rockwell"/>
                <a:cs typeface="Rockwell"/>
              </a:rPr>
              <a:t>er</a:t>
            </a:r>
            <a:r>
              <a:rPr sz="2900" b="1" i="1" spc="286" dirty="0">
                <a:latin typeface="Rockwell"/>
                <a:cs typeface="Rockwell"/>
              </a:rPr>
              <a:t> </a:t>
            </a:r>
            <a:r>
              <a:rPr sz="2900" b="1" i="1" dirty="0">
                <a:latin typeface="Rockwell"/>
                <a:cs typeface="Rockwell"/>
              </a:rPr>
              <a:t>of</a:t>
            </a:r>
            <a:r>
              <a:rPr sz="2900" b="1" i="1" spc="26" dirty="0">
                <a:latin typeface="Rockwell"/>
                <a:cs typeface="Rockwell"/>
              </a:rPr>
              <a:t> </a:t>
            </a:r>
            <a:r>
              <a:rPr sz="2900" b="1" i="1" dirty="0">
                <a:latin typeface="Rockwell"/>
                <a:cs typeface="Rockwell"/>
              </a:rPr>
              <a:t>I</a:t>
            </a:r>
            <a:r>
              <a:rPr sz="2900" b="1" i="1" spc="4" dirty="0">
                <a:latin typeface="Rockwell"/>
                <a:cs typeface="Rockwell"/>
              </a:rPr>
              <a:t>n</a:t>
            </a:r>
            <a:r>
              <a:rPr sz="2900" b="1" i="1" dirty="0">
                <a:latin typeface="Rockwell"/>
                <a:cs typeface="Rockwell"/>
              </a:rPr>
              <a:t>s</a:t>
            </a:r>
            <a:r>
              <a:rPr sz="2900" b="1" i="1" spc="-4" dirty="0">
                <a:latin typeface="Rockwell"/>
                <a:cs typeface="Rockwell"/>
              </a:rPr>
              <a:t>ti</a:t>
            </a:r>
            <a:r>
              <a:rPr sz="2900" b="1" i="1" spc="4" dirty="0">
                <a:latin typeface="Rockwell"/>
                <a:cs typeface="Rockwell"/>
              </a:rPr>
              <a:t>tu</a:t>
            </a:r>
            <a:r>
              <a:rPr sz="2900" b="1" i="1" spc="-4" dirty="0">
                <a:latin typeface="Rockwell"/>
                <a:cs typeface="Rockwell"/>
              </a:rPr>
              <a:t>t</a:t>
            </a:r>
            <a:r>
              <a:rPr sz="2900" b="1" i="1" dirty="0">
                <a:latin typeface="Rockwell"/>
                <a:cs typeface="Rockwell"/>
              </a:rPr>
              <a:t>e</a:t>
            </a:r>
            <a:r>
              <a:rPr sz="2900" b="1" i="1" spc="125" dirty="0">
                <a:latin typeface="Rockwell"/>
                <a:cs typeface="Rockwell"/>
              </a:rPr>
              <a:t> </a:t>
            </a:r>
            <a:r>
              <a:rPr sz="2900" b="1" i="1" spc="-4" dirty="0">
                <a:latin typeface="Rockwell"/>
                <a:cs typeface="Rockwell"/>
              </a:rPr>
              <a:t>f</a:t>
            </a:r>
            <a:r>
              <a:rPr sz="2900" b="1" i="1" spc="10" dirty="0">
                <a:latin typeface="Rockwell"/>
                <a:cs typeface="Rockwell"/>
              </a:rPr>
              <a:t>o</a:t>
            </a:r>
            <a:r>
              <a:rPr sz="2900" b="1" i="1" dirty="0">
                <a:latin typeface="Rockwell"/>
                <a:cs typeface="Rockwell"/>
              </a:rPr>
              <a:t>r</a:t>
            </a:r>
            <a:endParaRPr sz="2900">
              <a:latin typeface="Rockwell"/>
              <a:cs typeface="Rockwell"/>
            </a:endParaRPr>
          </a:p>
        </p:txBody>
      </p:sp>
      <p:sp>
        <p:nvSpPr>
          <p:cNvPr id="4" name="object 4"/>
          <p:cNvSpPr txBox="1"/>
          <p:nvPr/>
        </p:nvSpPr>
        <p:spPr>
          <a:xfrm>
            <a:off x="6461125" y="1343025"/>
            <a:ext cx="1800225" cy="396875"/>
          </a:xfrm>
          <a:prstGeom prst="rect">
            <a:avLst/>
          </a:prstGeom>
        </p:spPr>
        <p:txBody>
          <a:bodyPr lIns="0" tIns="0" rIns="0" bIns="0"/>
          <a:lstStyle/>
          <a:p>
            <a:pPr marL="12700" fontAlgn="auto">
              <a:lnSpc>
                <a:spcPts val="3120"/>
              </a:lnSpc>
              <a:spcBef>
                <a:spcPts val="156"/>
              </a:spcBef>
              <a:spcAft>
                <a:spcPts val="0"/>
              </a:spcAft>
              <a:defRPr/>
            </a:pPr>
            <a:r>
              <a:rPr sz="2900" b="1" i="1" dirty="0">
                <a:latin typeface="Rockwell"/>
                <a:cs typeface="Rockwell"/>
              </a:rPr>
              <a:t>A</a:t>
            </a:r>
            <a:r>
              <a:rPr sz="2900" b="1" i="1" spc="-4" dirty="0">
                <a:latin typeface="Rockwell"/>
                <a:cs typeface="Rockwell"/>
              </a:rPr>
              <a:t>dv</a:t>
            </a:r>
            <a:r>
              <a:rPr sz="2900" b="1" i="1" spc="10" dirty="0">
                <a:latin typeface="Rockwell"/>
                <a:cs typeface="Rockwell"/>
              </a:rPr>
              <a:t>a</a:t>
            </a:r>
            <a:r>
              <a:rPr sz="2900" b="1" i="1" spc="-4" dirty="0">
                <a:latin typeface="Rockwell"/>
                <a:cs typeface="Rockwell"/>
              </a:rPr>
              <a:t>n</a:t>
            </a:r>
            <a:r>
              <a:rPr sz="2900" b="1" i="1" spc="4" dirty="0">
                <a:latin typeface="Rockwell"/>
                <a:cs typeface="Rockwell"/>
              </a:rPr>
              <a:t>c</a:t>
            </a:r>
            <a:r>
              <a:rPr sz="2900" b="1" i="1" dirty="0">
                <a:latin typeface="Rockwell"/>
                <a:cs typeface="Rockwell"/>
              </a:rPr>
              <a:t>ed</a:t>
            </a:r>
            <a:endParaRPr sz="2900">
              <a:latin typeface="Rockwell"/>
              <a:cs typeface="Rockwell"/>
            </a:endParaRPr>
          </a:p>
        </p:txBody>
      </p:sp>
      <p:sp>
        <p:nvSpPr>
          <p:cNvPr id="3" name="object 3"/>
          <p:cNvSpPr txBox="1"/>
          <p:nvPr/>
        </p:nvSpPr>
        <p:spPr>
          <a:xfrm>
            <a:off x="8274050" y="1343025"/>
            <a:ext cx="1487488" cy="396875"/>
          </a:xfrm>
          <a:prstGeom prst="rect">
            <a:avLst/>
          </a:prstGeom>
        </p:spPr>
        <p:txBody>
          <a:bodyPr lIns="0" tIns="0" rIns="0" bIns="0"/>
          <a:lstStyle/>
          <a:p>
            <a:pPr marL="12700" fontAlgn="auto">
              <a:lnSpc>
                <a:spcPts val="3120"/>
              </a:lnSpc>
              <a:spcBef>
                <a:spcPts val="156"/>
              </a:spcBef>
              <a:spcAft>
                <a:spcPts val="0"/>
              </a:spcAft>
              <a:defRPr/>
            </a:pPr>
            <a:r>
              <a:rPr sz="2900" b="1" i="1" spc="-4" dirty="0">
                <a:latin typeface="Rockwell"/>
                <a:cs typeface="Rockwell"/>
              </a:rPr>
              <a:t>S</a:t>
            </a:r>
            <a:r>
              <a:rPr sz="2900" b="1" i="1" spc="4" dirty="0">
                <a:latin typeface="Rockwell"/>
                <a:cs typeface="Rockwell"/>
              </a:rPr>
              <a:t>tu</a:t>
            </a:r>
            <a:r>
              <a:rPr sz="2900" b="1" i="1" spc="-4" dirty="0">
                <a:latin typeface="Rockwell"/>
                <a:cs typeface="Rockwell"/>
              </a:rPr>
              <a:t>d</a:t>
            </a:r>
            <a:r>
              <a:rPr sz="2900" b="1" i="1" spc="4" dirty="0">
                <a:latin typeface="Rockwell"/>
                <a:cs typeface="Rockwell"/>
              </a:rPr>
              <a:t>i</a:t>
            </a:r>
            <a:r>
              <a:rPr sz="2900" b="1" i="1" dirty="0">
                <a:latin typeface="Rockwell"/>
                <a:cs typeface="Rockwell"/>
              </a:rPr>
              <a:t>e</a:t>
            </a:r>
            <a:r>
              <a:rPr sz="2900" b="1" i="1" spc="20" dirty="0">
                <a:latin typeface="Rockwell"/>
                <a:cs typeface="Rockwell"/>
              </a:rPr>
              <a:t>s</a:t>
            </a:r>
            <a:r>
              <a:rPr sz="2900" b="1" dirty="0">
                <a:latin typeface="Rockwell"/>
                <a:cs typeface="Rockwell"/>
              </a:rPr>
              <a:t>)</a:t>
            </a:r>
            <a:endParaRPr sz="2900">
              <a:latin typeface="Rockwell"/>
              <a:cs typeface="Rockwell"/>
            </a:endParaRPr>
          </a:p>
        </p:txBody>
      </p:sp>
      <p:sp>
        <p:nvSpPr>
          <p:cNvPr id="18438" name="object 2"/>
          <p:cNvSpPr txBox="1">
            <a:spLocks noChangeArrowheads="1"/>
          </p:cNvSpPr>
          <p:nvPr/>
        </p:nvSpPr>
        <p:spPr bwMode="auto">
          <a:xfrm>
            <a:off x="360363" y="2795588"/>
            <a:ext cx="5891212"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Register-register dalam CPU;</a:t>
            </a:r>
            <a:endParaRPr lang="en-US" altLang="id-ID" sz="2700">
              <a:latin typeface="Rockwell" panose="02060603020205020403" pitchFamily="18" charset="0"/>
            </a:endParaRPr>
          </a:p>
          <a:p>
            <a:pPr eaLnBrk="1" hangingPunct="1">
              <a:lnSpc>
                <a:spcPct val="98000"/>
              </a:lnSpc>
              <a:spcBef>
                <a:spcPts val="513"/>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MBR (Memory Buffer Register)</a:t>
            </a:r>
          </a:p>
          <a:p>
            <a:pPr eaLnBrk="1" hangingPunct="1">
              <a:lnSpc>
                <a:spcPct val="98000"/>
              </a:lnSpc>
              <a:spcBef>
                <a:spcPts val="638"/>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MAR (Memory Address Register)</a:t>
            </a:r>
          </a:p>
          <a:p>
            <a:pPr eaLnBrk="1" hangingPunct="1">
              <a:lnSpc>
                <a:spcPct val="98000"/>
              </a:lnSpc>
              <a:spcBef>
                <a:spcPts val="650"/>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IR (Instruction Register)</a:t>
            </a:r>
          </a:p>
          <a:p>
            <a:pPr eaLnBrk="1" hangingPunct="1">
              <a:lnSpc>
                <a:spcPct val="98000"/>
              </a:lnSpc>
              <a:spcBef>
                <a:spcPts val="638"/>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IBR (Instruction Buffer Register)</a:t>
            </a:r>
          </a:p>
          <a:p>
            <a:pPr eaLnBrk="1" hangingPunct="1">
              <a:lnSpc>
                <a:spcPct val="98000"/>
              </a:lnSpc>
              <a:spcBef>
                <a:spcPts val="638"/>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PC (Program Counter)</a:t>
            </a:r>
          </a:p>
          <a:p>
            <a:pPr eaLnBrk="1" hangingPunct="1">
              <a:lnSpc>
                <a:spcPct val="98000"/>
              </a:lnSpc>
              <a:spcBef>
                <a:spcPts val="638"/>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AC (Accumulator)</a:t>
            </a:r>
          </a:p>
          <a:p>
            <a:pPr eaLnBrk="1" hangingPunct="1">
              <a:lnSpc>
                <a:spcPct val="98000"/>
              </a:lnSpc>
              <a:spcBef>
                <a:spcPts val="638"/>
              </a:spcBef>
            </a:pPr>
            <a:r>
              <a:rPr lang="en-US" altLang="id-ID" sz="2400">
                <a:latin typeface="Wingdings" panose="05000000000000000000" pitchFamily="2" charset="2"/>
              </a:rPr>
              <a:t></a:t>
            </a:r>
            <a:r>
              <a:rPr lang="en-US" altLang="id-ID" sz="2400">
                <a:latin typeface="Times New Roman" panose="02020603050405020304" pitchFamily="18" charset="0"/>
                <a:cs typeface="Times New Roman" panose="02020603050405020304" pitchFamily="18" charset="0"/>
              </a:rPr>
              <a:t>  </a:t>
            </a:r>
            <a:r>
              <a:rPr lang="en-US" altLang="id-ID" sz="2400">
                <a:latin typeface="Rockwell" panose="02060603020205020403" pitchFamily="18" charset="0"/>
              </a:rPr>
              <a:t>MQ (Multiplier Quotient)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bject 4"/>
          <p:cNvSpPr>
            <a:spLocks noChangeArrowheads="1"/>
          </p:cNvSpPr>
          <p:nvPr/>
        </p:nvSpPr>
        <p:spPr bwMode="auto">
          <a:xfrm>
            <a:off x="0" y="1012825"/>
            <a:ext cx="10056813" cy="941388"/>
          </a:xfrm>
          <a:custGeom>
            <a:avLst/>
            <a:gdLst>
              <a:gd name="T0" fmla="*/ 0 w 10056875"/>
              <a:gd name="T1" fmla="*/ 0 h 940307"/>
              <a:gd name="T2" fmla="*/ 10056875 w 10056875"/>
              <a:gd name="T3" fmla="*/ 940307 h 940307"/>
            </a:gdLst>
            <a:ahLst/>
            <a:cxnLst/>
            <a:rect l="T0" t="T1" r="T2" b="T3"/>
            <a:pathLst>
              <a:path w="10056875" h="940307">
                <a:moveTo>
                  <a:pt x="0" y="940307"/>
                </a:moveTo>
                <a:lnTo>
                  <a:pt x="10056875" y="940307"/>
                </a:lnTo>
                <a:lnTo>
                  <a:pt x="10056875" y="0"/>
                </a:lnTo>
                <a:lnTo>
                  <a:pt x="0" y="0"/>
                </a:lnTo>
                <a:lnTo>
                  <a:pt x="0" y="94030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9459" name="object 3"/>
          <p:cNvSpPr>
            <a:spLocks noChangeArrowheads="1"/>
          </p:cNvSpPr>
          <p:nvPr/>
        </p:nvSpPr>
        <p:spPr bwMode="auto">
          <a:xfrm>
            <a:off x="265113" y="2190750"/>
            <a:ext cx="9528175" cy="45513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654300" y="1254125"/>
            <a:ext cx="4824413"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Str</a:t>
            </a:r>
            <a:r>
              <a:rPr sz="3900" b="1" dirty="0">
                <a:latin typeface="Rockwell"/>
                <a:cs typeface="Rockwell"/>
              </a:rPr>
              <a:t>uk</a:t>
            </a:r>
            <a:r>
              <a:rPr sz="3900" b="1" spc="-14" dirty="0">
                <a:latin typeface="Rockwell"/>
                <a:cs typeface="Rockwell"/>
              </a:rPr>
              <a:t>t</a:t>
            </a:r>
            <a:r>
              <a:rPr sz="3900" b="1" dirty="0">
                <a:latin typeface="Rockwell"/>
                <a:cs typeface="Rockwell"/>
              </a:rPr>
              <a:t>ur </a:t>
            </a:r>
            <a:r>
              <a:rPr sz="3900" b="1" spc="-4" dirty="0">
                <a:latin typeface="Rockwell"/>
                <a:cs typeface="Rockwell"/>
              </a:rPr>
              <a:t>I</a:t>
            </a:r>
            <a:r>
              <a:rPr sz="3900" b="1" dirty="0">
                <a:latin typeface="Rockwell"/>
                <a:cs typeface="Rockwell"/>
              </a:rPr>
              <a:t>AS de</a:t>
            </a:r>
            <a:r>
              <a:rPr sz="3900" b="1" spc="-4" dirty="0">
                <a:latin typeface="Rockwell"/>
                <a:cs typeface="Rockwell"/>
              </a:rPr>
              <a:t>tail</a:t>
            </a:r>
            <a:r>
              <a:rPr sz="3900" b="1" dirty="0">
                <a:latin typeface="Rockwell"/>
                <a:cs typeface="Rockwell"/>
              </a:rPr>
              <a:t>s</a:t>
            </a:r>
            <a:endParaRPr sz="3900">
              <a:latin typeface="Rockwell"/>
              <a:cs typeface="Rockwe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bject 7"/>
          <p:cNvSpPr>
            <a:spLocks noChangeArrowheads="1"/>
          </p:cNvSpPr>
          <p:nvPr/>
        </p:nvSpPr>
        <p:spPr bwMode="auto">
          <a:xfrm>
            <a:off x="0" y="962025"/>
            <a:ext cx="10056813" cy="1044575"/>
          </a:xfrm>
          <a:custGeom>
            <a:avLst/>
            <a:gdLst>
              <a:gd name="T0" fmla="*/ 0 w 10056875"/>
              <a:gd name="T1" fmla="*/ 0 h 1045463"/>
              <a:gd name="T2" fmla="*/ 10056875 w 10056875"/>
              <a:gd name="T3" fmla="*/ 1045463 h 1045463"/>
            </a:gdLst>
            <a:ahLst/>
            <a:cxnLst/>
            <a:rect l="T0" t="T1" r="T2" b="T3"/>
            <a:pathLst>
              <a:path w="10056875" h="1045463">
                <a:moveTo>
                  <a:pt x="0" y="1045463"/>
                </a:moveTo>
                <a:lnTo>
                  <a:pt x="10056875" y="1045463"/>
                </a:lnTo>
                <a:lnTo>
                  <a:pt x="10056875" y="0"/>
                </a:lnTo>
                <a:lnTo>
                  <a:pt x="0" y="0"/>
                </a:lnTo>
                <a:lnTo>
                  <a:pt x="0" y="1045463"/>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0483" name="object 6"/>
          <p:cNvSpPr>
            <a:spLocks noChangeArrowheads="1"/>
          </p:cNvSpPr>
          <p:nvPr/>
        </p:nvSpPr>
        <p:spPr bwMode="auto">
          <a:xfrm>
            <a:off x="7051675" y="4770438"/>
            <a:ext cx="2927350" cy="22034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2438400" y="1254125"/>
            <a:ext cx="5254625"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Ko</a:t>
            </a:r>
            <a:r>
              <a:rPr sz="3900" b="1" spc="-4" dirty="0">
                <a:latin typeface="Rockwell"/>
                <a:cs typeface="Rockwell"/>
              </a:rPr>
              <a:t>m</a:t>
            </a:r>
            <a:r>
              <a:rPr sz="3900" b="1" spc="-9" dirty="0">
                <a:latin typeface="Rockwell"/>
                <a:cs typeface="Rockwell"/>
              </a:rPr>
              <a:t>p</a:t>
            </a:r>
            <a:r>
              <a:rPr sz="3900" b="1" dirty="0">
                <a:latin typeface="Rockwell"/>
                <a:cs typeface="Rockwell"/>
              </a:rPr>
              <a:t>u</a:t>
            </a:r>
            <a:r>
              <a:rPr sz="3900" b="1" spc="-4" dirty="0">
                <a:latin typeface="Rockwell"/>
                <a:cs typeface="Rockwell"/>
              </a:rPr>
              <a:t>t</a:t>
            </a:r>
            <a:r>
              <a:rPr sz="3900" b="1" dirty="0">
                <a:latin typeface="Rockwell"/>
                <a:cs typeface="Rockwell"/>
              </a:rPr>
              <a:t>er </a:t>
            </a:r>
            <a:r>
              <a:rPr sz="3900" b="1" spc="-9" dirty="0">
                <a:latin typeface="Rockwell"/>
                <a:cs typeface="Rockwell"/>
              </a:rPr>
              <a:t>K</a:t>
            </a:r>
            <a:r>
              <a:rPr sz="3900" b="1" dirty="0">
                <a:latin typeface="Rockwell"/>
                <a:cs typeface="Rockwell"/>
              </a:rPr>
              <a:t>o</a:t>
            </a:r>
            <a:r>
              <a:rPr sz="3900" b="1" spc="-4" dirty="0">
                <a:latin typeface="Rockwell"/>
                <a:cs typeface="Rockwell"/>
              </a:rPr>
              <a:t>m</a:t>
            </a:r>
            <a:r>
              <a:rPr sz="3900" b="1" dirty="0">
                <a:latin typeface="Rockwell"/>
                <a:cs typeface="Rockwell"/>
              </a:rPr>
              <a:t>e</a:t>
            </a:r>
            <a:r>
              <a:rPr sz="3900" b="1" spc="-4" dirty="0">
                <a:latin typeface="Rockwell"/>
                <a:cs typeface="Rockwell"/>
              </a:rPr>
              <a:t>rsia</a:t>
            </a:r>
            <a:r>
              <a:rPr sz="3900" b="1" dirty="0">
                <a:latin typeface="Rockwell"/>
                <a:cs typeface="Rockwell"/>
              </a:rPr>
              <a:t>l</a:t>
            </a:r>
            <a:endParaRPr sz="3900">
              <a:latin typeface="Rockwell"/>
              <a:cs typeface="Rockwell"/>
            </a:endParaRPr>
          </a:p>
        </p:txBody>
      </p:sp>
      <p:sp>
        <p:nvSpPr>
          <p:cNvPr id="4" name="object 4"/>
          <p:cNvSpPr txBox="1"/>
          <p:nvPr/>
        </p:nvSpPr>
        <p:spPr>
          <a:xfrm>
            <a:off x="574675" y="2374900"/>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20486" name="object 3"/>
          <p:cNvSpPr txBox="1">
            <a:spLocks noChangeArrowheads="1"/>
          </p:cNvSpPr>
          <p:nvPr/>
        </p:nvSpPr>
        <p:spPr bwMode="auto">
          <a:xfrm>
            <a:off x="874713" y="2374900"/>
            <a:ext cx="7813675"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1947 - </a:t>
            </a:r>
            <a:r>
              <a:rPr lang="en-US" altLang="id-ID" sz="4000" i="1" baseline="1000">
                <a:latin typeface="Rockwell" panose="02060603020205020403" pitchFamily="18" charset="0"/>
              </a:rPr>
              <a:t>Eckert-Mauchly Computer Corporation</a:t>
            </a:r>
            <a:endParaRPr lang="en-US" altLang="id-ID" sz="2700">
              <a:latin typeface="Rockwell" panose="02060603020205020403" pitchFamily="18" charset="0"/>
            </a:endParaRPr>
          </a:p>
          <a:p>
            <a:pPr eaLnBrk="1" hangingPunct="1">
              <a:lnSpc>
                <a:spcPct val="98000"/>
              </a:lnSpc>
              <a:spcBef>
                <a:spcPts val="500"/>
              </a:spcBef>
            </a:pPr>
            <a:r>
              <a:rPr lang="en-US" altLang="id-ID" sz="2300">
                <a:latin typeface="Wingdings" panose="05000000000000000000" pitchFamily="2" charset="2"/>
              </a:rPr>
              <a:t></a:t>
            </a:r>
            <a:r>
              <a:rPr lang="en-US" altLang="id-ID" sz="2300">
                <a:latin typeface="Rockwell" panose="02060603020205020403" pitchFamily="18" charset="0"/>
              </a:rPr>
              <a:t>UNIVAC I (</a:t>
            </a:r>
            <a:r>
              <a:rPr lang="en-US" altLang="id-ID" sz="2300" i="1">
                <a:latin typeface="Rockwell" panose="02060603020205020403" pitchFamily="18" charset="0"/>
              </a:rPr>
              <a:t>Universal Automatic Computer</a:t>
            </a:r>
            <a:r>
              <a:rPr lang="en-US" altLang="id-ID" sz="2300">
                <a:latin typeface="Rockwell" panose="02060603020205020403" pitchFamily="18" charset="0"/>
              </a:rPr>
              <a:t>)</a:t>
            </a:r>
          </a:p>
          <a:p>
            <a:pPr eaLnBrk="1" hangingPunct="1">
              <a:lnSpc>
                <a:spcPts val="2763"/>
              </a:lnSpc>
              <a:spcBef>
                <a:spcPts val="663"/>
              </a:spcBef>
            </a:pPr>
            <a:r>
              <a:rPr lang="en-US" altLang="id-ID" sz="2300">
                <a:latin typeface="Wingdings" panose="05000000000000000000" pitchFamily="2" charset="2"/>
              </a:rPr>
              <a:t></a:t>
            </a:r>
            <a:r>
              <a:rPr lang="en-US" altLang="id-ID" sz="2300">
                <a:latin typeface="Rockwell" panose="02060603020205020403" pitchFamily="18" charset="0"/>
              </a:rPr>
              <a:t>Untuk kalkulasi sensus 1950 oleh US </a:t>
            </a:r>
            <a:r>
              <a:rPr lang="en-US" altLang="id-ID" sz="2300" i="1">
                <a:latin typeface="Rockwell" panose="02060603020205020403" pitchFamily="18" charset="0"/>
              </a:rPr>
              <a:t>Bureau of Census </a:t>
            </a:r>
            <a:endParaRPr lang="en-US" altLang="id-ID" sz="2700">
              <a:latin typeface="Rockwell" panose="02060603020205020403" pitchFamily="18" charset="0"/>
            </a:endParaRPr>
          </a:p>
          <a:p>
            <a:pPr eaLnBrk="1" hangingPunct="1">
              <a:lnSpc>
                <a:spcPts val="3175"/>
              </a:lnSpc>
              <a:spcBef>
                <a:spcPts val="700"/>
              </a:spcBef>
            </a:pPr>
            <a:r>
              <a:rPr lang="en-US" altLang="id-ID" sz="2700">
                <a:latin typeface="Rockwell" panose="02060603020205020403" pitchFamily="18" charset="0"/>
              </a:rPr>
              <a:t>Menjadi divisi dari Sperry-Rand Corporation </a:t>
            </a:r>
          </a:p>
          <a:p>
            <a:pPr eaLnBrk="1" hangingPunct="1">
              <a:lnSpc>
                <a:spcPts val="3175"/>
              </a:lnSpc>
              <a:spcBef>
                <a:spcPts val="800"/>
              </a:spcBef>
            </a:pPr>
            <a:r>
              <a:rPr lang="en-US" altLang="id-ID" sz="2700">
                <a:latin typeface="Rockwell" panose="02060603020205020403" pitchFamily="18" charset="0"/>
              </a:rPr>
              <a:t>UNIVAC II dipasarkan akhir th. 1950-an</a:t>
            </a:r>
          </a:p>
          <a:p>
            <a:pPr eaLnBrk="1" hangingPunct="1">
              <a:lnSpc>
                <a:spcPts val="2613"/>
              </a:lnSpc>
              <a:spcBef>
                <a:spcPts val="925"/>
              </a:spcBef>
            </a:pPr>
            <a:r>
              <a:rPr lang="en-US" altLang="id-ID" sz="2300">
                <a:latin typeface="Wingdings" panose="05000000000000000000" pitchFamily="2" charset="2"/>
              </a:rPr>
              <a:t></a:t>
            </a:r>
            <a:r>
              <a:rPr lang="en-US" altLang="id-ID" sz="2300">
                <a:latin typeface="Rockwell" panose="02060603020205020403" pitchFamily="18" charset="0"/>
              </a:rPr>
              <a:t>Lebih cepat</a:t>
            </a:r>
          </a:p>
          <a:p>
            <a:pPr eaLnBrk="1" hangingPunct="1">
              <a:lnSpc>
                <a:spcPct val="98000"/>
              </a:lnSpc>
              <a:spcBef>
                <a:spcPts val="525"/>
              </a:spcBef>
            </a:pPr>
            <a:r>
              <a:rPr lang="en-US" altLang="id-ID" sz="2300">
                <a:latin typeface="Wingdings" panose="05000000000000000000" pitchFamily="2" charset="2"/>
              </a:rPr>
              <a:t></a:t>
            </a:r>
            <a:r>
              <a:rPr lang="en-US" altLang="id-ID" sz="2300">
                <a:latin typeface="Rockwell" panose="02060603020205020403" pitchFamily="18" charset="0"/>
              </a:rPr>
              <a:t>Kapasitas memori</a:t>
            </a:r>
          </a:p>
        </p:txBody>
      </p:sp>
      <p:sp>
        <p:nvSpPr>
          <p:cNvPr id="2" name="object 2"/>
          <p:cNvSpPr txBox="1"/>
          <p:nvPr/>
        </p:nvSpPr>
        <p:spPr>
          <a:xfrm>
            <a:off x="574675" y="3740150"/>
            <a:ext cx="200025" cy="8699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4476750" y="1308100"/>
            <a:ext cx="1177925"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I</a:t>
            </a:r>
            <a:r>
              <a:rPr sz="3900" b="1" dirty="0">
                <a:latin typeface="Rockwell"/>
                <a:cs typeface="Rockwell"/>
              </a:rPr>
              <a:t>BM</a:t>
            </a:r>
            <a:endParaRPr sz="3900">
              <a:latin typeface="Rockwell"/>
              <a:cs typeface="Rockwell"/>
            </a:endParaRPr>
          </a:p>
        </p:txBody>
      </p:sp>
      <p:sp>
        <p:nvSpPr>
          <p:cNvPr id="5" name="object 5"/>
          <p:cNvSpPr txBox="1"/>
          <p:nvPr/>
        </p:nvSpPr>
        <p:spPr>
          <a:xfrm>
            <a:off x="619125" y="2428875"/>
            <a:ext cx="200025" cy="868363"/>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p:txBody>
      </p:sp>
      <p:sp>
        <p:nvSpPr>
          <p:cNvPr id="21509" name="object 4"/>
          <p:cNvSpPr txBox="1">
            <a:spLocks noChangeArrowheads="1"/>
          </p:cNvSpPr>
          <p:nvPr/>
        </p:nvSpPr>
        <p:spPr bwMode="auto">
          <a:xfrm>
            <a:off x="920750" y="2428875"/>
            <a:ext cx="8167688"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Pabrik peralatan </a:t>
            </a:r>
            <a:r>
              <a:rPr lang="en-US" altLang="id-ID" sz="4000" i="1" baseline="1000">
                <a:latin typeface="Rockwell" panose="02060603020205020403" pitchFamily="18" charset="0"/>
              </a:rPr>
              <a:t>Punched-Card</a:t>
            </a:r>
            <a:endParaRPr lang="en-US" altLang="id-ID" sz="2700">
              <a:latin typeface="Rockwell" panose="02060603020205020403" pitchFamily="18" charset="0"/>
            </a:endParaRPr>
          </a:p>
          <a:p>
            <a:pPr eaLnBrk="1" hangingPunct="1">
              <a:lnSpc>
                <a:spcPct val="98000"/>
              </a:lnSpc>
              <a:spcBef>
                <a:spcPts val="600"/>
              </a:spcBef>
            </a:pPr>
            <a:r>
              <a:rPr lang="en-US" altLang="id-ID" sz="2700">
                <a:latin typeface="Rockwell" panose="02060603020205020403" pitchFamily="18" charset="0"/>
              </a:rPr>
              <a:t>1953 – IBM-701</a:t>
            </a:r>
          </a:p>
          <a:p>
            <a:pPr eaLnBrk="1" hangingPunct="1">
              <a:lnSpc>
                <a:spcPct val="98000"/>
              </a:lnSpc>
              <a:spcBef>
                <a:spcPts val="663"/>
              </a:spcBef>
            </a:pPr>
            <a:r>
              <a:rPr lang="en-US" altLang="id-ID" sz="2300">
                <a:latin typeface="Wingdings" panose="05000000000000000000" pitchFamily="2" charset="2"/>
              </a:rPr>
              <a:t></a:t>
            </a:r>
            <a:r>
              <a:rPr lang="en-US" altLang="id-ID" sz="2300">
                <a:latin typeface="Rockwell" panose="02060603020205020403" pitchFamily="18" charset="0"/>
              </a:rPr>
              <a:t>Komputer pertama IBM (</a:t>
            </a:r>
            <a:r>
              <a:rPr lang="en-US" altLang="id-ID" sz="2300" i="1">
                <a:latin typeface="Rockwell" panose="02060603020205020403" pitchFamily="18" charset="0"/>
              </a:rPr>
              <a:t>stored program computer</a:t>
            </a:r>
            <a:r>
              <a:rPr lang="en-US" altLang="id-ID" sz="2300">
                <a:latin typeface="Rockwell" panose="02060603020205020403" pitchFamily="18" charset="0"/>
              </a:rPr>
              <a:t>)</a:t>
            </a:r>
          </a:p>
          <a:p>
            <a:pPr eaLnBrk="1" hangingPunct="1">
              <a:lnSpc>
                <a:spcPct val="98000"/>
              </a:lnSpc>
              <a:spcBef>
                <a:spcPts val="650"/>
              </a:spcBef>
            </a:pPr>
            <a:r>
              <a:rPr lang="en-US" altLang="id-ID" sz="2300">
                <a:latin typeface="Wingdings" panose="05000000000000000000" pitchFamily="2" charset="2"/>
              </a:rPr>
              <a:t></a:t>
            </a:r>
            <a:r>
              <a:rPr lang="en-US" altLang="id-ID" sz="2300">
                <a:latin typeface="Rockwell" panose="02060603020205020403" pitchFamily="18" charset="0"/>
              </a:rPr>
              <a:t>Untuk keperluan aplikasi </a:t>
            </a:r>
            <a:r>
              <a:rPr lang="en-US" altLang="id-ID" sz="2300" i="1">
                <a:latin typeface="Rockwell" panose="02060603020205020403" pitchFamily="18" charset="0"/>
              </a:rPr>
              <a:t>scientific</a:t>
            </a:r>
            <a:endParaRPr lang="en-US" altLang="id-ID" sz="2300">
              <a:latin typeface="Rockwell" panose="02060603020205020403" pitchFamily="18" charset="0"/>
            </a:endParaRPr>
          </a:p>
          <a:p>
            <a:pPr eaLnBrk="1" hangingPunct="1">
              <a:lnSpc>
                <a:spcPct val="98000"/>
              </a:lnSpc>
              <a:spcBef>
                <a:spcPts val="750"/>
              </a:spcBef>
            </a:pPr>
            <a:r>
              <a:rPr lang="en-US" altLang="id-ID" sz="2700">
                <a:latin typeface="Rockwell" panose="02060603020205020403" pitchFamily="18" charset="0"/>
              </a:rPr>
              <a:t>1955 – IBM- 702</a:t>
            </a:r>
          </a:p>
          <a:p>
            <a:pPr eaLnBrk="1" hangingPunct="1">
              <a:lnSpc>
                <a:spcPct val="98000"/>
              </a:lnSpc>
              <a:spcBef>
                <a:spcPts val="650"/>
              </a:spcBef>
            </a:pPr>
            <a:r>
              <a:rPr lang="en-US" altLang="id-ID" sz="2300">
                <a:latin typeface="Wingdings" panose="05000000000000000000" pitchFamily="2" charset="2"/>
              </a:rPr>
              <a:t></a:t>
            </a:r>
            <a:r>
              <a:rPr lang="en-US" altLang="id-ID" sz="2300">
                <a:latin typeface="Rockwell" panose="02060603020205020403" pitchFamily="18" charset="0"/>
              </a:rPr>
              <a:t>Untuk aplikasi bisnis</a:t>
            </a:r>
          </a:p>
          <a:p>
            <a:pPr eaLnBrk="1" hangingPunct="1">
              <a:lnSpc>
                <a:spcPct val="98000"/>
              </a:lnSpc>
              <a:spcBef>
                <a:spcPts val="750"/>
              </a:spcBef>
            </a:pPr>
            <a:r>
              <a:rPr lang="en-US" altLang="id-ID" sz="2700">
                <a:latin typeface="Rockwell" panose="02060603020205020403" pitchFamily="18" charset="0"/>
              </a:rPr>
              <a:t>Merupakan awal dari seri 700/7000 yang membuat</a:t>
            </a:r>
          </a:p>
          <a:p>
            <a:pPr eaLnBrk="1" hangingPunct="1">
              <a:lnSpc>
                <a:spcPct val="98000"/>
              </a:lnSpc>
              <a:spcBef>
                <a:spcPts val="88"/>
              </a:spcBef>
            </a:pPr>
            <a:r>
              <a:rPr lang="en-US" altLang="id-ID" sz="2700">
                <a:latin typeface="Rockwell" panose="02060603020205020403" pitchFamily="18" charset="0"/>
              </a:rPr>
              <a:t>IBM menjadi pabrik komputer</a:t>
            </a:r>
          </a:p>
        </p:txBody>
      </p:sp>
      <p:sp>
        <p:nvSpPr>
          <p:cNvPr id="3" name="object 3"/>
          <p:cNvSpPr txBox="1"/>
          <p:nvPr/>
        </p:nvSpPr>
        <p:spPr>
          <a:xfrm>
            <a:off x="619125" y="4291013"/>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2" name="object 2"/>
          <p:cNvSpPr txBox="1"/>
          <p:nvPr/>
        </p:nvSpPr>
        <p:spPr>
          <a:xfrm>
            <a:off x="619125" y="5222875"/>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bject 5"/>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2531" name="object 4"/>
          <p:cNvSpPr>
            <a:spLocks noChangeArrowheads="1"/>
          </p:cNvSpPr>
          <p:nvPr/>
        </p:nvSpPr>
        <p:spPr bwMode="auto">
          <a:xfrm>
            <a:off x="239713" y="2290763"/>
            <a:ext cx="4683125" cy="45227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2532" name="object 3"/>
          <p:cNvSpPr>
            <a:spLocks noChangeArrowheads="1"/>
          </p:cNvSpPr>
          <p:nvPr/>
        </p:nvSpPr>
        <p:spPr bwMode="auto">
          <a:xfrm>
            <a:off x="5081588" y="2290763"/>
            <a:ext cx="4737100" cy="45227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3867150" y="1308100"/>
            <a:ext cx="2395538"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I</a:t>
            </a:r>
            <a:r>
              <a:rPr sz="3900" b="1" dirty="0">
                <a:latin typeface="Rockwell"/>
                <a:cs typeface="Rockwell"/>
              </a:rPr>
              <a:t>BM </a:t>
            </a:r>
            <a:r>
              <a:rPr sz="3900" b="1" spc="-9" dirty="0">
                <a:latin typeface="Rockwell"/>
                <a:cs typeface="Rockwell"/>
              </a:rPr>
              <a:t>7</a:t>
            </a:r>
            <a:r>
              <a:rPr sz="3900" b="1" dirty="0">
                <a:latin typeface="Rockwell"/>
                <a:cs typeface="Rockwell"/>
              </a:rPr>
              <a:t>094</a:t>
            </a:r>
            <a:endParaRPr sz="3900">
              <a:latin typeface="Rockwell"/>
              <a:cs typeface="Rockwe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3555" name="object 6"/>
          <p:cNvSpPr>
            <a:spLocks noChangeArrowheads="1"/>
          </p:cNvSpPr>
          <p:nvPr/>
        </p:nvSpPr>
        <p:spPr bwMode="auto">
          <a:xfrm>
            <a:off x="7316788" y="2290763"/>
            <a:ext cx="2279650" cy="25542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3756025" y="1308100"/>
            <a:ext cx="2619375"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T</a:t>
            </a:r>
            <a:r>
              <a:rPr sz="3900" b="1" spc="-4" dirty="0">
                <a:latin typeface="Rockwell"/>
                <a:cs typeface="Rockwell"/>
              </a:rPr>
              <a:t>ra</a:t>
            </a:r>
            <a:r>
              <a:rPr sz="3900" b="1" dirty="0">
                <a:latin typeface="Rockwell"/>
                <a:cs typeface="Rockwell"/>
              </a:rPr>
              <a:t>n</a:t>
            </a:r>
            <a:r>
              <a:rPr sz="3900" b="1" spc="-14" dirty="0">
                <a:latin typeface="Rockwell"/>
                <a:cs typeface="Rockwell"/>
              </a:rPr>
              <a:t>s</a:t>
            </a:r>
            <a:r>
              <a:rPr sz="3900" b="1" spc="-4" dirty="0">
                <a:latin typeface="Rockwell"/>
                <a:cs typeface="Rockwell"/>
              </a:rPr>
              <a:t>ist</a:t>
            </a:r>
            <a:r>
              <a:rPr sz="3900" b="1" dirty="0">
                <a:latin typeface="Rockwell"/>
                <a:cs typeface="Rockwell"/>
              </a:rPr>
              <a:t>or</a:t>
            </a:r>
            <a:endParaRPr sz="3900">
              <a:latin typeface="Rockwell"/>
              <a:cs typeface="Rockwell"/>
            </a:endParaRPr>
          </a:p>
        </p:txBody>
      </p:sp>
      <p:sp>
        <p:nvSpPr>
          <p:cNvPr id="4" name="object 4"/>
          <p:cNvSpPr txBox="1"/>
          <p:nvPr/>
        </p:nvSpPr>
        <p:spPr>
          <a:xfrm>
            <a:off x="574675" y="2428875"/>
            <a:ext cx="200025" cy="3856038"/>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23558" name="object 3"/>
          <p:cNvSpPr txBox="1">
            <a:spLocks noChangeArrowheads="1"/>
          </p:cNvSpPr>
          <p:nvPr/>
        </p:nvSpPr>
        <p:spPr bwMode="auto">
          <a:xfrm>
            <a:off x="874713" y="2428875"/>
            <a:ext cx="6691312"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Menggantikan </a:t>
            </a:r>
            <a:r>
              <a:rPr lang="en-US" altLang="id-ID" sz="4000" i="1" baseline="1000">
                <a:latin typeface="Rockwell" panose="02060603020205020403" pitchFamily="18" charset="0"/>
              </a:rPr>
              <a:t>vacuum tubes</a:t>
            </a:r>
            <a:endParaRPr lang="en-US" altLang="id-ID" sz="2700">
              <a:latin typeface="Rockwell" panose="02060603020205020403" pitchFamily="18" charset="0"/>
            </a:endParaRPr>
          </a:p>
          <a:p>
            <a:pPr eaLnBrk="1" hangingPunct="1">
              <a:lnSpc>
                <a:spcPct val="98000"/>
              </a:lnSpc>
              <a:spcBef>
                <a:spcPts val="600"/>
              </a:spcBef>
            </a:pPr>
            <a:r>
              <a:rPr lang="en-US" altLang="id-ID" sz="2700">
                <a:latin typeface="Rockwell" panose="02060603020205020403" pitchFamily="18" charset="0"/>
              </a:rPr>
              <a:t>Lebih kecil</a:t>
            </a:r>
          </a:p>
          <a:p>
            <a:pPr eaLnBrk="1" hangingPunct="1">
              <a:lnSpc>
                <a:spcPct val="98000"/>
              </a:lnSpc>
              <a:spcBef>
                <a:spcPts val="750"/>
              </a:spcBef>
            </a:pPr>
            <a:r>
              <a:rPr lang="en-US" altLang="id-ID" sz="2700">
                <a:latin typeface="Rockwell" panose="02060603020205020403" pitchFamily="18" charset="0"/>
              </a:rPr>
              <a:t>Lebih murah</a:t>
            </a:r>
          </a:p>
          <a:p>
            <a:pPr eaLnBrk="1" hangingPunct="1">
              <a:lnSpc>
                <a:spcPct val="98000"/>
              </a:lnSpc>
              <a:spcBef>
                <a:spcPts val="738"/>
              </a:spcBef>
            </a:pPr>
            <a:r>
              <a:rPr lang="en-US" altLang="id-ID" sz="2700">
                <a:latin typeface="Rockwell" panose="02060603020205020403" pitchFamily="18" charset="0"/>
              </a:rPr>
              <a:t>Disipasi panas sedikit</a:t>
            </a:r>
          </a:p>
          <a:p>
            <a:pPr eaLnBrk="1" hangingPunct="1">
              <a:lnSpc>
                <a:spcPct val="98000"/>
              </a:lnSpc>
              <a:spcBef>
                <a:spcPts val="750"/>
              </a:spcBef>
            </a:pPr>
            <a:r>
              <a:rPr lang="en-US" altLang="id-ID" sz="2700">
                <a:latin typeface="Rockwell" panose="02060603020205020403" pitchFamily="18" charset="0"/>
              </a:rPr>
              <a:t>Merupakan komponen </a:t>
            </a:r>
            <a:r>
              <a:rPr lang="en-US" altLang="id-ID" sz="2700" i="1">
                <a:latin typeface="Rockwell" panose="02060603020205020403" pitchFamily="18" charset="0"/>
              </a:rPr>
              <a:t>Solid State</a:t>
            </a:r>
            <a:endParaRPr lang="en-US" altLang="id-ID" sz="2700">
              <a:latin typeface="Rockwell" panose="02060603020205020403" pitchFamily="18" charset="0"/>
            </a:endParaRPr>
          </a:p>
          <a:p>
            <a:pPr eaLnBrk="1" hangingPunct="1">
              <a:lnSpc>
                <a:spcPct val="98000"/>
              </a:lnSpc>
              <a:spcBef>
                <a:spcPts val="750"/>
              </a:spcBef>
            </a:pPr>
            <a:r>
              <a:rPr lang="en-US" altLang="id-ID" sz="2700">
                <a:latin typeface="Rockwell" panose="02060603020205020403" pitchFamily="18" charset="0"/>
              </a:rPr>
              <a:t>Dibuat dari Silicon (</a:t>
            </a:r>
            <a:r>
              <a:rPr lang="en-US" altLang="id-ID" sz="2700" i="1">
                <a:latin typeface="Rockwell" panose="02060603020205020403" pitchFamily="18" charset="0"/>
              </a:rPr>
              <a:t>Sand</a:t>
            </a:r>
            <a:r>
              <a:rPr lang="en-US" altLang="id-ID" sz="2700">
                <a:latin typeface="Rockwell" panose="02060603020205020403" pitchFamily="18" charset="0"/>
              </a:rPr>
              <a:t>)</a:t>
            </a:r>
          </a:p>
          <a:p>
            <a:pPr eaLnBrk="1" hangingPunct="1">
              <a:lnSpc>
                <a:spcPct val="98000"/>
              </a:lnSpc>
              <a:spcBef>
                <a:spcPts val="738"/>
              </a:spcBef>
            </a:pPr>
            <a:r>
              <a:rPr lang="en-US" altLang="id-ID" sz="2700">
                <a:latin typeface="Rockwell" panose="02060603020205020403" pitchFamily="18" charset="0"/>
              </a:rPr>
              <a:t>Ditemukan pada thn 1947 di laboratorium</a:t>
            </a:r>
          </a:p>
          <a:p>
            <a:pPr eaLnBrk="1" hangingPunct="1">
              <a:lnSpc>
                <a:spcPct val="98000"/>
              </a:lnSpc>
              <a:spcBef>
                <a:spcPts val="750"/>
              </a:spcBef>
            </a:pPr>
            <a:r>
              <a:rPr lang="en-US" altLang="id-ID" sz="2700">
                <a:latin typeface="Rockwell" panose="02060603020205020403" pitchFamily="18" charset="0"/>
              </a:rPr>
              <a:t>Oleh William Shockley dkk.</a:t>
            </a:r>
          </a:p>
        </p:txBody>
      </p:sp>
      <p:sp>
        <p:nvSpPr>
          <p:cNvPr id="2" name="object 2"/>
          <p:cNvSpPr txBox="1"/>
          <p:nvPr/>
        </p:nvSpPr>
        <p:spPr>
          <a:xfrm>
            <a:off x="7567613" y="5414963"/>
            <a:ext cx="677862" cy="371475"/>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Bel</a:t>
            </a:r>
            <a:r>
              <a:rPr sz="4050" baseline="1051" dirty="0">
                <a:latin typeface="Rockwell"/>
                <a:cs typeface="Rockwell"/>
              </a:rPr>
              <a:t>l</a:t>
            </a:r>
            <a:endParaRPr sz="2700">
              <a:latin typeface="Rockwell"/>
              <a:cs typeface="Rockwe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ject 8"/>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4579" name="object 7"/>
          <p:cNvSpPr>
            <a:spLocks noChangeArrowheads="1"/>
          </p:cNvSpPr>
          <p:nvPr/>
        </p:nvSpPr>
        <p:spPr bwMode="auto">
          <a:xfrm>
            <a:off x="6678613" y="4365625"/>
            <a:ext cx="2927350" cy="22828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1530350" y="1308100"/>
            <a:ext cx="7072313"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T</a:t>
            </a:r>
            <a:r>
              <a:rPr sz="3900" b="1" spc="-4" dirty="0">
                <a:latin typeface="Rockwell"/>
                <a:cs typeface="Rockwell"/>
              </a:rPr>
              <a:t>ra</a:t>
            </a:r>
            <a:r>
              <a:rPr sz="3900" b="1" dirty="0">
                <a:latin typeface="Rockwell"/>
                <a:cs typeface="Rockwell"/>
              </a:rPr>
              <a:t>n</a:t>
            </a:r>
            <a:r>
              <a:rPr sz="3900" b="1" spc="-14" dirty="0">
                <a:latin typeface="Rockwell"/>
                <a:cs typeface="Rockwell"/>
              </a:rPr>
              <a:t>s</a:t>
            </a:r>
            <a:r>
              <a:rPr sz="3900" b="1" spc="-4" dirty="0">
                <a:latin typeface="Rockwell"/>
                <a:cs typeface="Rockwell"/>
              </a:rPr>
              <a:t>ist</a:t>
            </a:r>
            <a:r>
              <a:rPr sz="3900" b="1" dirty="0">
                <a:latin typeface="Rockwell"/>
                <a:cs typeface="Rockwell"/>
              </a:rPr>
              <a:t>o</a:t>
            </a:r>
            <a:r>
              <a:rPr sz="3900" b="1" spc="-4" dirty="0">
                <a:latin typeface="Rockwell"/>
                <a:cs typeface="Rockwell"/>
              </a:rPr>
              <a:t>r</a:t>
            </a:r>
            <a:r>
              <a:rPr sz="3900" b="1" dirty="0">
                <a:latin typeface="Rockwell"/>
                <a:cs typeface="Rockwell"/>
              </a:rPr>
              <a:t>s B</a:t>
            </a:r>
            <a:r>
              <a:rPr sz="3900" b="1" spc="-4" dirty="0">
                <a:latin typeface="Rockwell"/>
                <a:cs typeface="Rockwell"/>
              </a:rPr>
              <a:t>as</a:t>
            </a:r>
            <a:r>
              <a:rPr sz="3900" b="1" dirty="0">
                <a:latin typeface="Rockwell"/>
                <a:cs typeface="Rockwell"/>
              </a:rPr>
              <a:t>ed Co</a:t>
            </a:r>
            <a:r>
              <a:rPr sz="3900" b="1" spc="-14" dirty="0">
                <a:latin typeface="Rockwell"/>
                <a:cs typeface="Rockwell"/>
              </a:rPr>
              <a:t>m</a:t>
            </a:r>
            <a:r>
              <a:rPr sz="3900" b="1" dirty="0">
                <a:latin typeface="Rockwell"/>
                <a:cs typeface="Rockwell"/>
              </a:rPr>
              <a:t>pu</a:t>
            </a:r>
            <a:r>
              <a:rPr sz="3900" b="1" spc="-4" dirty="0">
                <a:latin typeface="Rockwell"/>
                <a:cs typeface="Rockwell"/>
              </a:rPr>
              <a:t>t</a:t>
            </a:r>
            <a:r>
              <a:rPr sz="3900" b="1" dirty="0">
                <a:latin typeface="Rockwell"/>
                <a:cs typeface="Rockwell"/>
              </a:rPr>
              <a:t>er</a:t>
            </a:r>
            <a:endParaRPr sz="3900">
              <a:latin typeface="Rockwell"/>
              <a:cs typeface="Rockwell"/>
            </a:endParaRPr>
          </a:p>
        </p:txBody>
      </p:sp>
      <p:sp>
        <p:nvSpPr>
          <p:cNvPr id="5" name="object 5"/>
          <p:cNvSpPr txBox="1"/>
          <p:nvPr/>
        </p:nvSpPr>
        <p:spPr>
          <a:xfrm>
            <a:off x="571500" y="2489200"/>
            <a:ext cx="222250" cy="1536700"/>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a:p>
            <a:pPr marL="12700" fontAlgn="auto">
              <a:lnSpc>
                <a:spcPct val="97859"/>
              </a:lnSpc>
              <a:spcBef>
                <a:spcPts val="670"/>
              </a:spcBef>
              <a:spcAft>
                <a:spcPts val="0"/>
              </a:spcAft>
              <a:defRPr/>
            </a:pPr>
            <a:r>
              <a:rPr sz="3050" dirty="0">
                <a:latin typeface="Rockwell"/>
                <a:cs typeface="Rockwell"/>
              </a:rPr>
              <a:t>•</a:t>
            </a:r>
            <a:endParaRPr sz="3050">
              <a:latin typeface="Rockwell"/>
              <a:cs typeface="Rockwell"/>
            </a:endParaRPr>
          </a:p>
          <a:p>
            <a:pPr marL="12700" fontAlgn="auto">
              <a:lnSpc>
                <a:spcPct val="97859"/>
              </a:lnSpc>
              <a:spcBef>
                <a:spcPts val="834"/>
              </a:spcBef>
              <a:spcAft>
                <a:spcPts val="0"/>
              </a:spcAft>
              <a:defRPr/>
            </a:pPr>
            <a:r>
              <a:rPr sz="3050" dirty="0">
                <a:latin typeface="Rockwell"/>
                <a:cs typeface="Rockwell"/>
              </a:rPr>
              <a:t>•</a:t>
            </a:r>
            <a:endParaRPr sz="3050">
              <a:latin typeface="Rockwell"/>
              <a:cs typeface="Rockwell"/>
            </a:endParaRPr>
          </a:p>
        </p:txBody>
      </p:sp>
      <p:sp>
        <p:nvSpPr>
          <p:cNvPr id="24582" name="object 4"/>
          <p:cNvSpPr txBox="1">
            <a:spLocks noChangeArrowheads="1"/>
          </p:cNvSpPr>
          <p:nvPr/>
        </p:nvSpPr>
        <p:spPr bwMode="auto">
          <a:xfrm>
            <a:off x="871538" y="2489200"/>
            <a:ext cx="6697662"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75"/>
              </a:lnSpc>
              <a:spcBef>
                <a:spcPts val="163"/>
              </a:spcBef>
            </a:pPr>
            <a:r>
              <a:rPr lang="en-US" altLang="id-ID" sz="3000">
                <a:latin typeface="Rockwell" panose="02060603020205020403" pitchFamily="18" charset="0"/>
              </a:rPr>
              <a:t>Cikal bakal generasi mikroprosesor</a:t>
            </a:r>
          </a:p>
          <a:p>
            <a:pPr eaLnBrk="1" hangingPunct="1">
              <a:lnSpc>
                <a:spcPct val="98000"/>
              </a:lnSpc>
              <a:spcBef>
                <a:spcPts val="675"/>
              </a:spcBef>
            </a:pPr>
            <a:r>
              <a:rPr lang="en-US" altLang="id-ID" sz="3000">
                <a:latin typeface="Rockwell" panose="02060603020205020403" pitchFamily="18" charset="0"/>
              </a:rPr>
              <a:t>Mesin generasi kedua</a:t>
            </a:r>
          </a:p>
          <a:p>
            <a:pPr eaLnBrk="1" hangingPunct="1">
              <a:lnSpc>
                <a:spcPct val="98000"/>
              </a:lnSpc>
              <a:spcBef>
                <a:spcPts val="838"/>
              </a:spcBef>
            </a:pPr>
            <a:r>
              <a:rPr lang="en-US" altLang="id-ID" sz="3000">
                <a:latin typeface="Rockwell" panose="02060603020205020403" pitchFamily="18" charset="0"/>
              </a:rPr>
              <a:t>NCR &amp; RCA membuat </a:t>
            </a:r>
            <a:r>
              <a:rPr lang="en-US" altLang="id-ID" sz="3000" i="1">
                <a:latin typeface="Rockwell" panose="02060603020205020403" pitchFamily="18" charset="0"/>
              </a:rPr>
              <a:t>small transistor</a:t>
            </a:r>
            <a:endParaRPr lang="en-US" altLang="id-ID" sz="3000">
              <a:latin typeface="Rockwell" panose="02060603020205020403" pitchFamily="18" charset="0"/>
            </a:endParaRPr>
          </a:p>
          <a:p>
            <a:pPr eaLnBrk="1" hangingPunct="1">
              <a:lnSpc>
                <a:spcPct val="98000"/>
              </a:lnSpc>
              <a:spcBef>
                <a:spcPts val="100"/>
              </a:spcBef>
            </a:pPr>
            <a:r>
              <a:rPr lang="en-US" altLang="id-ID" sz="3000">
                <a:latin typeface="Rockwell" panose="02060603020205020403" pitchFamily="18" charset="0"/>
              </a:rPr>
              <a:t>seri IBM 7000</a:t>
            </a:r>
          </a:p>
          <a:p>
            <a:pPr eaLnBrk="1" hangingPunct="1">
              <a:lnSpc>
                <a:spcPct val="98000"/>
              </a:lnSpc>
              <a:spcBef>
                <a:spcPts val="838"/>
              </a:spcBef>
            </a:pPr>
            <a:r>
              <a:rPr lang="en-US" altLang="id-ID" sz="3000">
                <a:latin typeface="Rockwell" panose="02060603020205020403" pitchFamily="18" charset="0"/>
              </a:rPr>
              <a:t>DEC - 1957</a:t>
            </a:r>
          </a:p>
          <a:p>
            <a:pPr algn="ctr" eaLnBrk="1" hangingPunct="1">
              <a:lnSpc>
                <a:spcPct val="98000"/>
              </a:lnSpc>
              <a:spcBef>
                <a:spcPts val="725"/>
              </a:spcBef>
            </a:pPr>
            <a:r>
              <a:rPr lang="en-US" altLang="id-ID" sz="2600">
                <a:latin typeface="Rockwell" panose="02060603020205020403" pitchFamily="18" charset="0"/>
              </a:rPr>
              <a:t>– Dibuat PDP-1</a:t>
            </a:r>
          </a:p>
        </p:txBody>
      </p:sp>
      <p:sp>
        <p:nvSpPr>
          <p:cNvPr id="3" name="object 3"/>
          <p:cNvSpPr txBox="1"/>
          <p:nvPr/>
        </p:nvSpPr>
        <p:spPr>
          <a:xfrm>
            <a:off x="7575550" y="3611563"/>
            <a:ext cx="1779588" cy="414337"/>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mem</a:t>
            </a:r>
            <a:r>
              <a:rPr sz="3050" spc="-4" dirty="0">
                <a:latin typeface="Rockwell"/>
                <a:cs typeface="Rockwell"/>
              </a:rPr>
              <a:t>bu</a:t>
            </a:r>
            <a:r>
              <a:rPr sz="3050" dirty="0">
                <a:latin typeface="Rockwell"/>
                <a:cs typeface="Rockwell"/>
              </a:rPr>
              <a:t>at</a:t>
            </a:r>
            <a:endParaRPr sz="3050">
              <a:latin typeface="Rockwell"/>
              <a:cs typeface="Rockwell"/>
            </a:endParaRPr>
          </a:p>
        </p:txBody>
      </p:sp>
      <p:sp>
        <p:nvSpPr>
          <p:cNvPr id="2" name="object 2"/>
          <p:cNvSpPr txBox="1"/>
          <p:nvPr/>
        </p:nvSpPr>
        <p:spPr>
          <a:xfrm>
            <a:off x="571500" y="4640263"/>
            <a:ext cx="222250" cy="414337"/>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2913063" y="1308100"/>
            <a:ext cx="4305300"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Mi</a:t>
            </a:r>
            <a:r>
              <a:rPr sz="3900" b="1" dirty="0">
                <a:latin typeface="Rockwell"/>
                <a:cs typeface="Rockwell"/>
              </a:rPr>
              <a:t>c</a:t>
            </a:r>
            <a:r>
              <a:rPr sz="3900" b="1" spc="-4" dirty="0">
                <a:latin typeface="Rockwell"/>
                <a:cs typeface="Rockwell"/>
              </a:rPr>
              <a:t>r</a:t>
            </a:r>
            <a:r>
              <a:rPr sz="3900" b="1" dirty="0">
                <a:latin typeface="Rockwell"/>
                <a:cs typeface="Rockwell"/>
              </a:rPr>
              <a:t>oe</a:t>
            </a:r>
            <a:r>
              <a:rPr sz="3900" b="1" spc="-4" dirty="0">
                <a:latin typeface="Rockwell"/>
                <a:cs typeface="Rockwell"/>
              </a:rPr>
              <a:t>l</a:t>
            </a:r>
            <a:r>
              <a:rPr sz="3900" b="1" dirty="0">
                <a:latin typeface="Rockwell"/>
                <a:cs typeface="Rockwell"/>
              </a:rPr>
              <a:t>ec</a:t>
            </a:r>
            <a:r>
              <a:rPr sz="3900" b="1" spc="-4" dirty="0">
                <a:latin typeface="Rockwell"/>
                <a:cs typeface="Rockwell"/>
              </a:rPr>
              <a:t>tr</a:t>
            </a:r>
            <a:r>
              <a:rPr sz="3900" b="1" dirty="0">
                <a:latin typeface="Rockwell"/>
                <a:cs typeface="Rockwell"/>
              </a:rPr>
              <a:t>on</a:t>
            </a:r>
            <a:r>
              <a:rPr sz="3900" b="1" spc="-4" dirty="0">
                <a:latin typeface="Rockwell"/>
                <a:cs typeface="Rockwell"/>
              </a:rPr>
              <a:t>i</a:t>
            </a:r>
            <a:r>
              <a:rPr sz="3900" b="1" dirty="0">
                <a:latin typeface="Rockwell"/>
                <a:cs typeface="Rockwell"/>
              </a:rPr>
              <a:t>cs</a:t>
            </a:r>
            <a:endParaRPr sz="3900">
              <a:latin typeface="Rockwell"/>
              <a:cs typeface="Rockwell"/>
            </a:endParaRPr>
          </a:p>
        </p:txBody>
      </p:sp>
      <p:sp>
        <p:nvSpPr>
          <p:cNvPr id="5" name="object 5"/>
          <p:cNvSpPr txBox="1"/>
          <p:nvPr/>
        </p:nvSpPr>
        <p:spPr>
          <a:xfrm>
            <a:off x="571500" y="2406650"/>
            <a:ext cx="222250" cy="976313"/>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a:p>
            <a:pPr marL="12700" fontAlgn="auto">
              <a:lnSpc>
                <a:spcPct val="97859"/>
              </a:lnSpc>
              <a:spcBef>
                <a:spcPts val="670"/>
              </a:spcBef>
              <a:spcAft>
                <a:spcPts val="0"/>
              </a:spcAft>
              <a:defRPr/>
            </a:pPr>
            <a:r>
              <a:rPr sz="3050" dirty="0">
                <a:latin typeface="Rockwell"/>
                <a:cs typeface="Rockwell"/>
              </a:rPr>
              <a:t>•</a:t>
            </a:r>
            <a:endParaRPr sz="3050">
              <a:latin typeface="Rockwell"/>
              <a:cs typeface="Rockwell"/>
            </a:endParaRPr>
          </a:p>
        </p:txBody>
      </p:sp>
      <p:sp>
        <p:nvSpPr>
          <p:cNvPr id="25605" name="object 4"/>
          <p:cNvSpPr txBox="1">
            <a:spLocks noChangeArrowheads="1"/>
          </p:cNvSpPr>
          <p:nvPr/>
        </p:nvSpPr>
        <p:spPr bwMode="auto">
          <a:xfrm>
            <a:off x="1103313" y="2406650"/>
            <a:ext cx="8213725"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75"/>
              </a:lnSpc>
              <a:spcBef>
                <a:spcPts val="163"/>
              </a:spcBef>
            </a:pPr>
            <a:r>
              <a:rPr lang="en-US" altLang="id-ID" sz="3000">
                <a:latin typeface="Rockwell" panose="02060603020205020403" pitchFamily="18" charset="0"/>
              </a:rPr>
              <a:t>Secara harfiah berarti “electronika kecil”</a:t>
            </a:r>
          </a:p>
          <a:p>
            <a:pPr eaLnBrk="1" hangingPunct="1">
              <a:lnSpc>
                <a:spcPct val="98000"/>
              </a:lnSpc>
              <a:spcBef>
                <a:spcPts val="675"/>
              </a:spcBef>
            </a:pPr>
            <a:r>
              <a:rPr lang="en-US" altLang="id-ID" sz="3000">
                <a:latin typeface="Rockwell" panose="02060603020205020403" pitchFamily="18" charset="0"/>
              </a:rPr>
              <a:t>Sebuah computer dibuat dari gerbang logika</a:t>
            </a:r>
          </a:p>
          <a:p>
            <a:pPr eaLnBrk="1" hangingPunct="1">
              <a:lnSpc>
                <a:spcPct val="98000"/>
              </a:lnSpc>
              <a:spcBef>
                <a:spcPts val="100"/>
              </a:spcBef>
            </a:pPr>
            <a:r>
              <a:rPr lang="en-US" altLang="id-ID" sz="3000">
                <a:latin typeface="Rockwell" panose="02060603020205020403" pitchFamily="18" charset="0"/>
              </a:rPr>
              <a:t>(</a:t>
            </a:r>
            <a:r>
              <a:rPr lang="en-US" altLang="id-ID" sz="3000" i="1">
                <a:latin typeface="Rockwell" panose="02060603020205020403" pitchFamily="18" charset="0"/>
              </a:rPr>
              <a:t>gate</a:t>
            </a:r>
            <a:r>
              <a:rPr lang="en-US" altLang="id-ID" sz="3000">
                <a:latin typeface="Rockwell" panose="02060603020205020403" pitchFamily="18" charset="0"/>
              </a:rPr>
              <a:t>), sel memori dan interkoneksi</a:t>
            </a:r>
          </a:p>
          <a:p>
            <a:pPr eaLnBrk="1" hangingPunct="1">
              <a:lnSpc>
                <a:spcPct val="101000"/>
              </a:lnSpc>
              <a:spcBef>
                <a:spcPts val="838"/>
              </a:spcBef>
            </a:pPr>
            <a:r>
              <a:rPr lang="en-US" altLang="id-ID" sz="3000">
                <a:latin typeface="Rockwell" panose="02060603020205020403" pitchFamily="18" charset="0"/>
              </a:rPr>
              <a:t>Sejumlah </a:t>
            </a:r>
            <a:r>
              <a:rPr lang="en-US" altLang="id-ID" sz="3000" i="1">
                <a:latin typeface="Rockwell" panose="02060603020205020403" pitchFamily="18" charset="0"/>
              </a:rPr>
              <a:t>gate </a:t>
            </a:r>
            <a:r>
              <a:rPr lang="en-US" altLang="id-ID" sz="3000">
                <a:latin typeface="Rockwell" panose="02060603020205020403" pitchFamily="18" charset="0"/>
              </a:rPr>
              <a:t>dikemas dalam satu keping semikonduktor</a:t>
            </a:r>
          </a:p>
          <a:p>
            <a:pPr eaLnBrk="1" hangingPunct="1">
              <a:lnSpc>
                <a:spcPct val="98000"/>
              </a:lnSpc>
              <a:spcBef>
                <a:spcPts val="725"/>
              </a:spcBef>
            </a:pPr>
            <a:r>
              <a:rPr lang="en-US" altLang="id-ID" sz="3000">
                <a:latin typeface="Rockwell" panose="02060603020205020403" pitchFamily="18" charset="0"/>
              </a:rPr>
              <a:t>Contoh : silicon wafer (wafer silikon)</a:t>
            </a:r>
          </a:p>
        </p:txBody>
      </p:sp>
      <p:sp>
        <p:nvSpPr>
          <p:cNvPr id="3" name="object 3"/>
          <p:cNvSpPr txBox="1"/>
          <p:nvPr/>
        </p:nvSpPr>
        <p:spPr>
          <a:xfrm>
            <a:off x="571500" y="3997325"/>
            <a:ext cx="222250" cy="414338"/>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p:txBody>
      </p:sp>
      <p:sp>
        <p:nvSpPr>
          <p:cNvPr id="2" name="object 2"/>
          <p:cNvSpPr txBox="1"/>
          <p:nvPr/>
        </p:nvSpPr>
        <p:spPr>
          <a:xfrm>
            <a:off x="571500" y="5026025"/>
            <a:ext cx="222250" cy="414338"/>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bject 9"/>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8" name="object 8"/>
          <p:cNvSpPr txBox="1"/>
          <p:nvPr/>
        </p:nvSpPr>
        <p:spPr>
          <a:xfrm>
            <a:off x="2600325" y="1308100"/>
            <a:ext cx="4929188"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G</a:t>
            </a:r>
            <a:r>
              <a:rPr sz="3900" b="1" dirty="0">
                <a:latin typeface="Rockwell"/>
                <a:cs typeface="Rockwell"/>
              </a:rPr>
              <a:t>ene</a:t>
            </a:r>
            <a:r>
              <a:rPr sz="3900" b="1" spc="-4" dirty="0">
                <a:latin typeface="Rockwell"/>
                <a:cs typeface="Rockwell"/>
              </a:rPr>
              <a:t>ras</a:t>
            </a:r>
            <a:r>
              <a:rPr sz="3900" b="1" dirty="0">
                <a:latin typeface="Rockwell"/>
                <a:cs typeface="Rockwell"/>
              </a:rPr>
              <a:t>i K</a:t>
            </a:r>
            <a:r>
              <a:rPr sz="3900" b="1" spc="-9" dirty="0">
                <a:latin typeface="Rockwell"/>
                <a:cs typeface="Rockwell"/>
              </a:rPr>
              <a:t>o</a:t>
            </a:r>
            <a:r>
              <a:rPr sz="3900" b="1" spc="-4" dirty="0">
                <a:latin typeface="Rockwell"/>
                <a:cs typeface="Rockwell"/>
              </a:rPr>
              <a:t>m</a:t>
            </a:r>
            <a:r>
              <a:rPr sz="3900" b="1" dirty="0">
                <a:latin typeface="Rockwell"/>
                <a:cs typeface="Rockwell"/>
              </a:rPr>
              <a:t>pu</a:t>
            </a:r>
            <a:r>
              <a:rPr sz="3900" b="1" spc="-14" dirty="0">
                <a:latin typeface="Rockwell"/>
                <a:cs typeface="Rockwell"/>
              </a:rPr>
              <a:t>t</a:t>
            </a:r>
            <a:r>
              <a:rPr sz="3900" b="1" dirty="0">
                <a:latin typeface="Rockwell"/>
                <a:cs typeface="Rockwell"/>
              </a:rPr>
              <a:t>er</a:t>
            </a:r>
            <a:endParaRPr sz="3900">
              <a:latin typeface="Rockwell"/>
              <a:cs typeface="Rockwell"/>
            </a:endParaRPr>
          </a:p>
        </p:txBody>
      </p:sp>
      <p:sp>
        <p:nvSpPr>
          <p:cNvPr id="7" name="object 7"/>
          <p:cNvSpPr txBox="1"/>
          <p:nvPr/>
        </p:nvSpPr>
        <p:spPr>
          <a:xfrm>
            <a:off x="463550" y="2362200"/>
            <a:ext cx="182563" cy="1082675"/>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a:p>
            <a:pPr marL="12700" fontAlgn="auto">
              <a:lnSpc>
                <a:spcPct val="97859"/>
              </a:lnSpc>
              <a:spcBef>
                <a:spcPts val="0"/>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50"/>
              </a:spcBef>
              <a:spcAft>
                <a:spcPts val="0"/>
              </a:spcAft>
              <a:defRPr/>
            </a:pPr>
            <a:r>
              <a:rPr sz="2450" dirty="0">
                <a:latin typeface="Rockwell"/>
                <a:cs typeface="Rockwell"/>
              </a:rPr>
              <a:t>•</a:t>
            </a:r>
            <a:endParaRPr sz="2450">
              <a:latin typeface="Rockwell"/>
              <a:cs typeface="Rockwell"/>
            </a:endParaRPr>
          </a:p>
        </p:txBody>
      </p:sp>
      <p:sp>
        <p:nvSpPr>
          <p:cNvPr id="26629" name="object 6"/>
          <p:cNvSpPr txBox="1">
            <a:spLocks noChangeArrowheads="1"/>
          </p:cNvSpPr>
          <p:nvPr/>
        </p:nvSpPr>
        <p:spPr bwMode="auto">
          <a:xfrm>
            <a:off x="836613" y="2362200"/>
            <a:ext cx="7340600" cy="43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625"/>
              </a:lnSpc>
              <a:spcBef>
                <a:spcPts val="125"/>
              </a:spcBef>
            </a:pPr>
            <a:r>
              <a:rPr lang="en-US" altLang="id-ID" sz="3600" i="1" baseline="1000">
                <a:latin typeface="Rockwell" panose="02060603020205020403" pitchFamily="18" charset="0"/>
              </a:rPr>
              <a:t>Vacuum tube </a:t>
            </a:r>
            <a:r>
              <a:rPr lang="en-US" altLang="id-ID" sz="3600" baseline="1000">
                <a:latin typeface="Rockwell" panose="02060603020205020403" pitchFamily="18" charset="0"/>
              </a:rPr>
              <a:t>- 1946-1957</a:t>
            </a:r>
            <a:endParaRPr lang="en-US" altLang="id-ID" sz="2400">
              <a:latin typeface="Rockwell" panose="02060603020205020403" pitchFamily="18" charset="0"/>
            </a:endParaRPr>
          </a:p>
          <a:p>
            <a:pPr eaLnBrk="1" hangingPunct="1">
              <a:lnSpc>
                <a:spcPct val="98000"/>
              </a:lnSpc>
            </a:pPr>
            <a:r>
              <a:rPr lang="en-US" altLang="id-ID" sz="2400">
                <a:latin typeface="Rockwell" panose="02060603020205020403" pitchFamily="18" charset="0"/>
              </a:rPr>
              <a:t>Transistor - 1958-1964</a:t>
            </a:r>
          </a:p>
          <a:p>
            <a:pPr eaLnBrk="1" hangingPunct="1">
              <a:lnSpc>
                <a:spcPct val="98000"/>
              </a:lnSpc>
              <a:spcBef>
                <a:spcPts val="50"/>
              </a:spcBef>
            </a:pPr>
            <a:r>
              <a:rPr lang="en-US" altLang="id-ID" sz="2400">
                <a:latin typeface="Rockwell" panose="02060603020205020403" pitchFamily="18" charset="0"/>
              </a:rPr>
              <a:t>Small scale integration - 1965</a:t>
            </a:r>
          </a:p>
          <a:p>
            <a:pPr eaLnBrk="1" hangingPunct="1">
              <a:lnSpc>
                <a:spcPct val="98000"/>
              </a:lnSpc>
              <a:spcBef>
                <a:spcPts val="63"/>
              </a:spcBef>
            </a:pP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Sampai dengan 100 komponen dalam 1 IC (chip)</a:t>
            </a:r>
          </a:p>
          <a:p>
            <a:pPr eaLnBrk="1" hangingPunct="1">
              <a:lnSpc>
                <a:spcPct val="98000"/>
              </a:lnSpc>
              <a:spcBef>
                <a:spcPts val="63"/>
              </a:spcBef>
            </a:pPr>
            <a:r>
              <a:rPr lang="en-US" altLang="id-ID" sz="2400">
                <a:latin typeface="Rockwell" panose="02060603020205020403" pitchFamily="18" charset="0"/>
              </a:rPr>
              <a:t>Medium scale integration - sampai 1971</a:t>
            </a:r>
          </a:p>
          <a:p>
            <a:pPr eaLnBrk="1" hangingPunct="1">
              <a:lnSpc>
                <a:spcPct val="98000"/>
              </a:lnSpc>
              <a:spcBef>
                <a:spcPts val="63"/>
              </a:spcBef>
            </a:pP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100-3.000 komponen dalam 1 IC</a:t>
            </a:r>
          </a:p>
          <a:p>
            <a:pPr eaLnBrk="1" hangingPunct="1">
              <a:lnSpc>
                <a:spcPct val="98000"/>
              </a:lnSpc>
              <a:spcBef>
                <a:spcPts val="63"/>
              </a:spcBef>
            </a:pPr>
            <a:r>
              <a:rPr lang="en-US" altLang="id-ID" sz="2400">
                <a:latin typeface="Rockwell" panose="02060603020205020403" pitchFamily="18" charset="0"/>
              </a:rPr>
              <a:t>Large scale integration - 1971-1977</a:t>
            </a:r>
          </a:p>
          <a:p>
            <a:pPr eaLnBrk="1" hangingPunct="1">
              <a:lnSpc>
                <a:spcPct val="98000"/>
              </a:lnSpc>
              <a:spcBef>
                <a:spcPts val="63"/>
              </a:spcBef>
            </a:pP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3.000 – 100.000 komponen dalam 1 IC</a:t>
            </a:r>
          </a:p>
          <a:p>
            <a:pPr eaLnBrk="1" hangingPunct="1">
              <a:lnSpc>
                <a:spcPct val="98000"/>
              </a:lnSpc>
              <a:spcBef>
                <a:spcPts val="63"/>
              </a:spcBef>
            </a:pPr>
            <a:r>
              <a:rPr lang="en-US" altLang="id-ID" sz="2400">
                <a:latin typeface="Rockwell" panose="02060603020205020403" pitchFamily="18" charset="0"/>
              </a:rPr>
              <a:t>Very large scale integration - 1978 -1991</a:t>
            </a:r>
          </a:p>
          <a:p>
            <a:pPr eaLnBrk="1" hangingPunct="1">
              <a:lnSpc>
                <a:spcPct val="98000"/>
              </a:lnSpc>
              <a:spcBef>
                <a:spcPts val="63"/>
              </a:spcBef>
            </a:pP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100.000 – 100.000,000 komponen dalam 1 IC</a:t>
            </a:r>
          </a:p>
          <a:p>
            <a:pPr eaLnBrk="1" hangingPunct="1">
              <a:lnSpc>
                <a:spcPct val="98000"/>
              </a:lnSpc>
              <a:spcBef>
                <a:spcPts val="63"/>
              </a:spcBef>
            </a:pPr>
            <a:r>
              <a:rPr lang="en-US" altLang="id-ID" sz="2400">
                <a:latin typeface="Rockwell" panose="02060603020205020403" pitchFamily="18" charset="0"/>
              </a:rPr>
              <a:t>Ultra large scale integration – 1991 -</a:t>
            </a:r>
          </a:p>
          <a:p>
            <a:pPr eaLnBrk="1" hangingPunct="1">
              <a:lnSpc>
                <a:spcPct val="98000"/>
              </a:lnSpc>
              <a:spcBef>
                <a:spcPts val="63"/>
              </a:spcBef>
            </a:pP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Lebih dari 100.000.000 komponen dalam 1 IC</a:t>
            </a:r>
          </a:p>
        </p:txBody>
      </p:sp>
      <p:sp>
        <p:nvSpPr>
          <p:cNvPr id="5" name="object 5"/>
          <p:cNvSpPr txBox="1"/>
          <p:nvPr/>
        </p:nvSpPr>
        <p:spPr>
          <a:xfrm>
            <a:off x="463550" y="3832225"/>
            <a:ext cx="182563"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p:txBody>
      </p:sp>
      <p:sp>
        <p:nvSpPr>
          <p:cNvPr id="4" name="object 4"/>
          <p:cNvSpPr txBox="1"/>
          <p:nvPr/>
        </p:nvSpPr>
        <p:spPr>
          <a:xfrm>
            <a:off x="463550" y="4556125"/>
            <a:ext cx="182563"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p:txBody>
      </p:sp>
      <p:sp>
        <p:nvSpPr>
          <p:cNvPr id="3" name="object 3"/>
          <p:cNvSpPr txBox="1"/>
          <p:nvPr/>
        </p:nvSpPr>
        <p:spPr>
          <a:xfrm>
            <a:off x="463550" y="5280025"/>
            <a:ext cx="182563"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p:txBody>
      </p:sp>
      <p:sp>
        <p:nvSpPr>
          <p:cNvPr id="2" name="object 2"/>
          <p:cNvSpPr txBox="1"/>
          <p:nvPr/>
        </p:nvSpPr>
        <p:spPr>
          <a:xfrm>
            <a:off x="463550" y="6003925"/>
            <a:ext cx="182563"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object 12"/>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1" name="object 11"/>
          <p:cNvSpPr txBox="1"/>
          <p:nvPr/>
        </p:nvSpPr>
        <p:spPr>
          <a:xfrm>
            <a:off x="3249613" y="1308100"/>
            <a:ext cx="3630612"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H</a:t>
            </a:r>
            <a:r>
              <a:rPr sz="3900" b="1" spc="-9" dirty="0">
                <a:latin typeface="Rockwell"/>
                <a:cs typeface="Rockwell"/>
              </a:rPr>
              <a:t>u</a:t>
            </a:r>
            <a:r>
              <a:rPr sz="3900" b="1" dirty="0">
                <a:latin typeface="Rockwell"/>
                <a:cs typeface="Rockwell"/>
              </a:rPr>
              <a:t>k</a:t>
            </a:r>
            <a:r>
              <a:rPr sz="3900" b="1" spc="-9" dirty="0">
                <a:latin typeface="Rockwell"/>
                <a:cs typeface="Rockwell"/>
              </a:rPr>
              <a:t>u</a:t>
            </a:r>
            <a:r>
              <a:rPr sz="3900" b="1" dirty="0">
                <a:latin typeface="Rockwell"/>
                <a:cs typeface="Rockwell"/>
              </a:rPr>
              <a:t>m </a:t>
            </a:r>
            <a:r>
              <a:rPr sz="3900" b="1" spc="-4" dirty="0">
                <a:latin typeface="Rockwell"/>
                <a:cs typeface="Rockwell"/>
              </a:rPr>
              <a:t>M</a:t>
            </a:r>
            <a:r>
              <a:rPr sz="3900" b="1" spc="-9" dirty="0">
                <a:latin typeface="Rockwell"/>
                <a:cs typeface="Rockwell"/>
              </a:rPr>
              <a:t>o</a:t>
            </a:r>
            <a:r>
              <a:rPr sz="3900" b="1" dirty="0">
                <a:latin typeface="Rockwell"/>
                <a:cs typeface="Rockwell"/>
              </a:rPr>
              <a:t>o</a:t>
            </a:r>
            <a:r>
              <a:rPr sz="3900" b="1" spc="-4" dirty="0">
                <a:latin typeface="Rockwell"/>
                <a:cs typeface="Rockwell"/>
              </a:rPr>
              <a:t>r</a:t>
            </a:r>
            <a:r>
              <a:rPr sz="3900" b="1" dirty="0">
                <a:latin typeface="Rockwell"/>
                <a:cs typeface="Rockwell"/>
              </a:rPr>
              <a:t>e</a:t>
            </a:r>
            <a:endParaRPr sz="3900">
              <a:latin typeface="Rockwell"/>
              <a:cs typeface="Rockwell"/>
            </a:endParaRPr>
          </a:p>
        </p:txBody>
      </p:sp>
      <p:sp>
        <p:nvSpPr>
          <p:cNvPr id="10" name="object 10"/>
          <p:cNvSpPr txBox="1"/>
          <p:nvPr/>
        </p:nvSpPr>
        <p:spPr>
          <a:xfrm>
            <a:off x="360363" y="2227263"/>
            <a:ext cx="190500" cy="15335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a:p>
            <a:pPr marL="12700" fontAlgn="auto">
              <a:lnSpc>
                <a:spcPct val="97859"/>
              </a:lnSpc>
              <a:spcBef>
                <a:spcPts val="0"/>
              </a:spcBef>
              <a:spcAft>
                <a:spcPts val="0"/>
              </a:spcAft>
              <a:defRPr/>
            </a:pPr>
            <a:r>
              <a:rPr sz="2550" dirty="0">
                <a:latin typeface="Rockwell"/>
                <a:cs typeface="Rockwell"/>
              </a:rPr>
              <a:t>•</a:t>
            </a:r>
            <a:endParaRPr sz="2550">
              <a:latin typeface="Rockwell"/>
              <a:cs typeface="Rockwell"/>
            </a:endParaRPr>
          </a:p>
          <a:p>
            <a:pPr marL="12700" fontAlgn="auto">
              <a:lnSpc>
                <a:spcPct val="97859"/>
              </a:lnSpc>
              <a:spcBef>
                <a:spcPts val="100"/>
              </a:spcBef>
              <a:spcAft>
                <a:spcPts val="0"/>
              </a:spcAft>
              <a:defRPr/>
            </a:pPr>
            <a:r>
              <a:rPr sz="2550" dirty="0">
                <a:latin typeface="Rockwell"/>
                <a:cs typeface="Rockwell"/>
              </a:rPr>
              <a:t>•</a:t>
            </a:r>
            <a:endParaRPr sz="2550">
              <a:latin typeface="Rockwell"/>
              <a:cs typeface="Rockwell"/>
            </a:endParaRPr>
          </a:p>
          <a:p>
            <a:pPr marL="12700" fontAlgn="auto">
              <a:lnSpc>
                <a:spcPct val="97859"/>
              </a:lnSpc>
              <a:spcBef>
                <a:spcPts val="100"/>
              </a:spcBef>
              <a:spcAft>
                <a:spcPts val="0"/>
              </a:spcAft>
              <a:defRPr/>
            </a:pPr>
            <a:r>
              <a:rPr sz="2550" dirty="0">
                <a:latin typeface="Rockwell"/>
                <a:cs typeface="Rockwell"/>
              </a:rPr>
              <a:t>•</a:t>
            </a:r>
            <a:endParaRPr sz="2550">
              <a:latin typeface="Rockwell"/>
              <a:cs typeface="Rockwell"/>
            </a:endParaRPr>
          </a:p>
        </p:txBody>
      </p:sp>
      <p:sp>
        <p:nvSpPr>
          <p:cNvPr id="27653" name="object 9"/>
          <p:cNvSpPr txBox="1">
            <a:spLocks noChangeArrowheads="1"/>
          </p:cNvSpPr>
          <p:nvPr/>
        </p:nvSpPr>
        <p:spPr bwMode="auto">
          <a:xfrm>
            <a:off x="660400" y="2227263"/>
            <a:ext cx="656590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763"/>
              </a:lnSpc>
              <a:spcBef>
                <a:spcPts val="138"/>
              </a:spcBef>
            </a:pPr>
            <a:r>
              <a:rPr lang="en-US" altLang="id-ID" sz="3800" baseline="1000">
                <a:latin typeface="Rockwell" panose="02060603020205020403" pitchFamily="18" charset="0"/>
              </a:rPr>
              <a:t>Gordon Moore - cofounder of Intel</a:t>
            </a:r>
            <a:endParaRPr lang="en-US" altLang="id-ID" sz="2500">
              <a:latin typeface="Rockwell" panose="02060603020205020403" pitchFamily="18" charset="0"/>
            </a:endParaRPr>
          </a:p>
          <a:p>
            <a:pPr eaLnBrk="1" hangingPunct="1">
              <a:lnSpc>
                <a:spcPct val="98000"/>
              </a:lnSpc>
            </a:pPr>
            <a:r>
              <a:rPr lang="en-US" altLang="id-ID" sz="2500">
                <a:latin typeface="Rockwell" panose="02060603020205020403" pitchFamily="18" charset="0"/>
              </a:rPr>
              <a:t>Meningkatkan kerapatan komponen dalam</a:t>
            </a:r>
          </a:p>
        </p:txBody>
      </p:sp>
      <p:sp>
        <p:nvSpPr>
          <p:cNvPr id="8" name="object 8"/>
          <p:cNvSpPr txBox="1"/>
          <p:nvPr/>
        </p:nvSpPr>
        <p:spPr>
          <a:xfrm>
            <a:off x="7316788" y="2622550"/>
            <a:ext cx="731837" cy="352425"/>
          </a:xfrm>
          <a:prstGeom prst="rect">
            <a:avLst/>
          </a:prstGeom>
        </p:spPr>
        <p:txBody>
          <a:bodyPr lIns="0" tIns="0" rIns="0" bIns="0"/>
          <a:lstStyle/>
          <a:p>
            <a:pPr marL="12700" fontAlgn="auto">
              <a:lnSpc>
                <a:spcPts val="2760"/>
              </a:lnSpc>
              <a:spcBef>
                <a:spcPts val="138"/>
              </a:spcBef>
              <a:spcAft>
                <a:spcPts val="0"/>
              </a:spcAft>
              <a:defRPr/>
            </a:pPr>
            <a:r>
              <a:rPr sz="3825" spc="-4" baseline="1113" dirty="0">
                <a:latin typeface="Rockwell"/>
                <a:cs typeface="Rockwell"/>
              </a:rPr>
              <a:t>ch</a:t>
            </a:r>
            <a:r>
              <a:rPr sz="3825" baseline="1113" dirty="0">
                <a:latin typeface="Rockwell"/>
                <a:cs typeface="Rockwell"/>
              </a:rPr>
              <a:t>ip</a:t>
            </a:r>
            <a:endParaRPr sz="2550">
              <a:latin typeface="Rockwell"/>
              <a:cs typeface="Rockwell"/>
            </a:endParaRPr>
          </a:p>
        </p:txBody>
      </p:sp>
      <p:sp>
        <p:nvSpPr>
          <p:cNvPr id="27655" name="object 7"/>
          <p:cNvSpPr txBox="1">
            <a:spLocks noChangeArrowheads="1"/>
          </p:cNvSpPr>
          <p:nvPr/>
        </p:nvSpPr>
        <p:spPr bwMode="auto">
          <a:xfrm>
            <a:off x="660400" y="3014663"/>
            <a:ext cx="8051800"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763"/>
              </a:lnSpc>
              <a:spcBef>
                <a:spcPts val="138"/>
              </a:spcBef>
            </a:pPr>
            <a:r>
              <a:rPr lang="en-US" altLang="id-ID" sz="3800" baseline="1000">
                <a:latin typeface="Rockwell" panose="02060603020205020403" pitchFamily="18" charset="0"/>
              </a:rPr>
              <a:t>Jumlah transistors/chip meningkat 2 x lipat per tahun</a:t>
            </a:r>
            <a:endParaRPr lang="en-US" altLang="id-ID" sz="2500">
              <a:latin typeface="Rockwell" panose="02060603020205020403" pitchFamily="18" charset="0"/>
            </a:endParaRPr>
          </a:p>
          <a:p>
            <a:pPr eaLnBrk="1" hangingPunct="1">
              <a:lnSpc>
                <a:spcPct val="98000"/>
              </a:lnSpc>
            </a:pPr>
            <a:r>
              <a:rPr lang="en-US" altLang="id-ID" sz="2500">
                <a:latin typeface="Rockwell" panose="02060603020205020403" pitchFamily="18" charset="0"/>
              </a:rPr>
              <a:t>Sejak 1970 pengembangan agak lambat</a:t>
            </a:r>
          </a:p>
          <a:p>
            <a:pPr eaLnBrk="1" hangingPunct="1">
              <a:lnSpc>
                <a:spcPct val="102000"/>
              </a:lnSpc>
              <a:spcBef>
                <a:spcPts val="75"/>
              </a:spcBef>
            </a:pPr>
            <a:r>
              <a:rPr lang="en-US" altLang="id-ID" sz="2300">
                <a:latin typeface="Wingdings" panose="05000000000000000000" pitchFamily="2" charset="2"/>
              </a:rPr>
              <a:t></a:t>
            </a:r>
            <a:r>
              <a:rPr lang="en-US" altLang="id-ID" sz="2300">
                <a:latin typeface="Rockwell" panose="02060603020205020403" pitchFamily="18" charset="0"/>
              </a:rPr>
              <a:t>Jumlah  transistors 2 x lipat setiap  18 bulan </a:t>
            </a:r>
            <a:r>
              <a:rPr lang="en-US" altLang="id-ID" sz="2500">
                <a:latin typeface="Rockwell" panose="02060603020205020403" pitchFamily="18" charset="0"/>
              </a:rPr>
              <a:t>Harga suatu chip tetap / hampir tidak berubah Kerapatan tinggi berarti jalur pendek, menghasilkan</a:t>
            </a:r>
          </a:p>
          <a:p>
            <a:pPr eaLnBrk="1" hangingPunct="1">
              <a:lnSpc>
                <a:spcPts val="2350"/>
              </a:lnSpc>
              <a:spcBef>
                <a:spcPts val="113"/>
              </a:spcBef>
            </a:pPr>
            <a:r>
              <a:rPr lang="en-US" altLang="id-ID" sz="3800" baseline="2000">
                <a:latin typeface="Rockwell" panose="02060603020205020403" pitchFamily="18" charset="0"/>
              </a:rPr>
              <a:t>kinerja yang meningkat</a:t>
            </a:r>
            <a:endParaRPr lang="en-US" altLang="id-ID" sz="2500">
              <a:latin typeface="Rockwell" panose="02060603020205020403" pitchFamily="18" charset="0"/>
            </a:endParaRPr>
          </a:p>
          <a:p>
            <a:pPr eaLnBrk="1" hangingPunct="1">
              <a:lnSpc>
                <a:spcPct val="98000"/>
              </a:lnSpc>
            </a:pPr>
            <a:r>
              <a:rPr lang="en-US" altLang="id-ID" sz="2500">
                <a:latin typeface="Rockwell" panose="02060603020205020403" pitchFamily="18" charset="0"/>
              </a:rPr>
              <a:t>Ukuran semakin kecil, flexibilitas meningkat</a:t>
            </a:r>
          </a:p>
        </p:txBody>
      </p:sp>
      <p:sp>
        <p:nvSpPr>
          <p:cNvPr id="6" name="object 6"/>
          <p:cNvSpPr txBox="1"/>
          <p:nvPr/>
        </p:nvSpPr>
        <p:spPr>
          <a:xfrm>
            <a:off x="360363" y="4164013"/>
            <a:ext cx="190500" cy="7461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a:p>
            <a:pPr marL="12700" fontAlgn="auto">
              <a:lnSpc>
                <a:spcPct val="97859"/>
              </a:lnSpc>
              <a:spcBef>
                <a:spcPts val="0"/>
              </a:spcBef>
              <a:spcAft>
                <a:spcPts val="0"/>
              </a:spcAft>
              <a:defRPr/>
            </a:pPr>
            <a:r>
              <a:rPr sz="2550" dirty="0">
                <a:latin typeface="Rockwell"/>
                <a:cs typeface="Rockwell"/>
              </a:rPr>
              <a:t>•</a:t>
            </a:r>
            <a:endParaRPr sz="2550">
              <a:latin typeface="Rockwell"/>
              <a:cs typeface="Rockwell"/>
            </a:endParaRPr>
          </a:p>
        </p:txBody>
      </p:sp>
      <p:sp>
        <p:nvSpPr>
          <p:cNvPr id="5" name="object 5"/>
          <p:cNvSpPr txBox="1"/>
          <p:nvPr/>
        </p:nvSpPr>
        <p:spPr>
          <a:xfrm>
            <a:off x="360363" y="5265738"/>
            <a:ext cx="190500" cy="11398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a:p>
            <a:pPr marL="12700" fontAlgn="auto">
              <a:lnSpc>
                <a:spcPct val="97859"/>
              </a:lnSpc>
              <a:spcBef>
                <a:spcPts val="0"/>
              </a:spcBef>
              <a:spcAft>
                <a:spcPts val="0"/>
              </a:spcAft>
              <a:defRPr/>
            </a:pPr>
            <a:r>
              <a:rPr sz="2550" dirty="0">
                <a:latin typeface="Rockwell"/>
                <a:cs typeface="Rockwell"/>
              </a:rPr>
              <a:t>•</a:t>
            </a:r>
            <a:endParaRPr sz="2550">
              <a:latin typeface="Rockwell"/>
              <a:cs typeface="Rockwell"/>
            </a:endParaRPr>
          </a:p>
          <a:p>
            <a:pPr marL="12700" fontAlgn="auto">
              <a:lnSpc>
                <a:spcPct val="97859"/>
              </a:lnSpc>
              <a:spcBef>
                <a:spcPts val="100"/>
              </a:spcBef>
              <a:spcAft>
                <a:spcPts val="0"/>
              </a:spcAft>
              <a:defRPr/>
            </a:pPr>
            <a:r>
              <a:rPr sz="2550" dirty="0">
                <a:latin typeface="Rockwell"/>
                <a:cs typeface="Rockwell"/>
              </a:rPr>
              <a:t>•</a:t>
            </a:r>
            <a:endParaRPr sz="2550">
              <a:latin typeface="Rockwell"/>
              <a:cs typeface="Rockwell"/>
            </a:endParaRPr>
          </a:p>
        </p:txBody>
      </p:sp>
      <p:sp>
        <p:nvSpPr>
          <p:cNvPr id="4" name="object 4"/>
          <p:cNvSpPr txBox="1"/>
          <p:nvPr/>
        </p:nvSpPr>
        <p:spPr>
          <a:xfrm>
            <a:off x="660400" y="5659438"/>
            <a:ext cx="3762375" cy="3524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D</a:t>
            </a:r>
            <a:r>
              <a:rPr sz="3825" spc="-4" baseline="1113" dirty="0">
                <a:latin typeface="Rockwell"/>
                <a:cs typeface="Rockwell"/>
              </a:rPr>
              <a:t>ay</a:t>
            </a:r>
            <a:r>
              <a:rPr sz="3825" baseline="1113" dirty="0">
                <a:latin typeface="Rockwell"/>
                <a:cs typeface="Rockwell"/>
              </a:rPr>
              <a:t>a</a:t>
            </a:r>
            <a:r>
              <a:rPr sz="3825" spc="69" baseline="1113" dirty="0">
                <a:latin typeface="Rockwell"/>
                <a:cs typeface="Rockwell"/>
              </a:rPr>
              <a:t> </a:t>
            </a:r>
            <a:r>
              <a:rPr sz="3825" baseline="1113" dirty="0">
                <a:latin typeface="Rockwell"/>
                <a:cs typeface="Rockwell"/>
              </a:rPr>
              <a:t>li</a:t>
            </a:r>
            <a:r>
              <a:rPr sz="3825" spc="-9" baseline="1113" dirty="0">
                <a:latin typeface="Rockwell"/>
                <a:cs typeface="Rockwell"/>
              </a:rPr>
              <a:t>s</a:t>
            </a:r>
            <a:r>
              <a:rPr sz="3825" baseline="1113" dirty="0">
                <a:latin typeface="Rockwell"/>
                <a:cs typeface="Rockwell"/>
              </a:rPr>
              <a:t>trik</a:t>
            </a:r>
            <a:r>
              <a:rPr sz="3825" spc="91" baseline="1113" dirty="0">
                <a:latin typeface="Rockwell"/>
                <a:cs typeface="Rockwell"/>
              </a:rPr>
              <a:t> </a:t>
            </a:r>
            <a:r>
              <a:rPr sz="3825" baseline="1113" dirty="0">
                <a:latin typeface="Rockwell"/>
                <a:cs typeface="Rockwell"/>
              </a:rPr>
              <a:t>l</a:t>
            </a:r>
            <a:r>
              <a:rPr sz="3825" spc="-4" baseline="1113" dirty="0">
                <a:latin typeface="Rockwell"/>
                <a:cs typeface="Rockwell"/>
              </a:rPr>
              <a:t>e</a:t>
            </a:r>
            <a:r>
              <a:rPr sz="3825" baseline="1113" dirty="0">
                <a:latin typeface="Rockwell"/>
                <a:cs typeface="Rockwell"/>
              </a:rPr>
              <a:t>bih</a:t>
            </a:r>
            <a:r>
              <a:rPr sz="3825" spc="75" baseline="1113" dirty="0">
                <a:latin typeface="Rockwell"/>
                <a:cs typeface="Rockwell"/>
              </a:rPr>
              <a:t> </a:t>
            </a:r>
            <a:r>
              <a:rPr sz="3825" spc="4" baseline="1113" dirty="0">
                <a:latin typeface="Rockwell"/>
                <a:cs typeface="Rockwell"/>
              </a:rPr>
              <a:t>he</a:t>
            </a:r>
            <a:r>
              <a:rPr sz="3825" spc="-4" baseline="1113" dirty="0">
                <a:latin typeface="Rockwell"/>
                <a:cs typeface="Rockwell"/>
              </a:rPr>
              <a:t>ma</a:t>
            </a:r>
            <a:r>
              <a:rPr sz="3825" spc="4" baseline="1113" dirty="0">
                <a:latin typeface="Rockwell"/>
                <a:cs typeface="Rockwell"/>
              </a:rPr>
              <a:t>t</a:t>
            </a:r>
            <a:r>
              <a:rPr sz="3825" baseline="1113" dirty="0">
                <a:latin typeface="Rockwell"/>
                <a:cs typeface="Rockwell"/>
              </a:rPr>
              <a:t>,</a:t>
            </a:r>
            <a:endParaRPr sz="2550">
              <a:latin typeface="Rockwell"/>
              <a:cs typeface="Rockwell"/>
            </a:endParaRPr>
          </a:p>
        </p:txBody>
      </p:sp>
      <p:sp>
        <p:nvSpPr>
          <p:cNvPr id="3" name="object 3"/>
          <p:cNvSpPr txBox="1"/>
          <p:nvPr/>
        </p:nvSpPr>
        <p:spPr>
          <a:xfrm>
            <a:off x="4513263" y="5659438"/>
            <a:ext cx="2401887" cy="352425"/>
          </a:xfrm>
          <a:prstGeom prst="rect">
            <a:avLst/>
          </a:prstGeom>
        </p:spPr>
        <p:txBody>
          <a:bodyPr lIns="0" tIns="0" rIns="0" bIns="0"/>
          <a:lstStyle/>
          <a:p>
            <a:pPr marL="12700" fontAlgn="auto">
              <a:lnSpc>
                <a:spcPts val="2760"/>
              </a:lnSpc>
              <a:spcBef>
                <a:spcPts val="138"/>
              </a:spcBef>
              <a:spcAft>
                <a:spcPts val="0"/>
              </a:spcAft>
              <a:defRPr/>
            </a:pPr>
            <a:r>
              <a:rPr sz="3825" spc="-4" baseline="1113" dirty="0">
                <a:latin typeface="Rockwell"/>
                <a:cs typeface="Rockwell"/>
              </a:rPr>
              <a:t>pan</a:t>
            </a:r>
            <a:r>
              <a:rPr sz="3825" spc="9" baseline="1113" dirty="0">
                <a:latin typeface="Rockwell"/>
                <a:cs typeface="Rockwell"/>
              </a:rPr>
              <a:t>a</a:t>
            </a:r>
            <a:r>
              <a:rPr sz="3825" baseline="1113" dirty="0">
                <a:latin typeface="Rockwell"/>
                <a:cs typeface="Rockwell"/>
              </a:rPr>
              <a:t>s</a:t>
            </a:r>
            <a:r>
              <a:rPr sz="3825" spc="69" baseline="1113" dirty="0">
                <a:latin typeface="Rockwell"/>
                <a:cs typeface="Rockwell"/>
              </a:rPr>
              <a:t> </a:t>
            </a:r>
            <a:r>
              <a:rPr sz="3825" spc="4" baseline="1113" dirty="0">
                <a:latin typeface="Rockwell"/>
                <a:cs typeface="Rockwell"/>
              </a:rPr>
              <a:t>m</a:t>
            </a:r>
            <a:r>
              <a:rPr sz="3825" spc="-4" baseline="1113" dirty="0">
                <a:latin typeface="Rockwell"/>
                <a:cs typeface="Rockwell"/>
              </a:rPr>
              <a:t>e</a:t>
            </a:r>
            <a:r>
              <a:rPr sz="3825" spc="4" baseline="1113" dirty="0">
                <a:latin typeface="Rockwell"/>
                <a:cs typeface="Rockwell"/>
              </a:rPr>
              <a:t>n</a:t>
            </a:r>
            <a:r>
              <a:rPr sz="3825" spc="-4" baseline="1113" dirty="0">
                <a:latin typeface="Rockwell"/>
                <a:cs typeface="Rockwell"/>
              </a:rPr>
              <a:t>u</a:t>
            </a:r>
            <a:r>
              <a:rPr sz="3825" baseline="1113" dirty="0">
                <a:latin typeface="Rockwell"/>
                <a:cs typeface="Rockwell"/>
              </a:rPr>
              <a:t>r</a:t>
            </a:r>
            <a:r>
              <a:rPr sz="3825" spc="10" baseline="1113" dirty="0">
                <a:latin typeface="Rockwell"/>
                <a:cs typeface="Rockwell"/>
              </a:rPr>
              <a:t>u</a:t>
            </a:r>
            <a:r>
              <a:rPr sz="3825" baseline="1113" dirty="0">
                <a:latin typeface="Rockwell"/>
                <a:cs typeface="Rockwell"/>
              </a:rPr>
              <a:t>n</a:t>
            </a:r>
            <a:endParaRPr sz="2550">
              <a:latin typeface="Rockwell"/>
              <a:cs typeface="Rockwell"/>
            </a:endParaRPr>
          </a:p>
        </p:txBody>
      </p:sp>
      <p:sp>
        <p:nvSpPr>
          <p:cNvPr id="2" name="object 2"/>
          <p:cNvSpPr txBox="1"/>
          <p:nvPr/>
        </p:nvSpPr>
        <p:spPr>
          <a:xfrm>
            <a:off x="660400" y="6053138"/>
            <a:ext cx="8034338" cy="352425"/>
          </a:xfrm>
          <a:prstGeom prst="rect">
            <a:avLst/>
          </a:prstGeom>
        </p:spPr>
        <p:txBody>
          <a:bodyPr lIns="0" tIns="0" rIns="0" bIns="0"/>
          <a:lstStyle/>
          <a:p>
            <a:pPr marL="12700" fontAlgn="auto">
              <a:lnSpc>
                <a:spcPts val="2760"/>
              </a:lnSpc>
              <a:spcBef>
                <a:spcPts val="138"/>
              </a:spcBef>
              <a:spcAft>
                <a:spcPts val="0"/>
              </a:spcAft>
              <a:defRPr/>
            </a:pPr>
            <a:r>
              <a:rPr sz="3825" spc="-4" baseline="1113" dirty="0">
                <a:latin typeface="Rockwell"/>
                <a:cs typeface="Rockwell"/>
              </a:rPr>
              <a:t>Sam</a:t>
            </a:r>
            <a:r>
              <a:rPr sz="3825" baseline="1113" dirty="0">
                <a:latin typeface="Rockwell"/>
                <a:cs typeface="Rockwell"/>
              </a:rPr>
              <a:t>b</a:t>
            </a:r>
            <a:r>
              <a:rPr sz="3825" spc="9" baseline="1113" dirty="0">
                <a:latin typeface="Rockwell"/>
                <a:cs typeface="Rockwell"/>
              </a:rPr>
              <a:t>u</a:t>
            </a:r>
            <a:r>
              <a:rPr sz="3825" spc="-4" baseline="1113" dirty="0">
                <a:latin typeface="Rockwell"/>
                <a:cs typeface="Rockwell"/>
              </a:rPr>
              <a:t>n</a:t>
            </a:r>
            <a:r>
              <a:rPr sz="3825" spc="4" baseline="1113" dirty="0">
                <a:latin typeface="Rockwell"/>
                <a:cs typeface="Rockwell"/>
              </a:rPr>
              <a:t>g</a:t>
            </a:r>
            <a:r>
              <a:rPr sz="3825" spc="-4" baseline="1113" dirty="0">
                <a:latin typeface="Rockwell"/>
                <a:cs typeface="Rockwell"/>
              </a:rPr>
              <a:t>a</a:t>
            </a:r>
            <a:r>
              <a:rPr sz="3825" baseline="1113" dirty="0">
                <a:latin typeface="Rockwell"/>
                <a:cs typeface="Rockwell"/>
              </a:rPr>
              <a:t>n</a:t>
            </a:r>
            <a:r>
              <a:rPr sz="3825" spc="163" baseline="1113" dirty="0">
                <a:latin typeface="Rockwell"/>
                <a:cs typeface="Rockwell"/>
              </a:rPr>
              <a:t> </a:t>
            </a:r>
            <a:r>
              <a:rPr sz="3825" spc="-9" baseline="1113" dirty="0">
                <a:latin typeface="Rockwell"/>
                <a:cs typeface="Rockwell"/>
              </a:rPr>
              <a:t>s</a:t>
            </a:r>
            <a:r>
              <a:rPr sz="3825" spc="4" baseline="1113" dirty="0">
                <a:latin typeface="Rockwell"/>
                <a:cs typeface="Rockwell"/>
              </a:rPr>
              <a:t>e</a:t>
            </a:r>
            <a:r>
              <a:rPr sz="3825" spc="-4" baseline="1113" dirty="0">
                <a:latin typeface="Rockwell"/>
                <a:cs typeface="Rockwell"/>
              </a:rPr>
              <a:t>d</a:t>
            </a:r>
            <a:r>
              <a:rPr sz="3825" baseline="1113" dirty="0">
                <a:latin typeface="Rockwell"/>
                <a:cs typeface="Rockwell"/>
              </a:rPr>
              <a:t>i</a:t>
            </a:r>
            <a:r>
              <a:rPr sz="3825" spc="-4" baseline="1113" dirty="0">
                <a:latin typeface="Rockwell"/>
                <a:cs typeface="Rockwell"/>
              </a:rPr>
              <a:t>k</a:t>
            </a:r>
            <a:r>
              <a:rPr sz="3825" baseline="1113" dirty="0">
                <a:latin typeface="Rockwell"/>
                <a:cs typeface="Rockwell"/>
              </a:rPr>
              <a:t>it</a:t>
            </a:r>
            <a:r>
              <a:rPr sz="3825" spc="99" baseline="1113" dirty="0">
                <a:latin typeface="Rockwell"/>
                <a:cs typeface="Rockwell"/>
              </a:rPr>
              <a:t> </a:t>
            </a:r>
            <a:r>
              <a:rPr sz="3825" baseline="1113" dirty="0">
                <a:latin typeface="Rockwell"/>
                <a:cs typeface="Rockwell"/>
              </a:rPr>
              <a:t>b</a:t>
            </a:r>
            <a:r>
              <a:rPr sz="3825" spc="-4" baseline="1113" dirty="0">
                <a:latin typeface="Rockwell"/>
                <a:cs typeface="Rockwell"/>
              </a:rPr>
              <a:t>e</a:t>
            </a:r>
            <a:r>
              <a:rPr sz="3825" baseline="1113" dirty="0">
                <a:latin typeface="Rockwell"/>
                <a:cs typeface="Rockwell"/>
              </a:rPr>
              <a:t>r</a:t>
            </a:r>
            <a:r>
              <a:rPr sz="3825" spc="-4" baseline="1113" dirty="0">
                <a:latin typeface="Rockwell"/>
                <a:cs typeface="Rockwell"/>
              </a:rPr>
              <a:t>a</a:t>
            </a:r>
            <a:r>
              <a:rPr sz="3825" baseline="1113" dirty="0">
                <a:latin typeface="Rockwell"/>
                <a:cs typeface="Rockwell"/>
              </a:rPr>
              <a:t>rti</a:t>
            </a:r>
            <a:r>
              <a:rPr sz="3825" spc="105" baseline="1113" dirty="0">
                <a:latin typeface="Rockwell"/>
                <a:cs typeface="Rockwell"/>
              </a:rPr>
              <a:t> </a:t>
            </a:r>
            <a:r>
              <a:rPr sz="3825" spc="-9" baseline="1113" dirty="0">
                <a:latin typeface="Rockwell"/>
                <a:cs typeface="Rockwell"/>
              </a:rPr>
              <a:t>s</a:t>
            </a:r>
            <a:r>
              <a:rPr sz="3825" spc="-4" baseline="1113" dirty="0">
                <a:latin typeface="Rockwell"/>
                <a:cs typeface="Rockwell"/>
              </a:rPr>
              <a:t>emak</a:t>
            </a:r>
            <a:r>
              <a:rPr sz="3825" baseline="1113" dirty="0">
                <a:latin typeface="Rockwell"/>
                <a:cs typeface="Rockwell"/>
              </a:rPr>
              <a:t>in</a:t>
            </a:r>
            <a:r>
              <a:rPr sz="3825" spc="118" baseline="1113" dirty="0">
                <a:latin typeface="Rockwell"/>
                <a:cs typeface="Rockwell"/>
              </a:rPr>
              <a:t> </a:t>
            </a:r>
            <a:r>
              <a:rPr sz="3825" spc="-4" baseline="1113" dirty="0">
                <a:latin typeface="Rockwell"/>
                <a:cs typeface="Rockwell"/>
              </a:rPr>
              <a:t>h</a:t>
            </a:r>
            <a:r>
              <a:rPr sz="3825" spc="9" baseline="1113" dirty="0">
                <a:latin typeface="Rockwell"/>
                <a:cs typeface="Rockwell"/>
              </a:rPr>
              <a:t>a</a:t>
            </a:r>
            <a:r>
              <a:rPr sz="3825" spc="-4" baseline="1113" dirty="0">
                <a:latin typeface="Rockwell"/>
                <a:cs typeface="Rockwell"/>
              </a:rPr>
              <a:t>nda</a:t>
            </a:r>
            <a:r>
              <a:rPr sz="3825" baseline="1113" dirty="0">
                <a:latin typeface="Rockwell"/>
                <a:cs typeface="Rockwell"/>
              </a:rPr>
              <a:t>l</a:t>
            </a:r>
            <a:r>
              <a:rPr sz="3825" spc="94" baseline="1113" dirty="0">
                <a:latin typeface="Rockwell"/>
                <a:cs typeface="Rockwell"/>
              </a:rPr>
              <a:t> </a:t>
            </a:r>
            <a:r>
              <a:rPr sz="3825" baseline="1113" dirty="0">
                <a:latin typeface="Rockwell"/>
                <a:cs typeface="Rockwell"/>
              </a:rPr>
              <a:t>/</a:t>
            </a:r>
            <a:r>
              <a:rPr sz="3825" spc="11" baseline="1113" dirty="0">
                <a:latin typeface="Rockwell"/>
                <a:cs typeface="Rockwell"/>
              </a:rPr>
              <a:t> </a:t>
            </a:r>
            <a:r>
              <a:rPr sz="3825" baseline="1113" dirty="0">
                <a:latin typeface="Rockwell"/>
                <a:cs typeface="Rockwell"/>
              </a:rPr>
              <a:t>r</a:t>
            </a:r>
            <a:r>
              <a:rPr sz="3825" spc="-4" baseline="1113" dirty="0">
                <a:latin typeface="Rockwell"/>
                <a:cs typeface="Rockwell"/>
              </a:rPr>
              <a:t>e</a:t>
            </a:r>
            <a:r>
              <a:rPr sz="3825" baseline="1113" dirty="0">
                <a:latin typeface="Rockwell"/>
                <a:cs typeface="Rockwell"/>
              </a:rPr>
              <a:t>li</a:t>
            </a:r>
            <a:r>
              <a:rPr sz="3825" spc="-4" baseline="1113" dirty="0">
                <a:latin typeface="Rockwell"/>
                <a:cs typeface="Rockwell"/>
              </a:rPr>
              <a:t>a</a:t>
            </a:r>
            <a:r>
              <a:rPr sz="3825" baseline="1113" dirty="0">
                <a:latin typeface="Rockwell"/>
                <a:cs typeface="Rockwell"/>
              </a:rPr>
              <a:t>ble</a:t>
            </a:r>
            <a:endParaRPr sz="2550">
              <a:latin typeface="Rockwell"/>
              <a:cs typeface="Rockwe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8675" name="object 3"/>
          <p:cNvSpPr>
            <a:spLocks noChangeArrowheads="1"/>
          </p:cNvSpPr>
          <p:nvPr/>
        </p:nvSpPr>
        <p:spPr bwMode="auto">
          <a:xfrm>
            <a:off x="239713" y="2290763"/>
            <a:ext cx="9418637" cy="44831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07963" y="1289050"/>
            <a:ext cx="9715500"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G</a:t>
            </a:r>
            <a:r>
              <a:rPr sz="3900" b="1" spc="-4" dirty="0">
                <a:latin typeface="Rockwell"/>
                <a:cs typeface="Rockwell"/>
              </a:rPr>
              <a:t>raf</a:t>
            </a:r>
            <a:r>
              <a:rPr sz="3900" b="1" spc="4" dirty="0">
                <a:latin typeface="Rockwell"/>
                <a:cs typeface="Rockwell"/>
              </a:rPr>
              <a:t>i</a:t>
            </a:r>
            <a:r>
              <a:rPr sz="3900" b="1" dirty="0">
                <a:latin typeface="Rockwell"/>
                <a:cs typeface="Rockwell"/>
              </a:rPr>
              <a:t>k </a:t>
            </a:r>
            <a:r>
              <a:rPr sz="3900" b="1" spc="-4" dirty="0">
                <a:latin typeface="Rockwell"/>
                <a:cs typeface="Rockwell"/>
              </a:rPr>
              <a:t>j</a:t>
            </a:r>
            <a:r>
              <a:rPr sz="3900" b="1" dirty="0">
                <a:latin typeface="Rockwell"/>
                <a:cs typeface="Rockwell"/>
              </a:rPr>
              <a:t>u</a:t>
            </a:r>
            <a:r>
              <a:rPr sz="3900" b="1" spc="-14" dirty="0">
                <a:latin typeface="Rockwell"/>
                <a:cs typeface="Rockwell"/>
              </a:rPr>
              <a:t>m</a:t>
            </a:r>
            <a:r>
              <a:rPr sz="3900" b="1" spc="-4" dirty="0">
                <a:latin typeface="Rockwell"/>
                <a:cs typeface="Rockwell"/>
              </a:rPr>
              <a:t>la</a:t>
            </a:r>
            <a:r>
              <a:rPr sz="3900" b="1" dirty="0">
                <a:latin typeface="Rockwell"/>
                <a:cs typeface="Rockwell"/>
              </a:rPr>
              <a:t>h </a:t>
            </a:r>
            <a:r>
              <a:rPr sz="3900" b="1" spc="-4" dirty="0">
                <a:latin typeface="Rockwell"/>
                <a:cs typeface="Rockwell"/>
              </a:rPr>
              <a:t>tra</a:t>
            </a:r>
            <a:r>
              <a:rPr sz="3900" b="1" dirty="0">
                <a:latin typeface="Rockwell"/>
                <a:cs typeface="Rockwell"/>
              </a:rPr>
              <a:t>n</a:t>
            </a:r>
            <a:r>
              <a:rPr sz="3900" b="1" spc="-4" dirty="0">
                <a:latin typeface="Rockwell"/>
                <a:cs typeface="Rockwell"/>
              </a:rPr>
              <a:t>sist</a:t>
            </a:r>
            <a:r>
              <a:rPr sz="3900" b="1" dirty="0">
                <a:latin typeface="Rockwell"/>
                <a:cs typeface="Rockwell"/>
              </a:rPr>
              <a:t>or ch</a:t>
            </a:r>
            <a:r>
              <a:rPr sz="3900" b="1" spc="-14" dirty="0">
                <a:latin typeface="Rockwell"/>
                <a:cs typeface="Rockwell"/>
              </a:rPr>
              <a:t>i</a:t>
            </a:r>
            <a:r>
              <a:rPr sz="3900" b="1" dirty="0">
                <a:latin typeface="Rockwell"/>
                <a:cs typeface="Rockwell"/>
              </a:rPr>
              <a:t>ps </a:t>
            </a:r>
            <a:r>
              <a:rPr sz="3900" b="1" spc="-9" dirty="0">
                <a:latin typeface="Rockwell"/>
                <a:cs typeface="Rockwell"/>
              </a:rPr>
              <a:t>Pe</a:t>
            </a:r>
            <a:r>
              <a:rPr sz="3900" b="1" dirty="0">
                <a:latin typeface="Rockwell"/>
                <a:cs typeface="Rockwell"/>
              </a:rPr>
              <a:t>n</a:t>
            </a:r>
            <a:r>
              <a:rPr sz="3900" b="1" spc="-4" dirty="0">
                <a:latin typeface="Rockwell"/>
                <a:cs typeface="Rockwell"/>
              </a:rPr>
              <a:t>ti</a:t>
            </a:r>
            <a:r>
              <a:rPr sz="3900" b="1" dirty="0">
                <a:latin typeface="Rockwell"/>
                <a:cs typeface="Rockwell"/>
              </a:rPr>
              <a:t>um</a:t>
            </a:r>
            <a:endParaRPr sz="3900">
              <a:latin typeface="Rockwell"/>
              <a:cs typeface="Rockwe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15"/>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9699" name="object 14"/>
          <p:cNvSpPr>
            <a:spLocks noChangeArrowheads="1"/>
          </p:cNvSpPr>
          <p:nvPr/>
        </p:nvSpPr>
        <p:spPr bwMode="auto">
          <a:xfrm>
            <a:off x="5667375" y="3714750"/>
            <a:ext cx="4203700" cy="315277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3" name="object 13"/>
          <p:cNvSpPr txBox="1"/>
          <p:nvPr/>
        </p:nvSpPr>
        <p:spPr>
          <a:xfrm>
            <a:off x="4005263" y="1308100"/>
            <a:ext cx="2120900"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I</a:t>
            </a:r>
            <a:r>
              <a:rPr sz="3900" b="1" dirty="0">
                <a:latin typeface="Rockwell"/>
                <a:cs typeface="Rockwell"/>
              </a:rPr>
              <a:t>BM </a:t>
            </a:r>
            <a:r>
              <a:rPr sz="3900" b="1" spc="-9" dirty="0">
                <a:latin typeface="Rockwell"/>
                <a:cs typeface="Rockwell"/>
              </a:rPr>
              <a:t>3</a:t>
            </a:r>
            <a:r>
              <a:rPr sz="3900" b="1" dirty="0">
                <a:latin typeface="Rockwell"/>
                <a:cs typeface="Rockwell"/>
              </a:rPr>
              <a:t>60</a:t>
            </a:r>
            <a:endParaRPr sz="3900">
              <a:latin typeface="Rockwell"/>
              <a:cs typeface="Rockwell"/>
            </a:endParaRPr>
          </a:p>
        </p:txBody>
      </p:sp>
      <p:sp>
        <p:nvSpPr>
          <p:cNvPr id="12" name="object 12"/>
          <p:cNvSpPr txBox="1"/>
          <p:nvPr/>
        </p:nvSpPr>
        <p:spPr>
          <a:xfrm>
            <a:off x="254000" y="2212975"/>
            <a:ext cx="200025" cy="136842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29702" name="object 11"/>
          <p:cNvSpPr txBox="1">
            <a:spLocks noChangeArrowheads="1"/>
          </p:cNvSpPr>
          <p:nvPr/>
        </p:nvSpPr>
        <p:spPr bwMode="auto">
          <a:xfrm>
            <a:off x="554038" y="2212975"/>
            <a:ext cx="61944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1964</a:t>
            </a:r>
            <a:endParaRPr lang="en-US" altLang="id-ID" sz="2700">
              <a:latin typeface="Rockwell" panose="02060603020205020403" pitchFamily="18" charset="0"/>
            </a:endParaRPr>
          </a:p>
          <a:p>
            <a:pPr eaLnBrk="1" hangingPunct="1">
              <a:lnSpc>
                <a:spcPct val="120000"/>
              </a:lnSpc>
              <a:spcBef>
                <a:spcPts val="600"/>
              </a:spcBef>
            </a:pPr>
            <a:r>
              <a:rPr lang="en-US" altLang="id-ID" sz="2700">
                <a:latin typeface="Rockwell" panose="02060603020205020403" pitchFamily="18" charset="0"/>
              </a:rPr>
              <a:t>Mengganti (&amp; tdk kompatibel dengan) Pelopor munculnya “</a:t>
            </a:r>
            <a:r>
              <a:rPr lang="en-US" altLang="id-ID" sz="2700" i="1">
                <a:latin typeface="Rockwell" panose="02060603020205020403" pitchFamily="18" charset="0"/>
              </a:rPr>
              <a:t>family</a:t>
            </a:r>
            <a:r>
              <a:rPr lang="en-US" altLang="id-ID" sz="2700">
                <a:latin typeface="Rockwell" panose="02060603020205020403" pitchFamily="18" charset="0"/>
              </a:rPr>
              <a:t>” komputer</a:t>
            </a:r>
          </a:p>
        </p:txBody>
      </p:sp>
      <p:sp>
        <p:nvSpPr>
          <p:cNvPr id="10" name="object 10"/>
          <p:cNvSpPr txBox="1"/>
          <p:nvPr/>
        </p:nvSpPr>
        <p:spPr>
          <a:xfrm>
            <a:off x="6754813" y="2711450"/>
            <a:ext cx="679450"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s</a:t>
            </a:r>
            <a:r>
              <a:rPr sz="4050" spc="-4" baseline="1051" dirty="0">
                <a:latin typeface="Rockwell"/>
                <a:cs typeface="Rockwell"/>
              </a:rPr>
              <a:t>e</a:t>
            </a:r>
            <a:r>
              <a:rPr sz="4050" baseline="1051" dirty="0">
                <a:latin typeface="Rockwell"/>
                <a:cs typeface="Rockwell"/>
              </a:rPr>
              <a:t>ri</a:t>
            </a:r>
            <a:endParaRPr sz="2700">
              <a:latin typeface="Rockwell"/>
              <a:cs typeface="Rockwell"/>
            </a:endParaRPr>
          </a:p>
        </p:txBody>
      </p:sp>
      <p:sp>
        <p:nvSpPr>
          <p:cNvPr id="9" name="object 9"/>
          <p:cNvSpPr txBox="1"/>
          <p:nvPr/>
        </p:nvSpPr>
        <p:spPr>
          <a:xfrm>
            <a:off x="7443788" y="2711450"/>
            <a:ext cx="827087" cy="371475"/>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700</a:t>
            </a:r>
            <a:r>
              <a:rPr sz="4050" baseline="1051" dirty="0">
                <a:latin typeface="Rockwell"/>
                <a:cs typeface="Rockwell"/>
              </a:rPr>
              <a:t>0</a:t>
            </a:r>
            <a:endParaRPr sz="2700">
              <a:latin typeface="Rockwell"/>
              <a:cs typeface="Rockwell"/>
            </a:endParaRPr>
          </a:p>
        </p:txBody>
      </p:sp>
      <p:sp>
        <p:nvSpPr>
          <p:cNvPr id="8" name="object 8"/>
          <p:cNvSpPr txBox="1"/>
          <p:nvPr/>
        </p:nvSpPr>
        <p:spPr>
          <a:xfrm>
            <a:off x="654050" y="3687763"/>
            <a:ext cx="220663" cy="2495550"/>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a:p>
            <a:pPr marL="12700" fontAlgn="auto">
              <a:lnSpc>
                <a:spcPct val="97859"/>
              </a:lnSpc>
              <a:spcBef>
                <a:spcPts val="532"/>
              </a:spcBef>
              <a:spcAft>
                <a:spcPts val="0"/>
              </a:spcAft>
              <a:defRPr/>
            </a:pPr>
            <a:r>
              <a:rPr sz="2350" dirty="0">
                <a:latin typeface="Rockwell"/>
                <a:cs typeface="Rockwell"/>
              </a:rPr>
              <a:t>–</a:t>
            </a:r>
            <a:endParaRPr sz="2350">
              <a:latin typeface="Rockwell"/>
              <a:cs typeface="Rockwell"/>
            </a:endParaRPr>
          </a:p>
          <a:p>
            <a:pPr marL="12700" fontAlgn="auto">
              <a:lnSpc>
                <a:spcPct val="97859"/>
              </a:lnSpc>
              <a:spcBef>
                <a:spcPts val="648"/>
              </a:spcBef>
              <a:spcAft>
                <a:spcPts val="0"/>
              </a:spcAft>
              <a:defRPr/>
            </a:pPr>
            <a:r>
              <a:rPr sz="2350" dirty="0">
                <a:latin typeface="Rockwell"/>
                <a:cs typeface="Rockwell"/>
              </a:rPr>
              <a:t>–</a:t>
            </a:r>
            <a:endParaRPr sz="2350">
              <a:latin typeface="Rockwell"/>
              <a:cs typeface="Rockwell"/>
            </a:endParaRPr>
          </a:p>
          <a:p>
            <a:pPr marL="12700" fontAlgn="auto">
              <a:lnSpc>
                <a:spcPct val="97859"/>
              </a:lnSpc>
              <a:spcBef>
                <a:spcPts val="660"/>
              </a:spcBef>
              <a:spcAft>
                <a:spcPts val="0"/>
              </a:spcAft>
              <a:defRPr/>
            </a:pPr>
            <a:r>
              <a:rPr sz="2350" dirty="0">
                <a:latin typeface="Rockwell"/>
                <a:cs typeface="Rockwell"/>
              </a:rPr>
              <a:t>–</a:t>
            </a:r>
            <a:endParaRPr sz="2350">
              <a:latin typeface="Rockwell"/>
              <a:cs typeface="Rockwell"/>
            </a:endParaRPr>
          </a:p>
          <a:p>
            <a:pPr marL="12700" fontAlgn="auto">
              <a:lnSpc>
                <a:spcPct val="97859"/>
              </a:lnSpc>
              <a:spcBef>
                <a:spcPts val="648"/>
              </a:spcBef>
              <a:spcAft>
                <a:spcPts val="0"/>
              </a:spcAft>
              <a:defRPr/>
            </a:pPr>
            <a:r>
              <a:rPr sz="2350" dirty="0">
                <a:latin typeface="Rockwell"/>
                <a:cs typeface="Rockwell"/>
              </a:rPr>
              <a:t>–</a:t>
            </a:r>
            <a:endParaRPr sz="2350">
              <a:latin typeface="Rockwell"/>
              <a:cs typeface="Rockwell"/>
            </a:endParaRPr>
          </a:p>
          <a:p>
            <a:pPr marL="12700" fontAlgn="auto">
              <a:lnSpc>
                <a:spcPct val="97859"/>
              </a:lnSpc>
              <a:spcBef>
                <a:spcPts val="648"/>
              </a:spcBef>
              <a:spcAft>
                <a:spcPts val="0"/>
              </a:spcAft>
              <a:defRPr/>
            </a:pPr>
            <a:r>
              <a:rPr sz="2350" dirty="0">
                <a:latin typeface="Rockwell"/>
                <a:cs typeface="Rockwell"/>
              </a:rPr>
              <a:t>–</a:t>
            </a:r>
            <a:endParaRPr sz="2350">
              <a:latin typeface="Rockwell"/>
              <a:cs typeface="Rockwell"/>
            </a:endParaRPr>
          </a:p>
        </p:txBody>
      </p:sp>
      <p:sp>
        <p:nvSpPr>
          <p:cNvPr id="29706" name="object 7"/>
          <p:cNvSpPr txBox="1">
            <a:spLocks noChangeArrowheads="1"/>
          </p:cNvSpPr>
          <p:nvPr/>
        </p:nvSpPr>
        <p:spPr bwMode="auto">
          <a:xfrm>
            <a:off x="901700" y="3687763"/>
            <a:ext cx="46497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563"/>
              </a:lnSpc>
              <a:spcBef>
                <a:spcPts val="125"/>
              </a:spcBef>
            </a:pPr>
            <a:r>
              <a:rPr lang="en-US" altLang="id-ID" sz="3500" baseline="1000">
                <a:latin typeface="Rockwell" panose="02060603020205020403" pitchFamily="18" charset="0"/>
              </a:rPr>
              <a:t>Sama atau identik </a:t>
            </a:r>
            <a:r>
              <a:rPr lang="en-US" altLang="id-ID" sz="3500" baseline="1000">
                <a:latin typeface="Wingdings" panose="05000000000000000000" pitchFamily="2" charset="2"/>
              </a:rPr>
              <a:t></a:t>
            </a:r>
            <a:r>
              <a:rPr lang="en-US" altLang="id-ID" sz="3500" baseline="1000">
                <a:latin typeface="Times New Roman" panose="02020603050405020304" pitchFamily="18" charset="0"/>
                <a:cs typeface="Times New Roman" panose="02020603050405020304" pitchFamily="18" charset="0"/>
              </a:rPr>
              <a:t> </a:t>
            </a:r>
            <a:r>
              <a:rPr lang="en-US" altLang="id-ID" sz="3500" baseline="1000">
                <a:latin typeface="Rockwell" panose="02060603020205020403" pitchFamily="18" charset="0"/>
              </a:rPr>
              <a:t>Instruksinya</a:t>
            </a:r>
            <a:endParaRPr lang="en-US" altLang="id-ID" sz="2300">
              <a:latin typeface="Rockwell" panose="02060603020205020403" pitchFamily="18" charset="0"/>
            </a:endParaRPr>
          </a:p>
          <a:p>
            <a:pPr eaLnBrk="1" hangingPunct="1">
              <a:lnSpc>
                <a:spcPct val="98000"/>
              </a:lnSpc>
              <a:spcBef>
                <a:spcPts val="538"/>
              </a:spcBef>
            </a:pPr>
            <a:r>
              <a:rPr lang="en-US" altLang="id-ID" sz="2300">
                <a:latin typeface="Rockwell" panose="02060603020205020403" pitchFamily="18" charset="0"/>
              </a:rPr>
              <a:t>Sama atau identik </a:t>
            </a:r>
            <a:r>
              <a:rPr lang="en-US" altLang="id-ID" sz="2300">
                <a:latin typeface="Wingdings" panose="05000000000000000000" pitchFamily="2" charset="2"/>
              </a:rPr>
              <a:t></a:t>
            </a:r>
            <a:r>
              <a:rPr lang="en-US" altLang="id-ID" sz="2300">
                <a:latin typeface="Times New Roman" panose="02020603050405020304" pitchFamily="18" charset="0"/>
                <a:cs typeface="Times New Roman" panose="02020603050405020304" pitchFamily="18" charset="0"/>
              </a:rPr>
              <a:t> </a:t>
            </a:r>
            <a:r>
              <a:rPr lang="en-US" altLang="id-ID" sz="2300">
                <a:latin typeface="Rockwell" panose="02060603020205020403" pitchFamily="18" charset="0"/>
              </a:rPr>
              <a:t>O/S</a:t>
            </a:r>
          </a:p>
        </p:txBody>
      </p:sp>
      <p:sp>
        <p:nvSpPr>
          <p:cNvPr id="29707" name="object 6"/>
          <p:cNvSpPr txBox="1">
            <a:spLocks noChangeArrowheads="1"/>
          </p:cNvSpPr>
          <p:nvPr/>
        </p:nvSpPr>
        <p:spPr bwMode="auto">
          <a:xfrm>
            <a:off x="901700" y="4556125"/>
            <a:ext cx="2092325"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550"/>
              </a:lnSpc>
              <a:spcBef>
                <a:spcPts val="125"/>
              </a:spcBef>
            </a:pPr>
            <a:r>
              <a:rPr lang="en-US" altLang="id-ID" sz="3500" baseline="1000">
                <a:latin typeface="Rockwell" panose="02060603020205020403" pitchFamily="18" charset="0"/>
              </a:rPr>
              <a:t>Bertambahnya</a:t>
            </a:r>
            <a:endParaRPr lang="en-US" altLang="id-ID" sz="2300">
              <a:latin typeface="Rockwell" panose="02060603020205020403" pitchFamily="18" charset="0"/>
            </a:endParaRPr>
          </a:p>
          <a:p>
            <a:pPr eaLnBrk="1" hangingPunct="1">
              <a:lnSpc>
                <a:spcPct val="98000"/>
              </a:lnSpc>
              <a:spcBef>
                <a:spcPts val="538"/>
              </a:spcBef>
            </a:pPr>
            <a:r>
              <a:rPr lang="en-US" altLang="id-ID" sz="2300">
                <a:latin typeface="Rockwell" panose="02060603020205020403" pitchFamily="18" charset="0"/>
              </a:rPr>
              <a:t>Bertambahnya</a:t>
            </a:r>
          </a:p>
          <a:p>
            <a:pPr eaLnBrk="1" hangingPunct="1">
              <a:lnSpc>
                <a:spcPct val="98000"/>
              </a:lnSpc>
              <a:spcBef>
                <a:spcPts val="650"/>
              </a:spcBef>
            </a:pPr>
            <a:r>
              <a:rPr lang="en-US" altLang="id-ID" sz="2300">
                <a:latin typeface="Rockwell" panose="02060603020205020403" pitchFamily="18" charset="0"/>
              </a:rPr>
              <a:t>Bertambahnya</a:t>
            </a:r>
          </a:p>
        </p:txBody>
      </p:sp>
      <p:sp>
        <p:nvSpPr>
          <p:cNvPr id="29708" name="object 5"/>
          <p:cNvSpPr txBox="1">
            <a:spLocks noChangeArrowheads="1"/>
          </p:cNvSpPr>
          <p:nvPr/>
        </p:nvSpPr>
        <p:spPr bwMode="auto">
          <a:xfrm>
            <a:off x="2992438" y="4556125"/>
            <a:ext cx="221138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550"/>
              </a:lnSpc>
              <a:spcBef>
                <a:spcPts val="125"/>
              </a:spcBef>
            </a:pPr>
            <a:r>
              <a:rPr lang="en-US" altLang="id-ID" sz="3500" baseline="1000">
                <a:latin typeface="Rockwell" panose="02060603020205020403" pitchFamily="18" charset="0"/>
              </a:rPr>
              <a:t>kecepatan</a:t>
            </a:r>
            <a:endParaRPr lang="en-US" altLang="id-ID" sz="2300">
              <a:latin typeface="Rockwell" panose="02060603020205020403" pitchFamily="18" charset="0"/>
            </a:endParaRPr>
          </a:p>
          <a:p>
            <a:pPr eaLnBrk="1" hangingPunct="1">
              <a:lnSpc>
                <a:spcPct val="98000"/>
              </a:lnSpc>
              <a:spcBef>
                <a:spcPts val="538"/>
              </a:spcBef>
            </a:pPr>
            <a:r>
              <a:rPr lang="en-US" altLang="id-ID" sz="2300">
                <a:latin typeface="Rockwell" panose="02060603020205020403" pitchFamily="18" charset="0"/>
              </a:rPr>
              <a:t>jumlah port I/O</a:t>
            </a:r>
          </a:p>
          <a:p>
            <a:pPr eaLnBrk="1" hangingPunct="1">
              <a:lnSpc>
                <a:spcPct val="98000"/>
              </a:lnSpc>
              <a:spcBef>
                <a:spcPts val="650"/>
              </a:spcBef>
            </a:pPr>
            <a:r>
              <a:rPr lang="en-US" altLang="id-ID" sz="2300">
                <a:latin typeface="Rockwell" panose="02060603020205020403" pitchFamily="18" charset="0"/>
              </a:rPr>
              <a:t>ukuran memori</a:t>
            </a:r>
          </a:p>
        </p:txBody>
      </p:sp>
      <p:sp>
        <p:nvSpPr>
          <p:cNvPr id="4" name="object 4"/>
          <p:cNvSpPr txBox="1"/>
          <p:nvPr/>
        </p:nvSpPr>
        <p:spPr>
          <a:xfrm>
            <a:off x="901700" y="5856288"/>
            <a:ext cx="2471738" cy="327025"/>
          </a:xfrm>
          <a:prstGeom prst="rect">
            <a:avLst/>
          </a:prstGeom>
        </p:spPr>
        <p:txBody>
          <a:bodyPr lIns="0" tIns="0" rIns="0" bIns="0"/>
          <a:lstStyle/>
          <a:p>
            <a:pPr marL="12700" fontAlgn="auto">
              <a:lnSpc>
                <a:spcPts val="2550"/>
              </a:lnSpc>
              <a:spcBef>
                <a:spcPts val="127"/>
              </a:spcBef>
              <a:spcAft>
                <a:spcPts val="0"/>
              </a:spcAft>
              <a:defRPr/>
            </a:pPr>
            <a:r>
              <a:rPr sz="3525" spc="-4" baseline="1207" dirty="0">
                <a:latin typeface="Rockwell"/>
                <a:cs typeface="Rockwell"/>
              </a:rPr>
              <a:t>H</a:t>
            </a:r>
            <a:r>
              <a:rPr sz="3525" baseline="1207" dirty="0">
                <a:latin typeface="Rockwell"/>
                <a:cs typeface="Rockwell"/>
              </a:rPr>
              <a:t>arga</a:t>
            </a:r>
            <a:r>
              <a:rPr sz="3525" spc="65" baseline="1207" dirty="0">
                <a:latin typeface="Rockwell"/>
                <a:cs typeface="Rockwell"/>
              </a:rPr>
              <a:t> </a:t>
            </a:r>
            <a:r>
              <a:rPr sz="3525" spc="-4" baseline="1207" dirty="0">
                <a:latin typeface="Rockwell"/>
                <a:cs typeface="Rockwell"/>
              </a:rPr>
              <a:t>men</a:t>
            </a:r>
            <a:r>
              <a:rPr sz="3525" baseline="1207" dirty="0">
                <a:latin typeface="Rockwell"/>
                <a:cs typeface="Rockwell"/>
              </a:rPr>
              <a:t>in</a:t>
            </a:r>
            <a:r>
              <a:rPr sz="3525" spc="-10" baseline="1207" dirty="0">
                <a:latin typeface="Rockwell"/>
                <a:cs typeface="Rockwell"/>
              </a:rPr>
              <a:t>g</a:t>
            </a:r>
            <a:r>
              <a:rPr sz="3525" baseline="1207" dirty="0">
                <a:latin typeface="Rockwell"/>
                <a:cs typeface="Rockwell"/>
              </a:rPr>
              <a:t>k</a:t>
            </a:r>
            <a:r>
              <a:rPr sz="3525" spc="-15" baseline="1207" dirty="0">
                <a:latin typeface="Rockwell"/>
                <a:cs typeface="Rockwell"/>
              </a:rPr>
              <a:t>a</a:t>
            </a:r>
            <a:r>
              <a:rPr sz="3525" baseline="1207" dirty="0">
                <a:latin typeface="Rockwell"/>
                <a:cs typeface="Rockwell"/>
              </a:rPr>
              <a:t>t</a:t>
            </a:r>
            <a:endParaRPr sz="2350">
              <a:latin typeface="Rockwell"/>
              <a:cs typeface="Rockwell"/>
            </a:endParaRPr>
          </a:p>
        </p:txBody>
      </p:sp>
      <p:sp>
        <p:nvSpPr>
          <p:cNvPr id="3" name="object 3"/>
          <p:cNvSpPr txBox="1"/>
          <p:nvPr/>
        </p:nvSpPr>
        <p:spPr>
          <a:xfrm>
            <a:off x="254000" y="6307138"/>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2" name="object 2"/>
          <p:cNvSpPr txBox="1"/>
          <p:nvPr/>
        </p:nvSpPr>
        <p:spPr>
          <a:xfrm>
            <a:off x="554038" y="6307138"/>
            <a:ext cx="4427537" cy="371475"/>
          </a:xfrm>
          <a:prstGeom prst="rect">
            <a:avLst/>
          </a:prstGeom>
        </p:spPr>
        <p:txBody>
          <a:bodyPr lIns="0" tIns="0" rIns="0" bIns="0"/>
          <a:lstStyle/>
          <a:p>
            <a:pPr marL="12700" fontAlgn="auto">
              <a:lnSpc>
                <a:spcPts val="2910"/>
              </a:lnSpc>
              <a:spcBef>
                <a:spcPts val="145"/>
              </a:spcBef>
              <a:spcAft>
                <a:spcPts val="0"/>
              </a:spcAft>
              <a:defRPr/>
            </a:pPr>
            <a:r>
              <a:rPr sz="4050" i="1" spc="-4" baseline="1051" dirty="0">
                <a:latin typeface="Rockwell"/>
                <a:cs typeface="Rockwell"/>
              </a:rPr>
              <a:t>Mu</a:t>
            </a:r>
            <a:r>
              <a:rPr sz="4050" i="1" baseline="1051" dirty="0">
                <a:latin typeface="Rockwell"/>
                <a:cs typeface="Rockwell"/>
              </a:rPr>
              <a:t>l</a:t>
            </a:r>
            <a:r>
              <a:rPr sz="4050" i="1" spc="-4" baseline="1051" dirty="0">
                <a:latin typeface="Rockwell"/>
                <a:cs typeface="Rockwell"/>
              </a:rPr>
              <a:t>t</a:t>
            </a:r>
            <a:r>
              <a:rPr sz="4050" i="1" baseline="1051" dirty="0">
                <a:latin typeface="Rockwell"/>
                <a:cs typeface="Rockwell"/>
              </a:rPr>
              <a:t>i</a:t>
            </a:r>
            <a:r>
              <a:rPr sz="4050" i="1" spc="-4" baseline="1051" dirty="0">
                <a:latin typeface="Rockwell"/>
                <a:cs typeface="Rockwell"/>
              </a:rPr>
              <a:t>p</a:t>
            </a:r>
            <a:r>
              <a:rPr sz="4050" i="1" baseline="1051" dirty="0">
                <a:latin typeface="Rockwell"/>
                <a:cs typeface="Rockwell"/>
              </a:rPr>
              <a:t>l</a:t>
            </a:r>
            <a:r>
              <a:rPr sz="4050" i="1" spc="-4" baseline="1051" dirty="0">
                <a:latin typeface="Rockwell"/>
                <a:cs typeface="Rockwell"/>
              </a:rPr>
              <a:t>e</a:t>
            </a:r>
            <a:r>
              <a:rPr sz="4050" i="1" baseline="1051" dirty="0">
                <a:latin typeface="Rockwell"/>
                <a:cs typeface="Rockwell"/>
              </a:rPr>
              <a:t>x</a:t>
            </a:r>
            <a:r>
              <a:rPr sz="4050" i="1" spc="-4" baseline="1051" dirty="0">
                <a:latin typeface="Rockwell"/>
                <a:cs typeface="Rockwell"/>
              </a:rPr>
              <a:t>e</a:t>
            </a:r>
            <a:r>
              <a:rPr sz="4050" i="1" baseline="1051" dirty="0">
                <a:latin typeface="Rockwell"/>
                <a:cs typeface="Rockwell"/>
              </a:rPr>
              <a:t>d</a:t>
            </a:r>
            <a:r>
              <a:rPr sz="4050" i="1" spc="143" baseline="1051" dirty="0">
                <a:latin typeface="Rockwell"/>
                <a:cs typeface="Rockwell"/>
              </a:rPr>
              <a:t> </a:t>
            </a:r>
            <a:r>
              <a:rPr sz="4050" i="1" baseline="1051" dirty="0">
                <a:latin typeface="Rockwell"/>
                <a:cs typeface="Rockwell"/>
              </a:rPr>
              <a:t>s</a:t>
            </a:r>
            <a:r>
              <a:rPr sz="4050" i="1" spc="-4" baseline="1051" dirty="0">
                <a:latin typeface="Rockwell"/>
                <a:cs typeface="Rockwell"/>
              </a:rPr>
              <a:t>w</a:t>
            </a:r>
            <a:r>
              <a:rPr sz="4050" i="1" baseline="1051" dirty="0">
                <a:latin typeface="Rockwell"/>
                <a:cs typeface="Rockwell"/>
              </a:rPr>
              <a:t>i</a:t>
            </a:r>
            <a:r>
              <a:rPr sz="4050" i="1" spc="-4" baseline="1051" dirty="0">
                <a:latin typeface="Rockwell"/>
                <a:cs typeface="Rockwell"/>
              </a:rPr>
              <a:t>t</a:t>
            </a:r>
            <a:r>
              <a:rPr sz="4050" i="1" spc="4" baseline="1051" dirty="0">
                <a:latin typeface="Rockwell"/>
                <a:cs typeface="Rockwell"/>
              </a:rPr>
              <a:t>c</a:t>
            </a:r>
            <a:r>
              <a:rPr sz="4050" i="1" baseline="1051" dirty="0">
                <a:latin typeface="Rockwell"/>
                <a:cs typeface="Rockwell"/>
              </a:rPr>
              <a:t>h</a:t>
            </a:r>
            <a:r>
              <a:rPr sz="4050" i="1" spc="75" baseline="1051" dirty="0">
                <a:latin typeface="Rockwell"/>
                <a:cs typeface="Rockwell"/>
              </a:rPr>
              <a:t> </a:t>
            </a:r>
            <a:r>
              <a:rPr sz="4050" i="1" baseline="1051" dirty="0">
                <a:latin typeface="Rockwell"/>
                <a:cs typeface="Rockwell"/>
              </a:rPr>
              <a:t>s</a:t>
            </a:r>
            <a:r>
              <a:rPr sz="4050" i="1" spc="-4" baseline="1051" dirty="0">
                <a:latin typeface="Rockwell"/>
                <a:cs typeface="Rockwell"/>
              </a:rPr>
              <a:t>t</a:t>
            </a:r>
            <a:r>
              <a:rPr sz="4050" i="1" baseline="1051" dirty="0">
                <a:latin typeface="Rockwell"/>
                <a:cs typeface="Rockwell"/>
              </a:rPr>
              <a:t>r</a:t>
            </a:r>
            <a:r>
              <a:rPr sz="4050" i="1" spc="-4" baseline="1051" dirty="0">
                <a:latin typeface="Rockwell"/>
                <a:cs typeface="Rockwell"/>
              </a:rPr>
              <a:t>u</a:t>
            </a:r>
            <a:r>
              <a:rPr sz="4050" i="1" spc="4" baseline="1051" dirty="0">
                <a:latin typeface="Rockwell"/>
                <a:cs typeface="Rockwell"/>
              </a:rPr>
              <a:t>c</a:t>
            </a:r>
            <a:r>
              <a:rPr sz="4050" i="1" spc="-4" baseline="1051" dirty="0">
                <a:latin typeface="Rockwell"/>
                <a:cs typeface="Rockwell"/>
              </a:rPr>
              <a:t>tu</a:t>
            </a:r>
            <a:r>
              <a:rPr sz="4050" i="1" baseline="1051" dirty="0">
                <a:latin typeface="Rockwell"/>
                <a:cs typeface="Rockwell"/>
              </a:rPr>
              <a:t>re</a:t>
            </a:r>
            <a:endParaRPr sz="2700">
              <a:latin typeface="Rockwell"/>
              <a:cs typeface="Rockwe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bject 8"/>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0723" name="object 7"/>
          <p:cNvSpPr>
            <a:spLocks noChangeArrowheads="1"/>
          </p:cNvSpPr>
          <p:nvPr/>
        </p:nvSpPr>
        <p:spPr bwMode="auto">
          <a:xfrm>
            <a:off x="7105650" y="2714625"/>
            <a:ext cx="2763838" cy="4160838"/>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3641725" y="1308100"/>
            <a:ext cx="2846388"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DE</a:t>
            </a:r>
            <a:r>
              <a:rPr sz="3900" b="1" spc="4" dirty="0">
                <a:latin typeface="Rockwell"/>
                <a:cs typeface="Rockwell"/>
              </a:rPr>
              <a:t>C</a:t>
            </a:r>
            <a:r>
              <a:rPr sz="3900" b="1" spc="-4" dirty="0">
                <a:latin typeface="Rockwell"/>
                <a:cs typeface="Rockwell"/>
              </a:rPr>
              <a:t>-</a:t>
            </a:r>
            <a:r>
              <a:rPr sz="3900" b="1" spc="-9" dirty="0">
                <a:latin typeface="Rockwell"/>
                <a:cs typeface="Rockwell"/>
              </a:rPr>
              <a:t>PD</a:t>
            </a:r>
            <a:r>
              <a:rPr sz="3900" b="1" dirty="0">
                <a:latin typeface="Rockwell"/>
                <a:cs typeface="Rockwell"/>
              </a:rPr>
              <a:t>P 8</a:t>
            </a:r>
            <a:endParaRPr sz="3900">
              <a:latin typeface="Rockwell"/>
              <a:cs typeface="Rockwell"/>
            </a:endParaRPr>
          </a:p>
        </p:txBody>
      </p:sp>
      <p:sp>
        <p:nvSpPr>
          <p:cNvPr id="5" name="object 5"/>
          <p:cNvSpPr txBox="1"/>
          <p:nvPr/>
        </p:nvSpPr>
        <p:spPr>
          <a:xfrm>
            <a:off x="331788" y="2374900"/>
            <a:ext cx="200025" cy="236220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p:txBody>
      </p:sp>
      <p:sp>
        <p:nvSpPr>
          <p:cNvPr id="30726" name="object 4"/>
          <p:cNvSpPr txBox="1">
            <a:spLocks noChangeArrowheads="1"/>
          </p:cNvSpPr>
          <p:nvPr/>
        </p:nvSpPr>
        <p:spPr bwMode="auto">
          <a:xfrm>
            <a:off x="838200" y="2374900"/>
            <a:ext cx="5502275"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1964</a:t>
            </a:r>
            <a:endParaRPr lang="en-US" altLang="id-ID" sz="2700">
              <a:latin typeface="Rockwell" panose="02060603020205020403" pitchFamily="18" charset="0"/>
            </a:endParaRPr>
          </a:p>
          <a:p>
            <a:pPr eaLnBrk="1" hangingPunct="1">
              <a:lnSpc>
                <a:spcPct val="98000"/>
              </a:lnSpc>
              <a:spcBef>
                <a:spcPts val="600"/>
              </a:spcBef>
            </a:pPr>
            <a:r>
              <a:rPr lang="en-US" altLang="id-ID" sz="2700">
                <a:latin typeface="Rockwell" panose="02060603020205020403" pitchFamily="18" charset="0"/>
              </a:rPr>
              <a:t>Minikomputer pertama</a:t>
            </a:r>
          </a:p>
          <a:p>
            <a:pPr eaLnBrk="1" hangingPunct="1">
              <a:lnSpc>
                <a:spcPct val="98000"/>
              </a:lnSpc>
              <a:spcBef>
                <a:spcPts val="750"/>
              </a:spcBef>
            </a:pPr>
            <a:r>
              <a:rPr lang="en-US" altLang="id-ID" sz="2700">
                <a:latin typeface="Rockwell" panose="02060603020205020403" pitchFamily="18" charset="0"/>
              </a:rPr>
              <a:t>Tidak mengharuskan ruangan ber</a:t>
            </a:r>
          </a:p>
          <a:p>
            <a:pPr eaLnBrk="1" hangingPunct="1">
              <a:lnSpc>
                <a:spcPct val="98000"/>
              </a:lnSpc>
              <a:spcBef>
                <a:spcPts val="750"/>
              </a:spcBef>
            </a:pPr>
            <a:r>
              <a:rPr lang="en-US" altLang="id-ID" sz="2700">
                <a:latin typeface="Rockwell" panose="02060603020205020403" pitchFamily="18" charset="0"/>
              </a:rPr>
              <a:t>Ukuran kecil</a:t>
            </a:r>
          </a:p>
          <a:p>
            <a:pPr eaLnBrk="1" hangingPunct="1">
              <a:lnSpc>
                <a:spcPct val="98000"/>
              </a:lnSpc>
              <a:spcBef>
                <a:spcPts val="738"/>
              </a:spcBef>
            </a:pPr>
            <a:r>
              <a:rPr lang="en-US" altLang="id-ID" sz="2700">
                <a:latin typeface="Rockwell" panose="02060603020205020403" pitchFamily="18" charset="0"/>
              </a:rPr>
              <a:t>Harga $16.000</a:t>
            </a:r>
          </a:p>
          <a:p>
            <a:pPr eaLnBrk="1" hangingPunct="1">
              <a:lnSpc>
                <a:spcPct val="98000"/>
              </a:lnSpc>
              <a:spcBef>
                <a:spcPts val="663"/>
              </a:spcBef>
            </a:pPr>
            <a:r>
              <a:rPr lang="en-US" altLang="id-ID" sz="2300">
                <a:latin typeface="Wingdings" panose="05000000000000000000" pitchFamily="2" charset="2"/>
              </a:rPr>
              <a:t></a:t>
            </a:r>
            <a:r>
              <a:rPr lang="en-US" altLang="id-ID" sz="2300">
                <a:latin typeface="Rockwell" panose="02060603020205020403" pitchFamily="18" charset="0"/>
              </a:rPr>
              <a:t>$100k+ for IBM 360</a:t>
            </a:r>
          </a:p>
          <a:p>
            <a:pPr eaLnBrk="1" hangingPunct="1">
              <a:lnSpc>
                <a:spcPts val="3925"/>
              </a:lnSpc>
              <a:spcBef>
                <a:spcPts val="350"/>
              </a:spcBef>
            </a:pPr>
            <a:r>
              <a:rPr lang="en-US" altLang="id-ID" sz="2700">
                <a:latin typeface="Rockwell" panose="02060603020205020403" pitchFamily="18" charset="0"/>
              </a:rPr>
              <a:t>Embedded applications &amp; OEM Struktur </a:t>
            </a:r>
            <a:r>
              <a:rPr lang="en-US" altLang="id-ID" sz="2700">
                <a:latin typeface="Wingdings" panose="05000000000000000000" pitchFamily="2" charset="2"/>
              </a:rPr>
              <a:t></a:t>
            </a:r>
            <a:r>
              <a:rPr lang="en-US" altLang="id-ID" sz="2700">
                <a:latin typeface="Times New Roman" panose="02020603050405020304" pitchFamily="18" charset="0"/>
                <a:cs typeface="Times New Roman" panose="02020603050405020304" pitchFamily="18" charset="0"/>
              </a:rPr>
              <a:t> </a:t>
            </a:r>
            <a:r>
              <a:rPr lang="en-US" altLang="id-ID" sz="2700">
                <a:latin typeface="Rockwell" panose="02060603020205020403" pitchFamily="18" charset="0"/>
              </a:rPr>
              <a:t>BUS</a:t>
            </a:r>
          </a:p>
        </p:txBody>
      </p:sp>
      <p:sp>
        <p:nvSpPr>
          <p:cNvPr id="3" name="object 3"/>
          <p:cNvSpPr txBox="1"/>
          <p:nvPr/>
        </p:nvSpPr>
        <p:spPr>
          <a:xfrm>
            <a:off x="6342063" y="3370263"/>
            <a:ext cx="582612"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AC</a:t>
            </a:r>
            <a:endParaRPr sz="2700">
              <a:latin typeface="Rockwell"/>
              <a:cs typeface="Rockwell"/>
            </a:endParaRPr>
          </a:p>
        </p:txBody>
      </p:sp>
      <p:sp>
        <p:nvSpPr>
          <p:cNvPr id="2" name="object 2"/>
          <p:cNvSpPr txBox="1"/>
          <p:nvPr/>
        </p:nvSpPr>
        <p:spPr>
          <a:xfrm>
            <a:off x="331788" y="5297488"/>
            <a:ext cx="200025" cy="8699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bject 10"/>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1747" name="object 9"/>
          <p:cNvSpPr>
            <a:spLocks noChangeArrowheads="1"/>
          </p:cNvSpPr>
          <p:nvPr/>
        </p:nvSpPr>
        <p:spPr bwMode="auto">
          <a:xfrm>
            <a:off x="6838950" y="2236788"/>
            <a:ext cx="2797175" cy="452437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8" name="object 8"/>
          <p:cNvSpPr txBox="1"/>
          <p:nvPr/>
        </p:nvSpPr>
        <p:spPr>
          <a:xfrm>
            <a:off x="1990725" y="1308100"/>
            <a:ext cx="6148388"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M</a:t>
            </a:r>
            <a:r>
              <a:rPr sz="3900" b="1" dirty="0">
                <a:latin typeface="Rockwell"/>
                <a:cs typeface="Rockwell"/>
              </a:rPr>
              <a:t>e</a:t>
            </a:r>
            <a:r>
              <a:rPr sz="3900" b="1" spc="-4" dirty="0">
                <a:latin typeface="Rockwell"/>
                <a:cs typeface="Rockwell"/>
              </a:rPr>
              <a:t>m</a:t>
            </a:r>
            <a:r>
              <a:rPr sz="3900" b="1" dirty="0">
                <a:latin typeface="Rockwell"/>
                <a:cs typeface="Rockwell"/>
              </a:rPr>
              <a:t>o</a:t>
            </a:r>
            <a:r>
              <a:rPr sz="3900" b="1" spc="-4" dirty="0">
                <a:latin typeface="Rockwell"/>
                <a:cs typeface="Rockwell"/>
              </a:rPr>
              <a:t>r</a:t>
            </a:r>
            <a:r>
              <a:rPr sz="3900" b="1" dirty="0">
                <a:latin typeface="Rockwell"/>
                <a:cs typeface="Rockwell"/>
              </a:rPr>
              <a:t>i </a:t>
            </a:r>
            <a:r>
              <a:rPr sz="3900" b="1" spc="-4" dirty="0">
                <a:latin typeface="Rockwell"/>
                <a:cs typeface="Rockwell"/>
              </a:rPr>
              <a:t>S</a:t>
            </a:r>
            <a:r>
              <a:rPr sz="3900" b="1" dirty="0">
                <a:latin typeface="Rockwell"/>
                <a:cs typeface="Rockwell"/>
              </a:rPr>
              <a:t>e</a:t>
            </a:r>
            <a:r>
              <a:rPr sz="3900" b="1" spc="-4" dirty="0">
                <a:latin typeface="Rockwell"/>
                <a:cs typeface="Rockwell"/>
              </a:rPr>
              <a:t>m</a:t>
            </a:r>
            <a:r>
              <a:rPr sz="3900" b="1" dirty="0">
                <a:latin typeface="Rockwell"/>
                <a:cs typeface="Rockwell"/>
              </a:rPr>
              <a:t>i Kond</a:t>
            </a:r>
            <a:r>
              <a:rPr sz="3900" b="1" spc="-9" dirty="0">
                <a:latin typeface="Rockwell"/>
                <a:cs typeface="Rockwell"/>
              </a:rPr>
              <a:t>u</a:t>
            </a:r>
            <a:r>
              <a:rPr sz="3900" b="1" dirty="0">
                <a:latin typeface="Rockwell"/>
                <a:cs typeface="Rockwell"/>
              </a:rPr>
              <a:t>k</a:t>
            </a:r>
            <a:r>
              <a:rPr sz="3900" b="1" spc="-14" dirty="0">
                <a:latin typeface="Rockwell"/>
                <a:cs typeface="Rockwell"/>
              </a:rPr>
              <a:t>t</a:t>
            </a:r>
            <a:r>
              <a:rPr sz="3900" b="1" dirty="0">
                <a:latin typeface="Rockwell"/>
                <a:cs typeface="Rockwell"/>
              </a:rPr>
              <a:t>or</a:t>
            </a:r>
            <a:endParaRPr sz="3900">
              <a:latin typeface="Rockwell"/>
              <a:cs typeface="Rockwell"/>
            </a:endParaRPr>
          </a:p>
        </p:txBody>
      </p:sp>
      <p:sp>
        <p:nvSpPr>
          <p:cNvPr id="7" name="object 7"/>
          <p:cNvSpPr txBox="1"/>
          <p:nvPr/>
        </p:nvSpPr>
        <p:spPr>
          <a:xfrm>
            <a:off x="360363" y="2482850"/>
            <a:ext cx="200025" cy="8699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p:txBody>
      </p:sp>
      <p:sp>
        <p:nvSpPr>
          <p:cNvPr id="31750" name="object 6"/>
          <p:cNvSpPr txBox="1">
            <a:spLocks noChangeArrowheads="1"/>
          </p:cNvSpPr>
          <p:nvPr/>
        </p:nvSpPr>
        <p:spPr bwMode="auto">
          <a:xfrm>
            <a:off x="660400" y="2482850"/>
            <a:ext cx="5286375"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1970</a:t>
            </a:r>
            <a:endParaRPr lang="en-US" altLang="id-ID" sz="2700">
              <a:latin typeface="Rockwell" panose="02060603020205020403" pitchFamily="18" charset="0"/>
            </a:endParaRPr>
          </a:p>
          <a:p>
            <a:pPr eaLnBrk="1" hangingPunct="1">
              <a:lnSpc>
                <a:spcPct val="101000"/>
              </a:lnSpc>
              <a:spcBef>
                <a:spcPts val="613"/>
              </a:spcBef>
            </a:pPr>
            <a:r>
              <a:rPr lang="en-US" altLang="id-ID" sz="2700">
                <a:latin typeface="Rockwell" panose="02060603020205020403" pitchFamily="18" charset="0"/>
              </a:rPr>
              <a:t>Ukuran kecil ( sebesar 1 sel core memory)</a:t>
            </a:r>
          </a:p>
          <a:p>
            <a:pPr eaLnBrk="1" hangingPunct="1">
              <a:lnSpc>
                <a:spcPct val="98000"/>
              </a:lnSpc>
              <a:spcBef>
                <a:spcPts val="663"/>
              </a:spcBef>
            </a:pPr>
            <a:r>
              <a:rPr lang="en-US" altLang="id-ID" sz="2700">
                <a:latin typeface="Rockwell" panose="02060603020205020403" pitchFamily="18" charset="0"/>
              </a:rPr>
              <a:t>Dapat menyimpan 256 bits</a:t>
            </a:r>
          </a:p>
          <a:p>
            <a:pPr eaLnBrk="1" hangingPunct="1">
              <a:lnSpc>
                <a:spcPct val="98000"/>
              </a:lnSpc>
              <a:spcBef>
                <a:spcPts val="738"/>
              </a:spcBef>
            </a:pPr>
            <a:r>
              <a:rPr lang="en-US" altLang="id-ID" sz="2700">
                <a:latin typeface="Rockwell" panose="02060603020205020403" pitchFamily="18" charset="0"/>
              </a:rPr>
              <a:t>Non-destructive read</a:t>
            </a:r>
          </a:p>
        </p:txBody>
      </p:sp>
      <p:sp>
        <p:nvSpPr>
          <p:cNvPr id="5" name="object 5"/>
          <p:cNvSpPr txBox="1"/>
          <p:nvPr/>
        </p:nvSpPr>
        <p:spPr>
          <a:xfrm>
            <a:off x="360363" y="3894138"/>
            <a:ext cx="200025" cy="186372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4" name="object 4"/>
          <p:cNvSpPr txBox="1"/>
          <p:nvPr/>
        </p:nvSpPr>
        <p:spPr>
          <a:xfrm>
            <a:off x="660400" y="4889500"/>
            <a:ext cx="2679700" cy="369888"/>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Le</a:t>
            </a:r>
            <a:r>
              <a:rPr sz="4050" baseline="1051" dirty="0">
                <a:latin typeface="Rockwell"/>
                <a:cs typeface="Rockwell"/>
              </a:rPr>
              <a:t>b</a:t>
            </a:r>
            <a:r>
              <a:rPr sz="4050" spc="-4" baseline="1051" dirty="0">
                <a:latin typeface="Rockwell"/>
                <a:cs typeface="Rockwell"/>
              </a:rPr>
              <a:t>i</a:t>
            </a:r>
            <a:r>
              <a:rPr sz="4050" baseline="1051" dirty="0">
                <a:latin typeface="Rockwell"/>
                <a:cs typeface="Rockwell"/>
              </a:rPr>
              <a:t>h</a:t>
            </a:r>
            <a:r>
              <a:rPr sz="4050" spc="80" baseline="1051" dirty="0">
                <a:latin typeface="Rockwell"/>
                <a:cs typeface="Rockwell"/>
              </a:rPr>
              <a:t> </a:t>
            </a:r>
            <a:r>
              <a:rPr sz="4050" spc="4" baseline="1051" dirty="0">
                <a:latin typeface="Rockwell"/>
                <a:cs typeface="Rockwell"/>
              </a:rPr>
              <a:t>ce</a:t>
            </a:r>
            <a:r>
              <a:rPr sz="4050" baseline="1051" dirty="0">
                <a:latin typeface="Rockwell"/>
                <a:cs typeface="Rockwell"/>
              </a:rPr>
              <a:t>p</a:t>
            </a:r>
            <a:r>
              <a:rPr sz="4050" spc="-9" baseline="1051" dirty="0">
                <a:latin typeface="Rockwell"/>
                <a:cs typeface="Rockwell"/>
              </a:rPr>
              <a:t>a</a:t>
            </a:r>
            <a:r>
              <a:rPr sz="4050" baseline="1051" dirty="0">
                <a:latin typeface="Rockwell"/>
                <a:cs typeface="Rockwell"/>
              </a:rPr>
              <a:t>t</a:t>
            </a:r>
            <a:r>
              <a:rPr sz="4050" spc="78" baseline="1051" dirty="0">
                <a:latin typeface="Rockwell"/>
                <a:cs typeface="Rockwell"/>
              </a:rPr>
              <a:t> </a:t>
            </a:r>
            <a:r>
              <a:rPr sz="4050" baseline="1051" dirty="0">
                <a:latin typeface="Rockwell"/>
                <a:cs typeface="Rockwell"/>
              </a:rPr>
              <a:t>d</a:t>
            </a:r>
            <a:r>
              <a:rPr sz="4050" spc="-10" baseline="1051" dirty="0">
                <a:latin typeface="Rockwell"/>
                <a:cs typeface="Rockwell"/>
              </a:rPr>
              <a:t>a</a:t>
            </a:r>
            <a:r>
              <a:rPr sz="4050" baseline="1051" dirty="0">
                <a:latin typeface="Rockwell"/>
                <a:cs typeface="Rockwell"/>
              </a:rPr>
              <a:t>ri</a:t>
            </a:r>
            <a:endParaRPr sz="2700">
              <a:latin typeface="Rockwell"/>
              <a:cs typeface="Rockwell"/>
            </a:endParaRPr>
          </a:p>
        </p:txBody>
      </p:sp>
      <p:sp>
        <p:nvSpPr>
          <p:cNvPr id="3" name="object 3"/>
          <p:cNvSpPr txBox="1"/>
          <p:nvPr/>
        </p:nvSpPr>
        <p:spPr>
          <a:xfrm>
            <a:off x="3438525" y="4889500"/>
            <a:ext cx="2219325" cy="369888"/>
          </a:xfrm>
          <a:prstGeom prst="rect">
            <a:avLst/>
          </a:prstGeom>
        </p:spPr>
        <p:txBody>
          <a:bodyPr lIns="0" tIns="0" rIns="0" bIns="0"/>
          <a:lstStyle/>
          <a:p>
            <a:pPr marL="12700" fontAlgn="auto">
              <a:lnSpc>
                <a:spcPts val="2910"/>
              </a:lnSpc>
              <a:spcBef>
                <a:spcPts val="145"/>
              </a:spcBef>
              <a:spcAft>
                <a:spcPts val="0"/>
              </a:spcAft>
              <a:defRPr/>
            </a:pPr>
            <a:r>
              <a:rPr sz="4050" spc="-4" baseline="1051" dirty="0">
                <a:latin typeface="Rockwell"/>
                <a:cs typeface="Rockwell"/>
              </a:rPr>
              <a:t>co</a:t>
            </a:r>
            <a:r>
              <a:rPr sz="4050" baseline="1051" dirty="0">
                <a:latin typeface="Rockwell"/>
                <a:cs typeface="Rockwell"/>
              </a:rPr>
              <a:t>re</a:t>
            </a:r>
            <a:r>
              <a:rPr sz="4050" spc="66" baseline="1051" dirty="0">
                <a:latin typeface="Rockwell"/>
                <a:cs typeface="Rockwell"/>
              </a:rPr>
              <a:t> </a:t>
            </a:r>
            <a:r>
              <a:rPr sz="4050" spc="-10" baseline="1051" dirty="0">
                <a:latin typeface="Rockwell"/>
                <a:cs typeface="Rockwell"/>
              </a:rPr>
              <a:t>m</a:t>
            </a:r>
            <a:r>
              <a:rPr sz="4050" spc="4" baseline="1051" dirty="0">
                <a:latin typeface="Rockwell"/>
                <a:cs typeface="Rockwell"/>
              </a:rPr>
              <a:t>e</a:t>
            </a:r>
            <a:r>
              <a:rPr sz="4050" spc="-10" baseline="1051" dirty="0">
                <a:latin typeface="Rockwell"/>
                <a:cs typeface="Rockwell"/>
              </a:rPr>
              <a:t>m</a:t>
            </a:r>
            <a:r>
              <a:rPr sz="4050" spc="-4" baseline="1051" dirty="0">
                <a:latin typeface="Rockwell"/>
                <a:cs typeface="Rockwell"/>
              </a:rPr>
              <a:t>o</a:t>
            </a:r>
            <a:r>
              <a:rPr sz="4050" baseline="1051" dirty="0">
                <a:latin typeface="Rockwell"/>
                <a:cs typeface="Rockwell"/>
              </a:rPr>
              <a:t>ry</a:t>
            </a:r>
            <a:endParaRPr sz="2700">
              <a:latin typeface="Rockwell"/>
              <a:cs typeface="Rockwell"/>
            </a:endParaRPr>
          </a:p>
        </p:txBody>
      </p:sp>
      <p:sp>
        <p:nvSpPr>
          <p:cNvPr id="31754" name="object 2"/>
          <p:cNvSpPr txBox="1">
            <a:spLocks noChangeArrowheads="1"/>
          </p:cNvSpPr>
          <p:nvPr/>
        </p:nvSpPr>
        <p:spPr bwMode="auto">
          <a:xfrm>
            <a:off x="660400" y="5386388"/>
            <a:ext cx="4713288"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Kapasitas meningkat 2 x lipat</a:t>
            </a:r>
            <a:endParaRPr lang="en-US" altLang="id-ID" sz="2700">
              <a:latin typeface="Rockwell" panose="02060603020205020403" pitchFamily="18" charset="0"/>
            </a:endParaRPr>
          </a:p>
          <a:p>
            <a:pPr eaLnBrk="1" hangingPunct="1">
              <a:lnSpc>
                <a:spcPct val="98000"/>
              </a:lnSpc>
            </a:pPr>
            <a:r>
              <a:rPr lang="en-US" altLang="id-ID" sz="2700">
                <a:latin typeface="Rockwell" panose="02060603020205020403" pitchFamily="18" charset="0"/>
              </a:rPr>
              <a:t>setiap tahun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bject 10"/>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9" name="object 9"/>
          <p:cNvSpPr txBox="1"/>
          <p:nvPr/>
        </p:nvSpPr>
        <p:spPr>
          <a:xfrm>
            <a:off x="4438650" y="1308100"/>
            <a:ext cx="1255713" cy="522288"/>
          </a:xfrm>
          <a:prstGeom prst="rect">
            <a:avLst/>
          </a:prstGeom>
        </p:spPr>
        <p:txBody>
          <a:bodyPr lIns="0" tIns="0" rIns="0" bIns="0"/>
          <a:lstStyle/>
          <a:p>
            <a:pPr marL="12700" fontAlgn="auto">
              <a:lnSpc>
                <a:spcPts val="4110"/>
              </a:lnSpc>
              <a:spcBef>
                <a:spcPts val="205"/>
              </a:spcBef>
              <a:spcAft>
                <a:spcPts val="0"/>
              </a:spcAft>
              <a:defRPr/>
            </a:pPr>
            <a:r>
              <a:rPr sz="3900" b="1" spc="-4" dirty="0">
                <a:latin typeface="Rockwell"/>
                <a:cs typeface="Rockwell"/>
              </a:rPr>
              <a:t>I</a:t>
            </a:r>
            <a:r>
              <a:rPr sz="3900" b="1" dirty="0">
                <a:latin typeface="Rockwell"/>
                <a:cs typeface="Rockwell"/>
              </a:rPr>
              <a:t>n</a:t>
            </a:r>
            <a:r>
              <a:rPr sz="3900" b="1" spc="-4" dirty="0">
                <a:latin typeface="Rockwell"/>
                <a:cs typeface="Rockwell"/>
              </a:rPr>
              <a:t>t</a:t>
            </a:r>
            <a:r>
              <a:rPr sz="3900" b="1" dirty="0">
                <a:latin typeface="Rockwell"/>
                <a:cs typeface="Rockwell"/>
              </a:rPr>
              <a:t>el</a:t>
            </a:r>
            <a:endParaRPr sz="3900">
              <a:latin typeface="Rockwell"/>
              <a:cs typeface="Rockwell"/>
            </a:endParaRPr>
          </a:p>
        </p:txBody>
      </p:sp>
      <p:sp>
        <p:nvSpPr>
          <p:cNvPr id="8" name="object 8"/>
          <p:cNvSpPr txBox="1"/>
          <p:nvPr/>
        </p:nvSpPr>
        <p:spPr>
          <a:xfrm>
            <a:off x="331788" y="2227263"/>
            <a:ext cx="190500" cy="3524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p:txBody>
      </p:sp>
      <p:sp>
        <p:nvSpPr>
          <p:cNvPr id="32773" name="object 7"/>
          <p:cNvSpPr txBox="1">
            <a:spLocks noChangeArrowheads="1"/>
          </p:cNvSpPr>
          <p:nvPr/>
        </p:nvSpPr>
        <p:spPr bwMode="auto">
          <a:xfrm>
            <a:off x="631825" y="2225675"/>
            <a:ext cx="8907463"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775"/>
              </a:lnSpc>
              <a:spcBef>
                <a:spcPts val="138"/>
              </a:spcBef>
            </a:pPr>
            <a:r>
              <a:rPr lang="en-US" altLang="id-ID" sz="3800" baseline="1000">
                <a:latin typeface="Rockwell" panose="02060603020205020403" pitchFamily="18" charset="0"/>
              </a:rPr>
              <a:t>Tahun 1971 </a:t>
            </a:r>
            <a:r>
              <a:rPr lang="en-US" altLang="id-ID" sz="3800" baseline="1000">
                <a:latin typeface="Wingdings" panose="05000000000000000000" pitchFamily="2" charset="2"/>
              </a:rPr>
              <a:t></a:t>
            </a:r>
            <a:r>
              <a:rPr lang="en-US" altLang="id-ID" sz="3800" baseline="1000">
                <a:latin typeface="Times New Roman" panose="02020603050405020304" pitchFamily="18" charset="0"/>
                <a:cs typeface="Times New Roman" panose="02020603050405020304" pitchFamily="18" charset="0"/>
              </a:rPr>
              <a:t> </a:t>
            </a:r>
            <a:r>
              <a:rPr lang="en-US" altLang="id-ID" sz="3800" baseline="1000">
                <a:latin typeface="Rockwell" panose="02060603020205020403" pitchFamily="18" charset="0"/>
              </a:rPr>
              <a:t>4004</a:t>
            </a:r>
            <a:endParaRPr lang="en-US" altLang="id-ID" sz="2500">
              <a:latin typeface="Rockwell" panose="02060603020205020403" pitchFamily="18" charset="0"/>
            </a:endParaRPr>
          </a:p>
          <a:p>
            <a:pPr eaLnBrk="1" hangingPunct="1">
              <a:lnSpc>
                <a:spcPct val="98000"/>
              </a:lnSpc>
            </a:pPr>
            <a:r>
              <a:rPr lang="en-US" altLang="id-ID" sz="2200">
                <a:latin typeface="Wingdings" panose="05000000000000000000" pitchFamily="2" charset="2"/>
              </a:rPr>
              <a:t></a:t>
            </a:r>
            <a:r>
              <a:rPr lang="en-US" altLang="id-ID" sz="2200">
                <a:latin typeface="Rockwell" panose="02060603020205020403" pitchFamily="18" charset="0"/>
              </a:rPr>
              <a:t>Mikroprosesor pertama</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Semua komponen CPU dalam 1 IC (chip)</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4 bit</a:t>
            </a:r>
          </a:p>
          <a:p>
            <a:pPr eaLnBrk="1" hangingPunct="1">
              <a:lnSpc>
                <a:spcPct val="98000"/>
              </a:lnSpc>
              <a:spcBef>
                <a:spcPts val="125"/>
              </a:spcBef>
            </a:pPr>
            <a:r>
              <a:rPr lang="en-US" altLang="id-ID" sz="2500">
                <a:latin typeface="Rockwell" panose="02060603020205020403" pitchFamily="18" charset="0"/>
              </a:rPr>
              <a:t>Tahun 1972 </a:t>
            </a:r>
            <a:r>
              <a:rPr lang="en-US" altLang="id-ID" sz="2500">
                <a:latin typeface="Wingdings" panose="05000000000000000000" pitchFamily="2" charset="2"/>
              </a:rPr>
              <a:t></a:t>
            </a:r>
            <a:r>
              <a:rPr lang="en-US" altLang="id-ID" sz="2500">
                <a:latin typeface="Times New Roman" panose="02020603050405020304" pitchFamily="18" charset="0"/>
                <a:cs typeface="Times New Roman" panose="02020603050405020304" pitchFamily="18" charset="0"/>
              </a:rPr>
              <a:t> </a:t>
            </a:r>
            <a:r>
              <a:rPr lang="en-US" altLang="id-ID" sz="2500">
                <a:latin typeface="Rockwell" panose="02060603020205020403" pitchFamily="18" charset="0"/>
              </a:rPr>
              <a:t>8008</a:t>
            </a:r>
          </a:p>
          <a:p>
            <a:pPr eaLnBrk="1" hangingPunct="1">
              <a:lnSpc>
                <a:spcPct val="98000"/>
              </a:lnSpc>
              <a:spcBef>
                <a:spcPts val="75"/>
              </a:spcBef>
            </a:pPr>
            <a:r>
              <a:rPr lang="en-US" altLang="id-ID" sz="2200">
                <a:latin typeface="Wingdings" panose="05000000000000000000" pitchFamily="2" charset="2"/>
              </a:rPr>
              <a:t></a:t>
            </a:r>
            <a:r>
              <a:rPr lang="en-US" altLang="id-ID" sz="2200">
                <a:latin typeface="Rockwell" panose="02060603020205020403" pitchFamily="18" charset="0"/>
              </a:rPr>
              <a:t>8 bit</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Untuk aplikasi yang spesifik</a:t>
            </a:r>
          </a:p>
          <a:p>
            <a:pPr eaLnBrk="1" hangingPunct="1">
              <a:lnSpc>
                <a:spcPct val="98000"/>
              </a:lnSpc>
              <a:spcBef>
                <a:spcPts val="125"/>
              </a:spcBef>
            </a:pPr>
            <a:r>
              <a:rPr lang="en-US" altLang="id-ID" sz="2500">
                <a:latin typeface="Rockwell" panose="02060603020205020403" pitchFamily="18" charset="0"/>
              </a:rPr>
              <a:t>Tahun 1974 </a:t>
            </a:r>
            <a:r>
              <a:rPr lang="en-US" altLang="id-ID" sz="2500">
                <a:latin typeface="Wingdings" panose="05000000000000000000" pitchFamily="2" charset="2"/>
              </a:rPr>
              <a:t></a:t>
            </a:r>
            <a:r>
              <a:rPr lang="en-US" altLang="id-ID" sz="2500">
                <a:latin typeface="Times New Roman" panose="02020603050405020304" pitchFamily="18" charset="0"/>
                <a:cs typeface="Times New Roman" panose="02020603050405020304" pitchFamily="18" charset="0"/>
              </a:rPr>
              <a:t> </a:t>
            </a:r>
            <a:r>
              <a:rPr lang="en-US" altLang="id-ID" sz="2500">
                <a:latin typeface="Rockwell" panose="02060603020205020403" pitchFamily="18" charset="0"/>
              </a:rPr>
              <a:t>8080</a:t>
            </a:r>
          </a:p>
          <a:p>
            <a:pPr eaLnBrk="1" hangingPunct="1">
              <a:lnSpc>
                <a:spcPct val="98000"/>
              </a:lnSpc>
              <a:spcBef>
                <a:spcPts val="75"/>
              </a:spcBef>
            </a:pPr>
            <a:r>
              <a:rPr lang="en-US" altLang="id-ID" sz="2200">
                <a:latin typeface="Wingdings" panose="05000000000000000000" pitchFamily="2" charset="2"/>
              </a:rPr>
              <a:t></a:t>
            </a:r>
            <a:r>
              <a:rPr lang="en-US" altLang="id-ID" sz="2200">
                <a:latin typeface="Rockwell" panose="02060603020205020403" pitchFamily="18" charset="0"/>
              </a:rPr>
              <a:t>Generasi pertama dari intel </a:t>
            </a:r>
            <a:r>
              <a:rPr lang="en-US" altLang="id-ID" sz="2200">
                <a:latin typeface="Wingdings" panose="05000000000000000000" pitchFamily="2" charset="2"/>
              </a:rPr>
              <a:t></a:t>
            </a:r>
            <a:r>
              <a:rPr lang="en-US" altLang="id-ID" sz="2200">
                <a:latin typeface="Times New Roman" panose="02020603050405020304" pitchFamily="18" charset="0"/>
                <a:cs typeface="Times New Roman" panose="02020603050405020304" pitchFamily="18" charset="0"/>
              </a:rPr>
              <a:t> </a:t>
            </a:r>
            <a:r>
              <a:rPr lang="en-US" altLang="id-ID" sz="2200">
                <a:latin typeface="Rockwell" panose="02060603020205020403" pitchFamily="18" charset="0"/>
              </a:rPr>
              <a:t>“</a:t>
            </a:r>
            <a:r>
              <a:rPr lang="en-US" altLang="id-ID" sz="2200" i="1">
                <a:latin typeface="Rockwell" panose="02060603020205020403" pitchFamily="18" charset="0"/>
              </a:rPr>
              <a:t>general purpose microprocessor</a:t>
            </a:r>
            <a:r>
              <a:rPr lang="en-US" altLang="id-ID" sz="2200">
                <a:latin typeface="Rockwell" panose="02060603020205020403" pitchFamily="18" charset="0"/>
              </a:rPr>
              <a:t>”</a:t>
            </a:r>
          </a:p>
        </p:txBody>
      </p:sp>
      <p:sp>
        <p:nvSpPr>
          <p:cNvPr id="6" name="object 6"/>
          <p:cNvSpPr txBox="1"/>
          <p:nvPr/>
        </p:nvSpPr>
        <p:spPr>
          <a:xfrm>
            <a:off x="331788" y="3643313"/>
            <a:ext cx="190500" cy="3524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p:txBody>
      </p:sp>
      <p:sp>
        <p:nvSpPr>
          <p:cNvPr id="5" name="object 5"/>
          <p:cNvSpPr txBox="1"/>
          <p:nvPr/>
        </p:nvSpPr>
        <p:spPr>
          <a:xfrm>
            <a:off x="331788" y="4718050"/>
            <a:ext cx="190500" cy="352425"/>
          </a:xfrm>
          <a:prstGeom prst="rect">
            <a:avLst/>
          </a:prstGeom>
        </p:spPr>
        <p:txBody>
          <a:bodyPr lIns="0" tIns="0" rIns="0" bIns="0"/>
          <a:lstStyle/>
          <a:p>
            <a:pPr marL="12700" fontAlgn="auto">
              <a:lnSpc>
                <a:spcPts val="2760"/>
              </a:lnSpc>
              <a:spcBef>
                <a:spcPts val="138"/>
              </a:spcBef>
              <a:spcAft>
                <a:spcPts val="0"/>
              </a:spcAft>
              <a:defRPr/>
            </a:pPr>
            <a:r>
              <a:rPr sz="3825" baseline="1113" dirty="0">
                <a:latin typeface="Rockwell"/>
                <a:cs typeface="Rockwell"/>
              </a:rPr>
              <a:t>•</a:t>
            </a:r>
            <a:endParaRPr sz="2550">
              <a:latin typeface="Rockwell"/>
              <a:cs typeface="Rockwell"/>
            </a:endParaRPr>
          </a:p>
        </p:txBody>
      </p:sp>
      <p:sp>
        <p:nvSpPr>
          <p:cNvPr id="4" name="object 4"/>
          <p:cNvSpPr txBox="1"/>
          <p:nvPr/>
        </p:nvSpPr>
        <p:spPr>
          <a:xfrm>
            <a:off x="331788" y="5454650"/>
            <a:ext cx="200025" cy="12001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0"/>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90"/>
              </a:spcBef>
              <a:spcAft>
                <a:spcPts val="0"/>
              </a:spcAft>
              <a:defRPr/>
            </a:pPr>
            <a:r>
              <a:rPr sz="2700" dirty="0">
                <a:latin typeface="Rockwell"/>
                <a:cs typeface="Rockwell"/>
              </a:rPr>
              <a:t>•</a:t>
            </a:r>
            <a:endParaRPr sz="2700">
              <a:latin typeface="Rockwell"/>
              <a:cs typeface="Rockwell"/>
            </a:endParaRPr>
          </a:p>
        </p:txBody>
      </p:sp>
      <p:sp>
        <p:nvSpPr>
          <p:cNvPr id="32777" name="object 3"/>
          <p:cNvSpPr txBox="1">
            <a:spLocks noChangeArrowheads="1"/>
          </p:cNvSpPr>
          <p:nvPr/>
        </p:nvSpPr>
        <p:spPr bwMode="auto">
          <a:xfrm>
            <a:off x="631825" y="5454650"/>
            <a:ext cx="10588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Tahun</a:t>
            </a:r>
            <a:endParaRPr lang="en-US" altLang="id-ID" sz="2700">
              <a:latin typeface="Rockwell" panose="02060603020205020403" pitchFamily="18" charset="0"/>
            </a:endParaRPr>
          </a:p>
          <a:p>
            <a:pPr eaLnBrk="1" hangingPunct="1">
              <a:lnSpc>
                <a:spcPct val="98000"/>
              </a:lnSpc>
            </a:pPr>
            <a:r>
              <a:rPr lang="en-US" altLang="id-ID" sz="2700">
                <a:latin typeface="Rockwell" panose="02060603020205020403" pitchFamily="18" charset="0"/>
              </a:rPr>
              <a:t>Tahun</a:t>
            </a:r>
          </a:p>
          <a:p>
            <a:pPr eaLnBrk="1" hangingPunct="1">
              <a:lnSpc>
                <a:spcPct val="98000"/>
              </a:lnSpc>
              <a:spcBef>
                <a:spcPts val="88"/>
              </a:spcBef>
            </a:pPr>
            <a:r>
              <a:rPr lang="en-US" altLang="id-ID" sz="2700">
                <a:latin typeface="Rockwell" panose="02060603020205020403" pitchFamily="18" charset="0"/>
              </a:rPr>
              <a:t>Tahun</a:t>
            </a:r>
          </a:p>
        </p:txBody>
      </p:sp>
      <p:sp>
        <p:nvSpPr>
          <p:cNvPr id="32778" name="object 2"/>
          <p:cNvSpPr txBox="1">
            <a:spLocks noChangeArrowheads="1"/>
          </p:cNvSpPr>
          <p:nvPr/>
        </p:nvSpPr>
        <p:spPr bwMode="auto">
          <a:xfrm>
            <a:off x="1690688" y="5453063"/>
            <a:ext cx="3213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25"/>
              </a:lnSpc>
              <a:spcBef>
                <a:spcPts val="150"/>
              </a:spcBef>
            </a:pPr>
            <a:r>
              <a:rPr lang="en-US" altLang="id-ID" sz="4000" baseline="1000">
                <a:latin typeface="Rockwell" panose="02060603020205020403" pitchFamily="18" charset="0"/>
              </a:rPr>
              <a:t>1978 </a:t>
            </a:r>
            <a:r>
              <a:rPr lang="en-US" altLang="id-ID" sz="4000" baseline="1000">
                <a:latin typeface="Wingdings" panose="05000000000000000000" pitchFamily="2" charset="2"/>
              </a:rPr>
              <a:t></a:t>
            </a:r>
            <a:r>
              <a:rPr lang="en-US" altLang="id-ID" sz="4000" baseline="1000">
                <a:latin typeface="Times New Roman" panose="02020603050405020304" pitchFamily="18" charset="0"/>
                <a:cs typeface="Times New Roman" panose="02020603050405020304" pitchFamily="18" charset="0"/>
              </a:rPr>
              <a:t> </a:t>
            </a:r>
            <a:r>
              <a:rPr lang="en-US" altLang="id-ID" sz="4000" baseline="1000">
                <a:latin typeface="Rockwell" panose="02060603020205020403" pitchFamily="18" charset="0"/>
              </a:rPr>
              <a:t>8086, 80286</a:t>
            </a:r>
            <a:endParaRPr lang="en-US" altLang="id-ID" sz="2700">
              <a:latin typeface="Rockwell" panose="02060603020205020403" pitchFamily="18" charset="0"/>
            </a:endParaRPr>
          </a:p>
          <a:p>
            <a:pPr eaLnBrk="1" hangingPunct="1">
              <a:lnSpc>
                <a:spcPct val="98000"/>
              </a:lnSpc>
            </a:pPr>
            <a:r>
              <a:rPr lang="en-US" altLang="id-ID" sz="2700">
                <a:latin typeface="Rockwell" panose="02060603020205020403" pitchFamily="18" charset="0"/>
              </a:rPr>
              <a:t>1985 </a:t>
            </a:r>
            <a:r>
              <a:rPr lang="en-US" altLang="id-ID" sz="2700">
                <a:latin typeface="Wingdings" panose="05000000000000000000" pitchFamily="2" charset="2"/>
              </a:rPr>
              <a:t></a:t>
            </a:r>
            <a:r>
              <a:rPr lang="en-US" altLang="id-ID" sz="2700">
                <a:latin typeface="Times New Roman" panose="02020603050405020304" pitchFamily="18" charset="0"/>
                <a:cs typeface="Times New Roman" panose="02020603050405020304" pitchFamily="18" charset="0"/>
              </a:rPr>
              <a:t> </a:t>
            </a:r>
            <a:r>
              <a:rPr lang="en-US" altLang="id-ID" sz="2700">
                <a:latin typeface="Rockwell" panose="02060603020205020403" pitchFamily="18" charset="0"/>
              </a:rPr>
              <a:t>80386</a:t>
            </a:r>
          </a:p>
          <a:p>
            <a:pPr eaLnBrk="1" hangingPunct="1">
              <a:lnSpc>
                <a:spcPct val="98000"/>
              </a:lnSpc>
              <a:spcBef>
                <a:spcPts val="88"/>
              </a:spcBef>
            </a:pPr>
            <a:r>
              <a:rPr lang="en-US" altLang="id-ID" sz="2700">
                <a:latin typeface="Rockwell" panose="02060603020205020403" pitchFamily="18" charset="0"/>
              </a:rPr>
              <a:t>1989 </a:t>
            </a:r>
            <a:r>
              <a:rPr lang="en-US" altLang="id-ID" sz="2700">
                <a:latin typeface="Wingdings" panose="05000000000000000000" pitchFamily="2" charset="2"/>
              </a:rPr>
              <a:t></a:t>
            </a:r>
            <a:r>
              <a:rPr lang="en-US" altLang="id-ID" sz="2700">
                <a:latin typeface="Times New Roman" panose="02020603050405020304" pitchFamily="18" charset="0"/>
                <a:cs typeface="Times New Roman" panose="02020603050405020304" pitchFamily="18" charset="0"/>
              </a:rPr>
              <a:t> </a:t>
            </a:r>
            <a:r>
              <a:rPr lang="en-US" altLang="id-ID" sz="2700">
                <a:latin typeface="Rockwell" panose="02060603020205020403" pitchFamily="18" charset="0"/>
              </a:rPr>
              <a:t>80486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bject 4"/>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3795" name="object 3"/>
          <p:cNvSpPr>
            <a:spLocks noChangeArrowheads="1"/>
          </p:cNvSpPr>
          <p:nvPr/>
        </p:nvSpPr>
        <p:spPr bwMode="auto">
          <a:xfrm>
            <a:off x="400050" y="2130425"/>
            <a:ext cx="9312275" cy="47085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1585913" y="1308100"/>
            <a:ext cx="6959600"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E</a:t>
            </a:r>
            <a:r>
              <a:rPr sz="3900" b="1" dirty="0">
                <a:latin typeface="Rockwell"/>
                <a:cs typeface="Rockwell"/>
              </a:rPr>
              <a:t>vo</a:t>
            </a:r>
            <a:r>
              <a:rPr sz="3900" b="1" spc="-4" dirty="0">
                <a:latin typeface="Rockwell"/>
                <a:cs typeface="Rockwell"/>
              </a:rPr>
              <a:t>l</a:t>
            </a:r>
            <a:r>
              <a:rPr sz="3900" b="1" spc="9" dirty="0">
                <a:latin typeface="Rockwell"/>
                <a:cs typeface="Rockwell"/>
              </a:rPr>
              <a:t>u</a:t>
            </a:r>
            <a:r>
              <a:rPr sz="3900" b="1" spc="-4" dirty="0">
                <a:latin typeface="Rockwell"/>
                <a:cs typeface="Rockwell"/>
              </a:rPr>
              <a:t>s</a:t>
            </a:r>
            <a:r>
              <a:rPr sz="3900" b="1" dirty="0">
                <a:latin typeface="Rockwell"/>
                <a:cs typeface="Rockwell"/>
              </a:rPr>
              <a:t>i </a:t>
            </a:r>
            <a:r>
              <a:rPr sz="3900" b="1" spc="-4" dirty="0">
                <a:latin typeface="Rockwell"/>
                <a:cs typeface="Rockwell"/>
              </a:rPr>
              <a:t>Mi</a:t>
            </a:r>
            <a:r>
              <a:rPr sz="3900" b="1" dirty="0">
                <a:latin typeface="Rockwell"/>
                <a:cs typeface="Rockwell"/>
              </a:rPr>
              <a:t>k</a:t>
            </a:r>
            <a:r>
              <a:rPr sz="3900" b="1" spc="-4" dirty="0">
                <a:latin typeface="Rockwell"/>
                <a:cs typeface="Rockwell"/>
              </a:rPr>
              <a:t>r</a:t>
            </a:r>
            <a:r>
              <a:rPr sz="3900" b="1" dirty="0">
                <a:latin typeface="Rockwell"/>
                <a:cs typeface="Rockwell"/>
              </a:rPr>
              <a:t>op</a:t>
            </a:r>
            <a:r>
              <a:rPr sz="3900" b="1" spc="-14" dirty="0">
                <a:latin typeface="Rockwell"/>
                <a:cs typeface="Rockwell"/>
              </a:rPr>
              <a:t>r</a:t>
            </a:r>
            <a:r>
              <a:rPr sz="3900" b="1" dirty="0">
                <a:latin typeface="Rockwell"/>
                <a:cs typeface="Rockwell"/>
              </a:rPr>
              <a:t>o</a:t>
            </a:r>
            <a:r>
              <a:rPr sz="3900" b="1" spc="-4" dirty="0">
                <a:latin typeface="Rockwell"/>
                <a:cs typeface="Rockwell"/>
              </a:rPr>
              <a:t>s</a:t>
            </a:r>
            <a:r>
              <a:rPr sz="3900" b="1" dirty="0">
                <a:latin typeface="Rockwell"/>
                <a:cs typeface="Rockwell"/>
              </a:rPr>
              <a:t>e</a:t>
            </a:r>
            <a:r>
              <a:rPr sz="3900" b="1" spc="-4" dirty="0">
                <a:latin typeface="Rockwell"/>
                <a:cs typeface="Rockwell"/>
              </a:rPr>
              <a:t>s</a:t>
            </a:r>
            <a:r>
              <a:rPr sz="3900" b="1" dirty="0">
                <a:latin typeface="Rockwell"/>
                <a:cs typeface="Rockwell"/>
              </a:rPr>
              <a:t>or </a:t>
            </a:r>
            <a:r>
              <a:rPr sz="3900" b="1" spc="-4" dirty="0">
                <a:latin typeface="Rockwell"/>
                <a:cs typeface="Rockwell"/>
              </a:rPr>
              <a:t>I</a:t>
            </a:r>
            <a:r>
              <a:rPr sz="3900" b="1" dirty="0">
                <a:latin typeface="Rockwell"/>
                <a:cs typeface="Rockwell"/>
              </a:rPr>
              <a:t>n</a:t>
            </a:r>
            <a:r>
              <a:rPr sz="3900" b="1" spc="-4" dirty="0">
                <a:latin typeface="Rockwell"/>
                <a:cs typeface="Rockwell"/>
              </a:rPr>
              <a:t>t</a:t>
            </a:r>
            <a:r>
              <a:rPr sz="3900" b="1" dirty="0">
                <a:latin typeface="Rockwell"/>
                <a:cs typeface="Rockwell"/>
              </a:rPr>
              <a:t>el</a:t>
            </a:r>
            <a:endParaRPr sz="3900">
              <a:latin typeface="Rockwell"/>
              <a:cs typeface="Rockwe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bject 6"/>
          <p:cNvSpPr>
            <a:spLocks noChangeArrowheads="1"/>
          </p:cNvSpPr>
          <p:nvPr/>
        </p:nvSpPr>
        <p:spPr bwMode="auto">
          <a:xfrm>
            <a:off x="0" y="962025"/>
            <a:ext cx="10056813" cy="1044575"/>
          </a:xfrm>
          <a:custGeom>
            <a:avLst/>
            <a:gdLst>
              <a:gd name="T0" fmla="*/ 0 w 10056875"/>
              <a:gd name="T1" fmla="*/ 0 h 1045463"/>
              <a:gd name="T2" fmla="*/ 10056875 w 10056875"/>
              <a:gd name="T3" fmla="*/ 1045463 h 1045463"/>
            </a:gdLst>
            <a:ahLst/>
            <a:cxnLst/>
            <a:rect l="T0" t="T1" r="T2" b="T3"/>
            <a:pathLst>
              <a:path w="10056875" h="1045463">
                <a:moveTo>
                  <a:pt x="0" y="1045463"/>
                </a:moveTo>
                <a:lnTo>
                  <a:pt x="10056875" y="1045463"/>
                </a:lnTo>
                <a:lnTo>
                  <a:pt x="10056875" y="0"/>
                </a:lnTo>
                <a:lnTo>
                  <a:pt x="0" y="0"/>
                </a:lnTo>
                <a:lnTo>
                  <a:pt x="0" y="1045463"/>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2098675" y="1254125"/>
            <a:ext cx="3205163"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P</a:t>
            </a:r>
            <a:r>
              <a:rPr sz="3900" b="1" dirty="0">
                <a:latin typeface="Rockwell"/>
                <a:cs typeface="Rockwell"/>
              </a:rPr>
              <a:t>en</a:t>
            </a:r>
            <a:r>
              <a:rPr sz="3900" b="1" spc="-4" dirty="0">
                <a:latin typeface="Rockwell"/>
                <a:cs typeface="Rockwell"/>
              </a:rPr>
              <a:t>i</a:t>
            </a:r>
            <a:r>
              <a:rPr sz="3900" b="1" dirty="0">
                <a:latin typeface="Rockwell"/>
                <a:cs typeface="Rockwell"/>
              </a:rPr>
              <a:t>ngk</a:t>
            </a:r>
            <a:r>
              <a:rPr sz="3900" b="1" spc="-4" dirty="0">
                <a:latin typeface="Rockwell"/>
                <a:cs typeface="Rockwell"/>
              </a:rPr>
              <a:t>at</a:t>
            </a:r>
            <a:r>
              <a:rPr sz="3900" b="1" spc="-14" dirty="0">
                <a:latin typeface="Rockwell"/>
                <a:cs typeface="Rockwell"/>
              </a:rPr>
              <a:t>a</a:t>
            </a:r>
            <a:r>
              <a:rPr sz="3900" b="1" dirty="0">
                <a:latin typeface="Rockwell"/>
                <a:cs typeface="Rockwell"/>
              </a:rPr>
              <a:t>n</a:t>
            </a:r>
            <a:endParaRPr sz="3900">
              <a:latin typeface="Rockwell"/>
              <a:cs typeface="Rockwell"/>
            </a:endParaRPr>
          </a:p>
        </p:txBody>
      </p:sp>
      <p:sp>
        <p:nvSpPr>
          <p:cNvPr id="4" name="object 4"/>
          <p:cNvSpPr txBox="1"/>
          <p:nvPr/>
        </p:nvSpPr>
        <p:spPr>
          <a:xfrm>
            <a:off x="5327650" y="1254125"/>
            <a:ext cx="2706688"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K</a:t>
            </a:r>
            <a:r>
              <a:rPr sz="3900" b="1" spc="-9" dirty="0">
                <a:latin typeface="Rockwell"/>
                <a:cs typeface="Rockwell"/>
              </a:rPr>
              <a:t>ec</a:t>
            </a:r>
            <a:r>
              <a:rPr sz="3900" b="1" dirty="0">
                <a:latin typeface="Rockwell"/>
                <a:cs typeface="Rockwell"/>
              </a:rPr>
              <a:t>ep</a:t>
            </a:r>
            <a:r>
              <a:rPr sz="3900" b="1" spc="-4" dirty="0">
                <a:latin typeface="Rockwell"/>
                <a:cs typeface="Rockwell"/>
              </a:rPr>
              <a:t>at</a:t>
            </a:r>
            <a:r>
              <a:rPr sz="3900" b="1" spc="-14" dirty="0">
                <a:latin typeface="Rockwell"/>
                <a:cs typeface="Rockwell"/>
              </a:rPr>
              <a:t>a</a:t>
            </a:r>
            <a:r>
              <a:rPr sz="3900" b="1" dirty="0">
                <a:latin typeface="Rockwell"/>
                <a:cs typeface="Rockwell"/>
              </a:rPr>
              <a:t>n</a:t>
            </a:r>
            <a:endParaRPr sz="3900">
              <a:latin typeface="Rockwell"/>
              <a:cs typeface="Rockwell"/>
            </a:endParaRPr>
          </a:p>
        </p:txBody>
      </p:sp>
      <p:sp>
        <p:nvSpPr>
          <p:cNvPr id="3" name="object 3"/>
          <p:cNvSpPr txBox="1"/>
          <p:nvPr/>
        </p:nvSpPr>
        <p:spPr>
          <a:xfrm>
            <a:off x="571500" y="2587625"/>
            <a:ext cx="200025" cy="28606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34822" name="object 2"/>
          <p:cNvSpPr txBox="1">
            <a:spLocks noChangeArrowheads="1"/>
          </p:cNvSpPr>
          <p:nvPr/>
        </p:nvSpPr>
        <p:spPr bwMode="auto">
          <a:xfrm>
            <a:off x="871538" y="2587625"/>
            <a:ext cx="38671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Pipelining</a:t>
            </a:r>
            <a:endParaRPr lang="en-US" altLang="id-ID" sz="2700">
              <a:latin typeface="Rockwell" panose="02060603020205020403" pitchFamily="18" charset="0"/>
            </a:endParaRPr>
          </a:p>
          <a:p>
            <a:pPr eaLnBrk="1" hangingPunct="1">
              <a:lnSpc>
                <a:spcPct val="98000"/>
              </a:lnSpc>
              <a:spcBef>
                <a:spcPts val="613"/>
              </a:spcBef>
            </a:pPr>
            <a:r>
              <a:rPr lang="en-US" altLang="id-ID" sz="2700">
                <a:latin typeface="Rockwell" panose="02060603020205020403" pitchFamily="18" charset="0"/>
              </a:rPr>
              <a:t>On board cache</a:t>
            </a:r>
          </a:p>
          <a:p>
            <a:pPr eaLnBrk="1" hangingPunct="1">
              <a:lnSpc>
                <a:spcPct val="98000"/>
              </a:lnSpc>
              <a:spcBef>
                <a:spcPts val="750"/>
              </a:spcBef>
            </a:pPr>
            <a:r>
              <a:rPr lang="en-US" altLang="id-ID" sz="2700">
                <a:latin typeface="Rockwell" panose="02060603020205020403" pitchFamily="18" charset="0"/>
              </a:rPr>
              <a:t>On board L1 &amp; L2 cache</a:t>
            </a:r>
          </a:p>
          <a:p>
            <a:pPr eaLnBrk="1" hangingPunct="1">
              <a:lnSpc>
                <a:spcPts val="3925"/>
              </a:lnSpc>
              <a:spcBef>
                <a:spcPts val="350"/>
              </a:spcBef>
            </a:pPr>
            <a:r>
              <a:rPr lang="en-US" altLang="id-ID" sz="2700">
                <a:latin typeface="Rockwell" panose="02060603020205020403" pitchFamily="18" charset="0"/>
              </a:rPr>
              <a:t>Branch prediction Data flow analysis Speculative execution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3432175" y="1308100"/>
            <a:ext cx="3267075"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Ke</a:t>
            </a:r>
            <a:r>
              <a:rPr sz="3900" b="1" spc="-4" dirty="0">
                <a:latin typeface="Rockwell"/>
                <a:cs typeface="Rockwell"/>
              </a:rPr>
              <a:t>m</a:t>
            </a:r>
            <a:r>
              <a:rPr sz="3900" b="1" spc="-14" dirty="0">
                <a:latin typeface="Rockwell"/>
                <a:cs typeface="Rockwell"/>
              </a:rPr>
              <a:t>a</a:t>
            </a:r>
            <a:r>
              <a:rPr sz="3900" b="1" spc="-4" dirty="0">
                <a:latin typeface="Rockwell"/>
                <a:cs typeface="Rockwell"/>
              </a:rPr>
              <a:t>m</a:t>
            </a:r>
            <a:r>
              <a:rPr sz="3900" b="1" dirty="0">
                <a:latin typeface="Rockwell"/>
                <a:cs typeface="Rockwell"/>
              </a:rPr>
              <a:t>pu</a:t>
            </a:r>
            <a:r>
              <a:rPr sz="3900" b="1" spc="-14" dirty="0">
                <a:latin typeface="Rockwell"/>
                <a:cs typeface="Rockwell"/>
              </a:rPr>
              <a:t>a</a:t>
            </a:r>
            <a:r>
              <a:rPr sz="3900" b="1" dirty="0">
                <a:latin typeface="Rockwell"/>
                <a:cs typeface="Rockwell"/>
              </a:rPr>
              <a:t>n</a:t>
            </a:r>
            <a:endParaRPr sz="3900">
              <a:latin typeface="Rockwell"/>
              <a:cs typeface="Rockwell"/>
            </a:endParaRPr>
          </a:p>
        </p:txBody>
      </p:sp>
      <p:sp>
        <p:nvSpPr>
          <p:cNvPr id="5" name="object 5"/>
          <p:cNvSpPr txBox="1"/>
          <p:nvPr/>
        </p:nvSpPr>
        <p:spPr>
          <a:xfrm>
            <a:off x="571500" y="2541588"/>
            <a:ext cx="222250" cy="1538287"/>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endParaRPr sz="3050">
              <a:latin typeface="Rockwell"/>
              <a:cs typeface="Rockwell"/>
            </a:endParaRPr>
          </a:p>
          <a:p>
            <a:pPr marL="12700" fontAlgn="auto">
              <a:lnSpc>
                <a:spcPct val="97859"/>
              </a:lnSpc>
              <a:spcBef>
                <a:spcPts val="670"/>
              </a:spcBef>
              <a:spcAft>
                <a:spcPts val="0"/>
              </a:spcAft>
              <a:defRPr/>
            </a:pPr>
            <a:r>
              <a:rPr sz="3050" dirty="0">
                <a:latin typeface="Rockwell"/>
                <a:cs typeface="Rockwell"/>
              </a:rPr>
              <a:t>•</a:t>
            </a:r>
            <a:endParaRPr sz="3050">
              <a:latin typeface="Rockwell"/>
              <a:cs typeface="Rockwell"/>
            </a:endParaRPr>
          </a:p>
          <a:p>
            <a:pPr marL="12700" fontAlgn="auto">
              <a:lnSpc>
                <a:spcPct val="97859"/>
              </a:lnSpc>
              <a:spcBef>
                <a:spcPts val="846"/>
              </a:spcBef>
              <a:spcAft>
                <a:spcPts val="0"/>
              </a:spcAft>
              <a:defRPr/>
            </a:pPr>
            <a:r>
              <a:rPr sz="3050" dirty="0">
                <a:latin typeface="Rockwell"/>
                <a:cs typeface="Rockwell"/>
              </a:rPr>
              <a:t>•</a:t>
            </a:r>
            <a:endParaRPr sz="3050">
              <a:latin typeface="Rockwell"/>
              <a:cs typeface="Rockwell"/>
            </a:endParaRPr>
          </a:p>
        </p:txBody>
      </p:sp>
      <p:sp>
        <p:nvSpPr>
          <p:cNvPr id="35845" name="object 4"/>
          <p:cNvSpPr txBox="1">
            <a:spLocks noChangeArrowheads="1"/>
          </p:cNvSpPr>
          <p:nvPr/>
        </p:nvSpPr>
        <p:spPr bwMode="auto">
          <a:xfrm>
            <a:off x="871538" y="2541588"/>
            <a:ext cx="6308725"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75"/>
              </a:lnSpc>
              <a:spcBef>
                <a:spcPts val="163"/>
              </a:spcBef>
            </a:pPr>
            <a:r>
              <a:rPr lang="en-US" altLang="id-ID" sz="3000">
                <a:latin typeface="Rockwell" panose="02060603020205020403" pitchFamily="18" charset="0"/>
              </a:rPr>
              <a:t>Kecepatan prosessor meningkat</a:t>
            </a:r>
          </a:p>
          <a:p>
            <a:pPr eaLnBrk="1" hangingPunct="1">
              <a:lnSpc>
                <a:spcPct val="98000"/>
              </a:lnSpc>
              <a:spcBef>
                <a:spcPts val="675"/>
              </a:spcBef>
            </a:pPr>
            <a:r>
              <a:rPr lang="en-US" altLang="id-ID" sz="3000">
                <a:latin typeface="Rockwell" panose="02060603020205020403" pitchFamily="18" charset="0"/>
              </a:rPr>
              <a:t>Kapasitas memori meningkat</a:t>
            </a:r>
          </a:p>
          <a:p>
            <a:pPr eaLnBrk="1" hangingPunct="1">
              <a:lnSpc>
                <a:spcPct val="98000"/>
              </a:lnSpc>
              <a:spcBef>
                <a:spcPts val="850"/>
              </a:spcBef>
            </a:pPr>
            <a:r>
              <a:rPr lang="en-US" altLang="id-ID" sz="3000">
                <a:latin typeface="Rockwell" panose="02060603020205020403" pitchFamily="18" charset="0"/>
              </a:rPr>
              <a:t>Perkembangan kecepatan memori</a:t>
            </a:r>
          </a:p>
        </p:txBody>
      </p:sp>
      <p:sp>
        <p:nvSpPr>
          <p:cNvPr id="3" name="object 3"/>
          <p:cNvSpPr txBox="1"/>
          <p:nvPr/>
        </p:nvSpPr>
        <p:spPr>
          <a:xfrm>
            <a:off x="7196138" y="3663950"/>
            <a:ext cx="2344737" cy="415925"/>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le</a:t>
            </a:r>
            <a:r>
              <a:rPr sz="3050" spc="-4" dirty="0">
                <a:latin typeface="Rockwell"/>
                <a:cs typeface="Rockwell"/>
              </a:rPr>
              <a:t>b</a:t>
            </a:r>
            <a:r>
              <a:rPr sz="3050" dirty="0">
                <a:latin typeface="Rockwell"/>
                <a:cs typeface="Rockwell"/>
              </a:rPr>
              <a:t>ih</a:t>
            </a:r>
            <a:r>
              <a:rPr sz="3050" spc="14" dirty="0">
                <a:latin typeface="Rockwell"/>
                <a:cs typeface="Rockwell"/>
              </a:rPr>
              <a:t> </a:t>
            </a:r>
            <a:r>
              <a:rPr sz="3050" dirty="0">
                <a:latin typeface="Rockwell"/>
                <a:cs typeface="Rockwell"/>
              </a:rPr>
              <a:t>lam</a:t>
            </a:r>
            <a:r>
              <a:rPr sz="3050" spc="-4" dirty="0">
                <a:latin typeface="Rockwell"/>
                <a:cs typeface="Rockwell"/>
              </a:rPr>
              <a:t>b</a:t>
            </a:r>
            <a:r>
              <a:rPr sz="3050" dirty="0">
                <a:latin typeface="Rockwell"/>
                <a:cs typeface="Rockwell"/>
              </a:rPr>
              <a:t>at</a:t>
            </a:r>
            <a:endParaRPr sz="3050">
              <a:latin typeface="Rockwell"/>
              <a:cs typeface="Rockwell"/>
            </a:endParaRPr>
          </a:p>
        </p:txBody>
      </p:sp>
      <p:sp>
        <p:nvSpPr>
          <p:cNvPr id="2" name="object 2"/>
          <p:cNvSpPr txBox="1"/>
          <p:nvPr/>
        </p:nvSpPr>
        <p:spPr>
          <a:xfrm>
            <a:off x="871538" y="4132263"/>
            <a:ext cx="7777162" cy="415925"/>
          </a:xfrm>
          <a:prstGeom prst="rect">
            <a:avLst/>
          </a:prstGeom>
        </p:spPr>
        <p:txBody>
          <a:bodyPr lIns="0" tIns="0" rIns="0" bIns="0"/>
          <a:lstStyle/>
          <a:p>
            <a:pPr marL="12700" fontAlgn="auto">
              <a:lnSpc>
                <a:spcPts val="3270"/>
              </a:lnSpc>
              <a:spcBef>
                <a:spcPts val="163"/>
              </a:spcBef>
              <a:spcAft>
                <a:spcPts val="0"/>
              </a:spcAft>
              <a:defRPr/>
            </a:pPr>
            <a:r>
              <a:rPr sz="3050" dirty="0">
                <a:latin typeface="Rockwell"/>
                <a:cs typeface="Rockwell"/>
              </a:rPr>
              <a:t>(</a:t>
            </a:r>
            <a:r>
              <a:rPr sz="3050" spc="-4" dirty="0">
                <a:latin typeface="Rockwell"/>
                <a:cs typeface="Rockwell"/>
              </a:rPr>
              <a:t>t</a:t>
            </a:r>
            <a:r>
              <a:rPr sz="3050" dirty="0">
                <a:latin typeface="Rockwell"/>
                <a:cs typeface="Rockwell"/>
              </a:rPr>
              <a:t>er</a:t>
            </a:r>
            <a:r>
              <a:rPr sz="3050" spc="-4" dirty="0">
                <a:latin typeface="Rockwell"/>
                <a:cs typeface="Rockwell"/>
              </a:rPr>
              <a:t>t</a:t>
            </a:r>
            <a:r>
              <a:rPr sz="3050" dirty="0">
                <a:latin typeface="Rockwell"/>
                <a:cs typeface="Rockwell"/>
              </a:rPr>
              <a:t>in</a:t>
            </a:r>
            <a:r>
              <a:rPr sz="3050" spc="-4" dirty="0">
                <a:latin typeface="Rockwell"/>
                <a:cs typeface="Rockwell"/>
              </a:rPr>
              <a:t>gg</a:t>
            </a:r>
            <a:r>
              <a:rPr sz="3050" dirty="0">
                <a:latin typeface="Rockwell"/>
                <a:cs typeface="Rockwell"/>
              </a:rPr>
              <a:t>a</a:t>
            </a:r>
            <a:r>
              <a:rPr sz="3050" spc="14" dirty="0">
                <a:latin typeface="Rockwell"/>
                <a:cs typeface="Rockwell"/>
              </a:rPr>
              <a:t>l</a:t>
            </a:r>
            <a:r>
              <a:rPr sz="3050" dirty="0">
                <a:latin typeface="Rockwell"/>
                <a:cs typeface="Rockwell"/>
              </a:rPr>
              <a:t>) </a:t>
            </a:r>
            <a:r>
              <a:rPr sz="3050" spc="-4" dirty="0">
                <a:latin typeface="Rockwell"/>
                <a:cs typeface="Rockwell"/>
              </a:rPr>
              <a:t>d</a:t>
            </a:r>
            <a:r>
              <a:rPr sz="3050" dirty="0">
                <a:latin typeface="Rockwell"/>
                <a:cs typeface="Rockwell"/>
              </a:rPr>
              <a:t>i</a:t>
            </a:r>
            <a:r>
              <a:rPr sz="3050" spc="-4" dirty="0">
                <a:latin typeface="Rockwell"/>
                <a:cs typeface="Rockwell"/>
              </a:rPr>
              <a:t>b</a:t>
            </a:r>
            <a:r>
              <a:rPr sz="3050" dirty="0">
                <a:latin typeface="Rockwell"/>
                <a:cs typeface="Rockwell"/>
              </a:rPr>
              <a:t>an</a:t>
            </a:r>
            <a:r>
              <a:rPr sz="3050" spc="-4" dirty="0">
                <a:latin typeface="Rockwell"/>
                <a:cs typeface="Rockwell"/>
              </a:rPr>
              <a:t>d</a:t>
            </a:r>
            <a:r>
              <a:rPr sz="3050" dirty="0">
                <a:latin typeface="Rockwell"/>
                <a:cs typeface="Rockwell"/>
              </a:rPr>
              <a:t>ing</a:t>
            </a:r>
            <a:r>
              <a:rPr sz="3050" spc="9" dirty="0">
                <a:latin typeface="Rockwell"/>
                <a:cs typeface="Rockwell"/>
              </a:rPr>
              <a:t> </a:t>
            </a:r>
            <a:r>
              <a:rPr sz="3050" dirty="0">
                <a:latin typeface="Rockwell"/>
                <a:cs typeface="Rockwell"/>
              </a:rPr>
              <a:t>ke</a:t>
            </a:r>
            <a:r>
              <a:rPr sz="3050" spc="-4" dirty="0">
                <a:latin typeface="Rockwell"/>
                <a:cs typeface="Rockwell"/>
              </a:rPr>
              <a:t>c</a:t>
            </a:r>
            <a:r>
              <a:rPr sz="3050" dirty="0">
                <a:latin typeface="Rockwell"/>
                <a:cs typeface="Rockwell"/>
              </a:rPr>
              <a:t>e</a:t>
            </a:r>
            <a:r>
              <a:rPr sz="3050" spc="-4" dirty="0">
                <a:latin typeface="Rockwell"/>
                <a:cs typeface="Rockwell"/>
              </a:rPr>
              <a:t>p</a:t>
            </a:r>
            <a:r>
              <a:rPr sz="3050" dirty="0">
                <a:latin typeface="Rockwell"/>
                <a:cs typeface="Rockwell"/>
              </a:rPr>
              <a:t>a</a:t>
            </a:r>
            <a:r>
              <a:rPr sz="3050" spc="-4" dirty="0">
                <a:latin typeface="Rockwell"/>
                <a:cs typeface="Rockwell"/>
              </a:rPr>
              <a:t>t</a:t>
            </a:r>
            <a:r>
              <a:rPr sz="3050" dirty="0">
                <a:latin typeface="Rockwell"/>
                <a:cs typeface="Rockwell"/>
              </a:rPr>
              <a:t>an</a:t>
            </a:r>
            <a:r>
              <a:rPr sz="3050" spc="9" dirty="0">
                <a:latin typeface="Rockwell"/>
                <a:cs typeface="Rockwell"/>
              </a:rPr>
              <a:t> </a:t>
            </a:r>
            <a:r>
              <a:rPr sz="3050" spc="-4" dirty="0">
                <a:latin typeface="Rockwell"/>
                <a:cs typeface="Rockwell"/>
              </a:rPr>
              <a:t>p</a:t>
            </a:r>
            <a:r>
              <a:rPr sz="3050" dirty="0">
                <a:latin typeface="Rockwell"/>
                <a:cs typeface="Rockwell"/>
              </a:rPr>
              <a:t>ro</a:t>
            </a:r>
            <a:r>
              <a:rPr sz="3050" spc="-4" dirty="0">
                <a:latin typeface="Rockwell"/>
                <a:cs typeface="Rockwell"/>
              </a:rPr>
              <a:t>s</a:t>
            </a:r>
            <a:r>
              <a:rPr sz="3050" dirty="0">
                <a:latin typeface="Rockwell"/>
                <a:cs typeface="Rockwell"/>
              </a:rPr>
              <a:t>e</a:t>
            </a:r>
            <a:r>
              <a:rPr sz="3050" spc="-4" dirty="0">
                <a:latin typeface="Rockwell"/>
                <a:cs typeface="Rockwell"/>
              </a:rPr>
              <a:t>s</a:t>
            </a:r>
            <a:r>
              <a:rPr sz="3050" dirty="0">
                <a:latin typeface="Rockwell"/>
                <a:cs typeface="Rockwell"/>
              </a:rPr>
              <a:t>or</a:t>
            </a:r>
            <a:endParaRPr sz="3050">
              <a:latin typeface="Rockwell"/>
              <a:cs typeface="Rockwe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6867" name="object 3"/>
          <p:cNvSpPr>
            <a:spLocks noChangeArrowheads="1"/>
          </p:cNvSpPr>
          <p:nvPr/>
        </p:nvSpPr>
        <p:spPr bwMode="auto">
          <a:xfrm>
            <a:off x="400050" y="2236788"/>
            <a:ext cx="9205913" cy="44910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611438" y="1289050"/>
            <a:ext cx="4906962"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P</a:t>
            </a:r>
            <a:r>
              <a:rPr sz="3900" b="1" dirty="0">
                <a:latin typeface="Rockwell"/>
                <a:cs typeface="Rockwell"/>
              </a:rPr>
              <a:t>eng</a:t>
            </a:r>
            <a:r>
              <a:rPr sz="3900" b="1" spc="-9" dirty="0">
                <a:latin typeface="Rockwell"/>
                <a:cs typeface="Rockwell"/>
              </a:rPr>
              <a:t>g</a:t>
            </a:r>
            <a:r>
              <a:rPr sz="3900" b="1" dirty="0">
                <a:latin typeface="Rockwell"/>
                <a:cs typeface="Rockwell"/>
              </a:rPr>
              <a:t>un</a:t>
            </a:r>
            <a:r>
              <a:rPr sz="3900" b="1" spc="-4" dirty="0">
                <a:latin typeface="Rockwell"/>
                <a:cs typeface="Rockwell"/>
              </a:rPr>
              <a:t>aa</a:t>
            </a:r>
            <a:r>
              <a:rPr sz="3900" b="1" dirty="0">
                <a:latin typeface="Rockwell"/>
                <a:cs typeface="Rockwell"/>
              </a:rPr>
              <a:t>n</a:t>
            </a:r>
            <a:r>
              <a:rPr sz="3900" b="1" spc="-14" dirty="0">
                <a:latin typeface="Rockwell"/>
                <a:cs typeface="Rockwell"/>
              </a:rPr>
              <a:t> </a:t>
            </a:r>
            <a:r>
              <a:rPr sz="3900" b="1" spc="-9" dirty="0">
                <a:latin typeface="Rockwell"/>
                <a:cs typeface="Rockwell"/>
              </a:rPr>
              <a:t>D</a:t>
            </a:r>
            <a:r>
              <a:rPr sz="3900" b="1" dirty="0">
                <a:latin typeface="Rockwell"/>
                <a:cs typeface="Rockwell"/>
              </a:rPr>
              <a:t>R</a:t>
            </a:r>
            <a:r>
              <a:rPr sz="3900" b="1" spc="-9" dirty="0">
                <a:latin typeface="Rockwell"/>
                <a:cs typeface="Rockwell"/>
              </a:rPr>
              <a:t>A</a:t>
            </a:r>
            <a:r>
              <a:rPr sz="3900" b="1" dirty="0">
                <a:latin typeface="Rockwell"/>
                <a:cs typeface="Rockwell"/>
              </a:rPr>
              <a:t>M</a:t>
            </a:r>
            <a:endParaRPr sz="3900">
              <a:latin typeface="Rockwell"/>
              <a:cs typeface="Rockwe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7891" name="object 3"/>
          <p:cNvSpPr>
            <a:spLocks noChangeArrowheads="1"/>
          </p:cNvSpPr>
          <p:nvPr/>
        </p:nvSpPr>
        <p:spPr bwMode="auto">
          <a:xfrm>
            <a:off x="400050" y="2290763"/>
            <a:ext cx="9258300" cy="4546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527050" y="1312863"/>
            <a:ext cx="9069388" cy="468312"/>
          </a:xfrm>
          <a:prstGeom prst="rect">
            <a:avLst/>
          </a:prstGeom>
        </p:spPr>
        <p:txBody>
          <a:bodyPr lIns="0" tIns="0" rIns="0" bIns="0"/>
          <a:lstStyle/>
          <a:p>
            <a:pPr marL="12700" fontAlgn="auto">
              <a:lnSpc>
                <a:spcPts val="3690"/>
              </a:lnSpc>
              <a:spcBef>
                <a:spcPts val="184"/>
              </a:spcBef>
              <a:spcAft>
                <a:spcPts val="0"/>
              </a:spcAft>
              <a:defRPr/>
            </a:pPr>
            <a:r>
              <a:rPr sz="3500" b="1" spc="-4" dirty="0">
                <a:latin typeface="Rockwell"/>
                <a:cs typeface="Rockwell"/>
              </a:rPr>
              <a:t>P</a:t>
            </a:r>
            <a:r>
              <a:rPr sz="3500" b="1" dirty="0">
                <a:latin typeface="Rockwell"/>
                <a:cs typeface="Rockwell"/>
              </a:rPr>
              <a:t>e</a:t>
            </a:r>
            <a:r>
              <a:rPr sz="3500" b="1" spc="-4" dirty="0">
                <a:latin typeface="Rockwell"/>
                <a:cs typeface="Rockwell"/>
              </a:rPr>
              <a:t>r</a:t>
            </a:r>
            <a:r>
              <a:rPr sz="3500" b="1" dirty="0">
                <a:latin typeface="Rockwell"/>
                <a:cs typeface="Rockwell"/>
              </a:rPr>
              <a:t>b</a:t>
            </a:r>
            <a:r>
              <a:rPr sz="3500" b="1" spc="-9" dirty="0">
                <a:latin typeface="Rockwell"/>
                <a:cs typeface="Rockwell"/>
              </a:rPr>
              <a:t>a</a:t>
            </a:r>
            <a:r>
              <a:rPr sz="3500" b="1" dirty="0">
                <a:latin typeface="Rockwell"/>
                <a:cs typeface="Rockwell"/>
              </a:rPr>
              <a:t>nding</a:t>
            </a:r>
            <a:r>
              <a:rPr sz="3500" b="1" spc="-9" dirty="0">
                <a:latin typeface="Rockwell"/>
                <a:cs typeface="Rockwell"/>
              </a:rPr>
              <a:t>a</a:t>
            </a:r>
            <a:r>
              <a:rPr sz="3500" b="1" dirty="0">
                <a:latin typeface="Rockwell"/>
                <a:cs typeface="Rockwell"/>
              </a:rPr>
              <a:t>n</a:t>
            </a:r>
            <a:r>
              <a:rPr sz="3500" b="1" spc="-263" dirty="0">
                <a:latin typeface="Rockwell"/>
                <a:cs typeface="Rockwell"/>
              </a:rPr>
              <a:t> </a:t>
            </a:r>
            <a:r>
              <a:rPr sz="3500" b="1" spc="-4" dirty="0">
                <a:latin typeface="Rockwell"/>
                <a:cs typeface="Rockwell"/>
              </a:rPr>
              <a:t>K</a:t>
            </a:r>
            <a:r>
              <a:rPr sz="3500" b="1" dirty="0">
                <a:latin typeface="Rockwell"/>
                <a:cs typeface="Rockwell"/>
              </a:rPr>
              <a:t>in</a:t>
            </a:r>
            <a:r>
              <a:rPr sz="3500" b="1" spc="-9" dirty="0">
                <a:latin typeface="Rockwell"/>
                <a:cs typeface="Rockwell"/>
              </a:rPr>
              <a:t>e</a:t>
            </a:r>
            <a:r>
              <a:rPr sz="3500" b="1" spc="-4" dirty="0">
                <a:latin typeface="Rockwell"/>
                <a:cs typeface="Rockwell"/>
              </a:rPr>
              <a:t>r</a:t>
            </a:r>
            <a:r>
              <a:rPr sz="3500" b="1" dirty="0">
                <a:latin typeface="Rockwell"/>
                <a:cs typeface="Rockwell"/>
              </a:rPr>
              <a:t>ja</a:t>
            </a:r>
            <a:r>
              <a:rPr sz="3500" b="1" spc="-130" dirty="0">
                <a:latin typeface="Rockwell"/>
                <a:cs typeface="Rockwell"/>
              </a:rPr>
              <a:t> </a:t>
            </a:r>
            <a:r>
              <a:rPr sz="3500" b="1" spc="-4" dirty="0">
                <a:latin typeface="Rockwell"/>
                <a:cs typeface="Rockwell"/>
              </a:rPr>
              <a:t>L</a:t>
            </a:r>
            <a:r>
              <a:rPr sz="3500" b="1" dirty="0">
                <a:latin typeface="Rockwell"/>
                <a:cs typeface="Rockwell"/>
              </a:rPr>
              <a:t>o</a:t>
            </a:r>
            <a:r>
              <a:rPr sz="3500" b="1" spc="-14" dirty="0">
                <a:latin typeface="Rockwell"/>
                <a:cs typeface="Rockwell"/>
              </a:rPr>
              <a:t>g</a:t>
            </a:r>
            <a:r>
              <a:rPr sz="3500" b="1" dirty="0">
                <a:latin typeface="Rockwell"/>
                <a:cs typeface="Rockwell"/>
              </a:rPr>
              <a:t>ic</a:t>
            </a:r>
            <a:r>
              <a:rPr sz="3500" b="1" spc="-96" dirty="0">
                <a:latin typeface="Rockwell"/>
                <a:cs typeface="Rockwell"/>
              </a:rPr>
              <a:t> </a:t>
            </a:r>
            <a:r>
              <a:rPr sz="3500" b="1" dirty="0">
                <a:latin typeface="Rockwell"/>
                <a:cs typeface="Rockwell"/>
              </a:rPr>
              <a:t>dan</a:t>
            </a:r>
            <a:r>
              <a:rPr sz="3500" b="1" spc="-79" dirty="0">
                <a:latin typeface="Rockwell"/>
                <a:cs typeface="Rockwell"/>
              </a:rPr>
              <a:t> </a:t>
            </a:r>
            <a:r>
              <a:rPr sz="3500" b="1" spc="-4" dirty="0">
                <a:latin typeface="Rockwell"/>
                <a:cs typeface="Rockwell"/>
              </a:rPr>
              <a:t>M</a:t>
            </a:r>
            <a:r>
              <a:rPr sz="3500" b="1" dirty="0">
                <a:latin typeface="Rockwell"/>
                <a:cs typeface="Rockwell"/>
              </a:rPr>
              <a:t>e</a:t>
            </a:r>
            <a:r>
              <a:rPr sz="3500" b="1" spc="-4" dirty="0">
                <a:latin typeface="Rockwell"/>
                <a:cs typeface="Rockwell"/>
              </a:rPr>
              <a:t>m</a:t>
            </a:r>
            <a:r>
              <a:rPr sz="3500" b="1" dirty="0">
                <a:latin typeface="Rockwell"/>
                <a:cs typeface="Rockwell"/>
              </a:rPr>
              <a:t>o</a:t>
            </a:r>
            <a:r>
              <a:rPr sz="3500" b="1" spc="-4" dirty="0">
                <a:latin typeface="Rockwell"/>
                <a:cs typeface="Rockwell"/>
              </a:rPr>
              <a:t>r</a:t>
            </a:r>
            <a:r>
              <a:rPr sz="3500" b="1" dirty="0">
                <a:latin typeface="Rockwell"/>
                <a:cs typeface="Rockwell"/>
              </a:rPr>
              <a:t>i</a:t>
            </a:r>
            <a:endParaRPr sz="3500">
              <a:latin typeface="Rockwell"/>
              <a:cs typeface="Rockwe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bject 9"/>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8" name="object 8"/>
          <p:cNvSpPr txBox="1"/>
          <p:nvPr/>
        </p:nvSpPr>
        <p:spPr>
          <a:xfrm>
            <a:off x="4362450" y="1330325"/>
            <a:ext cx="1398588" cy="469900"/>
          </a:xfrm>
          <a:prstGeom prst="rect">
            <a:avLst/>
          </a:prstGeom>
        </p:spPr>
        <p:txBody>
          <a:bodyPr lIns="0" tIns="0" rIns="0" bIns="0"/>
          <a:lstStyle/>
          <a:p>
            <a:pPr marL="12700" fontAlgn="auto">
              <a:lnSpc>
                <a:spcPts val="3690"/>
              </a:lnSpc>
              <a:spcBef>
                <a:spcPts val="184"/>
              </a:spcBef>
              <a:spcAft>
                <a:spcPts val="0"/>
              </a:spcAft>
              <a:defRPr/>
            </a:pPr>
            <a:r>
              <a:rPr sz="3500" b="1" spc="-4" dirty="0">
                <a:latin typeface="Rockwell"/>
                <a:cs typeface="Rockwell"/>
              </a:rPr>
              <a:t>S</a:t>
            </a:r>
            <a:r>
              <a:rPr sz="3500" b="1" dirty="0">
                <a:latin typeface="Rockwell"/>
                <a:cs typeface="Rockwell"/>
              </a:rPr>
              <a:t>olu</a:t>
            </a:r>
            <a:r>
              <a:rPr sz="3500" b="1" spc="-4" dirty="0">
                <a:latin typeface="Rockwell"/>
                <a:cs typeface="Rockwell"/>
              </a:rPr>
              <a:t>s</a:t>
            </a:r>
            <a:r>
              <a:rPr sz="3500" b="1" dirty="0">
                <a:latin typeface="Rockwell"/>
                <a:cs typeface="Rockwell"/>
              </a:rPr>
              <a:t>i</a:t>
            </a:r>
            <a:endParaRPr sz="3500">
              <a:latin typeface="Rockwell"/>
              <a:cs typeface="Rockwell"/>
            </a:endParaRPr>
          </a:p>
        </p:txBody>
      </p:sp>
      <p:sp>
        <p:nvSpPr>
          <p:cNvPr id="38916" name="object 7"/>
          <p:cNvSpPr txBox="1">
            <a:spLocks noChangeArrowheads="1"/>
          </p:cNvSpPr>
          <p:nvPr/>
        </p:nvSpPr>
        <p:spPr bwMode="auto">
          <a:xfrm>
            <a:off x="571500" y="2433638"/>
            <a:ext cx="21748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a:p>
            <a:pPr eaLnBrk="1" hangingPunct="1">
              <a:lnSpc>
                <a:spcPts val="3525"/>
              </a:lnSpc>
              <a:spcBef>
                <a:spcPts val="825"/>
              </a:spcBef>
            </a:pPr>
            <a:r>
              <a:rPr lang="en-US" altLang="id-ID" sz="3000">
                <a:latin typeface="Rockwell" panose="02060603020205020403" pitchFamily="18" charset="0"/>
              </a:rPr>
              <a:t>•</a:t>
            </a:r>
          </a:p>
        </p:txBody>
      </p:sp>
      <p:sp>
        <p:nvSpPr>
          <p:cNvPr id="38917" name="object 6"/>
          <p:cNvSpPr txBox="1">
            <a:spLocks noChangeArrowheads="1"/>
          </p:cNvSpPr>
          <p:nvPr/>
        </p:nvSpPr>
        <p:spPr bwMode="auto">
          <a:xfrm>
            <a:off x="871538" y="2433638"/>
            <a:ext cx="51562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Meningkatkan jumlah bit per</a:t>
            </a:r>
          </a:p>
          <a:p>
            <a:pPr eaLnBrk="1" hangingPunct="1">
              <a:lnSpc>
                <a:spcPct val="98000"/>
              </a:lnSpc>
              <a:spcBef>
                <a:spcPts val="650"/>
              </a:spcBef>
            </a:pPr>
            <a:r>
              <a:rPr lang="en-US" altLang="id-ID" sz="3000">
                <a:latin typeface="Rockwell" panose="02060603020205020403" pitchFamily="18" charset="0"/>
              </a:rPr>
              <a:t>Mengubah interface DRAM</a:t>
            </a:r>
          </a:p>
          <a:p>
            <a:pPr eaLnBrk="1" hangingPunct="1">
              <a:lnSpc>
                <a:spcPct val="98000"/>
              </a:lnSpc>
              <a:spcBef>
                <a:spcPts val="713"/>
              </a:spcBef>
            </a:pPr>
            <a:r>
              <a:rPr lang="en-US" altLang="id-ID" sz="2600">
                <a:latin typeface="Wingdings" panose="05000000000000000000" pitchFamily="2" charset="2"/>
              </a:rPr>
              <a:t></a:t>
            </a:r>
            <a:r>
              <a:rPr lang="en-US" altLang="id-ID" sz="2600">
                <a:latin typeface="Rockwell" panose="02060603020205020403" pitchFamily="18" charset="0"/>
              </a:rPr>
              <a:t>Cache</a:t>
            </a:r>
          </a:p>
        </p:txBody>
      </p:sp>
      <p:sp>
        <p:nvSpPr>
          <p:cNvPr id="5" name="object 5"/>
          <p:cNvSpPr txBox="1"/>
          <p:nvPr/>
        </p:nvSpPr>
        <p:spPr>
          <a:xfrm>
            <a:off x="6042025" y="2433638"/>
            <a:ext cx="1071563" cy="406400"/>
          </a:xfrm>
          <a:prstGeom prst="rect">
            <a:avLst/>
          </a:prstGeom>
        </p:spPr>
        <p:txBody>
          <a:bodyPr lIns="0" tIns="0" rIns="0" bIns="0"/>
          <a:lstStyle/>
          <a:p>
            <a:pPr marL="12700" fontAlgn="auto">
              <a:lnSpc>
                <a:spcPts val="3200"/>
              </a:lnSpc>
              <a:spcBef>
                <a:spcPts val="160"/>
              </a:spcBef>
              <a:spcAft>
                <a:spcPts val="0"/>
              </a:spcAft>
              <a:defRPr/>
            </a:pPr>
            <a:r>
              <a:rPr sz="3000" dirty="0">
                <a:latin typeface="Rockwell"/>
                <a:cs typeface="Rockwell"/>
              </a:rPr>
              <a:t>a</a:t>
            </a:r>
            <a:r>
              <a:rPr sz="3000" spc="-4" dirty="0">
                <a:latin typeface="Rockwell"/>
                <a:cs typeface="Rockwell"/>
              </a:rPr>
              <a:t>k</a:t>
            </a:r>
            <a:r>
              <a:rPr sz="3000" spc="4" dirty="0">
                <a:latin typeface="Rockwell"/>
                <a:cs typeface="Rockwell"/>
              </a:rPr>
              <a:t>se</a:t>
            </a:r>
            <a:r>
              <a:rPr sz="3000" dirty="0">
                <a:latin typeface="Rockwell"/>
                <a:cs typeface="Rockwell"/>
              </a:rPr>
              <a:t>s</a:t>
            </a:r>
            <a:endParaRPr sz="3000">
              <a:latin typeface="Rockwell"/>
              <a:cs typeface="Rockwell"/>
            </a:endParaRPr>
          </a:p>
        </p:txBody>
      </p:sp>
      <p:sp>
        <p:nvSpPr>
          <p:cNvPr id="38919" name="object 4"/>
          <p:cNvSpPr txBox="1">
            <a:spLocks noChangeArrowheads="1"/>
          </p:cNvSpPr>
          <p:nvPr/>
        </p:nvSpPr>
        <p:spPr bwMode="auto">
          <a:xfrm>
            <a:off x="571500" y="4019550"/>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38920" name="object 3"/>
          <p:cNvSpPr txBox="1">
            <a:spLocks noChangeArrowheads="1"/>
          </p:cNvSpPr>
          <p:nvPr/>
        </p:nvSpPr>
        <p:spPr bwMode="auto">
          <a:xfrm>
            <a:off x="871538" y="4019550"/>
            <a:ext cx="7362825"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Mengurangi frekuensi akses memory</a:t>
            </a:r>
          </a:p>
          <a:p>
            <a:pPr eaLnBrk="1" hangingPunct="1">
              <a:lnSpc>
                <a:spcPct val="98000"/>
              </a:lnSpc>
              <a:spcBef>
                <a:spcPts val="563"/>
              </a:spcBef>
            </a:pPr>
            <a:r>
              <a:rPr lang="en-US" altLang="id-ID" sz="2600">
                <a:latin typeface="Wingdings" panose="05000000000000000000" pitchFamily="2" charset="2"/>
              </a:rPr>
              <a:t></a:t>
            </a:r>
            <a:r>
              <a:rPr lang="en-US" altLang="id-ID" sz="2600">
                <a:latin typeface="Rockwell" panose="02060603020205020403" pitchFamily="18" charset="0"/>
              </a:rPr>
              <a:t>Cache yg lebih kompleks dan cache on chip</a:t>
            </a:r>
          </a:p>
          <a:p>
            <a:pPr eaLnBrk="1" hangingPunct="1">
              <a:lnSpc>
                <a:spcPct val="98000"/>
              </a:lnSpc>
              <a:spcBef>
                <a:spcPts val="800"/>
              </a:spcBef>
            </a:pPr>
            <a:r>
              <a:rPr lang="en-US" altLang="id-ID" sz="3000">
                <a:latin typeface="Rockwell" panose="02060603020205020403" pitchFamily="18" charset="0"/>
              </a:rPr>
              <a:t>Meningkatkan bandwidth interkoneksi</a:t>
            </a:r>
          </a:p>
          <a:p>
            <a:pPr eaLnBrk="1" hangingPunct="1">
              <a:lnSpc>
                <a:spcPct val="98000"/>
              </a:lnSpc>
              <a:spcBef>
                <a:spcPts val="713"/>
              </a:spcBef>
            </a:pPr>
            <a:r>
              <a:rPr lang="en-US" altLang="id-ID" sz="2600">
                <a:latin typeface="Wingdings" panose="05000000000000000000" pitchFamily="2" charset="2"/>
              </a:rPr>
              <a:t></a:t>
            </a:r>
            <a:r>
              <a:rPr lang="en-US" altLang="id-ID" sz="2600">
                <a:latin typeface="Rockwell" panose="02060603020205020403" pitchFamily="18" charset="0"/>
              </a:rPr>
              <a:t>Bus kecepatan tinggi - High speed buses</a:t>
            </a:r>
          </a:p>
          <a:p>
            <a:pPr eaLnBrk="1" hangingPunct="1">
              <a:lnSpc>
                <a:spcPct val="98000"/>
              </a:lnSpc>
              <a:spcBef>
                <a:spcPts val="713"/>
              </a:spcBef>
            </a:pPr>
            <a:r>
              <a:rPr lang="en-US" altLang="id-ID" sz="2600">
                <a:latin typeface="Wingdings" panose="05000000000000000000" pitchFamily="2" charset="2"/>
              </a:rPr>
              <a:t></a:t>
            </a:r>
            <a:r>
              <a:rPr lang="en-US" altLang="id-ID" sz="2600">
                <a:latin typeface="Rockwell" panose="02060603020205020403" pitchFamily="18" charset="0"/>
              </a:rPr>
              <a:t>Hierarchy of buses</a:t>
            </a:r>
          </a:p>
        </p:txBody>
      </p:sp>
      <p:sp>
        <p:nvSpPr>
          <p:cNvPr id="38921" name="object 2"/>
          <p:cNvSpPr txBox="1">
            <a:spLocks noChangeArrowheads="1"/>
          </p:cNvSpPr>
          <p:nvPr/>
        </p:nvSpPr>
        <p:spPr bwMode="auto">
          <a:xfrm>
            <a:off x="571500" y="5056188"/>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3435350" y="1330325"/>
            <a:ext cx="3252788" cy="469900"/>
          </a:xfrm>
          <a:prstGeom prst="rect">
            <a:avLst/>
          </a:prstGeom>
        </p:spPr>
        <p:txBody>
          <a:bodyPr lIns="0" tIns="0" rIns="0" bIns="0"/>
          <a:lstStyle/>
          <a:p>
            <a:pPr marL="12700" fontAlgn="auto">
              <a:lnSpc>
                <a:spcPts val="3690"/>
              </a:lnSpc>
              <a:spcBef>
                <a:spcPts val="184"/>
              </a:spcBef>
              <a:spcAft>
                <a:spcPts val="0"/>
              </a:spcAft>
              <a:defRPr/>
            </a:pPr>
            <a:r>
              <a:rPr sz="3500" b="1" spc="-4" dirty="0">
                <a:latin typeface="Rockwell"/>
                <a:cs typeface="Rockwell"/>
              </a:rPr>
              <a:t>P</a:t>
            </a:r>
            <a:r>
              <a:rPr sz="3500" b="1" dirty="0">
                <a:latin typeface="Rockwell"/>
                <a:cs typeface="Rockwell"/>
              </a:rPr>
              <a:t>e</a:t>
            </a:r>
            <a:r>
              <a:rPr sz="3500" b="1" spc="-4" dirty="0">
                <a:latin typeface="Rockwell"/>
                <a:cs typeface="Rockwell"/>
              </a:rPr>
              <a:t>r</a:t>
            </a:r>
            <a:r>
              <a:rPr sz="3500" b="1" dirty="0">
                <a:latin typeface="Rockwell"/>
                <a:cs typeface="Rockwell"/>
              </a:rPr>
              <a:t>a</a:t>
            </a:r>
            <a:r>
              <a:rPr sz="3500" b="1" spc="-14" dirty="0">
                <a:latin typeface="Rockwell"/>
                <a:cs typeface="Rockwell"/>
              </a:rPr>
              <a:t>n</a:t>
            </a:r>
            <a:r>
              <a:rPr sz="3500" b="1" dirty="0">
                <a:latin typeface="Rockwell"/>
                <a:cs typeface="Rockwell"/>
              </a:rPr>
              <a:t>g</a:t>
            </a:r>
            <a:r>
              <a:rPr sz="3500" b="1" spc="-4" dirty="0">
                <a:latin typeface="Rockwell"/>
                <a:cs typeface="Rockwell"/>
              </a:rPr>
              <a:t>k</a:t>
            </a:r>
            <a:r>
              <a:rPr sz="3500" b="1" dirty="0">
                <a:latin typeface="Rockwell"/>
                <a:cs typeface="Rockwell"/>
              </a:rPr>
              <a:t>at</a:t>
            </a:r>
            <a:r>
              <a:rPr sz="3500" b="1" spc="-178" dirty="0">
                <a:latin typeface="Rockwell"/>
                <a:cs typeface="Rockwell"/>
              </a:rPr>
              <a:t> </a:t>
            </a:r>
            <a:r>
              <a:rPr sz="3500" b="1" spc="-4" dirty="0">
                <a:latin typeface="Rockwell"/>
                <a:cs typeface="Rockwell"/>
              </a:rPr>
              <a:t>I</a:t>
            </a:r>
            <a:r>
              <a:rPr sz="3500" b="1" spc="-9" dirty="0">
                <a:latin typeface="Rockwell"/>
                <a:cs typeface="Rockwell"/>
              </a:rPr>
              <a:t>/</a:t>
            </a:r>
            <a:r>
              <a:rPr sz="3500" b="1" dirty="0">
                <a:latin typeface="Rockwell"/>
                <a:cs typeface="Rockwell"/>
              </a:rPr>
              <a:t>O</a:t>
            </a:r>
            <a:endParaRPr sz="3500">
              <a:latin typeface="Rockwell"/>
              <a:cs typeface="Rockwell"/>
            </a:endParaRPr>
          </a:p>
        </p:txBody>
      </p:sp>
      <p:sp>
        <p:nvSpPr>
          <p:cNvPr id="5" name="object 5"/>
          <p:cNvSpPr txBox="1"/>
          <p:nvPr/>
        </p:nvSpPr>
        <p:spPr>
          <a:xfrm>
            <a:off x="412750" y="2446338"/>
            <a:ext cx="200025" cy="2198687"/>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284"/>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430"/>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41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430"/>
              </a:spcBef>
              <a:spcAft>
                <a:spcPts val="0"/>
              </a:spcAft>
              <a:defRPr/>
            </a:pPr>
            <a:r>
              <a:rPr sz="2700" dirty="0">
                <a:latin typeface="Rockwell"/>
                <a:cs typeface="Rockwell"/>
              </a:rPr>
              <a:t>•</a:t>
            </a:r>
            <a:endParaRPr sz="2700">
              <a:latin typeface="Rockwell"/>
              <a:cs typeface="Rockwell"/>
            </a:endParaRPr>
          </a:p>
        </p:txBody>
      </p:sp>
      <p:sp>
        <p:nvSpPr>
          <p:cNvPr id="39941" name="object 4"/>
          <p:cNvSpPr txBox="1">
            <a:spLocks noChangeArrowheads="1"/>
          </p:cNvSpPr>
          <p:nvPr/>
        </p:nvSpPr>
        <p:spPr bwMode="auto">
          <a:xfrm>
            <a:off x="712788" y="2446338"/>
            <a:ext cx="6315075"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Perangkat untuk kebutuhan I/O</a:t>
            </a:r>
            <a:endParaRPr lang="en-US" altLang="id-ID" sz="2700">
              <a:latin typeface="Rockwell" panose="02060603020205020403" pitchFamily="18" charset="0"/>
            </a:endParaRPr>
          </a:p>
          <a:p>
            <a:pPr eaLnBrk="1" hangingPunct="1">
              <a:lnSpc>
                <a:spcPts val="3175"/>
              </a:lnSpc>
              <a:spcBef>
                <a:spcPts val="288"/>
              </a:spcBef>
            </a:pPr>
            <a:r>
              <a:rPr lang="en-US" altLang="id-ID" sz="2700">
                <a:latin typeface="Rockwell" panose="02060603020205020403" pitchFamily="18" charset="0"/>
              </a:rPr>
              <a:t>Besar data </a:t>
            </a:r>
            <a:r>
              <a:rPr lang="en-US" altLang="id-ID" sz="2700" i="1">
                <a:latin typeface="Rockwell" panose="02060603020205020403" pitchFamily="18" charset="0"/>
              </a:rPr>
              <a:t>throughput </a:t>
            </a:r>
            <a:r>
              <a:rPr lang="en-US" altLang="id-ID" sz="2700">
                <a:latin typeface="Rockwell" panose="02060603020205020403" pitchFamily="18" charset="0"/>
              </a:rPr>
              <a:t>yang dibutuhkan </a:t>
            </a:r>
          </a:p>
          <a:p>
            <a:pPr eaLnBrk="1" hangingPunct="1">
              <a:lnSpc>
                <a:spcPts val="3175"/>
              </a:lnSpc>
              <a:spcBef>
                <a:spcPts val="425"/>
              </a:spcBef>
            </a:pPr>
            <a:r>
              <a:rPr lang="en-US" altLang="id-ID" sz="2700">
                <a:latin typeface="Rockwell" panose="02060603020205020403" pitchFamily="18" charset="0"/>
              </a:rPr>
              <a:t>Dapat di</a:t>
            </a:r>
            <a:r>
              <a:rPr lang="en-US" altLang="id-ID" sz="2700" i="1">
                <a:latin typeface="Rockwell" panose="02060603020205020403" pitchFamily="18" charset="0"/>
              </a:rPr>
              <a:t>handle </a:t>
            </a:r>
            <a:r>
              <a:rPr lang="en-US" altLang="id-ID" sz="2700">
                <a:latin typeface="Rockwell" panose="02060603020205020403" pitchFamily="18" charset="0"/>
              </a:rPr>
              <a:t>oleh prosesor </a:t>
            </a:r>
          </a:p>
          <a:p>
            <a:pPr eaLnBrk="1" hangingPunct="1">
              <a:lnSpc>
                <a:spcPts val="3175"/>
              </a:lnSpc>
              <a:spcBef>
                <a:spcPts val="425"/>
              </a:spcBef>
            </a:pPr>
            <a:r>
              <a:rPr lang="en-US" altLang="id-ID" sz="2700">
                <a:latin typeface="Rockwell" panose="02060603020205020403" pitchFamily="18" charset="0"/>
              </a:rPr>
              <a:t>Permasalahan </a:t>
            </a:r>
            <a:r>
              <a:rPr lang="en-US" altLang="id-ID" sz="2700">
                <a:latin typeface="Wingdings" panose="05000000000000000000" pitchFamily="2" charset="2"/>
              </a:rPr>
              <a:t></a:t>
            </a:r>
            <a:r>
              <a:rPr lang="en-US" altLang="id-ID" sz="2700">
                <a:latin typeface="Times New Roman" panose="02020603050405020304" pitchFamily="18" charset="0"/>
                <a:cs typeface="Times New Roman" panose="02020603050405020304" pitchFamily="18" charset="0"/>
              </a:rPr>
              <a:t> </a:t>
            </a:r>
            <a:r>
              <a:rPr lang="en-US" altLang="id-ID" sz="2700">
                <a:latin typeface="Rockwell" panose="02060603020205020403" pitchFamily="18" charset="0"/>
              </a:rPr>
              <a:t>Perpindahan data</a:t>
            </a:r>
          </a:p>
          <a:p>
            <a:pPr eaLnBrk="1" hangingPunct="1">
              <a:lnSpc>
                <a:spcPct val="98000"/>
              </a:lnSpc>
              <a:spcBef>
                <a:spcPts val="425"/>
              </a:spcBef>
            </a:pPr>
            <a:r>
              <a:rPr lang="en-US" altLang="id-ID" sz="2700">
                <a:latin typeface="Rockwell" panose="02060603020205020403" pitchFamily="18" charset="0"/>
              </a:rPr>
              <a:t>Solusi:</a:t>
            </a:r>
          </a:p>
        </p:txBody>
      </p:sp>
      <p:sp>
        <p:nvSpPr>
          <p:cNvPr id="3" name="object 3"/>
          <p:cNvSpPr txBox="1"/>
          <p:nvPr/>
        </p:nvSpPr>
        <p:spPr>
          <a:xfrm>
            <a:off x="811213" y="4719638"/>
            <a:ext cx="228600" cy="1971675"/>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a:p>
            <a:pPr marL="12700" fontAlgn="auto">
              <a:lnSpc>
                <a:spcPct val="97859"/>
              </a:lnSpc>
              <a:spcBef>
                <a:spcPts val="218"/>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35"/>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50"/>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35"/>
              </a:spcBef>
              <a:spcAft>
                <a:spcPts val="0"/>
              </a:spcAft>
              <a:defRPr/>
            </a:pPr>
            <a:r>
              <a:rPr sz="2450" dirty="0">
                <a:latin typeface="Rockwell"/>
                <a:cs typeface="Rockwell"/>
              </a:rPr>
              <a:t>–</a:t>
            </a:r>
            <a:endParaRPr sz="2450">
              <a:latin typeface="Rockwell"/>
              <a:cs typeface="Rockwell"/>
            </a:endParaRPr>
          </a:p>
        </p:txBody>
      </p:sp>
      <p:sp>
        <p:nvSpPr>
          <p:cNvPr id="39943" name="object 2"/>
          <p:cNvSpPr txBox="1">
            <a:spLocks noChangeArrowheads="1"/>
          </p:cNvSpPr>
          <p:nvPr/>
        </p:nvSpPr>
        <p:spPr bwMode="auto">
          <a:xfrm>
            <a:off x="1060450" y="4719638"/>
            <a:ext cx="5313363"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625"/>
              </a:lnSpc>
              <a:spcBef>
                <a:spcPts val="125"/>
              </a:spcBef>
            </a:pPr>
            <a:r>
              <a:rPr lang="en-US" altLang="id-ID" sz="3600" baseline="1000">
                <a:latin typeface="Rockwell" panose="02060603020205020403" pitchFamily="18" charset="0"/>
              </a:rPr>
              <a:t>Caching</a:t>
            </a:r>
            <a:endParaRPr lang="en-US" altLang="id-ID" sz="2400">
              <a:latin typeface="Rockwell" panose="02060603020205020403" pitchFamily="18" charset="0"/>
            </a:endParaRPr>
          </a:p>
          <a:p>
            <a:pPr eaLnBrk="1" hangingPunct="1">
              <a:lnSpc>
                <a:spcPct val="98000"/>
              </a:lnSpc>
              <a:spcBef>
                <a:spcPts val="213"/>
              </a:spcBef>
            </a:pPr>
            <a:r>
              <a:rPr lang="en-US" altLang="id-ID" sz="2400">
                <a:latin typeface="Rockwell" panose="02060603020205020403" pitchFamily="18" charset="0"/>
              </a:rPr>
              <a:t>Buffering</a:t>
            </a:r>
          </a:p>
          <a:p>
            <a:pPr eaLnBrk="1" hangingPunct="1">
              <a:lnSpc>
                <a:spcPct val="98000"/>
              </a:lnSpc>
              <a:spcBef>
                <a:spcPts val="338"/>
              </a:spcBef>
            </a:pPr>
            <a:r>
              <a:rPr lang="en-US" altLang="id-ID" sz="2400">
                <a:latin typeface="Rockwell" panose="02060603020205020403" pitchFamily="18" charset="0"/>
              </a:rPr>
              <a:t>Higher-speed interconnection buses</a:t>
            </a:r>
          </a:p>
          <a:p>
            <a:pPr eaLnBrk="1" hangingPunct="1">
              <a:lnSpc>
                <a:spcPct val="98000"/>
              </a:lnSpc>
              <a:spcBef>
                <a:spcPts val="350"/>
              </a:spcBef>
            </a:pPr>
            <a:r>
              <a:rPr lang="en-US" altLang="id-ID" sz="2400">
                <a:latin typeface="Rockwell" panose="02060603020205020403" pitchFamily="18" charset="0"/>
              </a:rPr>
              <a:t>More elaborate bus structures</a:t>
            </a:r>
          </a:p>
          <a:p>
            <a:pPr eaLnBrk="1" hangingPunct="1">
              <a:lnSpc>
                <a:spcPct val="98000"/>
              </a:lnSpc>
              <a:spcBef>
                <a:spcPts val="338"/>
              </a:spcBef>
            </a:pPr>
            <a:r>
              <a:rPr lang="en-US" altLang="id-ID" sz="2400">
                <a:latin typeface="Rockwell" panose="02060603020205020403" pitchFamily="18" charset="0"/>
              </a:rPr>
              <a:t>Multiple-processor configurations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0963" name="object 3"/>
          <p:cNvSpPr>
            <a:spLocks noChangeArrowheads="1"/>
          </p:cNvSpPr>
          <p:nvPr/>
        </p:nvSpPr>
        <p:spPr bwMode="auto">
          <a:xfrm>
            <a:off x="1038225" y="2249488"/>
            <a:ext cx="7929563" cy="46704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207963" y="1289050"/>
            <a:ext cx="9715500"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P</a:t>
            </a:r>
            <a:r>
              <a:rPr sz="3900" b="1" dirty="0">
                <a:latin typeface="Rockwell"/>
                <a:cs typeface="Rockwell"/>
              </a:rPr>
              <a:t>e</a:t>
            </a:r>
            <a:r>
              <a:rPr sz="3900" b="1" spc="-4" dirty="0">
                <a:latin typeface="Rockwell"/>
                <a:cs typeface="Rockwell"/>
              </a:rPr>
              <a:t>r</a:t>
            </a:r>
            <a:r>
              <a:rPr sz="3900" b="1" dirty="0">
                <a:latin typeface="Rockwell"/>
                <a:cs typeface="Rockwell"/>
              </a:rPr>
              <a:t>b</a:t>
            </a:r>
            <a:r>
              <a:rPr sz="3900" b="1" spc="-4" dirty="0">
                <a:latin typeface="Rockwell"/>
                <a:cs typeface="Rockwell"/>
              </a:rPr>
              <a:t>a</a:t>
            </a:r>
            <a:r>
              <a:rPr sz="3900" b="1" dirty="0">
                <a:latin typeface="Rockwell"/>
                <a:cs typeface="Rockwell"/>
              </a:rPr>
              <a:t>nd</a:t>
            </a:r>
            <a:r>
              <a:rPr sz="3900" b="1" spc="-4" dirty="0">
                <a:latin typeface="Rockwell"/>
                <a:cs typeface="Rockwell"/>
              </a:rPr>
              <a:t>i</a:t>
            </a:r>
            <a:r>
              <a:rPr sz="3900" b="1" dirty="0">
                <a:latin typeface="Rockwell"/>
                <a:cs typeface="Rockwell"/>
              </a:rPr>
              <a:t>n</a:t>
            </a:r>
            <a:r>
              <a:rPr sz="3900" b="1" spc="-9" dirty="0">
                <a:latin typeface="Rockwell"/>
                <a:cs typeface="Rockwell"/>
              </a:rPr>
              <a:t>g</a:t>
            </a:r>
            <a:r>
              <a:rPr sz="3900" b="1" spc="-4" dirty="0">
                <a:latin typeface="Rockwell"/>
                <a:cs typeface="Rockwell"/>
              </a:rPr>
              <a:t>a</a:t>
            </a:r>
            <a:r>
              <a:rPr sz="3900" b="1" dirty="0">
                <a:latin typeface="Rockwell"/>
                <a:cs typeface="Rockwell"/>
              </a:rPr>
              <a:t>n</a:t>
            </a:r>
            <a:r>
              <a:rPr sz="3900" b="1" spc="-19" dirty="0">
                <a:latin typeface="Rockwell"/>
                <a:cs typeface="Rockwell"/>
              </a:rPr>
              <a:t> </a:t>
            </a:r>
            <a:r>
              <a:rPr sz="3900" b="1" dirty="0">
                <a:latin typeface="Rockwell"/>
                <a:cs typeface="Rockwell"/>
              </a:rPr>
              <a:t>L</a:t>
            </a:r>
            <a:r>
              <a:rPr sz="3900" b="1" spc="-4" dirty="0">
                <a:latin typeface="Rockwell"/>
                <a:cs typeface="Rockwell"/>
              </a:rPr>
              <a:t>aj</a:t>
            </a:r>
            <a:r>
              <a:rPr sz="3900" b="1" dirty="0">
                <a:latin typeface="Rockwell"/>
                <a:cs typeface="Rockwell"/>
              </a:rPr>
              <a:t>u </a:t>
            </a:r>
            <a:r>
              <a:rPr sz="3900" b="1" spc="-9" dirty="0">
                <a:latin typeface="Rockwell"/>
                <a:cs typeface="Rockwell"/>
              </a:rPr>
              <a:t>D</a:t>
            </a:r>
            <a:r>
              <a:rPr sz="3900" b="1" spc="-4" dirty="0">
                <a:latin typeface="Rockwell"/>
                <a:cs typeface="Rockwell"/>
              </a:rPr>
              <a:t>a</a:t>
            </a:r>
            <a:r>
              <a:rPr sz="3900" b="1" spc="-14" dirty="0">
                <a:latin typeface="Rockwell"/>
                <a:cs typeface="Rockwell"/>
              </a:rPr>
              <a:t>t</a:t>
            </a:r>
            <a:r>
              <a:rPr sz="3900" b="1" dirty="0">
                <a:latin typeface="Rockwell"/>
                <a:cs typeface="Rockwell"/>
              </a:rPr>
              <a:t>a </a:t>
            </a:r>
            <a:r>
              <a:rPr sz="3900" b="1" spc="-9" dirty="0">
                <a:latin typeface="Rockwell"/>
                <a:cs typeface="Rockwell"/>
              </a:rPr>
              <a:t>P</a:t>
            </a:r>
            <a:r>
              <a:rPr sz="3900" b="1" dirty="0">
                <a:latin typeface="Rockwell"/>
                <a:cs typeface="Rockwell"/>
              </a:rPr>
              <a:t>e</a:t>
            </a:r>
            <a:r>
              <a:rPr sz="3900" b="1" spc="-4" dirty="0">
                <a:latin typeface="Rockwell"/>
                <a:cs typeface="Rockwell"/>
              </a:rPr>
              <a:t>ra</a:t>
            </a:r>
            <a:r>
              <a:rPr sz="3900" b="1" dirty="0">
                <a:latin typeface="Rockwell"/>
                <a:cs typeface="Rockwell"/>
              </a:rPr>
              <a:t>ng</a:t>
            </a:r>
            <a:r>
              <a:rPr sz="3900" b="1" spc="-9" dirty="0">
                <a:latin typeface="Rockwell"/>
                <a:cs typeface="Rockwell"/>
              </a:rPr>
              <a:t>k</a:t>
            </a:r>
            <a:r>
              <a:rPr sz="3900" b="1" spc="-4" dirty="0">
                <a:latin typeface="Rockwell"/>
                <a:cs typeface="Rockwell"/>
              </a:rPr>
              <a:t>a</a:t>
            </a:r>
            <a:r>
              <a:rPr sz="3900" b="1" dirty="0">
                <a:latin typeface="Rockwell"/>
                <a:cs typeface="Rockwell"/>
              </a:rPr>
              <a:t>t </a:t>
            </a:r>
            <a:r>
              <a:rPr sz="3900" b="1" spc="-4" dirty="0">
                <a:latin typeface="Rockwell"/>
                <a:cs typeface="Rockwell"/>
              </a:rPr>
              <a:t>I</a:t>
            </a:r>
            <a:r>
              <a:rPr sz="3900" b="1" dirty="0">
                <a:latin typeface="Rockwell"/>
                <a:cs typeface="Rockwell"/>
              </a:rPr>
              <a:t>/O</a:t>
            </a:r>
            <a:endParaRPr sz="3900">
              <a:latin typeface="Rockwell"/>
              <a:cs typeface="Rockwe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5"/>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 name="object 4"/>
          <p:cNvSpPr txBox="1"/>
          <p:nvPr/>
        </p:nvSpPr>
        <p:spPr>
          <a:xfrm>
            <a:off x="2065338" y="1287463"/>
            <a:ext cx="6003925" cy="523875"/>
          </a:xfrm>
          <a:prstGeom prst="rect">
            <a:avLst/>
          </a:prstGeom>
        </p:spPr>
        <p:txBody>
          <a:bodyPr lIns="0" tIns="0" rIns="0" bIns="0"/>
          <a:lstStyle/>
          <a:p>
            <a:pPr marL="12700" fontAlgn="auto">
              <a:lnSpc>
                <a:spcPts val="4130"/>
              </a:lnSpc>
              <a:spcBef>
                <a:spcPts val="206"/>
              </a:spcBef>
              <a:spcAft>
                <a:spcPts val="0"/>
              </a:spcAft>
              <a:defRPr/>
            </a:pPr>
            <a:r>
              <a:rPr sz="3900" b="1" dirty="0">
                <a:latin typeface="Rockwell"/>
                <a:cs typeface="Rockwell"/>
              </a:rPr>
              <a:t>Ku</a:t>
            </a:r>
            <a:r>
              <a:rPr sz="3900" b="1" spc="-9" dirty="0">
                <a:latin typeface="Rockwell"/>
                <a:cs typeface="Rockwell"/>
              </a:rPr>
              <a:t>n</a:t>
            </a:r>
            <a:r>
              <a:rPr sz="3900" b="1" dirty="0">
                <a:latin typeface="Rockwell"/>
                <a:cs typeface="Rockwell"/>
              </a:rPr>
              <a:t>ci </a:t>
            </a:r>
            <a:r>
              <a:rPr sz="3900" b="1" dirty="0">
                <a:latin typeface="Wingdings"/>
                <a:cs typeface="Wingdings"/>
              </a:rPr>
              <a:t></a:t>
            </a:r>
            <a:r>
              <a:rPr sz="3900" b="1" dirty="0">
                <a:latin typeface="Times New Roman"/>
                <a:cs typeface="Times New Roman"/>
              </a:rPr>
              <a:t> </a:t>
            </a:r>
            <a:r>
              <a:rPr sz="3900" b="1" dirty="0">
                <a:latin typeface="Rockwell"/>
                <a:cs typeface="Rockwell"/>
              </a:rPr>
              <a:t>K</a:t>
            </a:r>
            <a:r>
              <a:rPr sz="3900" b="1" spc="-9" dirty="0">
                <a:latin typeface="Rockwell"/>
                <a:cs typeface="Rockwell"/>
              </a:rPr>
              <a:t>e</a:t>
            </a:r>
            <a:r>
              <a:rPr sz="3900" b="1" spc="-4" dirty="0">
                <a:latin typeface="Rockwell"/>
                <a:cs typeface="Rockwell"/>
              </a:rPr>
              <a:t>s</a:t>
            </a:r>
            <a:r>
              <a:rPr sz="3900" b="1" dirty="0">
                <a:latin typeface="Rockwell"/>
                <a:cs typeface="Rockwell"/>
              </a:rPr>
              <a:t>e</a:t>
            </a:r>
            <a:r>
              <a:rPr sz="3900" b="1" spc="-4" dirty="0">
                <a:latin typeface="Rockwell"/>
                <a:cs typeface="Rockwell"/>
              </a:rPr>
              <a:t>im</a:t>
            </a:r>
            <a:r>
              <a:rPr sz="3900" b="1" dirty="0">
                <a:latin typeface="Rockwell"/>
                <a:cs typeface="Rockwell"/>
              </a:rPr>
              <a:t>b</a:t>
            </a:r>
            <a:r>
              <a:rPr sz="3900" b="1" spc="-4" dirty="0">
                <a:latin typeface="Rockwell"/>
                <a:cs typeface="Rockwell"/>
              </a:rPr>
              <a:t>a</a:t>
            </a:r>
            <a:r>
              <a:rPr sz="3900" b="1" dirty="0">
                <a:latin typeface="Rockwell"/>
                <a:cs typeface="Rockwell"/>
              </a:rPr>
              <a:t>ng</a:t>
            </a:r>
            <a:r>
              <a:rPr sz="3900" b="1" spc="-4" dirty="0">
                <a:latin typeface="Rockwell"/>
                <a:cs typeface="Rockwell"/>
              </a:rPr>
              <a:t>a</a:t>
            </a:r>
            <a:r>
              <a:rPr sz="3900" b="1" dirty="0">
                <a:latin typeface="Rockwell"/>
                <a:cs typeface="Rockwell"/>
              </a:rPr>
              <a:t>n</a:t>
            </a:r>
            <a:endParaRPr sz="3900">
              <a:latin typeface="Rockwell"/>
              <a:cs typeface="Rockwell"/>
            </a:endParaRPr>
          </a:p>
        </p:txBody>
      </p:sp>
      <p:sp>
        <p:nvSpPr>
          <p:cNvPr id="3" name="object 3"/>
          <p:cNvSpPr txBox="1"/>
          <p:nvPr/>
        </p:nvSpPr>
        <p:spPr>
          <a:xfrm>
            <a:off x="582613" y="2552700"/>
            <a:ext cx="236537" cy="2243138"/>
          </a:xfrm>
          <a:prstGeom prst="rect">
            <a:avLst/>
          </a:prstGeom>
        </p:spPr>
        <p:txBody>
          <a:bodyPr lIns="0" tIns="0" rIns="0" bIns="0"/>
          <a:lstStyle/>
          <a:p>
            <a:pPr marL="12700" fontAlgn="auto">
              <a:lnSpc>
                <a:spcPts val="3490"/>
              </a:lnSpc>
              <a:spcBef>
                <a:spcPts val="174"/>
              </a:spcBef>
              <a:spcAft>
                <a:spcPts val="0"/>
              </a:spcAft>
              <a:defRPr/>
            </a:pPr>
            <a:r>
              <a:rPr sz="3250" dirty="0">
                <a:latin typeface="Rockwell"/>
                <a:cs typeface="Rockwell"/>
              </a:rPr>
              <a:t>•</a:t>
            </a:r>
            <a:endParaRPr sz="3250">
              <a:latin typeface="Rockwell"/>
              <a:cs typeface="Rockwell"/>
            </a:endParaRPr>
          </a:p>
          <a:p>
            <a:pPr marL="12700" fontAlgn="auto">
              <a:lnSpc>
                <a:spcPct val="97859"/>
              </a:lnSpc>
              <a:spcBef>
                <a:spcPts val="724"/>
              </a:spcBef>
              <a:spcAft>
                <a:spcPts val="0"/>
              </a:spcAft>
              <a:defRPr/>
            </a:pPr>
            <a:r>
              <a:rPr sz="3250" dirty="0">
                <a:latin typeface="Rockwell"/>
                <a:cs typeface="Rockwell"/>
              </a:rPr>
              <a:t>•</a:t>
            </a:r>
            <a:endParaRPr sz="3250">
              <a:latin typeface="Rockwell"/>
              <a:cs typeface="Rockwell"/>
            </a:endParaRPr>
          </a:p>
          <a:p>
            <a:pPr marL="12700" fontAlgn="auto">
              <a:lnSpc>
                <a:spcPct val="97859"/>
              </a:lnSpc>
              <a:spcBef>
                <a:spcPts val="911"/>
              </a:spcBef>
              <a:spcAft>
                <a:spcPts val="0"/>
              </a:spcAft>
              <a:defRPr/>
            </a:pPr>
            <a:r>
              <a:rPr sz="3250" dirty="0">
                <a:latin typeface="Rockwell"/>
                <a:cs typeface="Rockwell"/>
              </a:rPr>
              <a:t>•</a:t>
            </a:r>
            <a:endParaRPr sz="3250">
              <a:latin typeface="Rockwell"/>
              <a:cs typeface="Rockwell"/>
            </a:endParaRPr>
          </a:p>
          <a:p>
            <a:pPr marL="12700" fontAlgn="auto">
              <a:lnSpc>
                <a:spcPts val="3815"/>
              </a:lnSpc>
              <a:spcBef>
                <a:spcPts val="1102"/>
              </a:spcBef>
              <a:spcAft>
                <a:spcPts val="0"/>
              </a:spcAft>
              <a:defRPr/>
            </a:pPr>
            <a:r>
              <a:rPr sz="3250" dirty="0">
                <a:latin typeface="Rockwell"/>
                <a:cs typeface="Rockwell"/>
              </a:rPr>
              <a:t>•</a:t>
            </a:r>
            <a:endParaRPr sz="3250">
              <a:latin typeface="Rockwell"/>
              <a:cs typeface="Rockwell"/>
            </a:endParaRPr>
          </a:p>
        </p:txBody>
      </p:sp>
      <p:sp>
        <p:nvSpPr>
          <p:cNvPr id="41989" name="object 2"/>
          <p:cNvSpPr txBox="1">
            <a:spLocks noChangeArrowheads="1"/>
          </p:cNvSpPr>
          <p:nvPr/>
        </p:nvSpPr>
        <p:spPr bwMode="auto">
          <a:xfrm>
            <a:off x="882650" y="2552700"/>
            <a:ext cx="3979863"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488"/>
              </a:lnSpc>
              <a:spcBef>
                <a:spcPts val="175"/>
              </a:spcBef>
            </a:pPr>
            <a:r>
              <a:rPr lang="en-US" altLang="id-ID" sz="3200">
                <a:latin typeface="Rockwell" panose="02060603020205020403" pitchFamily="18" charset="0"/>
              </a:rPr>
              <a:t>Komponen prosesor</a:t>
            </a:r>
          </a:p>
          <a:p>
            <a:pPr eaLnBrk="1" hangingPunct="1">
              <a:lnSpc>
                <a:spcPts val="4725"/>
              </a:lnSpc>
              <a:spcBef>
                <a:spcPts val="250"/>
              </a:spcBef>
            </a:pPr>
            <a:r>
              <a:rPr lang="en-US" altLang="id-ID" sz="3200">
                <a:latin typeface="Rockwell" panose="02060603020205020403" pitchFamily="18" charset="0"/>
              </a:rPr>
              <a:t>Memori Perangkat I/O Struktur koneksi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bject 5"/>
          <p:cNvSpPr txBox="1">
            <a:spLocks noChangeArrowheads="1"/>
          </p:cNvSpPr>
          <p:nvPr/>
        </p:nvSpPr>
        <p:spPr bwMode="auto">
          <a:xfrm>
            <a:off x="358775" y="1916113"/>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43011" name="object 4"/>
          <p:cNvSpPr txBox="1">
            <a:spLocks noChangeArrowheads="1"/>
          </p:cNvSpPr>
          <p:nvPr/>
        </p:nvSpPr>
        <p:spPr bwMode="auto">
          <a:xfrm>
            <a:off x="658813" y="1916113"/>
            <a:ext cx="8426450" cy="485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Meningkatkan kecepatan prosesor</a:t>
            </a:r>
          </a:p>
          <a:p>
            <a:pPr eaLnBrk="1" hangingPunct="1">
              <a:lnSpc>
                <a:spcPct val="98000"/>
              </a:lnSpc>
              <a:spcBef>
                <a:spcPts val="263"/>
              </a:spcBef>
            </a:pPr>
            <a:r>
              <a:rPr lang="en-US" altLang="id-ID" sz="2700">
                <a:latin typeface="Rockwell" panose="02060603020205020403" pitchFamily="18" charset="0"/>
              </a:rPr>
              <a:t>– Ukuran gerbang logika (IC) yang lebih kecil</a:t>
            </a:r>
          </a:p>
          <a:p>
            <a:pPr eaLnBrk="1" hangingPunct="1">
              <a:lnSpc>
                <a:spcPts val="2713"/>
              </a:lnSpc>
              <a:spcBef>
                <a:spcPts val="725"/>
              </a:spcBef>
            </a:pPr>
            <a:r>
              <a:rPr lang="en-US" altLang="id-ID" sz="2500">
                <a:latin typeface="Rockwell" panose="02060603020205020403" pitchFamily="18" charset="0"/>
              </a:rPr>
              <a:t>• Lebih banyak gate, dikemas lebih rapat, menambah clock rate</a:t>
            </a:r>
          </a:p>
          <a:p>
            <a:pPr eaLnBrk="1" hangingPunct="1">
              <a:lnSpc>
                <a:spcPct val="98000"/>
              </a:lnSpc>
              <a:spcBef>
                <a:spcPts val="275"/>
              </a:spcBef>
            </a:pPr>
            <a:r>
              <a:rPr lang="en-US" altLang="id-ID" sz="2500">
                <a:latin typeface="Rockwell" panose="02060603020205020403" pitchFamily="18" charset="0"/>
              </a:rPr>
              <a:t>• Waktu propagasi untuk sinyal berkurang</a:t>
            </a:r>
          </a:p>
          <a:p>
            <a:pPr eaLnBrk="1" hangingPunct="1">
              <a:lnSpc>
                <a:spcPct val="98000"/>
              </a:lnSpc>
              <a:spcBef>
                <a:spcPts val="450"/>
              </a:spcBef>
            </a:pPr>
            <a:r>
              <a:rPr lang="en-US" altLang="id-ID" sz="3000">
                <a:latin typeface="Rockwell" panose="02060603020205020403" pitchFamily="18" charset="0"/>
              </a:rPr>
              <a:t>Menambah ukuran dan kecepatan cache</a:t>
            </a:r>
          </a:p>
          <a:p>
            <a:pPr eaLnBrk="1" hangingPunct="1">
              <a:lnSpc>
                <a:spcPct val="98000"/>
              </a:lnSpc>
              <a:spcBef>
                <a:spcPts val="425"/>
              </a:spcBef>
            </a:pPr>
            <a:r>
              <a:rPr lang="en-US" altLang="id-ID" sz="2700">
                <a:latin typeface="Rockwell" panose="02060603020205020403" pitchFamily="18" charset="0"/>
              </a:rPr>
              <a:t>– Diperuntuk bagi prosesor</a:t>
            </a:r>
          </a:p>
          <a:p>
            <a:pPr eaLnBrk="1" hangingPunct="1">
              <a:lnSpc>
                <a:spcPct val="98000"/>
              </a:lnSpc>
              <a:spcBef>
                <a:spcPts val="375"/>
              </a:spcBef>
            </a:pPr>
            <a:r>
              <a:rPr lang="en-US" altLang="id-ID" sz="2500">
                <a:latin typeface="Rockwell" panose="02060603020205020403" pitchFamily="18" charset="0"/>
              </a:rPr>
              <a:t>• Waktu akses cache turun secara signifikan</a:t>
            </a:r>
          </a:p>
          <a:p>
            <a:pPr eaLnBrk="1" hangingPunct="1">
              <a:lnSpc>
                <a:spcPct val="98000"/>
              </a:lnSpc>
              <a:spcBef>
                <a:spcPts val="450"/>
              </a:spcBef>
            </a:pPr>
            <a:r>
              <a:rPr lang="en-US" altLang="id-ID" sz="3000">
                <a:latin typeface="Rockwell" panose="02060603020205020403" pitchFamily="18" charset="0"/>
              </a:rPr>
              <a:t>Perubahan organisasi dan arsitektur prosesor</a:t>
            </a:r>
          </a:p>
          <a:p>
            <a:pPr eaLnBrk="1" hangingPunct="1">
              <a:lnSpc>
                <a:spcPct val="98000"/>
              </a:lnSpc>
              <a:spcBef>
                <a:spcPts val="425"/>
              </a:spcBef>
            </a:pPr>
            <a:r>
              <a:rPr lang="en-US" altLang="id-ID" sz="2700">
                <a:latin typeface="Rockwell" panose="02060603020205020403" pitchFamily="18" charset="0"/>
              </a:rPr>
              <a:t>– Meningkatkan kecepatan eksekusi</a:t>
            </a:r>
          </a:p>
          <a:p>
            <a:pPr eaLnBrk="1" hangingPunct="1">
              <a:lnSpc>
                <a:spcPct val="98000"/>
              </a:lnSpc>
              <a:spcBef>
                <a:spcPts val="425"/>
              </a:spcBef>
            </a:pPr>
            <a:r>
              <a:rPr lang="en-US" altLang="id-ID" sz="2700">
                <a:latin typeface="Rockwell" panose="02060603020205020403" pitchFamily="18" charset="0"/>
              </a:rPr>
              <a:t>– Parallel</a:t>
            </a:r>
          </a:p>
        </p:txBody>
      </p:sp>
      <p:sp>
        <p:nvSpPr>
          <p:cNvPr id="43012" name="object 3"/>
          <p:cNvSpPr txBox="1">
            <a:spLocks noChangeArrowheads="1"/>
          </p:cNvSpPr>
          <p:nvPr/>
        </p:nvSpPr>
        <p:spPr bwMode="auto">
          <a:xfrm>
            <a:off x="358775" y="4065588"/>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43013" name="object 2"/>
          <p:cNvSpPr txBox="1">
            <a:spLocks noChangeArrowheads="1"/>
          </p:cNvSpPr>
          <p:nvPr/>
        </p:nvSpPr>
        <p:spPr bwMode="auto">
          <a:xfrm>
            <a:off x="358775" y="5446713"/>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bject 61"/>
          <p:cNvSpPr txBox="1">
            <a:spLocks noChangeArrowheads="1"/>
          </p:cNvSpPr>
          <p:nvPr/>
        </p:nvSpPr>
        <p:spPr bwMode="auto">
          <a:xfrm>
            <a:off x="1239838" y="2230438"/>
            <a:ext cx="862330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572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950"/>
              </a:lnSpc>
              <a:spcBef>
                <a:spcPts val="100"/>
              </a:spcBef>
            </a:pPr>
            <a:r>
              <a:rPr lang="en-US" altLang="id-ID" sz="10800" baseline="-34000">
                <a:solidFill>
                  <a:srgbClr val="707070"/>
                </a:solidFill>
              </a:rPr>
              <a:t>- </a:t>
            </a:r>
            <a:r>
              <a:rPr lang="en-US" altLang="id-ID" sz="1300" baseline="-142000">
                <a:solidFill>
                  <a:srgbClr val="3B3B3B"/>
                </a:solidFill>
              </a:rPr>
              <a:t>Impr</a:t>
            </a:r>
            <a:r>
              <a:rPr lang="en-US" altLang="id-ID" sz="1300" baseline="-142000">
                <a:solidFill>
                  <a:srgbClr val="545454"/>
                </a:solidFill>
              </a:rPr>
              <a:t>o</a:t>
            </a:r>
            <a:r>
              <a:rPr lang="en-US" altLang="id-ID" sz="1300" baseline="-142000">
                <a:solidFill>
                  <a:srgbClr val="3B3B3B"/>
                </a:solidFill>
              </a:rPr>
              <a:t>v</a:t>
            </a:r>
            <a:r>
              <a:rPr lang="en-US" altLang="id-ID" sz="1300" baseline="-142000">
                <a:solidFill>
                  <a:srgbClr val="545454"/>
                </a:solidFill>
              </a:rPr>
              <a:t>e</a:t>
            </a:r>
            <a:r>
              <a:rPr lang="en-US" altLang="id-ID" sz="1300" baseline="-142000">
                <a:solidFill>
                  <a:srgbClr val="3B3B3B"/>
                </a:solidFill>
              </a:rPr>
              <a:t>m</a:t>
            </a:r>
            <a:r>
              <a:rPr lang="en-US" altLang="id-ID" sz="1300" baseline="-142000">
                <a:solidFill>
                  <a:srgbClr val="545454"/>
                </a:solidFill>
              </a:rPr>
              <a:t>e</a:t>
            </a:r>
            <a:r>
              <a:rPr lang="en-US" altLang="id-ID" sz="1300" baseline="-142000">
                <a:solidFill>
                  <a:srgbClr val="3B3B3B"/>
                </a:solidFill>
              </a:rPr>
              <a:t>nt</a:t>
            </a:r>
            <a:r>
              <a:rPr lang="en-US" altLang="id-ID" sz="1300" baseline="-142000">
                <a:solidFill>
                  <a:srgbClr val="545454"/>
                </a:solidFill>
              </a:rPr>
              <a:t>s    in</a:t>
            </a:r>
            <a:endParaRPr lang="en-US" altLang="id-ID" sz="900"/>
          </a:p>
          <a:p>
            <a:pPr eaLnBrk="1" hangingPunct="1">
              <a:lnSpc>
                <a:spcPts val="475"/>
              </a:lnSpc>
            </a:pPr>
            <a:r>
              <a:rPr lang="en-US" altLang="id-ID" sz="1300" baseline="6000">
                <a:solidFill>
                  <a:srgbClr val="3B3B3B"/>
                </a:solidFill>
              </a:rPr>
              <a:t>Long</a:t>
            </a:r>
            <a:r>
              <a:rPr lang="en-US" altLang="id-ID" sz="1300" baseline="6000">
                <a:solidFill>
                  <a:srgbClr val="545454"/>
                </a:solidFill>
              </a:rPr>
              <a:t>er    </a:t>
            </a:r>
            <a:r>
              <a:rPr lang="en-US" altLang="id-ID" sz="1300" baseline="6000">
                <a:solidFill>
                  <a:srgbClr val="3B3B3B"/>
                </a:solidFill>
              </a:rPr>
              <a:t>pipel</a:t>
            </a:r>
            <a:r>
              <a:rPr lang="en-US" altLang="id-ID" sz="1300" baseline="6000">
                <a:solidFill>
                  <a:srgbClr val="181818"/>
                </a:solidFill>
              </a:rPr>
              <a:t>i</a:t>
            </a:r>
            <a:r>
              <a:rPr lang="en-US" altLang="id-ID" sz="1300" baseline="6000">
                <a:solidFill>
                  <a:srgbClr val="3B3B3B"/>
                </a:solidFill>
              </a:rPr>
              <a:t>n</a:t>
            </a:r>
            <a:r>
              <a:rPr lang="en-US" altLang="id-ID" sz="1300" baseline="6000">
                <a:solidFill>
                  <a:srgbClr val="545454"/>
                </a:solidFill>
              </a:rPr>
              <a:t>e</a:t>
            </a:r>
            <a:r>
              <a:rPr lang="en-US" altLang="id-ID" sz="1300" baseline="6000">
                <a:solidFill>
                  <a:srgbClr val="878787"/>
                </a:solidFill>
              </a:rPr>
              <a:t>,</a:t>
            </a:r>
            <a:endParaRPr lang="en-US" altLang="id-ID" sz="900"/>
          </a:p>
          <a:p>
            <a:pPr eaLnBrk="1" hangingPunct="1">
              <a:lnSpc>
                <a:spcPts val="1538"/>
              </a:lnSpc>
            </a:pPr>
            <a:r>
              <a:rPr lang="en-US" altLang="id-ID" sz="900">
                <a:solidFill>
                  <a:srgbClr val="3B3B3B"/>
                </a:solidFill>
              </a:rPr>
              <a:t>d</a:t>
            </a:r>
            <a:r>
              <a:rPr lang="en-US" altLang="id-ID" sz="900">
                <a:solidFill>
                  <a:srgbClr val="545454"/>
                </a:solidFill>
              </a:rPr>
              <a:t>o</a:t>
            </a:r>
            <a:r>
              <a:rPr lang="en-US" altLang="id-ID" sz="900">
                <a:solidFill>
                  <a:srgbClr val="3B3B3B"/>
                </a:solidFill>
              </a:rPr>
              <a:t>ubl</a:t>
            </a:r>
            <a:r>
              <a:rPr lang="en-US" altLang="id-ID" sz="900">
                <a:solidFill>
                  <a:srgbClr val="545454"/>
                </a:solidFill>
              </a:rPr>
              <a:t>e</a:t>
            </a:r>
            <a:r>
              <a:rPr lang="en-US" altLang="id-ID" sz="900">
                <a:solidFill>
                  <a:srgbClr val="878787"/>
                </a:solidFill>
              </a:rPr>
              <a:t>-</a:t>
            </a:r>
            <a:r>
              <a:rPr lang="en-US" altLang="id-ID" sz="900">
                <a:solidFill>
                  <a:srgbClr val="545454"/>
                </a:solidFill>
              </a:rPr>
              <a:t>s</a:t>
            </a:r>
            <a:r>
              <a:rPr lang="en-US" altLang="id-ID" sz="900">
                <a:solidFill>
                  <a:srgbClr val="3B3B3B"/>
                </a:solidFill>
              </a:rPr>
              <a:t>p</a:t>
            </a:r>
            <a:r>
              <a:rPr lang="en-US" altLang="id-ID" sz="900">
                <a:solidFill>
                  <a:srgbClr val="545454"/>
                </a:solidFill>
              </a:rPr>
              <a:t>ee</a:t>
            </a:r>
            <a:r>
              <a:rPr lang="en-US" altLang="id-ID" sz="900">
                <a:solidFill>
                  <a:srgbClr val="3B3B3B"/>
                </a:solidFill>
              </a:rPr>
              <a:t>d </a:t>
            </a:r>
            <a:r>
              <a:rPr lang="en-US" altLang="id-ID" sz="900">
                <a:solidFill>
                  <a:srgbClr val="545454"/>
                </a:solidFill>
              </a:rPr>
              <a:t>c</a:t>
            </a:r>
            <a:r>
              <a:rPr lang="en-US" altLang="id-ID" sz="900">
                <a:solidFill>
                  <a:srgbClr val="3B3B3B"/>
                </a:solidFill>
              </a:rPr>
              <a:t>h</a:t>
            </a:r>
            <a:r>
              <a:rPr lang="en-US" altLang="id-ID" sz="900">
                <a:solidFill>
                  <a:srgbClr val="545454"/>
                </a:solidFill>
              </a:rPr>
              <a:t>i</a:t>
            </a:r>
            <a:r>
              <a:rPr lang="en-US" altLang="id-ID" sz="900">
                <a:solidFill>
                  <a:srgbClr val="3B3B3B"/>
                </a:solidFill>
              </a:rPr>
              <a:t>p    </a:t>
            </a:r>
            <a:r>
              <a:rPr lang="en-US" altLang="id-ID" sz="900">
                <a:solidFill>
                  <a:srgbClr val="545454"/>
                </a:solidFill>
              </a:rPr>
              <a:t>arc</a:t>
            </a:r>
            <a:r>
              <a:rPr lang="en-US" altLang="id-ID" sz="900">
                <a:solidFill>
                  <a:srgbClr val="3B3B3B"/>
                </a:solidFill>
              </a:rPr>
              <a:t>h</a:t>
            </a:r>
            <a:r>
              <a:rPr lang="en-US" altLang="id-ID" sz="900">
                <a:solidFill>
                  <a:srgbClr val="545454"/>
                </a:solidFill>
              </a:rPr>
              <a:t>i</a:t>
            </a:r>
            <a:r>
              <a:rPr lang="en-US" altLang="id-ID" sz="900">
                <a:solidFill>
                  <a:srgbClr val="3B3B3B"/>
                </a:solidFill>
              </a:rPr>
              <a:t>t</a:t>
            </a:r>
            <a:r>
              <a:rPr lang="en-US" altLang="id-ID" sz="900">
                <a:solidFill>
                  <a:srgbClr val="545454"/>
                </a:solidFill>
              </a:rPr>
              <a:t>ec</a:t>
            </a:r>
            <a:r>
              <a:rPr lang="en-US" altLang="id-ID" sz="900">
                <a:solidFill>
                  <a:srgbClr val="3B3B3B"/>
                </a:solidFill>
              </a:rPr>
              <a:t>tur</a:t>
            </a:r>
            <a:r>
              <a:rPr lang="en-US" altLang="id-ID" sz="900">
                <a:solidFill>
                  <a:srgbClr val="545454"/>
                </a:solidFill>
              </a:rPr>
              <a:t>e                                                                                                                     </a:t>
            </a:r>
            <a:r>
              <a:rPr lang="en-US" altLang="id-ID" sz="1300" baseline="32000">
                <a:solidFill>
                  <a:srgbClr val="3B3B3B"/>
                </a:solidFill>
              </a:rPr>
              <a:t>arithm</a:t>
            </a:r>
            <a:r>
              <a:rPr lang="en-US" altLang="id-ID" sz="1300" baseline="32000">
                <a:solidFill>
                  <a:srgbClr val="545454"/>
                </a:solidFill>
              </a:rPr>
              <a:t>etic</a:t>
            </a:r>
            <a:endParaRPr lang="en-US" altLang="id-ID" sz="900"/>
          </a:p>
          <a:p>
            <a:pPr eaLnBrk="1" hangingPunct="1">
              <a:lnSpc>
                <a:spcPts val="1800"/>
              </a:lnSpc>
              <a:spcBef>
                <a:spcPts val="988"/>
              </a:spcBef>
            </a:pPr>
            <a:r>
              <a:rPr lang="en-US" altLang="id-ID" sz="3000" baseline="-14000">
                <a:solidFill>
                  <a:srgbClr val="545454"/>
                </a:solidFill>
                <a:latin typeface="Times New Roman" panose="02020603050405020304" pitchFamily="18" charset="0"/>
                <a:cs typeface="Times New Roman" panose="02020603050405020304" pitchFamily="18" charset="0"/>
              </a:rPr>
              <a:t>D 		</a:t>
            </a:r>
            <a:r>
              <a:rPr lang="en-US" altLang="id-ID" sz="900">
                <a:solidFill>
                  <a:srgbClr val="3B3B3B"/>
                </a:solidFill>
              </a:rPr>
              <a:t>In</a:t>
            </a:r>
            <a:r>
              <a:rPr lang="en-US" altLang="id-ID" sz="900">
                <a:solidFill>
                  <a:srgbClr val="545454"/>
                </a:solidFill>
              </a:rPr>
              <a:t>c</a:t>
            </a:r>
            <a:r>
              <a:rPr lang="en-US" altLang="id-ID" sz="900">
                <a:solidFill>
                  <a:srgbClr val="3B3B3B"/>
                </a:solidFill>
              </a:rPr>
              <a:t>r</a:t>
            </a:r>
            <a:r>
              <a:rPr lang="en-US" altLang="id-ID" sz="900">
                <a:solidFill>
                  <a:srgbClr val="545454"/>
                </a:solidFill>
              </a:rPr>
              <a:t>eases       i</a:t>
            </a:r>
            <a:r>
              <a:rPr lang="en-US" altLang="id-ID" sz="900">
                <a:solidFill>
                  <a:srgbClr val="3B3B3B"/>
                </a:solidFill>
              </a:rPr>
              <a:t>n                                                                                                </a:t>
            </a:r>
            <a:r>
              <a:rPr lang="en-US" altLang="id-ID" sz="1300" baseline="-10000">
                <a:solidFill>
                  <a:srgbClr val="545454"/>
                </a:solidFill>
              </a:rPr>
              <a:t>F</a:t>
            </a:r>
            <a:r>
              <a:rPr lang="en-US" altLang="id-ID" sz="1300" baseline="-10000">
                <a:solidFill>
                  <a:srgbClr val="3B3B3B"/>
                </a:solidFill>
              </a:rPr>
              <a:t>ull</a:t>
            </a:r>
            <a:r>
              <a:rPr lang="en-US" altLang="id-ID" sz="1300" baseline="-10000">
                <a:solidFill>
                  <a:srgbClr val="878787"/>
                </a:solidFill>
              </a:rPr>
              <a:t>-</a:t>
            </a:r>
            <a:r>
              <a:rPr lang="en-US" altLang="id-ID" sz="1300" baseline="-10000">
                <a:solidFill>
                  <a:srgbClr val="545454"/>
                </a:solidFill>
              </a:rPr>
              <a:t>s</a:t>
            </a:r>
            <a:r>
              <a:rPr lang="en-US" altLang="id-ID" sz="1300" baseline="-10000">
                <a:solidFill>
                  <a:srgbClr val="3B3B3B"/>
                </a:solidFill>
              </a:rPr>
              <a:t>p</a:t>
            </a:r>
            <a:r>
              <a:rPr lang="en-US" altLang="id-ID" sz="1300" baseline="-10000">
                <a:solidFill>
                  <a:srgbClr val="545454"/>
                </a:solidFill>
              </a:rPr>
              <a:t>ee</a:t>
            </a:r>
            <a:r>
              <a:rPr lang="en-US" altLang="id-ID" sz="1300" baseline="-10000">
                <a:solidFill>
                  <a:srgbClr val="3B3B3B"/>
                </a:solidFill>
              </a:rPr>
              <a:t>d </a:t>
            </a:r>
            <a:endParaRPr lang="en-US" altLang="id-ID" sz="900"/>
          </a:p>
          <a:p>
            <a:pPr eaLnBrk="1" hangingPunct="1">
              <a:lnSpc>
                <a:spcPts val="1188"/>
              </a:lnSpc>
            </a:pPr>
            <a:r>
              <a:rPr lang="en-US" altLang="id-ID" sz="1300" baseline="10000">
                <a:solidFill>
                  <a:srgbClr val="545454"/>
                </a:solidFill>
              </a:rPr>
              <a:t>c</a:t>
            </a:r>
            <a:r>
              <a:rPr lang="en-US" altLang="id-ID" sz="1300" baseline="10000">
                <a:solidFill>
                  <a:srgbClr val="282828"/>
                </a:solidFill>
              </a:rPr>
              <a:t>l</a:t>
            </a:r>
            <a:r>
              <a:rPr lang="en-US" altLang="id-ID" sz="1300" baseline="10000">
                <a:solidFill>
                  <a:srgbClr val="545454"/>
                </a:solidFill>
              </a:rPr>
              <a:t>oc</a:t>
            </a:r>
            <a:r>
              <a:rPr lang="en-US" altLang="id-ID" sz="1300" baseline="10000">
                <a:solidFill>
                  <a:srgbClr val="3B3B3B"/>
                </a:solidFill>
              </a:rPr>
              <a:t>k   </a:t>
            </a:r>
            <a:r>
              <a:rPr lang="en-US" altLang="id-ID" sz="1300" baseline="10000">
                <a:solidFill>
                  <a:srgbClr val="545454"/>
                </a:solidFill>
              </a:rPr>
              <a:t>s</a:t>
            </a:r>
            <a:r>
              <a:rPr lang="en-US" altLang="id-ID" sz="1300" baseline="10000">
                <a:solidFill>
                  <a:srgbClr val="3B3B3B"/>
                </a:solidFill>
              </a:rPr>
              <a:t>p</a:t>
            </a:r>
            <a:r>
              <a:rPr lang="en-US" altLang="id-ID" sz="1300" baseline="10000">
                <a:solidFill>
                  <a:srgbClr val="545454"/>
                </a:solidFill>
              </a:rPr>
              <a:t>eed                                                                           </a:t>
            </a:r>
            <a:r>
              <a:rPr lang="en-US" altLang="id-ID" sz="900">
                <a:solidFill>
                  <a:srgbClr val="545454"/>
                </a:solidFill>
              </a:rPr>
              <a:t>2</a:t>
            </a:r>
            <a:r>
              <a:rPr lang="en-US" altLang="id-ID" sz="900">
                <a:solidFill>
                  <a:srgbClr val="878787"/>
                </a:solidFill>
              </a:rPr>
              <a:t>-</a:t>
            </a:r>
            <a:r>
              <a:rPr lang="en-US" altLang="id-ID" sz="900">
                <a:solidFill>
                  <a:srgbClr val="3B3B3B"/>
                </a:solidFill>
              </a:rPr>
              <a:t>l</a:t>
            </a:r>
            <a:r>
              <a:rPr lang="en-US" altLang="id-ID" sz="900">
                <a:solidFill>
                  <a:srgbClr val="545454"/>
                </a:solidFill>
              </a:rPr>
              <a:t>e</a:t>
            </a:r>
            <a:r>
              <a:rPr lang="en-US" altLang="id-ID" sz="900">
                <a:solidFill>
                  <a:srgbClr val="3B3B3B"/>
                </a:solidFill>
              </a:rPr>
              <a:t>v</a:t>
            </a:r>
            <a:r>
              <a:rPr lang="en-US" altLang="id-ID" sz="900">
                <a:solidFill>
                  <a:srgbClr val="545454"/>
                </a:solidFill>
              </a:rPr>
              <a:t>e</a:t>
            </a:r>
            <a:r>
              <a:rPr lang="en-US" altLang="id-ID" sz="900">
                <a:solidFill>
                  <a:srgbClr val="3B3B3B"/>
                </a:solidFill>
              </a:rPr>
              <a:t>l    </a:t>
            </a:r>
            <a:r>
              <a:rPr lang="en-US" altLang="id-ID" sz="900">
                <a:solidFill>
                  <a:srgbClr val="545454"/>
                </a:solidFill>
              </a:rPr>
              <a:t>cac</a:t>
            </a:r>
            <a:r>
              <a:rPr lang="en-US" altLang="id-ID" sz="900">
                <a:solidFill>
                  <a:srgbClr val="3B3B3B"/>
                </a:solidFill>
              </a:rPr>
              <a:t>h</a:t>
            </a:r>
            <a:r>
              <a:rPr lang="en-US" altLang="id-ID" sz="900">
                <a:solidFill>
                  <a:srgbClr val="545454"/>
                </a:solidFill>
              </a:rPr>
              <a:t>e</a:t>
            </a:r>
            <a:endParaRPr lang="en-US" altLang="id-ID" sz="900"/>
          </a:p>
          <a:p>
            <a:pPr algn="ctr" eaLnBrk="1" hangingPunct="1">
              <a:lnSpc>
                <a:spcPct val="96000"/>
              </a:lnSpc>
              <a:spcBef>
                <a:spcPts val="1875"/>
              </a:spcBef>
            </a:pPr>
            <a:r>
              <a:rPr lang="en-US" altLang="id-ID" sz="900">
                <a:solidFill>
                  <a:srgbClr val="3B3B3B"/>
                </a:solidFill>
              </a:rPr>
              <a:t>MMX</a:t>
            </a:r>
            <a:endParaRPr lang="en-US" altLang="id-ID" sz="900"/>
          </a:p>
          <a:p>
            <a:pPr algn="ctr" eaLnBrk="1" hangingPunct="1">
              <a:lnSpc>
                <a:spcPts val="1013"/>
              </a:lnSpc>
              <a:spcBef>
                <a:spcPts val="100"/>
              </a:spcBef>
            </a:pPr>
            <a:r>
              <a:rPr lang="en-US" altLang="id-ID" sz="1300" baseline="-3000">
                <a:solidFill>
                  <a:srgbClr val="3B3B3B"/>
                </a:solidFill>
              </a:rPr>
              <a:t>multimedia</a:t>
            </a:r>
            <a:endParaRPr lang="en-US" altLang="id-ID" sz="900"/>
          </a:p>
          <a:p>
            <a:pPr algn="ctr" eaLnBrk="1" hangingPunct="1">
              <a:lnSpc>
                <a:spcPts val="900"/>
              </a:lnSpc>
            </a:pPr>
            <a:r>
              <a:rPr lang="en-US" altLang="id-ID" sz="900">
                <a:solidFill>
                  <a:srgbClr val="545454"/>
                </a:solidFill>
              </a:rPr>
              <a:t>S</a:t>
            </a:r>
            <a:r>
              <a:rPr lang="en-US" altLang="id-ID" sz="900">
                <a:solidFill>
                  <a:srgbClr val="3B3B3B"/>
                </a:solidFill>
              </a:rPr>
              <a:t>pe</a:t>
            </a:r>
            <a:r>
              <a:rPr lang="en-US" altLang="id-ID" sz="900">
                <a:solidFill>
                  <a:srgbClr val="545454"/>
                </a:solidFill>
              </a:rPr>
              <a:t>c</a:t>
            </a:r>
            <a:r>
              <a:rPr lang="en-US" altLang="id-ID" sz="900">
                <a:solidFill>
                  <a:srgbClr val="282828"/>
                </a:solidFill>
              </a:rPr>
              <a:t>ul</a:t>
            </a:r>
            <a:r>
              <a:rPr lang="en-US" altLang="id-ID" sz="900">
                <a:solidFill>
                  <a:srgbClr val="3B3B3B"/>
                </a:solidFill>
              </a:rPr>
              <a:t>ative</a:t>
            </a:r>
            <a:endParaRPr lang="en-US" altLang="id-ID" sz="900"/>
          </a:p>
          <a:p>
            <a:pPr algn="ctr" eaLnBrk="1" hangingPunct="1">
              <a:lnSpc>
                <a:spcPct val="96000"/>
              </a:lnSpc>
            </a:pPr>
            <a:r>
              <a:rPr lang="en-US" altLang="id-ID" sz="900">
                <a:solidFill>
                  <a:srgbClr val="3B3B3B"/>
                </a:solidFill>
              </a:rPr>
              <a:t>o</a:t>
            </a:r>
            <a:r>
              <a:rPr lang="en-US" altLang="id-ID" sz="900">
                <a:solidFill>
                  <a:srgbClr val="282828"/>
                </a:solidFill>
              </a:rPr>
              <a:t>u</a:t>
            </a:r>
            <a:r>
              <a:rPr lang="en-US" altLang="id-ID" sz="900">
                <a:solidFill>
                  <a:srgbClr val="3B3B3B"/>
                </a:solidFill>
              </a:rPr>
              <a:t>t</a:t>
            </a:r>
            <a:r>
              <a:rPr lang="en-US" altLang="id-ID" sz="900">
                <a:solidFill>
                  <a:srgbClr val="878787"/>
                </a:solidFill>
              </a:rPr>
              <a:t>-</a:t>
            </a:r>
            <a:r>
              <a:rPr lang="en-US" altLang="id-ID" sz="900">
                <a:solidFill>
                  <a:srgbClr val="545454"/>
                </a:solidFill>
              </a:rPr>
              <a:t>o</a:t>
            </a:r>
            <a:r>
              <a:rPr lang="en-US" altLang="id-ID" sz="900">
                <a:solidFill>
                  <a:srgbClr val="3B3B3B"/>
                </a:solidFill>
              </a:rPr>
              <a:t>f</a:t>
            </a:r>
            <a:r>
              <a:rPr lang="en-US" altLang="id-ID" sz="900">
                <a:solidFill>
                  <a:srgbClr val="707070"/>
                </a:solidFill>
              </a:rPr>
              <a:t>-</a:t>
            </a:r>
            <a:r>
              <a:rPr lang="en-US" altLang="id-ID" sz="900">
                <a:solidFill>
                  <a:srgbClr val="545454"/>
                </a:solidFill>
              </a:rPr>
              <a:t>or</a:t>
            </a:r>
            <a:r>
              <a:rPr lang="en-US" altLang="id-ID" sz="900">
                <a:solidFill>
                  <a:srgbClr val="3B3B3B"/>
                </a:solidFill>
              </a:rPr>
              <a:t>der</a:t>
            </a:r>
            <a:endParaRPr lang="en-US" altLang="id-ID" sz="900"/>
          </a:p>
          <a:p>
            <a:pPr eaLnBrk="1" hangingPunct="1">
              <a:lnSpc>
                <a:spcPct val="96000"/>
              </a:lnSpc>
              <a:spcBef>
                <a:spcPts val="6925"/>
              </a:spcBef>
            </a:pPr>
            <a:r>
              <a:rPr lang="en-US" altLang="id-ID" sz="900">
                <a:solidFill>
                  <a:srgbClr val="3B3B3B"/>
                </a:solidFill>
              </a:rPr>
              <a:t>Inte</a:t>
            </a:r>
            <a:r>
              <a:rPr lang="en-US" altLang="id-ID" sz="900">
                <a:solidFill>
                  <a:srgbClr val="282828"/>
                </a:solidFill>
              </a:rPr>
              <a:t>r</a:t>
            </a:r>
            <a:r>
              <a:rPr lang="en-US" altLang="id-ID" sz="900">
                <a:solidFill>
                  <a:srgbClr val="3B3B3B"/>
                </a:solidFill>
              </a:rPr>
              <a:t>nal</a:t>
            </a:r>
            <a:endParaRPr lang="en-US" altLang="id-ID" sz="900"/>
          </a:p>
        </p:txBody>
      </p:sp>
      <p:sp>
        <p:nvSpPr>
          <p:cNvPr id="44035" name="object 60"/>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36" name="object 53"/>
          <p:cNvSpPr>
            <a:spLocks noChangeArrowheads="1"/>
          </p:cNvSpPr>
          <p:nvPr/>
        </p:nvSpPr>
        <p:spPr bwMode="auto">
          <a:xfrm>
            <a:off x="1239838" y="2328863"/>
            <a:ext cx="8623300" cy="41481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37" name="object 54"/>
          <p:cNvSpPr>
            <a:spLocks noChangeArrowheads="1"/>
          </p:cNvSpPr>
          <p:nvPr/>
        </p:nvSpPr>
        <p:spPr bwMode="auto">
          <a:xfrm>
            <a:off x="1320800" y="2362200"/>
            <a:ext cx="6756400" cy="0"/>
          </a:xfrm>
          <a:custGeom>
            <a:avLst/>
            <a:gdLst>
              <a:gd name="T0" fmla="*/ 0 w 6756399"/>
              <a:gd name="T1" fmla="*/ 6756399 w 6756399"/>
            </a:gdLst>
            <a:ahLst/>
            <a:cxnLst/>
            <a:rect l="T0" t="0" r="T1" b="0"/>
            <a:pathLst>
              <a:path w="6756399">
                <a:moveTo>
                  <a:pt x="0" y="0"/>
                </a:moveTo>
                <a:lnTo>
                  <a:pt x="6756399" y="0"/>
                </a:lnTo>
              </a:path>
            </a:pathLst>
          </a:custGeom>
          <a:noFill/>
          <a:ln w="25399">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38" name="object 55"/>
          <p:cNvSpPr>
            <a:spLocks noChangeArrowheads="1"/>
          </p:cNvSpPr>
          <p:nvPr/>
        </p:nvSpPr>
        <p:spPr bwMode="auto">
          <a:xfrm>
            <a:off x="1333500" y="2349500"/>
            <a:ext cx="0" cy="2794000"/>
          </a:xfrm>
          <a:custGeom>
            <a:avLst/>
            <a:gdLst>
              <a:gd name="T0" fmla="*/ 0 h 2793999"/>
              <a:gd name="T1" fmla="*/ 2793999 h 2793999"/>
            </a:gdLst>
            <a:ahLst/>
            <a:cxnLst/>
            <a:rect l="0" t="T0" r="0" b="T1"/>
            <a:pathLst>
              <a:path h="2793999">
                <a:moveTo>
                  <a:pt x="0" y="2793999"/>
                </a:moveTo>
                <a:lnTo>
                  <a:pt x="0" y="0"/>
                </a:lnTo>
              </a:path>
            </a:pathLst>
          </a:custGeom>
          <a:noFill/>
          <a:ln w="25399">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39" name="object 56"/>
          <p:cNvSpPr>
            <a:spLocks noChangeArrowheads="1"/>
          </p:cNvSpPr>
          <p:nvPr/>
        </p:nvSpPr>
        <p:spPr bwMode="auto">
          <a:xfrm>
            <a:off x="1320800" y="3454400"/>
            <a:ext cx="4889500" cy="0"/>
          </a:xfrm>
          <a:custGeom>
            <a:avLst/>
            <a:gdLst>
              <a:gd name="T0" fmla="*/ 0 w 4889499"/>
              <a:gd name="T1" fmla="*/ 4889499 w 4889499"/>
            </a:gdLst>
            <a:ahLst/>
            <a:cxnLst/>
            <a:rect l="T0" t="0" r="T1" b="0"/>
            <a:pathLst>
              <a:path w="4889499">
                <a:moveTo>
                  <a:pt x="0" y="0"/>
                </a:moveTo>
                <a:lnTo>
                  <a:pt x="4889499" y="0"/>
                </a:lnTo>
              </a:path>
            </a:pathLst>
          </a:custGeom>
          <a:noFill/>
          <a:ln w="12699">
            <a:solidFill>
              <a:srgbClr val="70707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40" name="object 57"/>
          <p:cNvSpPr>
            <a:spLocks noChangeArrowheads="1"/>
          </p:cNvSpPr>
          <p:nvPr/>
        </p:nvSpPr>
        <p:spPr bwMode="auto">
          <a:xfrm>
            <a:off x="9817100" y="3949700"/>
            <a:ext cx="0" cy="2819400"/>
          </a:xfrm>
          <a:custGeom>
            <a:avLst/>
            <a:gdLst>
              <a:gd name="T0" fmla="*/ 0 h 2819399"/>
              <a:gd name="T1" fmla="*/ 2819399 h 2819399"/>
            </a:gdLst>
            <a:ahLst/>
            <a:cxnLst/>
            <a:rect l="0" t="T0" r="0" b="T1"/>
            <a:pathLst>
              <a:path h="2819399">
                <a:moveTo>
                  <a:pt x="0" y="2819399"/>
                </a:moveTo>
                <a:lnTo>
                  <a:pt x="0" y="0"/>
                </a:lnTo>
              </a:path>
            </a:pathLst>
          </a:custGeom>
          <a:noFill/>
          <a:ln w="38099">
            <a:solidFill>
              <a:srgbClr val="181818"/>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41" name="object 58"/>
          <p:cNvSpPr>
            <a:spLocks noChangeArrowheads="1"/>
          </p:cNvSpPr>
          <p:nvPr/>
        </p:nvSpPr>
        <p:spPr bwMode="auto">
          <a:xfrm>
            <a:off x="1320800" y="4546600"/>
            <a:ext cx="1879600" cy="0"/>
          </a:xfrm>
          <a:custGeom>
            <a:avLst/>
            <a:gdLst>
              <a:gd name="T0" fmla="*/ 0 w 1879599"/>
              <a:gd name="T1" fmla="*/ 1879599 w 1879599"/>
            </a:gdLst>
            <a:ahLst/>
            <a:cxnLst/>
            <a:rect l="T0" t="0" r="T1" b="0"/>
            <a:pathLst>
              <a:path w="1879599">
                <a:moveTo>
                  <a:pt x="0" y="0"/>
                </a:moveTo>
                <a:lnTo>
                  <a:pt x="1879599" y="0"/>
                </a:lnTo>
              </a:path>
            </a:pathLst>
          </a:cu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4042" name="object 59"/>
          <p:cNvSpPr>
            <a:spLocks noChangeArrowheads="1"/>
          </p:cNvSpPr>
          <p:nvPr/>
        </p:nvSpPr>
        <p:spPr bwMode="auto">
          <a:xfrm>
            <a:off x="1320800" y="6743700"/>
            <a:ext cx="8534400" cy="0"/>
          </a:xfrm>
          <a:custGeom>
            <a:avLst/>
            <a:gdLst>
              <a:gd name="T0" fmla="*/ 0 w 8534399"/>
              <a:gd name="T1" fmla="*/ 8534399 w 8534399"/>
            </a:gdLst>
            <a:ahLst/>
            <a:cxnLst/>
            <a:rect l="T0" t="0" r="T1" b="0"/>
            <a:pathLst>
              <a:path w="8534399">
                <a:moveTo>
                  <a:pt x="0" y="0"/>
                </a:moveTo>
                <a:lnTo>
                  <a:pt x="8534399" y="0"/>
                </a:lnTo>
              </a:path>
            </a:pathLst>
          </a:custGeom>
          <a:noFill/>
          <a:ln w="25399">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2" name="object 52"/>
          <p:cNvSpPr txBox="1"/>
          <p:nvPr/>
        </p:nvSpPr>
        <p:spPr>
          <a:xfrm>
            <a:off x="147638" y="1265238"/>
            <a:ext cx="4267200" cy="574675"/>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Per</a:t>
            </a:r>
            <a:r>
              <a:rPr sz="4300" b="1" spc="-14" dirty="0">
                <a:latin typeface="Rockwell"/>
                <a:cs typeface="Rockwell"/>
              </a:rPr>
              <a:t>k</a:t>
            </a:r>
            <a:r>
              <a:rPr sz="4300" b="1" dirty="0">
                <a:latin typeface="Rockwell"/>
                <a:cs typeface="Rockwell"/>
              </a:rPr>
              <a:t>e</a:t>
            </a:r>
            <a:r>
              <a:rPr sz="4300" b="1" spc="-14" dirty="0">
                <a:latin typeface="Rockwell"/>
                <a:cs typeface="Rockwell"/>
              </a:rPr>
              <a:t>m</a:t>
            </a:r>
            <a:r>
              <a:rPr sz="4300" b="1" dirty="0">
                <a:latin typeface="Rockwell"/>
                <a:cs typeface="Rockwell"/>
              </a:rPr>
              <a:t>b</a:t>
            </a:r>
            <a:r>
              <a:rPr sz="4300" b="1" spc="-19" dirty="0">
                <a:latin typeface="Rockwell"/>
                <a:cs typeface="Rockwell"/>
              </a:rPr>
              <a:t>a</a:t>
            </a:r>
            <a:r>
              <a:rPr sz="4300" b="1" dirty="0">
                <a:latin typeface="Rockwell"/>
                <a:cs typeface="Rockwell"/>
              </a:rPr>
              <a:t>ng</a:t>
            </a:r>
            <a:r>
              <a:rPr sz="4300" b="1" spc="-9" dirty="0">
                <a:latin typeface="Rockwell"/>
                <a:cs typeface="Rockwell"/>
              </a:rPr>
              <a:t>a</a:t>
            </a:r>
            <a:r>
              <a:rPr sz="4300" b="1" dirty="0">
                <a:latin typeface="Rockwell"/>
                <a:cs typeface="Rockwell"/>
              </a:rPr>
              <a:t>n</a:t>
            </a:r>
            <a:endParaRPr sz="4300">
              <a:latin typeface="Rockwell"/>
              <a:cs typeface="Rockwell"/>
            </a:endParaRPr>
          </a:p>
        </p:txBody>
      </p:sp>
      <p:sp>
        <p:nvSpPr>
          <p:cNvPr id="51" name="object 51"/>
          <p:cNvSpPr txBox="1"/>
          <p:nvPr/>
        </p:nvSpPr>
        <p:spPr>
          <a:xfrm>
            <a:off x="4441825" y="1265238"/>
            <a:ext cx="5549900" cy="574675"/>
          </a:xfrm>
          <a:prstGeom prst="rect">
            <a:avLst/>
          </a:prstGeom>
        </p:spPr>
        <p:txBody>
          <a:bodyPr lIns="0" tIns="0" rIns="0" bIns="0"/>
          <a:lstStyle/>
          <a:p>
            <a:pPr marL="12700" fontAlgn="auto">
              <a:lnSpc>
                <a:spcPts val="4530"/>
              </a:lnSpc>
              <a:spcBef>
                <a:spcPts val="226"/>
              </a:spcBef>
              <a:spcAft>
                <a:spcPts val="0"/>
              </a:spcAft>
              <a:defRPr/>
            </a:pPr>
            <a:r>
              <a:rPr sz="4300" b="1" spc="-9" dirty="0">
                <a:latin typeface="Rockwell"/>
                <a:cs typeface="Rockwell"/>
              </a:rPr>
              <a:t>M</a:t>
            </a:r>
            <a:r>
              <a:rPr sz="4300" b="1" dirty="0">
                <a:latin typeface="Rockwell"/>
                <a:cs typeface="Rockwell"/>
              </a:rPr>
              <a:t>i</a:t>
            </a:r>
            <a:r>
              <a:rPr sz="4300" b="1" spc="-4" dirty="0">
                <a:latin typeface="Rockwell"/>
                <a:cs typeface="Rockwell"/>
              </a:rPr>
              <a:t>k</a:t>
            </a:r>
            <a:r>
              <a:rPr sz="4300" b="1" spc="-14" dirty="0">
                <a:latin typeface="Rockwell"/>
                <a:cs typeface="Rockwell"/>
              </a:rPr>
              <a:t>r</a:t>
            </a:r>
            <a:r>
              <a:rPr sz="4300" b="1" dirty="0">
                <a:latin typeface="Rockwell"/>
                <a:cs typeface="Rockwell"/>
              </a:rPr>
              <a:t>op</a:t>
            </a:r>
            <a:r>
              <a:rPr sz="4300" b="1" spc="-14" dirty="0">
                <a:latin typeface="Rockwell"/>
                <a:cs typeface="Rockwell"/>
              </a:rPr>
              <a:t>r</a:t>
            </a:r>
            <a:r>
              <a:rPr sz="4300" b="1" dirty="0">
                <a:latin typeface="Rockwell"/>
                <a:cs typeface="Rockwell"/>
              </a:rPr>
              <a:t>o</a:t>
            </a:r>
            <a:r>
              <a:rPr sz="4300" b="1" spc="-14" dirty="0">
                <a:latin typeface="Rockwell"/>
                <a:cs typeface="Rockwell"/>
              </a:rPr>
              <a:t>s</a:t>
            </a:r>
            <a:r>
              <a:rPr sz="4300" b="1" dirty="0">
                <a:latin typeface="Rockwell"/>
                <a:cs typeface="Rockwell"/>
              </a:rPr>
              <a:t>e</a:t>
            </a:r>
            <a:r>
              <a:rPr sz="4300" b="1" spc="-4" dirty="0">
                <a:latin typeface="Rockwell"/>
                <a:cs typeface="Rockwell"/>
              </a:rPr>
              <a:t>s</a:t>
            </a:r>
            <a:r>
              <a:rPr sz="4300" b="1" dirty="0">
                <a:latin typeface="Rockwell"/>
                <a:cs typeface="Rockwell"/>
              </a:rPr>
              <a:t>or </a:t>
            </a:r>
            <a:r>
              <a:rPr sz="4300" b="1" spc="-14" dirty="0">
                <a:latin typeface="Rockwell"/>
                <a:cs typeface="Rockwell"/>
              </a:rPr>
              <a:t>I</a:t>
            </a:r>
            <a:r>
              <a:rPr sz="4300" b="1" dirty="0">
                <a:latin typeface="Rockwell"/>
                <a:cs typeface="Rockwell"/>
              </a:rPr>
              <a:t>n</a:t>
            </a:r>
            <a:r>
              <a:rPr sz="4300" b="1" spc="-4" dirty="0">
                <a:latin typeface="Rockwell"/>
                <a:cs typeface="Rockwell"/>
              </a:rPr>
              <a:t>t</a:t>
            </a:r>
            <a:r>
              <a:rPr sz="4300" b="1" dirty="0">
                <a:latin typeface="Rockwell"/>
                <a:cs typeface="Rockwell"/>
              </a:rPr>
              <a:t>el</a:t>
            </a:r>
            <a:endParaRPr sz="4300">
              <a:latin typeface="Rockwell"/>
              <a:cs typeface="Rockwell"/>
            </a:endParaRPr>
          </a:p>
        </p:txBody>
      </p:sp>
      <p:sp>
        <p:nvSpPr>
          <p:cNvPr id="44045" name="object 50"/>
          <p:cNvSpPr txBox="1">
            <a:spLocks noChangeArrowheads="1"/>
          </p:cNvSpPr>
          <p:nvPr/>
        </p:nvSpPr>
        <p:spPr bwMode="auto">
          <a:xfrm>
            <a:off x="8202613" y="2076450"/>
            <a:ext cx="12112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25"/>
              </a:lnSpc>
              <a:spcBef>
                <a:spcPts val="50"/>
              </a:spcBef>
            </a:pPr>
            <a:r>
              <a:rPr lang="en-US" altLang="id-ID" sz="900">
                <a:solidFill>
                  <a:srgbClr val="3B3B3B"/>
                </a:solidFill>
              </a:rPr>
              <a:t>Hype</a:t>
            </a:r>
            <a:r>
              <a:rPr lang="en-US" altLang="id-ID" sz="900">
                <a:solidFill>
                  <a:srgbClr val="545454"/>
                </a:solidFill>
              </a:rPr>
              <a:t>rt</a:t>
            </a:r>
            <a:r>
              <a:rPr lang="en-US" altLang="id-ID" sz="900">
                <a:solidFill>
                  <a:srgbClr val="3B3B3B"/>
                </a:solidFill>
              </a:rPr>
              <a:t>hreading</a:t>
            </a:r>
            <a:endParaRPr lang="en-US" altLang="id-ID" sz="900"/>
          </a:p>
          <a:p>
            <a:pPr eaLnBrk="1" hangingPunct="1">
              <a:lnSpc>
                <a:spcPct val="96000"/>
              </a:lnSpc>
            </a:pPr>
            <a:r>
              <a:rPr lang="en-US" altLang="id-ID" sz="900">
                <a:solidFill>
                  <a:srgbClr val="545454"/>
                </a:solidFill>
              </a:rPr>
              <a:t>(m</a:t>
            </a:r>
            <a:r>
              <a:rPr lang="en-US" altLang="id-ID" sz="900">
                <a:solidFill>
                  <a:srgbClr val="3B3B3B"/>
                </a:solidFill>
              </a:rPr>
              <a:t>u</a:t>
            </a:r>
            <a:r>
              <a:rPr lang="en-US" altLang="id-ID" sz="900">
                <a:solidFill>
                  <a:srgbClr val="282828"/>
                </a:solidFill>
              </a:rPr>
              <a:t>l</a:t>
            </a:r>
            <a:r>
              <a:rPr lang="en-US" altLang="id-ID" sz="900">
                <a:solidFill>
                  <a:srgbClr val="3B3B3B"/>
                </a:solidFill>
              </a:rPr>
              <a:t>t</a:t>
            </a:r>
            <a:r>
              <a:rPr lang="en-US" altLang="id-ID" sz="900">
                <a:solidFill>
                  <a:srgbClr val="545454"/>
                </a:solidFill>
              </a:rPr>
              <a:t>ic</a:t>
            </a:r>
            <a:r>
              <a:rPr lang="en-US" altLang="id-ID" sz="900">
                <a:solidFill>
                  <a:srgbClr val="3B3B3B"/>
                </a:solidFill>
              </a:rPr>
              <a:t>ore</a:t>
            </a:r>
            <a:r>
              <a:rPr lang="en-US" altLang="id-ID" sz="900">
                <a:solidFill>
                  <a:srgbClr val="545454"/>
                </a:solidFill>
              </a:rPr>
              <a:t>)</a:t>
            </a:r>
            <a:endParaRPr lang="en-US" altLang="id-ID" sz="900"/>
          </a:p>
        </p:txBody>
      </p:sp>
      <p:sp>
        <p:nvSpPr>
          <p:cNvPr id="49" name="object 49"/>
          <p:cNvSpPr txBox="1"/>
          <p:nvPr/>
        </p:nvSpPr>
        <p:spPr>
          <a:xfrm>
            <a:off x="569913" y="2274888"/>
            <a:ext cx="568325"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10</a:t>
            </a:r>
            <a:r>
              <a:rPr sz="1650" baseline="5350" dirty="0">
                <a:solidFill>
                  <a:srgbClr val="707070"/>
                </a:solidFill>
                <a:latin typeface="Courier New"/>
                <a:cs typeface="Courier New"/>
              </a:rPr>
              <a:t>,</a:t>
            </a:r>
            <a:r>
              <a:rPr sz="1650" baseline="5350" dirty="0">
                <a:solidFill>
                  <a:srgbClr val="3B3B3B"/>
                </a:solidFill>
                <a:latin typeface="Courier New"/>
                <a:cs typeface="Courier New"/>
              </a:rPr>
              <a:t>000</a:t>
            </a:r>
            <a:endParaRPr sz="1100">
              <a:latin typeface="Courier New"/>
              <a:cs typeface="Courier New"/>
            </a:endParaRPr>
          </a:p>
        </p:txBody>
      </p:sp>
      <p:sp>
        <p:nvSpPr>
          <p:cNvPr id="44047" name="object 48"/>
          <p:cNvSpPr txBox="1">
            <a:spLocks noChangeArrowheads="1"/>
          </p:cNvSpPr>
          <p:nvPr/>
        </p:nvSpPr>
        <p:spPr bwMode="auto">
          <a:xfrm>
            <a:off x="409575" y="3279775"/>
            <a:ext cx="290513"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675"/>
              </a:lnSpc>
              <a:spcBef>
                <a:spcPts val="188"/>
              </a:spcBef>
            </a:pPr>
            <a:r>
              <a:rPr lang="en-US" altLang="id-ID" sz="3500">
                <a:solidFill>
                  <a:srgbClr val="545454"/>
                </a:solidFill>
                <a:latin typeface="Times New Roman" panose="02020603050405020304" pitchFamily="18" charset="0"/>
                <a:cs typeface="Times New Roman" panose="02020603050405020304" pitchFamily="18" charset="0"/>
              </a:rPr>
              <a:t>--</a:t>
            </a:r>
            <a:endParaRPr lang="en-US" altLang="id-ID" sz="3500">
              <a:latin typeface="Times New Roman" panose="02020603050405020304" pitchFamily="18" charset="0"/>
              <a:cs typeface="Times New Roman" panose="02020603050405020304" pitchFamily="18" charset="0"/>
            </a:endParaRPr>
          </a:p>
        </p:txBody>
      </p:sp>
      <p:sp>
        <p:nvSpPr>
          <p:cNvPr id="47" name="object 47"/>
          <p:cNvSpPr txBox="1"/>
          <p:nvPr/>
        </p:nvSpPr>
        <p:spPr>
          <a:xfrm>
            <a:off x="693738" y="3376613"/>
            <a:ext cx="411162"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282828"/>
                </a:solidFill>
                <a:latin typeface="Courier New"/>
                <a:cs typeface="Courier New"/>
              </a:rPr>
              <a:t>1</a:t>
            </a:r>
            <a:r>
              <a:rPr sz="1650" baseline="5350" dirty="0">
                <a:solidFill>
                  <a:srgbClr val="707070"/>
                </a:solidFill>
                <a:latin typeface="Courier New"/>
                <a:cs typeface="Courier New"/>
              </a:rPr>
              <a:t>,</a:t>
            </a:r>
            <a:r>
              <a:rPr sz="1650" baseline="5350" dirty="0">
                <a:solidFill>
                  <a:srgbClr val="3B3B3B"/>
                </a:solidFill>
                <a:latin typeface="Courier New"/>
                <a:cs typeface="Courier New"/>
              </a:rPr>
              <a:t>000</a:t>
            </a:r>
            <a:endParaRPr sz="1100">
              <a:latin typeface="Courier New"/>
              <a:cs typeface="Courier New"/>
            </a:endParaRPr>
          </a:p>
        </p:txBody>
      </p:sp>
      <p:sp>
        <p:nvSpPr>
          <p:cNvPr id="44049" name="object 46"/>
          <p:cNvSpPr txBox="1">
            <a:spLocks noChangeArrowheads="1"/>
          </p:cNvSpPr>
          <p:nvPr/>
        </p:nvSpPr>
        <p:spPr bwMode="auto">
          <a:xfrm>
            <a:off x="188913" y="3424238"/>
            <a:ext cx="1254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3B3B3B"/>
                </a:solidFill>
              </a:rPr>
              <a:t>~</a:t>
            </a:r>
            <a:endParaRPr lang="en-US" altLang="id-ID" sz="1000"/>
          </a:p>
        </p:txBody>
      </p:sp>
      <p:sp>
        <p:nvSpPr>
          <p:cNvPr id="44050" name="object 45"/>
          <p:cNvSpPr txBox="1">
            <a:spLocks noChangeArrowheads="1"/>
          </p:cNvSpPr>
          <p:nvPr/>
        </p:nvSpPr>
        <p:spPr bwMode="auto">
          <a:xfrm>
            <a:off x="188913" y="3505200"/>
            <a:ext cx="16827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25"/>
              </a:lnSpc>
              <a:spcBef>
                <a:spcPts val="50"/>
              </a:spcBef>
            </a:pPr>
            <a:r>
              <a:rPr lang="en-US" altLang="id-ID" sz="900">
                <a:solidFill>
                  <a:srgbClr val="3B3B3B"/>
                </a:solidFill>
                <a:latin typeface="Times New Roman" panose="02020603050405020304" pitchFamily="18" charset="0"/>
                <a:cs typeface="Times New Roman" panose="02020603050405020304" pitchFamily="18" charset="0"/>
              </a:rPr>
              <a:t>c::</a:t>
            </a:r>
            <a:endParaRPr lang="en-US" altLang="id-ID" sz="900">
              <a:latin typeface="Times New Roman" panose="02020603050405020304" pitchFamily="18" charset="0"/>
              <a:cs typeface="Times New Roman" panose="02020603050405020304" pitchFamily="18" charset="0"/>
            </a:endParaRPr>
          </a:p>
        </p:txBody>
      </p:sp>
      <p:sp>
        <p:nvSpPr>
          <p:cNvPr id="44051" name="object 44"/>
          <p:cNvSpPr txBox="1">
            <a:spLocks noChangeArrowheads="1"/>
          </p:cNvSpPr>
          <p:nvPr/>
        </p:nvSpPr>
        <p:spPr bwMode="auto">
          <a:xfrm>
            <a:off x="409575" y="3551238"/>
            <a:ext cx="14605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6000"/>
              </a:lnSpc>
              <a:spcBef>
                <a:spcPts val="38"/>
              </a:spcBef>
            </a:pPr>
            <a:r>
              <a:rPr lang="en-US" altLang="id-ID" sz="500">
                <a:solidFill>
                  <a:srgbClr val="3B3B3B"/>
                </a:solidFill>
              </a:rPr>
              <a:t>,::::)</a:t>
            </a:r>
            <a:endParaRPr lang="en-US" altLang="id-ID" sz="500"/>
          </a:p>
        </p:txBody>
      </p:sp>
      <p:sp>
        <p:nvSpPr>
          <p:cNvPr id="44052" name="object 43"/>
          <p:cNvSpPr txBox="1">
            <a:spLocks noChangeArrowheads="1"/>
          </p:cNvSpPr>
          <p:nvPr/>
        </p:nvSpPr>
        <p:spPr bwMode="auto">
          <a:xfrm>
            <a:off x="188913" y="3570288"/>
            <a:ext cx="1730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50"/>
              </a:lnSpc>
              <a:spcBef>
                <a:spcPts val="50"/>
              </a:spcBef>
            </a:pPr>
            <a:r>
              <a:rPr lang="en-US" altLang="id-ID" sz="1500" baseline="-3000">
                <a:solidFill>
                  <a:srgbClr val="3B3B3B"/>
                </a:solidFill>
                <a:latin typeface="Times New Roman" panose="02020603050405020304" pitchFamily="18" charset="0"/>
                <a:cs typeface="Times New Roman" panose="02020603050405020304" pitchFamily="18" charset="0"/>
              </a:rPr>
              <a:t>co</a:t>
            </a:r>
            <a:endParaRPr lang="en-US" altLang="id-ID" sz="1000">
              <a:latin typeface="Times New Roman" panose="02020603050405020304" pitchFamily="18" charset="0"/>
              <a:cs typeface="Times New Roman" panose="02020603050405020304" pitchFamily="18" charset="0"/>
            </a:endParaRPr>
          </a:p>
          <a:p>
            <a:pPr eaLnBrk="1" hangingPunct="1">
              <a:lnSpc>
                <a:spcPts val="1350"/>
              </a:lnSpc>
              <a:spcBef>
                <a:spcPts val="13"/>
              </a:spcBef>
            </a:pPr>
            <a:r>
              <a:rPr lang="en-US" altLang="id-ID" sz="2100" baseline="2000">
                <a:solidFill>
                  <a:srgbClr val="3B3B3B"/>
                </a:solidFill>
              </a:rPr>
              <a:t>.....</a:t>
            </a:r>
            <a:endParaRPr lang="en-US" altLang="id-ID" sz="1400"/>
          </a:p>
        </p:txBody>
      </p:sp>
      <p:sp>
        <p:nvSpPr>
          <p:cNvPr id="44053" name="object 42"/>
          <p:cNvSpPr txBox="1">
            <a:spLocks noChangeArrowheads="1"/>
          </p:cNvSpPr>
          <p:nvPr/>
        </p:nvSpPr>
        <p:spPr bwMode="auto">
          <a:xfrm>
            <a:off x="444500" y="3602038"/>
            <a:ext cx="16827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25"/>
              </a:lnSpc>
              <a:spcBef>
                <a:spcPts val="50"/>
              </a:spcBef>
            </a:pPr>
            <a:r>
              <a:rPr lang="en-US" altLang="id-ID" sz="900">
                <a:solidFill>
                  <a:srgbClr val="3B3B3B"/>
                </a:solidFill>
                <a:latin typeface="Times New Roman" panose="02020603050405020304" pitchFamily="18" charset="0"/>
                <a:cs typeface="Times New Roman" panose="02020603050405020304" pitchFamily="18" charset="0"/>
              </a:rPr>
              <a:t>c::</a:t>
            </a:r>
            <a:endParaRPr lang="en-US" altLang="id-ID" sz="900">
              <a:latin typeface="Times New Roman" panose="02020603050405020304" pitchFamily="18" charset="0"/>
              <a:cs typeface="Times New Roman" panose="02020603050405020304" pitchFamily="18" charset="0"/>
            </a:endParaRPr>
          </a:p>
        </p:txBody>
      </p:sp>
      <p:sp>
        <p:nvSpPr>
          <p:cNvPr id="44054" name="object 41"/>
          <p:cNvSpPr txBox="1">
            <a:spLocks noChangeArrowheads="1"/>
          </p:cNvSpPr>
          <p:nvPr/>
        </p:nvSpPr>
        <p:spPr bwMode="auto">
          <a:xfrm>
            <a:off x="444500" y="3690938"/>
            <a:ext cx="8731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6000"/>
              </a:lnSpc>
              <a:spcBef>
                <a:spcPts val="13"/>
              </a:spcBef>
            </a:pPr>
            <a:r>
              <a:rPr lang="en-US" altLang="id-ID" sz="700">
                <a:solidFill>
                  <a:srgbClr val="3B3B3B"/>
                </a:solidFill>
                <a:latin typeface="Times New Roman" panose="02020603050405020304" pitchFamily="18" charset="0"/>
                <a:cs typeface="Times New Roman" panose="02020603050405020304" pitchFamily="18" charset="0"/>
              </a:rPr>
              <a:t>0</a:t>
            </a:r>
            <a:endParaRPr lang="en-US" altLang="id-ID" sz="700">
              <a:latin typeface="Times New Roman" panose="02020603050405020304" pitchFamily="18" charset="0"/>
              <a:cs typeface="Times New Roman" panose="02020603050405020304" pitchFamily="18" charset="0"/>
            </a:endParaRPr>
          </a:p>
        </p:txBody>
      </p:sp>
      <p:sp>
        <p:nvSpPr>
          <p:cNvPr id="44055" name="object 40"/>
          <p:cNvSpPr txBox="1">
            <a:spLocks noChangeArrowheads="1"/>
          </p:cNvSpPr>
          <p:nvPr/>
        </p:nvSpPr>
        <p:spPr bwMode="auto">
          <a:xfrm>
            <a:off x="444500" y="3749675"/>
            <a:ext cx="17938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850"/>
              </a:lnSpc>
              <a:spcBef>
                <a:spcPts val="38"/>
              </a:spcBef>
            </a:pPr>
            <a:r>
              <a:rPr lang="en-US" altLang="id-ID" sz="1200" baseline="-4000">
                <a:solidFill>
                  <a:srgbClr val="3B3B3B"/>
                </a:solidFill>
              </a:rPr>
              <a:t>&lt;..&gt;</a:t>
            </a:r>
            <a:endParaRPr lang="en-US" altLang="id-ID" sz="800"/>
          </a:p>
          <a:p>
            <a:pPr eaLnBrk="1" hangingPunct="1">
              <a:lnSpc>
                <a:spcPts val="438"/>
              </a:lnSpc>
            </a:pPr>
            <a:r>
              <a:rPr lang="en-US" altLang="id-ID" sz="500">
                <a:solidFill>
                  <a:srgbClr val="3B3B3B"/>
                </a:solidFill>
              </a:rPr>
              <a:t>&lt;I)</a:t>
            </a:r>
            <a:endParaRPr lang="en-US" altLang="id-ID" sz="500"/>
          </a:p>
        </p:txBody>
      </p:sp>
      <p:sp>
        <p:nvSpPr>
          <p:cNvPr id="44056" name="object 39"/>
          <p:cNvSpPr txBox="1">
            <a:spLocks noChangeArrowheads="1"/>
          </p:cNvSpPr>
          <p:nvPr/>
        </p:nvSpPr>
        <p:spPr bwMode="auto">
          <a:xfrm>
            <a:off x="146050" y="3765550"/>
            <a:ext cx="2238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738"/>
              </a:lnSpc>
              <a:spcBef>
                <a:spcPts val="88"/>
              </a:spcBef>
            </a:pPr>
            <a:r>
              <a:rPr lang="en-US" altLang="id-ID" sz="1600">
                <a:solidFill>
                  <a:srgbClr val="3B3B3B"/>
                </a:solidFill>
                <a:latin typeface="Times New Roman" panose="02020603050405020304" pitchFamily="18" charset="0"/>
                <a:cs typeface="Times New Roman" panose="02020603050405020304" pitchFamily="18" charset="0"/>
              </a:rPr>
              <a:t>.g</a:t>
            </a:r>
            <a:endParaRPr lang="en-US" altLang="id-ID" sz="1600">
              <a:latin typeface="Times New Roman" panose="02020603050405020304" pitchFamily="18" charset="0"/>
              <a:cs typeface="Times New Roman" panose="02020603050405020304" pitchFamily="18" charset="0"/>
            </a:endParaRPr>
          </a:p>
        </p:txBody>
      </p:sp>
      <p:sp>
        <p:nvSpPr>
          <p:cNvPr id="44057" name="object 38"/>
          <p:cNvSpPr txBox="1">
            <a:spLocks noChangeArrowheads="1"/>
          </p:cNvSpPr>
          <p:nvPr/>
        </p:nvSpPr>
        <p:spPr bwMode="auto">
          <a:xfrm>
            <a:off x="444500" y="3871913"/>
            <a:ext cx="16192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25"/>
              </a:lnSpc>
              <a:spcBef>
                <a:spcPts val="50"/>
              </a:spcBef>
            </a:pPr>
            <a:r>
              <a:rPr lang="en-US" altLang="id-ID" sz="900" i="1">
                <a:solidFill>
                  <a:srgbClr val="3B3B3B"/>
                </a:solidFill>
                <a:latin typeface="Times New Roman" panose="02020603050405020304" pitchFamily="18" charset="0"/>
                <a:cs typeface="Times New Roman" panose="02020603050405020304" pitchFamily="18" charset="0"/>
              </a:rPr>
              <a:t>en</a:t>
            </a:r>
            <a:endParaRPr lang="en-US" altLang="id-ID" sz="900">
              <a:latin typeface="Times New Roman" panose="02020603050405020304" pitchFamily="18" charset="0"/>
              <a:cs typeface="Times New Roman" panose="02020603050405020304" pitchFamily="18" charset="0"/>
            </a:endParaRPr>
          </a:p>
        </p:txBody>
      </p:sp>
      <p:sp>
        <p:nvSpPr>
          <p:cNvPr id="44058" name="object 37"/>
          <p:cNvSpPr txBox="1">
            <a:spLocks noChangeArrowheads="1"/>
          </p:cNvSpPr>
          <p:nvPr/>
        </p:nvSpPr>
        <p:spPr bwMode="auto">
          <a:xfrm>
            <a:off x="444500" y="3892550"/>
            <a:ext cx="177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638"/>
              </a:lnSpc>
              <a:spcBef>
                <a:spcPts val="75"/>
              </a:spcBef>
            </a:pPr>
            <a:r>
              <a:rPr lang="en-US" altLang="id-ID" sz="1500">
                <a:solidFill>
                  <a:srgbClr val="3B3B3B"/>
                </a:solidFill>
              </a:rPr>
              <a:t>.....</a:t>
            </a:r>
            <a:endParaRPr lang="en-US" altLang="id-ID" sz="1500"/>
          </a:p>
        </p:txBody>
      </p:sp>
      <p:sp>
        <p:nvSpPr>
          <p:cNvPr id="44059" name="object 36"/>
          <p:cNvSpPr txBox="1">
            <a:spLocks noChangeArrowheads="1"/>
          </p:cNvSpPr>
          <p:nvPr/>
        </p:nvSpPr>
        <p:spPr bwMode="auto">
          <a:xfrm>
            <a:off x="188913" y="3975100"/>
            <a:ext cx="17938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800"/>
              </a:lnSpc>
              <a:spcBef>
                <a:spcPts val="225"/>
              </a:spcBef>
            </a:pPr>
            <a:r>
              <a:rPr lang="en-US" altLang="id-ID" sz="700">
                <a:solidFill>
                  <a:srgbClr val="3B3B3B"/>
                </a:solidFill>
              </a:rPr>
              <a:t>&lt;l&gt; </a:t>
            </a:r>
            <a:endParaRPr lang="en-US" altLang="id-ID" sz="700"/>
          </a:p>
          <a:p>
            <a:pPr eaLnBrk="1" hangingPunct="1">
              <a:lnSpc>
                <a:spcPts val="800"/>
              </a:lnSpc>
            </a:pPr>
            <a:r>
              <a:rPr lang="en-US" altLang="id-ID" sz="700">
                <a:solidFill>
                  <a:srgbClr val="282828"/>
                </a:solidFill>
              </a:rPr>
              <a:t>Ct..</a:t>
            </a:r>
            <a:endParaRPr lang="en-US" altLang="id-ID" sz="700"/>
          </a:p>
          <a:p>
            <a:pPr eaLnBrk="1" hangingPunct="1">
              <a:lnSpc>
                <a:spcPct val="96000"/>
              </a:lnSpc>
            </a:pPr>
            <a:r>
              <a:rPr lang="en-US" altLang="id-ID" sz="1000">
                <a:solidFill>
                  <a:srgbClr val="3B3B3B"/>
                </a:solidFill>
              </a:rPr>
              <a:t>E</a:t>
            </a:r>
            <a:endParaRPr lang="en-US" altLang="id-ID" sz="1000"/>
          </a:p>
        </p:txBody>
      </p:sp>
      <p:sp>
        <p:nvSpPr>
          <p:cNvPr id="44060" name="object 35"/>
          <p:cNvSpPr txBox="1">
            <a:spLocks noChangeArrowheads="1"/>
          </p:cNvSpPr>
          <p:nvPr/>
        </p:nvSpPr>
        <p:spPr bwMode="auto">
          <a:xfrm>
            <a:off x="444500" y="4043363"/>
            <a:ext cx="184150"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800"/>
              </a:lnSpc>
              <a:spcBef>
                <a:spcPts val="188"/>
              </a:spcBef>
            </a:pPr>
            <a:r>
              <a:rPr lang="en-US" altLang="id-ID" sz="700">
                <a:solidFill>
                  <a:srgbClr val="3B3B3B"/>
                </a:solidFill>
              </a:rPr>
              <a:t>&lt;l&gt; </a:t>
            </a:r>
            <a:endParaRPr lang="en-US" altLang="id-ID" sz="700"/>
          </a:p>
          <a:p>
            <a:pPr algn="just" eaLnBrk="1" hangingPunct="1">
              <a:lnSpc>
                <a:spcPts val="800"/>
              </a:lnSpc>
            </a:pPr>
            <a:r>
              <a:rPr lang="en-US" altLang="id-ID" sz="700">
                <a:solidFill>
                  <a:srgbClr val="282828"/>
                </a:solidFill>
              </a:rPr>
              <a:t>Ct.. </a:t>
            </a:r>
            <a:endParaRPr lang="en-US" altLang="id-ID" sz="900">
              <a:latin typeface="Times New Roman" panose="02020603050405020304" pitchFamily="18" charset="0"/>
              <a:cs typeface="Times New Roman" panose="02020603050405020304" pitchFamily="18" charset="0"/>
            </a:endParaRPr>
          </a:p>
          <a:p>
            <a:pPr algn="just" eaLnBrk="1" hangingPunct="1">
              <a:lnSpc>
                <a:spcPts val="1038"/>
              </a:lnSpc>
            </a:pPr>
            <a:r>
              <a:rPr lang="en-US" altLang="id-ID" sz="900" i="1">
                <a:solidFill>
                  <a:srgbClr val="282828"/>
                </a:solidFill>
                <a:latin typeface="Times New Roman" panose="02020603050405020304" pitchFamily="18" charset="0"/>
                <a:cs typeface="Times New Roman" panose="02020603050405020304" pitchFamily="18" charset="0"/>
              </a:rPr>
              <a:t>en</a:t>
            </a:r>
            <a:endParaRPr lang="en-US" altLang="id-ID" sz="900">
              <a:latin typeface="Times New Roman" panose="02020603050405020304" pitchFamily="18" charset="0"/>
              <a:cs typeface="Times New Roman" panose="02020603050405020304" pitchFamily="18" charset="0"/>
            </a:endParaRPr>
          </a:p>
        </p:txBody>
      </p:sp>
      <p:sp>
        <p:nvSpPr>
          <p:cNvPr id="44061" name="object 34"/>
          <p:cNvSpPr txBox="1">
            <a:spLocks noChangeArrowheads="1"/>
          </p:cNvSpPr>
          <p:nvPr/>
        </p:nvSpPr>
        <p:spPr bwMode="auto">
          <a:xfrm>
            <a:off x="146050" y="4238625"/>
            <a:ext cx="2032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6032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925"/>
              </a:lnSpc>
              <a:spcBef>
                <a:spcPts val="50"/>
              </a:spcBef>
            </a:pPr>
            <a:r>
              <a:rPr lang="en-US" altLang="id-ID" sz="1300" baseline="-6000">
                <a:solidFill>
                  <a:srgbClr val="3B3B3B"/>
                </a:solidFill>
                <a:latin typeface="Times New Roman" panose="02020603050405020304" pitchFamily="18" charset="0"/>
                <a:cs typeface="Times New Roman" panose="02020603050405020304" pitchFamily="18" charset="0"/>
              </a:rPr>
              <a:t>:::s</a:t>
            </a:r>
            <a:endParaRPr lang="en-US" altLang="id-ID" sz="900">
              <a:latin typeface="Times New Roman" panose="02020603050405020304" pitchFamily="18" charset="0"/>
              <a:cs typeface="Times New Roman" panose="02020603050405020304" pitchFamily="18" charset="0"/>
            </a:endParaRPr>
          </a:p>
          <a:p>
            <a:pPr eaLnBrk="1" hangingPunct="1">
              <a:lnSpc>
                <a:spcPts val="1588"/>
              </a:lnSpc>
              <a:spcBef>
                <a:spcPts val="38"/>
              </a:spcBef>
            </a:pPr>
            <a:r>
              <a:rPr lang="en-US" altLang="id-ID" sz="1500" baseline="-6000">
                <a:solidFill>
                  <a:srgbClr val="545454"/>
                </a:solidFill>
                <a:latin typeface="Times New Roman" panose="02020603050405020304" pitchFamily="18" charset="0"/>
                <a:cs typeface="Times New Roman" panose="02020603050405020304" pitchFamily="18" charset="0"/>
              </a:rPr>
              <a:t>· </a:t>
            </a:r>
            <a:r>
              <a:rPr lang="en-US" altLang="id-ID" sz="1500" baseline="32000">
                <a:solidFill>
                  <a:srgbClr val="3B3B3B"/>
                </a:solidFill>
              </a:rPr>
              <a:t>E</a:t>
            </a:r>
            <a:endParaRPr lang="en-US" altLang="id-ID" sz="1000"/>
          </a:p>
        </p:txBody>
      </p:sp>
      <p:sp>
        <p:nvSpPr>
          <p:cNvPr id="44062" name="object 33"/>
          <p:cNvSpPr txBox="1">
            <a:spLocks noChangeArrowheads="1"/>
          </p:cNvSpPr>
          <p:nvPr/>
        </p:nvSpPr>
        <p:spPr bwMode="auto">
          <a:xfrm>
            <a:off x="409575" y="4259263"/>
            <a:ext cx="2174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6038"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963"/>
              </a:lnSpc>
              <a:spcBef>
                <a:spcPts val="50"/>
              </a:spcBef>
            </a:pPr>
            <a:r>
              <a:rPr lang="en-US" altLang="id-ID" sz="1300" baseline="-3000">
                <a:solidFill>
                  <a:srgbClr val="3B3B3B"/>
                </a:solidFill>
                <a:latin typeface="Times New Roman" panose="02020603050405020304" pitchFamily="18" charset="0"/>
                <a:cs typeface="Times New Roman" panose="02020603050405020304" pitchFamily="18" charset="0"/>
              </a:rPr>
              <a:t>c::</a:t>
            </a:r>
            <a:endParaRPr lang="en-US" altLang="id-ID" sz="900">
              <a:latin typeface="Times New Roman" panose="02020603050405020304" pitchFamily="18" charset="0"/>
              <a:cs typeface="Times New Roman" panose="02020603050405020304" pitchFamily="18" charset="0"/>
            </a:endParaRPr>
          </a:p>
          <a:p>
            <a:pPr eaLnBrk="1" hangingPunct="1">
              <a:lnSpc>
                <a:spcPts val="575"/>
              </a:lnSpc>
            </a:pPr>
            <a:r>
              <a:rPr lang="en-US" altLang="id-ID" sz="1000" baseline="-4000">
                <a:solidFill>
                  <a:srgbClr val="3B3B3B"/>
                </a:solidFill>
                <a:latin typeface="Times New Roman" panose="02020603050405020304" pitchFamily="18" charset="0"/>
                <a:cs typeface="Times New Roman" panose="02020603050405020304" pitchFamily="18" charset="0"/>
              </a:rPr>
              <a:t>0</a:t>
            </a:r>
            <a:endParaRPr lang="en-US" altLang="id-ID" sz="700">
              <a:latin typeface="Times New Roman" panose="02020603050405020304" pitchFamily="18" charset="0"/>
              <a:cs typeface="Times New Roman" panose="02020603050405020304" pitchFamily="18" charset="0"/>
            </a:endParaRPr>
          </a:p>
          <a:p>
            <a:pPr eaLnBrk="1" hangingPunct="1">
              <a:lnSpc>
                <a:spcPts val="1250"/>
              </a:lnSpc>
              <a:spcBef>
                <a:spcPts val="38"/>
              </a:spcBef>
            </a:pPr>
            <a:r>
              <a:rPr lang="en-US" altLang="id-ID" sz="1900" baseline="2000">
                <a:solidFill>
                  <a:srgbClr val="3B3B3B"/>
                </a:solidFill>
                <a:latin typeface="Times New Roman" panose="02020603050405020304" pitchFamily="18" charset="0"/>
                <a:cs typeface="Times New Roman" panose="02020603050405020304" pitchFamily="18" charset="0"/>
              </a:rPr>
              <a:t>'ro</a:t>
            </a:r>
            <a:endParaRPr lang="en-US" altLang="id-ID" sz="1300">
              <a:latin typeface="Times New Roman" panose="02020603050405020304" pitchFamily="18" charset="0"/>
              <a:cs typeface="Times New Roman" panose="02020603050405020304" pitchFamily="18" charset="0"/>
            </a:endParaRPr>
          </a:p>
        </p:txBody>
      </p:sp>
      <p:sp>
        <p:nvSpPr>
          <p:cNvPr id="44063" name="object 32"/>
          <p:cNvSpPr txBox="1">
            <a:spLocks noChangeArrowheads="1"/>
          </p:cNvSpPr>
          <p:nvPr/>
        </p:nvSpPr>
        <p:spPr bwMode="auto">
          <a:xfrm>
            <a:off x="174625" y="4414838"/>
            <a:ext cx="1143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282828"/>
                </a:solidFill>
                <a:latin typeface="Times New Roman" panose="02020603050405020304" pitchFamily="18" charset="0"/>
                <a:cs typeface="Times New Roman" panose="02020603050405020304" pitchFamily="18" charset="0"/>
              </a:rPr>
              <a:t>x</a:t>
            </a:r>
            <a:endParaRPr lang="en-US" altLang="id-ID" sz="1000">
              <a:latin typeface="Times New Roman" panose="02020603050405020304" pitchFamily="18" charset="0"/>
              <a:cs typeface="Times New Roman" panose="02020603050405020304" pitchFamily="18" charset="0"/>
            </a:endParaRPr>
          </a:p>
        </p:txBody>
      </p:sp>
      <p:sp>
        <p:nvSpPr>
          <p:cNvPr id="44064" name="object 31"/>
          <p:cNvSpPr txBox="1">
            <a:spLocks noChangeArrowheads="1"/>
          </p:cNvSpPr>
          <p:nvPr/>
        </p:nvSpPr>
        <p:spPr bwMode="auto">
          <a:xfrm>
            <a:off x="444500" y="4452938"/>
            <a:ext cx="1809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638"/>
              </a:lnSpc>
              <a:spcBef>
                <a:spcPts val="75"/>
              </a:spcBef>
            </a:pPr>
            <a:r>
              <a:rPr lang="en-US" altLang="id-ID" sz="1500">
                <a:solidFill>
                  <a:srgbClr val="282828"/>
                </a:solidFill>
              </a:rPr>
              <a:t>.....</a:t>
            </a:r>
            <a:endParaRPr lang="en-US" altLang="id-ID" sz="1500"/>
          </a:p>
        </p:txBody>
      </p:sp>
      <p:sp>
        <p:nvSpPr>
          <p:cNvPr id="30" name="object 30"/>
          <p:cNvSpPr txBox="1"/>
          <p:nvPr/>
        </p:nvSpPr>
        <p:spPr>
          <a:xfrm>
            <a:off x="866775" y="4476750"/>
            <a:ext cx="350838"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10</a:t>
            </a:r>
            <a:r>
              <a:rPr sz="1650" baseline="5350" dirty="0">
                <a:solidFill>
                  <a:srgbClr val="282828"/>
                </a:solidFill>
                <a:latin typeface="Courier New"/>
                <a:cs typeface="Courier New"/>
              </a:rPr>
              <a:t>0</a:t>
            </a:r>
            <a:endParaRPr sz="1100">
              <a:latin typeface="Courier New"/>
              <a:cs typeface="Courier New"/>
            </a:endParaRPr>
          </a:p>
        </p:txBody>
      </p:sp>
      <p:sp>
        <p:nvSpPr>
          <p:cNvPr id="44066" name="object 29"/>
          <p:cNvSpPr txBox="1">
            <a:spLocks noChangeArrowheads="1"/>
          </p:cNvSpPr>
          <p:nvPr/>
        </p:nvSpPr>
        <p:spPr bwMode="auto">
          <a:xfrm>
            <a:off x="188913" y="4505325"/>
            <a:ext cx="173037"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13"/>
              </a:lnSpc>
              <a:spcBef>
                <a:spcPts val="50"/>
              </a:spcBef>
            </a:pPr>
            <a:r>
              <a:rPr lang="en-US" altLang="id-ID" sz="1500" baseline="-6000">
                <a:solidFill>
                  <a:srgbClr val="3B3B3B"/>
                </a:solidFill>
                <a:latin typeface="Times New Roman" panose="02020603050405020304" pitchFamily="18" charset="0"/>
                <a:cs typeface="Times New Roman" panose="02020603050405020304" pitchFamily="18" charset="0"/>
              </a:rPr>
              <a:t>co</a:t>
            </a:r>
            <a:endParaRPr lang="en-US" altLang="id-ID" sz="1000">
              <a:latin typeface="Times New Roman" panose="02020603050405020304" pitchFamily="18" charset="0"/>
              <a:cs typeface="Times New Roman" panose="02020603050405020304" pitchFamily="18" charset="0"/>
            </a:endParaRPr>
          </a:p>
          <a:p>
            <a:pPr eaLnBrk="1" hangingPunct="1">
              <a:lnSpc>
                <a:spcPts val="925"/>
              </a:lnSpc>
            </a:pPr>
            <a:r>
              <a:rPr lang="en-US" altLang="id-ID" sz="1500" baseline="3000">
                <a:solidFill>
                  <a:srgbClr val="3B3B3B"/>
                </a:solidFill>
              </a:rPr>
              <a:t>E</a:t>
            </a:r>
            <a:endParaRPr lang="en-US" altLang="id-ID" sz="1000"/>
          </a:p>
        </p:txBody>
      </p:sp>
      <p:sp>
        <p:nvSpPr>
          <p:cNvPr id="44067" name="object 28"/>
          <p:cNvSpPr txBox="1">
            <a:spLocks noChangeArrowheads="1"/>
          </p:cNvSpPr>
          <p:nvPr/>
        </p:nvSpPr>
        <p:spPr bwMode="auto">
          <a:xfrm>
            <a:off x="444500" y="4618038"/>
            <a:ext cx="190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538"/>
              </a:lnSpc>
              <a:spcBef>
                <a:spcPts val="63"/>
              </a:spcBef>
            </a:pPr>
            <a:r>
              <a:rPr lang="en-US" altLang="id-ID" sz="700" baseline="-6000">
                <a:solidFill>
                  <a:srgbClr val="3B3B3B"/>
                </a:solidFill>
              </a:rPr>
              <a:t>(l)</a:t>
            </a:r>
            <a:endParaRPr lang="en-US" altLang="id-ID" sz="500"/>
          </a:p>
          <a:p>
            <a:pPr eaLnBrk="1" hangingPunct="1">
              <a:lnSpc>
                <a:spcPts val="650"/>
              </a:lnSpc>
            </a:pPr>
            <a:r>
              <a:rPr lang="en-US" altLang="id-ID" sz="700">
                <a:solidFill>
                  <a:srgbClr val="282828"/>
                </a:solidFill>
              </a:rPr>
              <a:t>Ct..</a:t>
            </a:r>
            <a:endParaRPr lang="en-US" altLang="id-ID" sz="700"/>
          </a:p>
          <a:p>
            <a:pPr eaLnBrk="1" hangingPunct="1">
              <a:lnSpc>
                <a:spcPts val="625"/>
              </a:lnSpc>
            </a:pPr>
            <a:r>
              <a:rPr lang="en-US" altLang="id-ID" sz="1000" baseline="-4000">
                <a:solidFill>
                  <a:srgbClr val="3B3B3B"/>
                </a:solidFill>
                <a:latin typeface="Times New Roman" panose="02020603050405020304" pitchFamily="18" charset="0"/>
                <a:cs typeface="Times New Roman" panose="02020603050405020304" pitchFamily="18" charset="0"/>
              </a:rPr>
              <a:t>0</a:t>
            </a:r>
            <a:endParaRPr lang="en-US" altLang="id-ID" sz="700">
              <a:latin typeface="Times New Roman" panose="02020603050405020304" pitchFamily="18" charset="0"/>
              <a:cs typeface="Times New Roman" panose="02020603050405020304" pitchFamily="18" charset="0"/>
            </a:endParaRPr>
          </a:p>
          <a:p>
            <a:pPr eaLnBrk="1" hangingPunct="1">
              <a:lnSpc>
                <a:spcPts val="863"/>
              </a:lnSpc>
              <a:spcBef>
                <a:spcPts val="13"/>
              </a:spcBef>
            </a:pPr>
            <a:r>
              <a:rPr lang="en-US" altLang="id-ID" sz="900">
                <a:solidFill>
                  <a:srgbClr val="282828"/>
                </a:solidFill>
                <a:latin typeface="Times New Roman" panose="02020603050405020304" pitchFamily="18" charset="0"/>
                <a:cs typeface="Times New Roman" panose="02020603050405020304" pitchFamily="18" charset="0"/>
              </a:rPr>
              <a:t>c::</a:t>
            </a:r>
            <a:endParaRPr lang="en-US" altLang="id-ID" sz="900">
              <a:latin typeface="Times New Roman" panose="02020603050405020304" pitchFamily="18" charset="0"/>
              <a:cs typeface="Times New Roman" panose="02020603050405020304" pitchFamily="18" charset="0"/>
            </a:endParaRPr>
          </a:p>
        </p:txBody>
      </p:sp>
      <p:sp>
        <p:nvSpPr>
          <p:cNvPr id="44068" name="object 27"/>
          <p:cNvSpPr txBox="1">
            <a:spLocks noChangeArrowheads="1"/>
          </p:cNvSpPr>
          <p:nvPr/>
        </p:nvSpPr>
        <p:spPr bwMode="auto">
          <a:xfrm>
            <a:off x="188913" y="4810125"/>
            <a:ext cx="1254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3B3B3B"/>
                </a:solidFill>
              </a:rPr>
              <a:t>~</a:t>
            </a:r>
            <a:endParaRPr lang="en-US" altLang="id-ID" sz="1000"/>
          </a:p>
        </p:txBody>
      </p:sp>
      <p:sp>
        <p:nvSpPr>
          <p:cNvPr id="44069" name="object 26"/>
          <p:cNvSpPr txBox="1">
            <a:spLocks noChangeArrowheads="1"/>
          </p:cNvSpPr>
          <p:nvPr/>
        </p:nvSpPr>
        <p:spPr bwMode="auto">
          <a:xfrm>
            <a:off x="146050" y="4886325"/>
            <a:ext cx="214313"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913"/>
              </a:lnSpc>
              <a:spcBef>
                <a:spcPts val="50"/>
              </a:spcBef>
            </a:pPr>
            <a:r>
              <a:rPr lang="en-US" altLang="id-ID" sz="800">
                <a:solidFill>
                  <a:srgbClr val="3B3B3B"/>
                </a:solidFill>
                <a:latin typeface="Times New Roman" panose="02020603050405020304" pitchFamily="18" charset="0"/>
                <a:cs typeface="Times New Roman" panose="02020603050405020304" pitchFamily="18" charset="0"/>
              </a:rPr>
              <a:t>:;:::::</a:t>
            </a:r>
            <a:endParaRPr lang="en-US" altLang="id-ID" sz="800">
              <a:latin typeface="Times New Roman" panose="02020603050405020304" pitchFamily="18" charset="0"/>
              <a:cs typeface="Times New Roman" panose="02020603050405020304" pitchFamily="18" charset="0"/>
            </a:endParaRPr>
          </a:p>
        </p:txBody>
      </p:sp>
      <p:sp>
        <p:nvSpPr>
          <p:cNvPr id="44070" name="object 25"/>
          <p:cNvSpPr txBox="1">
            <a:spLocks noChangeArrowheads="1"/>
          </p:cNvSpPr>
          <p:nvPr/>
        </p:nvSpPr>
        <p:spPr bwMode="auto">
          <a:xfrm>
            <a:off x="409575" y="4889500"/>
            <a:ext cx="1524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225"/>
              </a:lnSpc>
              <a:spcBef>
                <a:spcPts val="63"/>
              </a:spcBef>
            </a:pPr>
            <a:r>
              <a:rPr lang="en-US" altLang="id-ID" sz="1100">
                <a:solidFill>
                  <a:srgbClr val="707070"/>
                </a:solidFill>
                <a:latin typeface="Times New Roman" panose="02020603050405020304" pitchFamily="18" charset="0"/>
                <a:cs typeface="Times New Roman" panose="02020603050405020304" pitchFamily="18" charset="0"/>
              </a:rPr>
              <a:t>_</a:t>
            </a:r>
            <a:r>
              <a:rPr lang="en-US" altLang="id-ID" sz="1100">
                <a:solidFill>
                  <a:srgbClr val="3B3B3B"/>
                </a:solidFill>
                <a:latin typeface="Times New Roman" panose="02020603050405020304" pitchFamily="18" charset="0"/>
                <a:cs typeface="Times New Roman" panose="02020603050405020304" pitchFamily="18" charset="0"/>
              </a:rPr>
              <a:t>o</a:t>
            </a:r>
            <a:endParaRPr lang="en-US" altLang="id-ID" sz="1100">
              <a:latin typeface="Times New Roman" panose="02020603050405020304" pitchFamily="18" charset="0"/>
              <a:cs typeface="Times New Roman" panose="02020603050405020304" pitchFamily="18" charset="0"/>
            </a:endParaRPr>
          </a:p>
        </p:txBody>
      </p:sp>
      <p:sp>
        <p:nvSpPr>
          <p:cNvPr id="24" name="object 24"/>
          <p:cNvSpPr txBox="1"/>
          <p:nvPr/>
        </p:nvSpPr>
        <p:spPr>
          <a:xfrm>
            <a:off x="188913" y="4930775"/>
            <a:ext cx="180975" cy="215900"/>
          </a:xfrm>
          <a:prstGeom prst="rect">
            <a:avLst/>
          </a:prstGeom>
        </p:spPr>
        <p:txBody>
          <a:bodyPr lIns="0" tIns="0" rIns="0" bIns="0"/>
          <a:lstStyle/>
          <a:p>
            <a:pPr marL="12700" fontAlgn="auto">
              <a:lnSpc>
                <a:spcPts val="1635"/>
              </a:lnSpc>
              <a:spcBef>
                <a:spcPts val="81"/>
              </a:spcBef>
              <a:spcAft>
                <a:spcPts val="0"/>
              </a:spcAft>
              <a:defRPr/>
            </a:pPr>
            <a:r>
              <a:rPr sz="1500" dirty="0">
                <a:solidFill>
                  <a:srgbClr val="3B3B3B"/>
                </a:solidFill>
                <a:latin typeface="Arial"/>
                <a:cs typeface="Arial"/>
              </a:rPr>
              <a:t>..</a:t>
            </a:r>
            <a:r>
              <a:rPr sz="1500" spc="-164" dirty="0">
                <a:solidFill>
                  <a:srgbClr val="3B3B3B"/>
                </a:solidFill>
                <a:latin typeface="Arial"/>
                <a:cs typeface="Arial"/>
              </a:rPr>
              <a:t>.</a:t>
            </a:r>
            <a:r>
              <a:rPr sz="1050" baseline="20705" dirty="0">
                <a:solidFill>
                  <a:srgbClr val="3B3B3B"/>
                </a:solidFill>
                <a:latin typeface="Arial"/>
                <a:cs typeface="Arial"/>
              </a:rPr>
              <a:t>l</a:t>
            </a:r>
            <a:r>
              <a:rPr sz="1050" spc="-429" baseline="20705" dirty="0">
                <a:solidFill>
                  <a:srgbClr val="3B3B3B"/>
                </a:solidFill>
                <a:latin typeface="Arial"/>
                <a:cs typeface="Arial"/>
              </a:rPr>
              <a:t>&gt;</a:t>
            </a:r>
            <a:r>
              <a:rPr sz="1500" dirty="0">
                <a:solidFill>
                  <a:srgbClr val="3B3B3B"/>
                </a:solidFill>
                <a:latin typeface="Arial"/>
                <a:cs typeface="Arial"/>
              </a:rPr>
              <a:t>..</a:t>
            </a:r>
            <a:endParaRPr sz="1500">
              <a:latin typeface="Arial"/>
              <a:cs typeface="Arial"/>
            </a:endParaRPr>
          </a:p>
        </p:txBody>
      </p:sp>
      <p:sp>
        <p:nvSpPr>
          <p:cNvPr id="44072" name="object 23"/>
          <p:cNvSpPr txBox="1">
            <a:spLocks noChangeArrowheads="1"/>
          </p:cNvSpPr>
          <p:nvPr/>
        </p:nvSpPr>
        <p:spPr bwMode="auto">
          <a:xfrm>
            <a:off x="409575" y="5049838"/>
            <a:ext cx="279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063"/>
              </a:lnSpc>
              <a:spcBef>
                <a:spcPts val="150"/>
              </a:spcBef>
            </a:pPr>
            <a:r>
              <a:rPr lang="en-US" altLang="id-ID" sz="2900">
                <a:solidFill>
                  <a:srgbClr val="545454"/>
                </a:solidFill>
              </a:rPr>
              <a:t>---</a:t>
            </a:r>
            <a:endParaRPr lang="en-US" altLang="id-ID" sz="2900"/>
          </a:p>
        </p:txBody>
      </p:sp>
      <p:sp>
        <p:nvSpPr>
          <p:cNvPr id="44073" name="object 22"/>
          <p:cNvSpPr txBox="1">
            <a:spLocks noChangeArrowheads="1"/>
          </p:cNvSpPr>
          <p:nvPr/>
        </p:nvSpPr>
        <p:spPr bwMode="auto">
          <a:xfrm>
            <a:off x="409575" y="5065713"/>
            <a:ext cx="1666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545454"/>
                </a:solidFill>
              </a:rPr>
              <a:t>.</a:t>
            </a:r>
            <a:r>
              <a:rPr lang="en-US" altLang="id-ID" sz="1000">
                <a:solidFill>
                  <a:srgbClr val="3B3B3B"/>
                </a:solidFill>
              </a:rPr>
              <a:t>E</a:t>
            </a:r>
            <a:endParaRPr lang="en-US" altLang="id-ID" sz="1000"/>
          </a:p>
        </p:txBody>
      </p:sp>
      <p:sp>
        <p:nvSpPr>
          <p:cNvPr id="44074" name="object 21"/>
          <p:cNvSpPr txBox="1">
            <a:spLocks noChangeArrowheads="1"/>
          </p:cNvSpPr>
          <p:nvPr/>
        </p:nvSpPr>
        <p:spPr bwMode="auto">
          <a:xfrm>
            <a:off x="146050" y="5097463"/>
            <a:ext cx="2222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3975"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725"/>
              </a:lnSpc>
              <a:spcBef>
                <a:spcPts val="50"/>
              </a:spcBef>
            </a:pPr>
            <a:r>
              <a:rPr lang="en-US" altLang="id-ID" sz="1000" baseline="-8000">
                <a:solidFill>
                  <a:srgbClr val="3B3B3B"/>
                </a:solidFill>
                <a:latin typeface="Times New Roman" panose="02020603050405020304" pitchFamily="18" charset="0"/>
                <a:cs typeface="Times New Roman" panose="02020603050405020304" pitchFamily="18" charset="0"/>
              </a:rPr>
              <a:t>0</a:t>
            </a:r>
            <a:endParaRPr lang="en-US" altLang="id-ID" sz="700">
              <a:latin typeface="Times New Roman" panose="02020603050405020304" pitchFamily="18" charset="0"/>
              <a:cs typeface="Times New Roman" panose="02020603050405020304" pitchFamily="18" charset="0"/>
            </a:endParaRPr>
          </a:p>
          <a:p>
            <a:pPr eaLnBrk="1" hangingPunct="1">
              <a:lnSpc>
                <a:spcPts val="1188"/>
              </a:lnSpc>
              <a:spcBef>
                <a:spcPts val="25"/>
              </a:spcBef>
            </a:pPr>
            <a:r>
              <a:rPr lang="en-US" altLang="id-ID" sz="1000" i="1">
                <a:solidFill>
                  <a:srgbClr val="3B3B3B"/>
                </a:solidFill>
                <a:latin typeface="Times New Roman" panose="02020603050405020304" pitchFamily="18" charset="0"/>
                <a:cs typeface="Times New Roman" panose="02020603050405020304" pitchFamily="18" charset="0"/>
              </a:rPr>
              <a:t>.s</a:t>
            </a:r>
            <a:r>
              <a:rPr lang="en-US" altLang="id-ID" sz="1000" u="sng" baseline="37000">
                <a:solidFill>
                  <a:srgbClr val="3B3B3B"/>
                </a:solidFill>
              </a:rPr>
              <a:t>&lt;</a:t>
            </a:r>
            <a:r>
              <a:rPr lang="en-US" altLang="id-ID" sz="1000" i="1" u="sng">
                <a:solidFill>
                  <a:srgbClr val="3B3B3B"/>
                </a:solidFill>
                <a:latin typeface="Times New Roman" panose="02020603050405020304" pitchFamily="18" charset="0"/>
                <a:cs typeface="Times New Roman" panose="02020603050405020304" pitchFamily="18" charset="0"/>
              </a:rPr>
              <a:t>z</a:t>
            </a:r>
            <a:r>
              <a:rPr lang="en-US" altLang="id-ID" sz="1000" u="sng" baseline="37000">
                <a:solidFill>
                  <a:srgbClr val="3B3B3B"/>
                </a:solidFill>
              </a:rPr>
              <a:t>l&gt;</a:t>
            </a:r>
            <a:r>
              <a:rPr lang="en-US" altLang="id-ID" sz="1000" i="1" u="sng">
                <a:solidFill>
                  <a:srgbClr val="3B3B3B"/>
                </a:solidFill>
                <a:latin typeface="Times New Roman" panose="02020603050405020304" pitchFamily="18" charset="0"/>
                <a:cs typeface="Times New Roman" panose="02020603050405020304" pitchFamily="18" charset="0"/>
              </a:rPr>
              <a:t>:</a:t>
            </a:r>
            <a:endParaRPr lang="en-US" altLang="id-ID" sz="1000">
              <a:latin typeface="Times New Roman" panose="02020603050405020304" pitchFamily="18" charset="0"/>
              <a:cs typeface="Times New Roman" panose="02020603050405020304" pitchFamily="18" charset="0"/>
            </a:endParaRPr>
          </a:p>
        </p:txBody>
      </p:sp>
      <p:sp>
        <p:nvSpPr>
          <p:cNvPr id="44075" name="object 20"/>
          <p:cNvSpPr txBox="1">
            <a:spLocks noChangeArrowheads="1"/>
          </p:cNvSpPr>
          <p:nvPr/>
        </p:nvSpPr>
        <p:spPr bwMode="auto">
          <a:xfrm>
            <a:off x="146050" y="5229225"/>
            <a:ext cx="87313"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225"/>
              </a:lnSpc>
              <a:spcBef>
                <a:spcPts val="63"/>
              </a:spcBef>
            </a:pPr>
            <a:r>
              <a:rPr lang="en-US" altLang="id-ID" sz="1100">
                <a:solidFill>
                  <a:srgbClr val="3B3B3B"/>
                </a:solidFill>
              </a:rPr>
              <a:t>.,</a:t>
            </a:r>
            <a:endParaRPr lang="en-US" altLang="id-ID" sz="1100"/>
          </a:p>
        </p:txBody>
      </p:sp>
      <p:sp>
        <p:nvSpPr>
          <p:cNvPr id="19" name="object 19"/>
          <p:cNvSpPr txBox="1"/>
          <p:nvPr/>
        </p:nvSpPr>
        <p:spPr>
          <a:xfrm>
            <a:off x="992188" y="5572125"/>
            <a:ext cx="200025"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282828"/>
                </a:solidFill>
                <a:latin typeface="Courier New"/>
                <a:cs typeface="Courier New"/>
              </a:rPr>
              <a:t>1</a:t>
            </a:r>
            <a:r>
              <a:rPr sz="1650" baseline="5350" dirty="0">
                <a:solidFill>
                  <a:srgbClr val="3B3B3B"/>
                </a:solidFill>
                <a:latin typeface="Courier New"/>
                <a:cs typeface="Courier New"/>
              </a:rPr>
              <a:t>0</a:t>
            </a:r>
            <a:endParaRPr sz="1100">
              <a:latin typeface="Courier New"/>
              <a:cs typeface="Courier New"/>
            </a:endParaRPr>
          </a:p>
        </p:txBody>
      </p:sp>
      <p:sp>
        <p:nvSpPr>
          <p:cNvPr id="44077" name="object 18"/>
          <p:cNvSpPr txBox="1">
            <a:spLocks noChangeArrowheads="1"/>
          </p:cNvSpPr>
          <p:nvPr/>
        </p:nvSpPr>
        <p:spPr bwMode="auto">
          <a:xfrm>
            <a:off x="1109663" y="6665913"/>
            <a:ext cx="107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282828"/>
                </a:solidFill>
              </a:rPr>
              <a:t>1</a:t>
            </a:r>
            <a:endParaRPr lang="en-US" altLang="id-ID" sz="1000"/>
          </a:p>
        </p:txBody>
      </p:sp>
      <p:sp>
        <p:nvSpPr>
          <p:cNvPr id="17" name="object 17"/>
          <p:cNvSpPr txBox="1"/>
          <p:nvPr/>
        </p:nvSpPr>
        <p:spPr>
          <a:xfrm>
            <a:off x="1581150" y="6811963"/>
            <a:ext cx="414338"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1988</a:t>
            </a:r>
            <a:endParaRPr sz="1100">
              <a:latin typeface="Courier New"/>
              <a:cs typeface="Courier New"/>
            </a:endParaRPr>
          </a:p>
        </p:txBody>
      </p:sp>
      <p:sp>
        <p:nvSpPr>
          <p:cNvPr id="16" name="object 16"/>
          <p:cNvSpPr txBox="1"/>
          <p:nvPr/>
        </p:nvSpPr>
        <p:spPr>
          <a:xfrm>
            <a:off x="2584450" y="6811963"/>
            <a:ext cx="420688"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282828"/>
                </a:solidFill>
                <a:latin typeface="Courier New"/>
                <a:cs typeface="Courier New"/>
              </a:rPr>
              <a:t>1</a:t>
            </a:r>
            <a:r>
              <a:rPr sz="1650" baseline="5350" dirty="0">
                <a:solidFill>
                  <a:srgbClr val="3B3B3B"/>
                </a:solidFill>
                <a:latin typeface="Courier New"/>
                <a:cs typeface="Courier New"/>
              </a:rPr>
              <a:t>99</a:t>
            </a:r>
            <a:r>
              <a:rPr sz="1650" baseline="5350" dirty="0">
                <a:solidFill>
                  <a:srgbClr val="282828"/>
                </a:solidFill>
                <a:latin typeface="Courier New"/>
                <a:cs typeface="Courier New"/>
              </a:rPr>
              <a:t>0</a:t>
            </a:r>
            <a:endParaRPr sz="1100">
              <a:latin typeface="Courier New"/>
              <a:cs typeface="Courier New"/>
            </a:endParaRPr>
          </a:p>
        </p:txBody>
      </p:sp>
      <p:sp>
        <p:nvSpPr>
          <p:cNvPr id="15" name="object 15"/>
          <p:cNvSpPr txBox="1"/>
          <p:nvPr/>
        </p:nvSpPr>
        <p:spPr>
          <a:xfrm>
            <a:off x="3582988" y="6811963"/>
            <a:ext cx="414337"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1992</a:t>
            </a:r>
            <a:endParaRPr sz="1100">
              <a:latin typeface="Courier New"/>
              <a:cs typeface="Courier New"/>
            </a:endParaRPr>
          </a:p>
        </p:txBody>
      </p:sp>
      <p:sp>
        <p:nvSpPr>
          <p:cNvPr id="44081" name="object 14"/>
          <p:cNvSpPr txBox="1">
            <a:spLocks noChangeArrowheads="1"/>
          </p:cNvSpPr>
          <p:nvPr/>
        </p:nvSpPr>
        <p:spPr bwMode="auto">
          <a:xfrm>
            <a:off x="4586288" y="6811963"/>
            <a:ext cx="4619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125"/>
              </a:lnSpc>
              <a:spcBef>
                <a:spcPts val="50"/>
              </a:spcBef>
            </a:pPr>
            <a:r>
              <a:rPr lang="en-US" altLang="id-ID" sz="1000">
                <a:solidFill>
                  <a:srgbClr val="3B3B3B"/>
                </a:solidFill>
              </a:rPr>
              <a:t>199</a:t>
            </a:r>
            <a:r>
              <a:rPr lang="en-US" altLang="id-ID" sz="1000">
                <a:solidFill>
                  <a:srgbClr val="282828"/>
                </a:solidFill>
              </a:rPr>
              <a:t>4</a:t>
            </a:r>
            <a:endParaRPr lang="en-US" altLang="id-ID" sz="1000"/>
          </a:p>
        </p:txBody>
      </p:sp>
      <p:sp>
        <p:nvSpPr>
          <p:cNvPr id="13" name="object 13"/>
          <p:cNvSpPr txBox="1"/>
          <p:nvPr/>
        </p:nvSpPr>
        <p:spPr>
          <a:xfrm>
            <a:off x="5584825" y="6811963"/>
            <a:ext cx="441325"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282828"/>
                </a:solidFill>
                <a:latin typeface="Courier New"/>
                <a:cs typeface="Courier New"/>
              </a:rPr>
              <a:t>19</a:t>
            </a:r>
            <a:r>
              <a:rPr sz="1650" baseline="5350" dirty="0">
                <a:solidFill>
                  <a:srgbClr val="3B3B3B"/>
                </a:solidFill>
                <a:latin typeface="Courier New"/>
                <a:cs typeface="Courier New"/>
              </a:rPr>
              <a:t>96</a:t>
            </a:r>
            <a:endParaRPr sz="1100">
              <a:latin typeface="Courier New"/>
              <a:cs typeface="Courier New"/>
            </a:endParaRPr>
          </a:p>
        </p:txBody>
      </p:sp>
      <p:sp>
        <p:nvSpPr>
          <p:cNvPr id="12" name="object 12"/>
          <p:cNvSpPr txBox="1"/>
          <p:nvPr/>
        </p:nvSpPr>
        <p:spPr>
          <a:xfrm>
            <a:off x="6581775" y="6811963"/>
            <a:ext cx="384175"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181818"/>
                </a:solidFill>
                <a:latin typeface="Courier New"/>
                <a:cs typeface="Courier New"/>
              </a:rPr>
              <a:t>1</a:t>
            </a:r>
            <a:r>
              <a:rPr sz="1650" baseline="5350" dirty="0">
                <a:solidFill>
                  <a:srgbClr val="3B3B3B"/>
                </a:solidFill>
                <a:latin typeface="Courier New"/>
                <a:cs typeface="Courier New"/>
              </a:rPr>
              <a:t>998</a:t>
            </a:r>
            <a:endParaRPr sz="1100">
              <a:latin typeface="Courier New"/>
              <a:cs typeface="Courier New"/>
            </a:endParaRPr>
          </a:p>
        </p:txBody>
      </p:sp>
      <p:sp>
        <p:nvSpPr>
          <p:cNvPr id="11" name="object 11"/>
          <p:cNvSpPr txBox="1"/>
          <p:nvPr/>
        </p:nvSpPr>
        <p:spPr>
          <a:xfrm>
            <a:off x="7566025" y="6811963"/>
            <a:ext cx="474663"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2</a:t>
            </a:r>
            <a:r>
              <a:rPr sz="1650" baseline="5350" dirty="0">
                <a:solidFill>
                  <a:srgbClr val="282828"/>
                </a:solidFill>
                <a:latin typeface="Courier New"/>
                <a:cs typeface="Courier New"/>
              </a:rPr>
              <a:t>00</a:t>
            </a:r>
            <a:r>
              <a:rPr sz="1650" baseline="5350" dirty="0">
                <a:solidFill>
                  <a:srgbClr val="3B3B3B"/>
                </a:solidFill>
                <a:latin typeface="Courier New"/>
                <a:cs typeface="Courier New"/>
              </a:rPr>
              <a:t>0</a:t>
            </a:r>
            <a:endParaRPr sz="1100">
              <a:latin typeface="Courier New"/>
              <a:cs typeface="Courier New"/>
            </a:endParaRPr>
          </a:p>
        </p:txBody>
      </p:sp>
      <p:sp>
        <p:nvSpPr>
          <p:cNvPr id="10" name="object 10"/>
          <p:cNvSpPr txBox="1"/>
          <p:nvPr/>
        </p:nvSpPr>
        <p:spPr>
          <a:xfrm>
            <a:off x="8562975" y="6811963"/>
            <a:ext cx="474663"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2</a:t>
            </a:r>
            <a:r>
              <a:rPr sz="1650" baseline="5350" dirty="0">
                <a:solidFill>
                  <a:srgbClr val="282828"/>
                </a:solidFill>
                <a:latin typeface="Courier New"/>
                <a:cs typeface="Courier New"/>
              </a:rPr>
              <a:t>00</a:t>
            </a:r>
            <a:r>
              <a:rPr sz="1650" baseline="5350" dirty="0">
                <a:solidFill>
                  <a:srgbClr val="3B3B3B"/>
                </a:solidFill>
                <a:latin typeface="Courier New"/>
                <a:cs typeface="Courier New"/>
              </a:rPr>
              <a:t>2</a:t>
            </a:r>
            <a:endParaRPr sz="1100">
              <a:latin typeface="Courier New"/>
              <a:cs typeface="Courier New"/>
            </a:endParaRPr>
          </a:p>
        </p:txBody>
      </p:sp>
      <p:sp>
        <p:nvSpPr>
          <p:cNvPr id="9" name="object 9"/>
          <p:cNvSpPr txBox="1"/>
          <p:nvPr/>
        </p:nvSpPr>
        <p:spPr>
          <a:xfrm>
            <a:off x="9567863" y="6811963"/>
            <a:ext cx="433387" cy="165100"/>
          </a:xfrm>
          <a:prstGeom prst="rect">
            <a:avLst/>
          </a:prstGeom>
        </p:spPr>
        <p:txBody>
          <a:bodyPr lIns="0" tIns="0" rIns="0" bIns="0"/>
          <a:lstStyle/>
          <a:p>
            <a:pPr marL="12700" fontAlgn="auto">
              <a:lnSpc>
                <a:spcPts val="1240"/>
              </a:lnSpc>
              <a:spcBef>
                <a:spcPts val="62"/>
              </a:spcBef>
              <a:spcAft>
                <a:spcPts val="0"/>
              </a:spcAft>
              <a:defRPr/>
            </a:pPr>
            <a:r>
              <a:rPr sz="1650" baseline="5350" dirty="0">
                <a:solidFill>
                  <a:srgbClr val="3B3B3B"/>
                </a:solidFill>
                <a:latin typeface="Courier New"/>
                <a:cs typeface="Courier New"/>
              </a:rPr>
              <a:t>2</a:t>
            </a:r>
            <a:r>
              <a:rPr sz="1650" baseline="5350" dirty="0">
                <a:solidFill>
                  <a:srgbClr val="282828"/>
                </a:solidFill>
                <a:latin typeface="Courier New"/>
                <a:cs typeface="Courier New"/>
              </a:rPr>
              <a:t>004</a:t>
            </a:r>
            <a:endParaRPr sz="1100">
              <a:latin typeface="Courier New"/>
              <a:cs typeface="Courier New"/>
            </a:endParaRPr>
          </a:p>
        </p:txBody>
      </p:sp>
      <p:sp>
        <p:nvSpPr>
          <p:cNvPr id="44087" name="object 8"/>
          <p:cNvSpPr txBox="1">
            <a:spLocks noChangeArrowheads="1"/>
          </p:cNvSpPr>
          <p:nvPr/>
        </p:nvSpPr>
        <p:spPr bwMode="auto">
          <a:xfrm>
            <a:off x="1320800" y="3949700"/>
            <a:ext cx="84963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88" name="object 7"/>
          <p:cNvSpPr txBox="1">
            <a:spLocks noChangeArrowheads="1"/>
          </p:cNvSpPr>
          <p:nvPr/>
        </p:nvSpPr>
        <p:spPr bwMode="auto">
          <a:xfrm>
            <a:off x="9817100" y="3949700"/>
            <a:ext cx="381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89" name="object 6"/>
          <p:cNvSpPr txBox="1">
            <a:spLocks noChangeArrowheads="1"/>
          </p:cNvSpPr>
          <p:nvPr/>
        </p:nvSpPr>
        <p:spPr bwMode="auto">
          <a:xfrm>
            <a:off x="1333500" y="2362200"/>
            <a:ext cx="48768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90" name="object 5"/>
          <p:cNvSpPr txBox="1">
            <a:spLocks noChangeArrowheads="1"/>
          </p:cNvSpPr>
          <p:nvPr/>
        </p:nvSpPr>
        <p:spPr bwMode="auto">
          <a:xfrm>
            <a:off x="6210300" y="2362200"/>
            <a:ext cx="18669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91" name="object 4"/>
          <p:cNvSpPr txBox="1">
            <a:spLocks noChangeArrowheads="1"/>
          </p:cNvSpPr>
          <p:nvPr/>
        </p:nvSpPr>
        <p:spPr bwMode="auto">
          <a:xfrm>
            <a:off x="1333500" y="3454400"/>
            <a:ext cx="18669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92" name="object 3"/>
          <p:cNvSpPr txBox="1">
            <a:spLocks noChangeArrowheads="1"/>
          </p:cNvSpPr>
          <p:nvPr/>
        </p:nvSpPr>
        <p:spPr bwMode="auto">
          <a:xfrm>
            <a:off x="3200400" y="3454400"/>
            <a:ext cx="30099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
        <p:nvSpPr>
          <p:cNvPr id="44093" name="object 2"/>
          <p:cNvSpPr txBox="1">
            <a:spLocks noChangeArrowheads="1"/>
          </p:cNvSpPr>
          <p:nvPr/>
        </p:nvSpPr>
        <p:spPr bwMode="auto">
          <a:xfrm>
            <a:off x="1333500" y="4546600"/>
            <a:ext cx="1866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000"/>
              </a:lnSpc>
            </a:pPr>
            <a:endParaRPr lang="id-ID" altLang="id-ID" sz="1000">
              <a:latin typeface="Calibri" panose="020F050202020403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777875" y="1282700"/>
            <a:ext cx="8583613" cy="576263"/>
          </a:xfrm>
          <a:prstGeom prst="rect">
            <a:avLst/>
          </a:prstGeom>
        </p:spPr>
        <p:txBody>
          <a:bodyPr lIns="0" tIns="0" rIns="0" bIns="0"/>
          <a:lstStyle/>
          <a:p>
            <a:pPr marL="12700" fontAlgn="auto">
              <a:lnSpc>
                <a:spcPts val="4530"/>
              </a:lnSpc>
              <a:spcBef>
                <a:spcPts val="226"/>
              </a:spcBef>
              <a:spcAft>
                <a:spcPts val="0"/>
              </a:spcAft>
              <a:defRPr/>
            </a:pPr>
            <a:r>
              <a:rPr sz="4300" b="1" spc="-4" dirty="0">
                <a:latin typeface="Rockwell"/>
                <a:cs typeface="Rockwell"/>
              </a:rPr>
              <a:t>B</a:t>
            </a:r>
            <a:r>
              <a:rPr sz="4300" b="1" dirty="0">
                <a:latin typeface="Rockwell"/>
                <a:cs typeface="Rockwell"/>
              </a:rPr>
              <a:t>er</a:t>
            </a:r>
            <a:r>
              <a:rPr sz="4300" b="1" spc="-4" dirty="0">
                <a:latin typeface="Rockwell"/>
                <a:cs typeface="Rockwell"/>
              </a:rPr>
              <a:t>t</a:t>
            </a:r>
            <a:r>
              <a:rPr sz="4300" b="1" spc="-19" dirty="0">
                <a:latin typeface="Rockwell"/>
                <a:cs typeface="Rockwell"/>
              </a:rPr>
              <a:t>a</a:t>
            </a:r>
            <a:r>
              <a:rPr sz="4300" b="1" spc="-14" dirty="0">
                <a:latin typeface="Rockwell"/>
                <a:cs typeface="Rockwell"/>
              </a:rPr>
              <a:t>m</a:t>
            </a:r>
            <a:r>
              <a:rPr sz="4300" b="1" dirty="0">
                <a:latin typeface="Rockwell"/>
                <a:cs typeface="Rockwell"/>
              </a:rPr>
              <a:t>b</a:t>
            </a:r>
            <a:r>
              <a:rPr sz="4300" b="1" spc="-9" dirty="0">
                <a:latin typeface="Rockwell"/>
                <a:cs typeface="Rockwell"/>
              </a:rPr>
              <a:t>ah</a:t>
            </a:r>
            <a:r>
              <a:rPr sz="4300" b="1" dirty="0">
                <a:latin typeface="Rockwell"/>
                <a:cs typeface="Rockwell"/>
              </a:rPr>
              <a:t>nya</a:t>
            </a:r>
            <a:r>
              <a:rPr sz="4300" b="1" spc="-14" dirty="0">
                <a:latin typeface="Rockwell"/>
                <a:cs typeface="Rockwell"/>
              </a:rPr>
              <a:t> k</a:t>
            </a:r>
            <a:r>
              <a:rPr sz="4300" b="1" spc="-9" dirty="0">
                <a:latin typeface="Rockwell"/>
                <a:cs typeface="Rockwell"/>
              </a:rPr>
              <a:t>a</a:t>
            </a:r>
            <a:r>
              <a:rPr sz="4300" b="1" dirty="0">
                <a:latin typeface="Rockwell"/>
                <a:cs typeface="Rockwell"/>
              </a:rPr>
              <a:t>p</a:t>
            </a:r>
            <a:r>
              <a:rPr sz="4300" b="1" spc="-9" dirty="0">
                <a:latin typeface="Rockwell"/>
                <a:cs typeface="Rockwell"/>
              </a:rPr>
              <a:t>a</a:t>
            </a:r>
            <a:r>
              <a:rPr sz="4300" b="1" spc="-4" dirty="0">
                <a:latin typeface="Rockwell"/>
                <a:cs typeface="Rockwell"/>
              </a:rPr>
              <a:t>s</a:t>
            </a:r>
            <a:r>
              <a:rPr sz="4300" b="1" dirty="0">
                <a:latin typeface="Rockwell"/>
                <a:cs typeface="Rockwell"/>
              </a:rPr>
              <a:t>i</a:t>
            </a:r>
            <a:r>
              <a:rPr sz="4300" b="1" spc="-4" dirty="0">
                <a:latin typeface="Rockwell"/>
                <a:cs typeface="Rockwell"/>
              </a:rPr>
              <a:t>t</a:t>
            </a:r>
            <a:r>
              <a:rPr sz="4300" b="1" spc="-9" dirty="0">
                <a:latin typeface="Rockwell"/>
                <a:cs typeface="Rockwell"/>
              </a:rPr>
              <a:t>a</a:t>
            </a:r>
            <a:r>
              <a:rPr sz="4300" b="1" dirty="0">
                <a:latin typeface="Rockwell"/>
                <a:cs typeface="Rockwell"/>
              </a:rPr>
              <a:t>s </a:t>
            </a:r>
            <a:r>
              <a:rPr sz="4300" b="1" spc="-4" dirty="0">
                <a:latin typeface="Rockwell"/>
                <a:cs typeface="Rockwell"/>
              </a:rPr>
              <a:t>c</a:t>
            </a:r>
            <a:r>
              <a:rPr sz="4300" b="1" dirty="0">
                <a:latin typeface="Rockwell"/>
                <a:cs typeface="Rockwell"/>
              </a:rPr>
              <a:t>a</a:t>
            </a:r>
            <a:r>
              <a:rPr sz="4300" b="1" spc="-4" dirty="0">
                <a:latin typeface="Rockwell"/>
                <a:cs typeface="Rockwell"/>
              </a:rPr>
              <a:t>c</a:t>
            </a:r>
            <a:r>
              <a:rPr sz="4300" b="1" dirty="0">
                <a:latin typeface="Rockwell"/>
                <a:cs typeface="Rockwell"/>
              </a:rPr>
              <a:t>he</a:t>
            </a:r>
            <a:endParaRPr sz="4300">
              <a:latin typeface="Rockwell"/>
              <a:cs typeface="Rockwell"/>
            </a:endParaRPr>
          </a:p>
        </p:txBody>
      </p:sp>
      <p:sp>
        <p:nvSpPr>
          <p:cNvPr id="45060" name="object 5"/>
          <p:cNvSpPr txBox="1">
            <a:spLocks noChangeArrowheads="1"/>
          </p:cNvSpPr>
          <p:nvPr/>
        </p:nvSpPr>
        <p:spPr bwMode="auto">
          <a:xfrm>
            <a:off x="571500" y="2381250"/>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45061" name="object 4"/>
          <p:cNvSpPr txBox="1">
            <a:spLocks noChangeArrowheads="1"/>
          </p:cNvSpPr>
          <p:nvPr/>
        </p:nvSpPr>
        <p:spPr bwMode="auto">
          <a:xfrm>
            <a:off x="871538" y="2381250"/>
            <a:ext cx="8669337"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Biasanya dua atau tiga kali </a:t>
            </a:r>
            <a:r>
              <a:rPr lang="en-US" altLang="id-ID" sz="3000" i="1">
                <a:latin typeface="Rockwell" panose="02060603020205020403" pitchFamily="18" charset="0"/>
              </a:rPr>
              <a:t>cache </a:t>
            </a:r>
            <a:r>
              <a:rPr lang="en-US" altLang="id-ID" sz="3000">
                <a:latin typeface="Rockwell" panose="02060603020205020403" pitchFamily="18" charset="0"/>
              </a:rPr>
              <a:t>antara prosesor</a:t>
            </a:r>
          </a:p>
          <a:p>
            <a:pPr eaLnBrk="1" hangingPunct="1">
              <a:lnSpc>
                <a:spcPct val="98000"/>
              </a:lnSpc>
            </a:pPr>
            <a:r>
              <a:rPr lang="en-US" altLang="id-ID" sz="3000">
                <a:latin typeface="Rockwell" panose="02060603020205020403" pitchFamily="18" charset="0"/>
              </a:rPr>
              <a:t>dan memori utama</a:t>
            </a:r>
          </a:p>
          <a:p>
            <a:pPr eaLnBrk="1" hangingPunct="1">
              <a:lnSpc>
                <a:spcPct val="98000"/>
              </a:lnSpc>
              <a:spcBef>
                <a:spcPts val="813"/>
              </a:spcBef>
            </a:pPr>
            <a:r>
              <a:rPr lang="en-US" altLang="id-ID" sz="3000">
                <a:latin typeface="Rockwell" panose="02060603020205020403" pitchFamily="18" charset="0"/>
              </a:rPr>
              <a:t>Bertambahnya kepadatan IC (Chip)</a:t>
            </a:r>
          </a:p>
          <a:p>
            <a:pPr eaLnBrk="1" hangingPunct="1">
              <a:lnSpc>
                <a:spcPct val="98000"/>
              </a:lnSpc>
              <a:spcBef>
                <a:spcPts val="725"/>
              </a:spcBef>
            </a:pPr>
            <a:r>
              <a:rPr lang="en-US" altLang="id-ID" sz="2600">
                <a:latin typeface="Rockwell" panose="02060603020205020403" pitchFamily="18" charset="0"/>
              </a:rPr>
              <a:t>– Lebih besar cache memori dalam chip</a:t>
            </a:r>
          </a:p>
          <a:p>
            <a:pPr eaLnBrk="1" hangingPunct="1">
              <a:lnSpc>
                <a:spcPct val="98000"/>
              </a:lnSpc>
              <a:spcBef>
                <a:spcPts val="650"/>
              </a:spcBef>
            </a:pPr>
            <a:r>
              <a:rPr lang="en-US" altLang="id-ID" sz="2400">
                <a:latin typeface="Rockwell" panose="02060603020205020403" pitchFamily="18" charset="0"/>
              </a:rPr>
              <a:t>• Lebih cepat akses cache</a:t>
            </a:r>
          </a:p>
          <a:p>
            <a:pPr eaLnBrk="1" hangingPunct="1">
              <a:lnSpc>
                <a:spcPct val="98000"/>
              </a:lnSpc>
              <a:spcBef>
                <a:spcPts val="788"/>
              </a:spcBef>
            </a:pPr>
            <a:r>
              <a:rPr lang="en-US" altLang="id-ID" sz="3000">
                <a:latin typeface="Rockwell" panose="02060603020205020403" pitchFamily="18" charset="0"/>
              </a:rPr>
              <a:t>Pentium mengalokasikan 10% untuk cache</a:t>
            </a:r>
          </a:p>
          <a:p>
            <a:pPr eaLnBrk="1" hangingPunct="1">
              <a:lnSpc>
                <a:spcPts val="3525"/>
              </a:lnSpc>
              <a:spcBef>
                <a:spcPts val="988"/>
              </a:spcBef>
            </a:pPr>
            <a:r>
              <a:rPr lang="en-US" altLang="id-ID" sz="3000">
                <a:latin typeface="Rockwell" panose="02060603020205020403" pitchFamily="18" charset="0"/>
              </a:rPr>
              <a:t>Pentium 4 mengalokasikan sekitar 50%</a:t>
            </a:r>
          </a:p>
        </p:txBody>
      </p:sp>
      <p:sp>
        <p:nvSpPr>
          <p:cNvPr id="45062" name="object 3"/>
          <p:cNvSpPr txBox="1">
            <a:spLocks noChangeArrowheads="1"/>
          </p:cNvSpPr>
          <p:nvPr/>
        </p:nvSpPr>
        <p:spPr bwMode="auto">
          <a:xfrm>
            <a:off x="571500" y="3387725"/>
            <a:ext cx="2174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45063" name="object 2"/>
          <p:cNvSpPr txBox="1">
            <a:spLocks noChangeArrowheads="1"/>
          </p:cNvSpPr>
          <p:nvPr/>
        </p:nvSpPr>
        <p:spPr bwMode="auto">
          <a:xfrm>
            <a:off x="571500" y="4870450"/>
            <a:ext cx="217488"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a:p>
            <a:pPr eaLnBrk="1" hangingPunct="1">
              <a:lnSpc>
                <a:spcPts val="3525"/>
              </a:lnSpc>
              <a:spcBef>
                <a:spcPts val="825"/>
              </a:spcBef>
            </a:pPr>
            <a:r>
              <a:rPr lang="en-US" altLang="id-ID" sz="3000">
                <a:latin typeface="Rockwell" panose="02060603020205020403" pitchFamily="18" charset="0"/>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object 9"/>
          <p:cNvSpPr>
            <a:spLocks noChangeArrowheads="1"/>
          </p:cNvSpPr>
          <p:nvPr/>
        </p:nvSpPr>
        <p:spPr bwMode="auto">
          <a:xfrm>
            <a:off x="0" y="742950"/>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8" name="object 8"/>
          <p:cNvSpPr txBox="1"/>
          <p:nvPr/>
        </p:nvSpPr>
        <p:spPr>
          <a:xfrm>
            <a:off x="3098800" y="1012825"/>
            <a:ext cx="3940175"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Evo</a:t>
            </a:r>
            <a:r>
              <a:rPr sz="4300" b="1" spc="-9" dirty="0">
                <a:latin typeface="Rockwell"/>
                <a:cs typeface="Rockwell"/>
              </a:rPr>
              <a:t>lu</a:t>
            </a:r>
            <a:r>
              <a:rPr sz="4300" b="1" spc="-4" dirty="0">
                <a:latin typeface="Rockwell"/>
                <a:cs typeface="Rockwell"/>
              </a:rPr>
              <a:t>s</a:t>
            </a:r>
            <a:r>
              <a:rPr sz="4300" b="1" dirty="0">
                <a:latin typeface="Rockwell"/>
                <a:cs typeface="Rockwell"/>
              </a:rPr>
              <a:t>i </a:t>
            </a:r>
            <a:r>
              <a:rPr sz="4300" b="1" spc="-4" dirty="0">
                <a:latin typeface="Rockwell"/>
                <a:cs typeface="Rockwell"/>
              </a:rPr>
              <a:t>x8</a:t>
            </a:r>
            <a:r>
              <a:rPr sz="4300" b="1" dirty="0">
                <a:latin typeface="Rockwell"/>
                <a:cs typeface="Rockwell"/>
              </a:rPr>
              <a:t>6</a:t>
            </a:r>
            <a:r>
              <a:rPr sz="4300" b="1" spc="14" dirty="0">
                <a:latin typeface="Rockwell"/>
                <a:cs typeface="Rockwell"/>
              </a:rPr>
              <a:t> </a:t>
            </a:r>
            <a:r>
              <a:rPr sz="4300" b="1" dirty="0">
                <a:latin typeface="Rockwell"/>
                <a:cs typeface="Rockwell"/>
              </a:rPr>
              <a:t>- 1</a:t>
            </a:r>
            <a:endParaRPr sz="4300">
              <a:latin typeface="Rockwell"/>
              <a:cs typeface="Rockwell"/>
            </a:endParaRPr>
          </a:p>
        </p:txBody>
      </p:sp>
      <p:sp>
        <p:nvSpPr>
          <p:cNvPr id="7" name="object 7"/>
          <p:cNvSpPr txBox="1"/>
          <p:nvPr/>
        </p:nvSpPr>
        <p:spPr>
          <a:xfrm>
            <a:off x="430213" y="1936750"/>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46085" name="object 6"/>
          <p:cNvSpPr txBox="1">
            <a:spLocks noChangeArrowheads="1"/>
          </p:cNvSpPr>
          <p:nvPr/>
        </p:nvSpPr>
        <p:spPr bwMode="auto">
          <a:xfrm>
            <a:off x="730250" y="1936750"/>
            <a:ext cx="6958013"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275"/>
              </a:lnSpc>
              <a:spcBef>
                <a:spcPts val="113"/>
              </a:spcBef>
            </a:pPr>
            <a:r>
              <a:rPr lang="en-US" altLang="id-ID" sz="3100" baseline="1000">
                <a:latin typeface="Rockwell" panose="02060603020205020403" pitchFamily="18" charset="0"/>
              </a:rPr>
              <a:t>8080</a:t>
            </a:r>
            <a:endParaRPr lang="en-US" altLang="id-ID" sz="2100">
              <a:latin typeface="Rockwell" panose="02060603020205020403" pitchFamily="18" charset="0"/>
            </a:endParaRPr>
          </a:p>
          <a:p>
            <a:pPr eaLnBrk="1" hangingPunct="1">
              <a:lnSpc>
                <a:spcPct val="98000"/>
              </a:lnSpc>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Generasi pertama </a:t>
            </a: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general purpose microprocessor</a:t>
            </a:r>
          </a:p>
          <a:p>
            <a:pPr eaLnBrk="1" hangingPunct="1">
              <a:lnSpc>
                <a:spcPct val="98000"/>
              </a:lnSpc>
              <a:spcBef>
                <a:spcPts val="25"/>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8 bit data</a:t>
            </a:r>
          </a:p>
          <a:p>
            <a:pPr eaLnBrk="1" hangingPunct="1">
              <a:lnSpc>
                <a:spcPct val="98000"/>
              </a:lnSpc>
              <a:spcBef>
                <a:spcPts val="50"/>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Digunakan pertama kali sbg komputer personal (PC) – Altair</a:t>
            </a:r>
          </a:p>
          <a:p>
            <a:pPr eaLnBrk="1" hangingPunct="1">
              <a:lnSpc>
                <a:spcPct val="98000"/>
              </a:lnSpc>
              <a:spcBef>
                <a:spcPts val="75"/>
              </a:spcBef>
            </a:pPr>
            <a:r>
              <a:rPr lang="en-US" altLang="id-ID" sz="2100">
                <a:latin typeface="Rockwell" panose="02060603020205020403" pitchFamily="18" charset="0"/>
              </a:rPr>
              <a:t>8086 – 5MHz – 29,000 transistors</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Lebih canggih</a:t>
            </a:r>
          </a:p>
          <a:p>
            <a:pPr eaLnBrk="1" hangingPunct="1">
              <a:lnSpc>
                <a:spcPct val="98000"/>
              </a:lnSpc>
              <a:spcBef>
                <a:spcPts val="25"/>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16 bit</a:t>
            </a:r>
          </a:p>
          <a:p>
            <a:pPr eaLnBrk="1" hangingPunct="1">
              <a:lnSpc>
                <a:spcPct val="98000"/>
              </a:lnSpc>
              <a:spcBef>
                <a:spcPts val="50"/>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Cache instruksi</a:t>
            </a:r>
          </a:p>
          <a:p>
            <a:pPr eaLnBrk="1" hangingPunct="1">
              <a:lnSpc>
                <a:spcPct val="98000"/>
              </a:lnSpc>
              <a:spcBef>
                <a:spcPts val="50"/>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8088 (8 bit external bus) </a:t>
            </a: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Digunakan pertama kali oleh IBM PC</a:t>
            </a:r>
          </a:p>
          <a:p>
            <a:pPr eaLnBrk="1" hangingPunct="1">
              <a:lnSpc>
                <a:spcPct val="98000"/>
              </a:lnSpc>
              <a:spcBef>
                <a:spcPts val="75"/>
              </a:spcBef>
            </a:pPr>
            <a:r>
              <a:rPr lang="en-US" altLang="id-ID" sz="2100">
                <a:latin typeface="Rockwell" panose="02060603020205020403" pitchFamily="18" charset="0"/>
              </a:rPr>
              <a:t>80286</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16 Mbyte memori beralamat</a:t>
            </a:r>
          </a:p>
          <a:p>
            <a:pPr eaLnBrk="1" hangingPunct="1">
              <a:lnSpc>
                <a:spcPct val="98000"/>
              </a:lnSpc>
              <a:spcBef>
                <a:spcPts val="25"/>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Sampai 1Mb</a:t>
            </a:r>
          </a:p>
          <a:p>
            <a:pPr eaLnBrk="1" hangingPunct="1">
              <a:lnSpc>
                <a:spcPct val="98000"/>
              </a:lnSpc>
              <a:spcBef>
                <a:spcPts val="88"/>
              </a:spcBef>
            </a:pPr>
            <a:r>
              <a:rPr lang="en-US" altLang="id-ID" sz="2100">
                <a:latin typeface="Rockwell" panose="02060603020205020403" pitchFamily="18" charset="0"/>
              </a:rPr>
              <a:t>80386</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32 bit</a:t>
            </a:r>
          </a:p>
          <a:p>
            <a:pPr eaLnBrk="1" hangingPunct="1">
              <a:lnSpc>
                <a:spcPct val="98000"/>
              </a:lnSpc>
              <a:spcBef>
                <a:spcPts val="25"/>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Mendukung “multitasking”</a:t>
            </a:r>
          </a:p>
          <a:p>
            <a:pPr eaLnBrk="1" hangingPunct="1">
              <a:lnSpc>
                <a:spcPct val="98000"/>
              </a:lnSpc>
              <a:spcBef>
                <a:spcPts val="88"/>
              </a:spcBef>
            </a:pPr>
            <a:r>
              <a:rPr lang="en-US" altLang="id-ID" sz="2100">
                <a:latin typeface="Rockwell" panose="02060603020205020403" pitchFamily="18" charset="0"/>
              </a:rPr>
              <a:t>80486</a:t>
            </a:r>
          </a:p>
          <a:p>
            <a:pPr eaLnBrk="1" hangingPunct="1">
              <a:lnSpc>
                <a:spcPct val="98000"/>
              </a:lnSpc>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Lebih canggih</a:t>
            </a:r>
          </a:p>
          <a:p>
            <a:pPr eaLnBrk="1" hangingPunct="1">
              <a:lnSpc>
                <a:spcPct val="98000"/>
              </a:lnSpc>
              <a:spcBef>
                <a:spcPts val="50"/>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Dibangun dalam maths co-processor</a:t>
            </a:r>
          </a:p>
        </p:txBody>
      </p:sp>
      <p:sp>
        <p:nvSpPr>
          <p:cNvPr id="5" name="object 5"/>
          <p:cNvSpPr txBox="1"/>
          <p:nvPr/>
        </p:nvSpPr>
        <p:spPr>
          <a:xfrm>
            <a:off x="430213" y="3054350"/>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4" name="object 4"/>
          <p:cNvSpPr txBox="1"/>
          <p:nvPr/>
        </p:nvSpPr>
        <p:spPr>
          <a:xfrm>
            <a:off x="430213" y="4437063"/>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3" name="object 3"/>
          <p:cNvSpPr txBox="1"/>
          <p:nvPr/>
        </p:nvSpPr>
        <p:spPr>
          <a:xfrm>
            <a:off x="430213" y="5289550"/>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2" name="object 2"/>
          <p:cNvSpPr txBox="1"/>
          <p:nvPr/>
        </p:nvSpPr>
        <p:spPr>
          <a:xfrm>
            <a:off x="430213" y="6142038"/>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bject 8"/>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7" name="object 7"/>
          <p:cNvSpPr txBox="1"/>
          <p:nvPr/>
        </p:nvSpPr>
        <p:spPr>
          <a:xfrm>
            <a:off x="3098800" y="1282700"/>
            <a:ext cx="3940175"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Evo</a:t>
            </a:r>
            <a:r>
              <a:rPr sz="4300" b="1" spc="-9" dirty="0">
                <a:latin typeface="Rockwell"/>
                <a:cs typeface="Rockwell"/>
              </a:rPr>
              <a:t>lu</a:t>
            </a:r>
            <a:r>
              <a:rPr sz="4300" b="1" spc="-4" dirty="0">
                <a:latin typeface="Rockwell"/>
                <a:cs typeface="Rockwell"/>
              </a:rPr>
              <a:t>s</a:t>
            </a:r>
            <a:r>
              <a:rPr sz="4300" b="1" dirty="0">
                <a:latin typeface="Rockwell"/>
                <a:cs typeface="Rockwell"/>
              </a:rPr>
              <a:t>i </a:t>
            </a:r>
            <a:r>
              <a:rPr sz="4300" b="1" spc="-4" dirty="0">
                <a:latin typeface="Rockwell"/>
                <a:cs typeface="Rockwell"/>
              </a:rPr>
              <a:t>x8</a:t>
            </a:r>
            <a:r>
              <a:rPr sz="4300" b="1" dirty="0">
                <a:latin typeface="Rockwell"/>
                <a:cs typeface="Rockwell"/>
              </a:rPr>
              <a:t>6</a:t>
            </a:r>
            <a:r>
              <a:rPr sz="4300" b="1" spc="14" dirty="0">
                <a:latin typeface="Rockwell"/>
                <a:cs typeface="Rockwell"/>
              </a:rPr>
              <a:t> </a:t>
            </a:r>
            <a:r>
              <a:rPr sz="4300" b="1" dirty="0">
                <a:latin typeface="Rockwell"/>
                <a:cs typeface="Rockwell"/>
              </a:rPr>
              <a:t>- 2</a:t>
            </a:r>
            <a:endParaRPr sz="4300">
              <a:latin typeface="Rockwell"/>
              <a:cs typeface="Rockwell"/>
            </a:endParaRPr>
          </a:p>
        </p:txBody>
      </p:sp>
      <p:sp>
        <p:nvSpPr>
          <p:cNvPr id="6" name="object 6"/>
          <p:cNvSpPr txBox="1"/>
          <p:nvPr/>
        </p:nvSpPr>
        <p:spPr>
          <a:xfrm>
            <a:off x="571500" y="2254250"/>
            <a:ext cx="177800" cy="327025"/>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p:txBody>
      </p:sp>
      <p:sp>
        <p:nvSpPr>
          <p:cNvPr id="47109" name="object 5"/>
          <p:cNvSpPr txBox="1">
            <a:spLocks noChangeArrowheads="1"/>
          </p:cNvSpPr>
          <p:nvPr/>
        </p:nvSpPr>
        <p:spPr bwMode="auto">
          <a:xfrm>
            <a:off x="871538" y="2254250"/>
            <a:ext cx="5840412"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550"/>
              </a:lnSpc>
              <a:spcBef>
                <a:spcPts val="125"/>
              </a:spcBef>
            </a:pPr>
            <a:r>
              <a:rPr lang="en-US" altLang="id-ID" sz="3500" baseline="1000">
                <a:latin typeface="Rockwell" panose="02060603020205020403" pitchFamily="18" charset="0"/>
              </a:rPr>
              <a:t>Pentium</a:t>
            </a:r>
            <a:endParaRPr lang="en-US" altLang="id-ID" sz="2300">
              <a:latin typeface="Rockwell" panose="02060603020205020403" pitchFamily="18" charset="0"/>
            </a:endParaRPr>
          </a:p>
          <a:p>
            <a:pPr eaLnBrk="1" hangingPunct="1">
              <a:lnSpc>
                <a:spcPct val="98000"/>
              </a:lnSpc>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Superscalar</a:t>
            </a:r>
          </a:p>
          <a:p>
            <a:pPr eaLnBrk="1" hangingPunct="1">
              <a:lnSpc>
                <a:spcPct val="98000"/>
              </a:lnSpc>
              <a:spcBef>
                <a:spcPts val="88"/>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Beberapa instruksi di eksekusi secara pararel</a:t>
            </a:r>
          </a:p>
          <a:p>
            <a:pPr eaLnBrk="1" hangingPunct="1">
              <a:lnSpc>
                <a:spcPct val="98000"/>
              </a:lnSpc>
              <a:spcBef>
                <a:spcPts val="88"/>
              </a:spcBef>
            </a:pPr>
            <a:r>
              <a:rPr lang="en-US" altLang="id-ID" sz="2300">
                <a:latin typeface="Rockwell" panose="02060603020205020403" pitchFamily="18" charset="0"/>
              </a:rPr>
              <a:t>Pentium Pro</a:t>
            </a:r>
          </a:p>
          <a:p>
            <a:pPr eaLnBrk="1" hangingPunct="1">
              <a:lnSpc>
                <a:spcPct val="98000"/>
              </a:lnSpc>
              <a:spcBef>
                <a:spcPts val="63"/>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Meningkatkan organisasi superscalar</a:t>
            </a:r>
          </a:p>
          <a:p>
            <a:pPr eaLnBrk="1" hangingPunct="1">
              <a:lnSpc>
                <a:spcPct val="98000"/>
              </a:lnSpc>
              <a:spcBef>
                <a:spcPts val="75"/>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Aggressive register renaming</a:t>
            </a:r>
          </a:p>
          <a:p>
            <a:pPr eaLnBrk="1" hangingPunct="1">
              <a:lnSpc>
                <a:spcPct val="98000"/>
              </a:lnSpc>
              <a:spcBef>
                <a:spcPts val="75"/>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Prediksi percabangan</a:t>
            </a:r>
          </a:p>
          <a:p>
            <a:pPr eaLnBrk="1" hangingPunct="1">
              <a:lnSpc>
                <a:spcPct val="98000"/>
              </a:lnSpc>
              <a:spcBef>
                <a:spcPts val="88"/>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Analisis aliran data</a:t>
            </a:r>
          </a:p>
          <a:p>
            <a:pPr eaLnBrk="1" hangingPunct="1">
              <a:lnSpc>
                <a:spcPct val="98000"/>
              </a:lnSpc>
              <a:spcBef>
                <a:spcPts val="75"/>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Spekulasi eksekusi</a:t>
            </a:r>
          </a:p>
          <a:p>
            <a:pPr eaLnBrk="1" hangingPunct="1">
              <a:lnSpc>
                <a:spcPct val="98000"/>
              </a:lnSpc>
              <a:spcBef>
                <a:spcPts val="88"/>
              </a:spcBef>
            </a:pPr>
            <a:r>
              <a:rPr lang="en-US" altLang="id-ID" sz="2300">
                <a:latin typeface="Rockwell" panose="02060603020205020403" pitchFamily="18" charset="0"/>
              </a:rPr>
              <a:t>Pentium II</a:t>
            </a:r>
          </a:p>
          <a:p>
            <a:pPr eaLnBrk="1" hangingPunct="1">
              <a:lnSpc>
                <a:spcPct val="98000"/>
              </a:lnSpc>
              <a:spcBef>
                <a:spcPts val="63"/>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MMX technology</a:t>
            </a:r>
          </a:p>
          <a:p>
            <a:pPr eaLnBrk="1" hangingPunct="1">
              <a:lnSpc>
                <a:spcPct val="98000"/>
              </a:lnSpc>
              <a:spcBef>
                <a:spcPts val="88"/>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graphics, video &amp; pengolahan audio</a:t>
            </a:r>
          </a:p>
          <a:p>
            <a:pPr eaLnBrk="1" hangingPunct="1">
              <a:lnSpc>
                <a:spcPct val="98000"/>
              </a:lnSpc>
              <a:spcBef>
                <a:spcPts val="88"/>
              </a:spcBef>
            </a:pPr>
            <a:r>
              <a:rPr lang="en-US" altLang="id-ID" sz="2300">
                <a:latin typeface="Rockwell" panose="02060603020205020403" pitchFamily="18" charset="0"/>
              </a:rPr>
              <a:t>Pentium III</a:t>
            </a:r>
          </a:p>
          <a:p>
            <a:pPr eaLnBrk="1" hangingPunct="1">
              <a:lnSpc>
                <a:spcPct val="98000"/>
              </a:lnSpc>
              <a:spcBef>
                <a:spcPts val="63"/>
              </a:spcBef>
            </a:pPr>
            <a:r>
              <a:rPr lang="en-US" altLang="id-ID" sz="2000">
                <a:latin typeface="Wingdings" panose="05000000000000000000" pitchFamily="2" charset="2"/>
              </a:rPr>
              <a:t></a:t>
            </a:r>
            <a:r>
              <a:rPr lang="en-US" altLang="id-ID" sz="2000">
                <a:latin typeface="Times New Roman" panose="02020603050405020304" pitchFamily="18" charset="0"/>
                <a:cs typeface="Times New Roman" panose="02020603050405020304" pitchFamily="18" charset="0"/>
              </a:rPr>
              <a:t> </a:t>
            </a:r>
            <a:r>
              <a:rPr lang="en-US" altLang="id-ID" sz="2000">
                <a:latin typeface="Rockwell" panose="02060603020205020403" pitchFamily="18" charset="0"/>
              </a:rPr>
              <a:t>Penambahan instruksi untuk grafik 3D</a:t>
            </a:r>
          </a:p>
        </p:txBody>
      </p:sp>
      <p:sp>
        <p:nvSpPr>
          <p:cNvPr id="4" name="object 4"/>
          <p:cNvSpPr txBox="1"/>
          <p:nvPr/>
        </p:nvSpPr>
        <p:spPr>
          <a:xfrm>
            <a:off x="571500" y="3232150"/>
            <a:ext cx="177800" cy="327025"/>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p:txBody>
      </p:sp>
      <p:sp>
        <p:nvSpPr>
          <p:cNvPr id="3" name="object 3"/>
          <p:cNvSpPr txBox="1"/>
          <p:nvPr/>
        </p:nvSpPr>
        <p:spPr>
          <a:xfrm>
            <a:off x="571500" y="5133975"/>
            <a:ext cx="177800" cy="328613"/>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p:txBody>
      </p:sp>
      <p:sp>
        <p:nvSpPr>
          <p:cNvPr id="2" name="object 2"/>
          <p:cNvSpPr txBox="1"/>
          <p:nvPr/>
        </p:nvSpPr>
        <p:spPr>
          <a:xfrm>
            <a:off x="571500" y="6113463"/>
            <a:ext cx="177800" cy="327025"/>
          </a:xfrm>
          <a:prstGeom prst="rect">
            <a:avLst/>
          </a:prstGeom>
        </p:spPr>
        <p:txBody>
          <a:bodyPr lIns="0" tIns="0" rIns="0" bIns="0"/>
          <a:lstStyle/>
          <a:p>
            <a:pPr marL="12700" fontAlgn="auto">
              <a:lnSpc>
                <a:spcPts val="2550"/>
              </a:lnSpc>
              <a:spcBef>
                <a:spcPts val="127"/>
              </a:spcBef>
              <a:spcAft>
                <a:spcPts val="0"/>
              </a:spcAft>
              <a:defRPr/>
            </a:pPr>
            <a:r>
              <a:rPr sz="3525" baseline="1207" dirty="0">
                <a:latin typeface="Rockwell"/>
                <a:cs typeface="Rockwell"/>
              </a:rPr>
              <a:t>•</a:t>
            </a:r>
            <a:endParaRPr sz="2350">
              <a:latin typeface="Rockwell"/>
              <a:cs typeface="Rockwe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14"/>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3" name="object 13"/>
          <p:cNvSpPr txBox="1"/>
          <p:nvPr/>
        </p:nvSpPr>
        <p:spPr>
          <a:xfrm>
            <a:off x="3098800" y="1282700"/>
            <a:ext cx="2119313"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Evo</a:t>
            </a:r>
            <a:r>
              <a:rPr sz="4300" b="1" spc="-9" dirty="0">
                <a:latin typeface="Rockwell"/>
                <a:cs typeface="Rockwell"/>
              </a:rPr>
              <a:t>lu</a:t>
            </a:r>
            <a:r>
              <a:rPr sz="4300" b="1" spc="-4" dirty="0">
                <a:latin typeface="Rockwell"/>
                <a:cs typeface="Rockwell"/>
              </a:rPr>
              <a:t>s</a:t>
            </a:r>
            <a:r>
              <a:rPr sz="4300" b="1" dirty="0">
                <a:latin typeface="Rockwell"/>
                <a:cs typeface="Rockwell"/>
              </a:rPr>
              <a:t>i</a:t>
            </a:r>
            <a:endParaRPr sz="4300">
              <a:latin typeface="Rockwell"/>
              <a:cs typeface="Rockwell"/>
            </a:endParaRPr>
          </a:p>
        </p:txBody>
      </p:sp>
      <p:sp>
        <p:nvSpPr>
          <p:cNvPr id="12" name="object 12"/>
          <p:cNvSpPr txBox="1"/>
          <p:nvPr/>
        </p:nvSpPr>
        <p:spPr>
          <a:xfrm>
            <a:off x="5246688" y="1282700"/>
            <a:ext cx="1023937" cy="576263"/>
          </a:xfrm>
          <a:prstGeom prst="rect">
            <a:avLst/>
          </a:prstGeom>
        </p:spPr>
        <p:txBody>
          <a:bodyPr lIns="0" tIns="0" rIns="0" bIns="0"/>
          <a:lstStyle/>
          <a:p>
            <a:pPr marL="12700" fontAlgn="auto">
              <a:lnSpc>
                <a:spcPts val="4530"/>
              </a:lnSpc>
              <a:spcBef>
                <a:spcPts val="226"/>
              </a:spcBef>
              <a:spcAft>
                <a:spcPts val="0"/>
              </a:spcAft>
              <a:defRPr/>
            </a:pPr>
            <a:r>
              <a:rPr sz="4300" b="1" spc="-4" dirty="0">
                <a:latin typeface="Rockwell"/>
                <a:cs typeface="Rockwell"/>
              </a:rPr>
              <a:t>x8</a:t>
            </a:r>
            <a:r>
              <a:rPr sz="4300" b="1" dirty="0">
                <a:latin typeface="Rockwell"/>
                <a:cs typeface="Rockwell"/>
              </a:rPr>
              <a:t>6</a:t>
            </a:r>
            <a:endParaRPr sz="4300">
              <a:latin typeface="Rockwell"/>
              <a:cs typeface="Rockwell"/>
            </a:endParaRPr>
          </a:p>
        </p:txBody>
      </p:sp>
      <p:sp>
        <p:nvSpPr>
          <p:cNvPr id="48133" name="object 11"/>
          <p:cNvSpPr txBox="1">
            <a:spLocks noChangeArrowheads="1"/>
          </p:cNvSpPr>
          <p:nvPr/>
        </p:nvSpPr>
        <p:spPr bwMode="auto">
          <a:xfrm>
            <a:off x="6300788" y="1282700"/>
            <a:ext cx="2984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4525"/>
              </a:lnSpc>
              <a:spcBef>
                <a:spcPts val="225"/>
              </a:spcBef>
            </a:pPr>
            <a:r>
              <a:rPr lang="en-US" altLang="id-ID" sz="4300" b="1">
                <a:latin typeface="Rockwell" panose="02060603020205020403" pitchFamily="18" charset="0"/>
              </a:rPr>
              <a:t>-</a:t>
            </a:r>
            <a:endParaRPr lang="en-US" altLang="id-ID" sz="4300">
              <a:latin typeface="Rockwell" panose="02060603020205020403" pitchFamily="18" charset="0"/>
            </a:endParaRPr>
          </a:p>
        </p:txBody>
      </p:sp>
      <p:sp>
        <p:nvSpPr>
          <p:cNvPr id="48134" name="object 10"/>
          <p:cNvSpPr txBox="1">
            <a:spLocks noChangeArrowheads="1"/>
          </p:cNvSpPr>
          <p:nvPr/>
        </p:nvSpPr>
        <p:spPr bwMode="auto">
          <a:xfrm>
            <a:off x="6627813" y="1282700"/>
            <a:ext cx="4111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4525"/>
              </a:lnSpc>
              <a:spcBef>
                <a:spcPts val="225"/>
              </a:spcBef>
            </a:pPr>
            <a:r>
              <a:rPr lang="en-US" altLang="id-ID" sz="4300" b="1">
                <a:latin typeface="Rockwell" panose="02060603020205020403" pitchFamily="18" charset="0"/>
              </a:rPr>
              <a:t>3</a:t>
            </a:r>
            <a:endParaRPr lang="en-US" altLang="id-ID" sz="4300">
              <a:latin typeface="Rockwell" panose="02060603020205020403" pitchFamily="18" charset="0"/>
            </a:endParaRPr>
          </a:p>
        </p:txBody>
      </p:sp>
      <p:sp>
        <p:nvSpPr>
          <p:cNvPr id="9" name="object 9"/>
          <p:cNvSpPr txBox="1"/>
          <p:nvPr/>
        </p:nvSpPr>
        <p:spPr>
          <a:xfrm>
            <a:off x="331788" y="2282825"/>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48136" name="object 8"/>
          <p:cNvSpPr txBox="1">
            <a:spLocks noChangeArrowheads="1"/>
          </p:cNvSpPr>
          <p:nvPr/>
        </p:nvSpPr>
        <p:spPr bwMode="auto">
          <a:xfrm>
            <a:off x="631825" y="2282825"/>
            <a:ext cx="63690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275"/>
              </a:lnSpc>
              <a:spcBef>
                <a:spcPts val="113"/>
              </a:spcBef>
            </a:pPr>
            <a:r>
              <a:rPr lang="en-US" altLang="id-ID" sz="3100" baseline="1000">
                <a:latin typeface="Rockwell" panose="02060603020205020403" pitchFamily="18" charset="0"/>
              </a:rPr>
              <a:t>Pentium 4</a:t>
            </a:r>
            <a:endParaRPr lang="en-US" altLang="id-ID" sz="2100">
              <a:latin typeface="Rockwell" panose="02060603020205020403" pitchFamily="18" charset="0"/>
            </a:endParaRPr>
          </a:p>
          <a:p>
            <a:pPr eaLnBrk="1" hangingPunct="1">
              <a:lnSpc>
                <a:spcPct val="98000"/>
              </a:lnSpc>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Penambahan perangkat multimedia</a:t>
            </a:r>
          </a:p>
          <a:p>
            <a:pPr eaLnBrk="1" hangingPunct="1">
              <a:lnSpc>
                <a:spcPct val="98000"/>
              </a:lnSpc>
              <a:spcBef>
                <a:spcPts val="75"/>
              </a:spcBef>
            </a:pPr>
            <a:r>
              <a:rPr lang="en-US" altLang="id-ID" sz="2100">
                <a:latin typeface="Rockwell" panose="02060603020205020403" pitchFamily="18" charset="0"/>
              </a:rPr>
              <a:t>Core</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Pertama kali x86 dengan dual core</a:t>
            </a:r>
          </a:p>
          <a:p>
            <a:pPr eaLnBrk="1" hangingPunct="1">
              <a:lnSpc>
                <a:spcPct val="98000"/>
              </a:lnSpc>
              <a:spcBef>
                <a:spcPts val="75"/>
              </a:spcBef>
            </a:pPr>
            <a:r>
              <a:rPr lang="en-US" altLang="id-ID" sz="2100">
                <a:latin typeface="Rockwell" panose="02060603020205020403" pitchFamily="18" charset="0"/>
              </a:rPr>
              <a:t>Core 2</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Arsitektur 64 bit</a:t>
            </a:r>
          </a:p>
          <a:p>
            <a:pPr eaLnBrk="1" hangingPunct="1">
              <a:lnSpc>
                <a:spcPct val="98000"/>
              </a:lnSpc>
              <a:spcBef>
                <a:spcPts val="75"/>
              </a:spcBef>
            </a:pPr>
            <a:r>
              <a:rPr lang="en-US" altLang="id-ID" sz="2100">
                <a:latin typeface="Rockwell" panose="02060603020205020403" pitchFamily="18" charset="0"/>
              </a:rPr>
              <a:t>Core 2 Quad – 3GHz – 820 juta transistor </a:t>
            </a:r>
            <a:r>
              <a:rPr lang="en-US" altLang="id-ID" sz="2100">
                <a:latin typeface="Wingdings" panose="05000000000000000000" pitchFamily="2" charset="2"/>
              </a:rPr>
              <a:t></a:t>
            </a:r>
            <a:r>
              <a:rPr lang="en-US" altLang="id-ID" sz="2100">
                <a:latin typeface="Times New Roman" panose="02020603050405020304" pitchFamily="18" charset="0"/>
                <a:cs typeface="Times New Roman" panose="02020603050405020304" pitchFamily="18" charset="0"/>
              </a:rPr>
              <a:t> </a:t>
            </a:r>
            <a:r>
              <a:rPr lang="en-US" altLang="id-ID" sz="2100">
                <a:latin typeface="Rockwell" panose="02060603020205020403" pitchFamily="18" charset="0"/>
              </a:rPr>
              <a:t>Core i3,</a:t>
            </a:r>
          </a:p>
          <a:p>
            <a:pPr eaLnBrk="1" hangingPunct="1">
              <a:lnSpc>
                <a:spcPct val="98000"/>
              </a:lnSpc>
              <a:spcBef>
                <a:spcPts val="13"/>
              </a:spcBef>
            </a:pPr>
            <a:r>
              <a:rPr lang="en-US" altLang="id-ID" sz="1700">
                <a:latin typeface="Wingdings" panose="05000000000000000000" pitchFamily="2" charset="2"/>
              </a:rPr>
              <a:t></a:t>
            </a:r>
            <a:r>
              <a:rPr lang="en-US" altLang="id-ID" sz="1700">
                <a:latin typeface="Times New Roman" panose="02020603050405020304" pitchFamily="18" charset="0"/>
                <a:cs typeface="Times New Roman" panose="02020603050405020304" pitchFamily="18" charset="0"/>
              </a:rPr>
              <a:t> </a:t>
            </a:r>
            <a:r>
              <a:rPr lang="en-US" altLang="id-ID" sz="1700">
                <a:latin typeface="Rockwell" panose="02060603020205020403" pitchFamily="18" charset="0"/>
              </a:rPr>
              <a:t>4 prosesor dalam 1 chip</a:t>
            </a:r>
          </a:p>
          <a:p>
            <a:pPr eaLnBrk="1" hangingPunct="1">
              <a:lnSpc>
                <a:spcPct val="98000"/>
              </a:lnSpc>
              <a:spcBef>
                <a:spcPts val="75"/>
              </a:spcBef>
            </a:pPr>
            <a:r>
              <a:rPr lang="en-US" altLang="id-ID" sz="2100">
                <a:latin typeface="Rockwell" panose="02060603020205020403" pitchFamily="18" charset="0"/>
              </a:rPr>
              <a:t>Arsitektur x86 </a:t>
            </a:r>
            <a:r>
              <a:rPr lang="en-US" altLang="id-ID" sz="2100">
                <a:latin typeface="Wingdings" panose="05000000000000000000" pitchFamily="2" charset="2"/>
              </a:rPr>
              <a:t></a:t>
            </a:r>
            <a:r>
              <a:rPr lang="en-US" altLang="id-ID" sz="2100">
                <a:latin typeface="Times New Roman" panose="02020603050405020304" pitchFamily="18" charset="0"/>
                <a:cs typeface="Times New Roman" panose="02020603050405020304" pitchFamily="18" charset="0"/>
              </a:rPr>
              <a:t> </a:t>
            </a:r>
            <a:r>
              <a:rPr lang="en-US" altLang="id-ID" sz="2100">
                <a:latin typeface="Rockwell" panose="02060603020205020403" pitchFamily="18" charset="0"/>
              </a:rPr>
              <a:t>embedded systems</a:t>
            </a:r>
          </a:p>
          <a:p>
            <a:pPr eaLnBrk="1" hangingPunct="1">
              <a:lnSpc>
                <a:spcPct val="98000"/>
              </a:lnSpc>
              <a:spcBef>
                <a:spcPts val="50"/>
              </a:spcBef>
            </a:pPr>
            <a:r>
              <a:rPr lang="en-US" altLang="id-ID" sz="2100">
                <a:latin typeface="Rockwell" panose="02060603020205020403" pitchFamily="18" charset="0"/>
              </a:rPr>
              <a:t>Organisasi dan teknologi berubah secara drastis</a:t>
            </a:r>
          </a:p>
        </p:txBody>
      </p:sp>
      <p:sp>
        <p:nvSpPr>
          <p:cNvPr id="7" name="object 7"/>
          <p:cNvSpPr txBox="1"/>
          <p:nvPr/>
        </p:nvSpPr>
        <p:spPr>
          <a:xfrm>
            <a:off x="331788" y="2867025"/>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6" name="object 6"/>
          <p:cNvSpPr txBox="1"/>
          <p:nvPr/>
        </p:nvSpPr>
        <p:spPr>
          <a:xfrm>
            <a:off x="331788" y="3452813"/>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5" name="object 5"/>
          <p:cNvSpPr txBox="1"/>
          <p:nvPr/>
        </p:nvSpPr>
        <p:spPr>
          <a:xfrm>
            <a:off x="331788" y="4038600"/>
            <a:ext cx="160337"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p:txBody>
      </p:sp>
      <p:sp>
        <p:nvSpPr>
          <p:cNvPr id="4" name="object 4"/>
          <p:cNvSpPr txBox="1"/>
          <p:nvPr/>
        </p:nvSpPr>
        <p:spPr>
          <a:xfrm>
            <a:off x="7000875" y="4038600"/>
            <a:ext cx="1103313" cy="292100"/>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i5 </a:t>
            </a:r>
            <a:r>
              <a:rPr sz="3150" spc="-4" baseline="1351" dirty="0">
                <a:latin typeface="Rockwell"/>
                <a:cs typeface="Rockwell"/>
              </a:rPr>
              <a:t>d</a:t>
            </a:r>
            <a:r>
              <a:rPr sz="3150" baseline="1351" dirty="0">
                <a:latin typeface="Rockwell"/>
                <a:cs typeface="Rockwell"/>
              </a:rPr>
              <a:t>an </a:t>
            </a:r>
            <a:r>
              <a:rPr sz="3150" spc="-14" baseline="1351" dirty="0">
                <a:latin typeface="Rockwell"/>
                <a:cs typeface="Rockwell"/>
              </a:rPr>
              <a:t>i</a:t>
            </a:r>
            <a:r>
              <a:rPr sz="3150" baseline="1351" dirty="0">
                <a:latin typeface="Rockwell"/>
                <a:cs typeface="Rockwell"/>
              </a:rPr>
              <a:t>7</a:t>
            </a:r>
            <a:endParaRPr sz="2100">
              <a:latin typeface="Rockwell"/>
              <a:cs typeface="Rockwell"/>
            </a:endParaRPr>
          </a:p>
        </p:txBody>
      </p:sp>
      <p:sp>
        <p:nvSpPr>
          <p:cNvPr id="3" name="object 3"/>
          <p:cNvSpPr txBox="1"/>
          <p:nvPr/>
        </p:nvSpPr>
        <p:spPr>
          <a:xfrm>
            <a:off x="331788" y="4622800"/>
            <a:ext cx="160337" cy="1889125"/>
          </a:xfrm>
          <a:prstGeom prst="rect">
            <a:avLst/>
          </a:prstGeom>
        </p:spPr>
        <p:txBody>
          <a:bodyPr lIns="0" tIns="0" rIns="0" bIns="0"/>
          <a:lstStyle/>
          <a:p>
            <a:pPr marL="12700" fontAlgn="auto">
              <a:lnSpc>
                <a:spcPts val="2270"/>
              </a:lnSpc>
              <a:spcBef>
                <a:spcPts val="113"/>
              </a:spcBef>
              <a:spcAft>
                <a:spcPts val="0"/>
              </a:spcAft>
              <a:defRPr/>
            </a:pPr>
            <a:r>
              <a:rPr sz="3150" baseline="1351" dirty="0">
                <a:latin typeface="Rockwell"/>
                <a:cs typeface="Rockwell"/>
              </a:rPr>
              <a:t>•</a:t>
            </a:r>
            <a:endParaRPr sz="2100">
              <a:latin typeface="Rockwell"/>
              <a:cs typeface="Rockwell"/>
            </a:endParaRPr>
          </a:p>
          <a:p>
            <a:pPr marL="12700" fontAlgn="auto">
              <a:lnSpc>
                <a:spcPct val="97859"/>
              </a:lnSpc>
              <a:spcBef>
                <a:spcPts val="0"/>
              </a:spcBef>
              <a:spcAft>
                <a:spcPts val="0"/>
              </a:spcAft>
              <a:defRPr/>
            </a:pPr>
            <a:r>
              <a:rPr sz="2100" dirty="0">
                <a:latin typeface="Rockwell"/>
                <a:cs typeface="Rockwell"/>
              </a:rPr>
              <a:t>•</a:t>
            </a:r>
            <a:endParaRPr sz="2100">
              <a:latin typeface="Rockwell"/>
              <a:cs typeface="Rockwell"/>
            </a:endParaRPr>
          </a:p>
          <a:p>
            <a:pPr marL="12700" fontAlgn="auto">
              <a:lnSpc>
                <a:spcPct val="97859"/>
              </a:lnSpc>
              <a:spcBef>
                <a:spcPts val="40"/>
              </a:spcBef>
              <a:spcAft>
                <a:spcPts val="0"/>
              </a:spcAft>
              <a:defRPr/>
            </a:pPr>
            <a:r>
              <a:rPr sz="2100" dirty="0">
                <a:latin typeface="Rockwell"/>
                <a:cs typeface="Rockwell"/>
              </a:rPr>
              <a:t>•</a:t>
            </a:r>
            <a:endParaRPr sz="2100">
              <a:latin typeface="Rockwell"/>
              <a:cs typeface="Rockwell"/>
            </a:endParaRPr>
          </a:p>
          <a:p>
            <a:pPr marL="12700" fontAlgn="auto">
              <a:lnSpc>
                <a:spcPct val="97859"/>
              </a:lnSpc>
              <a:spcBef>
                <a:spcPts val="50"/>
              </a:spcBef>
              <a:spcAft>
                <a:spcPts val="0"/>
              </a:spcAft>
              <a:defRPr/>
            </a:pPr>
            <a:r>
              <a:rPr sz="2100" dirty="0">
                <a:latin typeface="Rockwell"/>
                <a:cs typeface="Rockwell"/>
              </a:rPr>
              <a:t>•</a:t>
            </a:r>
            <a:endParaRPr sz="2100">
              <a:latin typeface="Rockwell"/>
              <a:cs typeface="Rockwell"/>
            </a:endParaRPr>
          </a:p>
          <a:p>
            <a:pPr marL="12700" fontAlgn="auto">
              <a:lnSpc>
                <a:spcPct val="97859"/>
              </a:lnSpc>
              <a:spcBef>
                <a:spcPts val="50"/>
              </a:spcBef>
              <a:spcAft>
                <a:spcPts val="0"/>
              </a:spcAft>
              <a:defRPr/>
            </a:pPr>
            <a:r>
              <a:rPr sz="2100" dirty="0">
                <a:latin typeface="Rockwell"/>
                <a:cs typeface="Rockwell"/>
              </a:rPr>
              <a:t>•</a:t>
            </a:r>
            <a:endParaRPr sz="2100">
              <a:latin typeface="Rockwell"/>
              <a:cs typeface="Rockwell"/>
            </a:endParaRPr>
          </a:p>
          <a:p>
            <a:pPr marL="12700" fontAlgn="auto">
              <a:lnSpc>
                <a:spcPct val="97859"/>
              </a:lnSpc>
              <a:spcBef>
                <a:spcPts val="40"/>
              </a:spcBef>
              <a:spcAft>
                <a:spcPts val="0"/>
              </a:spcAft>
              <a:defRPr/>
            </a:pPr>
            <a:r>
              <a:rPr sz="2100" dirty="0">
                <a:latin typeface="Rockwell"/>
                <a:cs typeface="Rockwell"/>
              </a:rPr>
              <a:t>•</a:t>
            </a:r>
            <a:endParaRPr sz="2100">
              <a:latin typeface="Rockwell"/>
              <a:cs typeface="Rockwell"/>
            </a:endParaRPr>
          </a:p>
        </p:txBody>
      </p:sp>
      <p:sp>
        <p:nvSpPr>
          <p:cNvPr id="48142" name="object 2"/>
          <p:cNvSpPr txBox="1">
            <a:spLocks noChangeArrowheads="1"/>
          </p:cNvSpPr>
          <p:nvPr/>
        </p:nvSpPr>
        <p:spPr bwMode="auto">
          <a:xfrm>
            <a:off x="631825" y="5260975"/>
            <a:ext cx="8050213"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275"/>
              </a:lnSpc>
              <a:spcBef>
                <a:spcPts val="113"/>
              </a:spcBef>
            </a:pPr>
            <a:r>
              <a:rPr lang="en-US" altLang="id-ID" sz="2100">
                <a:latin typeface="Rockwell" panose="02060603020205020403" pitchFamily="18" charset="0"/>
              </a:rPr>
              <a:t>Arsitektur kumpulan instruksi </a:t>
            </a:r>
            <a:r>
              <a:rPr lang="en-US" altLang="id-ID" sz="2100">
                <a:latin typeface="Wingdings" panose="05000000000000000000" pitchFamily="2" charset="2"/>
              </a:rPr>
              <a:t></a:t>
            </a:r>
            <a:r>
              <a:rPr lang="en-US" altLang="id-ID" sz="2100">
                <a:latin typeface="Times New Roman" panose="02020603050405020304" pitchFamily="18" charset="0"/>
                <a:cs typeface="Times New Roman" panose="02020603050405020304" pitchFamily="18" charset="0"/>
              </a:rPr>
              <a:t> </a:t>
            </a:r>
            <a:r>
              <a:rPr lang="en-US" altLang="id-ID" sz="2100">
                <a:latin typeface="Rockwell" panose="02060603020205020403" pitchFamily="18" charset="0"/>
              </a:rPr>
              <a:t>kompatibel dengan sebelumnya</a:t>
            </a:r>
          </a:p>
          <a:p>
            <a:pPr eaLnBrk="1" hangingPunct="1">
              <a:lnSpc>
                <a:spcPct val="98000"/>
              </a:lnSpc>
            </a:pPr>
            <a:r>
              <a:rPr lang="en-US" altLang="id-ID" sz="2100">
                <a:latin typeface="Rockwell" panose="02060603020205020403" pitchFamily="18" charset="0"/>
              </a:rPr>
              <a:t>~1 instruksi bertambah setiap bulan</a:t>
            </a:r>
          </a:p>
          <a:p>
            <a:pPr eaLnBrk="1" hangingPunct="1">
              <a:lnSpc>
                <a:spcPct val="98000"/>
              </a:lnSpc>
              <a:spcBef>
                <a:spcPts val="50"/>
              </a:spcBef>
            </a:pPr>
            <a:r>
              <a:rPr lang="en-US" altLang="id-ID" sz="2100">
                <a:latin typeface="Rockwell" panose="02060603020205020403" pitchFamily="18" charset="0"/>
              </a:rPr>
              <a:t>Tersedia 500 instruksi</a:t>
            </a:r>
          </a:p>
          <a:p>
            <a:pPr eaLnBrk="1" hangingPunct="1">
              <a:lnSpc>
                <a:spcPct val="98000"/>
              </a:lnSpc>
              <a:spcBef>
                <a:spcPts val="38"/>
              </a:spcBef>
            </a:pPr>
            <a:r>
              <a:rPr lang="en-US" altLang="id-ID" sz="2100">
                <a:latin typeface="Rockwell" panose="02060603020205020403" pitchFamily="18" charset="0"/>
              </a:rPr>
              <a:t>Lihat web intel untuk lebih lengkapnya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7"/>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6" name="object 6"/>
          <p:cNvSpPr txBox="1"/>
          <p:nvPr/>
        </p:nvSpPr>
        <p:spPr>
          <a:xfrm>
            <a:off x="1428750" y="1281113"/>
            <a:ext cx="7281863" cy="577850"/>
          </a:xfrm>
          <a:prstGeom prst="rect">
            <a:avLst/>
          </a:prstGeom>
        </p:spPr>
        <p:txBody>
          <a:bodyPr lIns="0" tIns="0" rIns="0" bIns="0"/>
          <a:lstStyle/>
          <a:p>
            <a:pPr marL="12700" fontAlgn="auto">
              <a:lnSpc>
                <a:spcPts val="4550"/>
              </a:lnSpc>
              <a:spcBef>
                <a:spcPts val="227"/>
              </a:spcBef>
              <a:spcAft>
                <a:spcPts val="0"/>
              </a:spcAft>
              <a:defRPr/>
            </a:pPr>
            <a:r>
              <a:rPr sz="4300" b="1" dirty="0">
                <a:latin typeface="Rockwell"/>
                <a:cs typeface="Rockwell"/>
              </a:rPr>
              <a:t>E</a:t>
            </a:r>
            <a:r>
              <a:rPr sz="4300" b="1" spc="-14" dirty="0">
                <a:latin typeface="Rockwell"/>
                <a:cs typeface="Rockwell"/>
              </a:rPr>
              <a:t>m</a:t>
            </a:r>
            <a:r>
              <a:rPr sz="4300" b="1" spc="-9" dirty="0">
                <a:latin typeface="Rockwell"/>
                <a:cs typeface="Rockwell"/>
              </a:rPr>
              <a:t>b</a:t>
            </a:r>
            <a:r>
              <a:rPr sz="4300" b="1" dirty="0">
                <a:latin typeface="Rockwell"/>
                <a:cs typeface="Rockwell"/>
              </a:rPr>
              <a:t>ed</a:t>
            </a:r>
            <a:r>
              <a:rPr sz="4300" b="1" spc="-9" dirty="0">
                <a:latin typeface="Rockwell"/>
                <a:cs typeface="Rockwell"/>
              </a:rPr>
              <a:t>d</a:t>
            </a:r>
            <a:r>
              <a:rPr sz="4300" b="1" spc="-14" dirty="0">
                <a:latin typeface="Rockwell"/>
                <a:cs typeface="Rockwell"/>
              </a:rPr>
              <a:t>e</a:t>
            </a:r>
            <a:r>
              <a:rPr sz="4300" b="1" dirty="0">
                <a:latin typeface="Rockwell"/>
                <a:cs typeface="Rockwell"/>
              </a:rPr>
              <a:t>d Sy</a:t>
            </a:r>
            <a:r>
              <a:rPr sz="4300" b="1" spc="-14" dirty="0">
                <a:latin typeface="Rockwell"/>
                <a:cs typeface="Rockwell"/>
              </a:rPr>
              <a:t>s</a:t>
            </a:r>
            <a:r>
              <a:rPr sz="4300" b="1" spc="-4" dirty="0">
                <a:latin typeface="Rockwell"/>
                <a:cs typeface="Rockwell"/>
              </a:rPr>
              <a:t>t</a:t>
            </a:r>
            <a:r>
              <a:rPr sz="4300" b="1" dirty="0">
                <a:latin typeface="Rockwell"/>
                <a:cs typeface="Rockwell"/>
              </a:rPr>
              <a:t>em</a:t>
            </a:r>
            <a:r>
              <a:rPr sz="4300" b="1" spc="-19" dirty="0">
                <a:latin typeface="Rockwell"/>
                <a:cs typeface="Rockwell"/>
              </a:rPr>
              <a:t> </a:t>
            </a:r>
            <a:r>
              <a:rPr sz="4300" b="1" dirty="0">
                <a:latin typeface="Wingdings"/>
                <a:cs typeface="Wingdings"/>
              </a:rPr>
              <a:t></a:t>
            </a:r>
            <a:r>
              <a:rPr sz="4300" b="1" dirty="0">
                <a:latin typeface="Times New Roman"/>
                <a:cs typeface="Times New Roman"/>
              </a:rPr>
              <a:t> </a:t>
            </a:r>
            <a:r>
              <a:rPr sz="4300" b="1" spc="-4" dirty="0">
                <a:latin typeface="Rockwell"/>
                <a:cs typeface="Rockwell"/>
              </a:rPr>
              <a:t>AR</a:t>
            </a:r>
            <a:r>
              <a:rPr sz="4300" b="1" dirty="0">
                <a:latin typeface="Rockwell"/>
                <a:cs typeface="Rockwell"/>
              </a:rPr>
              <a:t>M</a:t>
            </a:r>
            <a:endParaRPr sz="4300">
              <a:latin typeface="Rockwell"/>
              <a:cs typeface="Rockwell"/>
            </a:endParaRPr>
          </a:p>
        </p:txBody>
      </p:sp>
      <p:sp>
        <p:nvSpPr>
          <p:cNvPr id="49156" name="object 5"/>
          <p:cNvSpPr txBox="1">
            <a:spLocks noChangeArrowheads="1"/>
          </p:cNvSpPr>
          <p:nvPr/>
        </p:nvSpPr>
        <p:spPr bwMode="auto">
          <a:xfrm>
            <a:off x="277813" y="2374900"/>
            <a:ext cx="2174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
        <p:nvSpPr>
          <p:cNvPr id="49157" name="object 4"/>
          <p:cNvSpPr txBox="1">
            <a:spLocks noChangeArrowheads="1"/>
          </p:cNvSpPr>
          <p:nvPr/>
        </p:nvSpPr>
        <p:spPr bwMode="auto">
          <a:xfrm>
            <a:off x="577850" y="2374900"/>
            <a:ext cx="835025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ARM (</a:t>
            </a:r>
            <a:r>
              <a:rPr lang="en-US" altLang="id-ID" sz="3000" i="1">
                <a:latin typeface="Rockwell" panose="02060603020205020403" pitchFamily="18" charset="0"/>
              </a:rPr>
              <a:t>Advanced RISC Machine</a:t>
            </a:r>
            <a:r>
              <a:rPr lang="en-US" altLang="id-ID" sz="3000">
                <a:latin typeface="Rockwell" panose="02060603020205020403" pitchFamily="18" charset="0"/>
              </a:rPr>
              <a:t>) pengembangan</a:t>
            </a:r>
          </a:p>
          <a:p>
            <a:pPr eaLnBrk="1" hangingPunct="1">
              <a:lnSpc>
                <a:spcPts val="3525"/>
              </a:lnSpc>
            </a:pPr>
            <a:r>
              <a:rPr lang="en-US" altLang="id-ID" sz="3000">
                <a:latin typeface="Rockwell" panose="02060603020205020403" pitchFamily="18" charset="0"/>
              </a:rPr>
              <a:t>desain RISC (</a:t>
            </a:r>
            <a:r>
              <a:rPr lang="en-US" altLang="id-ID" sz="3000" i="1">
                <a:latin typeface="Rockwell" panose="02060603020205020403" pitchFamily="18" charset="0"/>
              </a:rPr>
              <a:t>Reduce Instruction Set Computing</a:t>
            </a:r>
            <a:r>
              <a:rPr lang="en-US" altLang="id-ID" sz="3000">
                <a:latin typeface="Rockwell" panose="02060603020205020403" pitchFamily="18" charset="0"/>
              </a:rPr>
              <a:t>) </a:t>
            </a:r>
          </a:p>
          <a:p>
            <a:pPr eaLnBrk="1" hangingPunct="1">
              <a:lnSpc>
                <a:spcPts val="3525"/>
              </a:lnSpc>
              <a:spcBef>
                <a:spcPts val="813"/>
              </a:spcBef>
            </a:pPr>
            <a:r>
              <a:rPr lang="en-US" altLang="id-ID" sz="3000">
                <a:latin typeface="Rockwell" panose="02060603020205020403" pitchFamily="18" charset="0"/>
              </a:rPr>
              <a:t>Digunakan terutama di embedded systems</a:t>
            </a:r>
          </a:p>
          <a:p>
            <a:pPr eaLnBrk="1" hangingPunct="1">
              <a:lnSpc>
                <a:spcPts val="3013"/>
              </a:lnSpc>
              <a:spcBef>
                <a:spcPts val="963"/>
              </a:spcBef>
            </a:pPr>
            <a:r>
              <a:rPr lang="en-US" altLang="id-ID" sz="2600">
                <a:latin typeface="Wingdings" panose="05000000000000000000" pitchFamily="2" charset="2"/>
              </a:rPr>
              <a:t></a:t>
            </a:r>
            <a:r>
              <a:rPr lang="en-US" altLang="id-ID" sz="2600">
                <a:latin typeface="Rockwell" panose="02060603020205020403" pitchFamily="18" charset="0"/>
              </a:rPr>
              <a:t>Digunakan dalam produk</a:t>
            </a:r>
          </a:p>
          <a:p>
            <a:pPr eaLnBrk="1" hangingPunct="1">
              <a:lnSpc>
                <a:spcPct val="98000"/>
              </a:lnSpc>
              <a:spcBef>
                <a:spcPts val="563"/>
              </a:spcBef>
            </a:pPr>
            <a:r>
              <a:rPr lang="en-US" altLang="id-ID" sz="2600">
                <a:latin typeface="Wingdings" panose="05000000000000000000" pitchFamily="2" charset="2"/>
              </a:rPr>
              <a:t></a:t>
            </a:r>
            <a:r>
              <a:rPr lang="en-US" altLang="id-ID" sz="2600">
                <a:latin typeface="Rockwell" panose="02060603020205020403" pitchFamily="18" charset="0"/>
              </a:rPr>
              <a:t>Bukan general purpose computer</a:t>
            </a:r>
          </a:p>
          <a:p>
            <a:pPr eaLnBrk="1" hangingPunct="1">
              <a:lnSpc>
                <a:spcPct val="98000"/>
              </a:lnSpc>
              <a:spcBef>
                <a:spcPts val="713"/>
              </a:spcBef>
            </a:pPr>
            <a:r>
              <a:rPr lang="en-US" altLang="id-ID" sz="2600">
                <a:latin typeface="Wingdings" panose="05000000000000000000" pitchFamily="2" charset="2"/>
              </a:rPr>
              <a:t></a:t>
            </a:r>
            <a:r>
              <a:rPr lang="en-US" altLang="id-ID" sz="2600">
                <a:latin typeface="Rockwell" panose="02060603020205020403" pitchFamily="18" charset="0"/>
              </a:rPr>
              <a:t>Mempunyai fungsi khusus</a:t>
            </a:r>
          </a:p>
          <a:p>
            <a:pPr eaLnBrk="1" hangingPunct="1">
              <a:lnSpc>
                <a:spcPct val="98000"/>
              </a:lnSpc>
              <a:spcBef>
                <a:spcPts val="700"/>
              </a:spcBef>
            </a:pPr>
            <a:r>
              <a:rPr lang="en-US" altLang="id-ID" sz="2600">
                <a:latin typeface="Wingdings" panose="05000000000000000000" pitchFamily="2" charset="2"/>
              </a:rPr>
              <a:t></a:t>
            </a:r>
            <a:r>
              <a:rPr lang="en-US" altLang="id-ID" sz="2600">
                <a:latin typeface="Rockwell" panose="02060603020205020403" pitchFamily="18" charset="0"/>
              </a:rPr>
              <a:t>Contoh: Anti-lock rem di mobil</a:t>
            </a:r>
          </a:p>
        </p:txBody>
      </p:sp>
      <p:sp>
        <p:nvSpPr>
          <p:cNvPr id="3" name="object 3"/>
          <p:cNvSpPr txBox="1"/>
          <p:nvPr/>
        </p:nvSpPr>
        <p:spPr>
          <a:xfrm>
            <a:off x="8921750" y="2374900"/>
            <a:ext cx="792163" cy="406400"/>
          </a:xfrm>
          <a:prstGeom prst="rect">
            <a:avLst/>
          </a:prstGeom>
        </p:spPr>
        <p:txBody>
          <a:bodyPr lIns="0" tIns="0" rIns="0" bIns="0"/>
          <a:lstStyle/>
          <a:p>
            <a:pPr marL="12700" fontAlgn="auto">
              <a:lnSpc>
                <a:spcPts val="3200"/>
              </a:lnSpc>
              <a:spcBef>
                <a:spcPts val="160"/>
              </a:spcBef>
              <a:spcAft>
                <a:spcPts val="0"/>
              </a:spcAft>
              <a:defRPr/>
            </a:pPr>
            <a:r>
              <a:rPr sz="3000" spc="-4" dirty="0">
                <a:latin typeface="Rockwell"/>
                <a:cs typeface="Rockwell"/>
              </a:rPr>
              <a:t>d</a:t>
            </a:r>
            <a:r>
              <a:rPr sz="3000" spc="9" dirty="0">
                <a:latin typeface="Rockwell"/>
                <a:cs typeface="Rockwell"/>
              </a:rPr>
              <a:t>a</a:t>
            </a:r>
            <a:r>
              <a:rPr sz="3000" spc="-4" dirty="0">
                <a:latin typeface="Rockwell"/>
                <a:cs typeface="Rockwell"/>
              </a:rPr>
              <a:t>r</a:t>
            </a:r>
            <a:r>
              <a:rPr sz="3000" dirty="0">
                <a:latin typeface="Rockwell"/>
                <a:cs typeface="Rockwell"/>
              </a:rPr>
              <a:t>i</a:t>
            </a:r>
            <a:endParaRPr sz="3000">
              <a:latin typeface="Rockwell"/>
              <a:cs typeface="Rockwell"/>
            </a:endParaRPr>
          </a:p>
        </p:txBody>
      </p:sp>
      <p:sp>
        <p:nvSpPr>
          <p:cNvPr id="49159" name="object 2"/>
          <p:cNvSpPr txBox="1">
            <a:spLocks noChangeArrowheads="1"/>
          </p:cNvSpPr>
          <p:nvPr/>
        </p:nvSpPr>
        <p:spPr bwMode="auto">
          <a:xfrm>
            <a:off x="277813" y="3384550"/>
            <a:ext cx="2174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bject 11"/>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10" name="object 10"/>
          <p:cNvSpPr txBox="1"/>
          <p:nvPr/>
        </p:nvSpPr>
        <p:spPr>
          <a:xfrm>
            <a:off x="958850" y="1282700"/>
            <a:ext cx="8221663" cy="576263"/>
          </a:xfrm>
          <a:prstGeom prst="rect">
            <a:avLst/>
          </a:prstGeom>
        </p:spPr>
        <p:txBody>
          <a:bodyPr lIns="0" tIns="0" rIns="0" bIns="0"/>
          <a:lstStyle/>
          <a:p>
            <a:pPr marL="12700" fontAlgn="auto">
              <a:lnSpc>
                <a:spcPts val="4530"/>
              </a:lnSpc>
              <a:spcBef>
                <a:spcPts val="226"/>
              </a:spcBef>
              <a:spcAft>
                <a:spcPts val="0"/>
              </a:spcAft>
              <a:defRPr/>
            </a:pPr>
            <a:r>
              <a:rPr sz="4300" b="1" spc="-4" dirty="0">
                <a:latin typeface="Rockwell"/>
                <a:cs typeface="Rockwell"/>
              </a:rPr>
              <a:t>K</a:t>
            </a:r>
            <a:r>
              <a:rPr sz="4300" b="1" dirty="0">
                <a:latin typeface="Rockwell"/>
                <a:cs typeface="Rockwell"/>
              </a:rPr>
              <a:t>e</a:t>
            </a:r>
            <a:r>
              <a:rPr sz="4300" b="1" spc="-9" dirty="0">
                <a:latin typeface="Rockwell"/>
                <a:cs typeface="Rockwell"/>
              </a:rPr>
              <a:t>bu</a:t>
            </a:r>
            <a:r>
              <a:rPr sz="4300" b="1" spc="-4" dirty="0">
                <a:latin typeface="Rockwell"/>
                <a:cs typeface="Rockwell"/>
              </a:rPr>
              <a:t>t</a:t>
            </a:r>
            <a:r>
              <a:rPr sz="4300" b="1" dirty="0">
                <a:latin typeface="Rockwell"/>
                <a:cs typeface="Rockwell"/>
              </a:rPr>
              <a:t>uh</a:t>
            </a:r>
            <a:r>
              <a:rPr sz="4300" b="1" spc="-9" dirty="0">
                <a:latin typeface="Rockwell"/>
                <a:cs typeface="Rockwell"/>
              </a:rPr>
              <a:t>a</a:t>
            </a:r>
            <a:r>
              <a:rPr sz="4300" b="1" dirty="0">
                <a:latin typeface="Rockwell"/>
                <a:cs typeface="Rockwell"/>
              </a:rPr>
              <a:t>n</a:t>
            </a:r>
            <a:r>
              <a:rPr sz="4300" b="1" spc="-19" dirty="0">
                <a:latin typeface="Rockwell"/>
                <a:cs typeface="Rockwell"/>
              </a:rPr>
              <a:t> </a:t>
            </a:r>
            <a:r>
              <a:rPr sz="4300" b="1" dirty="0">
                <a:latin typeface="Rockwell"/>
                <a:cs typeface="Rockwell"/>
              </a:rPr>
              <a:t>E</a:t>
            </a:r>
            <a:r>
              <a:rPr sz="4300" b="1" spc="-14" dirty="0">
                <a:latin typeface="Rockwell"/>
                <a:cs typeface="Rockwell"/>
              </a:rPr>
              <a:t>m</a:t>
            </a:r>
            <a:r>
              <a:rPr sz="4300" b="1" dirty="0">
                <a:latin typeface="Rockwell"/>
                <a:cs typeface="Rockwell"/>
              </a:rPr>
              <a:t>bed</a:t>
            </a:r>
            <a:r>
              <a:rPr sz="4300" b="1" spc="-9" dirty="0">
                <a:latin typeface="Rockwell"/>
                <a:cs typeface="Rockwell"/>
              </a:rPr>
              <a:t>d</a:t>
            </a:r>
            <a:r>
              <a:rPr sz="4300" b="1" spc="-14" dirty="0">
                <a:latin typeface="Rockwell"/>
                <a:cs typeface="Rockwell"/>
              </a:rPr>
              <a:t>e</a:t>
            </a:r>
            <a:r>
              <a:rPr sz="4300" b="1" dirty="0">
                <a:latin typeface="Rockwell"/>
                <a:cs typeface="Rockwell"/>
              </a:rPr>
              <a:t>d Sy</a:t>
            </a:r>
            <a:r>
              <a:rPr sz="4300" b="1" spc="-14" dirty="0">
                <a:latin typeface="Rockwell"/>
                <a:cs typeface="Rockwell"/>
              </a:rPr>
              <a:t>s</a:t>
            </a:r>
            <a:r>
              <a:rPr sz="4300" b="1" spc="-4" dirty="0">
                <a:latin typeface="Rockwell"/>
                <a:cs typeface="Rockwell"/>
              </a:rPr>
              <a:t>t</a:t>
            </a:r>
            <a:r>
              <a:rPr sz="4300" b="1" dirty="0">
                <a:latin typeface="Rockwell"/>
                <a:cs typeface="Rockwell"/>
              </a:rPr>
              <a:t>em</a:t>
            </a:r>
            <a:endParaRPr sz="4300">
              <a:latin typeface="Rockwell"/>
              <a:cs typeface="Rockwell"/>
            </a:endParaRPr>
          </a:p>
        </p:txBody>
      </p:sp>
      <p:sp>
        <p:nvSpPr>
          <p:cNvPr id="9" name="object 9"/>
          <p:cNvSpPr txBox="1"/>
          <p:nvPr/>
        </p:nvSpPr>
        <p:spPr>
          <a:xfrm>
            <a:off x="620713" y="2395538"/>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50181" name="object 8"/>
          <p:cNvSpPr txBox="1">
            <a:spLocks noChangeArrowheads="1"/>
          </p:cNvSpPr>
          <p:nvPr/>
        </p:nvSpPr>
        <p:spPr bwMode="auto">
          <a:xfrm>
            <a:off x="920750" y="2395538"/>
            <a:ext cx="6934200"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Berbeda ukuran</a:t>
            </a:r>
            <a:endParaRPr lang="en-US" altLang="id-ID" sz="2700">
              <a:latin typeface="Rockwell" panose="02060603020205020403" pitchFamily="18" charset="0"/>
            </a:endParaRPr>
          </a:p>
          <a:p>
            <a:pPr eaLnBrk="1" hangingPunct="1">
              <a:lnSpc>
                <a:spcPct val="98000"/>
              </a:lnSpc>
              <a:spcBef>
                <a:spcPts val="200"/>
              </a:spcBef>
            </a:pPr>
            <a:r>
              <a:rPr lang="en-US" altLang="id-ID" sz="2400">
                <a:latin typeface="Rockwell" panose="02060603020205020403" pitchFamily="18" charset="0"/>
              </a:rPr>
              <a:t>– Berbeda kendala, optimiasi, dapat digunakan</a:t>
            </a:r>
          </a:p>
          <a:p>
            <a:pPr eaLnBrk="1" hangingPunct="1">
              <a:lnSpc>
                <a:spcPct val="98000"/>
              </a:lnSpc>
              <a:spcBef>
                <a:spcPts val="413"/>
              </a:spcBef>
            </a:pPr>
            <a:r>
              <a:rPr lang="en-US" altLang="id-ID" sz="2700">
                <a:latin typeface="Rockwell" panose="02060603020205020403" pitchFamily="18" charset="0"/>
              </a:rPr>
              <a:t>Kebutuhan yang berbeda</a:t>
            </a:r>
          </a:p>
        </p:txBody>
      </p:sp>
      <p:sp>
        <p:nvSpPr>
          <p:cNvPr id="7" name="object 7"/>
          <p:cNvSpPr txBox="1"/>
          <p:nvPr/>
        </p:nvSpPr>
        <p:spPr>
          <a:xfrm>
            <a:off x="7859713" y="2841625"/>
            <a:ext cx="1244600"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kem</a:t>
            </a:r>
            <a:r>
              <a:rPr sz="3675" spc="-9" baseline="1158" dirty="0">
                <a:latin typeface="Rockwell"/>
                <a:cs typeface="Rockwell"/>
              </a:rPr>
              <a:t>b</a:t>
            </a:r>
            <a:r>
              <a:rPr sz="3675" spc="-4" baseline="1158" dirty="0">
                <a:latin typeface="Rockwell"/>
                <a:cs typeface="Rockwell"/>
              </a:rPr>
              <a:t>a</a:t>
            </a:r>
            <a:r>
              <a:rPr sz="3675" baseline="1158" dirty="0">
                <a:latin typeface="Rockwell"/>
                <a:cs typeface="Rockwell"/>
              </a:rPr>
              <a:t>li</a:t>
            </a:r>
            <a:endParaRPr sz="2450">
              <a:latin typeface="Rockwell"/>
              <a:cs typeface="Rockwell"/>
            </a:endParaRPr>
          </a:p>
        </p:txBody>
      </p:sp>
      <p:sp>
        <p:nvSpPr>
          <p:cNvPr id="6" name="object 6"/>
          <p:cNvSpPr txBox="1"/>
          <p:nvPr/>
        </p:nvSpPr>
        <p:spPr>
          <a:xfrm>
            <a:off x="620713" y="3260725"/>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5" name="object 5"/>
          <p:cNvSpPr txBox="1"/>
          <p:nvPr/>
        </p:nvSpPr>
        <p:spPr>
          <a:xfrm>
            <a:off x="1020763" y="3706813"/>
            <a:ext cx="227012" cy="2790825"/>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a:t>
            </a:r>
            <a:endParaRPr sz="2450">
              <a:latin typeface="Rockwell"/>
              <a:cs typeface="Rockwell"/>
            </a:endParaRPr>
          </a:p>
          <a:p>
            <a:pPr marL="12700" fontAlgn="auto">
              <a:lnSpc>
                <a:spcPct val="97859"/>
              </a:lnSpc>
              <a:spcBef>
                <a:spcPts val="218"/>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35"/>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50"/>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35"/>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50"/>
              </a:spcBef>
              <a:spcAft>
                <a:spcPts val="0"/>
              </a:spcAft>
              <a:defRPr/>
            </a:pPr>
            <a:r>
              <a:rPr sz="2450" dirty="0">
                <a:latin typeface="Rockwell"/>
                <a:cs typeface="Rockwell"/>
              </a:rPr>
              <a:t>–</a:t>
            </a:r>
            <a:endParaRPr sz="2450">
              <a:latin typeface="Rockwell"/>
              <a:cs typeface="Rockwell"/>
            </a:endParaRPr>
          </a:p>
          <a:p>
            <a:pPr marL="12700" fontAlgn="auto">
              <a:lnSpc>
                <a:spcPct val="97859"/>
              </a:lnSpc>
              <a:spcBef>
                <a:spcPts val="335"/>
              </a:spcBef>
              <a:spcAft>
                <a:spcPts val="0"/>
              </a:spcAft>
              <a:defRPr/>
            </a:pPr>
            <a:r>
              <a:rPr sz="2450" dirty="0">
                <a:latin typeface="Rockwell"/>
                <a:cs typeface="Rockwell"/>
              </a:rPr>
              <a:t>–</a:t>
            </a:r>
            <a:endParaRPr sz="2450">
              <a:latin typeface="Rockwell"/>
              <a:cs typeface="Rockwell"/>
            </a:endParaRPr>
          </a:p>
        </p:txBody>
      </p:sp>
      <p:sp>
        <p:nvSpPr>
          <p:cNvPr id="50185" name="object 4"/>
          <p:cNvSpPr txBox="1">
            <a:spLocks noChangeArrowheads="1"/>
          </p:cNvSpPr>
          <p:nvPr/>
        </p:nvSpPr>
        <p:spPr bwMode="auto">
          <a:xfrm>
            <a:off x="1268413" y="3706813"/>
            <a:ext cx="4972050"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625"/>
              </a:lnSpc>
              <a:spcBef>
                <a:spcPts val="125"/>
              </a:spcBef>
            </a:pPr>
            <a:r>
              <a:rPr lang="en-US" altLang="id-ID" sz="3600" baseline="1000">
                <a:latin typeface="Rockwell" panose="02060603020205020403" pitchFamily="18" charset="0"/>
              </a:rPr>
              <a:t>Keamanan, kehandalan, real-time,</a:t>
            </a:r>
            <a:endParaRPr lang="en-US" altLang="id-ID" sz="2400">
              <a:latin typeface="Rockwell" panose="02060603020205020403" pitchFamily="18" charset="0"/>
            </a:endParaRPr>
          </a:p>
          <a:p>
            <a:pPr eaLnBrk="1" hangingPunct="1">
              <a:lnSpc>
                <a:spcPts val="2875"/>
              </a:lnSpc>
              <a:spcBef>
                <a:spcPts val="213"/>
              </a:spcBef>
            </a:pPr>
            <a:r>
              <a:rPr lang="en-US" altLang="id-ID" sz="2400">
                <a:latin typeface="Rockwell" panose="02060603020205020403" pitchFamily="18" charset="0"/>
              </a:rPr>
              <a:t>Ketahanan (jangka hidup) </a:t>
            </a:r>
          </a:p>
          <a:p>
            <a:pPr eaLnBrk="1" hangingPunct="1">
              <a:lnSpc>
                <a:spcPts val="2875"/>
              </a:lnSpc>
              <a:spcBef>
                <a:spcPts val="338"/>
              </a:spcBef>
            </a:pPr>
            <a:r>
              <a:rPr lang="en-US" altLang="id-ID" sz="2400">
                <a:latin typeface="Rockwell" panose="02060603020205020403" pitchFamily="18" charset="0"/>
              </a:rPr>
              <a:t>Kondisi lingkungan</a:t>
            </a:r>
          </a:p>
          <a:p>
            <a:pPr eaLnBrk="1" hangingPunct="1">
              <a:lnSpc>
                <a:spcPct val="98000"/>
              </a:lnSpc>
              <a:spcBef>
                <a:spcPts val="350"/>
              </a:spcBef>
            </a:pPr>
            <a:r>
              <a:rPr lang="en-US" altLang="id-ID" sz="2400">
                <a:latin typeface="Rockwell" panose="02060603020205020403" pitchFamily="18" charset="0"/>
              </a:rPr>
              <a:t>Beban statis atau dinamis</a:t>
            </a:r>
          </a:p>
          <a:p>
            <a:pPr eaLnBrk="1" hangingPunct="1">
              <a:lnSpc>
                <a:spcPct val="98000"/>
              </a:lnSpc>
              <a:spcBef>
                <a:spcPts val="338"/>
              </a:spcBef>
            </a:pPr>
            <a:r>
              <a:rPr lang="en-US" altLang="id-ID" sz="2400">
                <a:latin typeface="Rockwell" panose="02060603020205020403" pitchFamily="18" charset="0"/>
              </a:rPr>
              <a:t>Kecepatan lambat ke cepat</a:t>
            </a:r>
          </a:p>
          <a:p>
            <a:pPr eaLnBrk="1" hangingPunct="1">
              <a:lnSpc>
                <a:spcPct val="98000"/>
              </a:lnSpc>
              <a:spcBef>
                <a:spcPts val="350"/>
              </a:spcBef>
            </a:pPr>
            <a:r>
              <a:rPr lang="en-US" altLang="id-ID" sz="2400">
                <a:latin typeface="Rockwell" panose="02060603020205020403" pitchFamily="18" charset="0"/>
              </a:rPr>
              <a:t>Perhitungan</a:t>
            </a:r>
          </a:p>
        </p:txBody>
      </p:sp>
      <p:sp>
        <p:nvSpPr>
          <p:cNvPr id="3" name="object 3"/>
          <p:cNvSpPr txBox="1"/>
          <p:nvPr/>
        </p:nvSpPr>
        <p:spPr>
          <a:xfrm>
            <a:off x="6246813" y="3706813"/>
            <a:ext cx="1312862" cy="336550"/>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flek</a:t>
            </a:r>
            <a:r>
              <a:rPr sz="3675" spc="-4" baseline="1158" dirty="0">
                <a:latin typeface="Rockwell"/>
                <a:cs typeface="Rockwell"/>
              </a:rPr>
              <a:t>si</a:t>
            </a:r>
            <a:r>
              <a:rPr sz="3675" baseline="1158" dirty="0">
                <a:latin typeface="Rockwell"/>
                <a:cs typeface="Rockwell"/>
              </a:rPr>
              <a:t>ble</a:t>
            </a:r>
            <a:endParaRPr sz="2450">
              <a:latin typeface="Rockwell"/>
              <a:cs typeface="Rockwell"/>
            </a:endParaRPr>
          </a:p>
        </p:txBody>
      </p:sp>
      <p:sp>
        <p:nvSpPr>
          <p:cNvPr id="2" name="object 2"/>
          <p:cNvSpPr txBox="1"/>
          <p:nvPr/>
        </p:nvSpPr>
        <p:spPr>
          <a:xfrm>
            <a:off x="1268413" y="6162675"/>
            <a:ext cx="6040437" cy="334963"/>
          </a:xfrm>
          <a:prstGeom prst="rect">
            <a:avLst/>
          </a:prstGeom>
        </p:spPr>
        <p:txBody>
          <a:bodyPr lIns="0" tIns="0" rIns="0" bIns="0"/>
          <a:lstStyle/>
          <a:p>
            <a:pPr marL="12700" fontAlgn="auto">
              <a:lnSpc>
                <a:spcPts val="2630"/>
              </a:lnSpc>
              <a:spcBef>
                <a:spcPts val="131"/>
              </a:spcBef>
              <a:spcAft>
                <a:spcPts val="0"/>
              </a:spcAft>
              <a:defRPr/>
            </a:pPr>
            <a:r>
              <a:rPr sz="3675" baseline="1158" dirty="0">
                <a:latin typeface="Rockwell"/>
                <a:cs typeface="Rockwell"/>
              </a:rPr>
              <a:t>Kej</a:t>
            </a:r>
            <a:r>
              <a:rPr sz="3675" spc="-4" baseline="1158" dirty="0">
                <a:latin typeface="Rockwell"/>
                <a:cs typeface="Rockwell"/>
              </a:rPr>
              <a:t>ad</a:t>
            </a:r>
            <a:r>
              <a:rPr sz="3675" baseline="1158" dirty="0">
                <a:latin typeface="Rockwell"/>
                <a:cs typeface="Rockwell"/>
              </a:rPr>
              <a:t>i</a:t>
            </a:r>
            <a:r>
              <a:rPr sz="3675" spc="-4" baseline="1158" dirty="0">
                <a:latin typeface="Rockwell"/>
                <a:cs typeface="Rockwell"/>
              </a:rPr>
              <a:t>a</a:t>
            </a:r>
            <a:r>
              <a:rPr sz="3675" baseline="1158" dirty="0">
                <a:latin typeface="Rockwell"/>
                <a:cs typeface="Rockwell"/>
              </a:rPr>
              <a:t>n </a:t>
            </a:r>
            <a:r>
              <a:rPr sz="3675" spc="-4" baseline="1158" dirty="0">
                <a:latin typeface="Rockwell"/>
                <a:cs typeface="Rockwell"/>
              </a:rPr>
              <a:t>aca</a:t>
            </a:r>
            <a:r>
              <a:rPr sz="3675" baseline="1158" dirty="0">
                <a:latin typeface="Rockwell"/>
                <a:cs typeface="Rockwell"/>
              </a:rPr>
              <a:t>k </a:t>
            </a:r>
            <a:r>
              <a:rPr sz="3675" spc="-4" baseline="1158" dirty="0">
                <a:latin typeface="Rockwell"/>
                <a:cs typeface="Rockwell"/>
              </a:rPr>
              <a:t>a</a:t>
            </a:r>
            <a:r>
              <a:rPr sz="3675" baseline="1158" dirty="0">
                <a:latin typeface="Rockwell"/>
                <a:cs typeface="Rockwell"/>
              </a:rPr>
              <a:t>t</a:t>
            </a:r>
            <a:r>
              <a:rPr sz="3675" spc="-4" baseline="1158" dirty="0">
                <a:latin typeface="Rockwell"/>
                <a:cs typeface="Rockwell"/>
              </a:rPr>
              <a:t>a</a:t>
            </a:r>
            <a:r>
              <a:rPr sz="3675" baseline="1158" dirty="0">
                <a:latin typeface="Rockwell"/>
                <a:cs typeface="Rockwell"/>
              </a:rPr>
              <a:t>u</a:t>
            </a:r>
            <a:r>
              <a:rPr sz="3675" spc="4" baseline="1158" dirty="0">
                <a:latin typeface="Rockwell"/>
                <a:cs typeface="Rockwell"/>
              </a:rPr>
              <a:t> </a:t>
            </a:r>
            <a:r>
              <a:rPr sz="3675" baseline="1158" dirty="0">
                <a:latin typeface="Rockwell"/>
                <a:cs typeface="Rockwell"/>
              </a:rPr>
              <a:t>d</a:t>
            </a:r>
            <a:r>
              <a:rPr sz="3675" spc="-4" baseline="1158" dirty="0">
                <a:latin typeface="Rockwell"/>
                <a:cs typeface="Rockwell"/>
              </a:rPr>
              <a:t>i</a:t>
            </a:r>
            <a:r>
              <a:rPr sz="3675" baseline="1158" dirty="0">
                <a:latin typeface="Rockwell"/>
                <a:cs typeface="Rockwell"/>
              </a:rPr>
              <a:t>n</a:t>
            </a:r>
            <a:r>
              <a:rPr sz="3675" spc="-4" baseline="1158" dirty="0">
                <a:latin typeface="Rockwell"/>
                <a:cs typeface="Rockwell"/>
              </a:rPr>
              <a:t>a</a:t>
            </a:r>
            <a:r>
              <a:rPr sz="3675" baseline="1158" dirty="0">
                <a:latin typeface="Rockwell"/>
                <a:cs typeface="Rockwell"/>
              </a:rPr>
              <a:t>mis be</a:t>
            </a:r>
            <a:r>
              <a:rPr sz="3675" spc="-14" baseline="1158" dirty="0">
                <a:latin typeface="Rockwell"/>
                <a:cs typeface="Rockwell"/>
              </a:rPr>
              <a:t>r</a:t>
            </a:r>
            <a:r>
              <a:rPr sz="3675" baseline="1158" dirty="0">
                <a:latin typeface="Rockwell"/>
                <a:cs typeface="Rockwell"/>
              </a:rPr>
              <a:t>kel</a:t>
            </a:r>
            <a:r>
              <a:rPr sz="3675" spc="-4" baseline="1158" dirty="0">
                <a:latin typeface="Rockwell"/>
                <a:cs typeface="Rockwell"/>
              </a:rPr>
              <a:t>a</a:t>
            </a:r>
            <a:r>
              <a:rPr sz="3675" baseline="1158" dirty="0">
                <a:latin typeface="Rockwell"/>
                <a:cs typeface="Rockwell"/>
              </a:rPr>
              <a:t>njut</a:t>
            </a:r>
            <a:r>
              <a:rPr sz="3675" spc="-4" baseline="1158" dirty="0">
                <a:latin typeface="Rockwell"/>
                <a:cs typeface="Rockwell"/>
              </a:rPr>
              <a:t>a</a:t>
            </a:r>
            <a:r>
              <a:rPr sz="3675" baseline="1158" dirty="0">
                <a:latin typeface="Rockwell"/>
                <a:cs typeface="Rockwell"/>
              </a:rPr>
              <a:t>n</a:t>
            </a:r>
            <a:endParaRPr sz="2450">
              <a:latin typeface="Rockwell"/>
              <a:cs typeface="Rockwe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object 4"/>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1203" name="object 3"/>
          <p:cNvSpPr>
            <a:spLocks noChangeArrowheads="1"/>
          </p:cNvSpPr>
          <p:nvPr/>
        </p:nvSpPr>
        <p:spPr bwMode="auto">
          <a:xfrm>
            <a:off x="185738" y="2184400"/>
            <a:ext cx="9872662" cy="47180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404813" y="1308100"/>
            <a:ext cx="9323387"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Con</a:t>
            </a:r>
            <a:r>
              <a:rPr sz="3900" b="1" spc="-4" dirty="0">
                <a:latin typeface="Rockwell"/>
                <a:cs typeface="Rockwell"/>
              </a:rPr>
              <a:t>t</a:t>
            </a:r>
            <a:r>
              <a:rPr sz="3900" b="1" spc="-9" dirty="0">
                <a:latin typeface="Rockwell"/>
                <a:cs typeface="Rockwell"/>
              </a:rPr>
              <a:t>o</a:t>
            </a:r>
            <a:r>
              <a:rPr sz="3900" b="1" dirty="0">
                <a:latin typeface="Rockwell"/>
                <a:cs typeface="Rockwell"/>
              </a:rPr>
              <a:t>h </a:t>
            </a:r>
            <a:r>
              <a:rPr sz="3900" b="1" spc="-9" dirty="0">
                <a:latin typeface="Rockwell"/>
                <a:cs typeface="Rockwell"/>
              </a:rPr>
              <a:t>O</a:t>
            </a:r>
            <a:r>
              <a:rPr sz="3900" b="1" spc="-4" dirty="0">
                <a:latin typeface="Rockwell"/>
                <a:cs typeface="Rockwell"/>
              </a:rPr>
              <a:t>r</a:t>
            </a:r>
            <a:r>
              <a:rPr sz="3900" b="1" dirty="0">
                <a:latin typeface="Rockwell"/>
                <a:cs typeface="Rockwell"/>
              </a:rPr>
              <a:t>g</a:t>
            </a:r>
            <a:r>
              <a:rPr sz="3900" b="1" spc="-4" dirty="0">
                <a:latin typeface="Rockwell"/>
                <a:cs typeface="Rockwell"/>
              </a:rPr>
              <a:t>a</a:t>
            </a:r>
            <a:r>
              <a:rPr sz="3900" b="1" dirty="0">
                <a:latin typeface="Rockwell"/>
                <a:cs typeface="Rockwell"/>
              </a:rPr>
              <a:t>n</a:t>
            </a:r>
            <a:r>
              <a:rPr sz="3900" b="1" spc="-4" dirty="0">
                <a:latin typeface="Rockwell"/>
                <a:cs typeface="Rockwell"/>
              </a:rPr>
              <a:t>isas</a:t>
            </a:r>
            <a:r>
              <a:rPr sz="3900" b="1" dirty="0">
                <a:latin typeface="Rockwell"/>
                <a:cs typeface="Rockwell"/>
              </a:rPr>
              <a:t>i </a:t>
            </a:r>
            <a:r>
              <a:rPr sz="3900" b="1" spc="-9" dirty="0">
                <a:latin typeface="Rockwell"/>
                <a:cs typeface="Rockwell"/>
              </a:rPr>
              <a:t>E</a:t>
            </a:r>
            <a:r>
              <a:rPr sz="3900" b="1" spc="-4" dirty="0">
                <a:latin typeface="Rockwell"/>
                <a:cs typeface="Rockwell"/>
              </a:rPr>
              <a:t>m</a:t>
            </a:r>
            <a:r>
              <a:rPr sz="3900" b="1" dirty="0">
                <a:latin typeface="Rockwell"/>
                <a:cs typeface="Rockwell"/>
              </a:rPr>
              <a:t>bedd</a:t>
            </a:r>
            <a:r>
              <a:rPr sz="3900" b="1" spc="-9" dirty="0">
                <a:latin typeface="Rockwell"/>
                <a:cs typeface="Rockwell"/>
              </a:rPr>
              <a:t>e</a:t>
            </a:r>
            <a:r>
              <a:rPr sz="3900" b="1" dirty="0">
                <a:latin typeface="Rockwell"/>
                <a:cs typeface="Rockwell"/>
              </a:rPr>
              <a:t>d </a:t>
            </a:r>
            <a:r>
              <a:rPr sz="3900" b="1" spc="-4" dirty="0">
                <a:latin typeface="Rockwell"/>
                <a:cs typeface="Rockwell"/>
              </a:rPr>
              <a:t>S</a:t>
            </a:r>
            <a:r>
              <a:rPr sz="3900" b="1" dirty="0">
                <a:latin typeface="Rockwell"/>
                <a:cs typeface="Rockwell"/>
              </a:rPr>
              <a:t>y</a:t>
            </a:r>
            <a:r>
              <a:rPr sz="3900" b="1" spc="-4" dirty="0">
                <a:latin typeface="Rockwell"/>
                <a:cs typeface="Rockwell"/>
              </a:rPr>
              <a:t>s</a:t>
            </a:r>
            <a:r>
              <a:rPr sz="3900" b="1" spc="-14" dirty="0">
                <a:latin typeface="Rockwell"/>
                <a:cs typeface="Rockwell"/>
              </a:rPr>
              <a:t>t</a:t>
            </a:r>
            <a:r>
              <a:rPr sz="3900" b="1" dirty="0">
                <a:latin typeface="Rockwell"/>
                <a:cs typeface="Rockwell"/>
              </a:rPr>
              <a:t>em</a:t>
            </a:r>
            <a:endParaRPr sz="3900">
              <a:latin typeface="Rockwell"/>
              <a:cs typeface="Rockwe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10"/>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9" name="object 9"/>
          <p:cNvSpPr txBox="1"/>
          <p:nvPr/>
        </p:nvSpPr>
        <p:spPr>
          <a:xfrm>
            <a:off x="3430588" y="1308100"/>
            <a:ext cx="3268662" cy="522288"/>
          </a:xfrm>
          <a:prstGeom prst="rect">
            <a:avLst/>
          </a:prstGeom>
        </p:spPr>
        <p:txBody>
          <a:bodyPr lIns="0" tIns="0" rIns="0" bIns="0"/>
          <a:lstStyle/>
          <a:p>
            <a:pPr marL="12700" fontAlgn="auto">
              <a:lnSpc>
                <a:spcPts val="4110"/>
              </a:lnSpc>
              <a:spcBef>
                <a:spcPts val="205"/>
              </a:spcBef>
              <a:spcAft>
                <a:spcPts val="0"/>
              </a:spcAft>
              <a:defRPr/>
            </a:pPr>
            <a:r>
              <a:rPr sz="3900" b="1" spc="-9" dirty="0">
                <a:latin typeface="Rockwell"/>
                <a:cs typeface="Rockwell"/>
              </a:rPr>
              <a:t>E</a:t>
            </a:r>
            <a:r>
              <a:rPr sz="3900" b="1" dirty="0">
                <a:latin typeface="Rockwell"/>
                <a:cs typeface="Rockwell"/>
              </a:rPr>
              <a:t>vo</a:t>
            </a:r>
            <a:r>
              <a:rPr sz="3900" b="1" spc="-4" dirty="0">
                <a:latin typeface="Rockwell"/>
                <a:cs typeface="Rockwell"/>
              </a:rPr>
              <a:t>l</a:t>
            </a:r>
            <a:r>
              <a:rPr sz="3900" b="1" spc="9" dirty="0">
                <a:latin typeface="Rockwell"/>
                <a:cs typeface="Rockwell"/>
              </a:rPr>
              <a:t>u</a:t>
            </a:r>
            <a:r>
              <a:rPr sz="3900" b="1" spc="-4" dirty="0">
                <a:latin typeface="Rockwell"/>
                <a:cs typeface="Rockwell"/>
              </a:rPr>
              <a:t>s</a:t>
            </a:r>
            <a:r>
              <a:rPr sz="3900" b="1" dirty="0">
                <a:latin typeface="Rockwell"/>
                <a:cs typeface="Rockwell"/>
              </a:rPr>
              <a:t>i ARM</a:t>
            </a:r>
            <a:endParaRPr sz="3900">
              <a:latin typeface="Rockwell"/>
              <a:cs typeface="Rockwell"/>
            </a:endParaRPr>
          </a:p>
        </p:txBody>
      </p:sp>
      <p:sp>
        <p:nvSpPr>
          <p:cNvPr id="8" name="object 8"/>
          <p:cNvSpPr txBox="1"/>
          <p:nvPr/>
        </p:nvSpPr>
        <p:spPr>
          <a:xfrm>
            <a:off x="331788" y="2268538"/>
            <a:ext cx="200025" cy="1366837"/>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595"/>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p:txBody>
      </p:sp>
      <p:sp>
        <p:nvSpPr>
          <p:cNvPr id="52229" name="object 7"/>
          <p:cNvSpPr txBox="1">
            <a:spLocks noChangeArrowheads="1"/>
          </p:cNvSpPr>
          <p:nvPr/>
        </p:nvSpPr>
        <p:spPr bwMode="auto">
          <a:xfrm>
            <a:off x="631825" y="2268538"/>
            <a:ext cx="7464425" cy="272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Dirancang oleh ARM Inc., Cambridge, Inggris</a:t>
            </a:r>
            <a:endParaRPr lang="en-US" altLang="id-ID" sz="2700">
              <a:latin typeface="Rockwell" panose="02060603020205020403" pitchFamily="18" charset="0"/>
            </a:endParaRPr>
          </a:p>
          <a:p>
            <a:pPr eaLnBrk="1" hangingPunct="1">
              <a:lnSpc>
                <a:spcPct val="98000"/>
              </a:lnSpc>
              <a:spcBef>
                <a:spcPts val="600"/>
              </a:spcBef>
            </a:pPr>
            <a:r>
              <a:rPr lang="en-US" altLang="id-ID" sz="2700">
                <a:latin typeface="Rockwell" panose="02060603020205020403" pitchFamily="18" charset="0"/>
              </a:rPr>
              <a:t>Lisensi untuk manufaktur</a:t>
            </a:r>
          </a:p>
          <a:p>
            <a:pPr eaLnBrk="1" hangingPunct="1">
              <a:lnSpc>
                <a:spcPct val="101000"/>
              </a:lnSpc>
              <a:spcBef>
                <a:spcPts val="750"/>
              </a:spcBef>
            </a:pPr>
            <a:r>
              <a:rPr lang="en-US" altLang="id-ID" sz="2700">
                <a:latin typeface="Rockwell" panose="02060603020205020403" pitchFamily="18" charset="0"/>
              </a:rPr>
              <a:t>Kecepatan tinggi, tidak pernah mati, konsumsi rendah</a:t>
            </a:r>
          </a:p>
          <a:p>
            <a:pPr eaLnBrk="1" hangingPunct="1">
              <a:lnSpc>
                <a:spcPct val="98000"/>
              </a:lnSpc>
              <a:spcBef>
                <a:spcPts val="663"/>
              </a:spcBef>
            </a:pPr>
            <a:r>
              <a:rPr lang="en-US" altLang="id-ID" sz="2700">
                <a:latin typeface="Rockwell" panose="02060603020205020403" pitchFamily="18" charset="0"/>
              </a:rPr>
              <a:t>PDAs, PS, ponsel</a:t>
            </a:r>
          </a:p>
          <a:p>
            <a:pPr eaLnBrk="1" hangingPunct="1">
              <a:lnSpc>
                <a:spcPct val="98000"/>
              </a:lnSpc>
              <a:spcBef>
                <a:spcPts val="650"/>
              </a:spcBef>
            </a:pPr>
            <a:r>
              <a:rPr lang="en-US" altLang="id-ID" sz="2400">
                <a:latin typeface="Rockwell" panose="02060603020205020403" pitchFamily="18" charset="0"/>
              </a:rPr>
              <a:t>– Contoh: iPod, iPhone</a:t>
            </a:r>
          </a:p>
        </p:txBody>
      </p:sp>
      <p:sp>
        <p:nvSpPr>
          <p:cNvPr id="6" name="object 6"/>
          <p:cNvSpPr txBox="1"/>
          <p:nvPr/>
        </p:nvSpPr>
        <p:spPr>
          <a:xfrm>
            <a:off x="8112125" y="3263900"/>
            <a:ext cx="85407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d</a:t>
            </a:r>
            <a:r>
              <a:rPr sz="4050" spc="-10" baseline="1051" dirty="0">
                <a:latin typeface="Rockwell"/>
                <a:cs typeface="Rockwell"/>
              </a:rPr>
              <a:t>a</a:t>
            </a:r>
            <a:r>
              <a:rPr sz="4050" baseline="1051" dirty="0">
                <a:latin typeface="Rockwell"/>
                <a:cs typeface="Rockwell"/>
              </a:rPr>
              <a:t>ya</a:t>
            </a:r>
            <a:endParaRPr sz="2700">
              <a:latin typeface="Rockwell"/>
              <a:cs typeface="Rockwell"/>
            </a:endParaRPr>
          </a:p>
        </p:txBody>
      </p:sp>
      <p:sp>
        <p:nvSpPr>
          <p:cNvPr id="5" name="object 5"/>
          <p:cNvSpPr txBox="1"/>
          <p:nvPr/>
        </p:nvSpPr>
        <p:spPr>
          <a:xfrm>
            <a:off x="331788" y="4176713"/>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4" name="object 4"/>
          <p:cNvSpPr txBox="1"/>
          <p:nvPr/>
        </p:nvSpPr>
        <p:spPr>
          <a:xfrm>
            <a:off x="331788" y="5121275"/>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
        <p:nvSpPr>
          <p:cNvPr id="52233" name="object 3"/>
          <p:cNvSpPr txBox="1">
            <a:spLocks noChangeArrowheads="1"/>
          </p:cNvSpPr>
          <p:nvPr/>
        </p:nvSpPr>
        <p:spPr bwMode="auto">
          <a:xfrm>
            <a:off x="631825" y="5121275"/>
            <a:ext cx="85598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Acorn memproduksi ARM1 &amp; ARM2 tahun 1985 dan</a:t>
            </a:r>
            <a:endParaRPr lang="en-US" altLang="id-ID" sz="2700">
              <a:latin typeface="Rockwell" panose="02060603020205020403" pitchFamily="18" charset="0"/>
            </a:endParaRPr>
          </a:p>
          <a:p>
            <a:pPr eaLnBrk="1" hangingPunct="1">
              <a:lnSpc>
                <a:spcPct val="98000"/>
              </a:lnSpc>
            </a:pPr>
            <a:r>
              <a:rPr lang="en-US" altLang="id-ID" sz="2700">
                <a:latin typeface="Rockwell" panose="02060603020205020403" pitchFamily="18" charset="0"/>
              </a:rPr>
              <a:t>ARM3 tahun 1989</a:t>
            </a:r>
          </a:p>
          <a:p>
            <a:pPr eaLnBrk="1" hangingPunct="1">
              <a:lnSpc>
                <a:spcPct val="101000"/>
              </a:lnSpc>
              <a:spcBef>
                <a:spcPts val="738"/>
              </a:spcBef>
            </a:pPr>
            <a:r>
              <a:rPr lang="en-US" altLang="id-ID" sz="2700">
                <a:latin typeface="Rockwell" panose="02060603020205020403" pitchFamily="18" charset="0"/>
              </a:rPr>
              <a:t>Acorn, VLSI dan Apple Computer didirikan oleh ARM Ltd.</a:t>
            </a:r>
          </a:p>
        </p:txBody>
      </p:sp>
      <p:sp>
        <p:nvSpPr>
          <p:cNvPr id="2" name="object 2"/>
          <p:cNvSpPr txBox="1"/>
          <p:nvPr/>
        </p:nvSpPr>
        <p:spPr>
          <a:xfrm>
            <a:off x="331788" y="6032500"/>
            <a:ext cx="200025" cy="371475"/>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object 6"/>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2393950" y="1308100"/>
            <a:ext cx="5343525"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K</a:t>
            </a:r>
            <a:r>
              <a:rPr sz="3900" b="1" spc="-4" dirty="0">
                <a:latin typeface="Rockwell"/>
                <a:cs typeface="Rockwell"/>
              </a:rPr>
              <a:t>at</a:t>
            </a:r>
            <a:r>
              <a:rPr sz="3900" b="1" dirty="0">
                <a:latin typeface="Rockwell"/>
                <a:cs typeface="Rockwell"/>
              </a:rPr>
              <a:t>e</a:t>
            </a:r>
            <a:r>
              <a:rPr sz="3900" b="1" spc="-9" dirty="0">
                <a:latin typeface="Rockwell"/>
                <a:cs typeface="Rockwell"/>
              </a:rPr>
              <a:t>g</a:t>
            </a:r>
            <a:r>
              <a:rPr sz="3900" b="1" dirty="0">
                <a:latin typeface="Rockwell"/>
                <a:cs typeface="Rockwell"/>
              </a:rPr>
              <a:t>o</a:t>
            </a:r>
            <a:r>
              <a:rPr sz="3900" b="1" spc="-4" dirty="0">
                <a:latin typeface="Rockwell"/>
                <a:cs typeface="Rockwell"/>
              </a:rPr>
              <a:t>r</a:t>
            </a:r>
            <a:r>
              <a:rPr sz="3900" b="1" dirty="0">
                <a:latin typeface="Rockwell"/>
                <a:cs typeface="Rockwell"/>
              </a:rPr>
              <a:t>i </a:t>
            </a:r>
            <a:r>
              <a:rPr sz="3900" b="1" spc="-4" dirty="0">
                <a:latin typeface="Rockwell"/>
                <a:cs typeface="Rockwell"/>
              </a:rPr>
              <a:t>Si</a:t>
            </a:r>
            <a:r>
              <a:rPr sz="3900" b="1" spc="4" dirty="0">
                <a:latin typeface="Rockwell"/>
                <a:cs typeface="Rockwell"/>
              </a:rPr>
              <a:t>s</a:t>
            </a:r>
            <a:r>
              <a:rPr sz="3900" b="1" spc="-4" dirty="0">
                <a:latin typeface="Rockwell"/>
                <a:cs typeface="Rockwell"/>
              </a:rPr>
              <a:t>t</a:t>
            </a:r>
            <a:r>
              <a:rPr sz="3900" b="1" dirty="0">
                <a:latin typeface="Rockwell"/>
                <a:cs typeface="Rockwell"/>
              </a:rPr>
              <a:t>em </a:t>
            </a:r>
            <a:r>
              <a:rPr sz="3900" b="1" spc="-9" dirty="0">
                <a:latin typeface="Rockwell"/>
                <a:cs typeface="Rockwell"/>
              </a:rPr>
              <a:t>A</a:t>
            </a:r>
            <a:r>
              <a:rPr sz="3900" b="1" dirty="0">
                <a:latin typeface="Rockwell"/>
                <a:cs typeface="Rockwell"/>
              </a:rPr>
              <a:t>RM</a:t>
            </a:r>
            <a:endParaRPr sz="3900">
              <a:latin typeface="Rockwell"/>
              <a:cs typeface="Rockwell"/>
            </a:endParaRPr>
          </a:p>
        </p:txBody>
      </p:sp>
      <p:sp>
        <p:nvSpPr>
          <p:cNvPr id="53252" name="object 4"/>
          <p:cNvSpPr txBox="1">
            <a:spLocks noChangeArrowheads="1"/>
          </p:cNvSpPr>
          <p:nvPr/>
        </p:nvSpPr>
        <p:spPr bwMode="auto">
          <a:xfrm>
            <a:off x="573088" y="2484438"/>
            <a:ext cx="217487"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a:p>
            <a:pPr eaLnBrk="1" hangingPunct="1">
              <a:lnSpc>
                <a:spcPts val="3525"/>
              </a:lnSpc>
              <a:spcBef>
                <a:spcPts val="825"/>
              </a:spcBef>
            </a:pPr>
            <a:r>
              <a:rPr lang="en-US" altLang="id-ID" sz="3000">
                <a:latin typeface="Rockwell" panose="02060603020205020403" pitchFamily="18" charset="0"/>
              </a:rPr>
              <a:t>•</a:t>
            </a:r>
          </a:p>
        </p:txBody>
      </p:sp>
      <p:sp>
        <p:nvSpPr>
          <p:cNvPr id="53253" name="object 3"/>
          <p:cNvSpPr txBox="1">
            <a:spLocks noChangeArrowheads="1"/>
          </p:cNvSpPr>
          <p:nvPr/>
        </p:nvSpPr>
        <p:spPr bwMode="auto">
          <a:xfrm>
            <a:off x="873125" y="2484438"/>
            <a:ext cx="7608888"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Embedded real time</a:t>
            </a:r>
          </a:p>
          <a:p>
            <a:pPr eaLnBrk="1" hangingPunct="1">
              <a:lnSpc>
                <a:spcPct val="98000"/>
              </a:lnSpc>
              <a:spcBef>
                <a:spcPts val="650"/>
              </a:spcBef>
            </a:pPr>
            <a:r>
              <a:rPr lang="en-US" altLang="id-ID" sz="3000">
                <a:latin typeface="Rockwell" panose="02060603020205020403" pitchFamily="18" charset="0"/>
              </a:rPr>
              <a:t>Platform aplikasi</a:t>
            </a:r>
          </a:p>
          <a:p>
            <a:pPr eaLnBrk="1" hangingPunct="1">
              <a:lnSpc>
                <a:spcPct val="98000"/>
              </a:lnSpc>
              <a:spcBef>
                <a:spcPts val="725"/>
              </a:spcBef>
            </a:pPr>
            <a:r>
              <a:rPr lang="en-US" altLang="id-ID" sz="2600">
                <a:latin typeface="Rockwell" panose="02060603020205020403" pitchFamily="18" charset="0"/>
              </a:rPr>
              <a:t>– Linux, Palm OS, Symbian OS, Windows mobile</a:t>
            </a:r>
          </a:p>
          <a:p>
            <a:pPr eaLnBrk="1" hangingPunct="1">
              <a:lnSpc>
                <a:spcPts val="3525"/>
              </a:lnSpc>
              <a:spcBef>
                <a:spcPts val="975"/>
              </a:spcBef>
            </a:pPr>
            <a:r>
              <a:rPr lang="en-US" altLang="id-ID" sz="3000">
                <a:latin typeface="Rockwell" panose="02060603020205020403" pitchFamily="18" charset="0"/>
              </a:rPr>
              <a:t>Secure applications</a:t>
            </a:r>
          </a:p>
        </p:txBody>
      </p:sp>
      <p:sp>
        <p:nvSpPr>
          <p:cNvPr id="53254" name="object 2"/>
          <p:cNvSpPr txBox="1">
            <a:spLocks noChangeArrowheads="1"/>
          </p:cNvSpPr>
          <p:nvPr/>
        </p:nvSpPr>
        <p:spPr bwMode="auto">
          <a:xfrm>
            <a:off x="573088" y="4070350"/>
            <a:ext cx="2174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object 4"/>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3" name="object 3"/>
          <p:cNvSpPr txBox="1"/>
          <p:nvPr/>
        </p:nvSpPr>
        <p:spPr>
          <a:xfrm>
            <a:off x="274638" y="1287463"/>
            <a:ext cx="9582150" cy="523875"/>
          </a:xfrm>
          <a:prstGeom prst="rect">
            <a:avLst/>
          </a:prstGeom>
        </p:spPr>
        <p:txBody>
          <a:bodyPr lIns="0" tIns="0" rIns="0" bIns="0"/>
          <a:lstStyle/>
          <a:p>
            <a:pPr marL="12700" fontAlgn="auto">
              <a:lnSpc>
                <a:spcPts val="4130"/>
              </a:lnSpc>
              <a:spcBef>
                <a:spcPts val="206"/>
              </a:spcBef>
              <a:spcAft>
                <a:spcPts val="0"/>
              </a:spcAft>
              <a:defRPr/>
            </a:pPr>
            <a:r>
              <a:rPr sz="3900" b="1" dirty="0">
                <a:latin typeface="Rockwell"/>
                <a:cs typeface="Rockwell"/>
              </a:rPr>
              <a:t>ARM (</a:t>
            </a:r>
            <a:r>
              <a:rPr sz="3900" b="1" spc="-4" dirty="0">
                <a:latin typeface="Rockwell"/>
                <a:cs typeface="Rockwell"/>
              </a:rPr>
              <a:t>M</a:t>
            </a:r>
            <a:r>
              <a:rPr sz="3900" b="1" dirty="0">
                <a:latin typeface="Rockwell"/>
                <a:cs typeface="Rockwell"/>
              </a:rPr>
              <a:t>ob</a:t>
            </a:r>
            <a:r>
              <a:rPr sz="3900" b="1" spc="-4" dirty="0">
                <a:latin typeface="Rockwell"/>
                <a:cs typeface="Rockwell"/>
              </a:rPr>
              <a:t>i</a:t>
            </a:r>
            <a:r>
              <a:rPr sz="3900" b="1" spc="4" dirty="0">
                <a:latin typeface="Rockwell"/>
                <a:cs typeface="Rockwell"/>
              </a:rPr>
              <a:t>l</a:t>
            </a:r>
            <a:r>
              <a:rPr sz="3900" b="1" dirty="0">
                <a:latin typeface="Rockwell"/>
                <a:cs typeface="Rockwell"/>
              </a:rPr>
              <a:t>e)</a:t>
            </a:r>
            <a:r>
              <a:rPr sz="3900" b="1" spc="-14" dirty="0">
                <a:latin typeface="Rockwell"/>
                <a:cs typeface="Rockwell"/>
              </a:rPr>
              <a:t> </a:t>
            </a:r>
            <a:r>
              <a:rPr sz="3900" b="1" dirty="0">
                <a:latin typeface="Wingdings"/>
                <a:cs typeface="Wingdings"/>
              </a:rPr>
              <a:t></a:t>
            </a:r>
            <a:r>
              <a:rPr sz="3900" b="1" dirty="0">
                <a:latin typeface="Times New Roman"/>
                <a:cs typeface="Times New Roman"/>
              </a:rPr>
              <a:t> </a:t>
            </a:r>
            <a:r>
              <a:rPr sz="3900" b="1" spc="-9" dirty="0">
                <a:latin typeface="Rockwell"/>
                <a:cs typeface="Rockwell"/>
              </a:rPr>
              <a:t>P</a:t>
            </a:r>
            <a:r>
              <a:rPr sz="3900" b="1" dirty="0">
                <a:latin typeface="Rockwell"/>
                <a:cs typeface="Rockwell"/>
              </a:rPr>
              <a:t>o</a:t>
            </a:r>
            <a:r>
              <a:rPr sz="3900" b="1" spc="-4" dirty="0">
                <a:latin typeface="Rockwell"/>
                <a:cs typeface="Rockwell"/>
              </a:rPr>
              <a:t>w</a:t>
            </a:r>
            <a:r>
              <a:rPr sz="3900" b="1" dirty="0">
                <a:latin typeface="Rockwell"/>
                <a:cs typeface="Rockwell"/>
              </a:rPr>
              <a:t>er </a:t>
            </a:r>
            <a:r>
              <a:rPr sz="3900" b="1" spc="-9" dirty="0">
                <a:latin typeface="Rockwell"/>
                <a:cs typeface="Rockwell"/>
              </a:rPr>
              <a:t>P</a:t>
            </a:r>
            <a:r>
              <a:rPr sz="3900" b="1" dirty="0">
                <a:latin typeface="Rockwell"/>
                <a:cs typeface="Rockwell"/>
              </a:rPr>
              <a:t>C (</a:t>
            </a:r>
            <a:r>
              <a:rPr sz="3900" b="1" spc="-9" dirty="0">
                <a:latin typeface="Rockwell"/>
                <a:cs typeface="Rockwell"/>
              </a:rPr>
              <a:t>C</a:t>
            </a:r>
            <a:r>
              <a:rPr sz="3900" b="1" dirty="0">
                <a:latin typeface="Rockwell"/>
                <a:cs typeface="Rockwell"/>
              </a:rPr>
              <a:t>o</a:t>
            </a:r>
            <a:r>
              <a:rPr sz="3900" b="1" spc="-4" dirty="0">
                <a:latin typeface="Rockwell"/>
                <a:cs typeface="Rockwell"/>
              </a:rPr>
              <a:t>m</a:t>
            </a:r>
            <a:r>
              <a:rPr sz="3900" b="1" dirty="0">
                <a:latin typeface="Rockwell"/>
                <a:cs typeface="Rockwell"/>
              </a:rPr>
              <a:t>p</a:t>
            </a:r>
            <a:r>
              <a:rPr sz="3900" b="1" spc="-9" dirty="0">
                <a:latin typeface="Rockwell"/>
                <a:cs typeface="Rockwell"/>
              </a:rPr>
              <a:t>u</a:t>
            </a:r>
            <a:r>
              <a:rPr sz="3900" b="1" spc="-4" dirty="0">
                <a:latin typeface="Rockwell"/>
                <a:cs typeface="Rockwell"/>
              </a:rPr>
              <a:t>t</a:t>
            </a:r>
            <a:r>
              <a:rPr sz="3900" b="1" dirty="0">
                <a:latin typeface="Rockwell"/>
                <a:cs typeface="Rockwell"/>
              </a:rPr>
              <a:t>e</a:t>
            </a:r>
            <a:r>
              <a:rPr sz="3900" b="1" spc="-4" dirty="0">
                <a:latin typeface="Rockwell"/>
                <a:cs typeface="Rockwell"/>
              </a:rPr>
              <a:t>r</a:t>
            </a:r>
            <a:r>
              <a:rPr sz="3900" b="1" dirty="0">
                <a:latin typeface="Rockwell"/>
                <a:cs typeface="Rockwell"/>
              </a:rPr>
              <a:t>)</a:t>
            </a:r>
            <a:endParaRPr sz="3900">
              <a:latin typeface="Rockwell"/>
              <a:cs typeface="Rockwell"/>
            </a:endParaRPr>
          </a:p>
        </p:txBody>
      </p:sp>
      <p:sp>
        <p:nvSpPr>
          <p:cNvPr id="54276" name="object 2"/>
          <p:cNvSpPr txBox="1">
            <a:spLocks noChangeArrowheads="1"/>
          </p:cNvSpPr>
          <p:nvPr/>
        </p:nvSpPr>
        <p:spPr bwMode="auto">
          <a:xfrm>
            <a:off x="333375" y="2293938"/>
            <a:ext cx="8983663"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rPr>
              <a:t>PowerPC yaitu arsitektur micro pro-cessor RISC yang</a:t>
            </a:r>
            <a:endParaRPr lang="en-US" altLang="id-ID" sz="2700">
              <a:latin typeface="Rockwell" panose="02060603020205020403" pitchFamily="18" charset="0"/>
            </a:endParaRPr>
          </a:p>
          <a:p>
            <a:pPr algn="just" eaLnBrk="1" hangingPunct="1">
              <a:lnSpc>
                <a:spcPct val="101000"/>
              </a:lnSpc>
            </a:pPr>
            <a:r>
              <a:rPr lang="en-US" altLang="id-ID" sz="2700">
                <a:latin typeface="Rockwell" panose="02060603020205020403" pitchFamily="18" charset="0"/>
              </a:rPr>
              <a:t>dibuat pada tahun 1991 oleh Apple, IBM, dan Motorola, yang dikenal sebagai AIM. PowerPC akhirnya menjadi populer dan dikenal sebagai processor dengan kinerja yang tinggi.</a:t>
            </a:r>
          </a:p>
          <a:p>
            <a:pPr eaLnBrk="1" hangingPunct="1">
              <a:lnSpc>
                <a:spcPct val="101000"/>
              </a:lnSpc>
              <a:spcBef>
                <a:spcPts val="663"/>
              </a:spcBef>
            </a:pPr>
            <a:r>
              <a:rPr lang="en-US" altLang="id-ID" sz="2700">
                <a:latin typeface="Rockwell" panose="02060603020205020403" pitchFamily="18" charset="0"/>
              </a:rPr>
              <a:t>PowerPC menjadi dasar dari AIM PreP dan Common Hardware Reference Platform pada tahun 1990. Namun pada akhirnya, arsitektur PowerPC lebih sukses dikenal sebagai komputer pribadi yang dijual oleh Apple Macintosh dalam kurun waktu 1994-2005.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object 8"/>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7" name="object 7"/>
          <p:cNvSpPr txBox="1"/>
          <p:nvPr/>
        </p:nvSpPr>
        <p:spPr>
          <a:xfrm>
            <a:off x="244475" y="1282700"/>
            <a:ext cx="9650413"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Peni</a:t>
            </a:r>
            <a:r>
              <a:rPr sz="4300" b="1" spc="-9" dirty="0">
                <a:latin typeface="Rockwell"/>
                <a:cs typeface="Rockwell"/>
              </a:rPr>
              <a:t>la</a:t>
            </a:r>
            <a:r>
              <a:rPr sz="4300" b="1" dirty="0">
                <a:latin typeface="Rockwell"/>
                <a:cs typeface="Rockwell"/>
              </a:rPr>
              <a:t>i</a:t>
            </a:r>
            <a:r>
              <a:rPr sz="4300" b="1" spc="-9" dirty="0">
                <a:latin typeface="Rockwell"/>
                <a:cs typeface="Rockwell"/>
              </a:rPr>
              <a:t>a</a:t>
            </a:r>
            <a:r>
              <a:rPr sz="4300" b="1" dirty="0">
                <a:latin typeface="Rockwell"/>
                <a:cs typeface="Rockwell"/>
              </a:rPr>
              <a:t>n </a:t>
            </a:r>
            <a:r>
              <a:rPr sz="4300" b="1" spc="-4" dirty="0">
                <a:latin typeface="Rockwell"/>
                <a:cs typeface="Rockwell"/>
              </a:rPr>
              <a:t>K</a:t>
            </a:r>
            <a:r>
              <a:rPr sz="4300" b="1" dirty="0">
                <a:latin typeface="Rockwell"/>
                <a:cs typeface="Rockwell"/>
              </a:rPr>
              <a:t>in</a:t>
            </a:r>
            <a:r>
              <a:rPr sz="4300" b="1" spc="-14" dirty="0">
                <a:latin typeface="Rockwell"/>
                <a:cs typeface="Rockwell"/>
              </a:rPr>
              <a:t>er</a:t>
            </a:r>
            <a:r>
              <a:rPr sz="4300" b="1" dirty="0">
                <a:latin typeface="Rockwell"/>
                <a:cs typeface="Rockwell"/>
              </a:rPr>
              <a:t>ja </a:t>
            </a:r>
            <a:r>
              <a:rPr sz="4300" b="1" spc="-4" dirty="0">
                <a:latin typeface="Rockwell"/>
                <a:cs typeface="Rockwell"/>
              </a:rPr>
              <a:t>K</a:t>
            </a:r>
            <a:r>
              <a:rPr sz="4300" b="1" dirty="0">
                <a:latin typeface="Rockwell"/>
                <a:cs typeface="Rockwell"/>
              </a:rPr>
              <a:t>e</a:t>
            </a:r>
            <a:r>
              <a:rPr sz="4300" b="1" spc="-4" dirty="0">
                <a:latin typeface="Rockwell"/>
                <a:cs typeface="Rockwell"/>
              </a:rPr>
              <a:t>c</a:t>
            </a:r>
            <a:r>
              <a:rPr sz="4300" b="1" dirty="0">
                <a:latin typeface="Rockwell"/>
                <a:cs typeface="Rockwell"/>
              </a:rPr>
              <a:t>ep</a:t>
            </a:r>
            <a:r>
              <a:rPr sz="4300" b="1" spc="-9" dirty="0">
                <a:latin typeface="Rockwell"/>
                <a:cs typeface="Rockwell"/>
              </a:rPr>
              <a:t>a</a:t>
            </a:r>
            <a:r>
              <a:rPr sz="4300" b="1" spc="-4" dirty="0">
                <a:latin typeface="Rockwell"/>
                <a:cs typeface="Rockwell"/>
              </a:rPr>
              <a:t>t</a:t>
            </a:r>
            <a:r>
              <a:rPr sz="4300" b="1" spc="-9" dirty="0">
                <a:latin typeface="Rockwell"/>
                <a:cs typeface="Rockwell"/>
              </a:rPr>
              <a:t>a</a:t>
            </a:r>
            <a:r>
              <a:rPr sz="4300" b="1" dirty="0">
                <a:latin typeface="Rockwell"/>
                <a:cs typeface="Rockwell"/>
              </a:rPr>
              <a:t>n </a:t>
            </a:r>
            <a:r>
              <a:rPr sz="4300" b="1" spc="-4" dirty="0">
                <a:latin typeface="Rockwell"/>
                <a:cs typeface="Rockwell"/>
              </a:rPr>
              <a:t>C</a:t>
            </a:r>
            <a:r>
              <a:rPr sz="4300" b="1" spc="-9" dirty="0">
                <a:latin typeface="Rockwell"/>
                <a:cs typeface="Rockwell"/>
              </a:rPr>
              <a:t>l</a:t>
            </a:r>
            <a:r>
              <a:rPr sz="4300" b="1" dirty="0">
                <a:latin typeface="Rockwell"/>
                <a:cs typeface="Rockwell"/>
              </a:rPr>
              <a:t>o</a:t>
            </a:r>
            <a:r>
              <a:rPr sz="4300" b="1" spc="-4" dirty="0">
                <a:latin typeface="Rockwell"/>
                <a:cs typeface="Rockwell"/>
              </a:rPr>
              <a:t>c</a:t>
            </a:r>
            <a:r>
              <a:rPr sz="4300" b="1" dirty="0">
                <a:latin typeface="Rockwell"/>
                <a:cs typeface="Rockwell"/>
              </a:rPr>
              <a:t>k</a:t>
            </a:r>
            <a:endParaRPr sz="4300">
              <a:latin typeface="Rockwell"/>
              <a:cs typeface="Rockwell"/>
            </a:endParaRPr>
          </a:p>
        </p:txBody>
      </p:sp>
      <p:sp>
        <p:nvSpPr>
          <p:cNvPr id="6" name="object 6"/>
          <p:cNvSpPr txBox="1"/>
          <p:nvPr/>
        </p:nvSpPr>
        <p:spPr>
          <a:xfrm>
            <a:off x="331788" y="2255838"/>
            <a:ext cx="195262" cy="363537"/>
          </a:xfrm>
          <a:prstGeom prst="rect">
            <a:avLst/>
          </a:prstGeom>
        </p:spPr>
        <p:txBody>
          <a:bodyPr lIns="0" tIns="0" rIns="0" bIns="0"/>
          <a:lstStyle/>
          <a:p>
            <a:pPr marL="12700" fontAlgn="auto">
              <a:lnSpc>
                <a:spcPts val="2840"/>
              </a:lnSpc>
              <a:spcBef>
                <a:spcPts val="142"/>
              </a:spcBef>
              <a:spcAft>
                <a:spcPts val="0"/>
              </a:spcAft>
              <a:defRPr/>
            </a:pPr>
            <a:r>
              <a:rPr sz="3975" baseline="1071" dirty="0">
                <a:latin typeface="Rockwell"/>
                <a:cs typeface="Rockwell"/>
              </a:rPr>
              <a:t>•</a:t>
            </a:r>
            <a:endParaRPr sz="2650">
              <a:latin typeface="Rockwell"/>
              <a:cs typeface="Rockwell"/>
            </a:endParaRPr>
          </a:p>
        </p:txBody>
      </p:sp>
      <p:sp>
        <p:nvSpPr>
          <p:cNvPr id="55301" name="object 5"/>
          <p:cNvSpPr txBox="1">
            <a:spLocks noChangeArrowheads="1"/>
          </p:cNvSpPr>
          <p:nvPr/>
        </p:nvSpPr>
        <p:spPr bwMode="auto">
          <a:xfrm>
            <a:off x="631825" y="2255838"/>
            <a:ext cx="8863013"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838"/>
              </a:lnSpc>
              <a:spcBef>
                <a:spcPts val="138"/>
              </a:spcBef>
            </a:pPr>
            <a:r>
              <a:rPr lang="en-US" altLang="id-ID" sz="3900" baseline="1000">
                <a:latin typeface="Rockwell" panose="02060603020205020403" pitchFamily="18" charset="0"/>
              </a:rPr>
              <a:t>Parameter Kunci</a:t>
            </a:r>
            <a:endParaRPr lang="en-US" altLang="id-ID" sz="2600">
              <a:latin typeface="Rockwell" panose="02060603020205020403" pitchFamily="18" charset="0"/>
            </a:endParaRPr>
          </a:p>
          <a:p>
            <a:pPr eaLnBrk="1" hangingPunct="1">
              <a:lnSpc>
                <a:spcPct val="98000"/>
              </a:lnSpc>
            </a:pPr>
            <a:r>
              <a:rPr lang="en-US" altLang="id-ID" sz="2300">
                <a:latin typeface="Rockwell" panose="02060603020205020403" pitchFamily="18" charset="0"/>
              </a:rPr>
              <a:t>– Kinerja, biaya, ukuran, keamanan, kehandalan, konsumsi daya</a:t>
            </a:r>
          </a:p>
          <a:p>
            <a:pPr eaLnBrk="1" hangingPunct="1">
              <a:lnSpc>
                <a:spcPct val="98000"/>
              </a:lnSpc>
              <a:spcBef>
                <a:spcPts val="88"/>
              </a:spcBef>
            </a:pPr>
            <a:r>
              <a:rPr lang="en-US" altLang="id-ID" sz="2600">
                <a:latin typeface="Rockwell" panose="02060603020205020403" pitchFamily="18" charset="0"/>
              </a:rPr>
              <a:t>Sistem kecepatan clock</a:t>
            </a:r>
          </a:p>
          <a:p>
            <a:pPr eaLnBrk="1" hangingPunct="1">
              <a:lnSpc>
                <a:spcPct val="98000"/>
              </a:lnSpc>
              <a:spcBef>
                <a:spcPts val="50"/>
              </a:spcBef>
            </a:pPr>
            <a:r>
              <a:rPr lang="en-US" altLang="id-ID" sz="2300">
                <a:latin typeface="Rockwell" panose="02060603020205020403" pitchFamily="18" charset="0"/>
              </a:rPr>
              <a:t>– Dalam Hz atau kelipatanya</a:t>
            </a:r>
          </a:p>
          <a:p>
            <a:pPr eaLnBrk="1" hangingPunct="1">
              <a:lnSpc>
                <a:spcPct val="98000"/>
              </a:lnSpc>
              <a:spcBef>
                <a:spcPts val="63"/>
              </a:spcBef>
            </a:pPr>
            <a:r>
              <a:rPr lang="en-US" altLang="id-ID" sz="2300">
                <a:latin typeface="Rockwell" panose="02060603020205020403" pitchFamily="18" charset="0"/>
              </a:rPr>
              <a:t>– Clock rate, clock cycle, clock tick, cycle time</a:t>
            </a:r>
          </a:p>
          <a:p>
            <a:pPr eaLnBrk="1" hangingPunct="1">
              <a:lnSpc>
                <a:spcPts val="2538"/>
              </a:lnSpc>
              <a:spcBef>
                <a:spcPts val="700"/>
              </a:spcBef>
            </a:pPr>
            <a:r>
              <a:rPr lang="en-US" altLang="id-ID" sz="2600">
                <a:latin typeface="Rockwell" panose="02060603020205020403" pitchFamily="18" charset="0"/>
              </a:rPr>
              <a:t>Sinyal dalam CPU membutuhkan waktu untuk perubahan ke 1 atau 0</a:t>
            </a:r>
          </a:p>
          <a:p>
            <a:pPr eaLnBrk="1" hangingPunct="1">
              <a:spcBef>
                <a:spcPts val="50"/>
              </a:spcBef>
            </a:pPr>
            <a:r>
              <a:rPr lang="en-US" altLang="id-ID" sz="2600">
                <a:latin typeface="Rockwell" panose="02060603020205020403" pitchFamily="18" charset="0"/>
              </a:rPr>
              <a:t>Sinyal dapat berubah dengan kecepatan yang berbeda Dibutuhkan sinkronisasi untuk pengoperasiannya Eksekusi instruksi dalam diskrit</a:t>
            </a:r>
          </a:p>
          <a:p>
            <a:pPr eaLnBrk="1" hangingPunct="1">
              <a:lnSpc>
                <a:spcPts val="2675"/>
              </a:lnSpc>
              <a:spcBef>
                <a:spcPts val="138"/>
              </a:spcBef>
            </a:pPr>
            <a:r>
              <a:rPr lang="en-US" altLang="id-ID" sz="2300">
                <a:latin typeface="Rockwell" panose="02060603020205020403" pitchFamily="18" charset="0"/>
              </a:rPr>
              <a:t>– Decode, load dan menyimpan, aritmatika atau logika</a:t>
            </a:r>
          </a:p>
          <a:p>
            <a:pPr eaLnBrk="1" hangingPunct="1">
              <a:lnSpc>
                <a:spcPct val="98000"/>
              </a:lnSpc>
            </a:pPr>
            <a:r>
              <a:rPr lang="en-US" altLang="id-ID" sz="2300">
                <a:latin typeface="Rockwell" panose="02060603020205020403" pitchFamily="18" charset="0"/>
              </a:rPr>
              <a:t>– Biasanya memerlukan beberapa siklus clock per instruksi</a:t>
            </a:r>
          </a:p>
        </p:txBody>
      </p:sp>
      <p:sp>
        <p:nvSpPr>
          <p:cNvPr id="4" name="object 4"/>
          <p:cNvSpPr txBox="1"/>
          <p:nvPr/>
        </p:nvSpPr>
        <p:spPr>
          <a:xfrm>
            <a:off x="331788" y="3013075"/>
            <a:ext cx="195262" cy="361950"/>
          </a:xfrm>
          <a:prstGeom prst="rect">
            <a:avLst/>
          </a:prstGeom>
        </p:spPr>
        <p:txBody>
          <a:bodyPr lIns="0" tIns="0" rIns="0" bIns="0"/>
          <a:lstStyle/>
          <a:p>
            <a:pPr marL="12700" fontAlgn="auto">
              <a:lnSpc>
                <a:spcPts val="2840"/>
              </a:lnSpc>
              <a:spcBef>
                <a:spcPts val="142"/>
              </a:spcBef>
              <a:spcAft>
                <a:spcPts val="0"/>
              </a:spcAft>
              <a:defRPr/>
            </a:pPr>
            <a:r>
              <a:rPr sz="3975" baseline="1071" dirty="0">
                <a:latin typeface="Rockwell"/>
                <a:cs typeface="Rockwell"/>
              </a:rPr>
              <a:t>•</a:t>
            </a:r>
            <a:endParaRPr sz="2650">
              <a:latin typeface="Rockwell"/>
              <a:cs typeface="Rockwell"/>
            </a:endParaRPr>
          </a:p>
        </p:txBody>
      </p:sp>
      <p:sp>
        <p:nvSpPr>
          <p:cNvPr id="3" name="object 3"/>
          <p:cNvSpPr txBox="1"/>
          <p:nvPr/>
        </p:nvSpPr>
        <p:spPr>
          <a:xfrm>
            <a:off x="331788" y="4121150"/>
            <a:ext cx="195262" cy="361950"/>
          </a:xfrm>
          <a:prstGeom prst="rect">
            <a:avLst/>
          </a:prstGeom>
        </p:spPr>
        <p:txBody>
          <a:bodyPr lIns="0" tIns="0" rIns="0" bIns="0"/>
          <a:lstStyle/>
          <a:p>
            <a:pPr marL="12700" fontAlgn="auto">
              <a:lnSpc>
                <a:spcPts val="2840"/>
              </a:lnSpc>
              <a:spcBef>
                <a:spcPts val="142"/>
              </a:spcBef>
              <a:spcAft>
                <a:spcPts val="0"/>
              </a:spcAft>
              <a:defRPr/>
            </a:pPr>
            <a:r>
              <a:rPr sz="3975" baseline="1071" dirty="0">
                <a:latin typeface="Rockwell"/>
                <a:cs typeface="Rockwell"/>
              </a:rPr>
              <a:t>•</a:t>
            </a:r>
            <a:endParaRPr sz="2650">
              <a:latin typeface="Rockwell"/>
              <a:cs typeface="Rockwell"/>
            </a:endParaRPr>
          </a:p>
        </p:txBody>
      </p:sp>
      <p:sp>
        <p:nvSpPr>
          <p:cNvPr id="2" name="object 2"/>
          <p:cNvSpPr txBox="1"/>
          <p:nvPr/>
        </p:nvSpPr>
        <p:spPr>
          <a:xfrm>
            <a:off x="331788" y="4848225"/>
            <a:ext cx="195262" cy="1171575"/>
          </a:xfrm>
          <a:prstGeom prst="rect">
            <a:avLst/>
          </a:prstGeom>
        </p:spPr>
        <p:txBody>
          <a:bodyPr lIns="0" tIns="0" rIns="0" bIns="0"/>
          <a:lstStyle/>
          <a:p>
            <a:pPr marL="12700" fontAlgn="auto">
              <a:lnSpc>
                <a:spcPts val="2840"/>
              </a:lnSpc>
              <a:spcBef>
                <a:spcPts val="142"/>
              </a:spcBef>
              <a:spcAft>
                <a:spcPts val="0"/>
              </a:spcAft>
              <a:defRPr/>
            </a:pPr>
            <a:r>
              <a:rPr sz="3975" baseline="1071" dirty="0">
                <a:latin typeface="Rockwell"/>
                <a:cs typeface="Rockwell"/>
              </a:rPr>
              <a:t>•</a:t>
            </a:r>
            <a:endParaRPr sz="2650">
              <a:latin typeface="Rockwell"/>
              <a:cs typeface="Rockwell"/>
            </a:endParaRPr>
          </a:p>
          <a:p>
            <a:pPr marL="12700" fontAlgn="auto">
              <a:lnSpc>
                <a:spcPct val="97859"/>
              </a:lnSpc>
              <a:spcBef>
                <a:spcPts val="0"/>
              </a:spcBef>
              <a:spcAft>
                <a:spcPts val="0"/>
              </a:spcAft>
              <a:defRPr/>
            </a:pPr>
            <a:r>
              <a:rPr sz="2650" dirty="0">
                <a:latin typeface="Rockwell"/>
                <a:cs typeface="Rockwell"/>
              </a:rPr>
              <a:t>•</a:t>
            </a:r>
            <a:endParaRPr sz="2650">
              <a:latin typeface="Rockwell"/>
              <a:cs typeface="Rockwell"/>
            </a:endParaRPr>
          </a:p>
          <a:p>
            <a:pPr marL="12700" fontAlgn="auto">
              <a:lnSpc>
                <a:spcPct val="97859"/>
              </a:lnSpc>
              <a:spcBef>
                <a:spcPts val="65"/>
              </a:spcBef>
              <a:spcAft>
                <a:spcPts val="0"/>
              </a:spcAft>
              <a:defRPr/>
            </a:pPr>
            <a:r>
              <a:rPr sz="2650" dirty="0">
                <a:latin typeface="Rockwell"/>
                <a:cs typeface="Rockwell"/>
              </a:rPr>
              <a:t>•</a:t>
            </a:r>
            <a:endParaRPr sz="2650">
              <a:latin typeface="Rockwell"/>
              <a:cs typeface="Rockwe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object 4"/>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6323" name="object 3"/>
          <p:cNvSpPr>
            <a:spLocks noChangeArrowheads="1"/>
          </p:cNvSpPr>
          <p:nvPr/>
        </p:nvSpPr>
        <p:spPr bwMode="auto">
          <a:xfrm>
            <a:off x="984250" y="2290763"/>
            <a:ext cx="8069263" cy="46815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2" name="object 2"/>
          <p:cNvSpPr txBox="1"/>
          <p:nvPr/>
        </p:nvSpPr>
        <p:spPr>
          <a:xfrm>
            <a:off x="3236913" y="1282700"/>
            <a:ext cx="3665537"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Si</a:t>
            </a:r>
            <a:r>
              <a:rPr sz="4300" b="1" spc="-4" dirty="0">
                <a:latin typeface="Rockwell"/>
                <a:cs typeface="Rockwell"/>
              </a:rPr>
              <a:t>st</a:t>
            </a:r>
            <a:r>
              <a:rPr sz="4300" b="1" spc="-14" dirty="0">
                <a:latin typeface="Rockwell"/>
                <a:cs typeface="Rockwell"/>
              </a:rPr>
              <a:t>e</a:t>
            </a:r>
            <a:r>
              <a:rPr sz="4300" b="1" dirty="0">
                <a:latin typeface="Rockwell"/>
                <a:cs typeface="Rockwell"/>
              </a:rPr>
              <a:t>m </a:t>
            </a:r>
            <a:r>
              <a:rPr sz="4300" b="1" spc="-4" dirty="0">
                <a:latin typeface="Rockwell"/>
                <a:cs typeface="Rockwell"/>
              </a:rPr>
              <a:t>C</a:t>
            </a:r>
            <a:r>
              <a:rPr sz="4300" b="1" dirty="0">
                <a:latin typeface="Rockwell"/>
                <a:cs typeface="Rockwell"/>
              </a:rPr>
              <a:t>lo</a:t>
            </a:r>
            <a:r>
              <a:rPr sz="4300" b="1" spc="-4" dirty="0">
                <a:latin typeface="Rockwell"/>
                <a:cs typeface="Rockwell"/>
              </a:rPr>
              <a:t>c</a:t>
            </a:r>
            <a:r>
              <a:rPr sz="4300" b="1" dirty="0">
                <a:latin typeface="Rockwell"/>
                <a:cs typeface="Rockwell"/>
              </a:rPr>
              <a:t>k</a:t>
            </a:r>
            <a:endParaRPr sz="4300">
              <a:latin typeface="Rockwell"/>
              <a:cs typeface="Rockwe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bject 6"/>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5" name="object 5"/>
          <p:cNvSpPr txBox="1"/>
          <p:nvPr/>
        </p:nvSpPr>
        <p:spPr>
          <a:xfrm>
            <a:off x="1425575" y="1282700"/>
            <a:ext cx="7289800" cy="576263"/>
          </a:xfrm>
          <a:prstGeom prst="rect">
            <a:avLst/>
          </a:prstGeom>
        </p:spPr>
        <p:txBody>
          <a:bodyPr lIns="0" tIns="0" rIns="0" bIns="0"/>
          <a:lstStyle/>
          <a:p>
            <a:pPr marL="12700" fontAlgn="auto">
              <a:lnSpc>
                <a:spcPts val="4530"/>
              </a:lnSpc>
              <a:spcBef>
                <a:spcPts val="226"/>
              </a:spcBef>
              <a:spcAft>
                <a:spcPts val="0"/>
              </a:spcAft>
              <a:defRPr/>
            </a:pPr>
            <a:r>
              <a:rPr sz="4300" b="1" dirty="0">
                <a:latin typeface="Rockwell"/>
                <a:cs typeface="Rockwell"/>
              </a:rPr>
              <a:t>In</a:t>
            </a:r>
            <a:r>
              <a:rPr sz="4300" b="1" spc="-4" dirty="0">
                <a:latin typeface="Rockwell"/>
                <a:cs typeface="Rockwell"/>
              </a:rPr>
              <a:t>st</a:t>
            </a:r>
            <a:r>
              <a:rPr sz="4300" b="1" dirty="0">
                <a:latin typeface="Rockwell"/>
                <a:cs typeface="Rockwell"/>
              </a:rPr>
              <a:t>ru</a:t>
            </a:r>
            <a:r>
              <a:rPr sz="4300" b="1" spc="-4" dirty="0">
                <a:latin typeface="Rockwell"/>
                <a:cs typeface="Rockwell"/>
              </a:rPr>
              <a:t>ct</a:t>
            </a:r>
            <a:r>
              <a:rPr sz="4300" b="1" dirty="0">
                <a:latin typeface="Rockwell"/>
                <a:cs typeface="Rockwell"/>
              </a:rPr>
              <a:t>i</a:t>
            </a:r>
            <a:r>
              <a:rPr sz="4300" b="1" spc="-14" dirty="0">
                <a:latin typeface="Rockwell"/>
                <a:cs typeface="Rockwell"/>
              </a:rPr>
              <a:t>o</a:t>
            </a:r>
            <a:r>
              <a:rPr sz="4300" b="1" dirty="0">
                <a:latin typeface="Rockwell"/>
                <a:cs typeface="Rockwell"/>
              </a:rPr>
              <a:t>n E</a:t>
            </a:r>
            <a:r>
              <a:rPr sz="4300" b="1" spc="-4" dirty="0">
                <a:latin typeface="Rockwell"/>
                <a:cs typeface="Rockwell"/>
              </a:rPr>
              <a:t>x</a:t>
            </a:r>
            <a:r>
              <a:rPr sz="4300" b="1" spc="-14" dirty="0">
                <a:latin typeface="Rockwell"/>
                <a:cs typeface="Rockwell"/>
              </a:rPr>
              <a:t>e</a:t>
            </a:r>
            <a:r>
              <a:rPr sz="4300" b="1" spc="-4" dirty="0">
                <a:latin typeface="Rockwell"/>
                <a:cs typeface="Rockwell"/>
              </a:rPr>
              <a:t>c</a:t>
            </a:r>
            <a:r>
              <a:rPr sz="4300" b="1" dirty="0">
                <a:latin typeface="Rockwell"/>
                <a:cs typeface="Rockwell"/>
              </a:rPr>
              <a:t>u</a:t>
            </a:r>
            <a:r>
              <a:rPr sz="4300" b="1" spc="-4" dirty="0">
                <a:latin typeface="Rockwell"/>
                <a:cs typeface="Rockwell"/>
              </a:rPr>
              <a:t>t</a:t>
            </a:r>
            <a:r>
              <a:rPr sz="4300" b="1" dirty="0">
                <a:latin typeface="Rockwell"/>
                <a:cs typeface="Rockwell"/>
              </a:rPr>
              <a:t>i</a:t>
            </a:r>
            <a:r>
              <a:rPr sz="4300" b="1" spc="-14" dirty="0">
                <a:latin typeface="Rockwell"/>
                <a:cs typeface="Rockwell"/>
              </a:rPr>
              <a:t>o</a:t>
            </a:r>
            <a:r>
              <a:rPr sz="4300" b="1" dirty="0">
                <a:latin typeface="Rockwell"/>
                <a:cs typeface="Rockwell"/>
              </a:rPr>
              <a:t>n </a:t>
            </a:r>
            <a:r>
              <a:rPr sz="4300" b="1" spc="-4" dirty="0">
                <a:latin typeface="Rockwell"/>
                <a:cs typeface="Rockwell"/>
              </a:rPr>
              <a:t>R</a:t>
            </a:r>
            <a:r>
              <a:rPr sz="4300" b="1" spc="-9" dirty="0">
                <a:latin typeface="Rockwell"/>
                <a:cs typeface="Rockwell"/>
              </a:rPr>
              <a:t>a</a:t>
            </a:r>
            <a:r>
              <a:rPr sz="4300" b="1" spc="4" dirty="0">
                <a:latin typeface="Rockwell"/>
                <a:cs typeface="Rockwell"/>
              </a:rPr>
              <a:t>t</a:t>
            </a:r>
            <a:r>
              <a:rPr sz="4300" b="1" dirty="0">
                <a:latin typeface="Rockwell"/>
                <a:cs typeface="Rockwell"/>
              </a:rPr>
              <a:t>e</a:t>
            </a:r>
            <a:endParaRPr sz="4300">
              <a:latin typeface="Rockwell"/>
              <a:cs typeface="Rockwell"/>
            </a:endParaRPr>
          </a:p>
        </p:txBody>
      </p:sp>
      <p:sp>
        <p:nvSpPr>
          <p:cNvPr id="57348" name="object 4"/>
          <p:cNvSpPr txBox="1">
            <a:spLocks noChangeArrowheads="1"/>
          </p:cNvSpPr>
          <p:nvPr/>
        </p:nvSpPr>
        <p:spPr bwMode="auto">
          <a:xfrm>
            <a:off x="331788" y="2484438"/>
            <a:ext cx="217487"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a:p>
            <a:pPr eaLnBrk="1" hangingPunct="1">
              <a:lnSpc>
                <a:spcPts val="3525"/>
              </a:lnSpc>
              <a:spcBef>
                <a:spcPts val="825"/>
              </a:spcBef>
            </a:pPr>
            <a:r>
              <a:rPr lang="en-US" altLang="id-ID" sz="3000">
                <a:latin typeface="Rockwell" panose="02060603020205020403" pitchFamily="18" charset="0"/>
              </a:rPr>
              <a:t>•</a:t>
            </a:r>
          </a:p>
        </p:txBody>
      </p:sp>
      <p:sp>
        <p:nvSpPr>
          <p:cNvPr id="57349" name="object 3"/>
          <p:cNvSpPr txBox="1">
            <a:spLocks noChangeArrowheads="1"/>
          </p:cNvSpPr>
          <p:nvPr/>
        </p:nvSpPr>
        <p:spPr bwMode="auto">
          <a:xfrm>
            <a:off x="631825" y="2484438"/>
            <a:ext cx="884872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Millions of instructions per second (MIPS)</a:t>
            </a:r>
          </a:p>
          <a:p>
            <a:pPr eaLnBrk="1" hangingPunct="1">
              <a:lnSpc>
                <a:spcPct val="98000"/>
              </a:lnSpc>
              <a:spcBef>
                <a:spcPts val="650"/>
              </a:spcBef>
            </a:pPr>
            <a:r>
              <a:rPr lang="en-US" altLang="id-ID" sz="3000">
                <a:latin typeface="Rockwell" panose="02060603020205020403" pitchFamily="18" charset="0"/>
              </a:rPr>
              <a:t>Millions of floating point instructions per second</a:t>
            </a:r>
          </a:p>
          <a:p>
            <a:pPr eaLnBrk="1" hangingPunct="1">
              <a:lnSpc>
                <a:spcPct val="98000"/>
              </a:lnSpc>
              <a:spcBef>
                <a:spcPts val="88"/>
              </a:spcBef>
            </a:pPr>
            <a:r>
              <a:rPr lang="en-US" altLang="id-ID" sz="3000">
                <a:latin typeface="Rockwell" panose="02060603020205020403" pitchFamily="18" charset="0"/>
              </a:rPr>
              <a:t>(MFLOPS)</a:t>
            </a:r>
          </a:p>
          <a:p>
            <a:pPr eaLnBrk="1" hangingPunct="1">
              <a:spcBef>
                <a:spcPts val="813"/>
              </a:spcBef>
            </a:pPr>
            <a:r>
              <a:rPr lang="en-US" altLang="id-ID" sz="3000">
                <a:latin typeface="Rockwell" panose="02060603020205020403" pitchFamily="18" charset="0"/>
              </a:rPr>
              <a:t>Sangat bergantung pada instruksi, kompiler, implementasi prosesor, cache dan hirarki memori</a:t>
            </a:r>
          </a:p>
        </p:txBody>
      </p:sp>
      <p:sp>
        <p:nvSpPr>
          <p:cNvPr id="57350" name="object 2"/>
          <p:cNvSpPr txBox="1">
            <a:spLocks noChangeArrowheads="1"/>
          </p:cNvSpPr>
          <p:nvPr/>
        </p:nvSpPr>
        <p:spPr bwMode="auto">
          <a:xfrm>
            <a:off x="331788" y="4043363"/>
            <a:ext cx="2174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3200"/>
              </a:lnSpc>
              <a:spcBef>
                <a:spcPts val="163"/>
              </a:spcBef>
            </a:pPr>
            <a:r>
              <a:rPr lang="en-US" altLang="id-ID" sz="3000">
                <a:latin typeface="Rockwell" panose="02060603020205020403" pitchFamily="18" charset="0"/>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bject 9"/>
          <p:cNvSpPr>
            <a:spLocks noChangeArrowheads="1"/>
          </p:cNvSpPr>
          <p:nvPr/>
        </p:nvSpPr>
        <p:spPr bwMode="auto">
          <a:xfrm>
            <a:off x="0" y="1012825"/>
            <a:ext cx="10056813" cy="1047750"/>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8" name="object 8"/>
          <p:cNvSpPr txBox="1"/>
          <p:nvPr/>
        </p:nvSpPr>
        <p:spPr>
          <a:xfrm>
            <a:off x="3294063" y="1282700"/>
            <a:ext cx="3549650" cy="576263"/>
          </a:xfrm>
          <a:prstGeom prst="rect">
            <a:avLst/>
          </a:prstGeom>
        </p:spPr>
        <p:txBody>
          <a:bodyPr lIns="0" tIns="0" rIns="0" bIns="0"/>
          <a:lstStyle/>
          <a:p>
            <a:pPr marL="12700" fontAlgn="auto">
              <a:lnSpc>
                <a:spcPts val="4530"/>
              </a:lnSpc>
              <a:spcBef>
                <a:spcPts val="226"/>
              </a:spcBef>
              <a:spcAft>
                <a:spcPts val="0"/>
              </a:spcAft>
              <a:defRPr/>
            </a:pPr>
            <a:r>
              <a:rPr sz="4300" b="1" spc="-4" dirty="0">
                <a:latin typeface="Rockwell"/>
                <a:cs typeface="Rockwell"/>
              </a:rPr>
              <a:t>B</a:t>
            </a:r>
            <a:r>
              <a:rPr sz="4300" b="1" dirty="0">
                <a:latin typeface="Rockwell"/>
                <a:cs typeface="Rockwell"/>
              </a:rPr>
              <a:t>en</a:t>
            </a:r>
            <a:r>
              <a:rPr sz="4300" b="1" spc="-14" dirty="0">
                <a:latin typeface="Rockwell"/>
                <a:cs typeface="Rockwell"/>
              </a:rPr>
              <a:t>c</a:t>
            </a:r>
            <a:r>
              <a:rPr sz="4300" b="1" dirty="0">
                <a:latin typeface="Rockwell"/>
                <a:cs typeface="Rockwell"/>
              </a:rPr>
              <a:t>h</a:t>
            </a:r>
            <a:r>
              <a:rPr sz="4300" b="1" spc="-14" dirty="0">
                <a:latin typeface="Rockwell"/>
                <a:cs typeface="Rockwell"/>
              </a:rPr>
              <a:t>m</a:t>
            </a:r>
            <a:r>
              <a:rPr sz="4300" b="1" spc="-9" dirty="0">
                <a:latin typeface="Rockwell"/>
                <a:cs typeface="Rockwell"/>
              </a:rPr>
              <a:t>a</a:t>
            </a:r>
            <a:r>
              <a:rPr sz="4300" b="1" spc="-14" dirty="0">
                <a:latin typeface="Rockwell"/>
                <a:cs typeface="Rockwell"/>
              </a:rPr>
              <a:t>r</a:t>
            </a:r>
            <a:r>
              <a:rPr sz="4300" b="1" spc="-4" dirty="0">
                <a:latin typeface="Rockwell"/>
                <a:cs typeface="Rockwell"/>
              </a:rPr>
              <a:t>k</a:t>
            </a:r>
            <a:r>
              <a:rPr sz="4300" b="1" dirty="0">
                <a:latin typeface="Rockwell"/>
                <a:cs typeface="Rockwell"/>
              </a:rPr>
              <a:t>s</a:t>
            </a:r>
            <a:endParaRPr sz="4300">
              <a:latin typeface="Rockwell"/>
              <a:cs typeface="Rockwell"/>
            </a:endParaRPr>
          </a:p>
        </p:txBody>
      </p:sp>
      <p:sp>
        <p:nvSpPr>
          <p:cNvPr id="58372" name="object 7"/>
          <p:cNvSpPr txBox="1">
            <a:spLocks noChangeArrowheads="1"/>
          </p:cNvSpPr>
          <p:nvPr/>
        </p:nvSpPr>
        <p:spPr bwMode="auto">
          <a:xfrm>
            <a:off x="331788" y="2147888"/>
            <a:ext cx="168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400"/>
              </a:lnSpc>
              <a:spcBef>
                <a:spcPts val="125"/>
              </a:spcBef>
            </a:pPr>
            <a:r>
              <a:rPr lang="en-US" altLang="id-ID" sz="2200">
                <a:latin typeface="Rockwell" panose="02060603020205020403" pitchFamily="18" charset="0"/>
              </a:rPr>
              <a:t>•</a:t>
            </a:r>
          </a:p>
          <a:p>
            <a:pPr eaLnBrk="1" hangingPunct="1">
              <a:lnSpc>
                <a:spcPct val="98000"/>
              </a:lnSpc>
            </a:pPr>
            <a:r>
              <a:rPr lang="en-US" altLang="id-ID" sz="2200">
                <a:latin typeface="Rockwell" panose="02060603020205020403" pitchFamily="18" charset="0"/>
              </a:rPr>
              <a:t>•</a:t>
            </a:r>
          </a:p>
        </p:txBody>
      </p:sp>
      <p:sp>
        <p:nvSpPr>
          <p:cNvPr id="58373" name="object 6"/>
          <p:cNvSpPr txBox="1">
            <a:spLocks noChangeArrowheads="1"/>
          </p:cNvSpPr>
          <p:nvPr/>
        </p:nvSpPr>
        <p:spPr bwMode="auto">
          <a:xfrm>
            <a:off x="631825" y="2147888"/>
            <a:ext cx="6705600" cy="303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400"/>
              </a:lnSpc>
              <a:spcBef>
                <a:spcPts val="125"/>
              </a:spcBef>
            </a:pPr>
            <a:r>
              <a:rPr lang="en-US" altLang="id-ID" sz="2200">
                <a:latin typeface="Rockwell" panose="02060603020205020403" pitchFamily="18" charset="0"/>
              </a:rPr>
              <a:t>Program dirancang untuk menguji kinerja</a:t>
            </a:r>
          </a:p>
          <a:p>
            <a:pPr eaLnBrk="1" hangingPunct="1">
              <a:lnSpc>
                <a:spcPct val="98000"/>
              </a:lnSpc>
            </a:pPr>
            <a:r>
              <a:rPr lang="en-US" altLang="id-ID" sz="2200">
                <a:latin typeface="Rockwell" panose="02060603020205020403" pitchFamily="18" charset="0"/>
              </a:rPr>
              <a:t>Ditulis dengan bahasa tingkat tinggi</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Portable</a:t>
            </a:r>
          </a:p>
          <a:p>
            <a:pPr eaLnBrk="1" hangingPunct="1">
              <a:lnSpc>
                <a:spcPct val="98000"/>
              </a:lnSpc>
              <a:spcBef>
                <a:spcPts val="88"/>
              </a:spcBef>
            </a:pPr>
            <a:r>
              <a:rPr lang="en-US" altLang="id-ID" sz="2200">
                <a:latin typeface="Rockwell" panose="02060603020205020403" pitchFamily="18" charset="0"/>
              </a:rPr>
              <a:t>Merepresentasikan jenis pekerjaannya</a:t>
            </a:r>
          </a:p>
          <a:p>
            <a:pPr eaLnBrk="1" hangingPunct="1">
              <a:lnSpc>
                <a:spcPct val="98000"/>
              </a:lnSpc>
              <a:spcBef>
                <a:spcPts val="100"/>
              </a:spcBef>
            </a:pPr>
            <a:r>
              <a:rPr lang="en-US" altLang="id-ID" sz="2200">
                <a:latin typeface="Wingdings" panose="05000000000000000000" pitchFamily="2" charset="2"/>
              </a:rPr>
              <a:t></a:t>
            </a:r>
            <a:r>
              <a:rPr lang="en-US" altLang="id-ID" sz="2200">
                <a:latin typeface="Rockwell" panose="02060603020205020403" pitchFamily="18" charset="0"/>
              </a:rPr>
              <a:t>Systems, numerical, commercial</a:t>
            </a:r>
          </a:p>
          <a:p>
            <a:pPr eaLnBrk="1" hangingPunct="1">
              <a:lnSpc>
                <a:spcPct val="98000"/>
              </a:lnSpc>
              <a:spcBef>
                <a:spcPts val="88"/>
              </a:spcBef>
            </a:pPr>
            <a:r>
              <a:rPr lang="en-US" altLang="id-ID" sz="2200">
                <a:latin typeface="Rockwell" panose="02060603020205020403" pitchFamily="18" charset="0"/>
              </a:rPr>
              <a:t>Mudah diukur</a:t>
            </a:r>
          </a:p>
          <a:p>
            <a:pPr eaLnBrk="1" hangingPunct="1">
              <a:lnSpc>
                <a:spcPct val="98000"/>
              </a:lnSpc>
              <a:spcBef>
                <a:spcPts val="88"/>
              </a:spcBef>
            </a:pPr>
            <a:r>
              <a:rPr lang="en-US" altLang="id-ID" sz="2200">
                <a:latin typeface="Rockwell" panose="02060603020205020403" pitchFamily="18" charset="0"/>
              </a:rPr>
              <a:t>Luas penggunannya</a:t>
            </a:r>
          </a:p>
          <a:p>
            <a:pPr eaLnBrk="1" hangingPunct="1">
              <a:lnSpc>
                <a:spcPct val="98000"/>
              </a:lnSpc>
              <a:spcBef>
                <a:spcPts val="100"/>
              </a:spcBef>
            </a:pPr>
            <a:r>
              <a:rPr lang="en-US" altLang="id-ID" sz="2200">
                <a:latin typeface="Rockwell" panose="02060603020205020403" pitchFamily="18" charset="0"/>
              </a:rPr>
              <a:t>Misal: System Performance Evaluation Corporation</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CPU2006 untuk perhitungan yang pasti</a:t>
            </a:r>
          </a:p>
        </p:txBody>
      </p:sp>
      <p:sp>
        <p:nvSpPr>
          <p:cNvPr id="58374" name="object 5"/>
          <p:cNvSpPr txBox="1">
            <a:spLocks noChangeArrowheads="1"/>
          </p:cNvSpPr>
          <p:nvPr/>
        </p:nvSpPr>
        <p:spPr bwMode="auto">
          <a:xfrm>
            <a:off x="331788" y="3170238"/>
            <a:ext cx="168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400"/>
              </a:lnSpc>
              <a:spcBef>
                <a:spcPts val="125"/>
              </a:spcBef>
            </a:pPr>
            <a:r>
              <a:rPr lang="en-US" altLang="id-ID" sz="2200">
                <a:latin typeface="Rockwell" panose="02060603020205020403" pitchFamily="18" charset="0"/>
              </a:rPr>
              <a:t>•</a:t>
            </a:r>
          </a:p>
        </p:txBody>
      </p:sp>
      <p:sp>
        <p:nvSpPr>
          <p:cNvPr id="58375" name="object 4"/>
          <p:cNvSpPr txBox="1">
            <a:spLocks noChangeArrowheads="1"/>
          </p:cNvSpPr>
          <p:nvPr/>
        </p:nvSpPr>
        <p:spPr bwMode="auto">
          <a:xfrm>
            <a:off x="331788" y="3851275"/>
            <a:ext cx="168275"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400"/>
              </a:lnSpc>
              <a:spcBef>
                <a:spcPts val="125"/>
              </a:spcBef>
            </a:pPr>
            <a:r>
              <a:rPr lang="en-US" altLang="id-ID" sz="2200">
                <a:latin typeface="Rockwell" panose="02060603020205020403" pitchFamily="18" charset="0"/>
              </a:rPr>
              <a:t>•</a:t>
            </a:r>
          </a:p>
          <a:p>
            <a:pPr eaLnBrk="1" hangingPunct="1">
              <a:lnSpc>
                <a:spcPct val="98000"/>
              </a:lnSpc>
            </a:pPr>
            <a:r>
              <a:rPr lang="en-US" altLang="id-ID" sz="2200">
                <a:latin typeface="Rockwell" panose="02060603020205020403" pitchFamily="18" charset="0"/>
              </a:rPr>
              <a:t>•</a:t>
            </a:r>
          </a:p>
          <a:p>
            <a:pPr eaLnBrk="1" hangingPunct="1">
              <a:lnSpc>
                <a:spcPct val="98000"/>
              </a:lnSpc>
              <a:spcBef>
                <a:spcPts val="100"/>
              </a:spcBef>
            </a:pPr>
            <a:r>
              <a:rPr lang="en-US" altLang="id-ID" sz="2200">
                <a:latin typeface="Rockwell" panose="02060603020205020403" pitchFamily="18" charset="0"/>
              </a:rPr>
              <a:t>•</a:t>
            </a:r>
          </a:p>
        </p:txBody>
      </p:sp>
      <p:sp>
        <p:nvSpPr>
          <p:cNvPr id="3" name="object 3"/>
          <p:cNvSpPr txBox="1"/>
          <p:nvPr/>
        </p:nvSpPr>
        <p:spPr>
          <a:xfrm>
            <a:off x="7340600" y="4532313"/>
            <a:ext cx="987425" cy="307975"/>
          </a:xfrm>
          <a:prstGeom prst="rect">
            <a:avLst/>
          </a:prstGeom>
        </p:spPr>
        <p:txBody>
          <a:bodyPr lIns="0" tIns="0" rIns="0" bIns="0"/>
          <a:lstStyle/>
          <a:p>
            <a:pPr marL="12700" fontAlgn="auto">
              <a:lnSpc>
                <a:spcPts val="2400"/>
              </a:lnSpc>
              <a:spcBef>
                <a:spcPts val="120"/>
              </a:spcBef>
              <a:spcAft>
                <a:spcPts val="0"/>
              </a:spcAft>
              <a:defRPr/>
            </a:pPr>
            <a:r>
              <a:rPr sz="2200" dirty="0">
                <a:latin typeface="Rockwell"/>
                <a:cs typeface="Rockwell"/>
              </a:rPr>
              <a:t>(SP</a:t>
            </a:r>
            <a:r>
              <a:rPr sz="2200" spc="-4" dirty="0">
                <a:latin typeface="Rockwell"/>
                <a:cs typeface="Rockwell"/>
              </a:rPr>
              <a:t>E</a:t>
            </a:r>
            <a:r>
              <a:rPr sz="2200" spc="4" dirty="0">
                <a:latin typeface="Rockwell"/>
                <a:cs typeface="Rockwell"/>
              </a:rPr>
              <a:t>C</a:t>
            </a:r>
            <a:r>
              <a:rPr sz="2200" dirty="0">
                <a:latin typeface="Rockwell"/>
                <a:cs typeface="Rockwell"/>
              </a:rPr>
              <a:t>)</a:t>
            </a:r>
            <a:endParaRPr sz="2200">
              <a:latin typeface="Rockwell"/>
              <a:cs typeface="Rockwell"/>
            </a:endParaRPr>
          </a:p>
        </p:txBody>
      </p:sp>
      <p:sp>
        <p:nvSpPr>
          <p:cNvPr id="58377" name="object 2"/>
          <p:cNvSpPr txBox="1">
            <a:spLocks noChangeArrowheads="1"/>
          </p:cNvSpPr>
          <p:nvPr/>
        </p:nvSpPr>
        <p:spPr bwMode="auto">
          <a:xfrm>
            <a:off x="730250" y="5210175"/>
            <a:ext cx="7205663"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11163"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413"/>
              </a:lnSpc>
              <a:spcBef>
                <a:spcPts val="125"/>
              </a:spcBef>
            </a:pPr>
            <a:r>
              <a:rPr lang="en-US" altLang="id-ID" sz="2200">
                <a:latin typeface="Wingdings" panose="05000000000000000000" pitchFamily="2" charset="2"/>
              </a:rPr>
              <a:t></a:t>
            </a:r>
            <a:r>
              <a:rPr lang="en-US" altLang="id-ID" sz="2200">
                <a:latin typeface="Rockwell" panose="02060603020205020403" pitchFamily="18" charset="0"/>
              </a:rPr>
              <a:t>17 floating point programs dalam C, C++, Fortran</a:t>
            </a:r>
          </a:p>
          <a:p>
            <a:pPr eaLnBrk="1" hangingPunct="1">
              <a:lnSpc>
                <a:spcPct val="98000"/>
              </a:lnSpc>
            </a:pPr>
            <a:r>
              <a:rPr lang="en-US" altLang="id-ID" sz="2200">
                <a:latin typeface="Wingdings" panose="05000000000000000000" pitchFamily="2" charset="2"/>
              </a:rPr>
              <a:t></a:t>
            </a:r>
            <a:r>
              <a:rPr lang="en-US" altLang="id-ID" sz="2200">
                <a:latin typeface="Rockwell" panose="02060603020205020403" pitchFamily="18" charset="0"/>
              </a:rPr>
              <a:t>12 integer programs dalam  C, C++</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3 juta baris kode</a:t>
            </a:r>
          </a:p>
          <a:p>
            <a:pPr eaLnBrk="1" hangingPunct="1">
              <a:lnSpc>
                <a:spcPct val="98000"/>
              </a:lnSpc>
              <a:spcBef>
                <a:spcPts val="88"/>
              </a:spcBef>
            </a:pPr>
            <a:r>
              <a:rPr lang="en-US" altLang="id-ID" sz="2200">
                <a:latin typeface="Wingdings" panose="05000000000000000000" pitchFamily="2" charset="2"/>
              </a:rPr>
              <a:t></a:t>
            </a:r>
            <a:r>
              <a:rPr lang="en-US" altLang="id-ID" sz="2200">
                <a:latin typeface="Rockwell" panose="02060603020205020403" pitchFamily="18" charset="0"/>
              </a:rPr>
              <a:t>Kecepatan</a:t>
            </a:r>
          </a:p>
          <a:p>
            <a:pPr eaLnBrk="1" hangingPunct="1">
              <a:lnSpc>
                <a:spcPct val="98000"/>
              </a:lnSpc>
              <a:spcBef>
                <a:spcPts val="100"/>
              </a:spcBef>
            </a:pPr>
            <a:r>
              <a:rPr lang="en-US" altLang="id-ID" sz="2200">
                <a:latin typeface="Wingdings" panose="05000000000000000000" pitchFamily="2" charset="2"/>
              </a:rPr>
              <a:t></a:t>
            </a:r>
            <a:r>
              <a:rPr lang="en-US" altLang="id-ID" sz="2200">
                <a:latin typeface="Rockwell" panose="02060603020205020403" pitchFamily="18" charset="0"/>
              </a:rPr>
              <a:t>Single task dan throughput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object 5"/>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4" name="object 4"/>
          <p:cNvSpPr txBox="1"/>
          <p:nvPr/>
        </p:nvSpPr>
        <p:spPr>
          <a:xfrm>
            <a:off x="3711575" y="1265238"/>
            <a:ext cx="2717800" cy="574675"/>
          </a:xfrm>
          <a:prstGeom prst="rect">
            <a:avLst/>
          </a:prstGeom>
        </p:spPr>
        <p:txBody>
          <a:bodyPr lIns="0" tIns="0" rIns="0" bIns="0"/>
          <a:lstStyle/>
          <a:p>
            <a:pPr marL="12700" fontAlgn="auto">
              <a:lnSpc>
                <a:spcPts val="4530"/>
              </a:lnSpc>
              <a:spcBef>
                <a:spcPts val="226"/>
              </a:spcBef>
              <a:spcAft>
                <a:spcPts val="0"/>
              </a:spcAft>
              <a:defRPr/>
            </a:pPr>
            <a:r>
              <a:rPr sz="4300" b="1" spc="-4" dirty="0">
                <a:latin typeface="Rockwell"/>
                <a:cs typeface="Rockwell"/>
              </a:rPr>
              <a:t>R</a:t>
            </a:r>
            <a:r>
              <a:rPr sz="4300" b="1" dirty="0">
                <a:latin typeface="Rockwell"/>
                <a:cs typeface="Rockwell"/>
              </a:rPr>
              <a:t>efe</a:t>
            </a:r>
            <a:r>
              <a:rPr sz="4300" b="1" spc="-14" dirty="0">
                <a:latin typeface="Rockwell"/>
                <a:cs typeface="Rockwell"/>
              </a:rPr>
              <a:t>r</a:t>
            </a:r>
            <a:r>
              <a:rPr sz="4300" b="1" dirty="0">
                <a:latin typeface="Rockwell"/>
                <a:cs typeface="Rockwell"/>
              </a:rPr>
              <a:t>en</a:t>
            </a:r>
            <a:r>
              <a:rPr sz="4300" b="1" spc="-4" dirty="0">
                <a:latin typeface="Rockwell"/>
                <a:cs typeface="Rockwell"/>
              </a:rPr>
              <a:t>s</a:t>
            </a:r>
            <a:r>
              <a:rPr sz="4300" b="1" dirty="0">
                <a:latin typeface="Rockwell"/>
                <a:cs typeface="Rockwell"/>
              </a:rPr>
              <a:t>i</a:t>
            </a:r>
            <a:endParaRPr sz="4300">
              <a:latin typeface="Rockwell"/>
              <a:cs typeface="Rockwell"/>
            </a:endParaRPr>
          </a:p>
        </p:txBody>
      </p:sp>
      <p:sp>
        <p:nvSpPr>
          <p:cNvPr id="3" name="object 3"/>
          <p:cNvSpPr txBox="1"/>
          <p:nvPr/>
        </p:nvSpPr>
        <p:spPr>
          <a:xfrm>
            <a:off x="571500" y="2533650"/>
            <a:ext cx="200025" cy="3359150"/>
          </a:xfrm>
          <a:prstGeom prst="rect">
            <a:avLst/>
          </a:prstGeom>
        </p:spPr>
        <p:txBody>
          <a:bodyPr lIns="0" tIns="0" rIns="0" bIns="0"/>
          <a:lstStyle/>
          <a:p>
            <a:pPr marL="12700" fontAlgn="auto">
              <a:lnSpc>
                <a:spcPts val="2910"/>
              </a:lnSpc>
              <a:spcBef>
                <a:spcPts val="145"/>
              </a:spcBef>
              <a:spcAft>
                <a:spcPts val="0"/>
              </a:spcAft>
              <a:defRPr/>
            </a:pPr>
            <a:r>
              <a:rPr sz="4050" baseline="1051" dirty="0">
                <a:latin typeface="Rockwell"/>
                <a:cs typeface="Rockwell"/>
              </a:rPr>
              <a:t>•</a:t>
            </a:r>
            <a:endParaRPr sz="2700">
              <a:latin typeface="Rockwell"/>
              <a:cs typeface="Rockwell"/>
            </a:endParaRPr>
          </a:p>
          <a:p>
            <a:pPr marL="12700" fontAlgn="auto">
              <a:lnSpc>
                <a:spcPct val="97859"/>
              </a:lnSpc>
              <a:spcBef>
                <a:spcPts val="607"/>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53"/>
              </a:spcBef>
              <a:spcAft>
                <a:spcPts val="0"/>
              </a:spcAft>
              <a:defRPr/>
            </a:pPr>
            <a:r>
              <a:rPr sz="2700" dirty="0">
                <a:latin typeface="Rockwell"/>
                <a:cs typeface="Rockwell"/>
              </a:rPr>
              <a:t>•</a:t>
            </a:r>
            <a:endParaRPr sz="2700">
              <a:latin typeface="Rockwell"/>
              <a:cs typeface="Rockwell"/>
            </a:endParaRPr>
          </a:p>
          <a:p>
            <a:pPr marL="12700" fontAlgn="auto">
              <a:lnSpc>
                <a:spcPct val="97859"/>
              </a:lnSpc>
              <a:spcBef>
                <a:spcPts val="741"/>
              </a:spcBef>
              <a:spcAft>
                <a:spcPts val="0"/>
              </a:spcAft>
              <a:defRPr/>
            </a:pPr>
            <a:r>
              <a:rPr sz="2700" dirty="0">
                <a:latin typeface="Rockwell"/>
                <a:cs typeface="Rockwell"/>
              </a:rPr>
              <a:t>•</a:t>
            </a:r>
            <a:endParaRPr sz="2700">
              <a:latin typeface="Rockwell"/>
              <a:cs typeface="Rockwell"/>
            </a:endParaRPr>
          </a:p>
        </p:txBody>
      </p:sp>
      <p:sp>
        <p:nvSpPr>
          <p:cNvPr id="59397" name="object 2"/>
          <p:cNvSpPr txBox="1">
            <a:spLocks noChangeArrowheads="1"/>
          </p:cNvSpPr>
          <p:nvPr/>
        </p:nvSpPr>
        <p:spPr bwMode="auto">
          <a:xfrm>
            <a:off x="871538" y="2533650"/>
            <a:ext cx="4510087"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13"/>
              </a:lnSpc>
              <a:spcBef>
                <a:spcPts val="150"/>
              </a:spcBef>
            </a:pPr>
            <a:r>
              <a:rPr lang="en-US" altLang="id-ID" sz="4000" baseline="1000">
                <a:latin typeface="Rockwell" panose="02060603020205020403" pitchFamily="18" charset="0"/>
                <a:hlinkClick r:id="rId2"/>
              </a:rPr>
              <a:t>http://www.intel.com/</a:t>
            </a:r>
            <a:endParaRPr lang="en-US" altLang="id-ID" sz="2700">
              <a:latin typeface="Rockwell" panose="02060603020205020403" pitchFamily="18" charset="0"/>
            </a:endParaRPr>
          </a:p>
          <a:p>
            <a:pPr eaLnBrk="1" hangingPunct="1">
              <a:lnSpc>
                <a:spcPts val="3175"/>
              </a:lnSpc>
              <a:spcBef>
                <a:spcPts val="613"/>
              </a:spcBef>
            </a:pPr>
            <a:r>
              <a:rPr lang="en-US" altLang="id-ID" sz="2700">
                <a:latin typeface="Rockwell" panose="02060603020205020403" pitchFamily="18" charset="0"/>
              </a:rPr>
              <a:t>Search for the Intel Museum</a:t>
            </a:r>
            <a:r>
              <a:rPr lang="en-US" altLang="id-ID" sz="2700">
                <a:latin typeface="Rockwell" panose="02060603020205020403" pitchFamily="18" charset="0"/>
                <a:hlinkClick r:id="rId3"/>
              </a:rPr>
              <a:t> </a:t>
            </a:r>
            <a:endParaRPr lang="en-US" altLang="id-ID" sz="2700">
              <a:latin typeface="Rockwell" panose="02060603020205020403" pitchFamily="18" charset="0"/>
            </a:endParaRPr>
          </a:p>
          <a:p>
            <a:pPr eaLnBrk="1" hangingPunct="1">
              <a:lnSpc>
                <a:spcPts val="3175"/>
              </a:lnSpc>
              <a:spcBef>
                <a:spcPts val="750"/>
              </a:spcBef>
            </a:pPr>
            <a:r>
              <a:rPr lang="en-US" altLang="id-ID" sz="2700">
                <a:latin typeface="Rockwell" panose="02060603020205020403" pitchFamily="18" charset="0"/>
                <a:hlinkClick r:id="rId3"/>
              </a:rPr>
              <a:t>http://www.ibm.com</a:t>
            </a:r>
            <a:r>
              <a:rPr lang="en-US" altLang="id-ID" sz="2700">
                <a:latin typeface="Rockwell" panose="02060603020205020403" pitchFamily="18" charset="0"/>
                <a:hlinkClick r:id="rId4"/>
              </a:rPr>
              <a:t> </a:t>
            </a:r>
            <a:endParaRPr lang="en-US" altLang="id-ID" sz="2700">
              <a:latin typeface="Rockwell" panose="02060603020205020403" pitchFamily="18" charset="0"/>
            </a:endParaRPr>
          </a:p>
          <a:p>
            <a:pPr eaLnBrk="1" hangingPunct="1">
              <a:lnSpc>
                <a:spcPts val="3175"/>
              </a:lnSpc>
              <a:spcBef>
                <a:spcPts val="750"/>
              </a:spcBef>
            </a:pPr>
            <a:r>
              <a:rPr lang="en-US" altLang="id-ID" sz="2700">
                <a:latin typeface="Rockwell" panose="02060603020205020403" pitchFamily="18" charset="0"/>
                <a:hlinkClick r:id="rId4"/>
              </a:rPr>
              <a:t>http://www.dec.com</a:t>
            </a:r>
            <a:r>
              <a:rPr lang="en-US" altLang="id-ID" sz="2700">
                <a:latin typeface="Rockwell" panose="02060603020205020403" pitchFamily="18" charset="0"/>
              </a:rPr>
              <a:t> </a:t>
            </a:r>
          </a:p>
          <a:p>
            <a:pPr eaLnBrk="1" hangingPunct="1">
              <a:lnSpc>
                <a:spcPts val="3175"/>
              </a:lnSpc>
              <a:spcBef>
                <a:spcPts val="750"/>
              </a:spcBef>
            </a:pPr>
            <a:r>
              <a:rPr lang="en-US" altLang="id-ID" sz="2700">
                <a:latin typeface="Rockwell" panose="02060603020205020403" pitchFamily="18" charset="0"/>
              </a:rPr>
              <a:t>Charles Babbage Institute </a:t>
            </a:r>
          </a:p>
          <a:p>
            <a:pPr eaLnBrk="1" hangingPunct="1">
              <a:lnSpc>
                <a:spcPts val="3175"/>
              </a:lnSpc>
              <a:spcBef>
                <a:spcPts val="750"/>
              </a:spcBef>
            </a:pPr>
            <a:r>
              <a:rPr lang="en-US" altLang="id-ID" sz="2700">
                <a:latin typeface="Rockwell" panose="02060603020205020403" pitchFamily="18" charset="0"/>
              </a:rPr>
              <a:t>PowerPC</a:t>
            </a:r>
          </a:p>
          <a:p>
            <a:pPr eaLnBrk="1" hangingPunct="1">
              <a:lnSpc>
                <a:spcPts val="3163"/>
              </a:lnSpc>
              <a:spcBef>
                <a:spcPts val="913"/>
              </a:spcBef>
            </a:pPr>
            <a:r>
              <a:rPr lang="en-US" altLang="id-ID" sz="2700">
                <a:latin typeface="Rockwell" panose="02060603020205020403" pitchFamily="18" charset="0"/>
              </a:rPr>
              <a:t>Intel Developer Home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object 8"/>
          <p:cNvSpPr>
            <a:spLocks noChangeArrowheads="1"/>
          </p:cNvSpPr>
          <p:nvPr/>
        </p:nvSpPr>
        <p:spPr bwMode="auto">
          <a:xfrm>
            <a:off x="0" y="995363"/>
            <a:ext cx="10056813" cy="1046162"/>
          </a:xfrm>
          <a:custGeom>
            <a:avLst/>
            <a:gdLst>
              <a:gd name="T0" fmla="*/ 0 w 10056875"/>
              <a:gd name="T1" fmla="*/ 0 h 1046987"/>
              <a:gd name="T2" fmla="*/ 10056875 w 10056875"/>
              <a:gd name="T3" fmla="*/ 1046987 h 1046987"/>
            </a:gdLst>
            <a:ahLst/>
            <a:cxnLst/>
            <a:rect l="T0" t="T1" r="T2" b="T3"/>
            <a:pathLst>
              <a:path w="10056875" h="1046987">
                <a:moveTo>
                  <a:pt x="0" y="1046987"/>
                </a:moveTo>
                <a:lnTo>
                  <a:pt x="10056875" y="1046987"/>
                </a:lnTo>
                <a:lnTo>
                  <a:pt x="10056875" y="0"/>
                </a:lnTo>
                <a:lnTo>
                  <a:pt x="0" y="0"/>
                </a:lnTo>
                <a:lnTo>
                  <a:pt x="0" y="1046987"/>
                </a:lnTo>
                <a:close/>
              </a:path>
            </a:pathLst>
          </a:cu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d-ID" altLang="id-ID">
              <a:latin typeface="Calibri" panose="020F0502020204030204" pitchFamily="34" charset="0"/>
            </a:endParaRPr>
          </a:p>
        </p:txBody>
      </p:sp>
      <p:sp>
        <p:nvSpPr>
          <p:cNvPr id="7" name="object 7"/>
          <p:cNvSpPr txBox="1"/>
          <p:nvPr/>
        </p:nvSpPr>
        <p:spPr>
          <a:xfrm>
            <a:off x="3519488" y="1289050"/>
            <a:ext cx="3094037" cy="522288"/>
          </a:xfrm>
          <a:prstGeom prst="rect">
            <a:avLst/>
          </a:prstGeom>
        </p:spPr>
        <p:txBody>
          <a:bodyPr lIns="0" tIns="0" rIns="0" bIns="0"/>
          <a:lstStyle/>
          <a:p>
            <a:pPr marL="12700" fontAlgn="auto">
              <a:lnSpc>
                <a:spcPts val="4110"/>
              </a:lnSpc>
              <a:spcBef>
                <a:spcPts val="205"/>
              </a:spcBef>
              <a:spcAft>
                <a:spcPts val="0"/>
              </a:spcAft>
              <a:defRPr/>
            </a:pPr>
            <a:r>
              <a:rPr sz="3900" b="1" dirty="0">
                <a:latin typeface="Rockwell"/>
                <a:cs typeface="Rockwell"/>
              </a:rPr>
              <a:t>Ke</a:t>
            </a:r>
            <a:r>
              <a:rPr sz="3900" b="1" spc="-4" dirty="0">
                <a:latin typeface="Rockwell"/>
                <a:cs typeface="Rockwell"/>
              </a:rPr>
              <a:t>sim</a:t>
            </a:r>
            <a:r>
              <a:rPr sz="3900" b="1" dirty="0">
                <a:latin typeface="Rockwell"/>
                <a:cs typeface="Rockwell"/>
              </a:rPr>
              <a:t>pu</a:t>
            </a:r>
            <a:r>
              <a:rPr sz="3900" b="1" spc="-4" dirty="0">
                <a:latin typeface="Rockwell"/>
                <a:cs typeface="Rockwell"/>
              </a:rPr>
              <a:t>la</a:t>
            </a:r>
            <a:r>
              <a:rPr sz="3900" b="1" dirty="0">
                <a:latin typeface="Rockwell"/>
                <a:cs typeface="Rockwell"/>
              </a:rPr>
              <a:t>n</a:t>
            </a:r>
            <a:endParaRPr sz="3900">
              <a:latin typeface="Rockwell"/>
              <a:cs typeface="Rockwell"/>
            </a:endParaRPr>
          </a:p>
        </p:txBody>
      </p:sp>
      <p:sp>
        <p:nvSpPr>
          <p:cNvPr id="60420" name="object 6"/>
          <p:cNvSpPr txBox="1">
            <a:spLocks noChangeArrowheads="1"/>
          </p:cNvSpPr>
          <p:nvPr/>
        </p:nvSpPr>
        <p:spPr bwMode="auto">
          <a:xfrm>
            <a:off x="279400" y="2233613"/>
            <a:ext cx="204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88"/>
              </a:lnSpc>
              <a:spcBef>
                <a:spcPts val="150"/>
              </a:spcBef>
            </a:pPr>
            <a:r>
              <a:rPr lang="en-US" altLang="id-ID" sz="4200" baseline="1000">
                <a:latin typeface="Rockwell" panose="02060603020205020403" pitchFamily="18" charset="0"/>
              </a:rPr>
              <a:t>•</a:t>
            </a:r>
            <a:endParaRPr lang="en-US" altLang="id-ID" sz="2800">
              <a:latin typeface="Rockwell" panose="02060603020205020403" pitchFamily="18" charset="0"/>
            </a:endParaRPr>
          </a:p>
        </p:txBody>
      </p:sp>
      <p:sp>
        <p:nvSpPr>
          <p:cNvPr id="60421" name="object 5"/>
          <p:cNvSpPr txBox="1">
            <a:spLocks noChangeArrowheads="1"/>
          </p:cNvSpPr>
          <p:nvPr/>
        </p:nvSpPr>
        <p:spPr bwMode="auto">
          <a:xfrm>
            <a:off x="579438" y="2233613"/>
            <a:ext cx="9212262"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88"/>
              </a:lnSpc>
              <a:spcBef>
                <a:spcPts val="150"/>
              </a:spcBef>
            </a:pPr>
            <a:r>
              <a:rPr lang="en-US" altLang="id-ID" sz="4200" baseline="1000">
                <a:latin typeface="Rockwell" panose="02060603020205020403" pitchFamily="18" charset="0"/>
              </a:rPr>
              <a:t>Sejarah singkat komputer dimulai dari Tabung Vakum,</a:t>
            </a:r>
            <a:endParaRPr lang="en-US" altLang="id-ID" sz="2800">
              <a:latin typeface="Rockwell" panose="02060603020205020403" pitchFamily="18" charset="0"/>
            </a:endParaRPr>
          </a:p>
          <a:p>
            <a:pPr eaLnBrk="1" hangingPunct="1">
              <a:lnSpc>
                <a:spcPts val="3025"/>
              </a:lnSpc>
            </a:pPr>
            <a:r>
              <a:rPr lang="en-US" altLang="id-ID" sz="4200" baseline="1000">
                <a:latin typeface="Rockwell" panose="02060603020205020403" pitchFamily="18" charset="0"/>
              </a:rPr>
              <a:t>Transistor, IC dan VLSI.</a:t>
            </a:r>
            <a:endParaRPr lang="en-US" altLang="id-ID" sz="2800">
              <a:latin typeface="Rockwell" panose="02060603020205020403" pitchFamily="18" charset="0"/>
            </a:endParaRPr>
          </a:p>
          <a:p>
            <a:pPr eaLnBrk="1" hangingPunct="1">
              <a:lnSpc>
                <a:spcPts val="3025"/>
              </a:lnSpc>
              <a:spcBef>
                <a:spcPts val="625"/>
              </a:spcBef>
            </a:pPr>
            <a:r>
              <a:rPr lang="en-US" altLang="id-ID" sz="2800">
                <a:latin typeface="Rockwell" panose="02060603020205020403" pitchFamily="18" charset="0"/>
              </a:rPr>
              <a:t>Kinerja sebuah sistem komputer merupakan hasil proses dari seluruh komponen komputer, yang melibatkan CPU, memori utama, memori sekunder, </a:t>
            </a:r>
            <a:r>
              <a:rPr lang="en-US" altLang="id-ID" sz="2800" i="1">
                <a:latin typeface="Rockwell" panose="02060603020205020403" pitchFamily="18" charset="0"/>
              </a:rPr>
              <a:t>bus</a:t>
            </a:r>
            <a:r>
              <a:rPr lang="en-US" altLang="id-ID" sz="2800">
                <a:latin typeface="Rockwell" panose="02060603020205020403" pitchFamily="18" charset="0"/>
              </a:rPr>
              <a:t>, peripheral.</a:t>
            </a:r>
          </a:p>
          <a:p>
            <a:pPr eaLnBrk="1" hangingPunct="1">
              <a:lnSpc>
                <a:spcPts val="3025"/>
              </a:lnSpc>
              <a:spcBef>
                <a:spcPts val="663"/>
              </a:spcBef>
            </a:pPr>
            <a:r>
              <a:rPr lang="en-US" altLang="id-ID" sz="2800">
                <a:latin typeface="Rockwell" panose="02060603020205020403" pitchFamily="18" charset="0"/>
              </a:rPr>
              <a:t>Pentium Intel mampu mendominasi pasaran dan secara teknologi menggunakan rancangan CISC (</a:t>
            </a:r>
            <a:r>
              <a:rPr lang="en-US" altLang="id-ID" sz="2800" i="1">
                <a:latin typeface="Rockwell" panose="02060603020205020403" pitchFamily="18" charset="0"/>
              </a:rPr>
              <a:t>complex instruction set computers</a:t>
            </a:r>
            <a:r>
              <a:rPr lang="en-US" altLang="id-ID" sz="2800">
                <a:latin typeface="Rockwell" panose="02060603020205020403" pitchFamily="18" charset="0"/>
              </a:rPr>
              <a:t>) dalam arsitekturnya.</a:t>
            </a:r>
          </a:p>
          <a:p>
            <a:pPr eaLnBrk="1" hangingPunct="1">
              <a:lnSpc>
                <a:spcPts val="3025"/>
              </a:lnSpc>
              <a:spcBef>
                <a:spcPts val="663"/>
              </a:spcBef>
            </a:pPr>
            <a:r>
              <a:rPr lang="en-US" altLang="id-ID" sz="2800">
                <a:latin typeface="Rockwell" panose="02060603020205020403" pitchFamily="18" charset="0"/>
              </a:rPr>
              <a:t>Power PC adalah kelompok komputer yang menerapkan teknologi dari RISC</a:t>
            </a:r>
          </a:p>
        </p:txBody>
      </p:sp>
      <p:sp>
        <p:nvSpPr>
          <p:cNvPr id="60422" name="object 4"/>
          <p:cNvSpPr txBox="1">
            <a:spLocks noChangeArrowheads="1"/>
          </p:cNvSpPr>
          <p:nvPr/>
        </p:nvSpPr>
        <p:spPr bwMode="auto">
          <a:xfrm>
            <a:off x="279400" y="3086100"/>
            <a:ext cx="204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88"/>
              </a:lnSpc>
              <a:spcBef>
                <a:spcPts val="150"/>
              </a:spcBef>
            </a:pPr>
            <a:r>
              <a:rPr lang="en-US" altLang="id-ID" sz="4200" baseline="1000">
                <a:latin typeface="Rockwell" panose="02060603020205020403" pitchFamily="18" charset="0"/>
              </a:rPr>
              <a:t>•</a:t>
            </a:r>
            <a:endParaRPr lang="en-US" altLang="id-ID" sz="2800">
              <a:latin typeface="Rockwell" panose="02060603020205020403" pitchFamily="18" charset="0"/>
            </a:endParaRPr>
          </a:p>
        </p:txBody>
      </p:sp>
      <p:sp>
        <p:nvSpPr>
          <p:cNvPr id="60423" name="object 3"/>
          <p:cNvSpPr txBox="1">
            <a:spLocks noChangeArrowheads="1"/>
          </p:cNvSpPr>
          <p:nvPr/>
        </p:nvSpPr>
        <p:spPr bwMode="auto">
          <a:xfrm>
            <a:off x="279400" y="4705350"/>
            <a:ext cx="204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88"/>
              </a:lnSpc>
              <a:spcBef>
                <a:spcPts val="150"/>
              </a:spcBef>
            </a:pPr>
            <a:r>
              <a:rPr lang="en-US" altLang="id-ID" sz="4200" baseline="1000">
                <a:latin typeface="Rockwell" panose="02060603020205020403" pitchFamily="18" charset="0"/>
              </a:rPr>
              <a:t>•</a:t>
            </a:r>
            <a:endParaRPr lang="en-US" altLang="id-ID" sz="2800">
              <a:latin typeface="Rockwell" panose="02060603020205020403" pitchFamily="18" charset="0"/>
            </a:endParaRPr>
          </a:p>
        </p:txBody>
      </p:sp>
      <p:sp>
        <p:nvSpPr>
          <p:cNvPr id="60424" name="object 2"/>
          <p:cNvSpPr txBox="1">
            <a:spLocks noChangeArrowheads="1"/>
          </p:cNvSpPr>
          <p:nvPr/>
        </p:nvSpPr>
        <p:spPr bwMode="auto">
          <a:xfrm>
            <a:off x="279400" y="5942013"/>
            <a:ext cx="204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988"/>
              </a:lnSpc>
              <a:spcBef>
                <a:spcPts val="150"/>
              </a:spcBef>
            </a:pPr>
            <a:r>
              <a:rPr lang="en-US" altLang="id-ID" sz="4200" baseline="1000">
                <a:latin typeface="Rockwell" panose="02060603020205020403" pitchFamily="18" charset="0"/>
              </a:rPr>
              <a:t>•</a:t>
            </a:r>
            <a:endParaRPr lang="en-US" altLang="id-ID" sz="2800">
              <a:latin typeface="Rockwell" panose="02060603020205020403" pitchFamily="18" charset="0"/>
            </a:endParaRPr>
          </a:p>
        </p:txBody>
      </p:sp>
    </p:spTree>
  </p:cSld>
  <p:clrMapOvr>
    <a:masterClrMapping/>
  </p:clrMapOvr>
</p:sld>
</file>

<file path=ppt/theme/theme1.xml><?xml version="1.0" encoding="utf-8"?>
<a:theme xmlns:a="http://schemas.openxmlformats.org/drawingml/2006/main" name="3028-3d-cubes-powerpoin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3028-3d-cubes-powerpoint-template.potx" id="{31EC4B10-1AC8-4272-9787-5C7F5B142AAC}" vid="{C9938D3F-E61D-44C8-8929-DB1180B8F92D}"/>
    </a:ext>
  </a:extLst>
</a:theme>
</file>

<file path=docProps/app.xml><?xml version="1.0" encoding="utf-8"?>
<Properties xmlns="http://schemas.openxmlformats.org/officeDocument/2006/extended-properties" xmlns:vt="http://schemas.openxmlformats.org/officeDocument/2006/docPropsVTypes">
  <Template>Presentation Title</Template>
  <TotalTime>210</TotalTime>
  <Words>2169</Words>
  <Application>Microsoft Office PowerPoint</Application>
  <PresentationFormat>Custom</PresentationFormat>
  <Paragraphs>660</Paragraphs>
  <Slides>55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Arial</vt:lpstr>
      <vt:lpstr>Microsoft New Tai Lue</vt:lpstr>
      <vt:lpstr>Microsoft Himalaya</vt:lpstr>
      <vt:lpstr>Calibri</vt:lpstr>
      <vt:lpstr>Rockwell</vt:lpstr>
      <vt:lpstr>Wingdings</vt:lpstr>
      <vt:lpstr>Times New Roman</vt:lpstr>
      <vt:lpstr>Courier New</vt:lpstr>
      <vt:lpstr>3028-3d-cubes-powerpoint-template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NOTEBOOK</dc:creator>
  <cp:lastModifiedBy>ning</cp:lastModifiedBy>
  <cp:revision>22</cp:revision>
  <dcterms:modified xsi:type="dcterms:W3CDTF">2017-03-05T15:25:51Z</dcterms:modified>
</cp:coreProperties>
</file>