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9" r:id="rId1"/>
    <p:sldMasterId id="2147484491" r:id="rId2"/>
  </p:sldMasterIdLst>
  <p:notesMasterIdLst>
    <p:notesMasterId r:id="rId28"/>
  </p:notesMasterIdLst>
  <p:handoutMasterIdLst>
    <p:handoutMasterId r:id="rId29"/>
  </p:handoutMasterIdLst>
  <p:sldIdLst>
    <p:sldId id="527" r:id="rId3"/>
    <p:sldId id="519" r:id="rId4"/>
    <p:sldId id="508" r:id="rId5"/>
    <p:sldId id="534" r:id="rId6"/>
    <p:sldId id="535" r:id="rId7"/>
    <p:sldId id="528" r:id="rId8"/>
    <p:sldId id="531" r:id="rId9"/>
    <p:sldId id="530" r:id="rId10"/>
    <p:sldId id="529" r:id="rId11"/>
    <p:sldId id="532" r:id="rId12"/>
    <p:sldId id="533" r:id="rId13"/>
    <p:sldId id="550" r:id="rId14"/>
    <p:sldId id="545" r:id="rId15"/>
    <p:sldId id="548" r:id="rId16"/>
    <p:sldId id="536" r:id="rId17"/>
    <p:sldId id="537" r:id="rId18"/>
    <p:sldId id="540" r:id="rId19"/>
    <p:sldId id="546" r:id="rId20"/>
    <p:sldId id="538" r:id="rId21"/>
    <p:sldId id="539" r:id="rId22"/>
    <p:sldId id="541" r:id="rId23"/>
    <p:sldId id="547" r:id="rId24"/>
    <p:sldId id="542" r:id="rId25"/>
    <p:sldId id="543" r:id="rId26"/>
    <p:sldId id="544" r:id="rId27"/>
  </p:sldIdLst>
  <p:sldSz cx="9144000" cy="5143500" type="screen16x9"/>
  <p:notesSz cx="7053263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0066"/>
    <a:srgbClr val="9933FF"/>
    <a:srgbClr val="0066FF"/>
    <a:srgbClr val="CC3300"/>
    <a:srgbClr val="66FF33"/>
    <a:srgbClr val="33CCFF"/>
    <a:srgbClr val="CC99FF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00" autoAdjust="0"/>
    <p:restoredTop sz="98934" autoAdjust="0"/>
  </p:normalViewPr>
  <p:slideViewPr>
    <p:cSldViewPr>
      <p:cViewPr>
        <p:scale>
          <a:sx n="90" d="100"/>
          <a:sy n="90" d="100"/>
        </p:scale>
        <p:origin x="-1134" y="-2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d-ID" dirty="0" smtClean="0"/>
              <a:t>Diagram</a:t>
            </a:r>
            <a:r>
              <a:rPr lang="id-ID" baseline="0" dirty="0" smtClean="0"/>
              <a:t> Batang Nilai Ulangan Matematika Dari 40 Siswa Sekolah Dasar</a:t>
            </a:r>
            <a:endParaRPr lang="id-ID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Sheet1!$A$2:$A$7</c:f>
              <c:strCache>
                <c:ptCount val="6"/>
                <c:pt idx="0">
                  <c:v>59-65</c:v>
                </c:pt>
                <c:pt idx="1">
                  <c:v>66-72</c:v>
                </c:pt>
                <c:pt idx="2">
                  <c:v>73-79</c:v>
                </c:pt>
                <c:pt idx="3">
                  <c:v>80-86</c:v>
                </c:pt>
                <c:pt idx="4">
                  <c:v>87-93</c:v>
                </c:pt>
                <c:pt idx="5">
                  <c:v>94-100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7</c:v>
                </c:pt>
                <c:pt idx="4">
                  <c:v>9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943104"/>
        <c:axId val="48944640"/>
        <c:axId val="0"/>
      </c:bar3DChart>
      <c:catAx>
        <c:axId val="48943104"/>
        <c:scaling>
          <c:orientation val="minMax"/>
        </c:scaling>
        <c:delete val="0"/>
        <c:axPos val="b"/>
        <c:majorTickMark val="out"/>
        <c:minorTickMark val="none"/>
        <c:tickLblPos val="nextTo"/>
        <c:crossAx val="48944640"/>
        <c:crosses val="autoZero"/>
        <c:auto val="1"/>
        <c:lblAlgn val="ctr"/>
        <c:lblOffset val="100"/>
        <c:noMultiLvlLbl val="0"/>
      </c:catAx>
      <c:valAx>
        <c:axId val="489446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8943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id-ID" sz="1800" b="1" i="0" baseline="0" dirty="0" smtClean="0">
                <a:effectLst/>
              </a:rPr>
              <a:t>Diagram Batang Nilai Ulangan Matematika Dari 40 Siswa Sekolah Dasar</a:t>
            </a:r>
            <a:endParaRPr lang="id-ID" dirty="0" smtClean="0">
              <a:effectLst/>
            </a:endParaRPr>
          </a:p>
        </c:rich>
      </c:tx>
      <c:layout>
        <c:manualLayout>
          <c:xMode val="edge"/>
          <c:yMode val="edge"/>
          <c:x val="9.9321911684116415E-2"/>
          <c:y val="0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59-65</c:v>
                </c:pt>
                <c:pt idx="1">
                  <c:v>66-72</c:v>
                </c:pt>
                <c:pt idx="2">
                  <c:v>73-79</c:v>
                </c:pt>
                <c:pt idx="3">
                  <c:v>80-86</c:v>
                </c:pt>
                <c:pt idx="4">
                  <c:v>87-93</c:v>
                </c:pt>
                <c:pt idx="5">
                  <c:v>94-100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0.15</c:v>
                </c:pt>
                <c:pt idx="1">
                  <c:v>0.17499999999999999</c:v>
                </c:pt>
                <c:pt idx="2">
                  <c:v>0.22500000000000001</c:v>
                </c:pt>
                <c:pt idx="3">
                  <c:v>0.17499999999999999</c:v>
                </c:pt>
                <c:pt idx="4">
                  <c:v>0.22500000000000001</c:v>
                </c:pt>
                <c:pt idx="5">
                  <c:v>0.05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Histogram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solidFill>
                <a:schemeClr val="tx2"/>
              </a:solidFill>
            </a:ln>
          </c:spPr>
          <c:invertIfNegative val="0"/>
          <c:cat>
            <c:strRef>
              <c:f>Sheet1!$A$2:$A$9</c:f>
              <c:strCache>
                <c:ptCount val="8"/>
                <c:pt idx="0">
                  <c:v>52-58</c:v>
                </c:pt>
                <c:pt idx="1">
                  <c:v>59-65</c:v>
                </c:pt>
                <c:pt idx="2">
                  <c:v>66-72</c:v>
                </c:pt>
                <c:pt idx="3">
                  <c:v>73-79</c:v>
                </c:pt>
                <c:pt idx="4">
                  <c:v>80-86</c:v>
                </c:pt>
                <c:pt idx="5">
                  <c:v>87-93</c:v>
                </c:pt>
                <c:pt idx="6">
                  <c:v>94-100</c:v>
                </c:pt>
                <c:pt idx="7">
                  <c:v>100-107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8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84661760"/>
        <c:axId val="8466368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Poligon</c:v>
                </c:pt>
              </c:strCache>
            </c:strRef>
          </c:tx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52-58</c:v>
                </c:pt>
                <c:pt idx="1">
                  <c:v>59-65</c:v>
                </c:pt>
                <c:pt idx="2">
                  <c:v>66-72</c:v>
                </c:pt>
                <c:pt idx="3">
                  <c:v>73-79</c:v>
                </c:pt>
                <c:pt idx="4">
                  <c:v>80-86</c:v>
                </c:pt>
                <c:pt idx="5">
                  <c:v>87-93</c:v>
                </c:pt>
                <c:pt idx="6">
                  <c:v>94-100</c:v>
                </c:pt>
                <c:pt idx="7">
                  <c:v>100-107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8</c:v>
                </c:pt>
                <c:pt idx="6">
                  <c:v>3</c:v>
                </c:pt>
                <c:pt idx="7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661760"/>
        <c:axId val="84663680"/>
      </c:lineChart>
      <c:catAx>
        <c:axId val="84661760"/>
        <c:scaling>
          <c:orientation val="minMax"/>
        </c:scaling>
        <c:delete val="0"/>
        <c:axPos val="b"/>
        <c:title>
          <c:layout>
            <c:manualLayout>
              <c:xMode val="edge"/>
              <c:yMode val="edge"/>
              <c:x val="0.46312762467191598"/>
              <c:y val="0.92539050196850392"/>
            </c:manualLayout>
          </c:layout>
          <c:overlay val="0"/>
          <c:txPr>
            <a:bodyPr/>
            <a:lstStyle/>
            <a:p>
              <a:pPr>
                <a:defRPr>
                  <a:solidFill>
                    <a:schemeClr val="bg1"/>
                  </a:solidFill>
                </a:defRPr>
              </a:pPr>
              <a:endParaRPr lang="en-US"/>
            </a:p>
          </c:txPr>
        </c:title>
        <c:majorTickMark val="none"/>
        <c:minorTickMark val="none"/>
        <c:tickLblPos val="none"/>
        <c:txPr>
          <a:bodyPr/>
          <a:lstStyle/>
          <a:p>
            <a:pPr>
              <a:defRPr sz="1200"/>
            </a:pPr>
            <a:endParaRPr lang="en-US"/>
          </a:p>
        </c:txPr>
        <c:crossAx val="84663680"/>
        <c:crosses val="autoZero"/>
        <c:auto val="1"/>
        <c:lblAlgn val="ctr"/>
        <c:lblOffset val="100"/>
        <c:noMultiLvlLbl val="0"/>
      </c:catAx>
      <c:valAx>
        <c:axId val="846636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Frekuensi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846617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857267060367452"/>
          <c:y val="0.12408639654304537"/>
          <c:w val="0.22142732939632545"/>
          <c:h val="0.1779449951607259"/>
        </c:manualLayout>
      </c:layout>
      <c:overlay val="1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Fk &lt;</c:v>
                </c:pt>
              </c:strCache>
            </c:strRef>
          </c:tx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58.5</c:v>
                </c:pt>
                <c:pt idx="1">
                  <c:v>65.5</c:v>
                </c:pt>
                <c:pt idx="2">
                  <c:v>72.5</c:v>
                </c:pt>
                <c:pt idx="3">
                  <c:v>79.5</c:v>
                </c:pt>
                <c:pt idx="4">
                  <c:v>86.5</c:v>
                </c:pt>
                <c:pt idx="5">
                  <c:v>93.5</c:v>
                </c:pt>
                <c:pt idx="6">
                  <c:v>100.5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6</c:v>
                </c:pt>
                <c:pt idx="2">
                  <c:v>14</c:v>
                </c:pt>
                <c:pt idx="3">
                  <c:v>22</c:v>
                </c:pt>
                <c:pt idx="4">
                  <c:v>29</c:v>
                </c:pt>
                <c:pt idx="5">
                  <c:v>37</c:v>
                </c:pt>
                <c:pt idx="6">
                  <c:v>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prstDash val="dash"/>
            </a:ln>
          </c:spPr>
        </c:dropLines>
        <c:upDownBars>
          <c:gapWidth val="150"/>
          <c:upBars/>
          <c:downBars/>
        </c:upDownBars>
        <c:marker val="1"/>
        <c:smooth val="0"/>
        <c:axId val="85273984"/>
        <c:axId val="85279872"/>
      </c:lineChart>
      <c:catAx>
        <c:axId val="8527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5279872"/>
        <c:crosses val="autoZero"/>
        <c:auto val="1"/>
        <c:lblAlgn val="ctr"/>
        <c:lblOffset val="100"/>
        <c:noMultiLvlLbl val="0"/>
      </c:catAx>
      <c:valAx>
        <c:axId val="85279872"/>
        <c:scaling>
          <c:orientation val="minMax"/>
          <c:max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27398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Fk &gt;</c:v>
                </c:pt>
              </c:strCache>
            </c:strRef>
          </c:tx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58.5</c:v>
                </c:pt>
                <c:pt idx="1">
                  <c:v>65.5</c:v>
                </c:pt>
                <c:pt idx="2">
                  <c:v>72.5</c:v>
                </c:pt>
                <c:pt idx="3">
                  <c:v>79.5</c:v>
                </c:pt>
                <c:pt idx="4">
                  <c:v>86.5</c:v>
                </c:pt>
                <c:pt idx="5">
                  <c:v>93.5</c:v>
                </c:pt>
                <c:pt idx="6">
                  <c:v>100.5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</c:v>
                </c:pt>
                <c:pt idx="1">
                  <c:v>34</c:v>
                </c:pt>
                <c:pt idx="2">
                  <c:v>26</c:v>
                </c:pt>
                <c:pt idx="3">
                  <c:v>18</c:v>
                </c:pt>
                <c:pt idx="4">
                  <c:v>10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prstDash val="dash"/>
            </a:ln>
          </c:spPr>
        </c:dropLines>
        <c:upDownBars>
          <c:gapWidth val="150"/>
          <c:upBars/>
          <c:downBars/>
        </c:upDownBars>
        <c:marker val="1"/>
        <c:smooth val="0"/>
        <c:axId val="123753216"/>
        <c:axId val="123754752"/>
      </c:lineChart>
      <c:catAx>
        <c:axId val="123753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3754752"/>
        <c:crosses val="autoZero"/>
        <c:auto val="1"/>
        <c:lblAlgn val="ctr"/>
        <c:lblOffset val="100"/>
        <c:noMultiLvlLbl val="0"/>
      </c:catAx>
      <c:valAx>
        <c:axId val="123754752"/>
        <c:scaling>
          <c:orientation val="minMax"/>
          <c:max val="4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375321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CF9D0C-4A23-4751-BDF9-C43C250E1DB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CB4810C0-6E47-4982-82CF-9376A3E1A1A5}">
      <dgm:prSet phldrT="[Text]"/>
      <dgm:spPr/>
      <dgm:t>
        <a:bodyPr/>
        <a:lstStyle/>
        <a:p>
          <a:r>
            <a:rPr lang="id-ID" dirty="0" smtClean="0"/>
            <a:t>Tabel/ Daftar</a:t>
          </a:r>
          <a:endParaRPr lang="id-ID" dirty="0"/>
        </a:p>
      </dgm:t>
    </dgm:pt>
    <dgm:pt modelId="{3904BACB-6760-4CED-9048-DB4C42FB33F8}" type="parTrans" cxnId="{54CE9421-82C7-49B1-AC25-F27C7A03DA80}">
      <dgm:prSet/>
      <dgm:spPr/>
      <dgm:t>
        <a:bodyPr/>
        <a:lstStyle/>
        <a:p>
          <a:endParaRPr lang="id-ID"/>
        </a:p>
      </dgm:t>
    </dgm:pt>
    <dgm:pt modelId="{28E00D23-D890-4C97-9391-965C66EEC003}" type="sibTrans" cxnId="{54CE9421-82C7-49B1-AC25-F27C7A03DA80}">
      <dgm:prSet/>
      <dgm:spPr/>
      <dgm:t>
        <a:bodyPr/>
        <a:lstStyle/>
        <a:p>
          <a:endParaRPr lang="id-ID"/>
        </a:p>
      </dgm:t>
    </dgm:pt>
    <dgm:pt modelId="{EFCC919C-F54A-4D1D-9921-BA9DFC41C228}">
      <dgm:prSet phldrT="[Text]"/>
      <dgm:spPr/>
      <dgm:t>
        <a:bodyPr/>
        <a:lstStyle/>
        <a:p>
          <a:r>
            <a:rPr lang="id-ID" dirty="0" smtClean="0"/>
            <a:t>Tabel baris kolom</a:t>
          </a:r>
          <a:endParaRPr lang="id-ID" dirty="0"/>
        </a:p>
      </dgm:t>
    </dgm:pt>
    <dgm:pt modelId="{05FB266B-34C2-4616-A819-635765C7D2B9}" type="parTrans" cxnId="{9DB7B662-A59A-4000-8654-EBCF588447F1}">
      <dgm:prSet/>
      <dgm:spPr/>
      <dgm:t>
        <a:bodyPr/>
        <a:lstStyle/>
        <a:p>
          <a:endParaRPr lang="id-ID"/>
        </a:p>
      </dgm:t>
    </dgm:pt>
    <dgm:pt modelId="{71C295E6-EE00-48B1-94A9-D21B5B599C21}" type="sibTrans" cxnId="{9DB7B662-A59A-4000-8654-EBCF588447F1}">
      <dgm:prSet/>
      <dgm:spPr/>
      <dgm:t>
        <a:bodyPr/>
        <a:lstStyle/>
        <a:p>
          <a:endParaRPr lang="id-ID"/>
        </a:p>
      </dgm:t>
    </dgm:pt>
    <dgm:pt modelId="{F4CE0089-8F7D-4210-A295-10194175F5D4}">
      <dgm:prSet phldrT="[Text]"/>
      <dgm:spPr/>
      <dgm:t>
        <a:bodyPr/>
        <a:lstStyle/>
        <a:p>
          <a:r>
            <a:rPr lang="id-ID" dirty="0" smtClean="0"/>
            <a:t>Tabel Kontingensi</a:t>
          </a:r>
          <a:endParaRPr lang="id-ID" dirty="0"/>
        </a:p>
      </dgm:t>
    </dgm:pt>
    <dgm:pt modelId="{51488326-DC8C-4EFD-8056-BE9EBE65538B}" type="parTrans" cxnId="{1232D940-9CB9-49A9-B04B-457BBC548042}">
      <dgm:prSet/>
      <dgm:spPr/>
      <dgm:t>
        <a:bodyPr/>
        <a:lstStyle/>
        <a:p>
          <a:endParaRPr lang="id-ID"/>
        </a:p>
      </dgm:t>
    </dgm:pt>
    <dgm:pt modelId="{BB13357C-88CC-4230-85A7-3A325AF6296C}" type="sibTrans" cxnId="{1232D940-9CB9-49A9-B04B-457BBC548042}">
      <dgm:prSet/>
      <dgm:spPr/>
      <dgm:t>
        <a:bodyPr/>
        <a:lstStyle/>
        <a:p>
          <a:endParaRPr lang="id-ID"/>
        </a:p>
      </dgm:t>
    </dgm:pt>
    <dgm:pt modelId="{FE6335AC-917C-4AB4-A389-49AB6EB7A123}">
      <dgm:prSet phldrT="[Text]"/>
      <dgm:spPr>
        <a:solidFill>
          <a:srgbClr val="00B050"/>
        </a:solidFill>
      </dgm:spPr>
      <dgm:t>
        <a:bodyPr/>
        <a:lstStyle/>
        <a:p>
          <a:r>
            <a:rPr lang="id-ID" dirty="0" smtClean="0"/>
            <a:t>Tabel Distribusi Frekuensi</a:t>
          </a:r>
          <a:endParaRPr lang="id-ID" dirty="0"/>
        </a:p>
      </dgm:t>
    </dgm:pt>
    <dgm:pt modelId="{DB4A8735-1532-474F-B788-8EA4F2C74A33}" type="parTrans" cxnId="{28C1313E-6C74-4220-9602-336588658016}">
      <dgm:prSet/>
      <dgm:spPr/>
      <dgm:t>
        <a:bodyPr/>
        <a:lstStyle/>
        <a:p>
          <a:endParaRPr lang="id-ID"/>
        </a:p>
      </dgm:t>
    </dgm:pt>
    <dgm:pt modelId="{6368A045-9DA3-4644-86F0-F13CEB2F4987}" type="sibTrans" cxnId="{28C1313E-6C74-4220-9602-336588658016}">
      <dgm:prSet/>
      <dgm:spPr/>
      <dgm:t>
        <a:bodyPr/>
        <a:lstStyle/>
        <a:p>
          <a:endParaRPr lang="id-ID"/>
        </a:p>
      </dgm:t>
    </dgm:pt>
    <dgm:pt modelId="{CBDAA2F5-3C5B-44B0-BC52-022086583581}">
      <dgm:prSet phldrT="[Text]"/>
      <dgm:spPr>
        <a:solidFill>
          <a:schemeClr val="accent1"/>
        </a:solidFill>
      </dgm:spPr>
      <dgm:t>
        <a:bodyPr/>
        <a:lstStyle/>
        <a:p>
          <a:r>
            <a:rPr lang="id-ID" dirty="0" smtClean="0"/>
            <a:t>Distribusi Frek Data Tunggal</a:t>
          </a:r>
          <a:endParaRPr lang="id-ID" dirty="0"/>
        </a:p>
      </dgm:t>
    </dgm:pt>
    <dgm:pt modelId="{A531225A-DE51-4FF1-8DA0-F0E32E4C1332}" type="parTrans" cxnId="{924492D0-BF53-4D54-BDF6-5C80697A47D1}">
      <dgm:prSet/>
      <dgm:spPr/>
      <dgm:t>
        <a:bodyPr/>
        <a:lstStyle/>
        <a:p>
          <a:endParaRPr lang="id-ID"/>
        </a:p>
      </dgm:t>
    </dgm:pt>
    <dgm:pt modelId="{DC703D3C-E101-4940-9D83-35AEE389C12B}" type="sibTrans" cxnId="{924492D0-BF53-4D54-BDF6-5C80697A47D1}">
      <dgm:prSet/>
      <dgm:spPr/>
      <dgm:t>
        <a:bodyPr/>
        <a:lstStyle/>
        <a:p>
          <a:endParaRPr lang="id-ID"/>
        </a:p>
      </dgm:t>
    </dgm:pt>
    <dgm:pt modelId="{5A2873B8-08FB-4189-8968-E252BE0B5695}">
      <dgm:prSet phldrT="[Text]"/>
      <dgm:spPr>
        <a:solidFill>
          <a:schemeClr val="accent1"/>
        </a:solidFill>
      </dgm:spPr>
      <dgm:t>
        <a:bodyPr/>
        <a:lstStyle/>
        <a:p>
          <a:r>
            <a:rPr lang="id-ID" dirty="0" smtClean="0"/>
            <a:t>Distribusi Frek Data Kelompok</a:t>
          </a:r>
          <a:endParaRPr lang="id-ID" dirty="0"/>
        </a:p>
      </dgm:t>
    </dgm:pt>
    <dgm:pt modelId="{DD9EAED8-EFB8-48C9-8735-72D344E14997}" type="parTrans" cxnId="{FB947B0D-6371-44CE-A0DF-938737C45543}">
      <dgm:prSet/>
      <dgm:spPr/>
      <dgm:t>
        <a:bodyPr/>
        <a:lstStyle/>
        <a:p>
          <a:endParaRPr lang="id-ID"/>
        </a:p>
      </dgm:t>
    </dgm:pt>
    <dgm:pt modelId="{644CF206-2E04-40A9-8B8E-5976026EABA7}" type="sibTrans" cxnId="{FB947B0D-6371-44CE-A0DF-938737C45543}">
      <dgm:prSet/>
      <dgm:spPr/>
      <dgm:t>
        <a:bodyPr/>
        <a:lstStyle/>
        <a:p>
          <a:endParaRPr lang="id-ID"/>
        </a:p>
      </dgm:t>
    </dgm:pt>
    <dgm:pt modelId="{5BAAB2EC-EF23-43E9-98EE-C0B9E748F1C7}">
      <dgm:prSet phldrT="[Text]"/>
      <dgm:spPr>
        <a:solidFill>
          <a:srgbClr val="00B050"/>
        </a:solidFill>
      </dgm:spPr>
      <dgm:t>
        <a:bodyPr/>
        <a:lstStyle/>
        <a:p>
          <a:r>
            <a:rPr lang="id-ID" dirty="0" smtClean="0"/>
            <a:t>Distribusi Frek Relatif</a:t>
          </a:r>
          <a:endParaRPr lang="id-ID" dirty="0"/>
        </a:p>
      </dgm:t>
    </dgm:pt>
    <dgm:pt modelId="{3690D4BE-6EAA-4E36-8EA6-D629F599190A}" type="parTrans" cxnId="{098B6CFB-74EF-4BC4-9DAF-E7D9A3360595}">
      <dgm:prSet/>
      <dgm:spPr/>
      <dgm:t>
        <a:bodyPr/>
        <a:lstStyle/>
        <a:p>
          <a:endParaRPr lang="id-ID"/>
        </a:p>
      </dgm:t>
    </dgm:pt>
    <dgm:pt modelId="{F4BBB443-59B6-4552-B7CD-B87A7D4ACB41}" type="sibTrans" cxnId="{098B6CFB-74EF-4BC4-9DAF-E7D9A3360595}">
      <dgm:prSet/>
      <dgm:spPr/>
      <dgm:t>
        <a:bodyPr/>
        <a:lstStyle/>
        <a:p>
          <a:endParaRPr lang="id-ID"/>
        </a:p>
      </dgm:t>
    </dgm:pt>
    <dgm:pt modelId="{65F1FAF4-D17A-4906-B4A3-44CEC77D6817}">
      <dgm:prSet phldrT="[Text]"/>
      <dgm:spPr>
        <a:solidFill>
          <a:srgbClr val="00B050"/>
        </a:solidFill>
      </dgm:spPr>
      <dgm:t>
        <a:bodyPr/>
        <a:lstStyle/>
        <a:p>
          <a:r>
            <a:rPr lang="id-ID" dirty="0" smtClean="0"/>
            <a:t>Distribusi Frek. Komulatif </a:t>
          </a:r>
          <a:endParaRPr lang="id-ID" dirty="0"/>
        </a:p>
      </dgm:t>
    </dgm:pt>
    <dgm:pt modelId="{D57428A3-77D3-4586-9CD3-A03E35612715}" type="parTrans" cxnId="{AB449AD1-3D90-4C62-90D9-70D40C288B19}">
      <dgm:prSet/>
      <dgm:spPr/>
      <dgm:t>
        <a:bodyPr/>
        <a:lstStyle/>
        <a:p>
          <a:endParaRPr lang="id-ID"/>
        </a:p>
      </dgm:t>
    </dgm:pt>
    <dgm:pt modelId="{E6BC4B32-49B9-460B-9FAA-0D3FBB4EF58A}" type="sibTrans" cxnId="{AB449AD1-3D90-4C62-90D9-70D40C288B19}">
      <dgm:prSet/>
      <dgm:spPr/>
      <dgm:t>
        <a:bodyPr/>
        <a:lstStyle/>
        <a:p>
          <a:endParaRPr lang="id-ID"/>
        </a:p>
      </dgm:t>
    </dgm:pt>
    <dgm:pt modelId="{8F5BBCAD-1981-4DA7-840A-6FA4E0E8D49F}" type="pres">
      <dgm:prSet presAssocID="{2ACF9D0C-4A23-4751-BDF9-C43C250E1DB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512EF30-4574-4DA1-974B-E3E6D8462DA2}" type="pres">
      <dgm:prSet presAssocID="{CB4810C0-6E47-4982-82CF-9376A3E1A1A5}" presName="root1" presStyleCnt="0"/>
      <dgm:spPr/>
    </dgm:pt>
    <dgm:pt modelId="{B71CB8DD-5FA1-4C36-AEAF-0A41F4E1F500}" type="pres">
      <dgm:prSet presAssocID="{CB4810C0-6E47-4982-82CF-9376A3E1A1A5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69B85AE-0CC1-499D-B449-978B1955C8EA}" type="pres">
      <dgm:prSet presAssocID="{CB4810C0-6E47-4982-82CF-9376A3E1A1A5}" presName="level2hierChild" presStyleCnt="0"/>
      <dgm:spPr/>
    </dgm:pt>
    <dgm:pt modelId="{8CD6FF1D-19BA-43B2-9B34-C11839446C60}" type="pres">
      <dgm:prSet presAssocID="{05FB266B-34C2-4616-A819-635765C7D2B9}" presName="conn2-1" presStyleLbl="parChTrans1D2" presStyleIdx="0" presStyleCnt="3"/>
      <dgm:spPr/>
      <dgm:t>
        <a:bodyPr/>
        <a:lstStyle/>
        <a:p>
          <a:endParaRPr lang="id-ID"/>
        </a:p>
      </dgm:t>
    </dgm:pt>
    <dgm:pt modelId="{D25E0E74-31FA-4454-B4FA-50DBBA88F3D3}" type="pres">
      <dgm:prSet presAssocID="{05FB266B-34C2-4616-A819-635765C7D2B9}" presName="connTx" presStyleLbl="parChTrans1D2" presStyleIdx="0" presStyleCnt="3"/>
      <dgm:spPr/>
      <dgm:t>
        <a:bodyPr/>
        <a:lstStyle/>
        <a:p>
          <a:endParaRPr lang="id-ID"/>
        </a:p>
      </dgm:t>
    </dgm:pt>
    <dgm:pt modelId="{9FD45797-B157-4B75-9DFC-4EB7B90F3AF0}" type="pres">
      <dgm:prSet presAssocID="{EFCC919C-F54A-4D1D-9921-BA9DFC41C228}" presName="root2" presStyleCnt="0"/>
      <dgm:spPr/>
    </dgm:pt>
    <dgm:pt modelId="{315B93DE-2276-43DF-9880-BDACE346D42B}" type="pres">
      <dgm:prSet presAssocID="{EFCC919C-F54A-4D1D-9921-BA9DFC41C228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3C385A21-A249-4BEF-9EA2-19B846BD9A80}" type="pres">
      <dgm:prSet presAssocID="{EFCC919C-F54A-4D1D-9921-BA9DFC41C228}" presName="level3hierChild" presStyleCnt="0"/>
      <dgm:spPr/>
    </dgm:pt>
    <dgm:pt modelId="{E7F2AC57-5FEA-430B-B24C-BC68CFFA3AA6}" type="pres">
      <dgm:prSet presAssocID="{51488326-DC8C-4EFD-8056-BE9EBE65538B}" presName="conn2-1" presStyleLbl="parChTrans1D2" presStyleIdx="1" presStyleCnt="3"/>
      <dgm:spPr/>
      <dgm:t>
        <a:bodyPr/>
        <a:lstStyle/>
        <a:p>
          <a:endParaRPr lang="id-ID"/>
        </a:p>
      </dgm:t>
    </dgm:pt>
    <dgm:pt modelId="{4D000807-7BC5-4245-BBCA-0EBD00FAC5DA}" type="pres">
      <dgm:prSet presAssocID="{51488326-DC8C-4EFD-8056-BE9EBE65538B}" presName="connTx" presStyleLbl="parChTrans1D2" presStyleIdx="1" presStyleCnt="3"/>
      <dgm:spPr/>
      <dgm:t>
        <a:bodyPr/>
        <a:lstStyle/>
        <a:p>
          <a:endParaRPr lang="id-ID"/>
        </a:p>
      </dgm:t>
    </dgm:pt>
    <dgm:pt modelId="{4A8D1C67-FD79-4953-B939-5D612133EE75}" type="pres">
      <dgm:prSet presAssocID="{F4CE0089-8F7D-4210-A295-10194175F5D4}" presName="root2" presStyleCnt="0"/>
      <dgm:spPr/>
    </dgm:pt>
    <dgm:pt modelId="{A127CE15-BE77-441D-AB22-B7630615CE3E}" type="pres">
      <dgm:prSet presAssocID="{F4CE0089-8F7D-4210-A295-10194175F5D4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01123525-995B-4FC3-8D4D-BB28024CAAC6}" type="pres">
      <dgm:prSet presAssocID="{F4CE0089-8F7D-4210-A295-10194175F5D4}" presName="level3hierChild" presStyleCnt="0"/>
      <dgm:spPr/>
    </dgm:pt>
    <dgm:pt modelId="{620770DF-CBC6-48FF-81EF-3FFF2956B4C4}" type="pres">
      <dgm:prSet presAssocID="{DB4A8735-1532-474F-B788-8EA4F2C74A33}" presName="conn2-1" presStyleLbl="parChTrans1D2" presStyleIdx="2" presStyleCnt="3"/>
      <dgm:spPr/>
      <dgm:t>
        <a:bodyPr/>
        <a:lstStyle/>
        <a:p>
          <a:endParaRPr lang="id-ID"/>
        </a:p>
      </dgm:t>
    </dgm:pt>
    <dgm:pt modelId="{E3D59E4B-DC97-42FD-A153-E9EA3AD86387}" type="pres">
      <dgm:prSet presAssocID="{DB4A8735-1532-474F-B788-8EA4F2C74A33}" presName="connTx" presStyleLbl="parChTrans1D2" presStyleIdx="2" presStyleCnt="3"/>
      <dgm:spPr/>
      <dgm:t>
        <a:bodyPr/>
        <a:lstStyle/>
        <a:p>
          <a:endParaRPr lang="id-ID"/>
        </a:p>
      </dgm:t>
    </dgm:pt>
    <dgm:pt modelId="{22A785E3-5DAF-42D8-9338-56C7AFAB6498}" type="pres">
      <dgm:prSet presAssocID="{FE6335AC-917C-4AB4-A389-49AB6EB7A123}" presName="root2" presStyleCnt="0"/>
      <dgm:spPr/>
    </dgm:pt>
    <dgm:pt modelId="{8CE920FE-3650-4D5A-A617-D730C507A585}" type="pres">
      <dgm:prSet presAssocID="{FE6335AC-917C-4AB4-A389-49AB6EB7A123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F7722AD-9939-4684-A758-941DA1323157}" type="pres">
      <dgm:prSet presAssocID="{FE6335AC-917C-4AB4-A389-49AB6EB7A123}" presName="level3hierChild" presStyleCnt="0"/>
      <dgm:spPr/>
    </dgm:pt>
    <dgm:pt modelId="{B77D969D-572F-4D5C-A6AE-C95631756FCE}" type="pres">
      <dgm:prSet presAssocID="{A531225A-DE51-4FF1-8DA0-F0E32E4C1332}" presName="conn2-1" presStyleLbl="parChTrans1D3" presStyleIdx="0" presStyleCnt="4"/>
      <dgm:spPr/>
      <dgm:t>
        <a:bodyPr/>
        <a:lstStyle/>
        <a:p>
          <a:endParaRPr lang="id-ID"/>
        </a:p>
      </dgm:t>
    </dgm:pt>
    <dgm:pt modelId="{6174FAE3-4882-497B-959E-21740126A9B1}" type="pres">
      <dgm:prSet presAssocID="{A531225A-DE51-4FF1-8DA0-F0E32E4C1332}" presName="connTx" presStyleLbl="parChTrans1D3" presStyleIdx="0" presStyleCnt="4"/>
      <dgm:spPr/>
      <dgm:t>
        <a:bodyPr/>
        <a:lstStyle/>
        <a:p>
          <a:endParaRPr lang="id-ID"/>
        </a:p>
      </dgm:t>
    </dgm:pt>
    <dgm:pt modelId="{DA13675C-1DEB-40BA-8D65-C95EA8D943E7}" type="pres">
      <dgm:prSet presAssocID="{CBDAA2F5-3C5B-44B0-BC52-022086583581}" presName="root2" presStyleCnt="0"/>
      <dgm:spPr/>
    </dgm:pt>
    <dgm:pt modelId="{6639C2DB-AAA0-47ED-850D-D0D9591BB100}" type="pres">
      <dgm:prSet presAssocID="{CBDAA2F5-3C5B-44B0-BC52-022086583581}" presName="LevelTwoTextNode" presStyleLbl="node3" presStyleIdx="0" presStyleCnt="4" custScaleX="14998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0B394449-7BC2-42D8-806A-6BE39E153F05}" type="pres">
      <dgm:prSet presAssocID="{CBDAA2F5-3C5B-44B0-BC52-022086583581}" presName="level3hierChild" presStyleCnt="0"/>
      <dgm:spPr/>
    </dgm:pt>
    <dgm:pt modelId="{5FF3AB01-AA44-42C3-8653-BDF655DB621F}" type="pres">
      <dgm:prSet presAssocID="{DD9EAED8-EFB8-48C9-8735-72D344E14997}" presName="conn2-1" presStyleLbl="parChTrans1D3" presStyleIdx="1" presStyleCnt="4"/>
      <dgm:spPr/>
      <dgm:t>
        <a:bodyPr/>
        <a:lstStyle/>
        <a:p>
          <a:endParaRPr lang="id-ID"/>
        </a:p>
      </dgm:t>
    </dgm:pt>
    <dgm:pt modelId="{48E1A54C-52F8-4D5B-B7FE-5C47B88D23F8}" type="pres">
      <dgm:prSet presAssocID="{DD9EAED8-EFB8-48C9-8735-72D344E14997}" presName="connTx" presStyleLbl="parChTrans1D3" presStyleIdx="1" presStyleCnt="4"/>
      <dgm:spPr/>
      <dgm:t>
        <a:bodyPr/>
        <a:lstStyle/>
        <a:p>
          <a:endParaRPr lang="id-ID"/>
        </a:p>
      </dgm:t>
    </dgm:pt>
    <dgm:pt modelId="{B0BE9804-A12A-4EEE-B55D-46D528C3B5A5}" type="pres">
      <dgm:prSet presAssocID="{5A2873B8-08FB-4189-8968-E252BE0B5695}" presName="root2" presStyleCnt="0"/>
      <dgm:spPr/>
    </dgm:pt>
    <dgm:pt modelId="{0D6C9F71-58E1-43A9-8A63-B0FA662E72A2}" type="pres">
      <dgm:prSet presAssocID="{5A2873B8-08FB-4189-8968-E252BE0B5695}" presName="LevelTwoTextNode" presStyleLbl="node3" presStyleIdx="1" presStyleCnt="4" custScaleX="146069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82C4DE99-A0D4-45A8-832C-45101029C5CE}" type="pres">
      <dgm:prSet presAssocID="{5A2873B8-08FB-4189-8968-E252BE0B5695}" presName="level3hierChild" presStyleCnt="0"/>
      <dgm:spPr/>
    </dgm:pt>
    <dgm:pt modelId="{CBF4538B-80CA-448B-B479-D015672AACA0}" type="pres">
      <dgm:prSet presAssocID="{3690D4BE-6EAA-4E36-8EA6-D629F599190A}" presName="conn2-1" presStyleLbl="parChTrans1D3" presStyleIdx="2" presStyleCnt="4"/>
      <dgm:spPr/>
      <dgm:t>
        <a:bodyPr/>
        <a:lstStyle/>
        <a:p>
          <a:endParaRPr lang="id-ID"/>
        </a:p>
      </dgm:t>
    </dgm:pt>
    <dgm:pt modelId="{45D86D26-F783-47F7-AA10-D45B378ECC38}" type="pres">
      <dgm:prSet presAssocID="{3690D4BE-6EAA-4E36-8EA6-D629F599190A}" presName="connTx" presStyleLbl="parChTrans1D3" presStyleIdx="2" presStyleCnt="4"/>
      <dgm:spPr/>
      <dgm:t>
        <a:bodyPr/>
        <a:lstStyle/>
        <a:p>
          <a:endParaRPr lang="id-ID"/>
        </a:p>
      </dgm:t>
    </dgm:pt>
    <dgm:pt modelId="{DA12C345-C124-42D1-A947-860A7805EF60}" type="pres">
      <dgm:prSet presAssocID="{5BAAB2EC-EF23-43E9-98EE-C0B9E748F1C7}" presName="root2" presStyleCnt="0"/>
      <dgm:spPr/>
    </dgm:pt>
    <dgm:pt modelId="{2171E104-11D4-4C4D-A0E0-FE2DF74D9078}" type="pres">
      <dgm:prSet presAssocID="{5BAAB2EC-EF23-43E9-98EE-C0B9E748F1C7}" presName="LevelTwoTextNode" presStyleLbl="node3" presStyleIdx="2" presStyleCnt="4" custScaleX="146069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689B05A4-039D-4375-90B1-9899202A7AA7}" type="pres">
      <dgm:prSet presAssocID="{5BAAB2EC-EF23-43E9-98EE-C0B9E748F1C7}" presName="level3hierChild" presStyleCnt="0"/>
      <dgm:spPr/>
    </dgm:pt>
    <dgm:pt modelId="{FE36F1FD-0146-48F4-BC21-8A1EE5B05F92}" type="pres">
      <dgm:prSet presAssocID="{D57428A3-77D3-4586-9CD3-A03E35612715}" presName="conn2-1" presStyleLbl="parChTrans1D3" presStyleIdx="3" presStyleCnt="4"/>
      <dgm:spPr/>
      <dgm:t>
        <a:bodyPr/>
        <a:lstStyle/>
        <a:p>
          <a:endParaRPr lang="id-ID"/>
        </a:p>
      </dgm:t>
    </dgm:pt>
    <dgm:pt modelId="{48097F4C-97DC-4474-A4F2-7E4011CD790A}" type="pres">
      <dgm:prSet presAssocID="{D57428A3-77D3-4586-9CD3-A03E35612715}" presName="connTx" presStyleLbl="parChTrans1D3" presStyleIdx="3" presStyleCnt="4"/>
      <dgm:spPr/>
      <dgm:t>
        <a:bodyPr/>
        <a:lstStyle/>
        <a:p>
          <a:endParaRPr lang="id-ID"/>
        </a:p>
      </dgm:t>
    </dgm:pt>
    <dgm:pt modelId="{96A5B6AC-78B2-48B7-8D67-A83BF71499F0}" type="pres">
      <dgm:prSet presAssocID="{65F1FAF4-D17A-4906-B4A3-44CEC77D6817}" presName="root2" presStyleCnt="0"/>
      <dgm:spPr/>
    </dgm:pt>
    <dgm:pt modelId="{6B9718F9-3FDA-4153-8884-FF1C7E6F17ED}" type="pres">
      <dgm:prSet presAssocID="{65F1FAF4-D17A-4906-B4A3-44CEC77D6817}" presName="LevelTwoTextNode" presStyleLbl="node3" presStyleIdx="3" presStyleCnt="4" custScaleX="14998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96A0D27-56FC-43D1-B775-825353C7BCA3}" type="pres">
      <dgm:prSet presAssocID="{65F1FAF4-D17A-4906-B4A3-44CEC77D6817}" presName="level3hierChild" presStyleCnt="0"/>
      <dgm:spPr/>
    </dgm:pt>
  </dgm:ptLst>
  <dgm:cxnLst>
    <dgm:cxn modelId="{B88F37F3-565F-4AFC-95FC-FEED4935E4E0}" type="presOf" srcId="{65F1FAF4-D17A-4906-B4A3-44CEC77D6817}" destId="{6B9718F9-3FDA-4153-8884-FF1C7E6F17ED}" srcOrd="0" destOrd="0" presId="urn:microsoft.com/office/officeart/2005/8/layout/hierarchy2"/>
    <dgm:cxn modelId="{28C1313E-6C74-4220-9602-336588658016}" srcId="{CB4810C0-6E47-4982-82CF-9376A3E1A1A5}" destId="{FE6335AC-917C-4AB4-A389-49AB6EB7A123}" srcOrd="2" destOrd="0" parTransId="{DB4A8735-1532-474F-B788-8EA4F2C74A33}" sibTransId="{6368A045-9DA3-4644-86F0-F13CEB2F4987}"/>
    <dgm:cxn modelId="{54CE9421-82C7-49B1-AC25-F27C7A03DA80}" srcId="{2ACF9D0C-4A23-4751-BDF9-C43C250E1DBC}" destId="{CB4810C0-6E47-4982-82CF-9376A3E1A1A5}" srcOrd="0" destOrd="0" parTransId="{3904BACB-6760-4CED-9048-DB4C42FB33F8}" sibTransId="{28E00D23-D890-4C97-9391-965C66EEC003}"/>
    <dgm:cxn modelId="{B4191EE7-0881-41AD-80B3-9C518D3483BB}" type="presOf" srcId="{DD9EAED8-EFB8-48C9-8735-72D344E14997}" destId="{5FF3AB01-AA44-42C3-8653-BDF655DB621F}" srcOrd="0" destOrd="0" presId="urn:microsoft.com/office/officeart/2005/8/layout/hierarchy2"/>
    <dgm:cxn modelId="{E95C29A2-4337-4E5A-81EC-6A472097CDB7}" type="presOf" srcId="{D57428A3-77D3-4586-9CD3-A03E35612715}" destId="{48097F4C-97DC-4474-A4F2-7E4011CD790A}" srcOrd="1" destOrd="0" presId="urn:microsoft.com/office/officeart/2005/8/layout/hierarchy2"/>
    <dgm:cxn modelId="{E5AF2DF8-1479-40A8-9172-3C0E1227939B}" type="presOf" srcId="{A531225A-DE51-4FF1-8DA0-F0E32E4C1332}" destId="{B77D969D-572F-4D5C-A6AE-C95631756FCE}" srcOrd="0" destOrd="0" presId="urn:microsoft.com/office/officeart/2005/8/layout/hierarchy2"/>
    <dgm:cxn modelId="{D6FD603D-E536-4F82-BFE7-CFA3E3830739}" type="presOf" srcId="{EFCC919C-F54A-4D1D-9921-BA9DFC41C228}" destId="{315B93DE-2276-43DF-9880-BDACE346D42B}" srcOrd="0" destOrd="0" presId="urn:microsoft.com/office/officeart/2005/8/layout/hierarchy2"/>
    <dgm:cxn modelId="{F35844C4-C085-4BF2-9EE4-29E86822216F}" type="presOf" srcId="{05FB266B-34C2-4616-A819-635765C7D2B9}" destId="{8CD6FF1D-19BA-43B2-9B34-C11839446C60}" srcOrd="0" destOrd="0" presId="urn:microsoft.com/office/officeart/2005/8/layout/hierarchy2"/>
    <dgm:cxn modelId="{D3BF3E8F-0B99-44C6-994B-F83149B787CB}" type="presOf" srcId="{CBDAA2F5-3C5B-44B0-BC52-022086583581}" destId="{6639C2DB-AAA0-47ED-850D-D0D9591BB100}" srcOrd="0" destOrd="0" presId="urn:microsoft.com/office/officeart/2005/8/layout/hierarchy2"/>
    <dgm:cxn modelId="{39232E54-8A1B-47AA-B435-CD0CA4AB69E9}" type="presOf" srcId="{A531225A-DE51-4FF1-8DA0-F0E32E4C1332}" destId="{6174FAE3-4882-497B-959E-21740126A9B1}" srcOrd="1" destOrd="0" presId="urn:microsoft.com/office/officeart/2005/8/layout/hierarchy2"/>
    <dgm:cxn modelId="{B123A766-175B-4B29-AA67-F3E8E0C18910}" type="presOf" srcId="{F4CE0089-8F7D-4210-A295-10194175F5D4}" destId="{A127CE15-BE77-441D-AB22-B7630615CE3E}" srcOrd="0" destOrd="0" presId="urn:microsoft.com/office/officeart/2005/8/layout/hierarchy2"/>
    <dgm:cxn modelId="{4AF951E1-9F8C-4FC6-9A79-8531BE2740F9}" type="presOf" srcId="{05FB266B-34C2-4616-A819-635765C7D2B9}" destId="{D25E0E74-31FA-4454-B4FA-50DBBA88F3D3}" srcOrd="1" destOrd="0" presId="urn:microsoft.com/office/officeart/2005/8/layout/hierarchy2"/>
    <dgm:cxn modelId="{90B238AF-6104-4FA3-9C57-C6D79A0C1D3D}" type="presOf" srcId="{5A2873B8-08FB-4189-8968-E252BE0B5695}" destId="{0D6C9F71-58E1-43A9-8A63-B0FA662E72A2}" srcOrd="0" destOrd="0" presId="urn:microsoft.com/office/officeart/2005/8/layout/hierarchy2"/>
    <dgm:cxn modelId="{924492D0-BF53-4D54-BDF6-5C80697A47D1}" srcId="{FE6335AC-917C-4AB4-A389-49AB6EB7A123}" destId="{CBDAA2F5-3C5B-44B0-BC52-022086583581}" srcOrd="0" destOrd="0" parTransId="{A531225A-DE51-4FF1-8DA0-F0E32E4C1332}" sibTransId="{DC703D3C-E101-4940-9D83-35AEE389C12B}"/>
    <dgm:cxn modelId="{0294B7C4-88CE-468D-B283-E2E9F5644779}" type="presOf" srcId="{3690D4BE-6EAA-4E36-8EA6-D629F599190A}" destId="{CBF4538B-80CA-448B-B479-D015672AACA0}" srcOrd="0" destOrd="0" presId="urn:microsoft.com/office/officeart/2005/8/layout/hierarchy2"/>
    <dgm:cxn modelId="{41924E11-58D3-4FE7-A0B7-528C9F076C45}" type="presOf" srcId="{2ACF9D0C-4A23-4751-BDF9-C43C250E1DBC}" destId="{8F5BBCAD-1981-4DA7-840A-6FA4E0E8D49F}" srcOrd="0" destOrd="0" presId="urn:microsoft.com/office/officeart/2005/8/layout/hierarchy2"/>
    <dgm:cxn modelId="{4585FEBC-625A-451F-BEC6-6734970480A6}" type="presOf" srcId="{3690D4BE-6EAA-4E36-8EA6-D629F599190A}" destId="{45D86D26-F783-47F7-AA10-D45B378ECC38}" srcOrd="1" destOrd="0" presId="urn:microsoft.com/office/officeart/2005/8/layout/hierarchy2"/>
    <dgm:cxn modelId="{1232D940-9CB9-49A9-B04B-457BBC548042}" srcId="{CB4810C0-6E47-4982-82CF-9376A3E1A1A5}" destId="{F4CE0089-8F7D-4210-A295-10194175F5D4}" srcOrd="1" destOrd="0" parTransId="{51488326-DC8C-4EFD-8056-BE9EBE65538B}" sibTransId="{BB13357C-88CC-4230-85A7-3A325AF6296C}"/>
    <dgm:cxn modelId="{525D3AC6-E9F4-44CB-A7C1-6FF074717D63}" type="presOf" srcId="{FE6335AC-917C-4AB4-A389-49AB6EB7A123}" destId="{8CE920FE-3650-4D5A-A617-D730C507A585}" srcOrd="0" destOrd="0" presId="urn:microsoft.com/office/officeart/2005/8/layout/hierarchy2"/>
    <dgm:cxn modelId="{FB947B0D-6371-44CE-A0DF-938737C45543}" srcId="{FE6335AC-917C-4AB4-A389-49AB6EB7A123}" destId="{5A2873B8-08FB-4189-8968-E252BE0B5695}" srcOrd="1" destOrd="0" parTransId="{DD9EAED8-EFB8-48C9-8735-72D344E14997}" sibTransId="{644CF206-2E04-40A9-8B8E-5976026EABA7}"/>
    <dgm:cxn modelId="{4A555172-E36C-49C1-A333-690AC80A4C3D}" type="presOf" srcId="{DB4A8735-1532-474F-B788-8EA4F2C74A33}" destId="{620770DF-CBC6-48FF-81EF-3FFF2956B4C4}" srcOrd="0" destOrd="0" presId="urn:microsoft.com/office/officeart/2005/8/layout/hierarchy2"/>
    <dgm:cxn modelId="{251B44A8-422C-4115-8B76-EFD60B0C608F}" type="presOf" srcId="{DD9EAED8-EFB8-48C9-8735-72D344E14997}" destId="{48E1A54C-52F8-4D5B-B7FE-5C47B88D23F8}" srcOrd="1" destOrd="0" presId="urn:microsoft.com/office/officeart/2005/8/layout/hierarchy2"/>
    <dgm:cxn modelId="{8F97E3FE-6111-48C8-AFF2-D2FF7DE3551C}" type="presOf" srcId="{D57428A3-77D3-4586-9CD3-A03E35612715}" destId="{FE36F1FD-0146-48F4-BC21-8A1EE5B05F92}" srcOrd="0" destOrd="0" presId="urn:microsoft.com/office/officeart/2005/8/layout/hierarchy2"/>
    <dgm:cxn modelId="{3B0777F7-11DD-4DDD-9778-FE7563104BCB}" type="presOf" srcId="{51488326-DC8C-4EFD-8056-BE9EBE65538B}" destId="{4D000807-7BC5-4245-BBCA-0EBD00FAC5DA}" srcOrd="1" destOrd="0" presId="urn:microsoft.com/office/officeart/2005/8/layout/hierarchy2"/>
    <dgm:cxn modelId="{628DE99A-956C-4AF9-B3F7-973D9E3303A2}" type="presOf" srcId="{51488326-DC8C-4EFD-8056-BE9EBE65538B}" destId="{E7F2AC57-5FEA-430B-B24C-BC68CFFA3AA6}" srcOrd="0" destOrd="0" presId="urn:microsoft.com/office/officeart/2005/8/layout/hierarchy2"/>
    <dgm:cxn modelId="{AB449AD1-3D90-4C62-90D9-70D40C288B19}" srcId="{FE6335AC-917C-4AB4-A389-49AB6EB7A123}" destId="{65F1FAF4-D17A-4906-B4A3-44CEC77D6817}" srcOrd="3" destOrd="0" parTransId="{D57428A3-77D3-4586-9CD3-A03E35612715}" sibTransId="{E6BC4B32-49B9-460B-9FAA-0D3FBB4EF58A}"/>
    <dgm:cxn modelId="{40CA79BF-B9BC-4E09-845D-EDFA1DB09B78}" type="presOf" srcId="{DB4A8735-1532-474F-B788-8EA4F2C74A33}" destId="{E3D59E4B-DC97-42FD-A153-E9EA3AD86387}" srcOrd="1" destOrd="0" presId="urn:microsoft.com/office/officeart/2005/8/layout/hierarchy2"/>
    <dgm:cxn modelId="{23681687-A7F6-4940-9098-78A02A7E3A8F}" type="presOf" srcId="{CB4810C0-6E47-4982-82CF-9376A3E1A1A5}" destId="{B71CB8DD-5FA1-4C36-AEAF-0A41F4E1F500}" srcOrd="0" destOrd="0" presId="urn:microsoft.com/office/officeart/2005/8/layout/hierarchy2"/>
    <dgm:cxn modelId="{9DB7B662-A59A-4000-8654-EBCF588447F1}" srcId="{CB4810C0-6E47-4982-82CF-9376A3E1A1A5}" destId="{EFCC919C-F54A-4D1D-9921-BA9DFC41C228}" srcOrd="0" destOrd="0" parTransId="{05FB266B-34C2-4616-A819-635765C7D2B9}" sibTransId="{71C295E6-EE00-48B1-94A9-D21B5B599C21}"/>
    <dgm:cxn modelId="{F1D12548-DF37-49BA-A093-3D625AA7B5D9}" type="presOf" srcId="{5BAAB2EC-EF23-43E9-98EE-C0B9E748F1C7}" destId="{2171E104-11D4-4C4D-A0E0-FE2DF74D9078}" srcOrd="0" destOrd="0" presId="urn:microsoft.com/office/officeart/2005/8/layout/hierarchy2"/>
    <dgm:cxn modelId="{098B6CFB-74EF-4BC4-9DAF-E7D9A3360595}" srcId="{FE6335AC-917C-4AB4-A389-49AB6EB7A123}" destId="{5BAAB2EC-EF23-43E9-98EE-C0B9E748F1C7}" srcOrd="2" destOrd="0" parTransId="{3690D4BE-6EAA-4E36-8EA6-D629F599190A}" sibTransId="{F4BBB443-59B6-4552-B7CD-B87A7D4ACB41}"/>
    <dgm:cxn modelId="{07ADACED-961B-4505-8ECA-CD297DD5CBED}" type="presParOf" srcId="{8F5BBCAD-1981-4DA7-840A-6FA4E0E8D49F}" destId="{0512EF30-4574-4DA1-974B-E3E6D8462DA2}" srcOrd="0" destOrd="0" presId="urn:microsoft.com/office/officeart/2005/8/layout/hierarchy2"/>
    <dgm:cxn modelId="{118516EE-EA5C-45BA-9B6F-4D78A90A7F74}" type="presParOf" srcId="{0512EF30-4574-4DA1-974B-E3E6D8462DA2}" destId="{B71CB8DD-5FA1-4C36-AEAF-0A41F4E1F500}" srcOrd="0" destOrd="0" presId="urn:microsoft.com/office/officeart/2005/8/layout/hierarchy2"/>
    <dgm:cxn modelId="{702C9C61-0EEE-48B3-873E-2C6E86EF03FD}" type="presParOf" srcId="{0512EF30-4574-4DA1-974B-E3E6D8462DA2}" destId="{969B85AE-0CC1-499D-B449-978B1955C8EA}" srcOrd="1" destOrd="0" presId="urn:microsoft.com/office/officeart/2005/8/layout/hierarchy2"/>
    <dgm:cxn modelId="{5529BF2D-89D4-49C1-95A2-186B6D61114E}" type="presParOf" srcId="{969B85AE-0CC1-499D-B449-978B1955C8EA}" destId="{8CD6FF1D-19BA-43B2-9B34-C11839446C60}" srcOrd="0" destOrd="0" presId="urn:microsoft.com/office/officeart/2005/8/layout/hierarchy2"/>
    <dgm:cxn modelId="{1F878E40-8BD5-4E7F-B8C2-BE7A9170EA91}" type="presParOf" srcId="{8CD6FF1D-19BA-43B2-9B34-C11839446C60}" destId="{D25E0E74-31FA-4454-B4FA-50DBBA88F3D3}" srcOrd="0" destOrd="0" presId="urn:microsoft.com/office/officeart/2005/8/layout/hierarchy2"/>
    <dgm:cxn modelId="{C03EE503-0D58-49E1-9EF1-2ABEE4977466}" type="presParOf" srcId="{969B85AE-0CC1-499D-B449-978B1955C8EA}" destId="{9FD45797-B157-4B75-9DFC-4EB7B90F3AF0}" srcOrd="1" destOrd="0" presId="urn:microsoft.com/office/officeart/2005/8/layout/hierarchy2"/>
    <dgm:cxn modelId="{B00DC0EC-A328-4216-AE04-900BC0009E3A}" type="presParOf" srcId="{9FD45797-B157-4B75-9DFC-4EB7B90F3AF0}" destId="{315B93DE-2276-43DF-9880-BDACE346D42B}" srcOrd="0" destOrd="0" presId="urn:microsoft.com/office/officeart/2005/8/layout/hierarchy2"/>
    <dgm:cxn modelId="{0A191FD5-484D-45DE-89DF-51ECB98A6B01}" type="presParOf" srcId="{9FD45797-B157-4B75-9DFC-4EB7B90F3AF0}" destId="{3C385A21-A249-4BEF-9EA2-19B846BD9A80}" srcOrd="1" destOrd="0" presId="urn:microsoft.com/office/officeart/2005/8/layout/hierarchy2"/>
    <dgm:cxn modelId="{47445378-2CBB-45DD-B970-7B62B4A86761}" type="presParOf" srcId="{969B85AE-0CC1-499D-B449-978B1955C8EA}" destId="{E7F2AC57-5FEA-430B-B24C-BC68CFFA3AA6}" srcOrd="2" destOrd="0" presId="urn:microsoft.com/office/officeart/2005/8/layout/hierarchy2"/>
    <dgm:cxn modelId="{8843E5C0-35BE-4BCB-9D28-60A2AB8E82EE}" type="presParOf" srcId="{E7F2AC57-5FEA-430B-B24C-BC68CFFA3AA6}" destId="{4D000807-7BC5-4245-BBCA-0EBD00FAC5DA}" srcOrd="0" destOrd="0" presId="urn:microsoft.com/office/officeart/2005/8/layout/hierarchy2"/>
    <dgm:cxn modelId="{E9B8823F-7D98-420D-8928-26F77870C91C}" type="presParOf" srcId="{969B85AE-0CC1-499D-B449-978B1955C8EA}" destId="{4A8D1C67-FD79-4953-B939-5D612133EE75}" srcOrd="3" destOrd="0" presId="urn:microsoft.com/office/officeart/2005/8/layout/hierarchy2"/>
    <dgm:cxn modelId="{19806C38-C5B3-44A2-913D-98AA8C575BA7}" type="presParOf" srcId="{4A8D1C67-FD79-4953-B939-5D612133EE75}" destId="{A127CE15-BE77-441D-AB22-B7630615CE3E}" srcOrd="0" destOrd="0" presId="urn:microsoft.com/office/officeart/2005/8/layout/hierarchy2"/>
    <dgm:cxn modelId="{5CD02A86-A6AC-4DD9-95CF-E906D55076AB}" type="presParOf" srcId="{4A8D1C67-FD79-4953-B939-5D612133EE75}" destId="{01123525-995B-4FC3-8D4D-BB28024CAAC6}" srcOrd="1" destOrd="0" presId="urn:microsoft.com/office/officeart/2005/8/layout/hierarchy2"/>
    <dgm:cxn modelId="{2B77A62C-ECE9-493E-92B5-DF25E8725016}" type="presParOf" srcId="{969B85AE-0CC1-499D-B449-978B1955C8EA}" destId="{620770DF-CBC6-48FF-81EF-3FFF2956B4C4}" srcOrd="4" destOrd="0" presId="urn:microsoft.com/office/officeart/2005/8/layout/hierarchy2"/>
    <dgm:cxn modelId="{2C1F447D-6907-47C3-842D-8E16FF9A6A0F}" type="presParOf" srcId="{620770DF-CBC6-48FF-81EF-3FFF2956B4C4}" destId="{E3D59E4B-DC97-42FD-A153-E9EA3AD86387}" srcOrd="0" destOrd="0" presId="urn:microsoft.com/office/officeart/2005/8/layout/hierarchy2"/>
    <dgm:cxn modelId="{1BDE8F3A-6EFF-4FF0-9776-8392D8D75830}" type="presParOf" srcId="{969B85AE-0CC1-499D-B449-978B1955C8EA}" destId="{22A785E3-5DAF-42D8-9338-56C7AFAB6498}" srcOrd="5" destOrd="0" presId="urn:microsoft.com/office/officeart/2005/8/layout/hierarchy2"/>
    <dgm:cxn modelId="{5BAD0267-A5C4-40B3-9E1E-FEC82597EA78}" type="presParOf" srcId="{22A785E3-5DAF-42D8-9338-56C7AFAB6498}" destId="{8CE920FE-3650-4D5A-A617-D730C507A585}" srcOrd="0" destOrd="0" presId="urn:microsoft.com/office/officeart/2005/8/layout/hierarchy2"/>
    <dgm:cxn modelId="{39819D08-C1DD-42EA-8845-67A1162363E1}" type="presParOf" srcId="{22A785E3-5DAF-42D8-9338-56C7AFAB6498}" destId="{7F7722AD-9939-4684-A758-941DA1323157}" srcOrd="1" destOrd="0" presId="urn:microsoft.com/office/officeart/2005/8/layout/hierarchy2"/>
    <dgm:cxn modelId="{96490806-67FE-4547-9813-43269B80B827}" type="presParOf" srcId="{7F7722AD-9939-4684-A758-941DA1323157}" destId="{B77D969D-572F-4D5C-A6AE-C95631756FCE}" srcOrd="0" destOrd="0" presId="urn:microsoft.com/office/officeart/2005/8/layout/hierarchy2"/>
    <dgm:cxn modelId="{732EB659-DD1E-41AA-9748-5D965EDA4857}" type="presParOf" srcId="{B77D969D-572F-4D5C-A6AE-C95631756FCE}" destId="{6174FAE3-4882-497B-959E-21740126A9B1}" srcOrd="0" destOrd="0" presId="urn:microsoft.com/office/officeart/2005/8/layout/hierarchy2"/>
    <dgm:cxn modelId="{76EDEC7F-338A-4375-A1B0-C09ECE380F12}" type="presParOf" srcId="{7F7722AD-9939-4684-A758-941DA1323157}" destId="{DA13675C-1DEB-40BA-8D65-C95EA8D943E7}" srcOrd="1" destOrd="0" presId="urn:microsoft.com/office/officeart/2005/8/layout/hierarchy2"/>
    <dgm:cxn modelId="{BCDC3445-B2AE-40CB-94A1-E9D4CADE1EC3}" type="presParOf" srcId="{DA13675C-1DEB-40BA-8D65-C95EA8D943E7}" destId="{6639C2DB-AAA0-47ED-850D-D0D9591BB100}" srcOrd="0" destOrd="0" presId="urn:microsoft.com/office/officeart/2005/8/layout/hierarchy2"/>
    <dgm:cxn modelId="{91E44E55-7CD5-42B2-A316-DAFEE68501EE}" type="presParOf" srcId="{DA13675C-1DEB-40BA-8D65-C95EA8D943E7}" destId="{0B394449-7BC2-42D8-806A-6BE39E153F05}" srcOrd="1" destOrd="0" presId="urn:microsoft.com/office/officeart/2005/8/layout/hierarchy2"/>
    <dgm:cxn modelId="{E14A2D74-77B6-4084-B387-838FD545C13E}" type="presParOf" srcId="{7F7722AD-9939-4684-A758-941DA1323157}" destId="{5FF3AB01-AA44-42C3-8653-BDF655DB621F}" srcOrd="2" destOrd="0" presId="urn:microsoft.com/office/officeart/2005/8/layout/hierarchy2"/>
    <dgm:cxn modelId="{5E13EB85-636B-426C-A691-F5DA6C861A7A}" type="presParOf" srcId="{5FF3AB01-AA44-42C3-8653-BDF655DB621F}" destId="{48E1A54C-52F8-4D5B-B7FE-5C47B88D23F8}" srcOrd="0" destOrd="0" presId="urn:microsoft.com/office/officeart/2005/8/layout/hierarchy2"/>
    <dgm:cxn modelId="{EBFCEF1B-E9FD-4DA6-99BC-82AC914B244A}" type="presParOf" srcId="{7F7722AD-9939-4684-A758-941DA1323157}" destId="{B0BE9804-A12A-4EEE-B55D-46D528C3B5A5}" srcOrd="3" destOrd="0" presId="urn:microsoft.com/office/officeart/2005/8/layout/hierarchy2"/>
    <dgm:cxn modelId="{D55E56BD-6DC7-4288-886F-DE57AB733EEB}" type="presParOf" srcId="{B0BE9804-A12A-4EEE-B55D-46D528C3B5A5}" destId="{0D6C9F71-58E1-43A9-8A63-B0FA662E72A2}" srcOrd="0" destOrd="0" presId="urn:microsoft.com/office/officeart/2005/8/layout/hierarchy2"/>
    <dgm:cxn modelId="{9B1CA5A9-123F-4319-85BE-83A0F1338D4C}" type="presParOf" srcId="{B0BE9804-A12A-4EEE-B55D-46D528C3B5A5}" destId="{82C4DE99-A0D4-45A8-832C-45101029C5CE}" srcOrd="1" destOrd="0" presId="urn:microsoft.com/office/officeart/2005/8/layout/hierarchy2"/>
    <dgm:cxn modelId="{862448B4-4914-47C8-8071-2BA9C2C52CEC}" type="presParOf" srcId="{7F7722AD-9939-4684-A758-941DA1323157}" destId="{CBF4538B-80CA-448B-B479-D015672AACA0}" srcOrd="4" destOrd="0" presId="urn:microsoft.com/office/officeart/2005/8/layout/hierarchy2"/>
    <dgm:cxn modelId="{5DFD3E4B-AED0-45B7-AD8A-4BDD0FE4FF71}" type="presParOf" srcId="{CBF4538B-80CA-448B-B479-D015672AACA0}" destId="{45D86D26-F783-47F7-AA10-D45B378ECC38}" srcOrd="0" destOrd="0" presId="urn:microsoft.com/office/officeart/2005/8/layout/hierarchy2"/>
    <dgm:cxn modelId="{508C01B3-3826-4A8F-9158-6777F610A260}" type="presParOf" srcId="{7F7722AD-9939-4684-A758-941DA1323157}" destId="{DA12C345-C124-42D1-A947-860A7805EF60}" srcOrd="5" destOrd="0" presId="urn:microsoft.com/office/officeart/2005/8/layout/hierarchy2"/>
    <dgm:cxn modelId="{DB59FA59-30A8-4FF7-9310-F73741BF5709}" type="presParOf" srcId="{DA12C345-C124-42D1-A947-860A7805EF60}" destId="{2171E104-11D4-4C4D-A0E0-FE2DF74D9078}" srcOrd="0" destOrd="0" presId="urn:microsoft.com/office/officeart/2005/8/layout/hierarchy2"/>
    <dgm:cxn modelId="{9505F29D-9C16-4E3C-AD7E-146FEB6020F2}" type="presParOf" srcId="{DA12C345-C124-42D1-A947-860A7805EF60}" destId="{689B05A4-039D-4375-90B1-9899202A7AA7}" srcOrd="1" destOrd="0" presId="urn:microsoft.com/office/officeart/2005/8/layout/hierarchy2"/>
    <dgm:cxn modelId="{6CAFA0BD-F889-48CD-99A6-184DE45B093B}" type="presParOf" srcId="{7F7722AD-9939-4684-A758-941DA1323157}" destId="{FE36F1FD-0146-48F4-BC21-8A1EE5B05F92}" srcOrd="6" destOrd="0" presId="urn:microsoft.com/office/officeart/2005/8/layout/hierarchy2"/>
    <dgm:cxn modelId="{C08DA009-3EF6-46B6-83F7-289BBBBA4383}" type="presParOf" srcId="{FE36F1FD-0146-48F4-BC21-8A1EE5B05F92}" destId="{48097F4C-97DC-4474-A4F2-7E4011CD790A}" srcOrd="0" destOrd="0" presId="urn:microsoft.com/office/officeart/2005/8/layout/hierarchy2"/>
    <dgm:cxn modelId="{28E54BA0-7C98-4904-81CB-2F4EBF1B623E}" type="presParOf" srcId="{7F7722AD-9939-4684-A758-941DA1323157}" destId="{96A5B6AC-78B2-48B7-8D67-A83BF71499F0}" srcOrd="7" destOrd="0" presId="urn:microsoft.com/office/officeart/2005/8/layout/hierarchy2"/>
    <dgm:cxn modelId="{3CB09B75-B1AF-46DC-84B6-09FC6F0BB4C2}" type="presParOf" srcId="{96A5B6AC-78B2-48B7-8D67-A83BF71499F0}" destId="{6B9718F9-3FDA-4153-8884-FF1C7E6F17ED}" srcOrd="0" destOrd="0" presId="urn:microsoft.com/office/officeart/2005/8/layout/hierarchy2"/>
    <dgm:cxn modelId="{994F51ED-0DB7-4D8F-AC9C-FD4019BA6B9B}" type="presParOf" srcId="{96A5B6AC-78B2-48B7-8D67-A83BF71499F0}" destId="{B96A0D27-56FC-43D1-B775-825353C7BCA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6D4C89-8F35-4512-AD47-8BD282B20854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2AA88D95-D126-47E5-9C04-32C13309955E}">
      <dgm:prSet phldrT="[Text]"/>
      <dgm:spPr/>
      <dgm:t>
        <a:bodyPr/>
        <a:lstStyle/>
        <a:p>
          <a:r>
            <a:rPr lang="id-ID" dirty="0" smtClean="0"/>
            <a:t>Diagram/ Grafik</a:t>
          </a:r>
          <a:endParaRPr lang="id-ID" dirty="0"/>
        </a:p>
      </dgm:t>
    </dgm:pt>
    <dgm:pt modelId="{D45D68FB-94D0-4EA8-B52C-632720852570}" type="parTrans" cxnId="{BB56D6CC-54B4-45AD-95DE-E9CF2297A281}">
      <dgm:prSet/>
      <dgm:spPr/>
      <dgm:t>
        <a:bodyPr/>
        <a:lstStyle/>
        <a:p>
          <a:endParaRPr lang="id-ID"/>
        </a:p>
      </dgm:t>
    </dgm:pt>
    <dgm:pt modelId="{14A899C8-8663-46F0-93BD-E5879105A125}" type="sibTrans" cxnId="{BB56D6CC-54B4-45AD-95DE-E9CF2297A281}">
      <dgm:prSet/>
      <dgm:spPr/>
      <dgm:t>
        <a:bodyPr/>
        <a:lstStyle/>
        <a:p>
          <a:endParaRPr lang="id-ID"/>
        </a:p>
      </dgm:t>
    </dgm:pt>
    <dgm:pt modelId="{79B472B9-9513-48B6-8235-65A7BF09E6BF}">
      <dgm:prSet phldrT="[Text]"/>
      <dgm:spPr/>
      <dgm:t>
        <a:bodyPr/>
        <a:lstStyle/>
        <a:p>
          <a:r>
            <a:rPr lang="id-ID" dirty="0" smtClean="0"/>
            <a:t>Diagram Batang-Daun</a:t>
          </a:r>
          <a:endParaRPr lang="id-ID" dirty="0"/>
        </a:p>
      </dgm:t>
    </dgm:pt>
    <dgm:pt modelId="{C00A2CB5-CF65-41F5-A720-28E12F6235D2}" type="parTrans" cxnId="{2F0CCC5E-583F-45F5-84C0-80FCA974EB94}">
      <dgm:prSet/>
      <dgm:spPr/>
      <dgm:t>
        <a:bodyPr/>
        <a:lstStyle/>
        <a:p>
          <a:endParaRPr lang="id-ID"/>
        </a:p>
      </dgm:t>
    </dgm:pt>
    <dgm:pt modelId="{C1C2688F-E4E6-4691-9206-654CB1E85880}" type="sibTrans" cxnId="{2F0CCC5E-583F-45F5-84C0-80FCA974EB94}">
      <dgm:prSet/>
      <dgm:spPr/>
      <dgm:t>
        <a:bodyPr/>
        <a:lstStyle/>
        <a:p>
          <a:endParaRPr lang="id-ID"/>
        </a:p>
      </dgm:t>
    </dgm:pt>
    <dgm:pt modelId="{4CE1B79E-80DD-466D-B16D-0685531AC17C}">
      <dgm:prSet phldrT="[Text]"/>
      <dgm:spPr/>
      <dgm:t>
        <a:bodyPr/>
        <a:lstStyle/>
        <a:p>
          <a:r>
            <a:rPr lang="id-ID" dirty="0" smtClean="0"/>
            <a:t>Diagram Batang</a:t>
          </a:r>
          <a:endParaRPr lang="id-ID" dirty="0"/>
        </a:p>
      </dgm:t>
    </dgm:pt>
    <dgm:pt modelId="{0FE7A266-F461-4B27-912C-9466F519F523}" type="parTrans" cxnId="{FEABC04F-7C4E-42DA-96C2-AE216F838FF5}">
      <dgm:prSet/>
      <dgm:spPr/>
      <dgm:t>
        <a:bodyPr/>
        <a:lstStyle/>
        <a:p>
          <a:endParaRPr lang="id-ID"/>
        </a:p>
      </dgm:t>
    </dgm:pt>
    <dgm:pt modelId="{824E9EE4-3B11-4E71-8545-439BEE825346}" type="sibTrans" cxnId="{FEABC04F-7C4E-42DA-96C2-AE216F838FF5}">
      <dgm:prSet/>
      <dgm:spPr/>
      <dgm:t>
        <a:bodyPr/>
        <a:lstStyle/>
        <a:p>
          <a:endParaRPr lang="id-ID"/>
        </a:p>
      </dgm:t>
    </dgm:pt>
    <dgm:pt modelId="{1E813A9C-999F-4A70-8B56-D59F5FED0EA6}">
      <dgm:prSet phldrT="[Text]"/>
      <dgm:spPr/>
      <dgm:t>
        <a:bodyPr/>
        <a:lstStyle/>
        <a:p>
          <a:r>
            <a:rPr lang="id-ID" dirty="0" smtClean="0"/>
            <a:t>Diagram Garis</a:t>
          </a:r>
          <a:endParaRPr lang="id-ID" dirty="0"/>
        </a:p>
      </dgm:t>
    </dgm:pt>
    <dgm:pt modelId="{589C439A-FB99-4EAF-A18D-4DF4D1376D58}" type="parTrans" cxnId="{E0AECE55-A202-4A4E-960B-A992BF8CB0D6}">
      <dgm:prSet/>
      <dgm:spPr/>
      <dgm:t>
        <a:bodyPr/>
        <a:lstStyle/>
        <a:p>
          <a:endParaRPr lang="id-ID"/>
        </a:p>
      </dgm:t>
    </dgm:pt>
    <dgm:pt modelId="{5CC0BFF7-82F5-4C97-B469-304962B0B54D}" type="sibTrans" cxnId="{E0AECE55-A202-4A4E-960B-A992BF8CB0D6}">
      <dgm:prSet/>
      <dgm:spPr/>
      <dgm:t>
        <a:bodyPr/>
        <a:lstStyle/>
        <a:p>
          <a:endParaRPr lang="id-ID"/>
        </a:p>
      </dgm:t>
    </dgm:pt>
    <dgm:pt modelId="{975B5747-FBB3-41A8-8322-27C5B4C12B71}">
      <dgm:prSet phldrT="[Text]"/>
      <dgm:spPr/>
      <dgm:t>
        <a:bodyPr/>
        <a:lstStyle/>
        <a:p>
          <a:r>
            <a:rPr lang="id-ID" dirty="0" smtClean="0"/>
            <a:t>Diagram Lingkaran</a:t>
          </a:r>
          <a:endParaRPr lang="id-ID" dirty="0"/>
        </a:p>
      </dgm:t>
    </dgm:pt>
    <dgm:pt modelId="{B5AE8EFA-F787-4B21-BE4A-E54E8442758B}" type="parTrans" cxnId="{A5E18108-F134-4964-8F84-6793A7C72672}">
      <dgm:prSet/>
      <dgm:spPr/>
      <dgm:t>
        <a:bodyPr/>
        <a:lstStyle/>
        <a:p>
          <a:endParaRPr lang="id-ID"/>
        </a:p>
      </dgm:t>
    </dgm:pt>
    <dgm:pt modelId="{022E95EB-E7A1-48C1-BAE8-E5E51B0BE2E9}" type="sibTrans" cxnId="{A5E18108-F134-4964-8F84-6793A7C72672}">
      <dgm:prSet/>
      <dgm:spPr/>
      <dgm:t>
        <a:bodyPr/>
        <a:lstStyle/>
        <a:p>
          <a:endParaRPr lang="id-ID"/>
        </a:p>
      </dgm:t>
    </dgm:pt>
    <dgm:pt modelId="{7218CCAD-DF7F-4B34-BA76-B9EA1E65338E}">
      <dgm:prSet phldrT="[Text]"/>
      <dgm:spPr>
        <a:solidFill>
          <a:srgbClr val="00B050"/>
        </a:solidFill>
      </dgm:spPr>
      <dgm:t>
        <a:bodyPr/>
        <a:lstStyle/>
        <a:p>
          <a:r>
            <a:rPr lang="id-ID" dirty="0" smtClean="0"/>
            <a:t>Histogram &amp; Poligon Frekuensi</a:t>
          </a:r>
          <a:endParaRPr lang="id-ID" dirty="0"/>
        </a:p>
      </dgm:t>
    </dgm:pt>
    <dgm:pt modelId="{BCC8B844-C791-46C9-B54F-A382A136F618}" type="parTrans" cxnId="{6689BEF5-05BF-4D8B-BBBC-7DD0094278CB}">
      <dgm:prSet/>
      <dgm:spPr/>
      <dgm:t>
        <a:bodyPr/>
        <a:lstStyle/>
        <a:p>
          <a:endParaRPr lang="id-ID"/>
        </a:p>
      </dgm:t>
    </dgm:pt>
    <dgm:pt modelId="{3EDDE6FD-0B9E-4CD0-AEC4-D5C4B9C32C93}" type="sibTrans" cxnId="{6689BEF5-05BF-4D8B-BBBC-7DD0094278CB}">
      <dgm:prSet/>
      <dgm:spPr/>
      <dgm:t>
        <a:bodyPr/>
        <a:lstStyle/>
        <a:p>
          <a:endParaRPr lang="id-ID"/>
        </a:p>
      </dgm:t>
    </dgm:pt>
    <dgm:pt modelId="{9A1B189D-AFE9-4942-9EB6-186D903A7491}">
      <dgm:prSet phldrT="[Text]"/>
      <dgm:spPr>
        <a:solidFill>
          <a:srgbClr val="00B050"/>
        </a:solidFill>
      </dgm:spPr>
      <dgm:t>
        <a:bodyPr/>
        <a:lstStyle/>
        <a:p>
          <a:r>
            <a:rPr lang="id-ID" dirty="0" smtClean="0"/>
            <a:t>Ogive</a:t>
          </a:r>
          <a:endParaRPr lang="id-ID" dirty="0"/>
        </a:p>
      </dgm:t>
    </dgm:pt>
    <dgm:pt modelId="{E60F5352-A9F1-4150-BE08-23A12949CB67}" type="parTrans" cxnId="{0210E2E7-F84E-4703-8722-C0BCED89FEFE}">
      <dgm:prSet/>
      <dgm:spPr/>
      <dgm:t>
        <a:bodyPr/>
        <a:lstStyle/>
        <a:p>
          <a:endParaRPr lang="id-ID"/>
        </a:p>
      </dgm:t>
    </dgm:pt>
    <dgm:pt modelId="{3C2431E5-0620-466C-B527-816AEFA42B1A}" type="sibTrans" cxnId="{0210E2E7-F84E-4703-8722-C0BCED89FEFE}">
      <dgm:prSet/>
      <dgm:spPr/>
      <dgm:t>
        <a:bodyPr/>
        <a:lstStyle/>
        <a:p>
          <a:endParaRPr lang="id-ID"/>
        </a:p>
      </dgm:t>
    </dgm:pt>
    <dgm:pt modelId="{30ADBD5C-851F-449A-BC96-456F00CD6B49}" type="pres">
      <dgm:prSet presAssocID="{EB6D4C89-8F35-4512-AD47-8BD282B2085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C7391A81-BF77-4ED3-9795-8A62A4D24809}" type="pres">
      <dgm:prSet presAssocID="{2AA88D95-D126-47E5-9C04-32C13309955E}" presName="root1" presStyleCnt="0"/>
      <dgm:spPr/>
    </dgm:pt>
    <dgm:pt modelId="{58F05129-65C3-4D22-ADD9-A4BC108A7359}" type="pres">
      <dgm:prSet presAssocID="{2AA88D95-D126-47E5-9C04-32C13309955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E21CAB03-6AE0-416F-9F5A-93957B2316E2}" type="pres">
      <dgm:prSet presAssocID="{2AA88D95-D126-47E5-9C04-32C13309955E}" presName="level2hierChild" presStyleCnt="0"/>
      <dgm:spPr/>
    </dgm:pt>
    <dgm:pt modelId="{3D161A08-D39D-4607-8CD6-D07ADB66B2FE}" type="pres">
      <dgm:prSet presAssocID="{C00A2CB5-CF65-41F5-A720-28E12F6235D2}" presName="conn2-1" presStyleLbl="parChTrans1D2" presStyleIdx="0" presStyleCnt="6"/>
      <dgm:spPr/>
      <dgm:t>
        <a:bodyPr/>
        <a:lstStyle/>
        <a:p>
          <a:endParaRPr lang="id-ID"/>
        </a:p>
      </dgm:t>
    </dgm:pt>
    <dgm:pt modelId="{D2131E63-9FF5-4F79-8A0B-7D33D5237890}" type="pres">
      <dgm:prSet presAssocID="{C00A2CB5-CF65-41F5-A720-28E12F6235D2}" presName="connTx" presStyleLbl="parChTrans1D2" presStyleIdx="0" presStyleCnt="6"/>
      <dgm:spPr/>
      <dgm:t>
        <a:bodyPr/>
        <a:lstStyle/>
        <a:p>
          <a:endParaRPr lang="id-ID"/>
        </a:p>
      </dgm:t>
    </dgm:pt>
    <dgm:pt modelId="{22CFDCF2-AFBE-4017-A7B5-819E7CE50D35}" type="pres">
      <dgm:prSet presAssocID="{79B472B9-9513-48B6-8235-65A7BF09E6BF}" presName="root2" presStyleCnt="0"/>
      <dgm:spPr/>
    </dgm:pt>
    <dgm:pt modelId="{5D8E26D0-029E-4DDB-80DF-F2F8C7E0838D}" type="pres">
      <dgm:prSet presAssocID="{79B472B9-9513-48B6-8235-65A7BF09E6BF}" presName="LevelTwoTextNode" presStyleLbl="node2" presStyleIdx="0" presStyleCnt="6" custScaleX="126139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C17DD6A-77D2-46C8-835D-3108AA18014E}" type="pres">
      <dgm:prSet presAssocID="{79B472B9-9513-48B6-8235-65A7BF09E6BF}" presName="level3hierChild" presStyleCnt="0"/>
      <dgm:spPr/>
    </dgm:pt>
    <dgm:pt modelId="{CDBE88F5-71BE-4E73-81A7-D87EB6CEC415}" type="pres">
      <dgm:prSet presAssocID="{0FE7A266-F461-4B27-912C-9466F519F523}" presName="conn2-1" presStyleLbl="parChTrans1D2" presStyleIdx="1" presStyleCnt="6"/>
      <dgm:spPr/>
      <dgm:t>
        <a:bodyPr/>
        <a:lstStyle/>
        <a:p>
          <a:endParaRPr lang="id-ID"/>
        </a:p>
      </dgm:t>
    </dgm:pt>
    <dgm:pt modelId="{BF7B4C66-B368-48B8-A678-1CAEA3CEC998}" type="pres">
      <dgm:prSet presAssocID="{0FE7A266-F461-4B27-912C-9466F519F523}" presName="connTx" presStyleLbl="parChTrans1D2" presStyleIdx="1" presStyleCnt="6"/>
      <dgm:spPr/>
      <dgm:t>
        <a:bodyPr/>
        <a:lstStyle/>
        <a:p>
          <a:endParaRPr lang="id-ID"/>
        </a:p>
      </dgm:t>
    </dgm:pt>
    <dgm:pt modelId="{1621A988-995D-4BBA-B6AE-5F5804291832}" type="pres">
      <dgm:prSet presAssocID="{4CE1B79E-80DD-466D-B16D-0685531AC17C}" presName="root2" presStyleCnt="0"/>
      <dgm:spPr/>
    </dgm:pt>
    <dgm:pt modelId="{BBF9214D-5193-4C56-B33E-C2098E8962E5}" type="pres">
      <dgm:prSet presAssocID="{4CE1B79E-80DD-466D-B16D-0685531AC17C}" presName="LevelTwoTextNode" presStyleLbl="node2" presStyleIdx="1" presStyleCnt="6" custScaleX="127036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CEEA507D-EE07-4F29-9708-26097F33C4A0}" type="pres">
      <dgm:prSet presAssocID="{4CE1B79E-80DD-466D-B16D-0685531AC17C}" presName="level3hierChild" presStyleCnt="0"/>
      <dgm:spPr/>
    </dgm:pt>
    <dgm:pt modelId="{F81354AF-24E7-4658-993C-912C989D8C42}" type="pres">
      <dgm:prSet presAssocID="{589C439A-FB99-4EAF-A18D-4DF4D1376D58}" presName="conn2-1" presStyleLbl="parChTrans1D2" presStyleIdx="2" presStyleCnt="6"/>
      <dgm:spPr/>
      <dgm:t>
        <a:bodyPr/>
        <a:lstStyle/>
        <a:p>
          <a:endParaRPr lang="id-ID"/>
        </a:p>
      </dgm:t>
    </dgm:pt>
    <dgm:pt modelId="{DEF96105-21B3-4BF0-905E-9FF7D17BB9FF}" type="pres">
      <dgm:prSet presAssocID="{589C439A-FB99-4EAF-A18D-4DF4D1376D58}" presName="connTx" presStyleLbl="parChTrans1D2" presStyleIdx="2" presStyleCnt="6"/>
      <dgm:spPr/>
      <dgm:t>
        <a:bodyPr/>
        <a:lstStyle/>
        <a:p>
          <a:endParaRPr lang="id-ID"/>
        </a:p>
      </dgm:t>
    </dgm:pt>
    <dgm:pt modelId="{F2F0AC4D-9DBD-46B2-9941-482C655FA6F4}" type="pres">
      <dgm:prSet presAssocID="{1E813A9C-999F-4A70-8B56-D59F5FED0EA6}" presName="root2" presStyleCnt="0"/>
      <dgm:spPr/>
    </dgm:pt>
    <dgm:pt modelId="{D3351CE8-B7BA-4B08-ACE6-D1425DA5F582}" type="pres">
      <dgm:prSet presAssocID="{1E813A9C-999F-4A70-8B56-D59F5FED0EA6}" presName="LevelTwoTextNode" presStyleLbl="node2" presStyleIdx="2" presStyleCnt="6" custScaleX="127036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C3CE024-A3DF-41B5-B427-FC85A053EB8A}" type="pres">
      <dgm:prSet presAssocID="{1E813A9C-999F-4A70-8B56-D59F5FED0EA6}" presName="level3hierChild" presStyleCnt="0"/>
      <dgm:spPr/>
    </dgm:pt>
    <dgm:pt modelId="{779FD4E7-FA31-4A68-9936-47DA5EC13096}" type="pres">
      <dgm:prSet presAssocID="{B5AE8EFA-F787-4B21-BE4A-E54E8442758B}" presName="conn2-1" presStyleLbl="parChTrans1D2" presStyleIdx="3" presStyleCnt="6"/>
      <dgm:spPr/>
      <dgm:t>
        <a:bodyPr/>
        <a:lstStyle/>
        <a:p>
          <a:endParaRPr lang="id-ID"/>
        </a:p>
      </dgm:t>
    </dgm:pt>
    <dgm:pt modelId="{CCC9C928-3DE4-4805-9074-748E288828B3}" type="pres">
      <dgm:prSet presAssocID="{B5AE8EFA-F787-4B21-BE4A-E54E8442758B}" presName="connTx" presStyleLbl="parChTrans1D2" presStyleIdx="3" presStyleCnt="6"/>
      <dgm:spPr/>
      <dgm:t>
        <a:bodyPr/>
        <a:lstStyle/>
        <a:p>
          <a:endParaRPr lang="id-ID"/>
        </a:p>
      </dgm:t>
    </dgm:pt>
    <dgm:pt modelId="{CA99D994-A23D-4370-A8BA-BB92F2F73444}" type="pres">
      <dgm:prSet presAssocID="{975B5747-FBB3-41A8-8322-27C5B4C12B71}" presName="root2" presStyleCnt="0"/>
      <dgm:spPr/>
    </dgm:pt>
    <dgm:pt modelId="{95D1903A-73D2-45E0-BBF9-D6F10FE13816}" type="pres">
      <dgm:prSet presAssocID="{975B5747-FBB3-41A8-8322-27C5B4C12B71}" presName="LevelTwoTextNode" presStyleLbl="node2" presStyleIdx="3" presStyleCnt="6" custScaleX="13036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E681500-C9D9-43E9-B429-BD092AAC70AA}" type="pres">
      <dgm:prSet presAssocID="{975B5747-FBB3-41A8-8322-27C5B4C12B71}" presName="level3hierChild" presStyleCnt="0"/>
      <dgm:spPr/>
    </dgm:pt>
    <dgm:pt modelId="{A87B7603-D680-4C80-8A1E-A87E094FA9F6}" type="pres">
      <dgm:prSet presAssocID="{BCC8B844-C791-46C9-B54F-A382A136F618}" presName="conn2-1" presStyleLbl="parChTrans1D2" presStyleIdx="4" presStyleCnt="6"/>
      <dgm:spPr/>
      <dgm:t>
        <a:bodyPr/>
        <a:lstStyle/>
        <a:p>
          <a:endParaRPr lang="id-ID"/>
        </a:p>
      </dgm:t>
    </dgm:pt>
    <dgm:pt modelId="{4F1B2A15-3F7F-497D-9109-D07BEB0E630D}" type="pres">
      <dgm:prSet presAssocID="{BCC8B844-C791-46C9-B54F-A382A136F618}" presName="connTx" presStyleLbl="parChTrans1D2" presStyleIdx="4" presStyleCnt="6"/>
      <dgm:spPr/>
      <dgm:t>
        <a:bodyPr/>
        <a:lstStyle/>
        <a:p>
          <a:endParaRPr lang="id-ID"/>
        </a:p>
      </dgm:t>
    </dgm:pt>
    <dgm:pt modelId="{D46A67C7-6380-4FC7-9542-4256B6531F21}" type="pres">
      <dgm:prSet presAssocID="{7218CCAD-DF7F-4B34-BA76-B9EA1E65338E}" presName="root2" presStyleCnt="0"/>
      <dgm:spPr/>
    </dgm:pt>
    <dgm:pt modelId="{C282D435-C40F-4CF2-8279-E62A436DB3BC}" type="pres">
      <dgm:prSet presAssocID="{7218CCAD-DF7F-4B34-BA76-B9EA1E65338E}" presName="LevelTwoTextNode" presStyleLbl="node2" presStyleIdx="4" presStyleCnt="6" custScaleX="12693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0080166-F8A4-4C0C-945A-2F737161BE17}" type="pres">
      <dgm:prSet presAssocID="{7218CCAD-DF7F-4B34-BA76-B9EA1E65338E}" presName="level3hierChild" presStyleCnt="0"/>
      <dgm:spPr/>
    </dgm:pt>
    <dgm:pt modelId="{B4029308-14AE-4BD5-86AD-D9B76661B665}" type="pres">
      <dgm:prSet presAssocID="{E60F5352-A9F1-4150-BE08-23A12949CB67}" presName="conn2-1" presStyleLbl="parChTrans1D2" presStyleIdx="5" presStyleCnt="6"/>
      <dgm:spPr/>
      <dgm:t>
        <a:bodyPr/>
        <a:lstStyle/>
        <a:p>
          <a:endParaRPr lang="id-ID"/>
        </a:p>
      </dgm:t>
    </dgm:pt>
    <dgm:pt modelId="{C736B275-AD6F-4662-96EC-3C1CE2A8C608}" type="pres">
      <dgm:prSet presAssocID="{E60F5352-A9F1-4150-BE08-23A12949CB67}" presName="connTx" presStyleLbl="parChTrans1D2" presStyleIdx="5" presStyleCnt="6"/>
      <dgm:spPr/>
      <dgm:t>
        <a:bodyPr/>
        <a:lstStyle/>
        <a:p>
          <a:endParaRPr lang="id-ID"/>
        </a:p>
      </dgm:t>
    </dgm:pt>
    <dgm:pt modelId="{E7F5D40C-7E80-4219-A9A4-9233D9D1915A}" type="pres">
      <dgm:prSet presAssocID="{9A1B189D-AFE9-4942-9EB6-186D903A7491}" presName="root2" presStyleCnt="0"/>
      <dgm:spPr/>
    </dgm:pt>
    <dgm:pt modelId="{B3D4D71B-7394-439A-AB67-058E01FDAE97}" type="pres">
      <dgm:prSet presAssocID="{9A1B189D-AFE9-4942-9EB6-186D903A7491}" presName="LevelTwoTextNode" presStyleLbl="node2" presStyleIdx="5" presStyleCnt="6" custScaleX="13036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084C45A0-A5F0-4B8F-B9FF-78FC33EEAE67}" type="pres">
      <dgm:prSet presAssocID="{9A1B189D-AFE9-4942-9EB6-186D903A7491}" presName="level3hierChild" presStyleCnt="0"/>
      <dgm:spPr/>
    </dgm:pt>
  </dgm:ptLst>
  <dgm:cxnLst>
    <dgm:cxn modelId="{8B3C47D0-08C5-4C9F-95A2-B8737045AF68}" type="presOf" srcId="{BCC8B844-C791-46C9-B54F-A382A136F618}" destId="{4F1B2A15-3F7F-497D-9109-D07BEB0E630D}" srcOrd="1" destOrd="0" presId="urn:microsoft.com/office/officeart/2005/8/layout/hierarchy2"/>
    <dgm:cxn modelId="{FEABC04F-7C4E-42DA-96C2-AE216F838FF5}" srcId="{2AA88D95-D126-47E5-9C04-32C13309955E}" destId="{4CE1B79E-80DD-466D-B16D-0685531AC17C}" srcOrd="1" destOrd="0" parTransId="{0FE7A266-F461-4B27-912C-9466F519F523}" sibTransId="{824E9EE4-3B11-4E71-8545-439BEE825346}"/>
    <dgm:cxn modelId="{6A6D497C-F9E4-42C0-AFCC-C85E0C430548}" type="presOf" srcId="{589C439A-FB99-4EAF-A18D-4DF4D1376D58}" destId="{DEF96105-21B3-4BF0-905E-9FF7D17BB9FF}" srcOrd="1" destOrd="0" presId="urn:microsoft.com/office/officeart/2005/8/layout/hierarchy2"/>
    <dgm:cxn modelId="{0B609D4A-5F8D-4EC4-8CD6-A4A133EEE59E}" type="presOf" srcId="{9A1B189D-AFE9-4942-9EB6-186D903A7491}" destId="{B3D4D71B-7394-439A-AB67-058E01FDAE97}" srcOrd="0" destOrd="0" presId="urn:microsoft.com/office/officeart/2005/8/layout/hierarchy2"/>
    <dgm:cxn modelId="{E2038396-55F0-49BC-8791-6801009537F4}" type="presOf" srcId="{975B5747-FBB3-41A8-8322-27C5B4C12B71}" destId="{95D1903A-73D2-45E0-BBF9-D6F10FE13816}" srcOrd="0" destOrd="0" presId="urn:microsoft.com/office/officeart/2005/8/layout/hierarchy2"/>
    <dgm:cxn modelId="{2CFDF09D-C61C-406C-A82E-01D63633921C}" type="presOf" srcId="{E60F5352-A9F1-4150-BE08-23A12949CB67}" destId="{C736B275-AD6F-4662-96EC-3C1CE2A8C608}" srcOrd="1" destOrd="0" presId="urn:microsoft.com/office/officeart/2005/8/layout/hierarchy2"/>
    <dgm:cxn modelId="{267BDB62-31CF-4591-B6C4-E4F02D61B429}" type="presOf" srcId="{589C439A-FB99-4EAF-A18D-4DF4D1376D58}" destId="{F81354AF-24E7-4658-993C-912C989D8C42}" srcOrd="0" destOrd="0" presId="urn:microsoft.com/office/officeart/2005/8/layout/hierarchy2"/>
    <dgm:cxn modelId="{53062275-D760-4124-9C0A-94A70A4133CD}" type="presOf" srcId="{2AA88D95-D126-47E5-9C04-32C13309955E}" destId="{58F05129-65C3-4D22-ADD9-A4BC108A7359}" srcOrd="0" destOrd="0" presId="urn:microsoft.com/office/officeart/2005/8/layout/hierarchy2"/>
    <dgm:cxn modelId="{E0AECE55-A202-4A4E-960B-A992BF8CB0D6}" srcId="{2AA88D95-D126-47E5-9C04-32C13309955E}" destId="{1E813A9C-999F-4A70-8B56-D59F5FED0EA6}" srcOrd="2" destOrd="0" parTransId="{589C439A-FB99-4EAF-A18D-4DF4D1376D58}" sibTransId="{5CC0BFF7-82F5-4C97-B469-304962B0B54D}"/>
    <dgm:cxn modelId="{0210E2E7-F84E-4703-8722-C0BCED89FEFE}" srcId="{2AA88D95-D126-47E5-9C04-32C13309955E}" destId="{9A1B189D-AFE9-4942-9EB6-186D903A7491}" srcOrd="5" destOrd="0" parTransId="{E60F5352-A9F1-4150-BE08-23A12949CB67}" sibTransId="{3C2431E5-0620-466C-B527-816AEFA42B1A}"/>
    <dgm:cxn modelId="{C53DCF28-8AF8-49D5-A4BD-16EB6349DE0A}" type="presOf" srcId="{E60F5352-A9F1-4150-BE08-23A12949CB67}" destId="{B4029308-14AE-4BD5-86AD-D9B76661B665}" srcOrd="0" destOrd="0" presId="urn:microsoft.com/office/officeart/2005/8/layout/hierarchy2"/>
    <dgm:cxn modelId="{A5E18108-F134-4964-8F84-6793A7C72672}" srcId="{2AA88D95-D126-47E5-9C04-32C13309955E}" destId="{975B5747-FBB3-41A8-8322-27C5B4C12B71}" srcOrd="3" destOrd="0" parTransId="{B5AE8EFA-F787-4B21-BE4A-E54E8442758B}" sibTransId="{022E95EB-E7A1-48C1-BAE8-E5E51B0BE2E9}"/>
    <dgm:cxn modelId="{0D17A240-27DF-486D-B3D0-77DCC7AB5348}" type="presOf" srcId="{4CE1B79E-80DD-466D-B16D-0685531AC17C}" destId="{BBF9214D-5193-4C56-B33E-C2098E8962E5}" srcOrd="0" destOrd="0" presId="urn:microsoft.com/office/officeart/2005/8/layout/hierarchy2"/>
    <dgm:cxn modelId="{78250D52-B508-470A-BE3A-8BA64462C7E3}" type="presOf" srcId="{C00A2CB5-CF65-41F5-A720-28E12F6235D2}" destId="{3D161A08-D39D-4607-8CD6-D07ADB66B2FE}" srcOrd="0" destOrd="0" presId="urn:microsoft.com/office/officeart/2005/8/layout/hierarchy2"/>
    <dgm:cxn modelId="{7AD60EAE-76A0-4BA7-851A-DF7844DAD92C}" type="presOf" srcId="{0FE7A266-F461-4B27-912C-9466F519F523}" destId="{BF7B4C66-B368-48B8-A678-1CAEA3CEC998}" srcOrd="1" destOrd="0" presId="urn:microsoft.com/office/officeart/2005/8/layout/hierarchy2"/>
    <dgm:cxn modelId="{6689BEF5-05BF-4D8B-BBBC-7DD0094278CB}" srcId="{2AA88D95-D126-47E5-9C04-32C13309955E}" destId="{7218CCAD-DF7F-4B34-BA76-B9EA1E65338E}" srcOrd="4" destOrd="0" parTransId="{BCC8B844-C791-46C9-B54F-A382A136F618}" sibTransId="{3EDDE6FD-0B9E-4CD0-AEC4-D5C4B9C32C93}"/>
    <dgm:cxn modelId="{0BEF62E4-3880-44E2-B503-1B5C2CB9A117}" type="presOf" srcId="{C00A2CB5-CF65-41F5-A720-28E12F6235D2}" destId="{D2131E63-9FF5-4F79-8A0B-7D33D5237890}" srcOrd="1" destOrd="0" presId="urn:microsoft.com/office/officeart/2005/8/layout/hierarchy2"/>
    <dgm:cxn modelId="{856741A3-BBDD-4C5B-8F97-CCE55DD0D118}" type="presOf" srcId="{1E813A9C-999F-4A70-8B56-D59F5FED0EA6}" destId="{D3351CE8-B7BA-4B08-ACE6-D1425DA5F582}" srcOrd="0" destOrd="0" presId="urn:microsoft.com/office/officeart/2005/8/layout/hierarchy2"/>
    <dgm:cxn modelId="{8EBAFCE3-3198-421F-9F75-3D1E76CF5F73}" type="presOf" srcId="{0FE7A266-F461-4B27-912C-9466F519F523}" destId="{CDBE88F5-71BE-4E73-81A7-D87EB6CEC415}" srcOrd="0" destOrd="0" presId="urn:microsoft.com/office/officeart/2005/8/layout/hierarchy2"/>
    <dgm:cxn modelId="{A0329BD5-FECF-4C5C-9124-42916C87EE32}" type="presOf" srcId="{7218CCAD-DF7F-4B34-BA76-B9EA1E65338E}" destId="{C282D435-C40F-4CF2-8279-E62A436DB3BC}" srcOrd="0" destOrd="0" presId="urn:microsoft.com/office/officeart/2005/8/layout/hierarchy2"/>
    <dgm:cxn modelId="{06499E4A-A65D-41F6-9045-5B88ECFFD3BD}" type="presOf" srcId="{EB6D4C89-8F35-4512-AD47-8BD282B20854}" destId="{30ADBD5C-851F-449A-BC96-456F00CD6B49}" srcOrd="0" destOrd="0" presId="urn:microsoft.com/office/officeart/2005/8/layout/hierarchy2"/>
    <dgm:cxn modelId="{F64C4E19-A3D3-486F-A3D8-FBDA4376D892}" type="presOf" srcId="{B5AE8EFA-F787-4B21-BE4A-E54E8442758B}" destId="{779FD4E7-FA31-4A68-9936-47DA5EC13096}" srcOrd="0" destOrd="0" presId="urn:microsoft.com/office/officeart/2005/8/layout/hierarchy2"/>
    <dgm:cxn modelId="{2F0CCC5E-583F-45F5-84C0-80FCA974EB94}" srcId="{2AA88D95-D126-47E5-9C04-32C13309955E}" destId="{79B472B9-9513-48B6-8235-65A7BF09E6BF}" srcOrd="0" destOrd="0" parTransId="{C00A2CB5-CF65-41F5-A720-28E12F6235D2}" sibTransId="{C1C2688F-E4E6-4691-9206-654CB1E85880}"/>
    <dgm:cxn modelId="{12F147D0-B3DE-4913-9AF3-CA45CC73B24F}" type="presOf" srcId="{BCC8B844-C791-46C9-B54F-A382A136F618}" destId="{A87B7603-D680-4C80-8A1E-A87E094FA9F6}" srcOrd="0" destOrd="0" presId="urn:microsoft.com/office/officeart/2005/8/layout/hierarchy2"/>
    <dgm:cxn modelId="{BB56D6CC-54B4-45AD-95DE-E9CF2297A281}" srcId="{EB6D4C89-8F35-4512-AD47-8BD282B20854}" destId="{2AA88D95-D126-47E5-9C04-32C13309955E}" srcOrd="0" destOrd="0" parTransId="{D45D68FB-94D0-4EA8-B52C-632720852570}" sibTransId="{14A899C8-8663-46F0-93BD-E5879105A125}"/>
    <dgm:cxn modelId="{7C63195B-5AEA-4D4B-B5D5-215DDC63E61C}" type="presOf" srcId="{79B472B9-9513-48B6-8235-65A7BF09E6BF}" destId="{5D8E26D0-029E-4DDB-80DF-F2F8C7E0838D}" srcOrd="0" destOrd="0" presId="urn:microsoft.com/office/officeart/2005/8/layout/hierarchy2"/>
    <dgm:cxn modelId="{47965552-C07C-48DA-A2A3-E7828865C3C9}" type="presOf" srcId="{B5AE8EFA-F787-4B21-BE4A-E54E8442758B}" destId="{CCC9C928-3DE4-4805-9074-748E288828B3}" srcOrd="1" destOrd="0" presId="urn:microsoft.com/office/officeart/2005/8/layout/hierarchy2"/>
    <dgm:cxn modelId="{A0BF6B78-0C23-4877-84E3-D62C0096D304}" type="presParOf" srcId="{30ADBD5C-851F-449A-BC96-456F00CD6B49}" destId="{C7391A81-BF77-4ED3-9795-8A62A4D24809}" srcOrd="0" destOrd="0" presId="urn:microsoft.com/office/officeart/2005/8/layout/hierarchy2"/>
    <dgm:cxn modelId="{FCC45714-229B-4F95-AE31-E955A3821354}" type="presParOf" srcId="{C7391A81-BF77-4ED3-9795-8A62A4D24809}" destId="{58F05129-65C3-4D22-ADD9-A4BC108A7359}" srcOrd="0" destOrd="0" presId="urn:microsoft.com/office/officeart/2005/8/layout/hierarchy2"/>
    <dgm:cxn modelId="{38697C5E-07CB-493F-A9A8-513252FCC947}" type="presParOf" srcId="{C7391A81-BF77-4ED3-9795-8A62A4D24809}" destId="{E21CAB03-6AE0-416F-9F5A-93957B2316E2}" srcOrd="1" destOrd="0" presId="urn:microsoft.com/office/officeart/2005/8/layout/hierarchy2"/>
    <dgm:cxn modelId="{BB71FD5C-B76F-4509-94AE-181DD6A1B252}" type="presParOf" srcId="{E21CAB03-6AE0-416F-9F5A-93957B2316E2}" destId="{3D161A08-D39D-4607-8CD6-D07ADB66B2FE}" srcOrd="0" destOrd="0" presId="urn:microsoft.com/office/officeart/2005/8/layout/hierarchy2"/>
    <dgm:cxn modelId="{1BAE4F83-AE3A-4703-A6EC-65A8793F90BB}" type="presParOf" srcId="{3D161A08-D39D-4607-8CD6-D07ADB66B2FE}" destId="{D2131E63-9FF5-4F79-8A0B-7D33D5237890}" srcOrd="0" destOrd="0" presId="urn:microsoft.com/office/officeart/2005/8/layout/hierarchy2"/>
    <dgm:cxn modelId="{E34C30E7-5743-49B3-81FE-DA703FB448CF}" type="presParOf" srcId="{E21CAB03-6AE0-416F-9F5A-93957B2316E2}" destId="{22CFDCF2-AFBE-4017-A7B5-819E7CE50D35}" srcOrd="1" destOrd="0" presId="urn:microsoft.com/office/officeart/2005/8/layout/hierarchy2"/>
    <dgm:cxn modelId="{868A7B26-0F76-48C3-B11F-6418934EF46C}" type="presParOf" srcId="{22CFDCF2-AFBE-4017-A7B5-819E7CE50D35}" destId="{5D8E26D0-029E-4DDB-80DF-F2F8C7E0838D}" srcOrd="0" destOrd="0" presId="urn:microsoft.com/office/officeart/2005/8/layout/hierarchy2"/>
    <dgm:cxn modelId="{5C0034C6-A31F-42A3-8E1E-2C1ACFE9325D}" type="presParOf" srcId="{22CFDCF2-AFBE-4017-A7B5-819E7CE50D35}" destId="{2C17DD6A-77D2-46C8-835D-3108AA18014E}" srcOrd="1" destOrd="0" presId="urn:microsoft.com/office/officeart/2005/8/layout/hierarchy2"/>
    <dgm:cxn modelId="{DF069D6D-A5A2-4854-809D-C1D6DD5D7661}" type="presParOf" srcId="{E21CAB03-6AE0-416F-9F5A-93957B2316E2}" destId="{CDBE88F5-71BE-4E73-81A7-D87EB6CEC415}" srcOrd="2" destOrd="0" presId="urn:microsoft.com/office/officeart/2005/8/layout/hierarchy2"/>
    <dgm:cxn modelId="{E3A94805-BD82-4FD6-9E0A-574C541D6062}" type="presParOf" srcId="{CDBE88F5-71BE-4E73-81A7-D87EB6CEC415}" destId="{BF7B4C66-B368-48B8-A678-1CAEA3CEC998}" srcOrd="0" destOrd="0" presId="urn:microsoft.com/office/officeart/2005/8/layout/hierarchy2"/>
    <dgm:cxn modelId="{BDE9DB18-24D8-46B3-BD3F-44A6A875CBE3}" type="presParOf" srcId="{E21CAB03-6AE0-416F-9F5A-93957B2316E2}" destId="{1621A988-995D-4BBA-B6AE-5F5804291832}" srcOrd="3" destOrd="0" presId="urn:microsoft.com/office/officeart/2005/8/layout/hierarchy2"/>
    <dgm:cxn modelId="{15214495-7225-4C39-B4A7-6583108B2F65}" type="presParOf" srcId="{1621A988-995D-4BBA-B6AE-5F5804291832}" destId="{BBF9214D-5193-4C56-B33E-C2098E8962E5}" srcOrd="0" destOrd="0" presId="urn:microsoft.com/office/officeart/2005/8/layout/hierarchy2"/>
    <dgm:cxn modelId="{90253AEF-E9EA-4CA8-9F3F-85978A1D690B}" type="presParOf" srcId="{1621A988-995D-4BBA-B6AE-5F5804291832}" destId="{CEEA507D-EE07-4F29-9708-26097F33C4A0}" srcOrd="1" destOrd="0" presId="urn:microsoft.com/office/officeart/2005/8/layout/hierarchy2"/>
    <dgm:cxn modelId="{2C32531A-ED8E-4F34-ABDF-34F2A7A7F09F}" type="presParOf" srcId="{E21CAB03-6AE0-416F-9F5A-93957B2316E2}" destId="{F81354AF-24E7-4658-993C-912C989D8C42}" srcOrd="4" destOrd="0" presId="urn:microsoft.com/office/officeart/2005/8/layout/hierarchy2"/>
    <dgm:cxn modelId="{1237F1C2-FDB5-4497-90DF-509668A8A82C}" type="presParOf" srcId="{F81354AF-24E7-4658-993C-912C989D8C42}" destId="{DEF96105-21B3-4BF0-905E-9FF7D17BB9FF}" srcOrd="0" destOrd="0" presId="urn:microsoft.com/office/officeart/2005/8/layout/hierarchy2"/>
    <dgm:cxn modelId="{362E0CCE-2FC9-4933-B955-1FCE617D51CB}" type="presParOf" srcId="{E21CAB03-6AE0-416F-9F5A-93957B2316E2}" destId="{F2F0AC4D-9DBD-46B2-9941-482C655FA6F4}" srcOrd="5" destOrd="0" presId="urn:microsoft.com/office/officeart/2005/8/layout/hierarchy2"/>
    <dgm:cxn modelId="{3B72B345-4C07-496A-B07C-D0D917A6ACBD}" type="presParOf" srcId="{F2F0AC4D-9DBD-46B2-9941-482C655FA6F4}" destId="{D3351CE8-B7BA-4B08-ACE6-D1425DA5F582}" srcOrd="0" destOrd="0" presId="urn:microsoft.com/office/officeart/2005/8/layout/hierarchy2"/>
    <dgm:cxn modelId="{28D126F8-C84A-47B4-9EBF-B2D11DE46E1F}" type="presParOf" srcId="{F2F0AC4D-9DBD-46B2-9941-482C655FA6F4}" destId="{BC3CE024-A3DF-41B5-B427-FC85A053EB8A}" srcOrd="1" destOrd="0" presId="urn:microsoft.com/office/officeart/2005/8/layout/hierarchy2"/>
    <dgm:cxn modelId="{2DC0F4F9-4800-4347-BE71-8CEE5E238525}" type="presParOf" srcId="{E21CAB03-6AE0-416F-9F5A-93957B2316E2}" destId="{779FD4E7-FA31-4A68-9936-47DA5EC13096}" srcOrd="6" destOrd="0" presId="urn:microsoft.com/office/officeart/2005/8/layout/hierarchy2"/>
    <dgm:cxn modelId="{BB6F5A1D-776B-473F-9181-CBC0C75AD3F2}" type="presParOf" srcId="{779FD4E7-FA31-4A68-9936-47DA5EC13096}" destId="{CCC9C928-3DE4-4805-9074-748E288828B3}" srcOrd="0" destOrd="0" presId="urn:microsoft.com/office/officeart/2005/8/layout/hierarchy2"/>
    <dgm:cxn modelId="{1CA0F2A1-5037-40CF-ABC2-72BE86650867}" type="presParOf" srcId="{E21CAB03-6AE0-416F-9F5A-93957B2316E2}" destId="{CA99D994-A23D-4370-A8BA-BB92F2F73444}" srcOrd="7" destOrd="0" presId="urn:microsoft.com/office/officeart/2005/8/layout/hierarchy2"/>
    <dgm:cxn modelId="{2E1F8540-F4D7-4D57-9FF6-6F743279295A}" type="presParOf" srcId="{CA99D994-A23D-4370-A8BA-BB92F2F73444}" destId="{95D1903A-73D2-45E0-BBF9-D6F10FE13816}" srcOrd="0" destOrd="0" presId="urn:microsoft.com/office/officeart/2005/8/layout/hierarchy2"/>
    <dgm:cxn modelId="{FF5E6AE0-55C2-4325-AF39-0D507561556E}" type="presParOf" srcId="{CA99D994-A23D-4370-A8BA-BB92F2F73444}" destId="{9E681500-C9D9-43E9-B429-BD092AAC70AA}" srcOrd="1" destOrd="0" presId="urn:microsoft.com/office/officeart/2005/8/layout/hierarchy2"/>
    <dgm:cxn modelId="{6315183E-9F8E-4641-A7F6-7C4BFBA3DB82}" type="presParOf" srcId="{E21CAB03-6AE0-416F-9F5A-93957B2316E2}" destId="{A87B7603-D680-4C80-8A1E-A87E094FA9F6}" srcOrd="8" destOrd="0" presId="urn:microsoft.com/office/officeart/2005/8/layout/hierarchy2"/>
    <dgm:cxn modelId="{E0D6C345-1685-4614-93A8-A472AA93877F}" type="presParOf" srcId="{A87B7603-D680-4C80-8A1E-A87E094FA9F6}" destId="{4F1B2A15-3F7F-497D-9109-D07BEB0E630D}" srcOrd="0" destOrd="0" presId="urn:microsoft.com/office/officeart/2005/8/layout/hierarchy2"/>
    <dgm:cxn modelId="{50EBB855-DEBB-4E68-B4FD-EA882D192417}" type="presParOf" srcId="{E21CAB03-6AE0-416F-9F5A-93957B2316E2}" destId="{D46A67C7-6380-4FC7-9542-4256B6531F21}" srcOrd="9" destOrd="0" presId="urn:microsoft.com/office/officeart/2005/8/layout/hierarchy2"/>
    <dgm:cxn modelId="{0996F813-AB24-4832-8374-D1DC7553FF97}" type="presParOf" srcId="{D46A67C7-6380-4FC7-9542-4256B6531F21}" destId="{C282D435-C40F-4CF2-8279-E62A436DB3BC}" srcOrd="0" destOrd="0" presId="urn:microsoft.com/office/officeart/2005/8/layout/hierarchy2"/>
    <dgm:cxn modelId="{591EB537-C6BB-45F3-AA84-81A4EE941912}" type="presParOf" srcId="{D46A67C7-6380-4FC7-9542-4256B6531F21}" destId="{70080166-F8A4-4C0C-945A-2F737161BE17}" srcOrd="1" destOrd="0" presId="urn:microsoft.com/office/officeart/2005/8/layout/hierarchy2"/>
    <dgm:cxn modelId="{DD136792-7EA9-4200-B024-5AA415BC1FDE}" type="presParOf" srcId="{E21CAB03-6AE0-416F-9F5A-93957B2316E2}" destId="{B4029308-14AE-4BD5-86AD-D9B76661B665}" srcOrd="10" destOrd="0" presId="urn:microsoft.com/office/officeart/2005/8/layout/hierarchy2"/>
    <dgm:cxn modelId="{AF0FB4C3-C6C4-4529-9134-3DDD6049DDF7}" type="presParOf" srcId="{B4029308-14AE-4BD5-86AD-D9B76661B665}" destId="{C736B275-AD6F-4662-96EC-3C1CE2A8C608}" srcOrd="0" destOrd="0" presId="urn:microsoft.com/office/officeart/2005/8/layout/hierarchy2"/>
    <dgm:cxn modelId="{A6E88930-814B-472C-9816-D48867BBDAE2}" type="presParOf" srcId="{E21CAB03-6AE0-416F-9F5A-93957B2316E2}" destId="{E7F5D40C-7E80-4219-A9A4-9233D9D1915A}" srcOrd="11" destOrd="0" presId="urn:microsoft.com/office/officeart/2005/8/layout/hierarchy2"/>
    <dgm:cxn modelId="{1EB41AC7-9E24-4731-BEC0-7F037B9E5388}" type="presParOf" srcId="{E7F5D40C-7E80-4219-A9A4-9233D9D1915A}" destId="{B3D4D71B-7394-439A-AB67-058E01FDAE97}" srcOrd="0" destOrd="0" presId="urn:microsoft.com/office/officeart/2005/8/layout/hierarchy2"/>
    <dgm:cxn modelId="{64A3314B-8E2E-4ED6-B52D-0D337567D663}" type="presParOf" srcId="{E7F5D40C-7E80-4219-A9A4-9233D9D1915A}" destId="{084C45A0-A5F0-4B8F-B9FF-78FC33EEAE6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CB8DD-5FA1-4C36-AEAF-0A41F4E1F500}">
      <dsp:nvSpPr>
        <dsp:cNvPr id="0" name=""/>
        <dsp:cNvSpPr/>
      </dsp:nvSpPr>
      <dsp:spPr>
        <a:xfrm>
          <a:off x="533396" y="570829"/>
          <a:ext cx="992415" cy="49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Tabel/ Daftar</a:t>
          </a:r>
          <a:endParaRPr lang="id-ID" sz="1100" kern="1200" dirty="0"/>
        </a:p>
      </dsp:txBody>
      <dsp:txXfrm>
        <a:off x="547929" y="585362"/>
        <a:ext cx="963349" cy="467141"/>
      </dsp:txXfrm>
    </dsp:sp>
    <dsp:sp modelId="{8CD6FF1D-19BA-43B2-9B34-C11839446C60}">
      <dsp:nvSpPr>
        <dsp:cNvPr id="0" name=""/>
        <dsp:cNvSpPr/>
      </dsp:nvSpPr>
      <dsp:spPr>
        <a:xfrm rot="18289469">
          <a:off x="1376727" y="515705"/>
          <a:ext cx="695133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695133" y="1790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1706916" y="516235"/>
        <a:ext cx="34756" cy="34756"/>
      </dsp:txXfrm>
    </dsp:sp>
    <dsp:sp modelId="{315B93DE-2276-43DF-9880-BDACE346D42B}">
      <dsp:nvSpPr>
        <dsp:cNvPr id="0" name=""/>
        <dsp:cNvSpPr/>
      </dsp:nvSpPr>
      <dsp:spPr>
        <a:xfrm>
          <a:off x="1922777" y="190"/>
          <a:ext cx="992415" cy="49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Tabel baris kolom</a:t>
          </a:r>
          <a:endParaRPr lang="id-ID" sz="1100" kern="1200" dirty="0"/>
        </a:p>
      </dsp:txBody>
      <dsp:txXfrm>
        <a:off x="1937310" y="14723"/>
        <a:ext cx="963349" cy="467141"/>
      </dsp:txXfrm>
    </dsp:sp>
    <dsp:sp modelId="{E7F2AC57-5FEA-430B-B24C-BC68CFFA3AA6}">
      <dsp:nvSpPr>
        <dsp:cNvPr id="0" name=""/>
        <dsp:cNvSpPr/>
      </dsp:nvSpPr>
      <dsp:spPr>
        <a:xfrm>
          <a:off x="1525811" y="801025"/>
          <a:ext cx="396966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396966" y="1790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1714370" y="809008"/>
        <a:ext cx="19848" cy="19848"/>
      </dsp:txXfrm>
    </dsp:sp>
    <dsp:sp modelId="{A127CE15-BE77-441D-AB22-B7630615CE3E}">
      <dsp:nvSpPr>
        <dsp:cNvPr id="0" name=""/>
        <dsp:cNvSpPr/>
      </dsp:nvSpPr>
      <dsp:spPr>
        <a:xfrm>
          <a:off x="1922777" y="570829"/>
          <a:ext cx="992415" cy="4962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Tabel Kontingensi</a:t>
          </a:r>
          <a:endParaRPr lang="id-ID" sz="1100" kern="1200" dirty="0"/>
        </a:p>
      </dsp:txBody>
      <dsp:txXfrm>
        <a:off x="1937310" y="585362"/>
        <a:ext cx="963349" cy="467141"/>
      </dsp:txXfrm>
    </dsp:sp>
    <dsp:sp modelId="{620770DF-CBC6-48FF-81EF-3FFF2956B4C4}">
      <dsp:nvSpPr>
        <dsp:cNvPr id="0" name=""/>
        <dsp:cNvSpPr/>
      </dsp:nvSpPr>
      <dsp:spPr>
        <a:xfrm rot="3310531">
          <a:off x="1376727" y="1086344"/>
          <a:ext cx="695133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695133" y="1790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1706916" y="1086873"/>
        <a:ext cx="34756" cy="34756"/>
      </dsp:txXfrm>
    </dsp:sp>
    <dsp:sp modelId="{8CE920FE-3650-4D5A-A617-D730C507A585}">
      <dsp:nvSpPr>
        <dsp:cNvPr id="0" name=""/>
        <dsp:cNvSpPr/>
      </dsp:nvSpPr>
      <dsp:spPr>
        <a:xfrm>
          <a:off x="1922777" y="1141467"/>
          <a:ext cx="992415" cy="496207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Tabel Distribusi Frekuensi</a:t>
          </a:r>
          <a:endParaRPr lang="id-ID" sz="1100" kern="1200" dirty="0"/>
        </a:p>
      </dsp:txBody>
      <dsp:txXfrm>
        <a:off x="1937310" y="1156000"/>
        <a:ext cx="963349" cy="467141"/>
      </dsp:txXfrm>
    </dsp:sp>
    <dsp:sp modelId="{B77D969D-572F-4D5C-A6AE-C95631756FCE}">
      <dsp:nvSpPr>
        <dsp:cNvPr id="0" name=""/>
        <dsp:cNvSpPr/>
      </dsp:nvSpPr>
      <dsp:spPr>
        <a:xfrm rot="17692822">
          <a:off x="2641911" y="943684"/>
          <a:ext cx="943528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943528" y="179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090087" y="938004"/>
        <a:ext cx="47176" cy="47176"/>
      </dsp:txXfrm>
    </dsp:sp>
    <dsp:sp modelId="{6639C2DB-AAA0-47ED-850D-D0D9591BB100}">
      <dsp:nvSpPr>
        <dsp:cNvPr id="0" name=""/>
        <dsp:cNvSpPr/>
      </dsp:nvSpPr>
      <dsp:spPr>
        <a:xfrm>
          <a:off x="3312159" y="285509"/>
          <a:ext cx="1488444" cy="49620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Distribusi Frek Data Tunggal</a:t>
          </a:r>
          <a:endParaRPr lang="id-ID" sz="1100" kern="1200" dirty="0"/>
        </a:p>
      </dsp:txBody>
      <dsp:txXfrm>
        <a:off x="3326692" y="300042"/>
        <a:ext cx="1459378" cy="467141"/>
      </dsp:txXfrm>
    </dsp:sp>
    <dsp:sp modelId="{5FF3AB01-AA44-42C3-8653-BDF655DB621F}">
      <dsp:nvSpPr>
        <dsp:cNvPr id="0" name=""/>
        <dsp:cNvSpPr/>
      </dsp:nvSpPr>
      <dsp:spPr>
        <a:xfrm rot="19457599">
          <a:off x="2869243" y="1229004"/>
          <a:ext cx="488865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488865" y="179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101454" y="1234690"/>
        <a:ext cx="24443" cy="24443"/>
      </dsp:txXfrm>
    </dsp:sp>
    <dsp:sp modelId="{0D6C9F71-58E1-43A9-8A63-B0FA662E72A2}">
      <dsp:nvSpPr>
        <dsp:cNvPr id="0" name=""/>
        <dsp:cNvSpPr/>
      </dsp:nvSpPr>
      <dsp:spPr>
        <a:xfrm>
          <a:off x="3312159" y="856148"/>
          <a:ext cx="1449611" cy="496207"/>
        </a:xfrm>
        <a:prstGeom prst="roundRect">
          <a:avLst>
            <a:gd name="adj" fmla="val 10000"/>
          </a:avLst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Distribusi Frek Data Kelompok</a:t>
          </a:r>
          <a:endParaRPr lang="id-ID" sz="1100" kern="1200" dirty="0"/>
        </a:p>
      </dsp:txBody>
      <dsp:txXfrm>
        <a:off x="3326692" y="870681"/>
        <a:ext cx="1420545" cy="467141"/>
      </dsp:txXfrm>
    </dsp:sp>
    <dsp:sp modelId="{CBF4538B-80CA-448B-B479-D015672AACA0}">
      <dsp:nvSpPr>
        <dsp:cNvPr id="0" name=""/>
        <dsp:cNvSpPr/>
      </dsp:nvSpPr>
      <dsp:spPr>
        <a:xfrm rot="2142401">
          <a:off x="2869243" y="1514323"/>
          <a:ext cx="488865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488865" y="179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101454" y="1520009"/>
        <a:ext cx="24443" cy="24443"/>
      </dsp:txXfrm>
    </dsp:sp>
    <dsp:sp modelId="{2171E104-11D4-4C4D-A0E0-FE2DF74D9078}">
      <dsp:nvSpPr>
        <dsp:cNvPr id="0" name=""/>
        <dsp:cNvSpPr/>
      </dsp:nvSpPr>
      <dsp:spPr>
        <a:xfrm>
          <a:off x="3312159" y="1426787"/>
          <a:ext cx="1449611" cy="496207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Distribusi Frek Relatif</a:t>
          </a:r>
          <a:endParaRPr lang="id-ID" sz="1100" kern="1200" dirty="0"/>
        </a:p>
      </dsp:txBody>
      <dsp:txXfrm>
        <a:off x="3326692" y="1441320"/>
        <a:ext cx="1420545" cy="467141"/>
      </dsp:txXfrm>
    </dsp:sp>
    <dsp:sp modelId="{FE36F1FD-0146-48F4-BC21-8A1EE5B05F92}">
      <dsp:nvSpPr>
        <dsp:cNvPr id="0" name=""/>
        <dsp:cNvSpPr/>
      </dsp:nvSpPr>
      <dsp:spPr>
        <a:xfrm rot="3907178">
          <a:off x="2641911" y="1799643"/>
          <a:ext cx="943528" cy="35815"/>
        </a:xfrm>
        <a:custGeom>
          <a:avLst/>
          <a:gdLst/>
          <a:ahLst/>
          <a:cxnLst/>
          <a:rect l="0" t="0" r="0" b="0"/>
          <a:pathLst>
            <a:path>
              <a:moveTo>
                <a:pt x="0" y="17907"/>
              </a:moveTo>
              <a:lnTo>
                <a:pt x="943528" y="179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090087" y="1793962"/>
        <a:ext cx="47176" cy="47176"/>
      </dsp:txXfrm>
    </dsp:sp>
    <dsp:sp modelId="{6B9718F9-3FDA-4153-8884-FF1C7E6F17ED}">
      <dsp:nvSpPr>
        <dsp:cNvPr id="0" name=""/>
        <dsp:cNvSpPr/>
      </dsp:nvSpPr>
      <dsp:spPr>
        <a:xfrm>
          <a:off x="3312159" y="1997426"/>
          <a:ext cx="1488444" cy="496207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100" kern="1200" dirty="0" smtClean="0"/>
            <a:t>Distribusi Frek. Komulatif </a:t>
          </a:r>
          <a:endParaRPr lang="id-ID" sz="1100" kern="1200" dirty="0"/>
        </a:p>
      </dsp:txBody>
      <dsp:txXfrm>
        <a:off x="3326692" y="2011959"/>
        <a:ext cx="1459378" cy="4671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05129-65C3-4D22-ADD9-A4BC108A7359}">
      <dsp:nvSpPr>
        <dsp:cNvPr id="0" name=""/>
        <dsp:cNvSpPr/>
      </dsp:nvSpPr>
      <dsp:spPr>
        <a:xfrm>
          <a:off x="1828800" y="1623156"/>
          <a:ext cx="1127373" cy="5636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Diagram/ Grafik</a:t>
          </a:r>
          <a:endParaRPr lang="id-ID" sz="1400" kern="1200" dirty="0"/>
        </a:p>
      </dsp:txBody>
      <dsp:txXfrm>
        <a:off x="1845310" y="1639666"/>
        <a:ext cx="1094353" cy="530666"/>
      </dsp:txXfrm>
    </dsp:sp>
    <dsp:sp modelId="{3D161A08-D39D-4607-8CD6-D07ADB66B2FE}">
      <dsp:nvSpPr>
        <dsp:cNvPr id="0" name=""/>
        <dsp:cNvSpPr/>
      </dsp:nvSpPr>
      <dsp:spPr>
        <a:xfrm rot="17132988">
          <a:off x="2340562" y="1081385"/>
          <a:ext cx="168216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82169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600" kern="1200"/>
        </a:p>
      </dsp:txBody>
      <dsp:txXfrm>
        <a:off x="3139593" y="1052646"/>
        <a:ext cx="84108" cy="84108"/>
      </dsp:txXfrm>
    </dsp:sp>
    <dsp:sp modelId="{5D8E26D0-029E-4DDB-80DF-F2F8C7E0838D}">
      <dsp:nvSpPr>
        <dsp:cNvPr id="0" name=""/>
        <dsp:cNvSpPr/>
      </dsp:nvSpPr>
      <dsp:spPr>
        <a:xfrm>
          <a:off x="3407122" y="2557"/>
          <a:ext cx="1422057" cy="5636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Diagram Batang-Daun</a:t>
          </a:r>
          <a:endParaRPr lang="id-ID" sz="1400" kern="1200" dirty="0"/>
        </a:p>
      </dsp:txBody>
      <dsp:txXfrm>
        <a:off x="3423632" y="19067"/>
        <a:ext cx="1389037" cy="530666"/>
      </dsp:txXfrm>
    </dsp:sp>
    <dsp:sp modelId="{CDBE88F5-71BE-4E73-81A7-D87EB6CEC415}">
      <dsp:nvSpPr>
        <dsp:cNvPr id="0" name=""/>
        <dsp:cNvSpPr/>
      </dsp:nvSpPr>
      <dsp:spPr>
        <a:xfrm rot="17692822">
          <a:off x="2645728" y="1405504"/>
          <a:ext cx="107183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71838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154851" y="1392024"/>
        <a:ext cx="53591" cy="53591"/>
      </dsp:txXfrm>
    </dsp:sp>
    <dsp:sp modelId="{BBF9214D-5193-4C56-B33E-C2098E8962E5}">
      <dsp:nvSpPr>
        <dsp:cNvPr id="0" name=""/>
        <dsp:cNvSpPr/>
      </dsp:nvSpPr>
      <dsp:spPr>
        <a:xfrm>
          <a:off x="3407122" y="650797"/>
          <a:ext cx="1432169" cy="5636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Diagram Batang</a:t>
          </a:r>
          <a:endParaRPr lang="id-ID" sz="1400" kern="1200" dirty="0"/>
        </a:p>
      </dsp:txBody>
      <dsp:txXfrm>
        <a:off x="3423632" y="667307"/>
        <a:ext cx="1399149" cy="530666"/>
      </dsp:txXfrm>
    </dsp:sp>
    <dsp:sp modelId="{F81354AF-24E7-4658-993C-912C989D8C42}">
      <dsp:nvSpPr>
        <dsp:cNvPr id="0" name=""/>
        <dsp:cNvSpPr/>
      </dsp:nvSpPr>
      <dsp:spPr>
        <a:xfrm rot="19457599">
          <a:off x="2903975" y="1729624"/>
          <a:ext cx="55534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55345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167764" y="1729056"/>
        <a:ext cx="27767" cy="27767"/>
      </dsp:txXfrm>
    </dsp:sp>
    <dsp:sp modelId="{D3351CE8-B7BA-4B08-ACE6-D1425DA5F582}">
      <dsp:nvSpPr>
        <dsp:cNvPr id="0" name=""/>
        <dsp:cNvSpPr/>
      </dsp:nvSpPr>
      <dsp:spPr>
        <a:xfrm>
          <a:off x="3407122" y="1299036"/>
          <a:ext cx="1432169" cy="5636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Diagram Garis</a:t>
          </a:r>
          <a:endParaRPr lang="id-ID" sz="1400" kern="1200" dirty="0"/>
        </a:p>
      </dsp:txBody>
      <dsp:txXfrm>
        <a:off x="3423632" y="1315546"/>
        <a:ext cx="1399149" cy="530666"/>
      </dsp:txXfrm>
    </dsp:sp>
    <dsp:sp modelId="{779FD4E7-FA31-4A68-9936-47DA5EC13096}">
      <dsp:nvSpPr>
        <dsp:cNvPr id="0" name=""/>
        <dsp:cNvSpPr/>
      </dsp:nvSpPr>
      <dsp:spPr>
        <a:xfrm rot="2142401">
          <a:off x="2903975" y="2053744"/>
          <a:ext cx="55534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55345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167764" y="2053176"/>
        <a:ext cx="27767" cy="27767"/>
      </dsp:txXfrm>
    </dsp:sp>
    <dsp:sp modelId="{95D1903A-73D2-45E0-BBF9-D6F10FE13816}">
      <dsp:nvSpPr>
        <dsp:cNvPr id="0" name=""/>
        <dsp:cNvSpPr/>
      </dsp:nvSpPr>
      <dsp:spPr>
        <a:xfrm>
          <a:off x="3407122" y="1947276"/>
          <a:ext cx="1469677" cy="5636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Diagram Lingkaran</a:t>
          </a:r>
          <a:endParaRPr lang="id-ID" sz="1400" kern="1200" dirty="0"/>
        </a:p>
      </dsp:txBody>
      <dsp:txXfrm>
        <a:off x="3423632" y="1963786"/>
        <a:ext cx="1436657" cy="530666"/>
      </dsp:txXfrm>
    </dsp:sp>
    <dsp:sp modelId="{A87B7603-D680-4C80-8A1E-A87E094FA9F6}">
      <dsp:nvSpPr>
        <dsp:cNvPr id="0" name=""/>
        <dsp:cNvSpPr/>
      </dsp:nvSpPr>
      <dsp:spPr>
        <a:xfrm rot="3907178">
          <a:off x="2645728" y="2377864"/>
          <a:ext cx="107183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71838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500" kern="1200"/>
        </a:p>
      </dsp:txBody>
      <dsp:txXfrm>
        <a:off x="3154851" y="2364383"/>
        <a:ext cx="53591" cy="53591"/>
      </dsp:txXfrm>
    </dsp:sp>
    <dsp:sp modelId="{C282D435-C40F-4CF2-8279-E62A436DB3BC}">
      <dsp:nvSpPr>
        <dsp:cNvPr id="0" name=""/>
        <dsp:cNvSpPr/>
      </dsp:nvSpPr>
      <dsp:spPr>
        <a:xfrm>
          <a:off x="3407122" y="2595515"/>
          <a:ext cx="1430985" cy="563686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Histogram &amp; Poligon Frekuensi</a:t>
          </a:r>
          <a:endParaRPr lang="id-ID" sz="1400" kern="1200" dirty="0"/>
        </a:p>
      </dsp:txBody>
      <dsp:txXfrm>
        <a:off x="3423632" y="2612025"/>
        <a:ext cx="1397965" cy="530666"/>
      </dsp:txXfrm>
    </dsp:sp>
    <dsp:sp modelId="{B4029308-14AE-4BD5-86AD-D9B76661B665}">
      <dsp:nvSpPr>
        <dsp:cNvPr id="0" name=""/>
        <dsp:cNvSpPr/>
      </dsp:nvSpPr>
      <dsp:spPr>
        <a:xfrm rot="4467012">
          <a:off x="2340562" y="2701983"/>
          <a:ext cx="1682169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682169" y="1331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600" kern="1200"/>
        </a:p>
      </dsp:txBody>
      <dsp:txXfrm>
        <a:off x="3139593" y="2673245"/>
        <a:ext cx="84108" cy="84108"/>
      </dsp:txXfrm>
    </dsp:sp>
    <dsp:sp modelId="{B3D4D71B-7394-439A-AB67-058E01FDAE97}">
      <dsp:nvSpPr>
        <dsp:cNvPr id="0" name=""/>
        <dsp:cNvSpPr/>
      </dsp:nvSpPr>
      <dsp:spPr>
        <a:xfrm>
          <a:off x="3407122" y="3243755"/>
          <a:ext cx="1469677" cy="563686"/>
        </a:xfrm>
        <a:prstGeom prst="roundRect">
          <a:avLst>
            <a:gd name="adj" fmla="val 10000"/>
          </a:avLst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Ogive</a:t>
          </a:r>
          <a:endParaRPr lang="id-ID" sz="1400" kern="1200" dirty="0"/>
        </a:p>
      </dsp:txBody>
      <dsp:txXfrm>
        <a:off x="3423632" y="3260265"/>
        <a:ext cx="1436657" cy="530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590D4E0-53C2-4DBE-BF11-2363AC2E7CC6}" type="datetimeFigureOut">
              <a:rPr lang="en-US"/>
              <a:pPr>
                <a:defRPr/>
              </a:pPr>
              <a:t>10/9/2017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12590A0-80EB-47A1-8494-50B5A8FC9B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26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2138971-ECC6-41EA-B653-44E390059B34}" type="datetimeFigureOut">
              <a:rPr lang="en-US"/>
              <a:pPr>
                <a:defRPr/>
              </a:pPr>
              <a:t>10/9/2017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21188"/>
            <a:ext cx="5643563" cy="4189412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42096E6-978A-475C-ACA0-D146B1DF7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2735263"/>
            <a:ext cx="7315200" cy="960437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4875" y="2735263"/>
            <a:ext cx="228600" cy="960437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4765675"/>
            <a:ext cx="2286000" cy="274638"/>
          </a:xfrm>
        </p:spPr>
        <p:txBody>
          <a:bodyPr/>
          <a:lstStyle>
            <a:lvl1pPr defTabSz="914400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4765675"/>
            <a:ext cx="3475038" cy="274638"/>
          </a:xfrm>
        </p:spPr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4765675"/>
            <a:ext cx="1219200" cy="274638"/>
          </a:xfrm>
        </p:spPr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E26D611-B689-4BD2-90BA-85342F2BD3E5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2371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0305C53-B84D-492D-9403-B67672867CD9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070989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114550"/>
            <a:ext cx="7315200" cy="960438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2114550"/>
            <a:ext cx="228600" cy="960438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4765675"/>
            <a:ext cx="2286000" cy="274638"/>
          </a:xfrm>
        </p:spPr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4765675"/>
            <a:ext cx="3475038" cy="274638"/>
          </a:xfrm>
        </p:spPr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4765675"/>
            <a:ext cx="1520825" cy="274638"/>
          </a:xfrm>
        </p:spPr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fld id="{754BA2B1-9317-43C3-87FE-7722D3F087A4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5666130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62C22BB6-10EE-4E6B-939D-6F11A73BFEF4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734752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3" y="971550"/>
            <a:ext cx="4041775" cy="514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BFF83DF8-06EE-4860-BA85-D92F2662E4C0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23632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DC4F70B0-F4FC-4506-AF61-C1B0B67E341A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090863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2A66A40C-4ABC-441C-8C79-25F69CF1A31C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1836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915569" y="2493169"/>
            <a:ext cx="4525962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914402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49566775-DA43-4EA5-A19E-272337EC6103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09907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376238"/>
            <a:ext cx="182563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solidFill>
                  <a:srgbClr val="DDE9EC"/>
                </a:solidFill>
                <a:latin typeface="Arial" charset="0"/>
              </a:defRPr>
            </a:lvl1pPr>
          </a:lstStyle>
          <a:p>
            <a:pPr>
              <a:defRPr/>
            </a:pPr>
            <a:fld id="{A68D71CC-84A2-4311-BFA5-0B78135250F5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445369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E71B053D-481A-4943-90EE-68BF73FC8C3C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747000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traight Connector 14"/>
          <p:cNvSpPr>
            <a:spLocks noChangeShapeType="1"/>
          </p:cNvSpPr>
          <p:nvPr/>
        </p:nvSpPr>
        <p:spPr bwMode="auto">
          <a:xfrm rot="5400000">
            <a:off x="4361656" y="2401094"/>
            <a:ext cx="4389438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latin typeface="Arial" charset="0"/>
              </a:defRPr>
            </a:lvl1pPr>
          </a:lstStyle>
          <a:p>
            <a:pPr>
              <a:defRPr/>
            </a:pPr>
            <a:fld id="{B59488CC-7D3A-4FBA-AA91-E4F1C2F5594D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68829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4875" y="2735263"/>
            <a:ext cx="7315200" cy="960437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04875" y="2735263"/>
            <a:ext cx="228600" cy="960437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4765675"/>
            <a:ext cx="2286000" cy="274638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4765675"/>
            <a:ext cx="3475038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4765675"/>
            <a:ext cx="12192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557E4-4A85-4645-A75C-455C66F0D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31337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B029A-9CA1-4719-9951-693D74B5A0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34981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2114550"/>
            <a:ext cx="7315200" cy="960438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14400" y="2114550"/>
            <a:ext cx="228600" cy="960438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4765675"/>
            <a:ext cx="228600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4765675"/>
            <a:ext cx="3475038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4765675"/>
            <a:ext cx="1520825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EF8AF0-4FDC-4F1F-BF37-6084B3144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9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F1E1D-FD8F-4166-85E2-1086F69586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2260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1" y="971550"/>
            <a:ext cx="4041775" cy="51435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CDB41-F639-4039-A139-FB182EB08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7048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CE680-A9AF-4861-8EF1-BD0159BC7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0227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3" name="Isosceles Triangle 2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D1504-2026-48A7-A86C-C18AFA8950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47150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" name="Straight Connector 11"/>
          <p:cNvSpPr>
            <a:spLocks noChangeShapeType="1"/>
          </p:cNvSpPr>
          <p:nvPr/>
        </p:nvSpPr>
        <p:spPr bwMode="auto">
          <a:xfrm rot="5400000">
            <a:off x="3915569" y="2493169"/>
            <a:ext cx="4525962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7" name="Isosceles Triangle 6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914401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A39F-AA2E-4CA6-8EC8-F83EAB2B1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60603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376238"/>
            <a:ext cx="182563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D9434-F51F-4C55-B8F9-1EB734E426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35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35DEA-1201-4038-AB56-4AB66F3CF1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4839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10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5" name="Isosceles Triangle 4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Straight Connector 14"/>
          <p:cNvSpPr>
            <a:spLocks noChangeShapeType="1"/>
          </p:cNvSpPr>
          <p:nvPr/>
        </p:nvSpPr>
        <p:spPr bwMode="auto">
          <a:xfrm rot="5400000">
            <a:off x="4361656" y="2401094"/>
            <a:ext cx="4389438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09820-AA24-4BB5-B500-F8A7E637D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7273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"/>
            <a:ext cx="822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914400"/>
            <a:ext cx="8229600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175" cy="274637"/>
          </a:xfrm>
          <a:prstGeom prst="rect">
            <a:avLst/>
          </a:prstGeom>
        </p:spPr>
        <p:txBody>
          <a:bodyPr vert="horz"/>
          <a:lstStyle>
            <a:lvl1pPr algn="l" defTabSz="457200" eaLnBrk="1" latinLnBrk="0" hangingPunct="1">
              <a:defRPr kumimoji="0" sz="1400">
                <a:solidFill>
                  <a:srgbClr val="464653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4767263"/>
            <a:ext cx="3505200" cy="274637"/>
          </a:xfrm>
          <a:prstGeom prst="rect">
            <a:avLst/>
          </a:prstGeom>
        </p:spPr>
        <p:txBody>
          <a:bodyPr vert="horz"/>
          <a:lstStyle>
            <a:lvl1pPr algn="r" defTabSz="457200" eaLnBrk="1" latinLnBrk="0" hangingPunct="1">
              <a:defRPr kumimoji="0" sz="1400">
                <a:solidFill>
                  <a:srgbClr val="464653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4767263"/>
            <a:ext cx="1981200" cy="274637"/>
          </a:xfrm>
          <a:prstGeom prst="rect">
            <a:avLst/>
          </a:prstGeom>
        </p:spPr>
        <p:txBody>
          <a:bodyPr vert="horz"/>
          <a:lstStyle>
            <a:lvl1pPr algn="l" defTabSz="457200" eaLnBrk="1" latinLnBrk="0" hangingPunct="1">
              <a:defRPr kumimoji="0" sz="1400">
                <a:solidFill>
                  <a:srgbClr val="464653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9F9D7B9B-81AE-4E9B-B41A-8713B51EDE89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  <p:sp>
        <p:nvSpPr>
          <p:cNvPr id="1031" name="Straight Connector 27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032" name="Straight Connector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5" r:id="rId1"/>
    <p:sldLayoutId id="2147484726" r:id="rId2"/>
    <p:sldLayoutId id="2147484727" r:id="rId3"/>
    <p:sldLayoutId id="2147484728" r:id="rId4"/>
    <p:sldLayoutId id="2147484729" r:id="rId5"/>
    <p:sldLayoutId id="2147484730" r:id="rId6"/>
    <p:sldLayoutId id="2147484731" r:id="rId7"/>
    <p:sldLayoutId id="2147484732" r:id="rId8"/>
    <p:sldLayoutId id="2147484733" r:id="rId9"/>
    <p:sldLayoutId id="2147484734" r:id="rId10"/>
    <p:sldLayoutId id="2147484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"/>
            <a:ext cx="822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914400"/>
            <a:ext cx="8229600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175" cy="274637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4767263"/>
            <a:ext cx="3505200" cy="274637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4767263"/>
            <a:ext cx="1981200" cy="274637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2A7E2-C50F-4A15-940E-6C20F6407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5" name="Straight Connector 27"/>
          <p:cNvSpPr>
            <a:spLocks noChangeShapeType="1"/>
          </p:cNvSpPr>
          <p:nvPr/>
        </p:nvSpPr>
        <p:spPr bwMode="auto">
          <a:xfrm>
            <a:off x="457200" y="4764088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2056" name="Straight Connector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42912" y="4835526"/>
            <a:ext cx="142875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6" r:id="rId1"/>
    <p:sldLayoutId id="2147484721" r:id="rId2"/>
    <p:sldLayoutId id="2147484737" r:id="rId3"/>
    <p:sldLayoutId id="2147484722" r:id="rId4"/>
    <p:sldLayoutId id="2147484723" r:id="rId5"/>
    <p:sldLayoutId id="2147484738" r:id="rId6"/>
    <p:sldLayoutId id="2147484739" r:id="rId7"/>
    <p:sldLayoutId id="2147484740" r:id="rId8"/>
    <p:sldLayoutId id="2147484741" r:id="rId9"/>
    <p:sldLayoutId id="2147484724" r:id="rId10"/>
    <p:sldLayoutId id="2147484742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ctrTitle"/>
          </p:nvPr>
        </p:nvSpPr>
        <p:spPr>
          <a:xfrm>
            <a:off x="762000" y="280035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altLang="en-US" sz="2800" dirty="0" smtClean="0">
                <a:solidFill>
                  <a:srgbClr val="FF0000"/>
                </a:solidFill>
              </a:rPr>
              <a:t>PENYAJIAN DATA TABEL</a:t>
            </a:r>
            <a:r>
              <a:rPr lang="id-ID" altLang="en-US" sz="2800" dirty="0" smtClean="0">
                <a:solidFill>
                  <a:srgbClr val="FF0000"/>
                </a:solidFill>
              </a:rPr>
              <a:t> &amp; DIAGRAM</a:t>
            </a:r>
            <a:endParaRPr lang="id-ID" altLang="en-US" sz="1050" dirty="0" smtClean="0">
              <a:solidFill>
                <a:srgbClr val="00B050"/>
              </a:solidFill>
              <a:latin typeface="Arial" charset="0"/>
              <a:cs typeface="Arial" charset="0"/>
            </a:endParaRPr>
          </a:p>
        </p:txBody>
      </p:sp>
      <p:sp>
        <p:nvSpPr>
          <p:cNvPr id="7171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00550"/>
            <a:ext cx="6477000" cy="57150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id-ID" sz="700" dirty="0">
              <a:solidFill>
                <a:srgbClr val="9933FF"/>
              </a:solidFill>
            </a:endParaRPr>
          </a:p>
        </p:txBody>
      </p:sp>
      <p:pic>
        <p:nvPicPr>
          <p:cNvPr id="21508" name="Picture 4" descr="F:\logo_universit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361950"/>
            <a:ext cx="16732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1"/>
          <p:cNvSpPr>
            <a:spLocks noChangeArrowheads="1"/>
          </p:cNvSpPr>
          <p:nvPr/>
        </p:nvSpPr>
        <p:spPr bwMode="auto">
          <a:xfrm>
            <a:off x="2590800" y="4497388"/>
            <a:ext cx="4114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57200"/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PROGRAM STUDI </a:t>
            </a: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>PGSD </a:t>
            </a: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/>
            </a:r>
            <a:br>
              <a:rPr lang="en-US" altLang="en-US" sz="1200" b="1" i="1">
                <a:solidFill>
                  <a:srgbClr val="0066FF"/>
                </a:solidFill>
                <a:cs typeface="Arial" charset="0"/>
              </a:rPr>
            </a:b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FAKULTAS </a:t>
            </a: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> </a:t>
            </a: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PENDIDIKAN </a:t>
            </a: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/>
            </a:r>
            <a:br>
              <a:rPr lang="id-ID" altLang="en-US" sz="1200" b="1" i="1">
                <a:solidFill>
                  <a:srgbClr val="0066FF"/>
                </a:solidFill>
                <a:cs typeface="Arial" charset="0"/>
              </a:rPr>
            </a:b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>UNIVERSITAS PGRI SEMARANG</a:t>
            </a: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 2017</a:t>
            </a:r>
            <a:endParaRPr lang="en-US" altLang="en-US" sz="1200" b="1">
              <a:solidFill>
                <a:srgbClr val="0066FF"/>
              </a:solidFill>
              <a:latin typeface="Century Gothic" pitchFamily="34" charset="0"/>
            </a:endParaRPr>
          </a:p>
        </p:txBody>
      </p:sp>
      <p:sp>
        <p:nvSpPr>
          <p:cNvPr id="21510" name="TextBox 2"/>
          <p:cNvSpPr txBox="1">
            <a:spLocks noChangeArrowheads="1"/>
          </p:cNvSpPr>
          <p:nvPr/>
        </p:nvSpPr>
        <p:spPr bwMode="auto">
          <a:xfrm>
            <a:off x="1222375" y="3867150"/>
            <a:ext cx="3195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i="1">
                <a:solidFill>
                  <a:srgbClr val="262626"/>
                </a:solidFill>
                <a:latin typeface="Bodoni Bd BT" pitchFamily="18" charset="0"/>
              </a:rPr>
              <a:t>Nyai Cintang, SP</a:t>
            </a:r>
            <a:r>
              <a:rPr lang="id-ID" altLang="en-US" sz="2000" i="1">
                <a:solidFill>
                  <a:srgbClr val="262626"/>
                </a:solidFill>
                <a:latin typeface="Bodoni Bd BT" pitchFamily="18" charset="0"/>
              </a:rPr>
              <a:t>d</a:t>
            </a:r>
            <a:r>
              <a:rPr lang="en-US" altLang="en-US" sz="2000" i="1">
                <a:solidFill>
                  <a:srgbClr val="262626"/>
                </a:solidFill>
                <a:latin typeface="Bodoni Bd BT" pitchFamily="18" charset="0"/>
              </a:rPr>
              <a:t>., M.Pd.</a:t>
            </a:r>
            <a:endParaRPr lang="en-US" altLang="en-US" sz="2000">
              <a:solidFill>
                <a:srgbClr val="000000"/>
              </a:solidFill>
              <a:latin typeface="Bodoni Bd BT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8100"/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4400" dirty="0" smtClean="0"/>
              <a:t>PENYAJIAN DATA</a:t>
            </a:r>
            <a:endParaRPr lang="en-US" sz="4400" dirty="0"/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638"/>
          </a:xfrm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Wingdings" pitchFamily="2" charset="2"/>
              <a:buChar char="q"/>
            </a:pPr>
            <a:r>
              <a:rPr lang="id-ID" altLang="en-US" sz="3600" smtClean="0">
                <a:sym typeface="Wingdings" pitchFamily="2" charset="2"/>
              </a:rPr>
              <a:t> Sumber data  </a:t>
            </a:r>
            <a:r>
              <a:rPr lang="id-ID" altLang="en-US" sz="3600" smtClean="0">
                <a:solidFill>
                  <a:srgbClr val="FF0000"/>
                </a:solidFill>
                <a:sym typeface="Wingdings" pitchFamily="2" charset="2"/>
              </a:rPr>
              <a:t>tes, wawancara, observasi, kuesioner (angket) dan dokumentasi.</a:t>
            </a:r>
            <a:endParaRPr lang="id-ID" altLang="en-US" sz="3600" smtClean="0">
              <a:solidFill>
                <a:srgbClr val="FF0000"/>
              </a:solidFill>
            </a:endParaRPr>
          </a:p>
          <a:p>
            <a:pPr eaLnBrk="1" hangingPunct="1">
              <a:buFont typeface="Wingdings" pitchFamily="2" charset="2"/>
              <a:buChar char="q"/>
            </a:pPr>
            <a:r>
              <a:rPr lang="id-ID" altLang="en-US" sz="3600" smtClean="0"/>
              <a:t>Prinsip penyajian data </a:t>
            </a:r>
            <a:r>
              <a:rPr lang="id-ID" altLang="en-US" sz="3600" smtClean="0">
                <a:sym typeface="Wingdings" pitchFamily="2" charset="2"/>
              </a:rPr>
              <a:t>  </a:t>
            </a:r>
            <a:r>
              <a:rPr lang="id-ID" altLang="en-US" sz="3600" smtClean="0">
                <a:solidFill>
                  <a:srgbClr val="FF0000"/>
                </a:solidFill>
                <a:sym typeface="Wingdings" pitchFamily="2" charset="2"/>
              </a:rPr>
              <a:t>komunikatif, lengkap, menarik dan mudah dipahami.</a:t>
            </a:r>
          </a:p>
          <a:p>
            <a:pPr eaLnBrk="1" hangingPunct="1">
              <a:buFont typeface="Arial" charset="0"/>
              <a:buNone/>
            </a:pPr>
            <a:r>
              <a:rPr lang="id-ID" altLang="en-US" sz="360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endParaRPr lang="en-US" altLang="en-US" sz="36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7150"/>
            <a:ext cx="8229600" cy="742950"/>
          </a:xfrm>
          <a:ln w="38100"/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d-ID" sz="4000" dirty="0" smtClean="0">
                <a:solidFill>
                  <a:srgbClr val="002060"/>
                </a:solidFill>
              </a:rPr>
              <a:t>MACAM-MACAM PENYAJIAN DATA</a:t>
            </a:r>
            <a:endParaRPr lang="en-US" sz="4000" dirty="0">
              <a:solidFill>
                <a:srgbClr val="002060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-381000" y="839926"/>
          <a:ext cx="5334000" cy="2493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3581400" y="895350"/>
          <a:ext cx="6705600" cy="381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557" name="TextBox 5"/>
          <p:cNvSpPr txBox="1">
            <a:spLocks noChangeArrowheads="1"/>
          </p:cNvSpPr>
          <p:nvPr/>
        </p:nvSpPr>
        <p:spPr bwMode="auto">
          <a:xfrm>
            <a:off x="69850" y="3389313"/>
            <a:ext cx="5943600" cy="17541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620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d-ID"/>
              <a:t>Pertemuan ke-3, kompetensi yang harus dikuasai tentang</a:t>
            </a:r>
          </a:p>
          <a:p>
            <a:r>
              <a:rPr lang="id-ID" b="1"/>
              <a:t>Tabel Distribusi frekuensi </a:t>
            </a:r>
            <a:r>
              <a:rPr lang="id-ID"/>
              <a:t>:</a:t>
            </a:r>
          </a:p>
          <a:p>
            <a:r>
              <a:rPr lang="id-ID"/>
              <a:t>(a) Menentukan </a:t>
            </a:r>
            <a:r>
              <a:rPr lang="id-ID" u="sng"/>
              <a:t>Range</a:t>
            </a:r>
            <a:r>
              <a:rPr lang="id-ID"/>
              <a:t>, (b) </a:t>
            </a:r>
            <a:r>
              <a:rPr lang="id-ID" u="sng"/>
              <a:t>Banyak Kelas</a:t>
            </a:r>
            <a:r>
              <a:rPr lang="id-ID"/>
              <a:t>, (c) </a:t>
            </a:r>
            <a:r>
              <a:rPr lang="id-ID" u="sng"/>
              <a:t>Interval</a:t>
            </a:r>
            <a:r>
              <a:rPr lang="id-ID"/>
              <a:t> kelas, (d) menyusun tabel distribusi frekuensi terdiri dari </a:t>
            </a:r>
            <a:r>
              <a:rPr lang="id-ID" u="sng"/>
              <a:t>Turus</a:t>
            </a:r>
            <a:r>
              <a:rPr lang="id-ID"/>
              <a:t>, </a:t>
            </a:r>
            <a:r>
              <a:rPr lang="id-ID" u="sng"/>
              <a:t>Frekuensi</a:t>
            </a:r>
            <a:r>
              <a:rPr lang="id-ID"/>
              <a:t>, </a:t>
            </a:r>
            <a:r>
              <a:rPr lang="id-ID" u="sng"/>
              <a:t>Nilai Tengah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Tabel Distribusi Frekuensi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638"/>
          </a:xfrm>
        </p:spPr>
        <p:txBody>
          <a:bodyPr/>
          <a:lstStyle/>
          <a:p>
            <a:pPr>
              <a:defRPr/>
            </a:pPr>
            <a:r>
              <a:rPr lang="id-ID" dirty="0" smtClean="0"/>
              <a:t>Digunakan untuk menyajikan data ke dalam kelas-kelas, sesuai dengan frekuensi masing-masing kelas.</a:t>
            </a:r>
          </a:p>
          <a:p>
            <a:pPr>
              <a:defRPr/>
            </a:pPr>
            <a:r>
              <a:rPr lang="id-ID" dirty="0" smtClean="0"/>
              <a:t>Langkah-langkah :</a:t>
            </a:r>
          </a:p>
          <a:p>
            <a:pPr marL="514350" indent="-514350">
              <a:buFont typeface="Wingdings 3" pitchFamily="18" charset="2"/>
              <a:buAutoNum type="arabicPeriod"/>
              <a:defRPr/>
            </a:pPr>
            <a:r>
              <a:rPr lang="id-ID" dirty="0" smtClean="0"/>
              <a:t>Menentukan Range (R)</a:t>
            </a:r>
          </a:p>
          <a:p>
            <a:pPr marL="514350" indent="-514350">
              <a:buFont typeface="Wingdings 3" pitchFamily="18" charset="2"/>
              <a:buAutoNum type="arabicPeriod"/>
              <a:defRPr/>
            </a:pPr>
            <a:endParaRPr lang="id-ID" dirty="0" smtClean="0"/>
          </a:p>
          <a:p>
            <a:pPr marL="514350" indent="-514350">
              <a:buFont typeface="Wingdings 3" pitchFamily="18" charset="2"/>
              <a:buAutoNum type="arabicPeriod"/>
              <a:defRPr/>
            </a:pPr>
            <a:r>
              <a:rPr lang="id-ID" dirty="0" smtClean="0"/>
              <a:t>Menentukan Banyaknya Kelas (K)</a:t>
            </a:r>
          </a:p>
          <a:p>
            <a:pPr marL="514350" indent="-514350">
              <a:buFont typeface="Wingdings 3" pitchFamily="18" charset="2"/>
              <a:buAutoNum type="arabicPeriod"/>
              <a:defRPr/>
            </a:pPr>
            <a:endParaRPr lang="id-ID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66800" y="2768600"/>
            <a:ext cx="2667000" cy="4000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d-ID" sz="2000" b="1" dirty="0"/>
              <a:t>R = X max – X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3714750"/>
            <a:ext cx="1878013" cy="3698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dirty="0"/>
              <a:t>K = 1 + 3,3 log n</a:t>
            </a:r>
          </a:p>
        </p:txBody>
      </p:sp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2981325" y="3729038"/>
            <a:ext cx="32194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d-ID">
                <a:sym typeface="Wingdings" pitchFamily="2" charset="2"/>
              </a:rPr>
              <a:t> Rumus Sturges / perkiraan</a:t>
            </a:r>
            <a:endParaRPr lang="id-ID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blipFill rotWithShape="1">
            <a:blip r:embed="rId2"/>
            <a:stretch>
              <a:fillRect l="-1259" t="-1480" b="-8059"/>
            </a:stretch>
          </a:blipFill>
          <a:extLst/>
        </p:spPr>
        <p:txBody>
          <a:bodyPr/>
          <a:lstStyle/>
          <a:p>
            <a:r>
              <a:rPr lang="id-ID">
                <a:noFill/>
              </a:rPr>
              <a:t> </a:t>
            </a:r>
          </a:p>
        </p:txBody>
      </p:sp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Tabel Distribusi Frekuensi (2)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DATA NILAI ULANGAN HARIAN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914400"/>
          <a:ext cx="8229600" cy="18542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  <a:gridCol w="102870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b="1" dirty="0" smtClean="0"/>
                        <a:t>92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93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76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90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77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67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75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b="1" dirty="0" smtClean="0"/>
                        <a:t>80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91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72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97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88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b="1" dirty="0" smtClean="0"/>
                        <a:t>70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74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98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95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80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59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b="1" dirty="0" smtClean="0"/>
                        <a:t>83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60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82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60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67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89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b="1" dirty="0" smtClean="0"/>
                        <a:t>76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88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70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66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88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79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d-ID" b="1" dirty="0" smtClean="0"/>
                        <a:t>75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334000" y="2925763"/>
            <a:ext cx="3657600" cy="2030412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id-ID" b="1" dirty="0">
                <a:solidFill>
                  <a:srgbClr val="FF0000"/>
                </a:solidFill>
              </a:rPr>
              <a:t>CATATAN</a:t>
            </a:r>
          </a:p>
          <a:p>
            <a:pPr marL="180975" indent="-180975">
              <a:buFont typeface="Arial" pitchFamily="34" charset="0"/>
              <a:buChar char="•"/>
              <a:defRPr/>
            </a:pPr>
            <a:r>
              <a:rPr lang="id-ID" dirty="0">
                <a:solidFill>
                  <a:srgbClr val="FF0000"/>
                </a:solidFill>
              </a:rPr>
              <a:t>Banyaknya kelas bilangan asli</a:t>
            </a:r>
          </a:p>
          <a:p>
            <a:pPr marL="180975" indent="-180975">
              <a:buFont typeface="Arial" pitchFamily="34" charset="0"/>
              <a:buChar char="•"/>
              <a:defRPr/>
            </a:pPr>
            <a:r>
              <a:rPr lang="id-ID" dirty="0">
                <a:solidFill>
                  <a:srgbClr val="FF0000"/>
                </a:solidFill>
              </a:rPr>
              <a:t>Panjang kelas diusahakan bilangan ganjil</a:t>
            </a:r>
          </a:p>
          <a:p>
            <a:pPr marL="180975" indent="-180975">
              <a:buFont typeface="Arial" pitchFamily="34" charset="0"/>
              <a:buChar char="•"/>
              <a:defRPr/>
            </a:pPr>
            <a:r>
              <a:rPr lang="id-ID" dirty="0">
                <a:solidFill>
                  <a:srgbClr val="FF0000"/>
                </a:solidFill>
              </a:rPr>
              <a:t>Nilai awal kelas pertama bisa diambil dari X min atau &lt; Xmin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id-ID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118531" y="2876550"/>
            <a:ext cx="5083443" cy="2146165"/>
          </a:xfrm>
          <a:prstGeom prst="rect">
            <a:avLst/>
          </a:prstGeom>
          <a:blipFill rotWithShape="1">
            <a:blip r:embed="rId2"/>
            <a:stretch>
              <a:fillRect l="-959" t="-1420" r="-1439" b="-3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id-ID" sz="2000"/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Tabel Distribusi Frekuensi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276350"/>
          <a:ext cx="8153400" cy="296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/>
                <a:gridCol w="2038350"/>
                <a:gridCol w="2038350"/>
                <a:gridCol w="2038350"/>
              </a:tblGrid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Nilai 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Turus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Frekuensi (f)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Nilai Tengah (x)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Pembahasan</a:t>
            </a:r>
          </a:p>
        </p:txBody>
      </p:sp>
      <p:sp>
        <p:nvSpPr>
          <p:cNvPr id="3" name="Conten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blipFill rotWithShape="1">
            <a:blip r:embed="rId2"/>
            <a:stretch>
              <a:fillRect l="-1185" t="-1480" b="-4276"/>
            </a:stretch>
          </a:blipFill>
          <a:extLst/>
        </p:spPr>
        <p:txBody>
          <a:bodyPr/>
          <a:lstStyle/>
          <a:p>
            <a:pPr>
              <a:defRPr/>
            </a:pPr>
            <a:r>
              <a:rPr lang="id-ID">
                <a:noFill/>
              </a:rPr>
              <a:t> 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d. Tabel Distribusi Frekuensi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8915400" cy="3703638"/>
          </a:xfrm>
        </p:spPr>
        <p:txBody>
          <a:bodyPr/>
          <a:lstStyle/>
          <a:p>
            <a:pPr marL="0" indent="0">
              <a:buFont typeface="Wingdings 3" pitchFamily="18" charset="2"/>
              <a:buNone/>
            </a:pPr>
            <a:r>
              <a:rPr lang="id-ID" dirty="0" smtClean="0"/>
              <a:t>Nilai awal kelas pertama bisa diambil dari 59, atau &lt;59, asal selisih tidak lebih dari 7.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464513"/>
              </p:ext>
            </p:extLst>
          </p:nvPr>
        </p:nvGraphicFramePr>
        <p:xfrm>
          <a:off x="457200" y="1775241"/>
          <a:ext cx="8153400" cy="296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2095500"/>
                <a:gridCol w="2038350"/>
                <a:gridCol w="2038350"/>
              </a:tblGrid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Nilai 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Turus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Frekuensi (f)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Nilai Tengah (x)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59-65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IIII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6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62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66-72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69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73-79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76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80-86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7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83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87-93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90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94-100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97</a:t>
                      </a:r>
                      <a:endParaRPr lang="id-ID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 marT="45725" marB="45725">
                    <a:blipFill rotWithShape="1">
                      <a:blip r:embed="rId2"/>
                      <a:stretch>
                        <a:fillRect t="-806557" r="-311692" b="-2459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40</a:t>
                      </a:r>
                      <a:endParaRPr lang="id-ID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endParaRPr lang="id-ID" sz="1800" dirty="0"/>
                    </a:p>
                  </a:txBody>
                  <a:tcPr marT="45725" marB="45725"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/>
              <a:t>d. Diagram Batang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006641990"/>
              </p:ext>
            </p:extLst>
          </p:nvPr>
        </p:nvGraphicFramePr>
        <p:xfrm>
          <a:off x="1066800" y="819150"/>
          <a:ext cx="6858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78937202"/>
              </p:ext>
            </p:extLst>
          </p:nvPr>
        </p:nvGraphicFramePr>
        <p:xfrm>
          <a:off x="762000" y="209550"/>
          <a:ext cx="6934200" cy="473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ctrTitle"/>
          </p:nvPr>
        </p:nvSpPr>
        <p:spPr>
          <a:xfrm>
            <a:off x="762000" y="2800350"/>
            <a:ext cx="7772400" cy="838200"/>
          </a:xfrm>
        </p:spPr>
        <p:txBody>
          <a:bodyPr/>
          <a:lstStyle/>
          <a:p>
            <a:pPr algn="ctr" eaLnBrk="1" hangingPunct="1"/>
            <a:r>
              <a:rPr lang="en-US" altLang="en-US" sz="2800" dirty="0" smtClean="0">
                <a:solidFill>
                  <a:srgbClr val="FF0000"/>
                </a:solidFill>
              </a:rPr>
              <a:t>HISTOGRAM, </a:t>
            </a:r>
            <a:br>
              <a:rPr lang="en-US" altLang="en-US" sz="2800" dirty="0" smtClean="0">
                <a:solidFill>
                  <a:srgbClr val="FF0000"/>
                </a:solidFill>
              </a:rPr>
            </a:br>
            <a:r>
              <a:rPr lang="en-US" altLang="en-US" sz="2800" dirty="0" smtClean="0">
                <a:solidFill>
                  <a:srgbClr val="FF0000"/>
                </a:solidFill>
              </a:rPr>
              <a:t>POLIGON FREKUENSI, &amp; OGIVE</a:t>
            </a:r>
            <a:endParaRPr lang="id-ID" altLang="en-US" sz="1050" dirty="0" smtClean="0">
              <a:solidFill>
                <a:srgbClr val="00B050"/>
              </a:solidFill>
              <a:latin typeface="Arial" charset="0"/>
              <a:cs typeface="Arial" charset="0"/>
            </a:endParaRPr>
          </a:p>
        </p:txBody>
      </p:sp>
      <p:sp>
        <p:nvSpPr>
          <p:cNvPr id="7171" name="Rectangle 3">
            <a:extLst>
              <a:ext uri="{FF2B5EF4-FFF2-40B4-BE49-F238E27FC236}"/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00550"/>
            <a:ext cx="6477000" cy="57150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3" charset="2"/>
              <a:buNone/>
              <a:defRPr/>
            </a:pPr>
            <a:endParaRPr lang="id-ID" sz="700" dirty="0">
              <a:solidFill>
                <a:srgbClr val="9933FF"/>
              </a:solidFill>
            </a:endParaRPr>
          </a:p>
        </p:txBody>
      </p:sp>
      <p:pic>
        <p:nvPicPr>
          <p:cNvPr id="21508" name="Picture 4" descr="F:\logo_universit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188" y="361950"/>
            <a:ext cx="167322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1"/>
          <p:cNvSpPr>
            <a:spLocks noChangeArrowheads="1"/>
          </p:cNvSpPr>
          <p:nvPr/>
        </p:nvSpPr>
        <p:spPr bwMode="auto">
          <a:xfrm>
            <a:off x="2590800" y="4497388"/>
            <a:ext cx="4114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457200"/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PROGRAM STUDI </a:t>
            </a: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>PGSD </a:t>
            </a: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/>
            </a:r>
            <a:br>
              <a:rPr lang="en-US" altLang="en-US" sz="1200" b="1" i="1">
                <a:solidFill>
                  <a:srgbClr val="0066FF"/>
                </a:solidFill>
                <a:cs typeface="Arial" charset="0"/>
              </a:rPr>
            </a:b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FAKULTAS </a:t>
            </a: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> </a:t>
            </a: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PENDIDIKAN </a:t>
            </a: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/>
            </a:r>
            <a:br>
              <a:rPr lang="id-ID" altLang="en-US" sz="1200" b="1" i="1">
                <a:solidFill>
                  <a:srgbClr val="0066FF"/>
                </a:solidFill>
                <a:cs typeface="Arial" charset="0"/>
              </a:rPr>
            </a:br>
            <a:r>
              <a:rPr lang="id-ID" altLang="en-US" sz="1200" b="1" i="1">
                <a:solidFill>
                  <a:srgbClr val="0066FF"/>
                </a:solidFill>
                <a:cs typeface="Arial" charset="0"/>
              </a:rPr>
              <a:t>UNIVERSITAS PGRI SEMARANG</a:t>
            </a:r>
            <a:r>
              <a:rPr lang="en-US" altLang="en-US" sz="1200" b="1" i="1">
                <a:solidFill>
                  <a:srgbClr val="0066FF"/>
                </a:solidFill>
                <a:cs typeface="Arial" charset="0"/>
              </a:rPr>
              <a:t> 2017</a:t>
            </a:r>
            <a:endParaRPr lang="en-US" altLang="en-US" sz="1200" b="1">
              <a:solidFill>
                <a:srgbClr val="0066FF"/>
              </a:solidFill>
              <a:latin typeface="Century Gothic" pitchFamily="34" charset="0"/>
            </a:endParaRPr>
          </a:p>
        </p:txBody>
      </p:sp>
      <p:sp>
        <p:nvSpPr>
          <p:cNvPr id="21510" name="TextBox 2"/>
          <p:cNvSpPr txBox="1">
            <a:spLocks noChangeArrowheads="1"/>
          </p:cNvSpPr>
          <p:nvPr/>
        </p:nvSpPr>
        <p:spPr bwMode="auto">
          <a:xfrm>
            <a:off x="1222375" y="3867150"/>
            <a:ext cx="3195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i="1">
                <a:solidFill>
                  <a:srgbClr val="262626"/>
                </a:solidFill>
                <a:latin typeface="Bodoni Bd BT" pitchFamily="18" charset="0"/>
              </a:rPr>
              <a:t>Nyai Cintang, SP</a:t>
            </a:r>
            <a:r>
              <a:rPr lang="id-ID" altLang="en-US" sz="2000" i="1">
                <a:solidFill>
                  <a:srgbClr val="262626"/>
                </a:solidFill>
                <a:latin typeface="Bodoni Bd BT" pitchFamily="18" charset="0"/>
              </a:rPr>
              <a:t>d</a:t>
            </a:r>
            <a:r>
              <a:rPr lang="en-US" altLang="en-US" sz="2000" i="1">
                <a:solidFill>
                  <a:srgbClr val="262626"/>
                </a:solidFill>
                <a:latin typeface="Bodoni Bd BT" pitchFamily="18" charset="0"/>
              </a:rPr>
              <a:t>., M.Pd.</a:t>
            </a:r>
            <a:endParaRPr lang="en-US" altLang="en-US" sz="2000">
              <a:solidFill>
                <a:srgbClr val="000000"/>
              </a:solidFill>
              <a:latin typeface="Bodoni Bd B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2972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Catan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Follow Up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76200" y="914400"/>
                <a:ext cx="8991600" cy="3703320"/>
              </a:xfrm>
            </p:spPr>
            <p:txBody>
              <a:bodyPr/>
              <a:lstStyle/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 smtClean="0"/>
                  <a:t>Tulis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identitas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Lengkap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disertai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Nama</a:t>
                </a:r>
                <a:r>
                  <a:rPr lang="en-US" sz="2400" dirty="0" smtClean="0"/>
                  <a:t> </a:t>
                </a:r>
                <a:r>
                  <a:rPr lang="en-US" sz="2400" dirty="0" err="1"/>
                  <a:t>Kelompok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pada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Cover </a:t>
                </a:r>
                <a:r>
                  <a:rPr lang="en-US" sz="2400" dirty="0" err="1" smtClean="0"/>
                  <a:t>Buku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Tugas</a:t>
                </a:r>
                <a:r>
                  <a:rPr lang="en-US" sz="2400" dirty="0" smtClean="0"/>
                  <a:t> &amp; </a:t>
                </a:r>
                <a:r>
                  <a:rPr lang="en-US" sz="2400" dirty="0" err="1" smtClean="0"/>
                  <a:t>Buat</a:t>
                </a:r>
                <a:r>
                  <a:rPr lang="en-US" sz="2400" dirty="0" smtClean="0"/>
                  <a:t> List </a:t>
                </a:r>
                <a:r>
                  <a:rPr lang="en-US" sz="2400" dirty="0" err="1" smtClean="0"/>
                  <a:t>Daftar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Nama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Kelompok</a:t>
                </a:r>
                <a:endParaRPr lang="en-US" sz="2400" dirty="0"/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Pembutalan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gunakan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simbol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≈</m:t>
                    </m:r>
                  </m:oMath>
                </a14:m>
                <a:endParaRPr lang="en-US" sz="2400" dirty="0"/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Pada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tabel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distrbusi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frekuensi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disertai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Jumlah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atau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/>
                        <a:ea typeface="Cambria Math"/>
                      </a:rPr>
                      <m:t>Σ</m:t>
                    </m:r>
                  </m:oMath>
                </a14:m>
                <a:endParaRPr lang="en-US" sz="2400" dirty="0"/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Ketika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membuat</a:t>
                </a:r>
                <a:r>
                  <a:rPr lang="en-US" sz="2400" dirty="0"/>
                  <a:t>  </a:t>
                </a:r>
                <a:r>
                  <a:rPr lang="en-US" sz="2400" dirty="0" err="1"/>
                  <a:t>Tabel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dan</a:t>
                </a:r>
                <a:r>
                  <a:rPr lang="en-US" sz="2400" dirty="0"/>
                  <a:t> Diagram, </a:t>
                </a:r>
                <a:r>
                  <a:rPr lang="en-US" sz="2400" dirty="0" err="1"/>
                  <a:t>sertakan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judul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lengkap</a:t>
                </a:r>
                <a:r>
                  <a:rPr lang="en-US" sz="2400" dirty="0"/>
                  <a:t>.</a:t>
                </a:r>
              </a:p>
              <a:p>
                <a:pPr algn="ctr"/>
                <a:r>
                  <a:rPr lang="en-US" sz="2400" b="1" dirty="0"/>
                  <a:t>“Diagram </a:t>
                </a:r>
                <a:r>
                  <a:rPr lang="en-US" sz="2400" b="1" dirty="0" err="1"/>
                  <a:t>Batang</a:t>
                </a:r>
                <a:r>
                  <a:rPr lang="en-US" sz="2400" b="1" dirty="0"/>
                  <a:t> Data </a:t>
                </a:r>
                <a:r>
                  <a:rPr lang="en-US" sz="2400" b="1" dirty="0" err="1"/>
                  <a:t>Nila</a:t>
                </a:r>
                <a:r>
                  <a:rPr lang="en-US" sz="2400" b="1" dirty="0"/>
                  <a:t> UTS </a:t>
                </a:r>
                <a:r>
                  <a:rPr lang="en-US" sz="2400" b="1" dirty="0" err="1"/>
                  <a:t>Bahasa</a:t>
                </a:r>
                <a:r>
                  <a:rPr lang="en-US" sz="2400" b="1" dirty="0"/>
                  <a:t> Indonesia </a:t>
                </a:r>
                <a:r>
                  <a:rPr lang="en-US" sz="2400" b="1" dirty="0" err="1"/>
                  <a:t>Kelas</a:t>
                </a:r>
                <a:r>
                  <a:rPr lang="en-US" sz="2400" b="1" dirty="0"/>
                  <a:t> IV SD N </a:t>
                </a:r>
                <a:r>
                  <a:rPr lang="en-US" sz="2400" b="1" dirty="0" err="1"/>
                  <a:t>Sendang</a:t>
                </a:r>
                <a:r>
                  <a:rPr lang="en-US" sz="2400" b="1" dirty="0"/>
                  <a:t> </a:t>
                </a:r>
                <a:r>
                  <a:rPr lang="en-US" sz="2400" b="1" dirty="0" err="1"/>
                  <a:t>Mulyo</a:t>
                </a:r>
                <a:r>
                  <a:rPr lang="en-US" sz="2400" b="1" dirty="0"/>
                  <a:t> </a:t>
                </a:r>
                <a:r>
                  <a:rPr lang="en-US" sz="2400" b="1" dirty="0" smtClean="0"/>
                  <a:t>04 </a:t>
                </a:r>
                <a:r>
                  <a:rPr lang="en-US" sz="2400" b="1" dirty="0" err="1" smtClean="0"/>
                  <a:t>Tahun</a:t>
                </a:r>
                <a:r>
                  <a:rPr lang="en-US" sz="2400" b="1" dirty="0" smtClean="0"/>
                  <a:t>  </a:t>
                </a:r>
                <a:r>
                  <a:rPr lang="en-US" sz="2400" b="1" dirty="0" err="1" smtClean="0"/>
                  <a:t>Ajaran</a:t>
                </a:r>
                <a:r>
                  <a:rPr lang="en-US" sz="2400" b="1" dirty="0" smtClean="0"/>
                  <a:t> </a:t>
                </a:r>
                <a:r>
                  <a:rPr lang="en-US" sz="2400" b="1" dirty="0"/>
                  <a:t>2017/2018”</a:t>
                </a:r>
              </a:p>
              <a:p>
                <a:pPr marL="342900" indent="-342900">
                  <a:buFont typeface="Wingdings" pitchFamily="2" charset="2"/>
                  <a:buChar char="q"/>
                </a:pPr>
                <a:r>
                  <a:rPr lang="en-US" sz="2400" dirty="0" err="1"/>
                  <a:t>Buat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tabel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distribusi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frekuensi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jadi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satu</a:t>
                </a:r>
                <a:r>
                  <a:rPr lang="en-US" sz="2400" dirty="0"/>
                  <a:t> </a:t>
                </a:r>
                <a:r>
                  <a:rPr lang="en-US" sz="2400" dirty="0" err="1" smtClean="0"/>
                  <a:t>saja</a:t>
                </a:r>
                <a:r>
                  <a:rPr lang="en-US" sz="2400" dirty="0" smtClean="0"/>
                  <a:t>, yang </a:t>
                </a:r>
                <a:r>
                  <a:rPr lang="en-US" sz="2400" dirty="0" err="1" smtClean="0"/>
                  <a:t>berisi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nilai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turus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frekuensi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nilai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tengah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frekuensi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reatif</a:t>
                </a:r>
                <a:r>
                  <a:rPr lang="en-US" sz="2400" dirty="0" smtClean="0"/>
                  <a:t>, </a:t>
                </a:r>
                <a:r>
                  <a:rPr lang="en-US" sz="2400" dirty="0" err="1" smtClean="0"/>
                  <a:t>frekeunsi</a:t>
                </a:r>
                <a:r>
                  <a:rPr lang="en-US" sz="2400" dirty="0" smtClean="0"/>
                  <a:t> </a:t>
                </a:r>
                <a:r>
                  <a:rPr lang="en-US" sz="2400" dirty="0" err="1" smtClean="0"/>
                  <a:t>komulatif</a:t>
                </a:r>
                <a:r>
                  <a:rPr lang="en-US" sz="2400" dirty="0" smtClean="0"/>
                  <a:t>.</a:t>
                </a:r>
                <a:endParaRPr lang="en-US" sz="2400" dirty="0"/>
              </a:p>
              <a:p>
                <a:pPr marL="342900" indent="-342900">
                  <a:buAutoNum type="arabicPeriod"/>
                </a:pPr>
                <a:endParaRPr lang="en-US" sz="2400" dirty="0"/>
              </a:p>
              <a:p>
                <a:pPr marL="342900" indent="-342900">
                  <a:buAutoNum type="arabicPeriod"/>
                </a:pPr>
                <a:endParaRPr lang="en-US" sz="2400" dirty="0"/>
              </a:p>
              <a:p>
                <a:pPr marL="342900" indent="-342900">
                  <a:buAutoNum type="arabicPeriod"/>
                </a:pP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76200" y="914400"/>
                <a:ext cx="8991600" cy="3703320"/>
              </a:xfrm>
              <a:blipFill rotWithShape="1">
                <a:blip r:embed="rId2"/>
                <a:stretch>
                  <a:fillRect l="-475" t="-1316" r="-1492" b="-54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08577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Ada yang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Pembulatan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genap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/>
              <a:t>n</a:t>
            </a:r>
            <a:r>
              <a:rPr lang="en-US" dirty="0" err="1" smtClean="0"/>
              <a:t>ilai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? </a:t>
            </a:r>
          </a:p>
          <a:p>
            <a:r>
              <a:rPr lang="en-US" dirty="0" err="1" smtClean="0"/>
              <a:t>Panjang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ganjil</a:t>
            </a:r>
            <a:r>
              <a:rPr lang="en-US" dirty="0" smtClean="0"/>
              <a:t>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rumus</a:t>
            </a:r>
            <a:r>
              <a:rPr lang="en-US" dirty="0" smtClean="0"/>
              <a:t>,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6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interval, </a:t>
            </a:r>
            <a:r>
              <a:rPr lang="en-US" dirty="0" err="1" smtClean="0"/>
              <a:t>banyaknya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7?</a:t>
            </a:r>
          </a:p>
          <a:p>
            <a:endParaRPr lang="en-US" dirty="0"/>
          </a:p>
          <a:p>
            <a:r>
              <a:rPr lang="en-US" dirty="0" err="1" smtClean="0"/>
              <a:t>Solusi</a:t>
            </a:r>
            <a:r>
              <a:rPr lang="en-US" dirty="0" smtClean="0"/>
              <a:t>??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2540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2088590"/>
                  </p:ext>
                </p:extLst>
              </p:nvPr>
            </p:nvGraphicFramePr>
            <p:xfrm>
              <a:off x="304800" y="1047750"/>
              <a:ext cx="8686799" cy="32362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289"/>
                    <a:gridCol w="1240971"/>
                    <a:gridCol w="1628774"/>
                    <a:gridCol w="1861456"/>
                    <a:gridCol w="1499510"/>
                    <a:gridCol w="1447799"/>
                  </a:tblGrid>
                  <a:tr h="370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Nilai 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Frekuensi (f)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Nilai Tengah (x)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Freq</a:t>
                          </a:r>
                          <a:r>
                            <a:rPr lang="en-US" sz="1800" baseline="0" dirty="0" smtClean="0"/>
                            <a:t> </a:t>
                          </a:r>
                          <a:r>
                            <a:rPr lang="en-US" sz="1800" baseline="0" dirty="0" err="1" smtClean="0"/>
                            <a:t>Relatif</a:t>
                          </a:r>
                          <a:r>
                            <a:rPr lang="en-US" sz="1800" baseline="0" dirty="0" smtClean="0"/>
                            <a:t> (%)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Fk</a:t>
                          </a:r>
                          <a:r>
                            <a:rPr lang="en-US" sz="1800" dirty="0" smtClean="0"/>
                            <a:t>(a</a:t>
                          </a:r>
                          <a:r>
                            <a:rPr lang="en-US" sz="1800" dirty="0" smtClean="0"/>
                            <a:t>) / </a:t>
                          </a:r>
                          <a:r>
                            <a:rPr lang="en-US" sz="18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</m:oMath>
                          </a14:m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Fk</a:t>
                          </a:r>
                          <a:r>
                            <a:rPr lang="en-US" sz="1800" dirty="0" smtClean="0"/>
                            <a:t>(b</a:t>
                          </a:r>
                          <a:r>
                            <a:rPr lang="en-US" sz="1800" dirty="0" smtClean="0"/>
                            <a:t>) / </a:t>
                          </a:r>
                          <a:r>
                            <a:rPr lang="en-US" sz="18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smtClean="0">
                                  <a:latin typeface="Cambria Math"/>
                                  <a:ea typeface="Cambria Math"/>
                                </a:rPr>
                                <m:t>≥</m:t>
                              </m:r>
                            </m:oMath>
                          </a14:m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59-65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15%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N = 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66-72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aseline="0" dirty="0" smtClean="0"/>
                            <a:t>20%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73-79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80-86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17,5%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87-93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94-100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7,5%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endParaRPr lang="id-ID" dirty="0"/>
                        </a:p>
                      </a:txBody>
                      <a:tcPr marT="45725" marB="45725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100%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2088590"/>
                  </p:ext>
                </p:extLst>
              </p:nvPr>
            </p:nvGraphicFramePr>
            <p:xfrm>
              <a:off x="304800" y="1047750"/>
              <a:ext cx="8686799" cy="323625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289"/>
                    <a:gridCol w="1240971"/>
                    <a:gridCol w="1628774"/>
                    <a:gridCol w="1861456"/>
                    <a:gridCol w="1499510"/>
                    <a:gridCol w="1447799"/>
                  </a:tblGrid>
                  <a:tr h="64009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Nilai 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Frekuensi (f)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Nilai Tengah (x)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Freq</a:t>
                          </a:r>
                          <a:r>
                            <a:rPr lang="en-US" sz="1800" baseline="0" dirty="0" smtClean="0"/>
                            <a:t> </a:t>
                          </a:r>
                          <a:r>
                            <a:rPr lang="en-US" sz="1800" baseline="0" dirty="0" err="1" smtClean="0"/>
                            <a:t>Relatif</a:t>
                          </a:r>
                          <a:r>
                            <a:rPr lang="en-US" sz="1800" baseline="0" dirty="0" smtClean="0"/>
                            <a:t> (%)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>
                        <a:blipFill rotWithShape="1">
                          <a:blip r:embed="rId3"/>
                          <a:stretch>
                            <a:fillRect l="-382927" t="-4762" r="-96341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>
                        <a:blipFill rotWithShape="1">
                          <a:blip r:embed="rId3"/>
                          <a:stretch>
                            <a:fillRect l="-501266" t="-4762" b="-420000"/>
                          </a:stretch>
                        </a:blipFill>
                      </a:tcPr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59-65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15%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N = 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66-72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baseline="0" dirty="0" smtClean="0"/>
                            <a:t>20%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73-79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80-86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17,5%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87-93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94-100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7,5%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endParaRPr lang="id-ID" dirty="0"/>
                        </a:p>
                      </a:txBody>
                      <a:tcPr marT="45725" marB="45725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100%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</a:tbl>
              </a:graphicData>
            </a:graphic>
          </p:graphicFrame>
        </mc:Fallback>
      </mc:AlternateContent>
      <p:sp>
        <p:nvSpPr>
          <p:cNvPr id="2" name="TextBox 1"/>
          <p:cNvSpPr txBox="1"/>
          <p:nvPr/>
        </p:nvSpPr>
        <p:spPr>
          <a:xfrm>
            <a:off x="6399028" y="203835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14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9407" y="240768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22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19407" y="277701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29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30040" y="314634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37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3536789"/>
            <a:ext cx="856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N= 40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01000" y="203835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34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9733" y="240768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26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46189" y="277701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18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49733" y="3180897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10</a:t>
            </a:r>
            <a:endParaRPr lang="en-US" dirty="0">
              <a:latin typeface="+mn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24800" y="355022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n-lt"/>
                <a:cs typeface="Times New Roman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888682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Histogram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Poligon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menyajikan</a:t>
            </a:r>
            <a:r>
              <a:rPr lang="en-US" dirty="0" smtClean="0"/>
              <a:t>/ </a:t>
            </a:r>
            <a:r>
              <a:rPr lang="en-US" dirty="0" err="1" smtClean="0"/>
              <a:t>mendistribusikan</a:t>
            </a:r>
            <a:r>
              <a:rPr lang="en-US" dirty="0" smtClean="0"/>
              <a:t> data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disajikan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histogram (diagram </a:t>
            </a:r>
            <a:r>
              <a:rPr lang="en-US" dirty="0" err="1" smtClean="0"/>
              <a:t>batang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menggambar</a:t>
            </a:r>
            <a:r>
              <a:rPr lang="en-US" dirty="0" smtClean="0"/>
              <a:t> histogram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mendatar</a:t>
            </a:r>
            <a:r>
              <a:rPr lang="en-US" dirty="0" smtClean="0"/>
              <a:t> (</a:t>
            </a:r>
            <a:r>
              <a:rPr lang="en-US" dirty="0" err="1" smtClean="0"/>
              <a:t>absis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tegaknya</a:t>
            </a:r>
            <a:r>
              <a:rPr lang="en-US" dirty="0" smtClean="0"/>
              <a:t> (ordinal)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berpotongan</a:t>
            </a:r>
            <a:r>
              <a:rPr lang="en-US" dirty="0" smtClean="0"/>
              <a:t> </a:t>
            </a:r>
            <a:r>
              <a:rPr lang="en-US" dirty="0" err="1" smtClean="0"/>
              <a:t>tegak</a:t>
            </a:r>
            <a:r>
              <a:rPr lang="en-US" dirty="0" smtClean="0"/>
              <a:t> </a:t>
            </a:r>
            <a:r>
              <a:rPr lang="en-US" dirty="0" err="1" smtClean="0"/>
              <a:t>lurus</a:t>
            </a:r>
            <a:r>
              <a:rPr lang="en-US" dirty="0" smtClean="0"/>
              <a:t>.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667000" y="319698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895600" y="4644788"/>
            <a:ext cx="1371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667000" y="4644788"/>
            <a:ext cx="1330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819400" y="4552950"/>
            <a:ext cx="0" cy="228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895600" y="4552950"/>
            <a:ext cx="0" cy="228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ine Callout 2 17"/>
          <p:cNvSpPr/>
          <p:nvPr/>
        </p:nvSpPr>
        <p:spPr>
          <a:xfrm>
            <a:off x="4788195" y="4049831"/>
            <a:ext cx="2590800" cy="426919"/>
          </a:xfrm>
          <a:prstGeom prst="borderCallout2">
            <a:avLst>
              <a:gd name="adj1" fmla="val 48636"/>
              <a:gd name="adj2" fmla="val -5460"/>
              <a:gd name="adj3" fmla="val 51127"/>
              <a:gd name="adj4" fmla="val -17898"/>
              <a:gd name="adj5" fmla="val 119971"/>
              <a:gd name="adj6" fmla="val -396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Mendatar</a:t>
            </a:r>
            <a:r>
              <a:rPr lang="en-US" dirty="0" smtClean="0"/>
              <a:t> (</a:t>
            </a:r>
            <a:r>
              <a:rPr lang="en-US" dirty="0" err="1" smtClean="0"/>
              <a:t>absis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9" name="Line Callout 2 18"/>
          <p:cNvSpPr/>
          <p:nvPr/>
        </p:nvSpPr>
        <p:spPr>
          <a:xfrm>
            <a:off x="152400" y="3790950"/>
            <a:ext cx="1676400" cy="685800"/>
          </a:xfrm>
          <a:prstGeom prst="borderCallout2">
            <a:avLst>
              <a:gd name="adj1" fmla="val 56388"/>
              <a:gd name="adj2" fmla="val 102699"/>
              <a:gd name="adj3" fmla="val 56108"/>
              <a:gd name="adj4" fmla="val 126151"/>
              <a:gd name="adj5" fmla="val 22857"/>
              <a:gd name="adj6" fmla="val 1468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Tegak</a:t>
            </a:r>
            <a:r>
              <a:rPr lang="en-US" dirty="0" smtClean="0"/>
              <a:t> (ordinal)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0620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Poligon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19150"/>
            <a:ext cx="8229600" cy="3703320"/>
          </a:xfrm>
        </p:spPr>
        <p:txBody>
          <a:bodyPr/>
          <a:lstStyle/>
          <a:p>
            <a:r>
              <a:rPr lang="en-US" dirty="0" err="1" smtClean="0"/>
              <a:t>Poligon</a:t>
            </a:r>
            <a:r>
              <a:rPr lang="en-US" dirty="0" smtClean="0"/>
              <a:t> : diagram </a:t>
            </a:r>
            <a:r>
              <a:rPr lang="en-US" dirty="0" err="1" smtClean="0"/>
              <a:t>garis</a:t>
            </a:r>
            <a:r>
              <a:rPr lang="en-US" dirty="0" smtClean="0"/>
              <a:t>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garis-garis</a:t>
            </a:r>
            <a:r>
              <a:rPr lang="en-US" dirty="0" smtClean="0"/>
              <a:t> yang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kelasnya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ketinggiannya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frekuens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mendatar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menyatakan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data, </a:t>
            </a:r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tegaknya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3008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42950"/>
          </a:xfrm>
        </p:spPr>
        <p:txBody>
          <a:bodyPr/>
          <a:lstStyle/>
          <a:p>
            <a:pPr algn="ctr"/>
            <a:r>
              <a:rPr lang="en-US" sz="2400" dirty="0" err="1" smtClean="0"/>
              <a:t>Tabel</a:t>
            </a:r>
            <a:r>
              <a:rPr lang="en-US" sz="2400" dirty="0" smtClean="0"/>
              <a:t> </a:t>
            </a:r>
            <a:r>
              <a:rPr lang="en-US" sz="2400" dirty="0" err="1" smtClean="0"/>
              <a:t>Penolong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Sumbu</a:t>
            </a:r>
            <a:r>
              <a:rPr lang="en-US" sz="2400" dirty="0" smtClean="0"/>
              <a:t> </a:t>
            </a:r>
            <a:r>
              <a:rPr lang="en-US" sz="2400" dirty="0" err="1" smtClean="0"/>
              <a:t>Mendatar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34519663"/>
              </p:ext>
            </p:extLst>
          </p:nvPr>
        </p:nvGraphicFramePr>
        <p:xfrm>
          <a:off x="457200" y="914400"/>
          <a:ext cx="8229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Batas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Nyata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Tepi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Bawah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Nilai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(Batas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Semu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Batas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Nyata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Tepi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Atas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51,5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52-58</a:t>
                      </a:r>
                      <a:endParaRPr lang="id-ID" sz="1800" dirty="0">
                        <a:solidFill>
                          <a:srgbClr val="FF0000"/>
                        </a:solidFill>
                      </a:endParaRPr>
                    </a:p>
                  </a:txBody>
                  <a:tcPr marT="45725" marB="457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59-65</a:t>
                      </a:r>
                      <a:endParaRPr lang="id-ID" sz="1800" dirty="0"/>
                    </a:p>
                  </a:txBody>
                  <a:tcPr marT="45725" marB="457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9933FF"/>
                          </a:solidFill>
                        </a:rPr>
                        <a:t>65,5</a:t>
                      </a:r>
                      <a:endParaRPr lang="en-US" dirty="0">
                        <a:solidFill>
                          <a:srgbClr val="9933FF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66-72</a:t>
                      </a:r>
                      <a:endParaRPr lang="id-ID" sz="1800" dirty="0"/>
                    </a:p>
                  </a:txBody>
                  <a:tcPr marT="45725" marB="457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73-79</a:t>
                      </a:r>
                      <a:endParaRPr lang="id-ID" sz="1800" dirty="0"/>
                    </a:p>
                  </a:txBody>
                  <a:tcPr marT="45725" marB="457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80-86</a:t>
                      </a:r>
                      <a:endParaRPr lang="id-ID" sz="1800" dirty="0"/>
                    </a:p>
                  </a:txBody>
                  <a:tcPr marT="45725" marB="457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87-93</a:t>
                      </a:r>
                      <a:endParaRPr lang="id-ID" sz="1800" dirty="0"/>
                    </a:p>
                  </a:txBody>
                  <a:tcPr marT="45725" marB="457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800" dirty="0" smtClean="0"/>
                        <a:t>94-100</a:t>
                      </a:r>
                      <a:endParaRPr lang="id-ID" sz="1800" dirty="0"/>
                    </a:p>
                  </a:txBody>
                  <a:tcPr marT="45725" marB="457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101-107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66800" y="1643317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58,5</a:t>
            </a:r>
            <a:endParaRPr lang="en-US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4267" y="2026682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933FF"/>
                </a:solidFill>
                <a:latin typeface="+mn-lt"/>
              </a:rPr>
              <a:t>65,5</a:t>
            </a:r>
            <a:endParaRPr lang="en-US" dirty="0">
              <a:solidFill>
                <a:srgbClr val="9933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4267" y="239261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+mn-lt"/>
              </a:rPr>
              <a:t>72,5</a:t>
            </a:r>
            <a:endParaRPr lang="en-US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7937" y="2761946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66"/>
                </a:solidFill>
                <a:latin typeface="+mn-lt"/>
              </a:rPr>
              <a:t>79,5</a:t>
            </a:r>
            <a:endParaRPr lang="en-US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7177" y="313127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+mn-lt"/>
              </a:rPr>
              <a:t>86,5</a:t>
            </a:r>
            <a:endParaRPr lang="en-US" dirty="0">
              <a:solidFill>
                <a:srgbClr val="6633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7177" y="350061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+mn-lt"/>
              </a:rPr>
              <a:t>93,5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70921" y="201264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+mn-lt"/>
              </a:rPr>
              <a:t>72,5</a:t>
            </a:r>
            <a:endParaRPr lang="en-US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200" y="239601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66"/>
                </a:solidFill>
                <a:latin typeface="+mn-lt"/>
              </a:rPr>
              <a:t>79,5</a:t>
            </a:r>
            <a:endParaRPr lang="en-US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02819" y="2769771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3300"/>
                </a:solidFill>
                <a:latin typeface="+mn-lt"/>
              </a:rPr>
              <a:t>86,5</a:t>
            </a:r>
            <a:endParaRPr lang="en-US" dirty="0">
              <a:solidFill>
                <a:srgbClr val="663300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96617" y="3139103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+mn-lt"/>
              </a:rPr>
              <a:t>93,5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7000" y="35084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  <a:latin typeface="+mn-lt"/>
              </a:rPr>
              <a:t>100,5</a:t>
            </a:r>
            <a:endParaRPr lang="en-US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75228" y="3867194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+mn-lt"/>
              </a:rPr>
              <a:t>107,5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91582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3" grpId="0"/>
      <p:bldP spid="14" grpId="0"/>
      <p:bldP spid="15" grpId="0"/>
      <p:bldP spid="16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928562"/>
            <a:ext cx="8229600" cy="3703320"/>
          </a:xfrm>
        </p:spPr>
        <p:txBody>
          <a:bodyPr/>
          <a:lstStyle/>
          <a:p>
            <a:r>
              <a:rPr lang="en-US" dirty="0" err="1"/>
              <a:t>Poligon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&amp; </a:t>
            </a:r>
            <a:r>
              <a:rPr lang="en-US" dirty="0" err="1"/>
              <a:t>berakhir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. </a:t>
            </a:r>
            <a:endParaRPr lang="en-US" b="1" dirty="0" smtClean="0"/>
          </a:p>
          <a:p>
            <a:r>
              <a:rPr lang="en-US" b="1" dirty="0" smtClean="0"/>
              <a:t>Batas </a:t>
            </a:r>
            <a:r>
              <a:rPr lang="en-US" b="1" dirty="0" err="1" smtClean="0"/>
              <a:t>Semu</a:t>
            </a:r>
            <a:r>
              <a:rPr lang="en-US" b="1" dirty="0" smtClean="0"/>
              <a:t> </a:t>
            </a:r>
            <a:r>
              <a:rPr lang="en-US" b="1" dirty="0" err="1" smtClean="0"/>
              <a:t>dan</a:t>
            </a:r>
            <a:r>
              <a:rPr lang="en-US" b="1" dirty="0" smtClean="0"/>
              <a:t> Batas </a:t>
            </a:r>
            <a:r>
              <a:rPr lang="en-US" b="1" dirty="0" err="1" smtClean="0"/>
              <a:t>Nyata</a:t>
            </a:r>
            <a:endParaRPr lang="en-US" b="1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000" dirty="0" smtClean="0"/>
              <a:t>Batas </a:t>
            </a:r>
            <a:r>
              <a:rPr lang="en-US" sz="2000" dirty="0" err="1" smtClean="0"/>
              <a:t>Semu</a:t>
            </a: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Batas </a:t>
            </a:r>
            <a:r>
              <a:rPr lang="en-US" sz="2000" dirty="0" err="1" smtClean="0"/>
              <a:t>Nyata</a:t>
            </a:r>
            <a:endParaRPr lang="en-US" sz="2000" dirty="0"/>
          </a:p>
          <a:p>
            <a:pPr marL="274638" lvl="1" indent="0">
              <a:buNone/>
            </a:pPr>
            <a:endParaRPr lang="en-US" dirty="0" smtClean="0"/>
          </a:p>
          <a:p>
            <a:pPr lvl="1"/>
            <a:endParaRPr lang="en-US" b="1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1600200" y="2778276"/>
            <a:ext cx="7144900" cy="1252954"/>
            <a:chOff x="1947454" y="3680996"/>
            <a:chExt cx="7226556" cy="1252954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812312" y="3716079"/>
              <a:ext cx="685800" cy="2658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100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8006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57912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705600" y="3718737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947454" y="4552950"/>
              <a:ext cx="72265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2590800" y="3718737"/>
              <a:ext cx="457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59</a:t>
              </a:r>
              <a:endParaRPr lang="en-US" sz="16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03108" y="3718737"/>
              <a:ext cx="413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66</a:t>
              </a:r>
              <a:endParaRPr lang="en-US" sz="1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15416" y="3716079"/>
              <a:ext cx="413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73</a:t>
              </a:r>
              <a:endParaRPr lang="en-US" sz="16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584308" y="3727849"/>
              <a:ext cx="413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80</a:t>
              </a:r>
              <a:endParaRPr lang="en-US" sz="16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563389" y="3727849"/>
              <a:ext cx="413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87</a:t>
              </a:r>
              <a:endParaRPr lang="en-US" sz="16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489308" y="3680996"/>
              <a:ext cx="4137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94</a:t>
              </a:r>
              <a:endParaRPr lang="en-US" sz="1600" dirty="0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7696200" y="3722533"/>
              <a:ext cx="6858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269512" y="3710212"/>
              <a:ext cx="457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65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67200" y="3714199"/>
              <a:ext cx="457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72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57800" y="3708859"/>
              <a:ext cx="457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79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21819" y="3714199"/>
              <a:ext cx="457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86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7162800" y="3695928"/>
              <a:ext cx="457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93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153400" y="3695928"/>
              <a:ext cx="609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100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247900" y="4595396"/>
              <a:ext cx="685800" cy="33855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58,5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331092" y="4595396"/>
              <a:ext cx="685800" cy="33855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65,5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3657600" y="3722533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640225" y="3708859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638800" y="3695928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591742" y="3695928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543800" y="3695927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8610600" y="3695928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590800" y="3680996"/>
              <a:ext cx="0" cy="809679"/>
            </a:xfrm>
            <a:prstGeom prst="line">
              <a:avLst/>
            </a:prstGeom>
            <a:ln w="19050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4297325" y="4595396"/>
              <a:ext cx="685800" cy="33855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72,5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295900" y="4595396"/>
              <a:ext cx="685800" cy="33855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79,9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248842" y="4590439"/>
              <a:ext cx="685800" cy="33855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86,5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7200900" y="4595396"/>
              <a:ext cx="685800" cy="33855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93,5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8267700" y="4578519"/>
              <a:ext cx="723900" cy="33855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B050"/>
                  </a:solidFill>
                </a:rPr>
                <a:t>100,5</a:t>
              </a:r>
              <a:endParaRPr lang="en-US" sz="1600" b="1" dirty="0">
                <a:solidFill>
                  <a:srgbClr val="00B050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219200" y="4442996"/>
            <a:ext cx="678051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51,5</a:t>
            </a:r>
            <a:endParaRPr lang="en-US" sz="1600" b="1" dirty="0">
              <a:solidFill>
                <a:srgbClr val="00B05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62809" y="4373975"/>
            <a:ext cx="764582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B050"/>
                </a:solidFill>
              </a:rPr>
              <a:t>107</a:t>
            </a:r>
            <a:r>
              <a:rPr lang="en-US" sz="1600" b="1" dirty="0" smtClean="0">
                <a:solidFill>
                  <a:srgbClr val="00B050"/>
                </a:solidFill>
              </a:rPr>
              <a:t>,5</a:t>
            </a:r>
            <a:endParaRPr lang="en-US" sz="1600" b="1" dirty="0">
              <a:solidFill>
                <a:srgbClr val="00B050"/>
              </a:solidFill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1596551" y="2825129"/>
            <a:ext cx="0" cy="1548846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8761049" y="2778276"/>
            <a:ext cx="0" cy="1548846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7693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3703320"/>
          </a:xfrm>
        </p:spPr>
        <p:txBody>
          <a:bodyPr/>
          <a:lstStyle/>
          <a:p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batas</a:t>
            </a:r>
            <a:r>
              <a:rPr lang="en-US" sz="2400" dirty="0"/>
              <a:t> </a:t>
            </a:r>
            <a:r>
              <a:rPr lang="en-US" sz="2400" dirty="0" err="1" smtClean="0"/>
              <a:t>semu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yang </a:t>
            </a:r>
            <a:r>
              <a:rPr lang="en-US" sz="2400" dirty="0" err="1" smtClean="0"/>
              <a:t>hilang</a:t>
            </a:r>
            <a:r>
              <a:rPr lang="en-US" sz="2400" dirty="0" smtClean="0"/>
              <a:t>, </a:t>
            </a:r>
            <a:r>
              <a:rPr lang="en-US" sz="2400" dirty="0" err="1" smtClean="0"/>
              <a:t>pada</a:t>
            </a:r>
            <a:r>
              <a:rPr lang="en-US" sz="2400" dirty="0" smtClean="0"/>
              <a:t> histogram </a:t>
            </a:r>
            <a:r>
              <a:rPr lang="en-US" sz="2400" dirty="0" err="1" smtClean="0"/>
              <a:t>menggunakan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batas</a:t>
            </a:r>
            <a:r>
              <a:rPr lang="en-US" sz="2400" dirty="0" smtClean="0"/>
              <a:t> </a:t>
            </a:r>
            <a:r>
              <a:rPr lang="en-US" sz="2400" dirty="0" err="1" smtClean="0"/>
              <a:t>nyata</a:t>
            </a:r>
            <a:r>
              <a:rPr lang="en-US" sz="2400" dirty="0" smtClean="0"/>
              <a:t> (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ada</a:t>
            </a:r>
            <a:r>
              <a:rPr lang="en-US" sz="2400" dirty="0" smtClean="0"/>
              <a:t> yang </a:t>
            </a:r>
            <a:r>
              <a:rPr lang="en-US" sz="2400" dirty="0" err="1" smtClean="0"/>
              <a:t>hilang</a:t>
            </a:r>
            <a:r>
              <a:rPr lang="en-US" sz="2400" dirty="0" smtClean="0"/>
              <a:t> </a:t>
            </a:r>
            <a:r>
              <a:rPr lang="en-US" sz="2400" dirty="0" err="1" smtClean="0"/>
              <a:t>misal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bulat</a:t>
            </a:r>
            <a:r>
              <a:rPr lang="en-US" sz="2400" dirty="0" smtClean="0"/>
              <a:t>)</a:t>
            </a:r>
          </a:p>
          <a:p>
            <a:endParaRPr lang="en-US" sz="2400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954447028"/>
              </p:ext>
            </p:extLst>
          </p:nvPr>
        </p:nvGraphicFramePr>
        <p:xfrm>
          <a:off x="1749942" y="940862"/>
          <a:ext cx="6096000" cy="3806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92942" y="4171950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58,5</a:t>
            </a:r>
            <a:endParaRPr lang="en-US" sz="1100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4200666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65,5</a:t>
            </a:r>
            <a:endParaRPr lang="en-US" sz="1100" dirty="0"/>
          </a:p>
        </p:txBody>
      </p:sp>
      <p:sp>
        <p:nvSpPr>
          <p:cNvPr id="8" name="TextBox 7"/>
          <p:cNvSpPr txBox="1"/>
          <p:nvPr/>
        </p:nvSpPr>
        <p:spPr>
          <a:xfrm>
            <a:off x="4114800" y="4200666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72,5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4800600" y="4248150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79,9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5483742" y="4163242"/>
            <a:ext cx="685800" cy="292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86,5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093342" y="4150510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93,5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6664842" y="4200666"/>
            <a:ext cx="7239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100,5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2511942" y="4160452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51,5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7160142" y="4200666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107,5</a:t>
            </a:r>
            <a:endParaRPr lang="en-US" sz="11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505200" y="2213265"/>
            <a:ext cx="0" cy="230043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185684" y="1457896"/>
            <a:ext cx="2658" cy="305580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842244" y="1457896"/>
            <a:ext cx="0" cy="302701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34" idx="0"/>
          </p:cNvCxnSpPr>
          <p:nvPr/>
        </p:nvCxnSpPr>
        <p:spPr>
          <a:xfrm>
            <a:off x="5446971" y="1822225"/>
            <a:ext cx="36771" cy="263815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093342" y="1429099"/>
            <a:ext cx="0" cy="302646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771611" y="3285058"/>
            <a:ext cx="7531" cy="119984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235842" y="4459445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x = 62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80884" y="4471134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69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02003" y="4471134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76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40842" y="4460380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83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50442" y="4471134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90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36242" y="4460380"/>
            <a:ext cx="685800" cy="276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FF0000"/>
                </a:solidFill>
              </a:rPr>
              <a:t>97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7201" y="4760952"/>
            <a:ext cx="9143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err="1" smtClean="0"/>
              <a:t>Gambar</a:t>
            </a:r>
            <a:r>
              <a:rPr lang="en-US" sz="1500" dirty="0" smtClean="0"/>
              <a:t> Histogram </a:t>
            </a:r>
            <a:r>
              <a:rPr lang="en-US" sz="1500" dirty="0" err="1"/>
              <a:t>dan</a:t>
            </a:r>
            <a:r>
              <a:rPr lang="en-US" sz="1500" dirty="0"/>
              <a:t> </a:t>
            </a:r>
            <a:r>
              <a:rPr lang="en-US" sz="1500" dirty="0" err="1"/>
              <a:t>Poligon</a:t>
            </a:r>
            <a:r>
              <a:rPr lang="en-US" sz="1500" dirty="0"/>
              <a:t> </a:t>
            </a:r>
            <a:r>
              <a:rPr lang="en-US" sz="1500" dirty="0" err="1"/>
              <a:t>Frekuensi</a:t>
            </a:r>
            <a:r>
              <a:rPr lang="en-US" sz="1500" dirty="0"/>
              <a:t> </a:t>
            </a:r>
            <a:r>
              <a:rPr lang="id-ID" sz="1500" dirty="0" smtClean="0"/>
              <a:t>Nilai </a:t>
            </a:r>
            <a:r>
              <a:rPr lang="id-ID" sz="1500" dirty="0"/>
              <a:t>Ulangan Matematika Dari 40 Siswa Sekolah Dasar</a:t>
            </a:r>
            <a:endParaRPr lang="en-US" sz="1500" dirty="0"/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751316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OGIVE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914400"/>
            <a:ext cx="9067800" cy="3703320"/>
          </a:xfrm>
        </p:spPr>
        <p:txBody>
          <a:bodyPr/>
          <a:lstStyle/>
          <a:p>
            <a:r>
              <a:rPr lang="en-US" dirty="0" smtClean="0"/>
              <a:t>Diagram </a:t>
            </a:r>
            <a:r>
              <a:rPr lang="en-US" dirty="0" err="1" smtClean="0"/>
              <a:t>garis</a:t>
            </a:r>
            <a:r>
              <a:rPr lang="en-US" dirty="0" smtClean="0"/>
              <a:t>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r>
              <a:rPr lang="en-US" dirty="0" smtClean="0"/>
              <a:t> </a:t>
            </a:r>
            <a:r>
              <a:rPr lang="en-US" dirty="0" err="1" smtClean="0"/>
              <a:t>komulatif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ogive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mendatar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err="1" smtClean="0">
                <a:sym typeface="Wingdings" pitchFamily="2" charset="2"/>
              </a:rPr>
              <a:t>menyatakan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nila</a:t>
            </a:r>
            <a:r>
              <a:rPr lang="en-US" dirty="0" smtClean="0">
                <a:sym typeface="Wingdings" pitchFamily="2" charset="2"/>
              </a:rPr>
              <a:t>/ </a:t>
            </a:r>
            <a:r>
              <a:rPr lang="en-US" dirty="0" err="1" smtClean="0">
                <a:sym typeface="Wingdings" pitchFamily="2" charset="2"/>
              </a:rPr>
              <a:t>ukuran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suatu</a:t>
            </a:r>
            <a:r>
              <a:rPr lang="en-US" dirty="0" smtClean="0">
                <a:sym typeface="Wingdings" pitchFamily="2" charset="2"/>
              </a:rPr>
              <a:t> data </a:t>
            </a:r>
            <a:r>
              <a:rPr lang="en-US" dirty="0" err="1" smtClean="0">
                <a:sym typeface="Wingdings" pitchFamily="2" charset="2"/>
              </a:rPr>
              <a:t>menggunakan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batas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nyata</a:t>
            </a:r>
            <a:endParaRPr lang="en-US" dirty="0" smtClean="0">
              <a:sym typeface="Wingdings" pitchFamily="2" charset="2"/>
            </a:endParaRPr>
          </a:p>
          <a:p>
            <a:r>
              <a:rPr lang="en-US" dirty="0" err="1" smtClean="0">
                <a:sym typeface="Wingdings" pitchFamily="2" charset="2"/>
              </a:rPr>
              <a:t>Sumbu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tegak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err="1" smtClean="0">
                <a:sym typeface="Wingdings" pitchFamily="2" charset="2"/>
              </a:rPr>
              <a:t>frekuensi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komulatif</a:t>
            </a:r>
            <a:r>
              <a:rPr lang="en-US" dirty="0" smtClean="0">
                <a:sym typeface="Wingdings" pitchFamily="2" charset="2"/>
              </a:rPr>
              <a:t> </a:t>
            </a:r>
          </a:p>
          <a:p>
            <a:r>
              <a:rPr lang="en-US" b="1" dirty="0" err="1" smtClean="0">
                <a:sym typeface="Wingdings" pitchFamily="2" charset="2"/>
              </a:rPr>
              <a:t>Ogive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positif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(</a:t>
            </a:r>
            <a:r>
              <a:rPr lang="en-US" dirty="0" err="1" smtClean="0">
                <a:sym typeface="Wingdings" pitchFamily="2" charset="2"/>
              </a:rPr>
              <a:t>ogive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kurang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)  </a:t>
            </a:r>
            <a:r>
              <a:rPr lang="en-US" dirty="0" err="1" smtClean="0">
                <a:sym typeface="Wingdings" pitchFamily="2" charset="2"/>
              </a:rPr>
              <a:t>tabel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distribusi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frekuensi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kurang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dari</a:t>
            </a:r>
            <a:r>
              <a:rPr lang="en-US" b="1" dirty="0" smtClean="0">
                <a:sym typeface="Wingdings" pitchFamily="2" charset="2"/>
              </a:rPr>
              <a:t> / </a:t>
            </a:r>
            <a:r>
              <a:rPr lang="en-US" b="1" dirty="0" err="1" smtClean="0">
                <a:sym typeface="Wingdings" pitchFamily="2" charset="2"/>
              </a:rPr>
              <a:t>Fk</a:t>
            </a:r>
            <a:r>
              <a:rPr lang="en-US" b="1" dirty="0" smtClean="0">
                <a:sym typeface="Wingdings" pitchFamily="2" charset="2"/>
              </a:rPr>
              <a:t> (a</a:t>
            </a:r>
            <a:r>
              <a:rPr lang="en-US" dirty="0" smtClean="0">
                <a:sym typeface="Wingdings" pitchFamily="2" charset="2"/>
              </a:rPr>
              <a:t>)</a:t>
            </a:r>
          </a:p>
          <a:p>
            <a:r>
              <a:rPr lang="en-US" b="1" dirty="0" err="1" smtClean="0">
                <a:sym typeface="Wingdings" pitchFamily="2" charset="2"/>
              </a:rPr>
              <a:t>Ogive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negativ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dirty="0" smtClean="0">
                <a:sym typeface="Wingdings" pitchFamily="2" charset="2"/>
              </a:rPr>
              <a:t>(</a:t>
            </a:r>
            <a:r>
              <a:rPr lang="en-US" dirty="0" err="1" smtClean="0">
                <a:sym typeface="Wingdings" pitchFamily="2" charset="2"/>
              </a:rPr>
              <a:t>ogive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lebih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dari</a:t>
            </a:r>
            <a:r>
              <a:rPr lang="en-US" dirty="0" smtClean="0">
                <a:sym typeface="Wingdings" pitchFamily="2" charset="2"/>
              </a:rPr>
              <a:t>)  </a:t>
            </a:r>
            <a:r>
              <a:rPr lang="en-US" dirty="0" err="1" smtClean="0">
                <a:sym typeface="Wingdings" pitchFamily="2" charset="2"/>
              </a:rPr>
              <a:t>tabel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distribusi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frekuensi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lebih</a:t>
            </a:r>
            <a:r>
              <a:rPr lang="en-US" b="1" dirty="0" smtClean="0">
                <a:sym typeface="Wingdings" pitchFamily="2" charset="2"/>
              </a:rPr>
              <a:t> </a:t>
            </a:r>
            <a:r>
              <a:rPr lang="en-US" b="1" dirty="0" err="1" smtClean="0">
                <a:sym typeface="Wingdings" pitchFamily="2" charset="2"/>
              </a:rPr>
              <a:t>dari</a:t>
            </a:r>
            <a:r>
              <a:rPr lang="en-US" b="1" dirty="0" smtClean="0">
                <a:sym typeface="Wingdings" pitchFamily="2" charset="2"/>
              </a:rPr>
              <a:t> / </a:t>
            </a:r>
            <a:r>
              <a:rPr lang="en-US" b="1" dirty="0" err="1" smtClean="0">
                <a:sym typeface="Wingdings" pitchFamily="2" charset="2"/>
              </a:rPr>
              <a:t>Fk</a:t>
            </a:r>
            <a:r>
              <a:rPr lang="en-US" b="1" dirty="0" smtClean="0">
                <a:sym typeface="Wingdings" pitchFamily="2" charset="2"/>
              </a:rPr>
              <a:t> (b)</a:t>
            </a:r>
          </a:p>
        </p:txBody>
      </p:sp>
    </p:spTree>
    <p:extLst>
      <p:ext uri="{BB962C8B-B14F-4D97-AF65-F5344CB8AC3E}">
        <p14:creationId xmlns:p14="http://schemas.microsoft.com/office/powerpoint/2010/main" val="1429085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Tabel</a:t>
            </a:r>
            <a:r>
              <a:rPr lang="en-US" dirty="0" smtClean="0"/>
              <a:t> </a:t>
            </a:r>
            <a:r>
              <a:rPr lang="en-US" dirty="0" err="1" smtClean="0"/>
              <a:t>Penolong</a:t>
            </a:r>
            <a:r>
              <a:rPr lang="en-US" dirty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Ogive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1058456"/>
                  </p:ext>
                </p:extLst>
              </p:nvPr>
            </p:nvGraphicFramePr>
            <p:xfrm>
              <a:off x="457200" y="971550"/>
              <a:ext cx="8305800" cy="370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/>
                    <a:gridCol w="1524000"/>
                    <a:gridCol w="1524000"/>
                    <a:gridCol w="1905000"/>
                    <a:gridCol w="2362200"/>
                  </a:tblGrid>
                  <a:tr h="370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Nilai 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Tepi</a:t>
                          </a:r>
                          <a:r>
                            <a:rPr lang="en-US" sz="1800" dirty="0" smtClean="0"/>
                            <a:t> </a:t>
                          </a:r>
                          <a:r>
                            <a:rPr lang="en-US" sz="1800" dirty="0" err="1" smtClean="0"/>
                            <a:t>Bawah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Tepi</a:t>
                          </a:r>
                          <a:r>
                            <a:rPr lang="en-US" sz="1800" baseline="0" dirty="0" smtClean="0"/>
                            <a:t> </a:t>
                          </a:r>
                          <a:r>
                            <a:rPr lang="en-US" sz="1800" baseline="0" dirty="0" err="1" smtClean="0"/>
                            <a:t>Atas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Fk</a:t>
                          </a:r>
                          <a:r>
                            <a:rPr lang="en-US" sz="1800" dirty="0" smtClean="0"/>
                            <a:t>(a</a:t>
                          </a:r>
                          <a:r>
                            <a:rPr lang="en-US" sz="1800" dirty="0" smtClean="0"/>
                            <a:t>) / </a:t>
                          </a:r>
                          <a:r>
                            <a:rPr lang="en-US" sz="18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smtClean="0">
                                  <a:latin typeface="Cambria Math"/>
                                  <a:ea typeface="Cambria Math"/>
                                </a:rPr>
                                <m:t>≤</m:t>
                              </m:r>
                            </m:oMath>
                          </a14:m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Fk</a:t>
                          </a:r>
                          <a:r>
                            <a:rPr lang="en-US" sz="1800" dirty="0" smtClean="0"/>
                            <a:t>(b</a:t>
                          </a:r>
                          <a:r>
                            <a:rPr lang="en-US" sz="1800" dirty="0" smtClean="0"/>
                            <a:t>) / </a:t>
                          </a:r>
                          <a:r>
                            <a:rPr lang="en-US" sz="1800" dirty="0" err="1" smtClean="0"/>
                            <a:t>Fk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smtClean="0">
                                  <a:latin typeface="Cambria Math"/>
                                  <a:ea typeface="Cambria Math"/>
                                </a:rPr>
                                <m:t>≥</m:t>
                              </m:r>
                            </m:oMath>
                          </a14:m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>
                              <a:solidFill>
                                <a:srgbClr val="FF0000"/>
                              </a:solidFill>
                            </a:rPr>
                            <a:t>52-58</a:t>
                          </a:r>
                          <a:endParaRPr lang="id-ID" sz="18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51,5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59-65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58,5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65,5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66-72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65,5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72,5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14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34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73-79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72,5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73,5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80-86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79,5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86,5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87-93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86,5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93,5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37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94-100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93,5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100,5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101-107</a:t>
                          </a:r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107,5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endParaRPr lang="id-ID" dirty="0"/>
                        </a:p>
                      </a:txBody>
                      <a:tcPr marT="45725" marB="45725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1058456"/>
                  </p:ext>
                </p:extLst>
              </p:nvPr>
            </p:nvGraphicFramePr>
            <p:xfrm>
              <a:off x="457200" y="971550"/>
              <a:ext cx="8305800" cy="370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0600"/>
                    <a:gridCol w="1524000"/>
                    <a:gridCol w="1524000"/>
                    <a:gridCol w="1905000"/>
                    <a:gridCol w="2362200"/>
                  </a:tblGrid>
                  <a:tr h="3708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d-ID" sz="1800" dirty="0" smtClean="0"/>
                            <a:t>Nilai 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Tepi</a:t>
                          </a:r>
                          <a:r>
                            <a:rPr lang="en-US" sz="1800" dirty="0" smtClean="0"/>
                            <a:t> </a:t>
                          </a:r>
                          <a:r>
                            <a:rPr lang="en-US" sz="1800" dirty="0" err="1" smtClean="0"/>
                            <a:t>Bawah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err="1" smtClean="0"/>
                            <a:t>Tepi</a:t>
                          </a:r>
                          <a:r>
                            <a:rPr lang="en-US" sz="1800" baseline="0" dirty="0" smtClean="0"/>
                            <a:t> </a:t>
                          </a:r>
                          <a:r>
                            <a:rPr lang="en-US" sz="1800" baseline="0" dirty="0" err="1" smtClean="0"/>
                            <a:t>Atas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>
                        <a:blipFill rotWithShape="1">
                          <a:blip r:embed="rId3"/>
                          <a:stretch>
                            <a:fillRect l="-212500" t="-8197" r="-124359" b="-8983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5" marB="45725">
                        <a:blipFill rotWithShape="1">
                          <a:blip r:embed="rId3"/>
                          <a:stretch>
                            <a:fillRect l="-251289" t="-8197" b="-898361"/>
                          </a:stretch>
                        </a:blipFill>
                      </a:tcPr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 smtClean="0">
                              <a:solidFill>
                                <a:srgbClr val="FF0000"/>
                              </a:solidFill>
                            </a:rPr>
                            <a:t>52-58</a:t>
                          </a:r>
                          <a:endParaRPr lang="id-ID" sz="1800" dirty="0" smtClean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51,5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59-65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58,5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65,5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66-72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65,5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72,5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14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34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73-79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72,5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73,5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22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80-86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79,5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86,5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29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18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87-93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86,5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93,5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37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10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r>
                            <a:rPr lang="id-ID" sz="1800" dirty="0" smtClean="0"/>
                            <a:t>94-100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93,5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100,5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40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7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101-107</a:t>
                          </a:r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>
                              <a:solidFill>
                                <a:srgbClr val="FF0000"/>
                              </a:solidFill>
                            </a:rPr>
                            <a:t>107,5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800" dirty="0" smtClean="0"/>
                            <a:t>0</a:t>
                          </a:r>
                          <a:endParaRPr lang="id-ID" sz="1800" dirty="0"/>
                        </a:p>
                      </a:txBody>
                      <a:tcPr marT="45725" marB="45725"/>
                    </a:tc>
                  </a:tr>
                  <a:tr h="370880">
                    <a:tc>
                      <a:txBody>
                        <a:bodyPr/>
                        <a:lstStyle/>
                        <a:p>
                          <a:endParaRPr lang="id-ID" dirty="0"/>
                        </a:p>
                      </a:txBody>
                      <a:tcPr marT="45725" marB="45725">
                        <a:blipFill rotWithShape="1">
                          <a:blip r:embed="rId2"/>
                          <a:stretch>
                            <a:fillRect t="-806557" r="-31169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  <a:tc>
                      <a:txBody>
                        <a:bodyPr/>
                        <a:lstStyle/>
                        <a:p>
                          <a:endParaRPr lang="id-ID" sz="1800" dirty="0"/>
                        </a:p>
                      </a:txBody>
                      <a:tcPr marT="45725" marB="45725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203067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 err="1" smtClean="0"/>
              <a:t>Ogive</a:t>
            </a:r>
            <a:r>
              <a:rPr lang="en-US" sz="2000" dirty="0" smtClean="0"/>
              <a:t> </a:t>
            </a:r>
            <a:r>
              <a:rPr lang="en-US" sz="2000" dirty="0" err="1" smtClean="0"/>
              <a:t>Positif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id-ID" sz="2000" dirty="0" smtClean="0"/>
              <a:t>Nilai </a:t>
            </a:r>
            <a:r>
              <a:rPr lang="id-ID" sz="2000" dirty="0"/>
              <a:t>Ulangan Matematika Dari 40 Siswa Sekolah </a:t>
            </a:r>
            <a:r>
              <a:rPr lang="id-ID" sz="2000" dirty="0" smtClean="0"/>
              <a:t>Dasar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59080373"/>
              </p:ext>
            </p:extLst>
          </p:nvPr>
        </p:nvGraphicFramePr>
        <p:xfrm>
          <a:off x="457200" y="914400"/>
          <a:ext cx="8229600" cy="370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85338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65345303"/>
              </p:ext>
            </p:extLst>
          </p:nvPr>
        </p:nvGraphicFramePr>
        <p:xfrm>
          <a:off x="457200" y="914400"/>
          <a:ext cx="8229600" cy="370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 err="1" smtClean="0"/>
              <a:t>Ogive</a:t>
            </a:r>
            <a:r>
              <a:rPr lang="en-US" sz="2000" dirty="0" smtClean="0"/>
              <a:t> Negative </a:t>
            </a:r>
            <a:br>
              <a:rPr lang="en-US" sz="2000" dirty="0" smtClean="0"/>
            </a:br>
            <a:r>
              <a:rPr lang="id-ID" sz="2000" dirty="0" smtClean="0"/>
              <a:t>Nilai </a:t>
            </a:r>
            <a:r>
              <a:rPr lang="id-ID" sz="2000" dirty="0"/>
              <a:t>Ulangan Matematika Dari 40 Siswa Sekolah </a:t>
            </a:r>
            <a:r>
              <a:rPr lang="id-ID" sz="2000" dirty="0" smtClean="0"/>
              <a:t>Dasar</a:t>
            </a: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34824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Tugas</a:t>
            </a:r>
            <a:r>
              <a:rPr lang="en-US" dirty="0" smtClean="0"/>
              <a:t>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Berdasarkan</a:t>
            </a:r>
            <a:r>
              <a:rPr lang="en-US" dirty="0" smtClean="0"/>
              <a:t> data </a:t>
            </a:r>
            <a:r>
              <a:rPr lang="en-US" dirty="0" err="1" smtClean="0"/>
              <a:t>nilai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smtClean="0"/>
              <a:t>SD </a:t>
            </a:r>
            <a:r>
              <a:rPr lang="en-US" dirty="0" err="1" smtClean="0"/>
              <a:t>dan</a:t>
            </a:r>
            <a:r>
              <a:rPr lang="en-US" dirty="0" smtClean="0"/>
              <a:t> Data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Minggu</a:t>
            </a:r>
            <a:r>
              <a:rPr lang="en-US" dirty="0" smtClean="0"/>
              <a:t> </a:t>
            </a:r>
            <a:r>
              <a:rPr lang="en-US" dirty="0" err="1" smtClean="0"/>
              <a:t>kelarin</a:t>
            </a:r>
            <a:r>
              <a:rPr lang="en-US" dirty="0" smtClean="0"/>
              <a:t>, </a:t>
            </a:r>
            <a:r>
              <a:rPr lang="en-US" dirty="0" err="1" smtClean="0"/>
              <a:t>sajikan</a:t>
            </a:r>
            <a:r>
              <a:rPr lang="en-US" dirty="0" smtClean="0"/>
              <a:t> :</a:t>
            </a:r>
          </a:p>
          <a:p>
            <a:pPr lvl="1"/>
            <a:r>
              <a:rPr lang="en-US" dirty="0" smtClean="0"/>
              <a:t>Histogram</a:t>
            </a:r>
          </a:p>
          <a:p>
            <a:pPr lvl="1"/>
            <a:r>
              <a:rPr lang="en-US" dirty="0" err="1" smtClean="0"/>
              <a:t>Poligon</a:t>
            </a:r>
            <a:r>
              <a:rPr lang="en-US" dirty="0" smtClean="0"/>
              <a:t> </a:t>
            </a:r>
            <a:r>
              <a:rPr lang="en-US" dirty="0" err="1" smtClean="0"/>
              <a:t>Frekuensi</a:t>
            </a:r>
            <a:endParaRPr lang="en-US" dirty="0" smtClean="0"/>
          </a:p>
          <a:p>
            <a:pPr lvl="1"/>
            <a:r>
              <a:rPr lang="en-US" dirty="0" err="1" smtClean="0"/>
              <a:t>Ogive</a:t>
            </a:r>
            <a:r>
              <a:rPr lang="en-US" dirty="0" smtClean="0"/>
              <a:t> Positive</a:t>
            </a:r>
          </a:p>
          <a:p>
            <a:pPr lvl="1"/>
            <a:r>
              <a:rPr lang="en-US" dirty="0" err="1" smtClean="0"/>
              <a:t>Ogive</a:t>
            </a:r>
            <a:r>
              <a:rPr lang="en-US" dirty="0" smtClean="0"/>
              <a:t> Negative</a:t>
            </a:r>
          </a:p>
          <a:p>
            <a:pPr lvl="1"/>
            <a:endParaRPr lang="en-US" sz="2600" dirty="0">
              <a:solidFill>
                <a:schemeClr val="tx1"/>
              </a:solidFill>
            </a:endParaRPr>
          </a:p>
          <a:p>
            <a:pPr marL="274638" lvl="1" indent="0">
              <a:buNone/>
            </a:pPr>
            <a:r>
              <a:rPr lang="en-US" sz="2600" dirty="0" err="1" smtClean="0">
                <a:solidFill>
                  <a:schemeClr val="tx1"/>
                </a:solidFill>
              </a:rPr>
              <a:t>Catatan</a:t>
            </a:r>
            <a:r>
              <a:rPr lang="en-US" sz="2600" dirty="0" smtClean="0">
                <a:solidFill>
                  <a:schemeClr val="tx1"/>
                </a:solidFill>
              </a:rPr>
              <a:t> : </a:t>
            </a:r>
            <a:r>
              <a:rPr lang="en-US" sz="2600" dirty="0" err="1" smtClean="0">
                <a:solidFill>
                  <a:schemeClr val="tx1"/>
                </a:solidFill>
              </a:rPr>
              <a:t>Sajikan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manual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. </a:t>
            </a:r>
            <a:r>
              <a:rPr lang="en-US" dirty="0" err="1" smtClean="0"/>
              <a:t>Dibahas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Berikutnya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593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4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5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  <a:fontScheme name="Origin">
    <a:majorFont>
      <a:latin typeface="Bookman Old Style"/>
      <a:ea typeface=""/>
      <a:cs typeface=""/>
      <a:font script="Grek" typeface="Cambria"/>
      <a:font script="Cyrl" typeface="Cambria"/>
      <a:font script="Jpan" typeface="HG明朝E"/>
      <a:font script="Hang" typeface="돋움"/>
      <a:font script="Hans" typeface="宋体"/>
      <a:font script="Hant" typeface="標楷體"/>
      <a:font script="Arab" typeface="Times New Roman"/>
      <a:font script="Hebr" typeface="Times New Roman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Gill Sans MT"/>
      <a:ea typeface=""/>
      <a:cs typeface=""/>
      <a:font script="Grek" typeface="Calibri"/>
      <a:font script="Cyrl" typeface="Calibri"/>
      <a:font script="Jpan" typeface="ＭＳ Ｐゴシック"/>
      <a:font script="Hang" typeface="맑은 고딕"/>
      <a:font script="Hans" typeface="华文新魏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rigin">
    <a:fillStyleLst>
      <a:solidFill>
        <a:schemeClr val="phClr"/>
      </a:solidFill>
      <a:gradFill rotWithShape="1">
        <a:gsLst>
          <a:gs pos="0">
            <a:schemeClr val="phClr">
              <a:tint val="45000"/>
              <a:satMod val="200000"/>
            </a:schemeClr>
          </a:gs>
          <a:gs pos="30000">
            <a:schemeClr val="phClr">
              <a:tint val="61000"/>
              <a:satMod val="200000"/>
            </a:schemeClr>
          </a:gs>
          <a:gs pos="45000">
            <a:schemeClr val="phClr">
              <a:tint val="66000"/>
              <a:satMod val="200000"/>
            </a:schemeClr>
          </a:gs>
          <a:gs pos="55000">
            <a:schemeClr val="phClr">
              <a:tint val="66000"/>
              <a:satMod val="200000"/>
            </a:schemeClr>
          </a:gs>
          <a:gs pos="73000">
            <a:schemeClr val="phClr">
              <a:tint val="61000"/>
              <a:satMod val="200000"/>
            </a:schemeClr>
          </a:gs>
          <a:gs pos="100000">
            <a:schemeClr val="phClr">
              <a:tint val="45000"/>
              <a:satMod val="200000"/>
            </a:schemeClr>
          </a:gs>
        </a:gsLst>
        <a:lin ang="950000" scaled="1"/>
      </a:gradFill>
      <a:gradFill rotWithShape="1">
        <a:gsLst>
          <a:gs pos="0">
            <a:schemeClr val="phClr">
              <a:shade val="63000"/>
            </a:schemeClr>
          </a:gs>
          <a:gs pos="30000">
            <a:schemeClr val="phClr">
              <a:shade val="90000"/>
              <a:satMod val="110000"/>
            </a:schemeClr>
          </a:gs>
          <a:gs pos="45000">
            <a:schemeClr val="phClr">
              <a:shade val="100000"/>
              <a:satMod val="118000"/>
            </a:schemeClr>
          </a:gs>
          <a:gs pos="55000">
            <a:schemeClr val="phClr">
              <a:shade val="100000"/>
              <a:satMod val="118000"/>
            </a:schemeClr>
          </a:gs>
          <a:gs pos="73000">
            <a:schemeClr val="phClr">
              <a:shade val="90000"/>
              <a:satMod val="110000"/>
            </a:schemeClr>
          </a:gs>
          <a:gs pos="100000">
            <a:schemeClr val="phClr">
              <a:shade val="63000"/>
            </a:schemeClr>
          </a:gs>
        </a:gsLst>
        <a:lin ang="950000" scaled="1"/>
      </a:gradFill>
    </a:fillStyleLst>
    <a:lnStyleLst>
      <a:ln w="9525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rotWithShape="0">
            <a:srgbClr val="000000">
              <a:alpha val="40000"/>
            </a:srgbClr>
          </a:outerShdw>
        </a:effectLst>
      </a:effectStyle>
      <a:effectStyle>
        <a:effectLst>
          <a:outerShdw blurRad="50800" dist="43000" dir="5400000" rotWithShape="0">
            <a:srgbClr val="000000">
              <a:alpha val="40000"/>
            </a:srgbClr>
          </a:outerShdw>
        </a:effectLst>
        <a:scene3d>
          <a:camera prst="orthographicFront" fov="0">
            <a:rot lat="0" lon="0" rev="0"/>
          </a:camera>
          <a:lightRig rig="balanced" dir="t">
            <a:rot lat="0" lon="0" rev="0"/>
          </a:lightRig>
        </a:scene3d>
        <a:sp3d prstMaterial="matte">
          <a:bevelT w="0" h="0"/>
          <a:contourClr>
            <a:schemeClr val="phClr">
              <a:tint val="100000"/>
              <a:shade val="100000"/>
              <a:hueMod val="100000"/>
              <a:satMod val="100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shade val="60000"/>
              <a:satMod val="300000"/>
            </a:schemeClr>
          </a:gs>
          <a:gs pos="30000">
            <a:schemeClr val="phClr">
              <a:shade val="80000"/>
              <a:satMod val="230000"/>
            </a:schemeClr>
          </a:gs>
          <a:gs pos="100000">
            <a:schemeClr val="phClr">
              <a:tint val="97000"/>
              <a:satMod val="220000"/>
            </a:schemeClr>
          </a:gs>
        </a:gsLst>
        <a:lin ang="16200000" scaled="1"/>
      </a:gradFill>
      <a:blipFill>
        <a:blip xmlns:r="http://schemas.openxmlformats.org/officeDocument/2006/relationships" r:embed="rId1">
          <a:duotone>
            <a:schemeClr val="phClr">
              <a:shade val="6000"/>
              <a:satMod val="120000"/>
            </a:schemeClr>
            <a:schemeClr val="phClr">
              <a:tint val="90000"/>
            </a:schemeClr>
          </a:duotone>
        </a:blip>
        <a:tile tx="0" ty="0" sx="35000" sy="40000" flip="x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12332</TotalTime>
  <Words>983</Words>
  <Application>Microsoft Office PowerPoint</Application>
  <PresentationFormat>On-screen Show (16:9)</PresentationFormat>
  <Paragraphs>323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Origin</vt:lpstr>
      <vt:lpstr>1_Origin</vt:lpstr>
      <vt:lpstr>PENYAJIAN DATA TABEL &amp; DIAGRAM</vt:lpstr>
      <vt:lpstr>PENYAJIAN DATA</vt:lpstr>
      <vt:lpstr>MACAM-MACAM PENYAJIAN DATA</vt:lpstr>
      <vt:lpstr>Tabel Distribusi Frekuensi (1)</vt:lpstr>
      <vt:lpstr>Tabel Distribusi Frekuensi (2)</vt:lpstr>
      <vt:lpstr>DATA NILAI ULANGAN HARIAN</vt:lpstr>
      <vt:lpstr>Tabel Distribusi Frekuensi</vt:lpstr>
      <vt:lpstr>Pembahasan</vt:lpstr>
      <vt:lpstr>d. Tabel Distribusi Frekuensi</vt:lpstr>
      <vt:lpstr>d. Diagram Batang</vt:lpstr>
      <vt:lpstr>PowerPoint Presentation</vt:lpstr>
      <vt:lpstr>HISTOGRAM,  POLIGON FREKUENSI, &amp; OGIVE</vt:lpstr>
      <vt:lpstr>Catan Penting Follow Up Tugas </vt:lpstr>
      <vt:lpstr>Ada yang menemukan kasus?</vt:lpstr>
      <vt:lpstr>PowerPoint Presentation</vt:lpstr>
      <vt:lpstr>Histogram dan Poligon Frekuensi</vt:lpstr>
      <vt:lpstr>Poligon Frekuensi</vt:lpstr>
      <vt:lpstr>Tabel Penolong Menentukan Sumbu Mendatar</vt:lpstr>
      <vt:lpstr>PowerPoint Presentation</vt:lpstr>
      <vt:lpstr>PowerPoint Presentation</vt:lpstr>
      <vt:lpstr>OGIVE</vt:lpstr>
      <vt:lpstr>Tabel Penolong Membuat Ogive</vt:lpstr>
      <vt:lpstr>Gambar Ogive Positif Nilai Ulangan Matematika Dari 40 Siswa Sekolah Dasar </vt:lpstr>
      <vt:lpstr>Gambar Ogive Negative  Nilai Ulangan Matematika Dari 40 Siswa Sekolah Dasar </vt:lpstr>
      <vt:lpstr>Tugas Online</vt:lpstr>
    </vt:vector>
  </TitlesOfParts>
  <Company>MP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 PENELITIAN</dc:title>
  <dc:creator>Mitra perempuan</dc:creator>
  <cp:lastModifiedBy>Windows 8.1</cp:lastModifiedBy>
  <cp:revision>289</cp:revision>
  <cp:lastPrinted>2013-04-06T23:59:03Z</cp:lastPrinted>
  <dcterms:created xsi:type="dcterms:W3CDTF">2009-03-06T08:39:29Z</dcterms:created>
  <dcterms:modified xsi:type="dcterms:W3CDTF">2017-10-10T02:32:17Z</dcterms:modified>
</cp:coreProperties>
</file>