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2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07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1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95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7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3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6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7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6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87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25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40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74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75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88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3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3F7DA12-DAA8-4179-958F-52A6BA9B6B7A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97C7AC-D1AC-466F-848A-4BEAD66D7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0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157A-8EB0-4F1E-8FA6-3839789910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TRANSFORMATOR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61691-5F97-4EAD-BBBB-94C22EBC4F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  <a:p>
            <a:r>
              <a:rPr lang="en-US" dirty="0"/>
              <a:t>PERT-</a:t>
            </a:r>
          </a:p>
        </p:txBody>
      </p:sp>
    </p:spTree>
    <p:extLst>
      <p:ext uri="{BB962C8B-B14F-4D97-AF65-F5344CB8AC3E}">
        <p14:creationId xmlns:p14="http://schemas.microsoft.com/office/powerpoint/2010/main" val="138192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C986-7D80-409F-8C82-A092DE88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PENDAHULUAN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38AE-6A81-40AF-8B96-D653D1DBF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.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penaik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(step-up)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penurun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(step-down)</a:t>
            </a:r>
          </a:p>
        </p:txBody>
      </p:sp>
    </p:spTree>
    <p:extLst>
      <p:ext uri="{BB962C8B-B14F-4D97-AF65-F5344CB8AC3E}">
        <p14:creationId xmlns:p14="http://schemas.microsoft.com/office/powerpoint/2010/main" val="214959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4E35-FB46-41FE-8DB4-DA55BBD8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PERISTILAHAN DALAM TRANSFORMATOR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AA239F-8448-4ACC-A1A5-B34AF32EEB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Transformator </a:t>
                </a:r>
                <a:r>
                  <a:rPr lang="en-US" dirty="0" err="1"/>
                  <a:t>sederhana</a:t>
                </a:r>
                <a:r>
                  <a:rPr lang="en-US" dirty="0"/>
                  <a:t> </a:t>
                </a:r>
                <a:r>
                  <a:rPr lang="en-US" dirty="0" err="1"/>
                  <a:t>terdiri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buah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r>
                  <a:rPr lang="en-US" dirty="0"/>
                  <a:t> yang </a:t>
                </a:r>
                <a:r>
                  <a:rPr lang="en-US" dirty="0" err="1"/>
                  <a:t>dililitkan</a:t>
                </a:r>
                <a:r>
                  <a:rPr lang="en-US" dirty="0"/>
                  <a:t> pada inti </a:t>
                </a:r>
                <a:r>
                  <a:rPr lang="en-US" dirty="0" err="1"/>
                  <a:t>besi</a:t>
                </a:r>
                <a:r>
                  <a:rPr lang="en-US" dirty="0"/>
                  <a:t> </a:t>
                </a:r>
                <a:r>
                  <a:rPr lang="en-US" dirty="0" err="1"/>
                  <a:t>tertutup</a:t>
                </a:r>
                <a:endParaRPr lang="en-US" dirty="0"/>
              </a:p>
              <a:p>
                <a:r>
                  <a:rPr lang="en-US" dirty="0" err="1"/>
                  <a:t>Energi</a:t>
                </a:r>
                <a:r>
                  <a:rPr lang="en-US" dirty="0"/>
                  <a:t> </a:t>
                </a:r>
                <a:r>
                  <a:rPr lang="en-US" dirty="0" err="1"/>
                  <a:t>dicatukan</a:t>
                </a:r>
                <a:r>
                  <a:rPr lang="en-US" dirty="0"/>
                  <a:t> pada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yang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 dan </a:t>
                </a:r>
                <a:r>
                  <a:rPr lang="en-US" dirty="0" err="1"/>
                  <a:t>diberikan</a:t>
                </a:r>
                <a:r>
                  <a:rPr lang="en-US" dirty="0"/>
                  <a:t> pada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lainya</a:t>
                </a:r>
                <a:r>
                  <a:rPr lang="en-US" dirty="0"/>
                  <a:t> yang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endParaRPr lang="en-US" dirty="0"/>
              </a:p>
              <a:p>
                <a:r>
                  <a:rPr lang="en-US" dirty="0"/>
                  <a:t>Terminal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 </a:t>
                </a:r>
                <a:r>
                  <a:rPr lang="en-US" dirty="0" err="1"/>
                  <a:t>diberi</a:t>
                </a:r>
                <a:r>
                  <a:rPr lang="en-US" dirty="0"/>
                  <a:t> </a:t>
                </a:r>
                <a:r>
                  <a:rPr lang="en-US" dirty="0" err="1"/>
                  <a:t>tanda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… terminal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rendah</a:t>
                </a:r>
                <a:r>
                  <a:rPr lang="en-US" dirty="0"/>
                  <a:t> </a:t>
                </a:r>
                <a:r>
                  <a:rPr lang="en-US" dirty="0" err="1"/>
                  <a:t>diberi</a:t>
                </a:r>
                <a:r>
                  <a:rPr lang="en-US" dirty="0"/>
                  <a:t> </a:t>
                </a:r>
                <a:r>
                  <a:rPr lang="en-US" dirty="0" err="1"/>
                  <a:t>tanda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…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AA239F-8448-4ACC-A1A5-B34AF32EEB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1" t="-3119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160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624D7-4873-47B5-BC90-B47803414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5115339"/>
            <a:ext cx="10018713" cy="675861"/>
          </a:xfrm>
        </p:spPr>
        <p:txBody>
          <a:bodyPr/>
          <a:lstStyle/>
          <a:p>
            <a:pPr algn="ctr"/>
            <a:r>
              <a:rPr lang="en-US" dirty="0"/>
              <a:t>DIAGRAM DASAR TRANSFORMATOR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2FFFB-DD77-4859-9DF4-A3827C07F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46635" y="-2245829"/>
            <a:ext cx="3581400" cy="1030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6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KERJA TANPA BEBAN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Bila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tranformator</a:t>
                </a:r>
                <a:r>
                  <a:rPr lang="en-US" dirty="0"/>
                  <a:t> </a:t>
                </a:r>
                <a:r>
                  <a:rPr lang="en-US" dirty="0" err="1"/>
                  <a:t>penurun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 (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eksitasi</a:t>
                </a:r>
                <a:r>
                  <a:rPr lang="en-US" dirty="0"/>
                  <a:t>)</a:t>
                </a:r>
              </a:p>
              <a:p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arusnya</a:t>
                </a:r>
                <a:r>
                  <a:rPr lang="en-US" dirty="0"/>
                  <a:t> </a:t>
                </a:r>
                <a:r>
                  <a:rPr lang="en-US" dirty="0" err="1"/>
                  <a:t>dibatasi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ggl-lawan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induksi</a:t>
                </a:r>
                <a:r>
                  <a:rPr lang="en-US" dirty="0"/>
                  <a:t> </a:t>
                </a:r>
                <a:r>
                  <a:rPr lang="en-US" dirty="0" err="1"/>
                  <a:t>diri</a:t>
                </a:r>
                <a:r>
                  <a:rPr lang="en-US" dirty="0"/>
                  <a:t> yang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direncanakan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induktansi</a:t>
                </a:r>
                <a:r>
                  <a:rPr lang="en-US" dirty="0"/>
                  <a:t> yang </a:t>
                </a:r>
                <a:r>
                  <a:rPr lang="en-US" dirty="0" err="1"/>
                  <a:t>cukup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 agar </a:t>
                </a:r>
                <a:r>
                  <a:rPr lang="en-US" dirty="0" err="1"/>
                  <a:t>ggl-lawan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tanpa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praktis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diberikan</a:t>
                </a:r>
                <a:endParaRPr lang="en-US" dirty="0"/>
              </a:p>
              <a:p>
                <a:r>
                  <a:rPr lang="en-US" dirty="0"/>
                  <a:t>Hal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membatasi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eksitasi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harganya</a:t>
                </a:r>
                <a:r>
                  <a:rPr lang="en-US" dirty="0"/>
                  <a:t> </a:t>
                </a:r>
                <a:r>
                  <a:rPr lang="en-US" dirty="0" err="1"/>
                  <a:t>sangat</a:t>
                </a:r>
                <a:r>
                  <a:rPr lang="en-US" dirty="0"/>
                  <a:t> </a:t>
                </a:r>
                <a:r>
                  <a:rPr lang="en-US" dirty="0" err="1"/>
                  <a:t>rendah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1" t="-3119" r="-791" b="-4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609601"/>
                <a:ext cx="8229600" cy="55165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Arus </a:t>
                </a:r>
                <a:r>
                  <a:rPr lang="en-US" dirty="0" err="1"/>
                  <a:t>eksitasi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terbentuknya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bolak-balik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inti</a:t>
                </a:r>
                <a:r>
                  <a:rPr lang="en-US" dirty="0"/>
                  <a:t>.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bolak-balik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memotong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harganya</a:t>
                </a:r>
                <a:r>
                  <a:rPr lang="en-US" dirty="0"/>
                  <a:t> </a:t>
                </a:r>
                <a:r>
                  <a:rPr lang="en-US" dirty="0" err="1"/>
                  <a:t>naik</a:t>
                </a:r>
                <a:r>
                  <a:rPr lang="en-US" dirty="0"/>
                  <a:t> </a:t>
                </a:r>
                <a:r>
                  <a:rPr lang="en-US" dirty="0" err="1"/>
                  <a:t>turun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bolak-balik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menginduksikan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endParaRPr lang="en-US" dirty="0"/>
              </a:p>
              <a:p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melawan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dipotong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lilit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lilitannya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endParaRPr lang="en-US" dirty="0"/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diinduksika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lilit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berturut-urut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609601"/>
                <a:ext cx="8229600" cy="5516563"/>
              </a:xfrm>
              <a:blipFill>
                <a:blip r:embed="rId2"/>
                <a:stretch>
                  <a:fillRect l="-1852" t="-2431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685801"/>
                <a:ext cx="8229600" cy="544036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primernya</a:t>
                </a:r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 (</a:t>
                </a:r>
                <a:r>
                  <a:rPr lang="en-US" dirty="0" err="1"/>
                  <a:t>memang</a:t>
                </a:r>
                <a:r>
                  <a:rPr lang="en-US" dirty="0"/>
                  <a:t> </a:t>
                </a:r>
                <a:r>
                  <a:rPr lang="en-US" dirty="0" err="1"/>
                  <a:t>biasanya</a:t>
                </a:r>
                <a:r>
                  <a:rPr lang="en-US" dirty="0"/>
                  <a:t> </a:t>
                </a:r>
                <a:r>
                  <a:rPr lang="en-US" dirty="0" err="1"/>
                  <a:t>demikian</a:t>
                </a:r>
                <a:r>
                  <a:rPr lang="en-US" dirty="0"/>
                  <a:t>)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nila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hampir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endParaRPr lang="en-US" dirty="0"/>
              </a:p>
              <a:p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mengabaikan</a:t>
                </a:r>
                <a:r>
                  <a:rPr lang="en-US" dirty="0"/>
                  <a:t> </a:t>
                </a:r>
                <a:r>
                  <a:rPr lang="en-US" dirty="0" err="1"/>
                  <a:t>perbedaan</a:t>
                </a:r>
                <a:r>
                  <a:rPr lang="en-US" dirty="0"/>
                  <a:t> yang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memperhatikan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terminal </a:t>
                </a:r>
                <a:r>
                  <a:rPr lang="en-US" dirty="0" err="1"/>
                  <a:t>sekunder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disana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atau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Transformator</a:t>
                </a:r>
                <a:r>
                  <a:rPr lang="en-US" dirty="0"/>
                  <a:t> yang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primernya</a:t>
                </a:r>
                <a:r>
                  <a:rPr lang="en-US" dirty="0"/>
                  <a:t> 200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penurun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240V </a:t>
                </a:r>
                <a:r>
                  <a:rPr lang="en-US" dirty="0" err="1"/>
                  <a:t>menjadi</a:t>
                </a:r>
                <a:r>
                  <a:rPr lang="en-US" dirty="0"/>
                  <a:t> 120V,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banyaknya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endParaRPr lang="en-US" dirty="0"/>
              </a:p>
              <a:p>
                <a:pPr lvl="1"/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685801"/>
                <a:ext cx="8229600" cy="5440363"/>
              </a:xfrm>
              <a:blipFill>
                <a:blip r:embed="rId2"/>
                <a:stretch>
                  <a:fillRect l="-1630" t="-3700" b="-2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OPERASI DENGAN BEBAN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disambungkan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sekundernya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dibagi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endParaRPr lang="en-US" dirty="0"/>
              </a:p>
              <a:p>
                <a:r>
                  <a:rPr lang="en-US" dirty="0" err="1"/>
                  <a:t>Hukum</a:t>
                </a:r>
                <a:r>
                  <a:rPr lang="en-US" dirty="0"/>
                  <a:t> Lenz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disebabkan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induksi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sedemikian</a:t>
                </a:r>
                <a:r>
                  <a:rPr lang="en-US" dirty="0"/>
                  <a:t> </a:t>
                </a:r>
                <a:r>
                  <a:rPr lang="en-US" dirty="0" err="1"/>
                  <a:t>rupa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arahnya</a:t>
                </a:r>
                <a:r>
                  <a:rPr lang="en-US" dirty="0"/>
                  <a:t> </a:t>
                </a:r>
                <a:r>
                  <a:rPr lang="en-US" dirty="0" err="1"/>
                  <a:t>melawan</a:t>
                </a:r>
                <a:r>
                  <a:rPr lang="en-US" dirty="0"/>
                  <a:t> </a:t>
                </a:r>
                <a:r>
                  <a:rPr lang="en-US" dirty="0" err="1"/>
                  <a:t>aksi</a:t>
                </a:r>
                <a:r>
                  <a:rPr lang="en-US" dirty="0"/>
                  <a:t> yang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terjadinya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induksi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hal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berarti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selalu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sedemikian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aksi</a:t>
                </a:r>
                <a:r>
                  <a:rPr lang="en-US" dirty="0"/>
                  <a:t> </a:t>
                </a:r>
                <a:r>
                  <a:rPr lang="en-US" dirty="0" err="1"/>
                  <a:t>pemagnetanya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melawan</a:t>
                </a:r>
                <a:r>
                  <a:rPr lang="en-US" dirty="0"/>
                  <a:t> </a:t>
                </a:r>
                <a:r>
                  <a:rPr lang="en-US" dirty="0" err="1"/>
                  <a:t>aksi</a:t>
                </a:r>
                <a:r>
                  <a:rPr lang="en-US" dirty="0"/>
                  <a:t> </a:t>
                </a:r>
                <a:r>
                  <a:rPr lang="en-US" dirty="0" err="1"/>
                  <a:t>pemagnetan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primer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8" t="-4483" b="-2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533401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Jadi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mengurangi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inti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, </a:t>
                </a:r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,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menambah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primer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mengembalikan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kearah</a:t>
                </a:r>
                <a:r>
                  <a:rPr lang="en-US" dirty="0"/>
                  <a:t> </a:t>
                </a:r>
                <a:r>
                  <a:rPr lang="en-US" dirty="0" err="1"/>
                  <a:t>semula</a:t>
                </a:r>
                <a:endParaRPr lang="en-US" dirty="0"/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bebannya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, yang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bertambah</a:t>
                </a:r>
                <a:r>
                  <a:rPr lang="en-US" dirty="0"/>
                  <a:t> yang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mengurangi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menambah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primer</a:t>
                </a:r>
              </a:p>
              <a:p>
                <a:r>
                  <a:rPr lang="en-US" dirty="0" err="1"/>
                  <a:t>Pertambahan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berkurangnya</a:t>
                </a:r>
                <a:r>
                  <a:rPr lang="en-US" dirty="0"/>
                  <a:t> </a:t>
                </a:r>
                <a:r>
                  <a:rPr lang="en-US" dirty="0" err="1"/>
                  <a:t>ggl-lawan</a:t>
                </a:r>
                <a:r>
                  <a:rPr lang="en-US" dirty="0"/>
                  <a:t> primer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primer </a:t>
                </a:r>
                <a:r>
                  <a:rPr lang="en-US" dirty="0" err="1"/>
                  <a:t>bertambah</a:t>
                </a:r>
                <a:endParaRPr lang="en-US" dirty="0"/>
              </a:p>
              <a:p>
                <a:r>
                  <a:rPr lang="en-US" dirty="0" err="1"/>
                  <a:t>Lilit-amper</a:t>
                </a:r>
                <a:r>
                  <a:rPr lang="en-US" dirty="0"/>
                  <a:t> primer = </a:t>
                </a:r>
                <a:r>
                  <a:rPr lang="en-US" dirty="0" err="1"/>
                  <a:t>lilit-amper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 atau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533401"/>
                <a:ext cx="8229600" cy="5592763"/>
              </a:xfrm>
              <a:blipFill>
                <a:blip r:embed="rId2"/>
                <a:stretch>
                  <a:fillRect l="-1852" t="-981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457201"/>
                <a:ext cx="8229600" cy="566896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, </a:t>
                </a:r>
                <a:r>
                  <a:rPr lang="en-US" dirty="0" err="1"/>
                  <a:t>terjadi</a:t>
                </a:r>
                <a:r>
                  <a:rPr lang="en-US" dirty="0"/>
                  <a:t> </a:t>
                </a:r>
                <a:r>
                  <a:rPr lang="en-US" dirty="0" err="1"/>
                  <a:t>jatuh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akibat</a:t>
                </a:r>
                <a:r>
                  <a:rPr lang="en-US" dirty="0"/>
                  <a:t> </a:t>
                </a:r>
                <a:r>
                  <a:rPr lang="en-US" dirty="0" err="1"/>
                  <a:t>impedansinya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terminal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rendah</a:t>
                </a:r>
                <a:r>
                  <a:rPr lang="en-US" dirty="0"/>
                  <a:t> </a:t>
                </a:r>
                <a:r>
                  <a:rPr lang="en-US" dirty="0" err="1"/>
                  <a:t>sedikit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induksi</a:t>
                </a:r>
                <a:r>
                  <a:rPr lang="en-US" dirty="0"/>
                  <a:t> </a:t>
                </a:r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perbedaan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kerap</a:t>
                </a:r>
                <a:r>
                  <a:rPr lang="en-US" dirty="0"/>
                  <a:t> kali </a:t>
                </a:r>
                <a:r>
                  <a:rPr lang="en-US" dirty="0" err="1"/>
                  <a:t>diabaikan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dianggap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mencatu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30A </a:t>
                </a:r>
                <a:r>
                  <a:rPr lang="en-US" dirty="0" err="1"/>
                  <a:t>pada</a:t>
                </a:r>
                <a:r>
                  <a:rPr lang="en-US" dirty="0"/>
                  <a:t> 240V.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primernya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2400V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voltamper</a:t>
                </a:r>
                <a:r>
                  <a:rPr lang="en-US" dirty="0"/>
                  <a:t> </a:t>
                </a:r>
                <a:r>
                  <a:rPr lang="en-US" dirty="0" err="1"/>
                  <a:t>sekunder</a:t>
                </a:r>
                <a:r>
                  <a:rPr lang="en-US" dirty="0"/>
                  <a:t>, </a:t>
                </a:r>
                <a:r>
                  <a:rPr lang="en-US" dirty="0" err="1"/>
                  <a:t>voltamper</a:t>
                </a:r>
                <a:r>
                  <a:rPr lang="en-US" dirty="0"/>
                  <a:t> primer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primer</a:t>
                </a:r>
              </a:p>
              <a:p>
                <a:pPr lvl="1"/>
                <a:r>
                  <a:rPr lang="en-US" dirty="0" err="1"/>
                  <a:t>Jawab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240=7200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=7200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2400 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=7200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457201"/>
                <a:ext cx="8229600" cy="5668963"/>
              </a:xfrm>
              <a:blipFill>
                <a:blip r:embed="rId2"/>
                <a:stretch>
                  <a:fillRect l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KONSTRUKSI TRANSFORMATOR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7000"/>
            <a:ext cx="10018713" cy="937591"/>
          </a:xfrm>
        </p:spPr>
        <p:txBody>
          <a:bodyPr/>
          <a:lstStyle/>
          <a:p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inti </a:t>
            </a:r>
            <a:r>
              <a:rPr lang="en-US" dirty="0" err="1"/>
              <a:t>transformator</a:t>
            </a:r>
            <a:r>
              <a:rPr lang="en-US" dirty="0"/>
              <a:t> yang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inti (a) dan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selubung</a:t>
            </a:r>
            <a:r>
              <a:rPr lang="en-US" dirty="0"/>
              <a:t> (b)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16FA1-0AC1-4B2F-BD5E-41B7F6F6D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56499" y="2441627"/>
            <a:ext cx="3074333" cy="54002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NILAI RATING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26365"/>
            <a:ext cx="10018713" cy="3564835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kilovoltamper</a:t>
            </a:r>
            <a:endParaRPr lang="en-US" dirty="0"/>
          </a:p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kilovoltamper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temperatur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ditentukan</a:t>
            </a:r>
            <a:endParaRPr lang="en-US" dirty="0"/>
          </a:p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ac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kilowatt </a:t>
            </a:r>
            <a:r>
              <a:rPr lang="en-US" dirty="0" err="1"/>
              <a:t>haruslah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84310" y="1603513"/>
                <a:ext cx="10018713" cy="418768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Contoh:</a:t>
                </a:r>
              </a:p>
              <a:p>
                <a:pPr lvl="1"/>
                <a:r>
                  <a:rPr lang="en-US" dirty="0" err="1"/>
                  <a:t>Berapa</a:t>
                </a:r>
                <a:r>
                  <a:rPr lang="en-US" dirty="0"/>
                  <a:t> </a:t>
                </a:r>
                <a:r>
                  <a:rPr lang="en-US" dirty="0" err="1"/>
                  <a:t>kilowattkah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 5kVA 2400/120 V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faktor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100%, 80% </a:t>
                </a:r>
                <a:r>
                  <a:rPr lang="en-US" dirty="0" err="1"/>
                  <a:t>dan</a:t>
                </a:r>
                <a:r>
                  <a:rPr lang="en-US" dirty="0"/>
                  <a:t> 30% </a:t>
                </a:r>
                <a:r>
                  <a:rPr lang="en-US" dirty="0" err="1"/>
                  <a:t>serta</a:t>
                </a:r>
                <a:r>
                  <a:rPr lang="en-US" dirty="0"/>
                  <a:t>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penuhnya</a:t>
                </a:r>
                <a:endParaRPr lang="en-US" dirty="0"/>
              </a:p>
              <a:p>
                <a:pPr lvl="1"/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P = </a:t>
                </a:r>
                <a:r>
                  <a:rPr lang="en-US" dirty="0" err="1"/>
                  <a:t>kVA</a:t>
                </a:r>
                <a:r>
                  <a:rPr lang="en-US" dirty="0"/>
                  <a:t> x </a:t>
                </a:r>
                <a:r>
                  <a:rPr lang="en-US" dirty="0" err="1"/>
                  <a:t>faktor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= 5 x 1.0 = 5kW</a:t>
                </a:r>
              </a:p>
              <a:p>
                <a:pPr lvl="1"/>
                <a:r>
                  <a:rPr lang="en-US" dirty="0"/>
                  <a:t>P = 5 x 0.8 = 4 kW</a:t>
                </a:r>
              </a:p>
              <a:p>
                <a:pPr lvl="1"/>
                <a:r>
                  <a:rPr lang="en-US" dirty="0"/>
                  <a:t>P = 5 x 0.3 = 1.5 kW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=41.7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4310" y="1603513"/>
                <a:ext cx="10018713" cy="4187687"/>
              </a:xfrm>
              <a:blipFill>
                <a:blip r:embed="rId2"/>
                <a:stretch>
                  <a:fillRect l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KERUGIAN TRANSFORMATOR DAN EFISIENSI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Efisiensi </a:t>
                </a:r>
                <a:r>
                  <a:rPr lang="en-US" dirty="0" err="1"/>
                  <a:t>trnsformator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perbandingan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berguna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total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persen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efisiensi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𝑑𝑎𝑦𝑎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𝑘𝑒𝑙𝑢𝑎𝑟𝑎𝑛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𝑑𝑎𝑦𝑎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𝑚𝑎𝑠𝑢𝑘𝑎𝑛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100 %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persen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efisiensi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𝑑𝑎𝑦𝑎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𝑘𝑒𝑙𝑢𝑎𝑟𝑎𝑛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𝑑𝑎𝑦𝑎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𝑘𝑒𝑙𝑢𝑎𝑟𝑎𝑛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𝑘𝑒𝑟𝑢𝑔𝑖𝑎𝑛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100 %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457201"/>
                <a:ext cx="8229600" cy="5668963"/>
              </a:xfrm>
            </p:spPr>
            <p:txBody>
              <a:bodyPr/>
              <a:lstStyle/>
              <a:p>
                <a:r>
                  <a:rPr lang="en-US" dirty="0"/>
                  <a:t>Walaupun </a:t>
                </a:r>
                <a:r>
                  <a:rPr lang="en-US" dirty="0" err="1"/>
                  <a:t>efisiensi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, </a:t>
                </a:r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selalu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Ada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kelas</a:t>
                </a:r>
                <a:r>
                  <a:rPr lang="en-US" dirty="0"/>
                  <a:t> </a:t>
                </a:r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  <a:r>
                  <a:rPr lang="en-US" dirty="0" err="1"/>
                  <a:t>kerugian-beban</a:t>
                </a:r>
                <a:r>
                  <a:rPr lang="en-US" dirty="0"/>
                  <a:t> yang pada </a:t>
                </a:r>
                <a:r>
                  <a:rPr lang="en-US" dirty="0" err="1"/>
                  <a:t>prinsipnya</a:t>
                </a:r>
                <a:r>
                  <a:rPr lang="en-US" dirty="0"/>
                  <a:t> </a:t>
                </a:r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transformator</a:t>
                </a:r>
                <a:endParaRPr lang="en-US" dirty="0"/>
              </a:p>
              <a:p>
                <a:r>
                  <a:rPr lang="en-US" dirty="0" err="1"/>
                  <a:t>Kerugian-tanpa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yang </a:t>
                </a:r>
                <a:r>
                  <a:rPr lang="en-US" dirty="0" err="1"/>
                  <a:t>terutama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inti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𝑟𝑢𝑔𝑖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𝑏𝑒𝑏𝑎𝑛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457201"/>
                <a:ext cx="8229600" cy="5668963"/>
              </a:xfrm>
              <a:blipFill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PENDINGINAN TRANSFORMATOR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dibebani</a:t>
            </a:r>
            <a:r>
              <a:rPr lang="en-US" dirty="0"/>
              <a:t>,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panas</a:t>
            </a:r>
            <a:endParaRPr lang="en-US" dirty="0"/>
          </a:p>
          <a:p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pendinginan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celup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(</a:t>
            </a:r>
            <a:r>
              <a:rPr lang="en-US" dirty="0" err="1"/>
              <a:t>minyak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lain yang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(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kipas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IMPEDANSI TRANSFORMATOR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86609"/>
            <a:ext cx="10018713" cy="398559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impedansi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. </a:t>
            </a:r>
          </a:p>
          <a:p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dihubungsingkatkan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</a:t>
            </a:r>
          </a:p>
          <a:p>
            <a:r>
              <a:rPr lang="en-US" dirty="0" err="1"/>
              <a:t>Tegangan</a:t>
            </a:r>
            <a:r>
              <a:rPr lang="en-US" dirty="0"/>
              <a:t> primer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dinaikan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tenilai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mengalir</a:t>
            </a:r>
            <a:endParaRPr lang="en-US" dirty="0"/>
          </a:p>
          <a:p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diizinkan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impedansi</a:t>
            </a:r>
            <a:endParaRPr lang="en-US" dirty="0"/>
          </a:p>
          <a:p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presentase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primer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impedansi</a:t>
            </a:r>
            <a:endParaRPr lang="en-US" dirty="0"/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impedansi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5 – 10 </a:t>
            </a:r>
            <a:r>
              <a:rPr lang="en-US" dirty="0" err="1"/>
              <a:t>persen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049039"/>
            <a:ext cx="5221289" cy="4908351"/>
          </a:xfrm>
        </p:spPr>
        <p:txBody>
          <a:bodyPr>
            <a:normAutofit/>
          </a:bodyPr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mengoperasikan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paralel</a:t>
            </a:r>
            <a:r>
              <a:rPr lang="en-US" dirty="0"/>
              <a:t>.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paralel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sama</a:t>
            </a:r>
            <a:endParaRPr lang="en-US" dirty="0"/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,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impedansi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sama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11B37-878B-4719-8454-2E206AB5B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91274" y="1982106"/>
            <a:ext cx="4005471" cy="50704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TRANSFORMATOR TEGANGAN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,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inti</a:t>
            </a:r>
            <a:endParaRPr lang="en-US" dirty="0"/>
          </a:p>
          <a:p>
            <a:r>
              <a:rPr lang="en-US" dirty="0" err="1"/>
              <a:t>Fluksi</a:t>
            </a:r>
            <a:r>
              <a:rPr lang="en-US" dirty="0"/>
              <a:t> yang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menginduksikan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sekunder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TRANSFORMATOR ARUS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harga-harga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endParaRPr lang="en-US" dirty="0"/>
          </a:p>
          <a:p>
            <a:r>
              <a:rPr lang="en-US" dirty="0" err="1"/>
              <a:t>Lilitan</a:t>
            </a:r>
            <a:r>
              <a:rPr lang="en-US" dirty="0"/>
              <a:t> primer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saluran</a:t>
            </a:r>
            <a:endParaRPr lang="en-US" dirty="0"/>
          </a:p>
          <a:p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impedansi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serendah</a:t>
            </a:r>
            <a:r>
              <a:rPr lang="en-US" dirty="0"/>
              <a:t> </a:t>
            </a:r>
            <a:r>
              <a:rPr lang="en-US" dirty="0" err="1"/>
              <a:t>mungkin</a:t>
            </a:r>
            <a:endParaRPr lang="en-US" dirty="0"/>
          </a:p>
          <a:p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</a:t>
            </a:r>
          </a:p>
          <a:p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primer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terbalik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primer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sekundernya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5168348"/>
            <a:ext cx="10018713" cy="622852"/>
          </a:xfrm>
        </p:spPr>
        <p:txBody>
          <a:bodyPr/>
          <a:lstStyle/>
          <a:p>
            <a:pPr algn="ctr"/>
            <a:r>
              <a:rPr lang="en-US" dirty="0"/>
              <a:t>Cara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dan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arus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6DEA3A-B27E-4F8D-8122-54C33499D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63085" y="-1235353"/>
            <a:ext cx="4573451" cy="823395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TIGA FASA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menaikkan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endParaRPr lang="en-US" dirty="0"/>
          </a:p>
          <a:p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delta-delta, Y-Y, Y-delta </a:t>
            </a:r>
            <a:r>
              <a:rPr lang="en-US" dirty="0" err="1"/>
              <a:t>dan</a:t>
            </a:r>
            <a:r>
              <a:rPr lang="en-US" dirty="0"/>
              <a:t> delta-Y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357809"/>
            <a:ext cx="5301005" cy="3405808"/>
          </a:xfrm>
        </p:spPr>
        <p:txBody>
          <a:bodyPr/>
          <a:lstStyle/>
          <a:p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3 </a:t>
            </a:r>
            <a:r>
              <a:rPr lang="en-US" dirty="0" err="1"/>
              <a:t>fasa</a:t>
            </a:r>
            <a:endParaRPr lang="en-US" dirty="0"/>
          </a:p>
          <a:p>
            <a:r>
              <a:rPr lang="en-US" dirty="0"/>
              <a:t>(a) </a:t>
            </a:r>
            <a:r>
              <a:rPr lang="en-US" dirty="0" err="1"/>
              <a:t>hubungan</a:t>
            </a:r>
            <a:r>
              <a:rPr lang="en-US" dirty="0"/>
              <a:t> delta-delta</a:t>
            </a:r>
          </a:p>
          <a:p>
            <a:r>
              <a:rPr lang="en-US" dirty="0"/>
              <a:t>(b) </a:t>
            </a:r>
            <a:r>
              <a:rPr lang="en-US" dirty="0" err="1"/>
              <a:t>hubungan</a:t>
            </a:r>
            <a:r>
              <a:rPr lang="en-US" dirty="0"/>
              <a:t>  Y-Y</a:t>
            </a:r>
          </a:p>
          <a:p>
            <a:r>
              <a:rPr lang="en-US" dirty="0"/>
              <a:t>(c) </a:t>
            </a:r>
            <a:r>
              <a:rPr lang="en-US" dirty="0" err="1"/>
              <a:t>hubungan</a:t>
            </a:r>
            <a:r>
              <a:rPr lang="en-US" dirty="0"/>
              <a:t> Y-delta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1D214C-4FF3-4BFF-91B6-191FF5EBF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591" y="357809"/>
            <a:ext cx="3908618" cy="64441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DELTA-DELTA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Hubungan</a:t>
            </a:r>
            <a:r>
              <a:rPr lang="en-US" dirty="0"/>
              <a:t> delta-delta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sedang</a:t>
            </a:r>
            <a:endParaRPr lang="en-US" dirty="0"/>
          </a:p>
          <a:p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rusak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dilepas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V</a:t>
            </a:r>
          </a:p>
          <a:p>
            <a:r>
              <a:rPr lang="en-US" dirty="0" err="1"/>
              <a:t>Hubungan</a:t>
            </a:r>
            <a:r>
              <a:rPr lang="en-US" dirty="0"/>
              <a:t> delta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57.7 %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bekerja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Y-Y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Y-Y, </a:t>
            </a:r>
            <a:r>
              <a:rPr lang="en-US" dirty="0" err="1"/>
              <a:t>hanya</a:t>
            </a:r>
            <a:r>
              <a:rPr lang="en-US" dirty="0"/>
              <a:t> 57.7%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sepenuhnya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endParaRPr lang="en-US" dirty="0"/>
          </a:p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dicatu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Y-Y </a:t>
            </a:r>
            <a:r>
              <a:rPr lang="en-US" dirty="0" err="1"/>
              <a:t>kerap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serius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sekitarnya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Y-Y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DELTA-Y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Hubungan</a:t>
            </a:r>
            <a:r>
              <a:rPr lang="en-US" dirty="0"/>
              <a:t> delta-Y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penaik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dinaikan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dikalikan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1.73</a:t>
            </a:r>
          </a:p>
          <a:p>
            <a:r>
              <a:rPr lang="en-US" dirty="0" err="1"/>
              <a:t>Begitu</a:t>
            </a:r>
            <a:r>
              <a:rPr lang="en-US" dirty="0"/>
              <a:t> pula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Y-delta,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</a:p>
          <a:p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delta-Y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C6BE-613E-4894-811A-91F8AD5BD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798" y="3154017"/>
            <a:ext cx="3551516" cy="2133600"/>
          </a:xfrm>
        </p:spPr>
        <p:txBody>
          <a:bodyPr/>
          <a:lstStyle/>
          <a:p>
            <a:r>
              <a:rPr lang="en-US" dirty="0"/>
              <a:t>(a)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trafo</a:t>
            </a:r>
            <a:r>
              <a:rPr lang="en-US" dirty="0"/>
              <a:t> 4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</a:t>
            </a:r>
          </a:p>
          <a:p>
            <a:r>
              <a:rPr lang="en-US" dirty="0"/>
              <a:t>(b)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trafo</a:t>
            </a:r>
            <a:r>
              <a:rPr lang="en-US" dirty="0"/>
              <a:t> 4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7BEA2-4DD2-4D98-99EB-4F8D0751C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762" y="1139065"/>
            <a:ext cx="6310014" cy="523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08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endParaRPr lang="en-US" dirty="0"/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endParaRPr lang="en-US" dirty="0"/>
          </a:p>
          <a:p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menaikkan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</a:t>
            </a:r>
            <a:r>
              <a:rPr lang="en-US"/>
              <a:t>tegangan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375</TotalTime>
  <Words>1366</Words>
  <Application>Microsoft Office PowerPoint</Application>
  <PresentationFormat>Widescreen</PresentationFormat>
  <Paragraphs>118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Cambria Math</vt:lpstr>
      <vt:lpstr>Corbel</vt:lpstr>
      <vt:lpstr>Parallax</vt:lpstr>
      <vt:lpstr>TRANSFORMATOR</vt:lpstr>
      <vt:lpstr>PENDAHULUAN</vt:lpstr>
      <vt:lpstr>PERISTILAHAN DALAM TRANSFORMATOR</vt:lpstr>
      <vt:lpstr>PowerPoint Presentation</vt:lpstr>
      <vt:lpstr>CARA KERJA TANPA BEBAN</vt:lpstr>
      <vt:lpstr>PowerPoint Presentation</vt:lpstr>
      <vt:lpstr>PowerPoint Presentation</vt:lpstr>
      <vt:lpstr>OPERASI DENGAN BEBAN</vt:lpstr>
      <vt:lpstr>PowerPoint Presentation</vt:lpstr>
      <vt:lpstr>PowerPoint Presentation</vt:lpstr>
      <vt:lpstr>KONSTRUKSI TRANSFORMATOR</vt:lpstr>
      <vt:lpstr>NILAI RATING</vt:lpstr>
      <vt:lpstr>PowerPoint Presentation</vt:lpstr>
      <vt:lpstr>KERUGIAN TRANSFORMATOR DAN EFISIENSI</vt:lpstr>
      <vt:lpstr>PowerPoint Presentation</vt:lpstr>
      <vt:lpstr>PENDINGINAN TRANSFORMATOR</vt:lpstr>
      <vt:lpstr>IMPEDANSI TRANSFORMATOR</vt:lpstr>
      <vt:lpstr>POLARITAS</vt:lpstr>
      <vt:lpstr>TRANSFORMATOR TEGANGAN</vt:lpstr>
      <vt:lpstr>TRANSFORMATOR ARUS</vt:lpstr>
      <vt:lpstr>PowerPoint Presentation</vt:lpstr>
      <vt:lpstr>HUBUNGAN TIGA FASA</vt:lpstr>
      <vt:lpstr>PowerPoint Presentation</vt:lpstr>
      <vt:lpstr>HUBUNGAN DELTA-DELTA</vt:lpstr>
      <vt:lpstr>HUBUNGAN Y-Y</vt:lpstr>
      <vt:lpstr>HUBUNGAN DELTA-Y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TRANSFORMATOR</dc:title>
  <dc:creator>User</dc:creator>
  <cp:lastModifiedBy>User</cp:lastModifiedBy>
  <cp:revision>16</cp:revision>
  <dcterms:created xsi:type="dcterms:W3CDTF">2021-06-09T02:33:55Z</dcterms:created>
  <dcterms:modified xsi:type="dcterms:W3CDTF">2021-06-17T03:52:56Z</dcterms:modified>
</cp:coreProperties>
</file>