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3" r:id="rId9"/>
    <p:sldId id="263" r:id="rId10"/>
    <p:sldId id="264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1272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350" b="0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900" b="1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995172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12695" y="1207008"/>
            <a:ext cx="6033008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900" b="1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4000" y="2355016"/>
            <a:ext cx="8477250" cy="3846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50" b="0" i="0">
                <a:solidFill>
                  <a:schemeClr val="tx1"/>
                </a:solidFill>
                <a:latin typeface="Rockwell"/>
                <a:cs typeface="Rockwel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image" Target="../media/image2.jpg"/><Relationship Id="rId16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jpg"/><Relationship Id="rId1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13" Type="http://schemas.openxmlformats.org/officeDocument/2006/relationships/image" Target="../media/image32.jpg"/><Relationship Id="rId18" Type="http://schemas.openxmlformats.org/officeDocument/2006/relationships/image" Target="../media/image37.jpg"/><Relationship Id="rId26" Type="http://schemas.openxmlformats.org/officeDocument/2006/relationships/image" Target="../media/image45.jpg"/><Relationship Id="rId39" Type="http://schemas.openxmlformats.org/officeDocument/2006/relationships/image" Target="../media/image58.jpg"/><Relationship Id="rId3" Type="http://schemas.openxmlformats.org/officeDocument/2006/relationships/image" Target="../media/image22.jpg"/><Relationship Id="rId21" Type="http://schemas.openxmlformats.org/officeDocument/2006/relationships/image" Target="../media/image40.png"/><Relationship Id="rId34" Type="http://schemas.openxmlformats.org/officeDocument/2006/relationships/image" Target="../media/image53.jpg"/><Relationship Id="rId7" Type="http://schemas.openxmlformats.org/officeDocument/2006/relationships/image" Target="../media/image26.jpg"/><Relationship Id="rId12" Type="http://schemas.openxmlformats.org/officeDocument/2006/relationships/image" Target="../media/image31.jpg"/><Relationship Id="rId17" Type="http://schemas.openxmlformats.org/officeDocument/2006/relationships/image" Target="../media/image36.jpg"/><Relationship Id="rId25" Type="http://schemas.openxmlformats.org/officeDocument/2006/relationships/image" Target="../media/image44.jpg"/><Relationship Id="rId33" Type="http://schemas.openxmlformats.org/officeDocument/2006/relationships/image" Target="../media/image52.jpg"/><Relationship Id="rId38" Type="http://schemas.openxmlformats.org/officeDocument/2006/relationships/image" Target="../media/image57.jpg"/><Relationship Id="rId2" Type="http://schemas.openxmlformats.org/officeDocument/2006/relationships/image" Target="../media/image21.jpg"/><Relationship Id="rId16" Type="http://schemas.openxmlformats.org/officeDocument/2006/relationships/image" Target="../media/image35.jpg"/><Relationship Id="rId20" Type="http://schemas.openxmlformats.org/officeDocument/2006/relationships/image" Target="../media/image39.jpg"/><Relationship Id="rId29" Type="http://schemas.openxmlformats.org/officeDocument/2006/relationships/image" Target="../media/image48.jpg"/><Relationship Id="rId41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jpg"/><Relationship Id="rId32" Type="http://schemas.openxmlformats.org/officeDocument/2006/relationships/image" Target="../media/image51.jpg"/><Relationship Id="rId37" Type="http://schemas.openxmlformats.org/officeDocument/2006/relationships/image" Target="../media/image56.jpg"/><Relationship Id="rId40" Type="http://schemas.openxmlformats.org/officeDocument/2006/relationships/image" Target="../media/image59.jpg"/><Relationship Id="rId5" Type="http://schemas.openxmlformats.org/officeDocument/2006/relationships/image" Target="../media/image24.jpg"/><Relationship Id="rId15" Type="http://schemas.openxmlformats.org/officeDocument/2006/relationships/image" Target="../media/image34.jpg"/><Relationship Id="rId23" Type="http://schemas.openxmlformats.org/officeDocument/2006/relationships/image" Target="../media/image42.jpg"/><Relationship Id="rId28" Type="http://schemas.openxmlformats.org/officeDocument/2006/relationships/image" Target="../media/image47.jpg"/><Relationship Id="rId36" Type="http://schemas.openxmlformats.org/officeDocument/2006/relationships/image" Target="../media/image55.jpg"/><Relationship Id="rId10" Type="http://schemas.openxmlformats.org/officeDocument/2006/relationships/image" Target="../media/image29.png"/><Relationship Id="rId19" Type="http://schemas.openxmlformats.org/officeDocument/2006/relationships/image" Target="../media/image38.jpg"/><Relationship Id="rId31" Type="http://schemas.openxmlformats.org/officeDocument/2006/relationships/image" Target="../media/image50.jpg"/><Relationship Id="rId4" Type="http://schemas.openxmlformats.org/officeDocument/2006/relationships/image" Target="../media/image23.jpg"/><Relationship Id="rId9" Type="http://schemas.openxmlformats.org/officeDocument/2006/relationships/image" Target="../media/image28.jpg"/><Relationship Id="rId14" Type="http://schemas.openxmlformats.org/officeDocument/2006/relationships/image" Target="../media/image33.jpg"/><Relationship Id="rId22" Type="http://schemas.openxmlformats.org/officeDocument/2006/relationships/image" Target="../media/image41.jpg"/><Relationship Id="rId27" Type="http://schemas.openxmlformats.org/officeDocument/2006/relationships/image" Target="../media/image46.jpg"/><Relationship Id="rId30" Type="http://schemas.openxmlformats.org/officeDocument/2006/relationships/image" Target="../media/image49.jpg"/><Relationship Id="rId35" Type="http://schemas.openxmlformats.org/officeDocument/2006/relationships/image" Target="../media/image5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c-card.com/" TargetMode="Externa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eycorp.net/smartcard/multos.htm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mediabisnisonline.com/mengenal-komponen-server-tipe-raid-dan-tingkatannya/" TargetMode="External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hyperlink" Target="http://www.rahmadani.net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1905000"/>
            <a:ext cx="7241540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350" b="1" spc="-5" dirty="0">
                <a:solidFill>
                  <a:srgbClr val="702FA0"/>
                </a:solidFill>
                <a:latin typeface="Rockwell"/>
                <a:cs typeface="Rockwell"/>
              </a:rPr>
              <a:t>Organisasi </a:t>
            </a:r>
            <a:r>
              <a:rPr sz="3350" b="1" dirty="0">
                <a:solidFill>
                  <a:srgbClr val="702FA0"/>
                </a:solidFill>
                <a:latin typeface="Rockwell"/>
                <a:cs typeface="Rockwell"/>
              </a:rPr>
              <a:t>&amp; </a:t>
            </a:r>
            <a:r>
              <a:rPr sz="3350" b="1" spc="-5" dirty="0">
                <a:solidFill>
                  <a:srgbClr val="702FA0"/>
                </a:solidFill>
                <a:latin typeface="Rockwell"/>
                <a:cs typeface="Rockwell"/>
              </a:rPr>
              <a:t>Arsitektur </a:t>
            </a:r>
            <a:r>
              <a:rPr sz="3350" b="1" dirty="0">
                <a:solidFill>
                  <a:srgbClr val="702FA0"/>
                </a:solidFill>
                <a:latin typeface="Rockwell"/>
                <a:cs typeface="Rockwell"/>
              </a:rPr>
              <a:t>Komputer</a:t>
            </a:r>
            <a:endParaRPr sz="3350" dirty="0">
              <a:latin typeface="Rockwell"/>
              <a:cs typeface="Rockwel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19400" y="2895600"/>
            <a:ext cx="5029200" cy="469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50" b="1" spc="15" dirty="0">
                <a:solidFill>
                  <a:srgbClr val="CC0000"/>
                </a:solidFill>
                <a:latin typeface="Rockwell"/>
                <a:cs typeface="Rockwell"/>
              </a:rPr>
              <a:t>Memory</a:t>
            </a:r>
            <a:r>
              <a:rPr sz="3050" b="1" spc="-50" dirty="0">
                <a:solidFill>
                  <a:srgbClr val="CC0000"/>
                </a:solidFill>
                <a:latin typeface="Rockwell"/>
                <a:cs typeface="Rockwell"/>
              </a:rPr>
              <a:t> </a:t>
            </a:r>
            <a:r>
              <a:rPr sz="3050" b="1" spc="5" dirty="0" err="1" smtClean="0">
                <a:solidFill>
                  <a:srgbClr val="CC0000"/>
                </a:solidFill>
                <a:latin typeface="Rockwell"/>
                <a:cs typeface="Rockwell"/>
              </a:rPr>
              <a:t>Eksternal</a:t>
            </a:r>
            <a:endParaRPr sz="3050" dirty="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8384" y="2426426"/>
            <a:ext cx="9272270" cy="3677285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12420" indent="-299720">
              <a:lnSpc>
                <a:spcPct val="100000"/>
              </a:lnSpc>
              <a:spcBef>
                <a:spcPts val="35"/>
              </a:spcBef>
              <a:buFont typeface="Rockwell"/>
              <a:buChar char="•"/>
              <a:tabLst>
                <a:tab pos="312420" algn="l"/>
                <a:tab pos="313055" algn="l"/>
              </a:tabLst>
            </a:pPr>
            <a:r>
              <a:rPr sz="2900" b="1" i="1" spc="10" dirty="0">
                <a:latin typeface="Rockwell"/>
                <a:cs typeface="Rockwell"/>
              </a:rPr>
              <a:t>External </a:t>
            </a:r>
            <a:r>
              <a:rPr sz="2900" b="1" i="1" spc="20" dirty="0">
                <a:latin typeface="Rockwell"/>
                <a:cs typeface="Rockwell"/>
              </a:rPr>
              <a:t>memory </a:t>
            </a:r>
            <a:r>
              <a:rPr sz="2900" spc="10" dirty="0">
                <a:latin typeface="Rockwell"/>
                <a:cs typeface="Rockwell"/>
              </a:rPr>
              <a:t>ataupun </a:t>
            </a:r>
            <a:r>
              <a:rPr sz="2900" b="1" i="1" spc="10" dirty="0">
                <a:latin typeface="Rockwell"/>
                <a:cs typeface="Rockwell"/>
              </a:rPr>
              <a:t>external </a:t>
            </a:r>
            <a:r>
              <a:rPr sz="2900" b="1" i="1" spc="15" dirty="0">
                <a:latin typeface="Rockwell"/>
                <a:cs typeface="Rockwell"/>
              </a:rPr>
              <a:t>storage</a:t>
            </a:r>
            <a:r>
              <a:rPr sz="2900" b="1" i="1" spc="30" dirty="0"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ataupun</a:t>
            </a:r>
            <a:endParaRPr sz="2900">
              <a:latin typeface="Rockwell"/>
              <a:cs typeface="Rockwell"/>
            </a:endParaRPr>
          </a:p>
          <a:p>
            <a:pPr marL="312420">
              <a:lnSpc>
                <a:spcPct val="100000"/>
              </a:lnSpc>
              <a:spcBef>
                <a:spcPts val="35"/>
              </a:spcBef>
            </a:pPr>
            <a:r>
              <a:rPr sz="2900" b="1" i="1" spc="15" dirty="0">
                <a:latin typeface="Rockwell"/>
                <a:cs typeface="Rockwell"/>
              </a:rPr>
              <a:t>secondary storage </a:t>
            </a:r>
            <a:r>
              <a:rPr sz="2900" spc="10" dirty="0">
                <a:latin typeface="Rockwell"/>
                <a:cs typeface="Rockwell"/>
              </a:rPr>
              <a:t>ataupun </a:t>
            </a:r>
            <a:r>
              <a:rPr sz="2900" b="1" i="1" spc="15" dirty="0">
                <a:latin typeface="Rockwell"/>
                <a:cs typeface="Rockwell"/>
              </a:rPr>
              <a:t>backing storage</a:t>
            </a:r>
            <a:r>
              <a:rPr sz="2900" b="1" i="1" spc="-50" dirty="0"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adalah</a:t>
            </a:r>
            <a:endParaRPr sz="2900">
              <a:latin typeface="Rockwell"/>
              <a:cs typeface="Rockwell"/>
            </a:endParaRPr>
          </a:p>
          <a:p>
            <a:pPr marL="312420" marR="88265">
              <a:lnSpc>
                <a:spcPct val="101000"/>
              </a:lnSpc>
              <a:spcBef>
                <a:spcPts val="10"/>
              </a:spcBef>
            </a:pPr>
            <a:r>
              <a:rPr sz="2900" spc="10" dirty="0">
                <a:latin typeface="Rockwell"/>
                <a:cs typeface="Rockwell"/>
              </a:rPr>
              <a:t>suatu tempat </a:t>
            </a:r>
            <a:r>
              <a:rPr sz="2900" spc="5" dirty="0">
                <a:latin typeface="Rockwell"/>
                <a:cs typeface="Rockwell"/>
              </a:rPr>
              <a:t>atau </a:t>
            </a:r>
            <a:r>
              <a:rPr sz="2900" spc="15" dirty="0">
                <a:latin typeface="Rockwell"/>
                <a:cs typeface="Rockwell"/>
              </a:rPr>
              <a:t>sarana yang </a:t>
            </a:r>
            <a:r>
              <a:rPr sz="2900" spc="10" dirty="0">
                <a:latin typeface="Rockwell"/>
                <a:cs typeface="Rockwell"/>
              </a:rPr>
              <a:t>bisa </a:t>
            </a:r>
            <a:r>
              <a:rPr sz="2900" spc="15" dirty="0">
                <a:latin typeface="Rockwell"/>
                <a:cs typeface="Rockwell"/>
              </a:rPr>
              <a:t>digunakan  komputer </a:t>
            </a:r>
            <a:r>
              <a:rPr sz="2900" spc="10" dirty="0">
                <a:latin typeface="Rockwell"/>
                <a:cs typeface="Rockwell"/>
              </a:rPr>
              <a:t>untuk </a:t>
            </a:r>
            <a:r>
              <a:rPr sz="2900" spc="15" dirty="0">
                <a:latin typeface="Rockwell"/>
                <a:cs typeface="Rockwell"/>
              </a:rPr>
              <a:t>menyimpan </a:t>
            </a:r>
            <a:r>
              <a:rPr sz="2900" spc="10" dirty="0">
                <a:latin typeface="Rockwell"/>
                <a:cs typeface="Rockwell"/>
              </a:rPr>
              <a:t>data ataupun</a:t>
            </a:r>
            <a:r>
              <a:rPr sz="2900" spc="15" dirty="0">
                <a:latin typeface="Rockwell"/>
                <a:cs typeface="Rockwell"/>
              </a:rPr>
              <a:t> program.</a:t>
            </a:r>
            <a:endParaRPr sz="2900">
              <a:latin typeface="Rockwell"/>
              <a:cs typeface="Rockwell"/>
            </a:endParaRPr>
          </a:p>
          <a:p>
            <a:pPr marL="312420" marR="299720" indent="-299720">
              <a:lnSpc>
                <a:spcPct val="101099"/>
              </a:lnSpc>
              <a:spcBef>
                <a:spcPts val="705"/>
              </a:spcBef>
              <a:buChar char="•"/>
              <a:tabLst>
                <a:tab pos="312420" algn="l"/>
                <a:tab pos="313055" algn="l"/>
              </a:tabLst>
            </a:pPr>
            <a:r>
              <a:rPr sz="2900" spc="15" dirty="0">
                <a:latin typeface="Rockwell"/>
                <a:cs typeface="Rockwell"/>
              </a:rPr>
              <a:t>Dengan demikian, </a:t>
            </a:r>
            <a:r>
              <a:rPr sz="2900" i="1" spc="10" dirty="0">
                <a:latin typeface="Rockwell"/>
                <a:cs typeface="Rockwell"/>
              </a:rPr>
              <a:t>external </a:t>
            </a:r>
            <a:r>
              <a:rPr sz="2900" i="1" spc="15" dirty="0">
                <a:latin typeface="Rockwell"/>
                <a:cs typeface="Rockwell"/>
              </a:rPr>
              <a:t>memory </a:t>
            </a:r>
            <a:r>
              <a:rPr sz="2900" spc="15" dirty="0">
                <a:latin typeface="Rockwell"/>
                <a:cs typeface="Rockwell"/>
              </a:rPr>
              <a:t>mempunyai  </a:t>
            </a:r>
            <a:r>
              <a:rPr sz="2900" spc="10" dirty="0">
                <a:latin typeface="Rockwell"/>
                <a:cs typeface="Rockwell"/>
              </a:rPr>
              <a:t>fungsi </a:t>
            </a:r>
            <a:r>
              <a:rPr sz="2900" spc="15" dirty="0">
                <a:latin typeface="Rockwell"/>
                <a:cs typeface="Rockwell"/>
              </a:rPr>
              <a:t>yang hampir sama dengan </a:t>
            </a:r>
            <a:r>
              <a:rPr sz="2900" i="1" spc="10" dirty="0">
                <a:latin typeface="Rockwell"/>
                <a:cs typeface="Rockwell"/>
              </a:rPr>
              <a:t>internal </a:t>
            </a:r>
            <a:r>
              <a:rPr sz="2900" i="1" spc="15" dirty="0">
                <a:latin typeface="Rockwell"/>
                <a:cs typeface="Rockwell"/>
              </a:rPr>
              <a:t>memory</a:t>
            </a:r>
            <a:r>
              <a:rPr sz="2900" spc="15" dirty="0">
                <a:latin typeface="Rockwell"/>
                <a:cs typeface="Rockwell"/>
              </a:rPr>
              <a:t>.  Hanya bedanya, </a:t>
            </a:r>
            <a:r>
              <a:rPr sz="2900" spc="10" dirty="0">
                <a:latin typeface="Rockwell"/>
                <a:cs typeface="Rockwell"/>
              </a:rPr>
              <a:t>internal </a:t>
            </a:r>
            <a:r>
              <a:rPr sz="2900" spc="15" dirty="0">
                <a:latin typeface="Rockwell"/>
                <a:cs typeface="Rockwell"/>
              </a:rPr>
              <a:t>memory </a:t>
            </a:r>
            <a:r>
              <a:rPr sz="2900" spc="10" dirty="0">
                <a:latin typeface="Rockwell"/>
                <a:cs typeface="Rockwell"/>
              </a:rPr>
              <a:t>terletak </a:t>
            </a:r>
            <a:r>
              <a:rPr sz="2900" spc="15" dirty="0">
                <a:latin typeface="Rockwell"/>
                <a:cs typeface="Rockwell"/>
              </a:rPr>
              <a:t>didalam  </a:t>
            </a:r>
            <a:r>
              <a:rPr sz="2900" spc="10" dirty="0">
                <a:latin typeface="Rockwell"/>
                <a:cs typeface="Rockwell"/>
              </a:rPr>
              <a:t>CPU, external </a:t>
            </a:r>
            <a:r>
              <a:rPr sz="2900" spc="15" dirty="0">
                <a:latin typeface="Rockwell"/>
                <a:cs typeface="Rockwell"/>
              </a:rPr>
              <a:t>memory berada </a:t>
            </a:r>
            <a:r>
              <a:rPr sz="2900" spc="5" dirty="0">
                <a:latin typeface="Rockwell"/>
                <a:cs typeface="Rockwell"/>
              </a:rPr>
              <a:t>diluar</a:t>
            </a:r>
            <a:r>
              <a:rPr sz="2900" spc="55" dirty="0">
                <a:latin typeface="Rockwell"/>
                <a:cs typeface="Rockwell"/>
              </a:rPr>
              <a:t> </a:t>
            </a:r>
            <a:r>
              <a:rPr sz="2900" spc="10" dirty="0">
                <a:latin typeface="Rockwell"/>
                <a:cs typeface="Rockwell"/>
              </a:rPr>
              <a:t>CPU.</a:t>
            </a:r>
            <a:endParaRPr sz="2900">
              <a:latin typeface="Rockwell"/>
              <a:cs typeface="Rockwel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46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97635">
              <a:lnSpc>
                <a:spcPct val="100000"/>
              </a:lnSpc>
            </a:pPr>
            <a:r>
              <a:rPr spc="5" dirty="0"/>
              <a:t>Pendahuluan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825">
              <a:lnSpc>
                <a:spcPct val="100000"/>
              </a:lnSpc>
            </a:pPr>
            <a:r>
              <a:rPr dirty="0"/>
              <a:t>Sifat </a:t>
            </a:r>
            <a:r>
              <a:rPr spc="5" dirty="0"/>
              <a:t>Memory</a:t>
            </a:r>
            <a:r>
              <a:rPr spc="-5" dirty="0"/>
              <a:t> </a:t>
            </a:r>
            <a:r>
              <a:rPr dirty="0"/>
              <a:t>Eksternal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156000"/>
            <a:ext cx="9219565" cy="43167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marR="5080" indent="-299720">
              <a:lnSpc>
                <a:spcPct val="100699"/>
              </a:lnSpc>
              <a:buChar char="•"/>
              <a:tabLst>
                <a:tab pos="312420" algn="l"/>
                <a:tab pos="313055" algn="l"/>
              </a:tabLst>
            </a:pPr>
            <a:r>
              <a:rPr sz="3050" spc="10" dirty="0">
                <a:latin typeface="Rockwell"/>
                <a:cs typeface="Rockwell"/>
              </a:rPr>
              <a:t>Data-data yang tersimpan didalam </a:t>
            </a:r>
            <a:r>
              <a:rPr sz="3050" spc="5" dirty="0">
                <a:latin typeface="Rockwell"/>
                <a:cs typeface="Rockwell"/>
              </a:rPr>
              <a:t>external  </a:t>
            </a:r>
            <a:r>
              <a:rPr sz="3050" spc="15" dirty="0">
                <a:latin typeface="Rockwell"/>
                <a:cs typeface="Rockwell"/>
              </a:rPr>
              <a:t>memory </a:t>
            </a:r>
            <a:r>
              <a:rPr sz="3050" spc="5" dirty="0">
                <a:latin typeface="Rockwell"/>
                <a:cs typeface="Rockwell"/>
              </a:rPr>
              <a:t>bersifat </a:t>
            </a:r>
            <a:r>
              <a:rPr sz="3050" i="1" spc="5" dirty="0">
                <a:latin typeface="Rockwell"/>
                <a:cs typeface="Rockwell"/>
              </a:rPr>
              <a:t>tetap</a:t>
            </a:r>
            <a:r>
              <a:rPr sz="3050" spc="5" dirty="0">
                <a:latin typeface="Rockwell"/>
                <a:cs typeface="Rockwell"/>
              </a:rPr>
              <a:t>, artinya data tersebut tidak  </a:t>
            </a:r>
            <a:r>
              <a:rPr sz="3050" spc="10" dirty="0">
                <a:latin typeface="Rockwell"/>
                <a:cs typeface="Rockwell"/>
              </a:rPr>
              <a:t>akan hilang walaupun </a:t>
            </a:r>
            <a:r>
              <a:rPr sz="3050" spc="5" dirty="0">
                <a:latin typeface="Rockwell"/>
                <a:cs typeface="Rockwell"/>
              </a:rPr>
              <a:t>tidak </a:t>
            </a:r>
            <a:r>
              <a:rPr sz="3050" spc="10" dirty="0">
                <a:latin typeface="Rockwell"/>
                <a:cs typeface="Rockwell"/>
              </a:rPr>
              <a:t>ada </a:t>
            </a:r>
            <a:r>
              <a:rPr sz="3050" spc="5" dirty="0">
                <a:latin typeface="Rockwell"/>
                <a:cs typeface="Rockwell"/>
              </a:rPr>
              <a:t>listrik </a:t>
            </a:r>
            <a:r>
              <a:rPr sz="3050" spc="10" dirty="0">
                <a:latin typeface="Rockwell"/>
                <a:cs typeface="Rockwell"/>
              </a:rPr>
              <a:t>yang  mengalirinya.</a:t>
            </a:r>
            <a:endParaRPr sz="3050">
              <a:latin typeface="Rockwell"/>
              <a:cs typeface="Rockwell"/>
            </a:endParaRPr>
          </a:p>
          <a:p>
            <a:pPr marL="312420" marR="11430" indent="-299720">
              <a:lnSpc>
                <a:spcPct val="100699"/>
              </a:lnSpc>
              <a:spcBef>
                <a:spcPts val="730"/>
              </a:spcBef>
              <a:buChar char="•"/>
              <a:tabLst>
                <a:tab pos="410209" algn="l"/>
                <a:tab pos="410845" algn="l"/>
              </a:tabLst>
            </a:pPr>
            <a:r>
              <a:rPr sz="3050" spc="10" dirty="0">
                <a:latin typeface="Rockwell"/>
                <a:cs typeface="Rockwell"/>
              </a:rPr>
              <a:t>Media yang digunakan </a:t>
            </a:r>
            <a:r>
              <a:rPr sz="3050" spc="5" dirty="0">
                <a:latin typeface="Rockwell"/>
                <a:cs typeface="Rockwell"/>
              </a:rPr>
              <a:t>biasanya </a:t>
            </a:r>
            <a:r>
              <a:rPr sz="3050" spc="10" dirty="0">
                <a:latin typeface="Rockwell"/>
                <a:cs typeface="Rockwell"/>
              </a:rPr>
              <a:t>merupakan  media magnetic yang </a:t>
            </a:r>
            <a:r>
              <a:rPr sz="3050" spc="5" dirty="0">
                <a:latin typeface="Rockwell"/>
                <a:cs typeface="Rockwell"/>
              </a:rPr>
              <a:t>berfungsi </a:t>
            </a:r>
            <a:r>
              <a:rPr sz="3050" spc="10" dirty="0">
                <a:latin typeface="Rockwell"/>
                <a:cs typeface="Rockwell"/>
              </a:rPr>
              <a:t>sebagai tempat  penyimpanan </a:t>
            </a:r>
            <a:r>
              <a:rPr sz="3050" spc="5" dirty="0">
                <a:latin typeface="Rockwell"/>
                <a:cs typeface="Rockwell"/>
              </a:rPr>
              <a:t>data </a:t>
            </a:r>
            <a:r>
              <a:rPr sz="3050" spc="10" dirty="0">
                <a:latin typeface="Rockwell"/>
                <a:cs typeface="Rockwell"/>
              </a:rPr>
              <a:t>dengan guratan-guratan  magentic yang dimilikinya. </a:t>
            </a:r>
            <a:r>
              <a:rPr sz="3050" i="1" u="heavy" spc="5" dirty="0">
                <a:latin typeface="Rockwell"/>
                <a:cs typeface="Rockwell"/>
              </a:rPr>
              <a:t>Jenis external memory  cukup</a:t>
            </a:r>
            <a:r>
              <a:rPr sz="3050" i="1" u="heavy" spc="-70" dirty="0">
                <a:latin typeface="Rockwell"/>
                <a:cs typeface="Rockwell"/>
              </a:rPr>
              <a:t> </a:t>
            </a:r>
            <a:r>
              <a:rPr sz="3050" i="1" u="heavy" spc="10" dirty="0">
                <a:latin typeface="Rockwell"/>
                <a:cs typeface="Rockwell"/>
              </a:rPr>
              <a:t>banyak</a:t>
            </a:r>
            <a:r>
              <a:rPr sz="3050" spc="10" dirty="0">
                <a:latin typeface="Rockwell"/>
                <a:cs typeface="Rockwell"/>
              </a:rPr>
              <a:t>.</a:t>
            </a:r>
            <a:endParaRPr sz="30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94368" y="6608571"/>
            <a:ext cx="124460" cy="2241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808080"/>
                </a:solidFill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1013460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540">
              <a:lnSpc>
                <a:spcPct val="100000"/>
              </a:lnSpc>
            </a:pPr>
            <a:r>
              <a:rPr spc="5" dirty="0"/>
              <a:t>Jenis Memori</a:t>
            </a:r>
            <a:r>
              <a:rPr spc="-75" dirty="0"/>
              <a:t> </a:t>
            </a:r>
            <a:r>
              <a:rPr spc="5" dirty="0"/>
              <a:t>External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3183" y="2376678"/>
            <a:ext cx="6396990" cy="4162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550" spc="15" dirty="0">
                <a:latin typeface="Rockwell"/>
                <a:cs typeface="Rockwell"/>
              </a:rPr>
              <a:t>Magnetic</a:t>
            </a:r>
            <a:r>
              <a:rPr sz="2550" spc="-80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Disk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Disket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Harddisk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1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RAID (</a:t>
            </a:r>
            <a:r>
              <a:rPr sz="2150" i="1" spc="5" dirty="0">
                <a:latin typeface="Rockwell"/>
                <a:cs typeface="Rockwell"/>
              </a:rPr>
              <a:t>Redundant </a:t>
            </a:r>
            <a:r>
              <a:rPr sz="2150" i="1" dirty="0">
                <a:latin typeface="Rockwell"/>
                <a:cs typeface="Rockwell"/>
              </a:rPr>
              <a:t>Array of </a:t>
            </a:r>
            <a:r>
              <a:rPr sz="2150" i="1" spc="5" dirty="0">
                <a:latin typeface="Rockwell"/>
                <a:cs typeface="Rockwell"/>
              </a:rPr>
              <a:t>Independent </a:t>
            </a:r>
            <a:r>
              <a:rPr sz="2150" i="1" dirty="0">
                <a:latin typeface="Rockwell"/>
                <a:cs typeface="Rockwell"/>
              </a:rPr>
              <a:t>Disks</a:t>
            </a:r>
            <a:r>
              <a:rPr sz="2150" i="1" spc="25" dirty="0">
                <a:latin typeface="Rockwell"/>
                <a:cs typeface="Rockwell"/>
              </a:rPr>
              <a:t> </a:t>
            </a:r>
            <a:r>
              <a:rPr sz="2150" spc="5" dirty="0">
                <a:latin typeface="Rockwell"/>
                <a:cs typeface="Rockwell"/>
              </a:rPr>
              <a:t>)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Removable</a:t>
            </a:r>
            <a:endParaRPr sz="21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45"/>
              </a:spcBef>
              <a:buChar char="•"/>
              <a:tabLst>
                <a:tab pos="312420" algn="l"/>
                <a:tab pos="313055" algn="l"/>
              </a:tabLst>
            </a:pPr>
            <a:r>
              <a:rPr sz="2550" spc="10" dirty="0">
                <a:latin typeface="Rockwell"/>
                <a:cs typeface="Rockwell"/>
              </a:rPr>
              <a:t>Optical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1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CD-ROM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dirty="0">
                <a:latin typeface="Rockwell"/>
                <a:cs typeface="Rockwell"/>
              </a:rPr>
              <a:t>CD-Writable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CD-R/W</a:t>
            </a:r>
            <a:endParaRPr sz="21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0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DVD</a:t>
            </a:r>
            <a:endParaRPr sz="21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30"/>
              </a:spcBef>
              <a:buChar char="•"/>
              <a:tabLst>
                <a:tab pos="312420" algn="l"/>
                <a:tab pos="313055" algn="l"/>
              </a:tabLst>
            </a:pPr>
            <a:r>
              <a:rPr sz="2550" spc="15" dirty="0">
                <a:latin typeface="Rockwell"/>
                <a:cs typeface="Rockwell"/>
              </a:rPr>
              <a:t>Magnetic</a:t>
            </a:r>
            <a:r>
              <a:rPr sz="2550" spc="-95" dirty="0">
                <a:latin typeface="Rockwell"/>
                <a:cs typeface="Rockwell"/>
              </a:rPr>
              <a:t> </a:t>
            </a:r>
            <a:r>
              <a:rPr sz="2550" spc="15" dirty="0">
                <a:latin typeface="Rockwell"/>
                <a:cs typeface="Rockwell"/>
              </a:rPr>
              <a:t>Tape</a:t>
            </a:r>
            <a:endParaRPr sz="25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25"/>
              </a:spcBef>
              <a:buChar char="–"/>
              <a:tabLst>
                <a:tab pos="660400" algn="l"/>
              </a:tabLst>
            </a:pPr>
            <a:r>
              <a:rPr sz="2150" spc="5" dirty="0">
                <a:latin typeface="Rockwell"/>
                <a:cs typeface="Rockwell"/>
              </a:rPr>
              <a:t>Kaset</a:t>
            </a:r>
            <a:endParaRPr sz="21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87705">
              <a:lnSpc>
                <a:spcPct val="100000"/>
              </a:lnSpc>
            </a:pPr>
            <a:r>
              <a:rPr dirty="0"/>
              <a:t>Karakteristik</a:t>
            </a:r>
            <a:r>
              <a:rPr spc="-30" dirty="0"/>
              <a:t> </a:t>
            </a:r>
            <a:r>
              <a:rPr dirty="0"/>
              <a:t>Fisik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972" y="2253488"/>
            <a:ext cx="9100185" cy="4568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180340" indent="-192405">
              <a:lnSpc>
                <a:spcPts val="2270"/>
              </a:lnSpc>
            </a:pPr>
            <a:r>
              <a:rPr sz="2350" spc="15" dirty="0">
                <a:latin typeface="Rockwell"/>
                <a:cs typeface="Rockwell"/>
              </a:rPr>
              <a:t>Ada </a:t>
            </a:r>
            <a:r>
              <a:rPr sz="2350" spc="10" dirty="0">
                <a:latin typeface="Rockwell"/>
                <a:cs typeface="Rockwell"/>
              </a:rPr>
              <a:t>dua </a:t>
            </a:r>
            <a:r>
              <a:rPr sz="2350" spc="5" dirty="0">
                <a:latin typeface="Rockwell"/>
                <a:cs typeface="Rockwell"/>
              </a:rPr>
              <a:t>kriteria </a:t>
            </a:r>
            <a:r>
              <a:rPr sz="2350" spc="10" dirty="0">
                <a:latin typeface="Rockwell"/>
                <a:cs typeface="Rockwell"/>
              </a:rPr>
              <a:t>yang mencerminkan </a:t>
            </a:r>
            <a:r>
              <a:rPr sz="2350" spc="5" dirty="0">
                <a:latin typeface="Rockwell"/>
                <a:cs typeface="Rockwell"/>
              </a:rPr>
              <a:t>karakteristik fisik memori,  yaitu:</a:t>
            </a:r>
            <a:endParaRPr sz="23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350" b="1" spc="10" dirty="0">
                <a:latin typeface="Rockwell"/>
                <a:cs typeface="Rockwell"/>
              </a:rPr>
              <a:t>Volatile dan</a:t>
            </a:r>
            <a:r>
              <a:rPr sz="2350" b="1" spc="-30" dirty="0">
                <a:latin typeface="Rockwell"/>
                <a:cs typeface="Rockwell"/>
              </a:rPr>
              <a:t> </a:t>
            </a:r>
            <a:r>
              <a:rPr sz="2350" b="1" spc="5" dirty="0">
                <a:latin typeface="Rockwell"/>
                <a:cs typeface="Rockwell"/>
              </a:rPr>
              <a:t>Non-volatile</a:t>
            </a:r>
            <a:endParaRPr sz="2350">
              <a:latin typeface="Rockwell"/>
              <a:cs typeface="Rockwell"/>
            </a:endParaRPr>
          </a:p>
          <a:p>
            <a:pPr marL="204470" marR="447675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Pada </a:t>
            </a:r>
            <a:r>
              <a:rPr sz="2350" spc="5" dirty="0">
                <a:latin typeface="Rockwell"/>
                <a:cs typeface="Rockwell"/>
              </a:rPr>
              <a:t>memori </a:t>
            </a:r>
            <a:r>
              <a:rPr sz="2350" dirty="0">
                <a:latin typeface="Rockwell"/>
                <a:cs typeface="Rockwell"/>
              </a:rPr>
              <a:t>volatile, </a:t>
            </a:r>
            <a:r>
              <a:rPr sz="2350" spc="5" dirty="0">
                <a:latin typeface="Rockwell"/>
                <a:cs typeface="Rockwell"/>
              </a:rPr>
              <a:t>informasi </a:t>
            </a:r>
            <a:r>
              <a:rPr sz="2350" spc="10" dirty="0">
                <a:latin typeface="Rockwell"/>
                <a:cs typeface="Rockwell"/>
              </a:rPr>
              <a:t>akan rusak secara </a:t>
            </a:r>
            <a:r>
              <a:rPr sz="2350" spc="5" dirty="0">
                <a:latin typeface="Rockwell"/>
                <a:cs typeface="Rockwell"/>
              </a:rPr>
              <a:t>alami atau  hilang bila </a:t>
            </a:r>
            <a:r>
              <a:rPr sz="2350" spc="10" dirty="0">
                <a:latin typeface="Rockwell"/>
                <a:cs typeface="Rockwell"/>
              </a:rPr>
              <a:t>daya </a:t>
            </a:r>
            <a:r>
              <a:rPr sz="2350" spc="5" dirty="0">
                <a:latin typeface="Rockwell"/>
                <a:cs typeface="Rockwell"/>
              </a:rPr>
              <a:t>listriknya</a:t>
            </a:r>
            <a:r>
              <a:rPr sz="2350" spc="-2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dimatikan.</a:t>
            </a:r>
            <a:endParaRPr sz="2350">
              <a:latin typeface="Rockwell"/>
              <a:cs typeface="Rockwell"/>
            </a:endParaRPr>
          </a:p>
          <a:p>
            <a:pPr marL="204470" marR="121285" indent="-191770">
              <a:lnSpc>
                <a:spcPts val="2280"/>
              </a:lnSpc>
              <a:spcBef>
                <a:spcPts val="565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Pada </a:t>
            </a:r>
            <a:r>
              <a:rPr sz="2350" spc="5" dirty="0">
                <a:latin typeface="Rockwell"/>
                <a:cs typeface="Rockwell"/>
              </a:rPr>
              <a:t>memori non-volatile, sekali informasi </a:t>
            </a:r>
            <a:r>
              <a:rPr sz="2350" spc="10" dirty="0">
                <a:latin typeface="Rockwell"/>
                <a:cs typeface="Rockwell"/>
              </a:rPr>
              <a:t>direkam akan </a:t>
            </a:r>
            <a:r>
              <a:rPr sz="2350" spc="5" dirty="0">
                <a:latin typeface="Rockwell"/>
                <a:cs typeface="Rockwell"/>
              </a:rPr>
              <a:t>tetap  </a:t>
            </a:r>
            <a:r>
              <a:rPr sz="2350" spc="10" dirty="0">
                <a:latin typeface="Rockwell"/>
                <a:cs typeface="Rockwell"/>
              </a:rPr>
              <a:t>berada </a:t>
            </a:r>
            <a:r>
              <a:rPr sz="2350" spc="5" dirty="0">
                <a:latin typeface="Rockwell"/>
                <a:cs typeface="Rockwell"/>
              </a:rPr>
              <a:t>di </a:t>
            </a:r>
            <a:r>
              <a:rPr sz="2350" spc="10" dirty="0">
                <a:latin typeface="Rockwell"/>
                <a:cs typeface="Rockwell"/>
              </a:rPr>
              <a:t>sana tanpa mengalami </a:t>
            </a:r>
            <a:r>
              <a:rPr sz="2350" spc="5" dirty="0">
                <a:latin typeface="Rockwell"/>
                <a:cs typeface="Rockwell"/>
              </a:rPr>
              <a:t>kerusakan </a:t>
            </a:r>
            <a:r>
              <a:rPr sz="2350" spc="10" dirty="0">
                <a:latin typeface="Rockwell"/>
                <a:cs typeface="Rockwell"/>
              </a:rPr>
              <a:t>sebelum </a:t>
            </a:r>
            <a:r>
              <a:rPr sz="2350" spc="5" dirty="0">
                <a:latin typeface="Rockwell"/>
                <a:cs typeface="Rockwell"/>
              </a:rPr>
              <a:t>dilakukan  perubahan. </a:t>
            </a:r>
            <a:r>
              <a:rPr sz="2350" spc="10" dirty="0">
                <a:latin typeface="Rockwell"/>
                <a:cs typeface="Rockwell"/>
              </a:rPr>
              <a:t>Memori permukaan magnetik </a:t>
            </a:r>
            <a:r>
              <a:rPr sz="2350" spc="5" dirty="0">
                <a:latin typeface="Rockwell"/>
                <a:cs typeface="Rockwell"/>
              </a:rPr>
              <a:t>adalah </a:t>
            </a:r>
            <a:r>
              <a:rPr sz="2350" spc="10" dirty="0">
                <a:latin typeface="Rockwell"/>
                <a:cs typeface="Rockwell"/>
              </a:rPr>
              <a:t>non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volatile.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3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Memori semikonduktor dapat </a:t>
            </a:r>
            <a:r>
              <a:rPr sz="2350" spc="5" dirty="0">
                <a:latin typeface="Rockwell"/>
                <a:cs typeface="Rockwell"/>
              </a:rPr>
              <a:t>berupa </a:t>
            </a:r>
            <a:r>
              <a:rPr sz="2350" dirty="0">
                <a:latin typeface="Rockwell"/>
                <a:cs typeface="Rockwell"/>
              </a:rPr>
              <a:t>volatile </a:t>
            </a:r>
            <a:r>
              <a:rPr sz="2350" spc="10" dirty="0">
                <a:latin typeface="Rockwell"/>
                <a:cs typeface="Rockwell"/>
              </a:rPr>
              <a:t>atau non </a:t>
            </a:r>
            <a:r>
              <a:rPr sz="2350" dirty="0">
                <a:latin typeface="Rockwell"/>
                <a:cs typeface="Rockwell"/>
              </a:rPr>
              <a:t>volatile.</a:t>
            </a:r>
            <a:endParaRPr sz="235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2350" b="1" spc="10" dirty="0">
                <a:latin typeface="Rockwell"/>
                <a:cs typeface="Rockwell"/>
              </a:rPr>
              <a:t>Erasable </a:t>
            </a:r>
            <a:r>
              <a:rPr sz="2350" b="1" spc="15" dirty="0">
                <a:latin typeface="Rockwell"/>
                <a:cs typeface="Rockwell"/>
              </a:rPr>
              <a:t>dan</a:t>
            </a:r>
            <a:r>
              <a:rPr sz="2350" b="1" spc="-60" dirty="0">
                <a:latin typeface="Rockwell"/>
                <a:cs typeface="Rockwell"/>
              </a:rPr>
              <a:t> </a:t>
            </a:r>
            <a:r>
              <a:rPr sz="2350" b="1" spc="10" dirty="0">
                <a:latin typeface="Rockwell"/>
                <a:cs typeface="Rockwell"/>
              </a:rPr>
              <a:t>Non-erasable</a:t>
            </a:r>
            <a:endParaRPr sz="2350">
              <a:latin typeface="Rockwell"/>
              <a:cs typeface="Rockwell"/>
            </a:endParaRPr>
          </a:p>
          <a:p>
            <a:pPr marL="204470" marR="257810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Erasable </a:t>
            </a:r>
            <a:r>
              <a:rPr sz="2350" spc="5" dirty="0">
                <a:latin typeface="Rockwell"/>
                <a:cs typeface="Rockwell"/>
              </a:rPr>
              <a:t>artinya isi </a:t>
            </a:r>
            <a:r>
              <a:rPr sz="2350" spc="10" dirty="0">
                <a:latin typeface="Rockwell"/>
                <a:cs typeface="Rockwell"/>
              </a:rPr>
              <a:t>memori </a:t>
            </a:r>
            <a:r>
              <a:rPr sz="2350" spc="5" dirty="0">
                <a:latin typeface="Rockwell"/>
                <a:cs typeface="Rockwell"/>
              </a:rPr>
              <a:t>dapat </a:t>
            </a:r>
            <a:r>
              <a:rPr sz="2350" spc="10" dirty="0">
                <a:latin typeface="Rockwell"/>
                <a:cs typeface="Rockwell"/>
              </a:rPr>
              <a:t>dihapus </a:t>
            </a:r>
            <a:r>
              <a:rPr sz="2350" spc="15" dirty="0">
                <a:latin typeface="Rockwell"/>
                <a:cs typeface="Rockwell"/>
              </a:rPr>
              <a:t>dan </a:t>
            </a:r>
            <a:r>
              <a:rPr sz="2350" spc="5" dirty="0">
                <a:latin typeface="Rockwell"/>
                <a:cs typeface="Rockwell"/>
              </a:rPr>
              <a:t>diganti </a:t>
            </a:r>
            <a:r>
              <a:rPr sz="2350" spc="10" dirty="0">
                <a:latin typeface="Rockwell"/>
                <a:cs typeface="Rockwell"/>
              </a:rPr>
              <a:t>dengan  </a:t>
            </a:r>
            <a:r>
              <a:rPr sz="2350" spc="5" dirty="0">
                <a:latin typeface="Rockwell"/>
                <a:cs typeface="Rockwell"/>
              </a:rPr>
              <a:t>informasi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lain.</a:t>
            </a:r>
            <a:endParaRPr sz="2350">
              <a:latin typeface="Rockwell"/>
              <a:cs typeface="Rockwell"/>
            </a:endParaRPr>
          </a:p>
          <a:p>
            <a:pPr marL="204470" marR="5080" indent="-191770">
              <a:lnSpc>
                <a:spcPts val="2280"/>
              </a:lnSpc>
              <a:spcBef>
                <a:spcPts val="56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Memori semikonduktor yang </a:t>
            </a:r>
            <a:r>
              <a:rPr sz="2350" spc="5" dirty="0">
                <a:latin typeface="Rockwell"/>
                <a:cs typeface="Rockwell"/>
              </a:rPr>
              <a:t>tidak </a:t>
            </a:r>
            <a:r>
              <a:rPr sz="2350" spc="10" dirty="0">
                <a:latin typeface="Rockwell"/>
                <a:cs typeface="Rockwell"/>
              </a:rPr>
              <a:t>terhapuskan dan non </a:t>
            </a:r>
            <a:r>
              <a:rPr sz="2350" spc="5" dirty="0">
                <a:latin typeface="Rockwell"/>
                <a:cs typeface="Rockwell"/>
              </a:rPr>
              <a:t>volatile  </a:t>
            </a:r>
            <a:r>
              <a:rPr sz="2350" spc="10" dirty="0">
                <a:latin typeface="Rockwell"/>
                <a:cs typeface="Rockwell"/>
              </a:rPr>
              <a:t>adalah</a:t>
            </a:r>
            <a:r>
              <a:rPr sz="2350" spc="-9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ROM.</a:t>
            </a:r>
            <a:endParaRPr sz="23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84045">
              <a:lnSpc>
                <a:spcPct val="100000"/>
              </a:lnSpc>
            </a:pPr>
            <a:r>
              <a:rPr spc="10" dirty="0"/>
              <a:t>C</a:t>
            </a:r>
            <a:r>
              <a:rPr spc="5" dirty="0"/>
              <a:t>D</a:t>
            </a:r>
            <a:r>
              <a:rPr dirty="0"/>
              <a:t>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/>
          <p:nvPr/>
        </p:nvSpPr>
        <p:spPr>
          <a:xfrm>
            <a:off x="2177795" y="2237232"/>
            <a:ext cx="6100572" cy="37139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91000" y="2036064"/>
            <a:ext cx="5699759" cy="14386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482840" y="3499103"/>
            <a:ext cx="411479" cy="97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24800" y="3499103"/>
            <a:ext cx="259079" cy="975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14359" y="3499103"/>
            <a:ext cx="304800" cy="975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34400" y="3499103"/>
            <a:ext cx="381000" cy="975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20767" y="4725923"/>
            <a:ext cx="5082540" cy="12268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34783" y="5963411"/>
            <a:ext cx="365759" cy="82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437119" y="5963411"/>
            <a:ext cx="219455" cy="822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80959" y="5963411"/>
            <a:ext cx="268224" cy="822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61376" y="5963411"/>
            <a:ext cx="329183" cy="8229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7556" y="2430779"/>
            <a:ext cx="4030979" cy="33863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238755" y="5850635"/>
            <a:ext cx="594359" cy="1341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92551" y="5850635"/>
            <a:ext cx="336804" cy="13411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8979" y="5850635"/>
            <a:ext cx="435863" cy="13411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724655" y="5850635"/>
            <a:ext cx="515112" cy="13411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0" y="995172"/>
            <a:ext cx="10057130" cy="867410"/>
          </a:xfrm>
          <a:custGeom>
            <a:avLst/>
            <a:gdLst/>
            <a:ahLst/>
            <a:cxnLst/>
            <a:rect l="l" t="t" r="r" b="b"/>
            <a:pathLst>
              <a:path w="10057130" h="867410">
                <a:moveTo>
                  <a:pt x="0" y="867155"/>
                </a:moveTo>
                <a:lnTo>
                  <a:pt x="10056876" y="867155"/>
                </a:lnTo>
                <a:lnTo>
                  <a:pt x="10056876" y="0"/>
                </a:lnTo>
                <a:lnTo>
                  <a:pt x="0" y="0"/>
                </a:lnTo>
                <a:lnTo>
                  <a:pt x="0" y="867155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686047" y="1117091"/>
            <a:ext cx="2682875" cy="605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CD-Tracks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Pembacaan Disk</a:t>
            </a:r>
            <a:endParaRPr lang="id-ID" dirty="0"/>
          </a:p>
        </p:txBody>
      </p:sp>
      <p:pic>
        <p:nvPicPr>
          <p:cNvPr id="4" name="Picture 2" descr="http://adjieelins.blog.ugm.ac.id/files/2009/11/s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525712"/>
            <a:ext cx="4054475" cy="1463675"/>
          </a:xfrm>
          <a:prstGeom prst="rect">
            <a:avLst/>
          </a:prstGeom>
          <a:noFill/>
        </p:spPr>
      </p:pic>
      <p:pic>
        <p:nvPicPr>
          <p:cNvPr id="5" name="Picture 4" descr="Hasil gambar untuk pembacaan dis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659312"/>
            <a:ext cx="3886200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Hasil gambar untuk pembacaan dis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25712"/>
            <a:ext cx="2638425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2196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60119"/>
            <a:ext cx="10057130" cy="1047115"/>
          </a:xfrm>
          <a:custGeom>
            <a:avLst/>
            <a:gdLst/>
            <a:ahLst/>
            <a:cxnLst/>
            <a:rect l="l" t="t" r="r" b="b"/>
            <a:pathLst>
              <a:path w="10057130" h="1047114">
                <a:moveTo>
                  <a:pt x="0" y="1046988"/>
                </a:moveTo>
                <a:lnTo>
                  <a:pt x="10056876" y="1046988"/>
                </a:lnTo>
                <a:lnTo>
                  <a:pt x="10056876" y="0"/>
                </a:lnTo>
                <a:lnTo>
                  <a:pt x="0" y="0"/>
                </a:lnTo>
                <a:lnTo>
                  <a:pt x="0" y="1046988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6425">
              <a:lnSpc>
                <a:spcPct val="100000"/>
              </a:lnSpc>
            </a:pPr>
            <a:r>
              <a:rPr spc="10" dirty="0"/>
              <a:t>CD</a:t>
            </a:r>
            <a:r>
              <a:rPr spc="-95" dirty="0"/>
              <a:t> </a:t>
            </a:r>
            <a:r>
              <a:rPr spc="5" dirty="0"/>
              <a:t>Drive</a:t>
            </a:r>
          </a:p>
        </p:txBody>
      </p:sp>
      <p:sp>
        <p:nvSpPr>
          <p:cNvPr id="4" name="object 4"/>
          <p:cNvSpPr/>
          <p:nvPr/>
        </p:nvSpPr>
        <p:spPr>
          <a:xfrm>
            <a:off x="586740" y="2139695"/>
            <a:ext cx="8801100" cy="4572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84045">
              <a:lnSpc>
                <a:spcPct val="100000"/>
              </a:lnSpc>
            </a:pPr>
            <a:r>
              <a:rPr spc="10" dirty="0"/>
              <a:t>C</a:t>
            </a:r>
            <a:r>
              <a:rPr spc="5" dirty="0"/>
              <a:t>D</a:t>
            </a:r>
            <a:r>
              <a:rPr dirty="0"/>
              <a:t>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83535"/>
            <a:ext cx="3757929" cy="3651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Kapasitas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1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-9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650MB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2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750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5" dirty="0">
                <a:latin typeface="Rockwell"/>
                <a:cs typeface="Rockwell"/>
              </a:rPr>
              <a:t>MB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5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5" dirty="0">
                <a:latin typeface="Rockwell"/>
                <a:cs typeface="Rockwell"/>
              </a:rPr>
              <a:t>Sector</a:t>
            </a:r>
            <a:r>
              <a:rPr sz="2700" spc="-80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size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1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2048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bytes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</a:tabLst>
            </a:pPr>
            <a:r>
              <a:rPr sz="2350" spc="15" dirty="0">
                <a:latin typeface="Rockwell"/>
                <a:cs typeface="Rockwell"/>
              </a:rPr>
              <a:t>Mode </a:t>
            </a:r>
            <a:r>
              <a:rPr sz="2350" spc="10" dirty="0">
                <a:latin typeface="Rockwell"/>
                <a:cs typeface="Rockwell"/>
              </a:rPr>
              <a:t>2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10" dirty="0">
                <a:latin typeface="Rockwell"/>
                <a:cs typeface="Rockwell"/>
              </a:rPr>
              <a:t>2352</a:t>
            </a:r>
            <a:r>
              <a:rPr sz="2350" spc="-12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bytes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1990089" algn="l"/>
              </a:tabLst>
            </a:pPr>
            <a:r>
              <a:rPr sz="2700" spc="5" dirty="0">
                <a:latin typeface="Rockwell"/>
                <a:cs typeface="Rockwell"/>
              </a:rPr>
              <a:t>Data</a:t>
            </a:r>
            <a:r>
              <a:rPr sz="2700" spc="2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Rate	1,4</a:t>
            </a:r>
            <a:r>
              <a:rPr sz="2700" spc="-8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MB/sec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0"/>
              </a:spcBef>
              <a:buChar char="•"/>
              <a:tabLst>
                <a:tab pos="312420" algn="l"/>
                <a:tab pos="313055" algn="l"/>
                <a:tab pos="3037840" algn="l"/>
              </a:tabLst>
            </a:pPr>
            <a:r>
              <a:rPr sz="2700" spc="5" dirty="0">
                <a:latin typeface="Rockwell"/>
                <a:cs typeface="Rockwell"/>
              </a:rPr>
              <a:t>Max.</a:t>
            </a:r>
            <a:r>
              <a:rPr sz="2700" spc="4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Revolution	</a:t>
            </a:r>
            <a:r>
              <a:rPr sz="2700" spc="10" dirty="0">
                <a:latin typeface="Rockwell"/>
                <a:cs typeface="Rockwell"/>
              </a:rPr>
              <a:t>8</a:t>
            </a:r>
            <a:r>
              <a:rPr sz="2700" spc="-80" dirty="0">
                <a:latin typeface="Rockwell"/>
                <a:cs typeface="Rockwell"/>
              </a:rPr>
              <a:t> </a:t>
            </a:r>
            <a:r>
              <a:rPr sz="2700" spc="15" dirty="0">
                <a:latin typeface="Rockwell"/>
                <a:cs typeface="Rockwell"/>
              </a:rPr>
              <a:t>Hz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70585">
              <a:lnSpc>
                <a:spcPct val="100000"/>
              </a:lnSpc>
            </a:pPr>
            <a:r>
              <a:rPr spc="5" dirty="0"/>
              <a:t>CD-R </a:t>
            </a:r>
            <a:r>
              <a:rPr spc="10" dirty="0"/>
              <a:t>dan</a:t>
            </a:r>
            <a:r>
              <a:rPr spc="-95" dirty="0"/>
              <a:t> </a:t>
            </a:r>
            <a:r>
              <a:rPr spc="5" dirty="0"/>
              <a:t>CD-RW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94203"/>
            <a:ext cx="3792220" cy="2223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5" dirty="0">
                <a:latin typeface="Rockwell"/>
                <a:cs typeface="Rockwell"/>
              </a:rPr>
              <a:t>CD-R</a:t>
            </a:r>
            <a:r>
              <a:rPr sz="2700" spc="-7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(Recordable)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Single session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writing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5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CD-RW</a:t>
            </a:r>
            <a:r>
              <a:rPr sz="2700" spc="-45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(Re-Writable)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15"/>
              </a:spcBef>
              <a:buChar char="–"/>
              <a:tabLst>
                <a:tab pos="660400" algn="l"/>
              </a:tabLst>
            </a:pPr>
            <a:r>
              <a:rPr sz="2350" spc="10" dirty="0">
                <a:latin typeface="Rockwell"/>
                <a:cs typeface="Rockwell"/>
              </a:rPr>
              <a:t>Multi-session</a:t>
            </a:r>
            <a:r>
              <a:rPr sz="2350" spc="-6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writing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Re-formatting</a:t>
            </a:r>
            <a:endParaRPr sz="23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05610">
              <a:lnSpc>
                <a:spcPct val="100000"/>
              </a:lnSpc>
            </a:pPr>
            <a:r>
              <a:rPr dirty="0"/>
              <a:t>D</a:t>
            </a:r>
            <a:r>
              <a:rPr spc="10" dirty="0"/>
              <a:t>V</a:t>
            </a:r>
            <a:r>
              <a:rPr dirty="0"/>
              <a:t>D-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83183" y="2383535"/>
            <a:ext cx="5771515" cy="37147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ct val="100000"/>
              </a:lnSpc>
              <a:buChar char="•"/>
              <a:tabLst>
                <a:tab pos="312420" algn="l"/>
                <a:tab pos="313055" algn="l"/>
              </a:tabLst>
            </a:pPr>
            <a:r>
              <a:rPr sz="2700" spc="15" dirty="0">
                <a:latin typeface="Rockwell"/>
                <a:cs typeface="Rockwell"/>
              </a:rPr>
              <a:t>DVD = </a:t>
            </a:r>
            <a:r>
              <a:rPr sz="2700" spc="5" dirty="0">
                <a:latin typeface="Rockwell"/>
                <a:cs typeface="Rockwell"/>
              </a:rPr>
              <a:t>Digital Versatile</a:t>
            </a:r>
            <a:r>
              <a:rPr sz="2700" spc="-90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Disk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5"/>
              </a:spcBef>
              <a:buChar char="•"/>
              <a:tabLst>
                <a:tab pos="312420" algn="l"/>
                <a:tab pos="313055" algn="l"/>
              </a:tabLst>
            </a:pPr>
            <a:r>
              <a:rPr sz="2700" spc="10" dirty="0">
                <a:latin typeface="Rockwell"/>
                <a:cs typeface="Rockwell"/>
              </a:rPr>
              <a:t>Kapasitas</a:t>
            </a:r>
            <a:endParaRPr sz="270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</a:tabLst>
            </a:pPr>
            <a:r>
              <a:rPr sz="2350" spc="5" dirty="0">
                <a:latin typeface="Rockwell"/>
                <a:cs typeface="Rockwell"/>
              </a:rPr>
              <a:t>Single Side, Single layer 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spc="5" dirty="0">
                <a:latin typeface="Rockwell"/>
                <a:cs typeface="Rockwell"/>
              </a:rPr>
              <a:t>4,7</a:t>
            </a:r>
            <a:r>
              <a:rPr sz="2350" spc="-3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585"/>
              </a:spcBef>
              <a:buChar char="–"/>
              <a:tabLst>
                <a:tab pos="660400" algn="l"/>
                <a:tab pos="4317365" algn="l"/>
              </a:tabLst>
            </a:pPr>
            <a:r>
              <a:rPr sz="2350" spc="5" dirty="0">
                <a:latin typeface="Rockwell"/>
                <a:cs typeface="Rockwell"/>
              </a:rPr>
              <a:t>Single Side,</a:t>
            </a:r>
            <a:r>
              <a:rPr sz="2350" spc="4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Doube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Layer	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Rockwell"/>
                <a:cs typeface="Rockwell"/>
              </a:rPr>
              <a:t>8,54</a:t>
            </a:r>
            <a:r>
              <a:rPr sz="2350" spc="-10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660400" lvl="1" indent="-248920">
              <a:lnSpc>
                <a:spcPct val="100000"/>
              </a:lnSpc>
              <a:spcBef>
                <a:spcPts val="600"/>
              </a:spcBef>
              <a:buChar char="–"/>
              <a:tabLst>
                <a:tab pos="660400" algn="l"/>
                <a:tab pos="4465320" algn="l"/>
              </a:tabLst>
            </a:pPr>
            <a:r>
              <a:rPr sz="2350" spc="10" dirty="0">
                <a:latin typeface="Rockwell"/>
                <a:cs typeface="Rockwell"/>
              </a:rPr>
              <a:t>Double </a:t>
            </a:r>
            <a:r>
              <a:rPr sz="2350" spc="5" dirty="0">
                <a:latin typeface="Rockwell"/>
                <a:cs typeface="Rockwell"/>
              </a:rPr>
              <a:t>Side,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Doube</a:t>
            </a:r>
            <a:r>
              <a:rPr sz="2350" spc="1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Layer	</a:t>
            </a:r>
            <a:r>
              <a:rPr sz="2350" spc="25" dirty="0">
                <a:latin typeface="Wingdings"/>
                <a:cs typeface="Wingdings"/>
              </a:rPr>
              <a:t></a:t>
            </a:r>
            <a:r>
              <a:rPr sz="2350" spc="25" dirty="0">
                <a:latin typeface="Times New Roman"/>
                <a:cs typeface="Times New Roman"/>
              </a:rPr>
              <a:t> </a:t>
            </a:r>
            <a:r>
              <a:rPr sz="2350" dirty="0">
                <a:latin typeface="Rockwell"/>
                <a:cs typeface="Rockwell"/>
              </a:rPr>
              <a:t>17</a:t>
            </a:r>
            <a:r>
              <a:rPr sz="2350" spc="-11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2194560" algn="l"/>
              </a:tabLst>
            </a:pPr>
            <a:r>
              <a:rPr sz="2700" spc="5" dirty="0">
                <a:latin typeface="Rockwell"/>
                <a:cs typeface="Rockwell"/>
              </a:rPr>
              <a:t>Sector</a:t>
            </a:r>
            <a:r>
              <a:rPr sz="2700" spc="10" dirty="0">
                <a:latin typeface="Rockwell"/>
                <a:cs typeface="Rockwell"/>
              </a:rPr>
              <a:t> size	</a:t>
            </a:r>
            <a:r>
              <a:rPr sz="2700" spc="5" dirty="0">
                <a:latin typeface="Rockwell"/>
                <a:cs typeface="Rockwell"/>
              </a:rPr>
              <a:t>2048</a:t>
            </a:r>
            <a:r>
              <a:rPr sz="2700" spc="-75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bytes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70"/>
              </a:spcBef>
              <a:buChar char="•"/>
              <a:tabLst>
                <a:tab pos="312420" algn="l"/>
                <a:tab pos="313055" algn="l"/>
                <a:tab pos="1990089" algn="l"/>
              </a:tabLst>
            </a:pPr>
            <a:r>
              <a:rPr sz="2700" spc="5" dirty="0">
                <a:latin typeface="Rockwell"/>
                <a:cs typeface="Rockwell"/>
              </a:rPr>
              <a:t>Data</a:t>
            </a:r>
            <a:r>
              <a:rPr sz="2700" spc="2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Rate	10,08</a:t>
            </a:r>
            <a:r>
              <a:rPr sz="2700" spc="-85" dirty="0">
                <a:latin typeface="Rockwell"/>
                <a:cs typeface="Rockwell"/>
              </a:rPr>
              <a:t> </a:t>
            </a:r>
            <a:r>
              <a:rPr sz="2700" spc="10" dirty="0">
                <a:latin typeface="Rockwell"/>
                <a:cs typeface="Rockwell"/>
              </a:rPr>
              <a:t>MB/sec</a:t>
            </a:r>
            <a:endParaRPr sz="2700">
              <a:latin typeface="Rockwell"/>
              <a:cs typeface="Rockwell"/>
            </a:endParaRPr>
          </a:p>
          <a:p>
            <a:pPr marL="312420" indent="-299720">
              <a:lnSpc>
                <a:spcPct val="100000"/>
              </a:lnSpc>
              <a:spcBef>
                <a:spcPts val="685"/>
              </a:spcBef>
              <a:buChar char="•"/>
              <a:tabLst>
                <a:tab pos="312420" algn="l"/>
                <a:tab pos="313055" algn="l"/>
                <a:tab pos="3037840" algn="l"/>
              </a:tabLst>
            </a:pPr>
            <a:r>
              <a:rPr sz="2700" spc="5" dirty="0">
                <a:latin typeface="Rockwell"/>
                <a:cs typeface="Rockwell"/>
              </a:rPr>
              <a:t>Max.</a:t>
            </a:r>
            <a:r>
              <a:rPr sz="2700" spc="40" dirty="0">
                <a:latin typeface="Rockwell"/>
                <a:cs typeface="Rockwell"/>
              </a:rPr>
              <a:t> </a:t>
            </a:r>
            <a:r>
              <a:rPr sz="2700" spc="5" dirty="0">
                <a:latin typeface="Rockwell"/>
                <a:cs typeface="Rockwell"/>
              </a:rPr>
              <a:t>Revolution	</a:t>
            </a:r>
            <a:r>
              <a:rPr sz="2700" spc="10" dirty="0">
                <a:latin typeface="Rockwell"/>
                <a:cs typeface="Rockwell"/>
              </a:rPr>
              <a:t>25,5</a:t>
            </a:r>
            <a:r>
              <a:rPr sz="2700" spc="-100" dirty="0">
                <a:latin typeface="Rockwell"/>
                <a:cs typeface="Rockwell"/>
              </a:rPr>
              <a:t> </a:t>
            </a:r>
            <a:r>
              <a:rPr sz="2700" spc="15" dirty="0">
                <a:latin typeface="Rockwell"/>
                <a:cs typeface="Rockwell"/>
              </a:rPr>
              <a:t>Hz</a:t>
            </a:r>
            <a:endParaRPr sz="27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29639"/>
            <a:ext cx="10057130" cy="806450"/>
          </a:xfrm>
          <a:custGeom>
            <a:avLst/>
            <a:gdLst/>
            <a:ahLst/>
            <a:cxnLst/>
            <a:rect l="l" t="t" r="r" b="b"/>
            <a:pathLst>
              <a:path w="10057130" h="806450">
                <a:moveTo>
                  <a:pt x="0" y="806195"/>
                </a:moveTo>
                <a:lnTo>
                  <a:pt x="10056876" y="806195"/>
                </a:lnTo>
                <a:lnTo>
                  <a:pt x="10056876" y="0"/>
                </a:lnTo>
                <a:lnTo>
                  <a:pt x="0" y="0"/>
                </a:lnTo>
                <a:lnTo>
                  <a:pt x="0" y="806195"/>
                </a:lnTo>
                <a:close/>
              </a:path>
            </a:pathLst>
          </a:custGeom>
          <a:solidFill>
            <a:srgbClr val="FFFF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705859" y="1021079"/>
            <a:ext cx="2644775" cy="6051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D</a:t>
            </a:r>
            <a:r>
              <a:rPr spc="10" dirty="0"/>
              <a:t>V</a:t>
            </a:r>
            <a:r>
              <a:rPr dirty="0"/>
              <a:t>D-</a:t>
            </a:r>
            <a:r>
              <a:rPr spc="10" dirty="0"/>
              <a:t>R</a:t>
            </a:r>
            <a:r>
              <a:rPr spc="5" dirty="0"/>
              <a:t>O</a:t>
            </a:r>
            <a:r>
              <a:rPr spc="15" dirty="0"/>
              <a:t>M</a:t>
            </a:r>
          </a:p>
        </p:txBody>
      </p:sp>
      <p:sp>
        <p:nvSpPr>
          <p:cNvPr id="4" name="object 4"/>
          <p:cNvSpPr/>
          <p:nvPr/>
        </p:nvSpPr>
        <p:spPr>
          <a:xfrm>
            <a:off x="5465064" y="2016251"/>
            <a:ext cx="217932" cy="192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99759" y="2016251"/>
            <a:ext cx="1156715" cy="219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024116" y="2016251"/>
            <a:ext cx="184403" cy="1920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25283" y="2016251"/>
            <a:ext cx="502920" cy="2194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12023" y="2016251"/>
            <a:ext cx="50292" cy="192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750807" y="2016251"/>
            <a:ext cx="301751" cy="1920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69323" y="2016251"/>
            <a:ext cx="268224" cy="2194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879080" y="2057400"/>
            <a:ext cx="502920" cy="17830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73240" y="2153411"/>
            <a:ext cx="67055" cy="8229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49056" y="2016251"/>
            <a:ext cx="284988" cy="2194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32703" y="2331720"/>
            <a:ext cx="3587496" cy="64465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65064" y="3429000"/>
            <a:ext cx="217932" cy="1783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99759" y="3429000"/>
            <a:ext cx="1156715" cy="2194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24116" y="3429000"/>
            <a:ext cx="620268" cy="17830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879080" y="3429000"/>
            <a:ext cx="569976" cy="21945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16111" y="3429000"/>
            <a:ext cx="301751" cy="21945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34628" y="3429000"/>
            <a:ext cx="301751" cy="1783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153143" y="3429000"/>
            <a:ext cx="268224" cy="21945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61147" y="3456432"/>
            <a:ext cx="134111" cy="1508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73240" y="3538728"/>
            <a:ext cx="67055" cy="10972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632703" y="3744467"/>
            <a:ext cx="3587496" cy="6446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18859" y="4869179"/>
            <a:ext cx="536447" cy="1920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9931" y="4869179"/>
            <a:ext cx="536448" cy="21945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65064" y="4882896"/>
            <a:ext cx="637032" cy="178307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72071" y="4882896"/>
            <a:ext cx="335279" cy="20573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091171" y="4882896"/>
            <a:ext cx="771144" cy="17830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946135" y="4882896"/>
            <a:ext cx="586740" cy="21945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153143" y="4882896"/>
            <a:ext cx="268224" cy="2057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5940" y="5198364"/>
            <a:ext cx="3604260" cy="644651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459980" y="5870447"/>
            <a:ext cx="519683" cy="109727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013192" y="5870447"/>
            <a:ext cx="318516" cy="10972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348471" y="5870447"/>
            <a:ext cx="368807" cy="10972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50807" y="5870447"/>
            <a:ext cx="435864" cy="10972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77824" y="1633727"/>
            <a:ext cx="2798064" cy="235305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263139" y="4011167"/>
            <a:ext cx="411480" cy="9753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5767" y="4011167"/>
            <a:ext cx="233171" cy="9753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76372" y="4011167"/>
            <a:ext cx="301751" cy="9753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305555" y="4011167"/>
            <a:ext cx="342900" cy="9753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8912" y="4379976"/>
            <a:ext cx="3901440" cy="2487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376928" y="4956047"/>
            <a:ext cx="652272" cy="10058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93900">
              <a:lnSpc>
                <a:spcPct val="100000"/>
              </a:lnSpc>
            </a:pPr>
            <a:r>
              <a:rPr spc="10" dirty="0"/>
              <a:t>HD</a:t>
            </a:r>
            <a:r>
              <a:rPr spc="-95" dirty="0"/>
              <a:t> </a:t>
            </a:r>
            <a:r>
              <a:rPr spc="5" dirty="0"/>
              <a:t>DVD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6547" y="2185670"/>
            <a:ext cx="9144000" cy="3876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ct val="100000"/>
              </a:lnSpc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Singkatan dari </a:t>
            </a:r>
            <a:r>
              <a:rPr sz="2350" i="1" spc="10" dirty="0">
                <a:latin typeface="Rockwell"/>
                <a:cs typeface="Rockwell"/>
              </a:rPr>
              <a:t>High </a:t>
            </a:r>
            <a:r>
              <a:rPr sz="2350" i="1" spc="5" dirty="0">
                <a:latin typeface="Rockwell"/>
                <a:cs typeface="Rockwell"/>
              </a:rPr>
              <a:t>Definition Digital Video</a:t>
            </a:r>
            <a:r>
              <a:rPr sz="2350" i="1" spc="-10" dirty="0">
                <a:latin typeface="Rockwell"/>
                <a:cs typeface="Rockwell"/>
              </a:rPr>
              <a:t> </a:t>
            </a:r>
            <a:r>
              <a:rPr sz="2350" i="1" spc="10" dirty="0">
                <a:latin typeface="Rockwell"/>
                <a:cs typeface="Rockwell"/>
              </a:rPr>
              <a:t>Disc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Sedang dikembangkan sebagai standard </a:t>
            </a:r>
            <a:r>
              <a:rPr sz="2350" spc="5" dirty="0">
                <a:latin typeface="Rockwell"/>
                <a:cs typeface="Rockwell"/>
              </a:rPr>
              <a:t>untuk</a:t>
            </a:r>
            <a:r>
              <a:rPr sz="2350" spc="-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high-definition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Bersaing dengan blu-ray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disc</a:t>
            </a:r>
            <a:endParaRPr sz="2350">
              <a:latin typeface="Rockwell"/>
              <a:cs typeface="Rockwell"/>
            </a:endParaRPr>
          </a:p>
          <a:p>
            <a:pPr marL="204470" marR="407670" indent="-191770">
              <a:lnSpc>
                <a:spcPts val="2280"/>
              </a:lnSpc>
              <a:spcBef>
                <a:spcPts val="550"/>
              </a:spcBef>
              <a:buChar char="•"/>
              <a:tabLst>
                <a:tab pos="205104" algn="l"/>
                <a:tab pos="7359650" algn="l"/>
              </a:tabLst>
            </a:pPr>
            <a:r>
              <a:rPr sz="2350" spc="10" dirty="0">
                <a:latin typeface="Rockwell"/>
                <a:cs typeface="Rockwell"/>
              </a:rPr>
              <a:t>Ukuran </a:t>
            </a:r>
            <a:r>
              <a:rPr sz="2350" spc="15" dirty="0">
                <a:latin typeface="Rockwell"/>
                <a:cs typeface="Rockwell"/>
              </a:rPr>
              <a:t>CD = </a:t>
            </a:r>
            <a:r>
              <a:rPr sz="2350" spc="5" dirty="0">
                <a:latin typeface="Rockwell"/>
                <a:cs typeface="Rockwell"/>
              </a:rPr>
              <a:t>120 </a:t>
            </a:r>
            <a:r>
              <a:rPr sz="2350" spc="20" dirty="0">
                <a:latin typeface="Rockwell"/>
                <a:cs typeface="Rockwell"/>
              </a:rPr>
              <a:t>mm </a:t>
            </a:r>
            <a:r>
              <a:rPr sz="2350" spc="5" dirty="0">
                <a:latin typeface="Rockwell"/>
                <a:cs typeface="Rockwell"/>
              </a:rPr>
              <a:t>diameter, </a:t>
            </a:r>
            <a:r>
              <a:rPr sz="2350" spc="10" dirty="0">
                <a:latin typeface="Rockwell"/>
                <a:cs typeface="Rockwell"/>
              </a:rPr>
              <a:t>405nm gelombang </a:t>
            </a:r>
            <a:r>
              <a:rPr sz="2350" spc="5" dirty="0">
                <a:latin typeface="Rockwell"/>
                <a:cs typeface="Rockwell"/>
              </a:rPr>
              <a:t>laser biru  </a:t>
            </a:r>
            <a:r>
              <a:rPr sz="2350" spc="10" dirty="0">
                <a:latin typeface="Rockwell"/>
                <a:cs typeface="Rockwell"/>
              </a:rPr>
              <a:t>Dipromosikan </a:t>
            </a:r>
            <a:r>
              <a:rPr sz="2350" spc="5" dirty="0">
                <a:latin typeface="Rockwell"/>
                <a:cs typeface="Rockwell"/>
              </a:rPr>
              <a:t>oleh </a:t>
            </a:r>
            <a:r>
              <a:rPr sz="2350" spc="10" dirty="0">
                <a:latin typeface="Rockwell"/>
                <a:cs typeface="Rockwell"/>
              </a:rPr>
              <a:t>Toshiba, </a:t>
            </a:r>
            <a:r>
              <a:rPr sz="2350" spc="5" dirty="0">
                <a:latin typeface="Rockwell"/>
                <a:cs typeface="Rockwell"/>
              </a:rPr>
              <a:t>NEC, Sanyo, Microsoft, </a:t>
            </a:r>
            <a:r>
              <a:rPr sz="2350" spc="10" dirty="0">
                <a:latin typeface="Rockwell"/>
                <a:cs typeface="Rockwell"/>
              </a:rPr>
              <a:t>HP, </a:t>
            </a:r>
            <a:r>
              <a:rPr sz="2350" spc="5" dirty="0">
                <a:latin typeface="Rockwell"/>
                <a:cs typeface="Rockwell"/>
              </a:rPr>
              <a:t>Inter,  Paramount Pictures, Universal Studio,</a:t>
            </a:r>
            <a:r>
              <a:rPr sz="2350" spc="9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Warner</a:t>
            </a:r>
            <a:r>
              <a:rPr sz="2350" spc="2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Bros	Player  </a:t>
            </a:r>
            <a:r>
              <a:rPr sz="2350" spc="10" dirty="0">
                <a:latin typeface="Rockwell"/>
                <a:cs typeface="Rockwell"/>
              </a:rPr>
              <a:t>pertama </a:t>
            </a:r>
            <a:r>
              <a:rPr sz="2350" spc="5" dirty="0">
                <a:latin typeface="Rockwell"/>
                <a:cs typeface="Rockwell"/>
              </a:rPr>
              <a:t>dikeluarkan </a:t>
            </a:r>
            <a:r>
              <a:rPr sz="2350" spc="10" dirty="0">
                <a:latin typeface="Rockwell"/>
                <a:cs typeface="Rockwell"/>
              </a:rPr>
              <a:t>Toshiba pada </a:t>
            </a:r>
            <a:r>
              <a:rPr sz="2350" spc="5" dirty="0">
                <a:latin typeface="Rockwell"/>
                <a:cs typeface="Rockwell"/>
              </a:rPr>
              <a:t>Maret</a:t>
            </a:r>
            <a:r>
              <a:rPr sz="2350" spc="-3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2006</a:t>
            </a:r>
            <a:endParaRPr sz="2350">
              <a:latin typeface="Rockwell"/>
              <a:cs typeface="Rockwell"/>
            </a:endParaRPr>
          </a:p>
          <a:p>
            <a:pPr marL="280670" indent="-267970">
              <a:lnSpc>
                <a:spcPct val="100000"/>
              </a:lnSpc>
              <a:spcBef>
                <a:spcPts val="35"/>
              </a:spcBef>
              <a:buChar char="•"/>
              <a:tabLst>
                <a:tab pos="280670" algn="l"/>
                <a:tab pos="281305" algn="l"/>
              </a:tabLst>
            </a:pPr>
            <a:r>
              <a:rPr sz="2350" spc="5" dirty="0">
                <a:latin typeface="Rockwell"/>
                <a:cs typeface="Rockwell"/>
              </a:rPr>
              <a:t>Microsoft </a:t>
            </a:r>
            <a:r>
              <a:rPr sz="2350" spc="10" dirty="0">
                <a:latin typeface="Rockwell"/>
                <a:cs typeface="Rockwell"/>
              </a:rPr>
              <a:t>berencana mempergunakan </a:t>
            </a:r>
            <a:r>
              <a:rPr sz="2350" spc="5" dirty="0">
                <a:latin typeface="Rockwell"/>
                <a:cs typeface="Rockwell"/>
              </a:rPr>
              <a:t>format ini </a:t>
            </a:r>
            <a:r>
              <a:rPr sz="2350" spc="10" dirty="0">
                <a:latin typeface="Rockwell"/>
                <a:cs typeface="Rockwell"/>
              </a:rPr>
              <a:t>pada Xbox</a:t>
            </a:r>
            <a:r>
              <a:rPr sz="2350" spc="-1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360</a:t>
            </a:r>
            <a:endParaRPr sz="2350">
              <a:latin typeface="Rockwell"/>
              <a:cs typeface="Rockwell"/>
            </a:endParaRPr>
          </a:p>
          <a:p>
            <a:pPr marL="280670" indent="-267970">
              <a:lnSpc>
                <a:spcPct val="100000"/>
              </a:lnSpc>
              <a:spcBef>
                <a:spcPts val="25"/>
              </a:spcBef>
              <a:buChar char="•"/>
              <a:tabLst>
                <a:tab pos="280670" algn="l"/>
                <a:tab pos="281305" algn="l"/>
              </a:tabLst>
            </a:pPr>
            <a:r>
              <a:rPr sz="2350" spc="5" dirty="0">
                <a:latin typeface="Rockwell"/>
                <a:cs typeface="Rockwell"/>
              </a:rPr>
              <a:t>Kapasitas</a:t>
            </a:r>
            <a:r>
              <a:rPr sz="2350" spc="-6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:</a:t>
            </a:r>
            <a:endParaRPr sz="235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spc="5" dirty="0">
                <a:latin typeface="Rockwell"/>
                <a:cs typeface="Rockwell"/>
              </a:rPr>
              <a:t>Physical </a:t>
            </a:r>
            <a:r>
              <a:rPr sz="1800" b="1" dirty="0">
                <a:latin typeface="Rockwell"/>
                <a:cs typeface="Rockwell"/>
              </a:rPr>
              <a:t>size </a:t>
            </a:r>
            <a:r>
              <a:rPr sz="1800" spc="5" dirty="0">
                <a:latin typeface="Rockwell"/>
                <a:cs typeface="Rockwell"/>
              </a:rPr>
              <a:t>12</a:t>
            </a:r>
            <a:r>
              <a:rPr sz="1800" spc="-5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cm</a:t>
            </a:r>
            <a:endParaRPr sz="180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5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dirty="0">
                <a:latin typeface="Rockwell"/>
                <a:cs typeface="Rockwell"/>
              </a:rPr>
              <a:t>Single layer capacity </a:t>
            </a:r>
            <a:r>
              <a:rPr sz="1800" spc="5" dirty="0">
                <a:latin typeface="Rockwell"/>
                <a:cs typeface="Rockwell"/>
              </a:rPr>
              <a:t>15</a:t>
            </a:r>
            <a:r>
              <a:rPr sz="1800" spc="1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GB</a:t>
            </a:r>
            <a:endParaRPr sz="180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800" b="1" spc="5" dirty="0">
                <a:latin typeface="Rockwell"/>
                <a:cs typeface="Rockwell"/>
              </a:rPr>
              <a:t>Dual </a:t>
            </a:r>
            <a:r>
              <a:rPr sz="1800" b="1" dirty="0">
                <a:latin typeface="Rockwell"/>
                <a:cs typeface="Rockwell"/>
              </a:rPr>
              <a:t>layer capacity </a:t>
            </a:r>
            <a:r>
              <a:rPr sz="1800" spc="5" dirty="0">
                <a:latin typeface="Rockwell"/>
                <a:cs typeface="Rockwell"/>
              </a:rPr>
              <a:t>30</a:t>
            </a:r>
            <a:r>
              <a:rPr sz="1800" spc="-5" dirty="0">
                <a:latin typeface="Rockwell"/>
                <a:cs typeface="Rockwell"/>
              </a:rPr>
              <a:t> </a:t>
            </a:r>
            <a:r>
              <a:rPr sz="1800" spc="5" dirty="0">
                <a:latin typeface="Rockwell"/>
                <a:cs typeface="Rockwell"/>
              </a:rPr>
              <a:t>GB</a:t>
            </a:r>
            <a:endParaRPr sz="18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63256" y="5111496"/>
            <a:ext cx="2055876" cy="1677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01540" y="5908547"/>
            <a:ext cx="2827019" cy="7863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3520">
              <a:lnSpc>
                <a:spcPct val="100000"/>
              </a:lnSpc>
            </a:pPr>
            <a:r>
              <a:rPr spc="5" dirty="0"/>
              <a:t>Blu-ray</a:t>
            </a:r>
            <a:r>
              <a:rPr spc="-75" dirty="0"/>
              <a:t> </a:t>
            </a:r>
            <a:r>
              <a:rPr dirty="0"/>
              <a:t>Disc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7320" y="2083815"/>
            <a:ext cx="8881110" cy="409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ts val="2165"/>
              </a:lnSpc>
              <a:buChar char="•"/>
              <a:tabLst>
                <a:tab pos="205104" algn="l"/>
                <a:tab pos="8422005" algn="l"/>
              </a:tabLst>
            </a:pPr>
            <a:r>
              <a:rPr sz="2000" spc="10" dirty="0">
                <a:latin typeface="Rockwell"/>
                <a:cs typeface="Rockwell"/>
              </a:rPr>
              <a:t>G</a:t>
            </a:r>
            <a:r>
              <a:rPr sz="2000" spc="15" dirty="0">
                <a:latin typeface="Rockwell"/>
                <a:cs typeface="Rockwell"/>
              </a:rPr>
              <a:t>ene</a:t>
            </a:r>
            <a:r>
              <a:rPr sz="2000" dirty="0">
                <a:latin typeface="Rockwell"/>
                <a:cs typeface="Rockwell"/>
              </a:rPr>
              <a:t>r</a:t>
            </a:r>
            <a:r>
              <a:rPr sz="2000" spc="15" dirty="0">
                <a:latin typeface="Rockwell"/>
                <a:cs typeface="Rockwell"/>
              </a:rPr>
              <a:t>a</a:t>
            </a:r>
            <a:r>
              <a:rPr sz="2000" dirty="0">
                <a:latin typeface="Rockwell"/>
                <a:cs typeface="Rockwell"/>
              </a:rPr>
              <a:t>s</a:t>
            </a:r>
            <a:r>
              <a:rPr sz="2000" spc="5" dirty="0">
                <a:latin typeface="Rockwell"/>
                <a:cs typeface="Rockwell"/>
              </a:rPr>
              <a:t>i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terb</a:t>
            </a:r>
            <a:r>
              <a:rPr sz="2000" spc="15" dirty="0">
                <a:latin typeface="Rockwell"/>
                <a:cs typeface="Rockwell"/>
              </a:rPr>
              <a:t>a</a:t>
            </a:r>
            <a:r>
              <a:rPr sz="2000" dirty="0">
                <a:latin typeface="Rockwell"/>
                <a:cs typeface="Rockwell"/>
              </a:rPr>
              <a:t>r</a:t>
            </a:r>
            <a:r>
              <a:rPr sz="2000" spc="15" dirty="0">
                <a:latin typeface="Rockwell"/>
                <a:cs typeface="Rockwell"/>
              </a:rPr>
              <a:t>u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op</a:t>
            </a:r>
            <a:r>
              <a:rPr sz="2000" spc="5" dirty="0">
                <a:latin typeface="Rockwell"/>
                <a:cs typeface="Rockwell"/>
              </a:rPr>
              <a:t>t</a:t>
            </a:r>
            <a:r>
              <a:rPr sz="2000" dirty="0">
                <a:latin typeface="Rockwell"/>
                <a:cs typeface="Rockwell"/>
              </a:rPr>
              <a:t>i</a:t>
            </a:r>
            <a:r>
              <a:rPr sz="2000" spc="5" dirty="0">
                <a:latin typeface="Rockwell"/>
                <a:cs typeface="Rockwell"/>
              </a:rPr>
              <a:t>c</a:t>
            </a:r>
            <a:r>
              <a:rPr sz="2000" spc="10" dirty="0">
                <a:latin typeface="Rockwell"/>
                <a:cs typeface="Rockwell"/>
              </a:rPr>
              <a:t>al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d</a:t>
            </a:r>
            <a:r>
              <a:rPr sz="2000" dirty="0">
                <a:latin typeface="Rockwell"/>
                <a:cs typeface="Rockwell"/>
              </a:rPr>
              <a:t>is</a:t>
            </a:r>
            <a:r>
              <a:rPr sz="2000" spc="10" dirty="0">
                <a:latin typeface="Rockwell"/>
                <a:cs typeface="Rockwell"/>
              </a:rPr>
              <a:t>c</a:t>
            </a:r>
            <a:r>
              <a:rPr sz="200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untu</a:t>
            </a:r>
            <a:r>
              <a:rPr sz="2000" spc="15" dirty="0">
                <a:latin typeface="Rockwell"/>
                <a:cs typeface="Rockwell"/>
              </a:rPr>
              <a:t>k</a:t>
            </a:r>
            <a:r>
              <a:rPr sz="2000" spc="5" dirty="0">
                <a:latin typeface="Rockwell"/>
                <a:cs typeface="Rockwell"/>
              </a:rPr>
              <a:t> </a:t>
            </a:r>
            <a:r>
              <a:rPr sz="2000" spc="25" dirty="0">
                <a:latin typeface="Rockwell"/>
                <a:cs typeface="Rockwell"/>
              </a:rPr>
              <a:t>m</a:t>
            </a:r>
            <a:r>
              <a:rPr sz="2000" spc="15" dirty="0">
                <a:latin typeface="Rockwell"/>
                <a:cs typeface="Rockwell"/>
              </a:rPr>
              <a:t>en</a:t>
            </a:r>
            <a:r>
              <a:rPr sz="2000" spc="10" dirty="0">
                <a:latin typeface="Rockwell"/>
                <a:cs typeface="Rockwell"/>
              </a:rPr>
              <a:t>y</a:t>
            </a:r>
            <a:r>
              <a:rPr sz="2000" dirty="0">
                <a:latin typeface="Rockwell"/>
                <a:cs typeface="Rockwell"/>
              </a:rPr>
              <a:t>i</a:t>
            </a:r>
            <a:r>
              <a:rPr sz="2000" spc="20" dirty="0">
                <a:latin typeface="Rockwell"/>
                <a:cs typeface="Rockwell"/>
              </a:rPr>
              <a:t>m</a:t>
            </a:r>
            <a:r>
              <a:rPr sz="2000" spc="15" dirty="0">
                <a:latin typeface="Rockwell"/>
                <a:cs typeface="Rockwell"/>
              </a:rPr>
              <a:t>pan </a:t>
            </a:r>
            <a:r>
              <a:rPr sz="2000" i="1" spc="10" dirty="0">
                <a:latin typeface="Rockwell"/>
                <a:cs typeface="Rockwell"/>
              </a:rPr>
              <a:t>h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g</a:t>
            </a:r>
            <a:r>
              <a:rPr sz="2000" i="1" spc="15" dirty="0">
                <a:latin typeface="Rockwell"/>
                <a:cs typeface="Rockwell"/>
              </a:rPr>
              <a:t>h</a:t>
            </a:r>
            <a:r>
              <a:rPr sz="2000" i="1" dirty="0">
                <a:latin typeface="Rockwell"/>
                <a:cs typeface="Rockwell"/>
              </a:rPr>
              <a:t> </a:t>
            </a:r>
            <a:r>
              <a:rPr sz="2000" i="1" spc="10" dirty="0">
                <a:latin typeface="Rockwell"/>
                <a:cs typeface="Rockwell"/>
              </a:rPr>
              <a:t>de</a:t>
            </a:r>
            <a:r>
              <a:rPr sz="2000" i="1" spc="-5" dirty="0">
                <a:latin typeface="Rockwell"/>
                <a:cs typeface="Rockwell"/>
              </a:rPr>
              <a:t>fi</a:t>
            </a:r>
            <a:r>
              <a:rPr sz="2000" i="1" spc="10" dirty="0">
                <a:latin typeface="Rockwell"/>
                <a:cs typeface="Rockwell"/>
              </a:rPr>
              <a:t>n</a:t>
            </a:r>
            <a:r>
              <a:rPr sz="2000" i="1" spc="5" dirty="0">
                <a:latin typeface="Rockwell"/>
                <a:cs typeface="Rockwell"/>
              </a:rPr>
              <a:t>i</a:t>
            </a:r>
            <a:r>
              <a:rPr sz="2000" i="1" dirty="0">
                <a:latin typeface="Rockwell"/>
                <a:cs typeface="Rockwell"/>
              </a:rPr>
              <a:t>t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o</a:t>
            </a:r>
            <a:r>
              <a:rPr sz="2000" i="1" spc="15" dirty="0">
                <a:latin typeface="Rockwell"/>
                <a:cs typeface="Rockwell"/>
              </a:rPr>
              <a:t>n </a:t>
            </a:r>
            <a:r>
              <a:rPr sz="2000" i="1" spc="10" dirty="0">
                <a:latin typeface="Rockwell"/>
                <a:cs typeface="Rockwell"/>
              </a:rPr>
              <a:t>v</a:t>
            </a:r>
            <a:r>
              <a:rPr sz="2000" i="1" spc="-5" dirty="0">
                <a:latin typeface="Rockwell"/>
                <a:cs typeface="Rockwell"/>
              </a:rPr>
              <a:t>i</a:t>
            </a:r>
            <a:r>
              <a:rPr sz="2000" i="1" spc="10" dirty="0">
                <a:latin typeface="Rockwell"/>
                <a:cs typeface="Rockwell"/>
              </a:rPr>
              <a:t>de</a:t>
            </a:r>
            <a:r>
              <a:rPr sz="2000" i="1" spc="15" dirty="0">
                <a:latin typeface="Rockwell"/>
                <a:cs typeface="Rockwell"/>
              </a:rPr>
              <a:t>o</a:t>
            </a:r>
            <a:r>
              <a:rPr sz="2000" i="1" dirty="0">
                <a:latin typeface="Rockwell"/>
                <a:cs typeface="Rockwell"/>
              </a:rPr>
              <a:t>	</a:t>
            </a:r>
            <a:r>
              <a:rPr sz="2000" spc="15" dirty="0">
                <a:latin typeface="Rockwell"/>
                <a:cs typeface="Rockwell"/>
              </a:rPr>
              <a:t>dan</a:t>
            </a:r>
            <a:endParaRPr sz="2000">
              <a:latin typeface="Rockwell"/>
              <a:cs typeface="Rockwell"/>
            </a:endParaRPr>
          </a:p>
          <a:p>
            <a:pPr marL="204470">
              <a:lnSpc>
                <a:spcPts val="2165"/>
              </a:lnSpc>
            </a:pPr>
            <a:r>
              <a:rPr sz="2000" i="1" spc="5" dirty="0">
                <a:latin typeface="Rockwell"/>
                <a:cs typeface="Rockwell"/>
              </a:rPr>
              <a:t>high density</a:t>
            </a:r>
            <a:r>
              <a:rPr sz="2000" i="1" spc="-50" dirty="0">
                <a:latin typeface="Rockwell"/>
                <a:cs typeface="Rockwell"/>
              </a:rPr>
              <a:t> </a:t>
            </a:r>
            <a:r>
              <a:rPr sz="2000" i="1" spc="10" dirty="0">
                <a:latin typeface="Rockwell"/>
                <a:cs typeface="Rockwell"/>
              </a:rPr>
              <a:t>data</a:t>
            </a:r>
            <a:endParaRPr sz="200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Dikembangkan </a:t>
            </a:r>
            <a:r>
              <a:rPr sz="2000" spc="10" dirty="0">
                <a:latin typeface="Rockwell"/>
                <a:cs typeface="Rockwell"/>
              </a:rPr>
              <a:t>oleh Blu-ray Disc</a:t>
            </a:r>
            <a:r>
              <a:rPr sz="2000" spc="-105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Association</a:t>
            </a:r>
            <a:endParaRPr sz="2000">
              <a:latin typeface="Rockwell"/>
              <a:cs typeface="Rockwell"/>
            </a:endParaRPr>
          </a:p>
          <a:p>
            <a:pPr marL="204470" marR="442595" indent="-191770">
              <a:lnSpc>
                <a:spcPts val="1930"/>
              </a:lnSpc>
              <a:spcBef>
                <a:spcPts val="490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Nama </a:t>
            </a:r>
            <a:r>
              <a:rPr sz="2000" spc="5" dirty="0">
                <a:latin typeface="Rockwell"/>
                <a:cs typeface="Rockwell"/>
              </a:rPr>
              <a:t>blu-ray </a:t>
            </a:r>
            <a:r>
              <a:rPr sz="2000" spc="10" dirty="0">
                <a:latin typeface="Rockwell"/>
                <a:cs typeface="Rockwell"/>
              </a:rPr>
              <a:t>berasal dari laser blue-violet </a:t>
            </a:r>
            <a:r>
              <a:rPr sz="2000" spc="15" dirty="0">
                <a:latin typeface="Rockwell"/>
                <a:cs typeface="Rockwell"/>
              </a:rPr>
              <a:t>yang </a:t>
            </a:r>
            <a:r>
              <a:rPr sz="2000" spc="10" dirty="0">
                <a:latin typeface="Rockwell"/>
                <a:cs typeface="Rockwell"/>
              </a:rPr>
              <a:t>dipergunakan untuk  </a:t>
            </a:r>
            <a:r>
              <a:rPr sz="2000" spc="15" dirty="0">
                <a:latin typeface="Rockwell"/>
                <a:cs typeface="Rockwell"/>
              </a:rPr>
              <a:t>membaca </a:t>
            </a:r>
            <a:r>
              <a:rPr sz="2000" spc="5" dirty="0">
                <a:latin typeface="Rockwell"/>
                <a:cs typeface="Rockwell"/>
              </a:rPr>
              <a:t>dan </a:t>
            </a:r>
            <a:r>
              <a:rPr sz="2000" spc="10" dirty="0">
                <a:latin typeface="Rockwell"/>
                <a:cs typeface="Rockwell"/>
              </a:rPr>
              <a:t>menulis </a:t>
            </a:r>
            <a:r>
              <a:rPr sz="2000" spc="15" dirty="0">
                <a:latin typeface="Rockwell"/>
                <a:cs typeface="Rockwell"/>
              </a:rPr>
              <a:t>pada</a:t>
            </a:r>
            <a:r>
              <a:rPr sz="2000" spc="-7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disc</a:t>
            </a:r>
            <a:endParaRPr sz="2000">
              <a:latin typeface="Rockwell"/>
              <a:cs typeface="Rockwell"/>
            </a:endParaRPr>
          </a:p>
          <a:p>
            <a:pPr marL="204470" marR="188595" indent="-191770">
              <a:lnSpc>
                <a:spcPct val="80800"/>
              </a:lnSpc>
              <a:spcBef>
                <a:spcPts val="49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Mempunyai kemampuan </a:t>
            </a:r>
            <a:r>
              <a:rPr sz="2000" spc="10" dirty="0">
                <a:latin typeface="Rockwell"/>
                <a:cs typeface="Rockwell"/>
              </a:rPr>
              <a:t>untuk </a:t>
            </a:r>
            <a:r>
              <a:rPr sz="2000" spc="15" dirty="0">
                <a:latin typeface="Rockwell"/>
                <a:cs typeface="Rockwell"/>
              </a:rPr>
              <a:t>menyimpan </a:t>
            </a:r>
            <a:r>
              <a:rPr sz="2000" spc="10" dirty="0">
                <a:latin typeface="Rockwell"/>
                <a:cs typeface="Rockwell"/>
              </a:rPr>
              <a:t>lebih dari </a:t>
            </a:r>
            <a:r>
              <a:rPr sz="2000" spc="15" dirty="0">
                <a:latin typeface="Rockwell"/>
                <a:cs typeface="Rockwell"/>
              </a:rPr>
              <a:t>DVD, </a:t>
            </a:r>
            <a:r>
              <a:rPr sz="2000" spc="10" dirty="0">
                <a:latin typeface="Rockwell"/>
                <a:cs typeface="Rockwell"/>
              </a:rPr>
              <a:t>karena  menggunakan gelombang </a:t>
            </a:r>
            <a:r>
              <a:rPr sz="2000" spc="15" dirty="0">
                <a:latin typeface="Rockwell"/>
                <a:cs typeface="Rockwell"/>
              </a:rPr>
              <a:t>yang </a:t>
            </a:r>
            <a:r>
              <a:rPr sz="2000" spc="10" dirty="0">
                <a:latin typeface="Rockwell"/>
                <a:cs typeface="Rockwell"/>
              </a:rPr>
              <a:t>lebih </a:t>
            </a:r>
            <a:r>
              <a:rPr sz="2000" spc="15" dirty="0">
                <a:latin typeface="Rockwell"/>
                <a:cs typeface="Rockwell"/>
              </a:rPr>
              <a:t>pendek </a:t>
            </a:r>
            <a:r>
              <a:rPr sz="2000" spc="10" dirty="0">
                <a:latin typeface="Rockwell"/>
                <a:cs typeface="Rockwell"/>
              </a:rPr>
              <a:t>(405nm), </a:t>
            </a:r>
            <a:r>
              <a:rPr sz="2000" spc="5" dirty="0">
                <a:latin typeface="Rockwell"/>
                <a:cs typeface="Rockwell"/>
              </a:rPr>
              <a:t>dirilis </a:t>
            </a:r>
            <a:r>
              <a:rPr sz="2000" spc="15" dirty="0">
                <a:latin typeface="Rockwell"/>
                <a:cs typeface="Rockwell"/>
              </a:rPr>
              <a:t>pada </a:t>
            </a:r>
            <a:r>
              <a:rPr sz="2000" spc="10" dirty="0">
                <a:latin typeface="Rockwell"/>
                <a:cs typeface="Rockwell"/>
              </a:rPr>
              <a:t>Juni  </a:t>
            </a:r>
            <a:r>
              <a:rPr sz="2000" spc="15" dirty="0">
                <a:latin typeface="Rockwell"/>
                <a:cs typeface="Rockwell"/>
              </a:rPr>
              <a:t>2006</a:t>
            </a:r>
            <a:endParaRPr sz="200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35"/>
              </a:spcBef>
              <a:buChar char="•"/>
              <a:tabLst>
                <a:tab pos="205104" algn="l"/>
              </a:tabLst>
            </a:pPr>
            <a:r>
              <a:rPr sz="2000" spc="15" dirty="0">
                <a:latin typeface="Rockwell"/>
                <a:cs typeface="Rockwell"/>
              </a:rPr>
              <a:t>Sony mempergunakan </a:t>
            </a:r>
            <a:r>
              <a:rPr sz="2000" spc="5" dirty="0">
                <a:latin typeface="Rockwell"/>
                <a:cs typeface="Rockwell"/>
              </a:rPr>
              <a:t>blu-ray </a:t>
            </a:r>
            <a:r>
              <a:rPr sz="2000" spc="10" dirty="0">
                <a:latin typeface="Rockwell"/>
                <a:cs typeface="Rockwell"/>
              </a:rPr>
              <a:t>untuk Playstation</a:t>
            </a:r>
            <a:r>
              <a:rPr sz="2000" spc="-6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3</a:t>
            </a:r>
            <a:endParaRPr sz="2000">
              <a:latin typeface="Rockwell"/>
              <a:cs typeface="Rockwell"/>
            </a:endParaRPr>
          </a:p>
          <a:p>
            <a:pPr marL="204470" marR="248920" indent="-191770">
              <a:lnSpc>
                <a:spcPts val="1939"/>
              </a:lnSpc>
              <a:spcBef>
                <a:spcPts val="470"/>
              </a:spcBef>
              <a:buChar char="•"/>
              <a:tabLst>
                <a:tab pos="205104" algn="l"/>
              </a:tabLst>
            </a:pPr>
            <a:r>
              <a:rPr sz="2000" spc="10" dirty="0">
                <a:latin typeface="Rockwell"/>
                <a:cs typeface="Rockwell"/>
              </a:rPr>
              <a:t>Single layer blu-ray dapat </a:t>
            </a:r>
            <a:r>
              <a:rPr sz="2000" spc="15" dirty="0">
                <a:latin typeface="Rockwell"/>
                <a:cs typeface="Rockwell"/>
              </a:rPr>
              <a:t>menyimpan 4 jam </a:t>
            </a:r>
            <a:r>
              <a:rPr sz="2000" spc="10" dirty="0">
                <a:latin typeface="Rockwell"/>
                <a:cs typeface="Rockwell"/>
              </a:rPr>
              <a:t>high </a:t>
            </a:r>
            <a:r>
              <a:rPr sz="2000" spc="5" dirty="0">
                <a:latin typeface="Rockwell"/>
                <a:cs typeface="Rockwell"/>
              </a:rPr>
              <a:t>definition, </a:t>
            </a:r>
            <a:r>
              <a:rPr sz="2000" spc="15" dirty="0">
                <a:latin typeface="Rockwell"/>
                <a:cs typeface="Rockwell"/>
              </a:rPr>
              <a:t>video </a:t>
            </a:r>
            <a:r>
              <a:rPr sz="2000" spc="10" dirty="0">
                <a:latin typeface="Rockwell"/>
                <a:cs typeface="Rockwell"/>
              </a:rPr>
              <a:t>with  audio, sedangkan dual </a:t>
            </a:r>
            <a:r>
              <a:rPr sz="2000" spc="5" dirty="0">
                <a:latin typeface="Rockwell"/>
                <a:cs typeface="Rockwell"/>
              </a:rPr>
              <a:t>layer </a:t>
            </a:r>
            <a:r>
              <a:rPr sz="2000" spc="15" dirty="0">
                <a:latin typeface="Rockwell"/>
                <a:cs typeface="Rockwell"/>
              </a:rPr>
              <a:t>dapat </a:t>
            </a:r>
            <a:r>
              <a:rPr sz="2000" spc="10" dirty="0">
                <a:latin typeface="Rockwell"/>
                <a:cs typeface="Rockwell"/>
              </a:rPr>
              <a:t>menyimpan sampai </a:t>
            </a:r>
            <a:r>
              <a:rPr sz="2000" spc="15" dirty="0">
                <a:latin typeface="Rockwell"/>
                <a:cs typeface="Rockwell"/>
              </a:rPr>
              <a:t>8</a:t>
            </a:r>
            <a:r>
              <a:rPr sz="2000" spc="-2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jam</a:t>
            </a:r>
            <a:endParaRPr sz="20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2000" spc="10" dirty="0">
                <a:latin typeface="Rockwell"/>
                <a:cs typeface="Rockwell"/>
              </a:rPr>
              <a:t>Kapasitas</a:t>
            </a:r>
            <a:endParaRPr sz="200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20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15" dirty="0">
                <a:latin typeface="Rockwell"/>
                <a:cs typeface="Rockwell"/>
              </a:rPr>
              <a:t>Physical size </a:t>
            </a:r>
            <a:r>
              <a:rPr sz="1500" spc="15" dirty="0">
                <a:latin typeface="Rockwell"/>
                <a:cs typeface="Rockwell"/>
              </a:rPr>
              <a:t>12</a:t>
            </a:r>
            <a:r>
              <a:rPr sz="1500" spc="-8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cm</a:t>
            </a:r>
            <a:endParaRPr sz="150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45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15" dirty="0">
                <a:latin typeface="Rockwell"/>
                <a:cs typeface="Rockwell"/>
              </a:rPr>
              <a:t>Single layer capacity </a:t>
            </a:r>
            <a:r>
              <a:rPr sz="1500" spc="10" dirty="0">
                <a:latin typeface="Rockwell"/>
                <a:cs typeface="Rockwell"/>
              </a:rPr>
              <a:t>23.3/25/27</a:t>
            </a:r>
            <a:r>
              <a:rPr sz="1500" spc="-2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GB</a:t>
            </a:r>
            <a:endParaRPr sz="150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35"/>
              </a:spcBef>
              <a:buFont typeface="Rockwell"/>
              <a:buChar char="–"/>
              <a:tabLst>
                <a:tab pos="530860" algn="l"/>
              </a:tabLst>
            </a:pPr>
            <a:r>
              <a:rPr sz="1500" b="1" spc="20" dirty="0">
                <a:latin typeface="Rockwell"/>
                <a:cs typeface="Rockwell"/>
              </a:rPr>
              <a:t>Dual </a:t>
            </a:r>
            <a:r>
              <a:rPr sz="1500" b="1" spc="15" dirty="0">
                <a:latin typeface="Rockwell"/>
                <a:cs typeface="Rockwell"/>
              </a:rPr>
              <a:t>layer capacity </a:t>
            </a:r>
            <a:r>
              <a:rPr sz="1500" spc="10" dirty="0">
                <a:latin typeface="Rockwell"/>
                <a:cs typeface="Rockwell"/>
              </a:rPr>
              <a:t>46.6/50/54</a:t>
            </a:r>
            <a:r>
              <a:rPr sz="1500" spc="-45" dirty="0">
                <a:latin typeface="Rockwell"/>
                <a:cs typeface="Rockwell"/>
              </a:rPr>
              <a:t> </a:t>
            </a:r>
            <a:r>
              <a:rPr sz="1500" spc="25" dirty="0">
                <a:latin typeface="Rockwell"/>
                <a:cs typeface="Rockwell"/>
              </a:rPr>
              <a:t>GB</a:t>
            </a:r>
            <a:endParaRPr sz="15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03464" y="5279135"/>
            <a:ext cx="2154935" cy="17510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955791" y="6156959"/>
            <a:ext cx="1947671" cy="8732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4715">
              <a:lnSpc>
                <a:spcPct val="100000"/>
              </a:lnSpc>
            </a:pPr>
            <a:r>
              <a:rPr spc="5" dirty="0"/>
              <a:t>Multimedia</a:t>
            </a:r>
            <a:r>
              <a:rPr spc="-60" dirty="0"/>
              <a:t> </a:t>
            </a:r>
            <a:r>
              <a:rPr spc="5" dirty="0"/>
              <a:t>Card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1704" y="2171192"/>
            <a:ext cx="9284335" cy="2807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494665" indent="-191770">
              <a:lnSpc>
                <a:spcPts val="2150"/>
              </a:lnSpc>
              <a:buChar char="•"/>
              <a:tabLst>
                <a:tab pos="205104" algn="l"/>
              </a:tabLst>
            </a:pPr>
            <a:r>
              <a:rPr sz="2200" spc="10" dirty="0">
                <a:latin typeface="Rockwell"/>
                <a:cs typeface="Rockwell"/>
              </a:rPr>
              <a:t>Jenis </a:t>
            </a:r>
            <a:r>
              <a:rPr sz="2200" spc="20" dirty="0">
                <a:latin typeface="Rockwell"/>
                <a:cs typeface="Rockwell"/>
              </a:rPr>
              <a:t>memory </a:t>
            </a:r>
            <a:r>
              <a:rPr sz="2200" spc="15" dirty="0">
                <a:latin typeface="Rockwell"/>
                <a:cs typeface="Rockwell"/>
              </a:rPr>
              <a:t>card, dikembangkan oleh Siemens </a:t>
            </a:r>
            <a:r>
              <a:rPr sz="2200" spc="25" dirty="0">
                <a:latin typeface="Rockwell"/>
                <a:cs typeface="Rockwell"/>
              </a:rPr>
              <a:t>AG </a:t>
            </a:r>
            <a:r>
              <a:rPr sz="2200" spc="15" dirty="0">
                <a:latin typeface="Rockwell"/>
                <a:cs typeface="Rockwell"/>
              </a:rPr>
              <a:t>dan SanDisk  pada 1997, berdasarkan Toshiba’s </a:t>
            </a:r>
            <a:r>
              <a:rPr sz="2200" spc="25" dirty="0">
                <a:latin typeface="Rockwell"/>
                <a:cs typeface="Rockwell"/>
              </a:rPr>
              <a:t>NAND </a:t>
            </a:r>
            <a:r>
              <a:rPr sz="2200" spc="10" dirty="0">
                <a:latin typeface="Rockwell"/>
                <a:cs typeface="Rockwell"/>
              </a:rPr>
              <a:t>flash</a:t>
            </a:r>
            <a:r>
              <a:rPr sz="2200" spc="-10" dirty="0">
                <a:latin typeface="Rockwell"/>
                <a:cs typeface="Rockwell"/>
              </a:rPr>
              <a:t> </a:t>
            </a:r>
            <a:r>
              <a:rPr sz="2200" spc="20" dirty="0">
                <a:latin typeface="Rockwell"/>
                <a:cs typeface="Rockwell"/>
              </a:rPr>
              <a:t>memory</a:t>
            </a:r>
            <a:endParaRPr sz="220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55"/>
              </a:spcBef>
              <a:buChar char="•"/>
              <a:tabLst>
                <a:tab pos="205104" algn="l"/>
                <a:tab pos="8181975" algn="l"/>
              </a:tabLst>
            </a:pPr>
            <a:r>
              <a:rPr sz="2200" spc="15" dirty="0">
                <a:latin typeface="Rockwell"/>
                <a:cs typeface="Rockwell"/>
              </a:rPr>
              <a:t>Dapat digunakan pada semua device yang</a:t>
            </a:r>
            <a:r>
              <a:rPr sz="2200" spc="55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juga</a:t>
            </a:r>
            <a:r>
              <a:rPr sz="2200" spc="20" dirty="0">
                <a:latin typeface="Rockwell"/>
                <a:cs typeface="Rockwell"/>
              </a:rPr>
              <a:t> mendukung	SD</a:t>
            </a:r>
            <a:r>
              <a:rPr sz="2200" spc="-70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Card</a:t>
            </a:r>
            <a:endParaRPr sz="2200">
              <a:latin typeface="Rockwell"/>
              <a:cs typeface="Rockwell"/>
            </a:endParaRPr>
          </a:p>
          <a:p>
            <a:pPr marL="204470" marR="729615" indent="-191770">
              <a:lnSpc>
                <a:spcPts val="2150"/>
              </a:lnSpc>
              <a:spcBef>
                <a:spcPts val="51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Media penyimpanan </a:t>
            </a:r>
            <a:r>
              <a:rPr sz="2200" spc="20" dirty="0">
                <a:latin typeface="Rockwell"/>
                <a:cs typeface="Rockwell"/>
              </a:rPr>
              <a:t>pada </a:t>
            </a:r>
            <a:r>
              <a:rPr sz="2200" spc="10" dirty="0">
                <a:latin typeface="Rockwell"/>
                <a:cs typeface="Rockwell"/>
              </a:rPr>
              <a:t>portable </a:t>
            </a:r>
            <a:r>
              <a:rPr sz="2200" spc="15" dirty="0">
                <a:latin typeface="Rockwell"/>
                <a:cs typeface="Rockwell"/>
              </a:rPr>
              <a:t>device (kamera, </a:t>
            </a:r>
            <a:r>
              <a:rPr sz="2200" spc="10" dirty="0">
                <a:latin typeface="Rockwell"/>
                <a:cs typeface="Rockwell"/>
              </a:rPr>
              <a:t>cell </a:t>
            </a:r>
            <a:r>
              <a:rPr sz="2200" spc="15" dirty="0">
                <a:latin typeface="Rockwell"/>
                <a:cs typeface="Rockwell"/>
              </a:rPr>
              <a:t>phone,  </a:t>
            </a:r>
            <a:r>
              <a:rPr sz="2200" spc="10" dirty="0">
                <a:latin typeface="Rockwell"/>
                <a:cs typeface="Rockwell"/>
              </a:rPr>
              <a:t>digital </a:t>
            </a:r>
            <a:r>
              <a:rPr sz="2200" spc="15" dirty="0">
                <a:latin typeface="Rockwell"/>
                <a:cs typeface="Rockwell"/>
              </a:rPr>
              <a:t>audio</a:t>
            </a:r>
            <a:r>
              <a:rPr sz="2200" spc="-40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player)</a:t>
            </a:r>
            <a:endParaRPr sz="220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45"/>
              </a:spcBef>
              <a:buChar char="•"/>
              <a:tabLst>
                <a:tab pos="205104" algn="l"/>
              </a:tabLst>
            </a:pPr>
            <a:r>
              <a:rPr sz="2200" spc="10" dirty="0">
                <a:latin typeface="Rockwell"/>
                <a:cs typeface="Rockwell"/>
              </a:rPr>
              <a:t>Kapasitas </a:t>
            </a:r>
            <a:r>
              <a:rPr sz="2200" spc="15" dirty="0">
                <a:latin typeface="Rockwell"/>
                <a:cs typeface="Rockwell"/>
              </a:rPr>
              <a:t>semakin</a:t>
            </a:r>
            <a:r>
              <a:rPr sz="2200" spc="-10" dirty="0">
                <a:latin typeface="Rockwell"/>
                <a:cs typeface="Rockwell"/>
              </a:rPr>
              <a:t> </a:t>
            </a:r>
            <a:r>
              <a:rPr sz="2200" spc="15" dirty="0">
                <a:latin typeface="Rockwell"/>
                <a:cs typeface="Rockwell"/>
              </a:rPr>
              <a:t>besar</a:t>
            </a:r>
            <a:endParaRPr sz="2200">
              <a:latin typeface="Rockwell"/>
              <a:cs typeface="Rockwell"/>
            </a:endParaRPr>
          </a:p>
          <a:p>
            <a:pPr marL="204470" marR="676910" indent="-191770">
              <a:lnSpc>
                <a:spcPts val="2150"/>
              </a:lnSpc>
              <a:spcBef>
                <a:spcPts val="52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Licensors </a:t>
            </a:r>
            <a:r>
              <a:rPr sz="2200" spc="5" dirty="0">
                <a:latin typeface="Rockwell"/>
                <a:cs typeface="Rockwell"/>
              </a:rPr>
              <a:t>: </a:t>
            </a:r>
            <a:r>
              <a:rPr sz="2200" spc="15" dirty="0">
                <a:latin typeface="Rockwell"/>
                <a:cs typeface="Rockwell"/>
              </a:rPr>
              <a:t>Nokia (Series 60 Symbian smartphones) dan Siemens  (generasi 65 dan</a:t>
            </a:r>
            <a:r>
              <a:rPr sz="2200" spc="-80" dirty="0">
                <a:latin typeface="Rockwell"/>
                <a:cs typeface="Rockwell"/>
              </a:rPr>
              <a:t> </a:t>
            </a:r>
            <a:r>
              <a:rPr sz="2200" spc="15" dirty="0">
                <a:latin typeface="Rockwell"/>
                <a:cs typeface="Rockwell"/>
              </a:rPr>
              <a:t>75)</a:t>
            </a:r>
            <a:endParaRPr sz="220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45"/>
              </a:spcBef>
              <a:buChar char="•"/>
              <a:tabLst>
                <a:tab pos="205104" algn="l"/>
              </a:tabLst>
            </a:pPr>
            <a:r>
              <a:rPr sz="2200" spc="15" dirty="0">
                <a:latin typeface="Rockwell"/>
                <a:cs typeface="Rockwell"/>
              </a:rPr>
              <a:t>(1.8V) </a:t>
            </a:r>
            <a:r>
              <a:rPr sz="2200" spc="10" dirty="0">
                <a:latin typeface="Rockwell"/>
                <a:cs typeface="Rockwell"/>
              </a:rPr>
              <a:t>untuk </a:t>
            </a:r>
            <a:r>
              <a:rPr sz="2200" spc="20" dirty="0">
                <a:latin typeface="Rockwell"/>
                <a:cs typeface="Rockwell"/>
              </a:rPr>
              <a:t>menghemat</a:t>
            </a:r>
            <a:r>
              <a:rPr sz="2200" spc="-45" dirty="0">
                <a:latin typeface="Rockwell"/>
                <a:cs typeface="Rockwell"/>
              </a:rPr>
              <a:t> </a:t>
            </a:r>
            <a:r>
              <a:rPr sz="2200" spc="10" dirty="0">
                <a:latin typeface="Rockwell"/>
                <a:cs typeface="Rockwell"/>
              </a:rPr>
              <a:t>battery</a:t>
            </a:r>
            <a:endParaRPr sz="220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999731" y="5599176"/>
            <a:ext cx="1569720" cy="14310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87156" y="5590032"/>
            <a:ext cx="1571244" cy="14401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67755" y="5894832"/>
            <a:ext cx="1171955" cy="11353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14680">
              <a:lnSpc>
                <a:spcPct val="100000"/>
              </a:lnSpc>
            </a:pPr>
            <a:r>
              <a:rPr spc="5" dirty="0"/>
              <a:t>Secure Digital</a:t>
            </a:r>
            <a:r>
              <a:rPr spc="-80" dirty="0"/>
              <a:t> </a:t>
            </a:r>
            <a:r>
              <a:rPr dirty="0"/>
              <a:t>Card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4000" y="2189226"/>
            <a:ext cx="9063355" cy="3021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ct val="100000"/>
              </a:lnSpc>
              <a:buChar char="•"/>
              <a:tabLst>
                <a:tab pos="205104" algn="l"/>
              </a:tabLst>
            </a:pPr>
            <a:r>
              <a:rPr sz="2550" spc="10" dirty="0">
                <a:latin typeface="Rockwell"/>
                <a:cs typeface="Rockwell"/>
              </a:rPr>
              <a:t>Jenis </a:t>
            </a:r>
            <a:r>
              <a:rPr sz="2550" spc="15" dirty="0">
                <a:latin typeface="Rockwell"/>
                <a:cs typeface="Rockwell"/>
              </a:rPr>
              <a:t>memory </a:t>
            </a:r>
            <a:r>
              <a:rPr sz="2550" spc="10" dirty="0">
                <a:latin typeface="Rockwell"/>
                <a:cs typeface="Rockwell"/>
              </a:rPr>
              <a:t>card, dipergunakan </a:t>
            </a:r>
            <a:r>
              <a:rPr sz="2550" spc="15" dirty="0">
                <a:latin typeface="Rockwell"/>
                <a:cs typeface="Rockwell"/>
              </a:rPr>
              <a:t>pada </a:t>
            </a:r>
            <a:r>
              <a:rPr sz="2550" spc="10" dirty="0">
                <a:latin typeface="Rockwell"/>
                <a:cs typeface="Rockwell"/>
              </a:rPr>
              <a:t>portable</a:t>
            </a:r>
            <a:r>
              <a:rPr sz="2550" spc="-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device</a:t>
            </a:r>
            <a:endParaRPr sz="2550">
              <a:latin typeface="Rockwell"/>
              <a:cs typeface="Rockwell"/>
            </a:endParaRPr>
          </a:p>
          <a:p>
            <a:pPr marL="204470" marR="5080" indent="-191770">
              <a:lnSpc>
                <a:spcPts val="2480"/>
              </a:lnSpc>
              <a:spcBef>
                <a:spcPts val="600"/>
              </a:spcBef>
              <a:buChar char="•"/>
              <a:tabLst>
                <a:tab pos="286385" algn="l"/>
                <a:tab pos="287020" algn="l"/>
              </a:tabLst>
            </a:pPr>
            <a:r>
              <a:rPr sz="2550" spc="10" dirty="0">
                <a:latin typeface="Rockwell"/>
                <a:cs typeface="Rockwell"/>
              </a:rPr>
              <a:t>Berbasiskan </a:t>
            </a:r>
            <a:r>
              <a:rPr sz="2550" spc="15" dirty="0">
                <a:latin typeface="Rockwell"/>
                <a:cs typeface="Rockwell"/>
              </a:rPr>
              <a:t>pada </a:t>
            </a:r>
            <a:r>
              <a:rPr sz="2550" spc="10" dirty="0">
                <a:latin typeface="Rockwell"/>
                <a:cs typeface="Rockwell"/>
              </a:rPr>
              <a:t>format </a:t>
            </a:r>
            <a:r>
              <a:rPr sz="2550" spc="15" dirty="0">
                <a:latin typeface="Rockwell"/>
                <a:cs typeface="Rockwell"/>
              </a:rPr>
              <a:t>MMC, dengan </a:t>
            </a:r>
            <a:r>
              <a:rPr sz="2550" spc="10" dirty="0">
                <a:latin typeface="Rockwell"/>
                <a:cs typeface="Rockwell"/>
              </a:rPr>
              <a:t>transfer rate </a:t>
            </a:r>
            <a:r>
              <a:rPr sz="2550" spc="5" dirty="0">
                <a:latin typeface="Rockwell"/>
                <a:cs typeface="Rockwell"/>
              </a:rPr>
              <a:t>lebih  tinggi</a:t>
            </a:r>
            <a:endParaRPr sz="2550">
              <a:latin typeface="Rockwell"/>
              <a:cs typeface="Rockwell"/>
            </a:endParaRPr>
          </a:p>
          <a:p>
            <a:pPr marL="287020" indent="-274320">
              <a:lnSpc>
                <a:spcPct val="100000"/>
              </a:lnSpc>
              <a:spcBef>
                <a:spcPts val="50"/>
              </a:spcBef>
              <a:buChar char="•"/>
              <a:tabLst>
                <a:tab pos="286385" algn="l"/>
                <a:tab pos="287020" algn="l"/>
              </a:tabLst>
            </a:pPr>
            <a:r>
              <a:rPr sz="2550" spc="10" dirty="0">
                <a:latin typeface="Rockwell"/>
                <a:cs typeface="Rockwell"/>
              </a:rPr>
              <a:t>Tersedia </a:t>
            </a:r>
            <a:r>
              <a:rPr sz="2550" spc="15" dirty="0">
                <a:latin typeface="Rockwell"/>
                <a:cs typeface="Rockwell"/>
              </a:rPr>
              <a:t>dengan </a:t>
            </a:r>
            <a:r>
              <a:rPr sz="2550" spc="10" dirty="0">
                <a:latin typeface="Rockwell"/>
                <a:cs typeface="Rockwell"/>
              </a:rPr>
              <a:t>berbagai tingkat</a:t>
            </a:r>
            <a:r>
              <a:rPr sz="2550" spc="-1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kecepatan:</a:t>
            </a:r>
            <a:endParaRPr sz="2550">
              <a:latin typeface="Rockwell"/>
              <a:cs typeface="Rockwell"/>
            </a:endParaRPr>
          </a:p>
          <a:p>
            <a:pPr marL="530860" marR="749935" lvl="1" indent="-198120">
              <a:lnSpc>
                <a:spcPts val="2080"/>
              </a:lnSpc>
              <a:spcBef>
                <a:spcPts val="509"/>
              </a:spcBef>
              <a:buChar char="–"/>
              <a:tabLst>
                <a:tab pos="530860" algn="l"/>
                <a:tab pos="3839845" algn="l"/>
              </a:tabLst>
            </a:pPr>
            <a:r>
              <a:rPr sz="2150" dirty="0">
                <a:latin typeface="Rockwell"/>
                <a:cs typeface="Rockwell"/>
              </a:rPr>
              <a:t>Basic </a:t>
            </a:r>
            <a:r>
              <a:rPr sz="2150" spc="5" dirty="0">
                <a:latin typeface="Rockwell"/>
                <a:cs typeface="Rockwell"/>
              </a:rPr>
              <a:t>cards </a:t>
            </a:r>
            <a:r>
              <a:rPr sz="2150" dirty="0">
                <a:latin typeface="Rockwell"/>
                <a:cs typeface="Rockwell"/>
              </a:rPr>
              <a:t>transfer </a:t>
            </a:r>
            <a:r>
              <a:rPr sz="2150" spc="5" dirty="0">
                <a:latin typeface="Rockwell"/>
                <a:cs typeface="Rockwell"/>
              </a:rPr>
              <a:t>data </a:t>
            </a:r>
            <a:r>
              <a:rPr sz="2150" dirty="0">
                <a:latin typeface="Rockwell"/>
                <a:cs typeface="Rockwell"/>
              </a:rPr>
              <a:t>up </a:t>
            </a:r>
            <a:r>
              <a:rPr sz="2150" spc="5" dirty="0">
                <a:latin typeface="Rockwell"/>
                <a:cs typeface="Rockwell"/>
              </a:rPr>
              <a:t>to 6 times </a:t>
            </a:r>
            <a:r>
              <a:rPr sz="2150" spc="10" dirty="0">
                <a:latin typeface="Rockwell"/>
                <a:cs typeface="Rockwell"/>
              </a:rPr>
              <a:t>as </a:t>
            </a:r>
            <a:r>
              <a:rPr sz="2150" spc="5" dirty="0">
                <a:latin typeface="Rockwell"/>
                <a:cs typeface="Rockwell"/>
              </a:rPr>
              <a:t>fast (900 </a:t>
            </a:r>
            <a:r>
              <a:rPr sz="2150" dirty="0">
                <a:latin typeface="Rockwell"/>
                <a:cs typeface="Rockwell"/>
              </a:rPr>
              <a:t>kB/s) </a:t>
            </a:r>
            <a:r>
              <a:rPr sz="2150" spc="10" dirty="0">
                <a:latin typeface="Rockwell"/>
                <a:cs typeface="Rockwell"/>
              </a:rPr>
              <a:t>as </a:t>
            </a:r>
            <a:r>
              <a:rPr sz="2150" spc="5" dirty="0">
                <a:latin typeface="Rockwell"/>
                <a:cs typeface="Rockwell"/>
              </a:rPr>
              <a:t>the  </a:t>
            </a:r>
            <a:r>
              <a:rPr sz="2150" dirty="0">
                <a:latin typeface="Rockwell"/>
                <a:cs typeface="Rockwell"/>
              </a:rPr>
              <a:t>standard</a:t>
            </a:r>
            <a:r>
              <a:rPr sz="2150" spc="10" dirty="0">
                <a:latin typeface="Rockwell"/>
                <a:cs typeface="Rockwell"/>
              </a:rPr>
              <a:t> CD-ROM </a:t>
            </a:r>
            <a:r>
              <a:rPr sz="2150" spc="5" dirty="0">
                <a:latin typeface="Rockwell"/>
                <a:cs typeface="Rockwell"/>
              </a:rPr>
              <a:t>speed	</a:t>
            </a:r>
            <a:r>
              <a:rPr sz="2150" dirty="0">
                <a:latin typeface="Rockwell"/>
                <a:cs typeface="Rockwell"/>
              </a:rPr>
              <a:t>spesifikasi</a:t>
            </a:r>
            <a:r>
              <a:rPr sz="2150" spc="-60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1.01</a:t>
            </a:r>
            <a:endParaRPr sz="2150">
              <a:latin typeface="Rockwell"/>
              <a:cs typeface="Rockwell"/>
            </a:endParaRPr>
          </a:p>
          <a:p>
            <a:pPr marL="530860" marR="70485" lvl="1" indent="-198120">
              <a:lnSpc>
                <a:spcPts val="2080"/>
              </a:lnSpc>
              <a:spcBef>
                <a:spcPts val="525"/>
              </a:spcBef>
              <a:buChar char="–"/>
              <a:tabLst>
                <a:tab pos="530860" algn="l"/>
                <a:tab pos="1888489" algn="l"/>
              </a:tabLst>
            </a:pPr>
            <a:r>
              <a:rPr sz="2150" dirty="0">
                <a:latin typeface="Rockwell"/>
                <a:cs typeface="Rockwell"/>
              </a:rPr>
              <a:t>High-speed </a:t>
            </a:r>
            <a:r>
              <a:rPr sz="2150" spc="5" dirty="0">
                <a:latin typeface="Rockwell"/>
                <a:cs typeface="Rockwell"/>
              </a:rPr>
              <a:t>cards </a:t>
            </a:r>
            <a:r>
              <a:rPr sz="2150" dirty="0">
                <a:latin typeface="Rockwell"/>
                <a:cs typeface="Rockwell"/>
              </a:rPr>
              <a:t>are </a:t>
            </a:r>
            <a:r>
              <a:rPr sz="2150" spc="10" dirty="0">
                <a:latin typeface="Rockwell"/>
                <a:cs typeface="Rockwell"/>
              </a:rPr>
              <a:t>made </a:t>
            </a:r>
            <a:r>
              <a:rPr sz="2150" dirty="0">
                <a:latin typeface="Rockwell"/>
                <a:cs typeface="Rockwell"/>
              </a:rPr>
              <a:t>with higher data transfer </a:t>
            </a:r>
            <a:r>
              <a:rPr sz="2150" spc="5" dirty="0">
                <a:latin typeface="Rockwell"/>
                <a:cs typeface="Rockwell"/>
              </a:rPr>
              <a:t>rates </a:t>
            </a:r>
            <a:r>
              <a:rPr sz="2150" dirty="0">
                <a:latin typeface="Rockwell"/>
                <a:cs typeface="Rockwell"/>
              </a:rPr>
              <a:t>like </a:t>
            </a:r>
            <a:r>
              <a:rPr sz="2150" spc="5" dirty="0">
                <a:latin typeface="Rockwell"/>
                <a:cs typeface="Rockwell"/>
              </a:rPr>
              <a:t>66x  (10 MB/s)	</a:t>
            </a:r>
            <a:r>
              <a:rPr sz="2150" dirty="0">
                <a:latin typeface="Rockwell"/>
                <a:cs typeface="Rockwell"/>
              </a:rPr>
              <a:t>spesifikasi</a:t>
            </a:r>
            <a:r>
              <a:rPr sz="2150" spc="-45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1.01</a:t>
            </a:r>
            <a:endParaRPr sz="2150">
              <a:latin typeface="Rockwell"/>
              <a:cs typeface="Rockwell"/>
            </a:endParaRPr>
          </a:p>
          <a:p>
            <a:pPr marL="530860" lvl="1" indent="-198120">
              <a:lnSpc>
                <a:spcPct val="100000"/>
              </a:lnSpc>
              <a:spcBef>
                <a:spcPts val="35"/>
              </a:spcBef>
              <a:buChar char="–"/>
              <a:tabLst>
                <a:tab pos="530860" algn="l"/>
              </a:tabLst>
            </a:pPr>
            <a:r>
              <a:rPr sz="2150" dirty="0">
                <a:latin typeface="Rockwell"/>
                <a:cs typeface="Rockwell"/>
              </a:rPr>
              <a:t>High-end </a:t>
            </a:r>
            <a:r>
              <a:rPr sz="2150" spc="5" dirty="0">
                <a:latin typeface="Rockwell"/>
                <a:cs typeface="Rockwell"/>
              </a:rPr>
              <a:t>cards have speeds </a:t>
            </a:r>
            <a:r>
              <a:rPr sz="2150" dirty="0">
                <a:latin typeface="Rockwell"/>
                <a:cs typeface="Rockwell"/>
              </a:rPr>
              <a:t>of 133x or higher spesifikasi</a:t>
            </a:r>
            <a:r>
              <a:rPr sz="2150" spc="85" dirty="0">
                <a:latin typeface="Rockwell"/>
                <a:cs typeface="Rockwell"/>
              </a:rPr>
              <a:t> </a:t>
            </a:r>
            <a:r>
              <a:rPr sz="2150" dirty="0">
                <a:latin typeface="Rockwell"/>
                <a:cs typeface="Rockwell"/>
              </a:rPr>
              <a:t>1.1</a:t>
            </a:r>
            <a:endParaRPr sz="215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8971" y="5440679"/>
            <a:ext cx="1491996" cy="15895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63905">
              <a:lnSpc>
                <a:spcPct val="100000"/>
              </a:lnSpc>
            </a:pPr>
            <a:r>
              <a:rPr spc="5" dirty="0"/>
              <a:t>“USB Flash</a:t>
            </a:r>
            <a:r>
              <a:rPr spc="-100" dirty="0"/>
              <a:t> </a:t>
            </a:r>
            <a:r>
              <a:rPr spc="5" dirty="0"/>
              <a:t>Drive”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252980"/>
            <a:ext cx="9312275" cy="3687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marR="5080" indent="-191770">
              <a:lnSpc>
                <a:spcPts val="2560"/>
              </a:lnSpc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Flash memory yang </a:t>
            </a:r>
            <a:r>
              <a:rPr sz="2350" spc="5" dirty="0">
                <a:latin typeface="Rockwell"/>
                <a:cs typeface="Rockwell"/>
              </a:rPr>
              <a:t>terintegrasi </a:t>
            </a:r>
            <a:r>
              <a:rPr sz="2350" spc="10" dirty="0">
                <a:latin typeface="Rockwell"/>
                <a:cs typeface="Rockwell"/>
              </a:rPr>
              <a:t>dengan </a:t>
            </a:r>
            <a:r>
              <a:rPr sz="2350" spc="5" dirty="0">
                <a:latin typeface="Rockwell"/>
                <a:cs typeface="Rockwell"/>
              </a:rPr>
              <a:t>interface </a:t>
            </a:r>
            <a:r>
              <a:rPr sz="2350" spc="10" dirty="0">
                <a:latin typeface="Rockwell"/>
                <a:cs typeface="Rockwell"/>
              </a:rPr>
              <a:t>USB 1.1 </a:t>
            </a:r>
            <a:r>
              <a:rPr sz="2350" spc="5" dirty="0">
                <a:latin typeface="Rockwell"/>
                <a:cs typeface="Rockwell"/>
              </a:rPr>
              <a:t>atau 2.0  </a:t>
            </a:r>
            <a:r>
              <a:rPr sz="2350" spc="10" dirty="0">
                <a:latin typeface="Rockwell"/>
                <a:cs typeface="Rockwell"/>
              </a:rPr>
              <a:t>bahkan</a:t>
            </a:r>
            <a:r>
              <a:rPr sz="2350" spc="-80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3.0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4"/>
              </a:spcBef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Kecil, ringan, </a:t>
            </a:r>
            <a:r>
              <a:rPr sz="2350" spc="10" dirty="0">
                <a:latin typeface="Rockwell"/>
                <a:cs typeface="Rockwell"/>
              </a:rPr>
              <a:t>removable data </a:t>
            </a:r>
            <a:r>
              <a:rPr sz="2350" spc="5" dirty="0">
                <a:latin typeface="Rockwell"/>
                <a:cs typeface="Rockwell"/>
              </a:rPr>
              <a:t>storage, kapasitas </a:t>
            </a:r>
            <a:r>
              <a:rPr sz="2350" spc="10" dirty="0">
                <a:latin typeface="Rockwell"/>
                <a:cs typeface="Rockwell"/>
              </a:rPr>
              <a:t>sampai 64</a:t>
            </a:r>
            <a:r>
              <a:rPr sz="2350" spc="-30" dirty="0">
                <a:latin typeface="Rockwell"/>
                <a:cs typeface="Rockwell"/>
              </a:rPr>
              <a:t> </a:t>
            </a:r>
            <a:r>
              <a:rPr sz="2350" spc="20" dirty="0">
                <a:latin typeface="Rockwell"/>
                <a:cs typeface="Rockwell"/>
              </a:rPr>
              <a:t>GB</a:t>
            </a:r>
            <a:endParaRPr sz="2350">
              <a:latin typeface="Rockwell"/>
              <a:cs typeface="Rockwell"/>
            </a:endParaRPr>
          </a:p>
          <a:p>
            <a:pPr marL="204470" marR="1239520" indent="-191770">
              <a:lnSpc>
                <a:spcPts val="2560"/>
              </a:lnSpc>
              <a:spcBef>
                <a:spcPts val="610"/>
              </a:spcBef>
              <a:buChar char="•"/>
              <a:tabLst>
                <a:tab pos="205104" algn="l"/>
              </a:tabLst>
            </a:pPr>
            <a:r>
              <a:rPr sz="2350" spc="15" dirty="0">
                <a:latin typeface="Rockwell"/>
                <a:cs typeface="Rockwell"/>
              </a:rPr>
              <a:t>OS </a:t>
            </a:r>
            <a:r>
              <a:rPr sz="2350" spc="10" dirty="0">
                <a:latin typeface="Rockwell"/>
                <a:cs typeface="Rockwell"/>
              </a:rPr>
              <a:t>pendukung </a:t>
            </a:r>
            <a:r>
              <a:rPr sz="2350" spc="5" dirty="0">
                <a:latin typeface="Rockwell"/>
                <a:cs typeface="Rockwell"/>
              </a:rPr>
              <a:t>: </a:t>
            </a:r>
            <a:r>
              <a:rPr sz="2350" spc="10" dirty="0">
                <a:latin typeface="Rockwell"/>
                <a:cs typeface="Rockwell"/>
              </a:rPr>
              <a:t>Mac </a:t>
            </a:r>
            <a:r>
              <a:rPr sz="2350" spc="15" dirty="0">
                <a:latin typeface="Rockwell"/>
                <a:cs typeface="Rockwell"/>
              </a:rPr>
              <a:t>OS </a:t>
            </a:r>
            <a:r>
              <a:rPr sz="2350" spc="10" dirty="0">
                <a:latin typeface="Rockwell"/>
                <a:cs typeface="Rockwell"/>
              </a:rPr>
              <a:t>X, Windows </a:t>
            </a:r>
            <a:r>
              <a:rPr sz="2350" spc="5" dirty="0">
                <a:latin typeface="Rockwell"/>
                <a:cs typeface="Rockwell"/>
              </a:rPr>
              <a:t>XP, 2000, </a:t>
            </a:r>
            <a:r>
              <a:rPr sz="2350" spc="10" dirty="0">
                <a:latin typeface="Rockwell"/>
                <a:cs typeface="Rockwell"/>
              </a:rPr>
              <a:t>Me.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10" dirty="0">
                <a:latin typeface="Rockwell"/>
                <a:cs typeface="Rockwell"/>
              </a:rPr>
              <a:t>Versi  </a:t>
            </a:r>
            <a:r>
              <a:rPr sz="2350" spc="15" dirty="0">
                <a:latin typeface="Rockwell"/>
                <a:cs typeface="Rockwell"/>
              </a:rPr>
              <a:t>Windows </a:t>
            </a:r>
            <a:r>
              <a:rPr sz="2350" spc="5" dirty="0">
                <a:latin typeface="Rockwell"/>
                <a:cs typeface="Rockwell"/>
              </a:rPr>
              <a:t>lain memerlukan</a:t>
            </a:r>
            <a:r>
              <a:rPr sz="2350" spc="-4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driver</a:t>
            </a:r>
            <a:endParaRPr sz="2350">
              <a:latin typeface="Rockwell"/>
              <a:cs typeface="Rockwell"/>
            </a:endParaRPr>
          </a:p>
          <a:p>
            <a:pPr marL="204470" marR="1024255" indent="-191770">
              <a:lnSpc>
                <a:spcPts val="2560"/>
              </a:lnSpc>
              <a:spcBef>
                <a:spcPts val="57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Semua </a:t>
            </a:r>
            <a:r>
              <a:rPr sz="2350" dirty="0">
                <a:latin typeface="Rockwell"/>
                <a:cs typeface="Rockwell"/>
              </a:rPr>
              <a:t>versi </a:t>
            </a:r>
            <a:r>
              <a:rPr sz="2350" spc="5" dirty="0">
                <a:latin typeface="Rockwell"/>
                <a:cs typeface="Rockwell"/>
              </a:rPr>
              <a:t>Linux </a:t>
            </a:r>
            <a:r>
              <a:rPr sz="2350" spc="10" dirty="0">
                <a:latin typeface="Rockwell"/>
                <a:cs typeface="Rockwell"/>
              </a:rPr>
              <a:t>yang mendukung USB </a:t>
            </a:r>
            <a:r>
              <a:rPr sz="2350" spc="15" dirty="0">
                <a:latin typeface="Rockwell"/>
                <a:cs typeface="Rockwell"/>
              </a:rPr>
              <a:t>dan </a:t>
            </a:r>
            <a:r>
              <a:rPr sz="2350" spc="5" dirty="0">
                <a:latin typeface="Rockwell"/>
                <a:cs typeface="Rockwell"/>
              </a:rPr>
              <a:t>SCSI storage  </a:t>
            </a:r>
            <a:r>
              <a:rPr sz="2350" spc="10" dirty="0">
                <a:latin typeface="Rockwell"/>
                <a:cs typeface="Rockwell"/>
              </a:rPr>
              <a:t>mendukung USB </a:t>
            </a:r>
            <a:r>
              <a:rPr sz="2350" spc="5" dirty="0">
                <a:latin typeface="Rockwell"/>
                <a:cs typeface="Rockwell"/>
              </a:rPr>
              <a:t>flash</a:t>
            </a:r>
            <a:r>
              <a:rPr sz="2350" spc="-50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drive</a:t>
            </a:r>
            <a:endParaRPr sz="2350">
              <a:latin typeface="Rockwell"/>
              <a:cs typeface="Rockwell"/>
            </a:endParaRPr>
          </a:p>
          <a:p>
            <a:pPr marL="204470" indent="-191770">
              <a:lnSpc>
                <a:spcPct val="100000"/>
              </a:lnSpc>
              <a:spcBef>
                <a:spcPts val="254"/>
              </a:spcBef>
              <a:buChar char="•"/>
              <a:tabLst>
                <a:tab pos="205104" algn="l"/>
              </a:tabLst>
            </a:pPr>
            <a:r>
              <a:rPr sz="2350" spc="5" dirty="0">
                <a:latin typeface="Rockwell"/>
                <a:cs typeface="Rockwell"/>
              </a:rPr>
              <a:t>Terdiri dari </a:t>
            </a:r>
            <a:r>
              <a:rPr sz="2350" spc="15" dirty="0">
                <a:latin typeface="Rockwell"/>
                <a:cs typeface="Rockwell"/>
              </a:rPr>
              <a:t>PCB </a:t>
            </a:r>
            <a:r>
              <a:rPr sz="2350" spc="5" dirty="0">
                <a:latin typeface="Rockwell"/>
                <a:cs typeface="Rockwell"/>
              </a:rPr>
              <a:t>kecil </a:t>
            </a:r>
            <a:r>
              <a:rPr sz="2350" spc="10" dirty="0">
                <a:latin typeface="Rockwell"/>
                <a:cs typeface="Rockwell"/>
              </a:rPr>
              <a:t>yang </a:t>
            </a:r>
            <a:r>
              <a:rPr sz="2350" spc="5" dirty="0">
                <a:latin typeface="Rockwell"/>
                <a:cs typeface="Rockwell"/>
              </a:rPr>
              <a:t>dikemas </a:t>
            </a:r>
            <a:r>
              <a:rPr sz="2350" spc="10" dirty="0">
                <a:latin typeface="Rockwell"/>
                <a:cs typeface="Rockwell"/>
              </a:rPr>
              <a:t>dalam </a:t>
            </a:r>
            <a:r>
              <a:rPr sz="2350" spc="5" dirty="0">
                <a:latin typeface="Rockwell"/>
                <a:cs typeface="Rockwell"/>
              </a:rPr>
              <a:t>plastik atau metal</a:t>
            </a:r>
            <a:endParaRPr sz="2350">
              <a:latin typeface="Rockwell"/>
              <a:cs typeface="Rockwell"/>
            </a:endParaRPr>
          </a:p>
          <a:p>
            <a:pPr marL="12700" marR="448309">
              <a:lnSpc>
                <a:spcPct val="110600"/>
              </a:lnSpc>
              <a:spcBef>
                <a:spcPts val="10"/>
              </a:spcBef>
              <a:buChar char="•"/>
              <a:tabLst>
                <a:tab pos="205104" algn="l"/>
              </a:tabLst>
            </a:pPr>
            <a:r>
              <a:rPr sz="2350" spc="10" dirty="0">
                <a:latin typeface="Rockwell"/>
                <a:cs typeface="Rockwell"/>
              </a:rPr>
              <a:t>Hanya </a:t>
            </a:r>
            <a:r>
              <a:rPr sz="2350" spc="5" dirty="0">
                <a:latin typeface="Rockwell"/>
                <a:cs typeface="Rockwell"/>
              </a:rPr>
              <a:t>aktif </a:t>
            </a:r>
            <a:r>
              <a:rPr sz="2350" spc="10" dirty="0">
                <a:latin typeface="Rockwell"/>
                <a:cs typeface="Rockwell"/>
              </a:rPr>
              <a:t>saat power komputer hidup dan </a:t>
            </a:r>
            <a:r>
              <a:rPr sz="2350" spc="5" dirty="0">
                <a:latin typeface="Rockwell"/>
                <a:cs typeface="Rockwell"/>
              </a:rPr>
              <a:t>tidak </a:t>
            </a:r>
            <a:r>
              <a:rPr sz="2350" spc="10" dirty="0">
                <a:latin typeface="Rockwell"/>
                <a:cs typeface="Rockwell"/>
              </a:rPr>
              <a:t>memerlukan  tambahan power </a:t>
            </a:r>
            <a:r>
              <a:rPr sz="2350" spc="5" dirty="0">
                <a:latin typeface="Rockwell"/>
                <a:cs typeface="Rockwell"/>
              </a:rPr>
              <a:t>dari luar </a:t>
            </a:r>
            <a:r>
              <a:rPr sz="2350" spc="10" dirty="0">
                <a:latin typeface="Rockwell"/>
                <a:cs typeface="Rockwell"/>
              </a:rPr>
              <a:t>atau</a:t>
            </a:r>
            <a:r>
              <a:rPr sz="2350" spc="-5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battery</a:t>
            </a:r>
            <a:endParaRPr sz="2350">
              <a:latin typeface="Rockwell"/>
              <a:cs typeface="Rockwel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64907" y="5715000"/>
            <a:ext cx="2793492" cy="13152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30350">
              <a:lnSpc>
                <a:spcPct val="100000"/>
              </a:lnSpc>
            </a:pPr>
            <a:r>
              <a:rPr spc="5" dirty="0"/>
              <a:t>Floppy</a:t>
            </a:r>
            <a:r>
              <a:rPr spc="-70" dirty="0"/>
              <a:t> </a:t>
            </a:r>
            <a:r>
              <a:rPr dirty="0"/>
              <a:t>Disk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613670" y="5262371"/>
            <a:ext cx="2444750" cy="1767839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85090" marR="1011555" indent="-85725">
              <a:lnSpc>
                <a:spcPts val="2280"/>
              </a:lnSpc>
              <a:spcBef>
                <a:spcPts val="440"/>
              </a:spcBef>
            </a:pPr>
            <a:r>
              <a:rPr sz="2350" spc="5" dirty="0">
                <a:latin typeface="Rockwell"/>
                <a:cs typeface="Rockwell"/>
              </a:rPr>
              <a:t>asitas</a:t>
            </a:r>
            <a:r>
              <a:rPr sz="2350" spc="-75" dirty="0">
                <a:latin typeface="Rockwell"/>
                <a:cs typeface="Rockwell"/>
              </a:rPr>
              <a:t> </a:t>
            </a:r>
            <a:r>
              <a:rPr sz="2350" spc="5" dirty="0">
                <a:latin typeface="Rockwell"/>
                <a:cs typeface="Rockwell"/>
              </a:rPr>
              <a:t>1,44  rukuran</a:t>
            </a:r>
            <a:endParaRPr sz="2350">
              <a:latin typeface="Rockwell"/>
              <a:cs typeface="Rockwel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ts val="2010"/>
              </a:lnSpc>
              <a:buChar char="•"/>
              <a:tabLst>
                <a:tab pos="205104" algn="l"/>
              </a:tabLst>
            </a:pPr>
            <a:r>
              <a:rPr spc="10" dirty="0"/>
              <a:t>Floppy </a:t>
            </a:r>
            <a:r>
              <a:rPr spc="5" dirty="0"/>
              <a:t>disk lebih dikenal sebagai </a:t>
            </a:r>
            <a:r>
              <a:rPr spc="10" dirty="0"/>
              <a:t>disket </a:t>
            </a:r>
            <a:r>
              <a:rPr spc="5" dirty="0"/>
              <a:t>biasa </a:t>
            </a:r>
            <a:r>
              <a:rPr spc="10" dirty="0"/>
              <a:t>juga</a:t>
            </a:r>
            <a:r>
              <a:rPr spc="25" dirty="0"/>
              <a:t> </a:t>
            </a:r>
            <a:r>
              <a:rPr spc="10" dirty="0"/>
              <a:t>disebut</a:t>
            </a:r>
          </a:p>
          <a:p>
            <a:pPr marL="204470" marR="154305">
              <a:lnSpc>
                <a:spcPct val="80700"/>
              </a:lnSpc>
              <a:spcBef>
                <a:spcPts val="275"/>
              </a:spcBef>
            </a:pPr>
            <a:r>
              <a:rPr spc="10" dirty="0"/>
              <a:t>sebagai </a:t>
            </a:r>
            <a:r>
              <a:rPr i="1" spc="5" dirty="0">
                <a:latin typeface="Rockwell"/>
                <a:cs typeface="Rockwell"/>
              </a:rPr>
              <a:t>flexible disk </a:t>
            </a:r>
            <a:r>
              <a:rPr spc="5" dirty="0"/>
              <a:t>atau </a:t>
            </a:r>
            <a:r>
              <a:rPr i="1" spc="5" dirty="0">
                <a:latin typeface="Rockwell"/>
                <a:cs typeface="Rockwell"/>
              </a:rPr>
              <a:t>magnetic disk </a:t>
            </a:r>
            <a:r>
              <a:rPr spc="5" dirty="0"/>
              <a:t>diciptakan </a:t>
            </a:r>
            <a:r>
              <a:rPr spc="10" dirty="0"/>
              <a:t>dengan  </a:t>
            </a:r>
            <a:r>
              <a:rPr spc="5" dirty="0"/>
              <a:t>tujuan agar </a:t>
            </a:r>
            <a:r>
              <a:rPr spc="10" dirty="0"/>
              <a:t>data dapat dipindahkan </a:t>
            </a:r>
            <a:r>
              <a:rPr spc="5" dirty="0"/>
              <a:t>dari satu </a:t>
            </a:r>
            <a:r>
              <a:rPr spc="10" dirty="0"/>
              <a:t>komputer </a:t>
            </a:r>
            <a:r>
              <a:rPr spc="15" dirty="0"/>
              <a:t>ke  </a:t>
            </a:r>
            <a:r>
              <a:rPr spc="10" dirty="0"/>
              <a:t>komputer </a:t>
            </a:r>
            <a:r>
              <a:rPr spc="5" dirty="0"/>
              <a:t>lain. </a:t>
            </a:r>
            <a:r>
              <a:rPr spc="10" dirty="0"/>
              <a:t>Oleh karena </a:t>
            </a:r>
            <a:r>
              <a:rPr spc="5" dirty="0"/>
              <a:t>sifatnya </a:t>
            </a:r>
            <a:r>
              <a:rPr spc="10" dirty="0"/>
              <a:t>yang </a:t>
            </a:r>
            <a:r>
              <a:rPr spc="5" dirty="0"/>
              <a:t>demikian, </a:t>
            </a:r>
            <a:r>
              <a:rPr spc="10" dirty="0"/>
              <a:t>disket  biasa juga disebut </a:t>
            </a:r>
            <a:r>
              <a:rPr i="1" spc="10" dirty="0">
                <a:latin typeface="Rockwell"/>
                <a:cs typeface="Rockwell"/>
              </a:rPr>
              <a:t>removable </a:t>
            </a:r>
            <a:r>
              <a:rPr i="1" spc="5" dirty="0">
                <a:latin typeface="Rockwell"/>
                <a:cs typeface="Rockwell"/>
              </a:rPr>
              <a:t>disk</a:t>
            </a:r>
            <a:r>
              <a:rPr spc="5" dirty="0"/>
              <a:t>. </a:t>
            </a:r>
            <a:r>
              <a:rPr spc="10" dirty="0"/>
              <a:t>Disket berisi sebuah  </a:t>
            </a:r>
            <a:r>
              <a:rPr spc="5" dirty="0"/>
              <a:t>piringan magnetik </a:t>
            </a:r>
            <a:r>
              <a:rPr spc="10" dirty="0"/>
              <a:t>yang </a:t>
            </a:r>
            <a:r>
              <a:rPr spc="5" dirty="0"/>
              <a:t>tipis terbuat dari bahan</a:t>
            </a:r>
            <a:r>
              <a:rPr spc="60" dirty="0"/>
              <a:t> </a:t>
            </a:r>
            <a:r>
              <a:rPr spc="5" dirty="0"/>
              <a:t>plastik.</a:t>
            </a:r>
          </a:p>
          <a:p>
            <a:pPr marL="204470">
              <a:lnSpc>
                <a:spcPts val="2010"/>
              </a:lnSpc>
            </a:pPr>
            <a:r>
              <a:rPr spc="10" dirty="0"/>
              <a:t>Pembacaan dan </a:t>
            </a:r>
            <a:r>
              <a:rPr spc="5" dirty="0"/>
              <a:t>penulisan </a:t>
            </a:r>
            <a:r>
              <a:rPr spc="10" dirty="0"/>
              <a:t>data </a:t>
            </a:r>
            <a:r>
              <a:rPr spc="15" dirty="0"/>
              <a:t>ke </a:t>
            </a:r>
            <a:r>
              <a:rPr spc="5" dirty="0"/>
              <a:t>piringan magnetik</a:t>
            </a:r>
          </a:p>
          <a:p>
            <a:pPr marL="204470" marR="284480">
              <a:lnSpc>
                <a:spcPts val="2280"/>
              </a:lnSpc>
              <a:spcBef>
                <a:spcPts val="254"/>
              </a:spcBef>
            </a:pPr>
            <a:r>
              <a:rPr spc="5" dirty="0"/>
              <a:t>dilakukan melalui </a:t>
            </a:r>
            <a:r>
              <a:rPr i="1" spc="10" dirty="0">
                <a:latin typeface="Rockwell"/>
                <a:cs typeface="Rockwell"/>
              </a:rPr>
              <a:t>head </a:t>
            </a:r>
            <a:r>
              <a:rPr spc="10" dirty="0"/>
              <a:t>yang menempel pada permukaan  </a:t>
            </a:r>
            <a:r>
              <a:rPr spc="5" dirty="0"/>
              <a:t>piringan.</a:t>
            </a:r>
          </a:p>
          <a:p>
            <a:pPr marL="204470" marR="1022985" indent="-191770">
              <a:lnSpc>
                <a:spcPts val="2280"/>
              </a:lnSpc>
              <a:spcBef>
                <a:spcPts val="565"/>
              </a:spcBef>
              <a:buChar char="•"/>
              <a:tabLst>
                <a:tab pos="205104" algn="l"/>
                <a:tab pos="1819910" algn="l"/>
              </a:tabLst>
            </a:pPr>
            <a:r>
              <a:rPr spc="10" dirty="0"/>
              <a:t>Disket yang umum </a:t>
            </a:r>
            <a:r>
              <a:rPr spc="5" dirty="0"/>
              <a:t>digunakan saat ini adalah </a:t>
            </a:r>
            <a:r>
              <a:rPr spc="10" dirty="0"/>
              <a:t>yang  </a:t>
            </a:r>
            <a:r>
              <a:rPr spc="5" dirty="0"/>
              <a:t>berukuran	</a:t>
            </a:r>
            <a:r>
              <a:rPr spc="10" dirty="0"/>
              <a:t>3,5 </a:t>
            </a:r>
            <a:r>
              <a:rPr spc="5" dirty="0"/>
              <a:t>inci </a:t>
            </a:r>
            <a:r>
              <a:rPr spc="10" dirty="0"/>
              <a:t>(diameter </a:t>
            </a:r>
            <a:r>
              <a:rPr spc="5" dirty="0"/>
              <a:t>piringan)</a:t>
            </a:r>
            <a:r>
              <a:rPr spc="-45" dirty="0"/>
              <a:t> </a:t>
            </a:r>
            <a:r>
              <a:rPr spc="10" dirty="0"/>
              <a:t>dengan</a:t>
            </a:r>
            <a:r>
              <a:rPr spc="-5" dirty="0"/>
              <a:t> </a:t>
            </a:r>
            <a:r>
              <a:rPr spc="10" dirty="0"/>
              <a:t>kap </a:t>
            </a:r>
            <a:r>
              <a:rPr spc="5" dirty="0"/>
              <a:t> </a:t>
            </a:r>
            <a:r>
              <a:rPr spc="10" dirty="0"/>
              <a:t>MB. Pada masa sebelumnya, </a:t>
            </a:r>
            <a:r>
              <a:rPr spc="5" dirty="0"/>
              <a:t>terdapat pula </a:t>
            </a:r>
            <a:r>
              <a:rPr spc="10" dirty="0"/>
              <a:t>disket </a:t>
            </a:r>
            <a:r>
              <a:rPr spc="15" dirty="0"/>
              <a:t>be  </a:t>
            </a:r>
            <a:r>
              <a:rPr spc="5" dirty="0"/>
              <a:t>5,25 inci </a:t>
            </a:r>
            <a:r>
              <a:rPr spc="10" dirty="0"/>
              <a:t>dengan </a:t>
            </a:r>
            <a:r>
              <a:rPr spc="5" dirty="0"/>
              <a:t>kapasitas 1,2</a:t>
            </a:r>
            <a:r>
              <a:rPr spc="-30" dirty="0"/>
              <a:t> </a:t>
            </a:r>
            <a:r>
              <a:rPr spc="10" dirty="0"/>
              <a:t>MB.</a:t>
            </a:r>
          </a:p>
        </p:txBody>
      </p:sp>
      <p:sp>
        <p:nvSpPr>
          <p:cNvPr id="5" name="object 5"/>
          <p:cNvSpPr/>
          <p:nvPr/>
        </p:nvSpPr>
        <p:spPr>
          <a:xfrm>
            <a:off x="7700771" y="5262371"/>
            <a:ext cx="2357628" cy="17678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22145">
              <a:lnSpc>
                <a:spcPct val="100000"/>
              </a:lnSpc>
            </a:pPr>
            <a:r>
              <a:rPr spc="-5" dirty="0"/>
              <a:t>P</a:t>
            </a:r>
            <a:r>
              <a:rPr spc="10" dirty="0"/>
              <a:t>CMC</a:t>
            </a:r>
            <a:r>
              <a:rPr dirty="0"/>
              <a:t>I</a:t>
            </a:r>
            <a:r>
              <a:rPr spc="10" dirty="0"/>
              <a:t>A</a:t>
            </a:r>
          </a:p>
        </p:txBody>
      </p:sp>
      <p:sp>
        <p:nvSpPr>
          <p:cNvPr id="3" name="object 3"/>
          <p:cNvSpPr/>
          <p:nvPr/>
        </p:nvSpPr>
        <p:spPr>
          <a:xfrm>
            <a:off x="955547" y="2237232"/>
            <a:ext cx="3130295" cy="33649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5843" y="5800344"/>
            <a:ext cx="3012948" cy="7680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16984" y="2405380"/>
            <a:ext cx="4915535" cy="34048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1499"/>
              </a:lnSpc>
            </a:pPr>
            <a:r>
              <a:rPr sz="2000" b="1" spc="15" dirty="0">
                <a:latin typeface="Rockwell"/>
                <a:cs typeface="Rockwell"/>
              </a:rPr>
              <a:t>PCMCIA </a:t>
            </a:r>
            <a:r>
              <a:rPr sz="2000" b="1" spc="10" dirty="0">
                <a:latin typeface="Rockwell"/>
                <a:cs typeface="Rockwell"/>
              </a:rPr>
              <a:t>(Personal Computer </a:t>
            </a:r>
            <a:r>
              <a:rPr sz="2000" b="1" spc="15" dirty="0">
                <a:latin typeface="Rockwell"/>
                <a:cs typeface="Rockwell"/>
              </a:rPr>
              <a:t>Memory  </a:t>
            </a:r>
            <a:r>
              <a:rPr sz="2000" b="1" spc="10" dirty="0">
                <a:latin typeface="Rockwell"/>
                <a:cs typeface="Rockwell"/>
              </a:rPr>
              <a:t>Card International</a:t>
            </a:r>
            <a:r>
              <a:rPr sz="2000" b="1" spc="-70" dirty="0">
                <a:latin typeface="Rockwell"/>
                <a:cs typeface="Rockwell"/>
              </a:rPr>
              <a:t> </a:t>
            </a:r>
            <a:r>
              <a:rPr sz="2000" b="1" spc="10" dirty="0">
                <a:latin typeface="Rockwell"/>
                <a:cs typeface="Rockwell"/>
              </a:rPr>
              <a:t>Ascoiation)</a:t>
            </a:r>
            <a:endParaRPr sz="2000">
              <a:latin typeface="Rockwell"/>
              <a:cs typeface="Rockwell"/>
            </a:endParaRPr>
          </a:p>
          <a:p>
            <a:pPr marL="167640" indent="-154940">
              <a:lnSpc>
                <a:spcPct val="100000"/>
              </a:lnSpc>
              <a:spcBef>
                <a:spcPts val="20"/>
              </a:spcBef>
              <a:buChar char="-"/>
              <a:tabLst>
                <a:tab pos="168275" algn="l"/>
                <a:tab pos="1710055" algn="l"/>
              </a:tabLst>
            </a:pPr>
            <a:r>
              <a:rPr sz="2000" spc="10" dirty="0">
                <a:latin typeface="Rockwell"/>
                <a:cs typeface="Rockwell"/>
              </a:rPr>
              <a:t>Ukuran</a:t>
            </a:r>
            <a:r>
              <a:rPr sz="2000" spc="20" dirty="0">
                <a:latin typeface="Rockwell"/>
                <a:cs typeface="Rockwell"/>
              </a:rPr>
              <a:t> </a:t>
            </a:r>
            <a:r>
              <a:rPr sz="2000" spc="5" dirty="0">
                <a:latin typeface="Rockwell"/>
                <a:cs typeface="Rockwell"/>
              </a:rPr>
              <a:t>fisik	</a:t>
            </a:r>
            <a:r>
              <a:rPr sz="2000" spc="10" dirty="0">
                <a:latin typeface="Rockwell"/>
                <a:cs typeface="Rockwell"/>
              </a:rPr>
              <a:t>85.6 </a:t>
            </a:r>
            <a:r>
              <a:rPr sz="2000" spc="20" dirty="0">
                <a:latin typeface="Rockwell"/>
                <a:cs typeface="Rockwell"/>
              </a:rPr>
              <a:t>mm </a:t>
            </a:r>
            <a:r>
              <a:rPr sz="2000" spc="15" dirty="0">
                <a:latin typeface="Rockwell"/>
                <a:cs typeface="Rockwell"/>
              </a:rPr>
              <a:t>x </a:t>
            </a:r>
            <a:r>
              <a:rPr sz="2000" spc="10" dirty="0">
                <a:latin typeface="Rockwell"/>
                <a:cs typeface="Rockwell"/>
              </a:rPr>
              <a:t>54.0</a:t>
            </a:r>
            <a:r>
              <a:rPr sz="2000" spc="-100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167640" indent="-154940">
              <a:lnSpc>
                <a:spcPct val="100000"/>
              </a:lnSpc>
              <a:spcBef>
                <a:spcPts val="25"/>
              </a:spcBef>
              <a:buChar char="-"/>
              <a:tabLst>
                <a:tab pos="168275" algn="l"/>
              </a:tabLst>
            </a:pPr>
            <a:r>
              <a:rPr sz="2000" spc="10" dirty="0">
                <a:latin typeface="Rockwell"/>
                <a:cs typeface="Rockwell"/>
              </a:rPr>
              <a:t>Ketebalan: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0"/>
              </a:spcBef>
              <a:tabLst>
                <a:tab pos="1445260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	</a:t>
            </a:r>
            <a:r>
              <a:rPr sz="2000" spc="10" dirty="0">
                <a:latin typeface="Rockwell"/>
                <a:cs typeface="Rockwell"/>
              </a:rPr>
              <a:t>3.3</a:t>
            </a:r>
            <a:r>
              <a:rPr sz="2000" spc="-85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35"/>
              </a:spcBef>
              <a:tabLst>
                <a:tab pos="1525905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II	</a:t>
            </a:r>
            <a:r>
              <a:rPr sz="2000" spc="10" dirty="0">
                <a:latin typeface="Rockwell"/>
                <a:cs typeface="Rockwell"/>
              </a:rPr>
              <a:t>5.0</a:t>
            </a:r>
            <a:r>
              <a:rPr sz="2000" spc="-85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0"/>
              </a:spcBef>
              <a:tabLst>
                <a:tab pos="1606550" algn="l"/>
              </a:tabLst>
            </a:pPr>
            <a:r>
              <a:rPr sz="2000" spc="15" dirty="0">
                <a:latin typeface="Rockwell"/>
                <a:cs typeface="Rockwell"/>
              </a:rPr>
              <a:t>-Type</a:t>
            </a:r>
            <a:r>
              <a:rPr sz="2000" spc="5" dirty="0">
                <a:latin typeface="Rockwell"/>
                <a:cs typeface="Rockwell"/>
              </a:rPr>
              <a:t> III	</a:t>
            </a:r>
            <a:r>
              <a:rPr sz="2000" spc="10" dirty="0">
                <a:latin typeface="Rockwell"/>
                <a:cs typeface="Rockwell"/>
              </a:rPr>
              <a:t>10.5</a:t>
            </a:r>
            <a:r>
              <a:rPr sz="2000" spc="-80" dirty="0">
                <a:latin typeface="Rockwell"/>
                <a:cs typeface="Rockwell"/>
              </a:rPr>
              <a:t> </a:t>
            </a:r>
            <a:r>
              <a:rPr sz="2000" spc="20" dirty="0">
                <a:latin typeface="Rockwell"/>
                <a:cs typeface="Rockwell"/>
              </a:rPr>
              <a:t>mm</a:t>
            </a:r>
            <a:endParaRPr sz="2000">
              <a:latin typeface="Rockwell"/>
              <a:cs typeface="Rockwel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000" spc="10" dirty="0">
                <a:latin typeface="Rockwell"/>
                <a:cs typeface="Rockwell"/>
              </a:rPr>
              <a:t>-Fungsi: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I: </a:t>
            </a:r>
            <a:r>
              <a:rPr sz="2000" spc="15" dirty="0">
                <a:latin typeface="Rockwell"/>
                <a:cs typeface="Rockwell"/>
              </a:rPr>
              <a:t>RAM, </a:t>
            </a:r>
            <a:r>
              <a:rPr sz="2000" spc="5" dirty="0">
                <a:latin typeface="Rockwell"/>
                <a:cs typeface="Rockwell"/>
              </a:rPr>
              <a:t>Flash,</a:t>
            </a:r>
            <a:r>
              <a:rPr sz="2000" spc="-75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SRAM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3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II: </a:t>
            </a:r>
            <a:r>
              <a:rPr sz="2000" spc="10" dirty="0">
                <a:latin typeface="Rockwell"/>
                <a:cs typeface="Rockwell"/>
              </a:rPr>
              <a:t>I/O Device </a:t>
            </a:r>
            <a:r>
              <a:rPr sz="2000" spc="15" dirty="0">
                <a:latin typeface="Rockwell"/>
                <a:cs typeface="Rockwell"/>
              </a:rPr>
              <a:t>(Modem,</a:t>
            </a:r>
            <a:r>
              <a:rPr sz="2000" spc="-70" dirty="0">
                <a:latin typeface="Rockwell"/>
                <a:cs typeface="Rockwell"/>
              </a:rPr>
              <a:t> </a:t>
            </a:r>
            <a:r>
              <a:rPr sz="2000" spc="15" dirty="0">
                <a:latin typeface="Rockwell"/>
                <a:cs typeface="Rockwell"/>
              </a:rPr>
              <a:t>LAN)</a:t>
            </a:r>
            <a:endParaRPr sz="2000">
              <a:latin typeface="Rockwell"/>
              <a:cs typeface="Rockwell"/>
            </a:endParaRPr>
          </a:p>
          <a:p>
            <a:pPr marL="478790">
              <a:lnSpc>
                <a:spcPct val="100000"/>
              </a:lnSpc>
              <a:spcBef>
                <a:spcPts val="25"/>
              </a:spcBef>
            </a:pPr>
            <a:r>
              <a:rPr sz="2000" spc="15" dirty="0">
                <a:latin typeface="Rockwell"/>
                <a:cs typeface="Rockwell"/>
              </a:rPr>
              <a:t>-Type </a:t>
            </a:r>
            <a:r>
              <a:rPr sz="2000" spc="5" dirty="0">
                <a:latin typeface="Rockwell"/>
                <a:cs typeface="Rockwell"/>
              </a:rPr>
              <a:t>III: </a:t>
            </a:r>
            <a:r>
              <a:rPr sz="2000" spc="15" dirty="0">
                <a:latin typeface="Rockwell"/>
                <a:cs typeface="Rockwell"/>
              </a:rPr>
              <a:t>Mass</a:t>
            </a:r>
            <a:r>
              <a:rPr sz="2000" spc="-80" dirty="0">
                <a:latin typeface="Rockwell"/>
                <a:cs typeface="Rockwell"/>
              </a:rPr>
              <a:t> </a:t>
            </a:r>
            <a:r>
              <a:rPr sz="2000" spc="10" dirty="0">
                <a:latin typeface="Rockwell"/>
                <a:cs typeface="Rockwell"/>
              </a:rPr>
              <a:t>Storage</a:t>
            </a:r>
            <a:endParaRPr sz="2000">
              <a:latin typeface="Rockwell"/>
              <a:cs typeface="Rockwel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85744" y="5791200"/>
            <a:ext cx="1508759" cy="803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73671" y="6525259"/>
            <a:ext cx="235775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latin typeface="Rockwell"/>
                <a:cs typeface="Rockwell"/>
                <a:hlinkClick r:id="rId5"/>
              </a:rPr>
              <a:t>http://www.pc-card.com</a:t>
            </a:r>
            <a:endParaRPr sz="1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28139">
              <a:lnSpc>
                <a:spcPct val="100000"/>
              </a:lnSpc>
            </a:pPr>
            <a:r>
              <a:rPr spc="5" dirty="0"/>
              <a:t>Smart</a:t>
            </a:r>
            <a:r>
              <a:rPr spc="-85" dirty="0"/>
              <a:t> </a:t>
            </a:r>
            <a:r>
              <a:rPr spc="5" dirty="0"/>
              <a:t>Card</a:t>
            </a:r>
          </a:p>
        </p:txBody>
      </p:sp>
      <p:sp>
        <p:nvSpPr>
          <p:cNvPr id="3" name="object 3"/>
          <p:cNvSpPr/>
          <p:nvPr/>
        </p:nvSpPr>
        <p:spPr>
          <a:xfrm>
            <a:off x="1624583" y="5283708"/>
            <a:ext cx="1740407" cy="12969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15112" y="2237232"/>
            <a:ext cx="5385816" cy="28422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6780" y="3752088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3047" y="0"/>
                </a:moveTo>
                <a:lnTo>
                  <a:pt x="0" y="3048"/>
                </a:lnTo>
                <a:lnTo>
                  <a:pt x="6095" y="22860"/>
                </a:lnTo>
                <a:lnTo>
                  <a:pt x="9143" y="25908"/>
                </a:lnTo>
                <a:lnTo>
                  <a:pt x="12191" y="24384"/>
                </a:lnTo>
                <a:lnTo>
                  <a:pt x="12191" y="21336"/>
                </a:lnTo>
                <a:lnTo>
                  <a:pt x="6095" y="1524"/>
                </a:lnTo>
                <a:lnTo>
                  <a:pt x="3047" y="0"/>
                </a:lnTo>
                <a:close/>
              </a:path>
              <a:path w="82550" h="295910">
                <a:moveTo>
                  <a:pt x="15239" y="44196"/>
                </a:moveTo>
                <a:lnTo>
                  <a:pt x="12191" y="48767"/>
                </a:lnTo>
                <a:lnTo>
                  <a:pt x="16763" y="68579"/>
                </a:lnTo>
                <a:lnTo>
                  <a:pt x="18287" y="70103"/>
                </a:lnTo>
                <a:lnTo>
                  <a:pt x="21335" y="70103"/>
                </a:lnTo>
                <a:lnTo>
                  <a:pt x="24383" y="67056"/>
                </a:lnTo>
                <a:lnTo>
                  <a:pt x="18287" y="47244"/>
                </a:lnTo>
                <a:lnTo>
                  <a:pt x="15239" y="44196"/>
                </a:lnTo>
                <a:close/>
              </a:path>
              <a:path w="82550" h="295910">
                <a:moveTo>
                  <a:pt x="25907" y="89915"/>
                </a:moveTo>
                <a:lnTo>
                  <a:pt x="24383" y="91439"/>
                </a:lnTo>
                <a:lnTo>
                  <a:pt x="24383" y="94487"/>
                </a:lnTo>
                <a:lnTo>
                  <a:pt x="28956" y="112775"/>
                </a:lnTo>
                <a:lnTo>
                  <a:pt x="33528" y="115824"/>
                </a:lnTo>
                <a:lnTo>
                  <a:pt x="35051" y="111251"/>
                </a:lnTo>
                <a:lnTo>
                  <a:pt x="30479" y="91439"/>
                </a:lnTo>
                <a:lnTo>
                  <a:pt x="25907" y="89915"/>
                </a:lnTo>
                <a:close/>
              </a:path>
              <a:path w="82550" h="295910">
                <a:moveTo>
                  <a:pt x="38100" y="134112"/>
                </a:moveTo>
                <a:lnTo>
                  <a:pt x="36575" y="135636"/>
                </a:lnTo>
                <a:lnTo>
                  <a:pt x="36575" y="138684"/>
                </a:lnTo>
                <a:lnTo>
                  <a:pt x="41147" y="158496"/>
                </a:lnTo>
                <a:lnTo>
                  <a:pt x="45719" y="160020"/>
                </a:lnTo>
                <a:lnTo>
                  <a:pt x="47243" y="156972"/>
                </a:lnTo>
                <a:lnTo>
                  <a:pt x="42671" y="137160"/>
                </a:lnTo>
                <a:lnTo>
                  <a:pt x="38100" y="134112"/>
                </a:lnTo>
                <a:close/>
              </a:path>
              <a:path w="82550" h="295910">
                <a:moveTo>
                  <a:pt x="50291" y="179832"/>
                </a:moveTo>
                <a:lnTo>
                  <a:pt x="47243" y="184403"/>
                </a:lnTo>
                <a:lnTo>
                  <a:pt x="53339" y="202691"/>
                </a:lnTo>
                <a:lnTo>
                  <a:pt x="56387" y="205739"/>
                </a:lnTo>
                <a:lnTo>
                  <a:pt x="59435" y="201167"/>
                </a:lnTo>
                <a:lnTo>
                  <a:pt x="54863" y="182879"/>
                </a:lnTo>
                <a:lnTo>
                  <a:pt x="50291" y="179832"/>
                </a:lnTo>
                <a:close/>
              </a:path>
              <a:path w="82550" h="295910">
                <a:moveTo>
                  <a:pt x="64007" y="225551"/>
                </a:moveTo>
                <a:lnTo>
                  <a:pt x="62483" y="225551"/>
                </a:lnTo>
                <a:lnTo>
                  <a:pt x="59435" y="228600"/>
                </a:lnTo>
                <a:lnTo>
                  <a:pt x="64007" y="248412"/>
                </a:lnTo>
                <a:lnTo>
                  <a:pt x="68579" y="249936"/>
                </a:lnTo>
                <a:lnTo>
                  <a:pt x="71628" y="248412"/>
                </a:lnTo>
                <a:lnTo>
                  <a:pt x="71628" y="246887"/>
                </a:lnTo>
                <a:lnTo>
                  <a:pt x="65531" y="227075"/>
                </a:lnTo>
                <a:lnTo>
                  <a:pt x="64007" y="225551"/>
                </a:lnTo>
                <a:close/>
              </a:path>
              <a:path w="82550" h="295910">
                <a:moveTo>
                  <a:pt x="73151" y="269748"/>
                </a:moveTo>
                <a:lnTo>
                  <a:pt x="71628" y="274320"/>
                </a:lnTo>
                <a:lnTo>
                  <a:pt x="76200" y="292608"/>
                </a:lnTo>
                <a:lnTo>
                  <a:pt x="77723" y="295656"/>
                </a:lnTo>
                <a:lnTo>
                  <a:pt x="80772" y="295656"/>
                </a:lnTo>
                <a:lnTo>
                  <a:pt x="82295" y="294132"/>
                </a:lnTo>
                <a:lnTo>
                  <a:pt x="82295" y="291084"/>
                </a:lnTo>
                <a:lnTo>
                  <a:pt x="77723" y="272796"/>
                </a:lnTo>
                <a:lnTo>
                  <a:pt x="73151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0600" y="4067555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4" y="0"/>
                </a:moveTo>
                <a:lnTo>
                  <a:pt x="0" y="3048"/>
                </a:lnTo>
                <a:lnTo>
                  <a:pt x="4571" y="22860"/>
                </a:lnTo>
                <a:lnTo>
                  <a:pt x="9143" y="25908"/>
                </a:lnTo>
                <a:lnTo>
                  <a:pt x="10668" y="21336"/>
                </a:lnTo>
                <a:lnTo>
                  <a:pt x="6096" y="1524"/>
                </a:lnTo>
                <a:lnTo>
                  <a:pt x="1524" y="0"/>
                </a:lnTo>
                <a:close/>
              </a:path>
              <a:path w="82550" h="295910">
                <a:moveTo>
                  <a:pt x="13715" y="44196"/>
                </a:moveTo>
                <a:lnTo>
                  <a:pt x="12191" y="45720"/>
                </a:lnTo>
                <a:lnTo>
                  <a:pt x="12191" y="48768"/>
                </a:lnTo>
                <a:lnTo>
                  <a:pt x="16763" y="67056"/>
                </a:lnTo>
                <a:lnTo>
                  <a:pt x="21336" y="70104"/>
                </a:lnTo>
                <a:lnTo>
                  <a:pt x="22859" y="65532"/>
                </a:lnTo>
                <a:lnTo>
                  <a:pt x="18287" y="47244"/>
                </a:lnTo>
                <a:lnTo>
                  <a:pt x="13715" y="44196"/>
                </a:lnTo>
                <a:close/>
              </a:path>
              <a:path w="82550" h="295910">
                <a:moveTo>
                  <a:pt x="25908" y="89916"/>
                </a:moveTo>
                <a:lnTo>
                  <a:pt x="22859" y="92964"/>
                </a:lnTo>
                <a:lnTo>
                  <a:pt x="28956" y="112776"/>
                </a:lnTo>
                <a:lnTo>
                  <a:pt x="32003" y="115824"/>
                </a:lnTo>
                <a:lnTo>
                  <a:pt x="35052" y="111252"/>
                </a:lnTo>
                <a:lnTo>
                  <a:pt x="30480" y="91440"/>
                </a:lnTo>
                <a:lnTo>
                  <a:pt x="25908" y="89916"/>
                </a:lnTo>
                <a:close/>
              </a:path>
              <a:path w="82550" h="295910">
                <a:moveTo>
                  <a:pt x="39624" y="134112"/>
                </a:moveTo>
                <a:lnTo>
                  <a:pt x="38100" y="134112"/>
                </a:lnTo>
                <a:lnTo>
                  <a:pt x="35052" y="138684"/>
                </a:lnTo>
                <a:lnTo>
                  <a:pt x="39624" y="158496"/>
                </a:lnTo>
                <a:lnTo>
                  <a:pt x="44196" y="160020"/>
                </a:lnTo>
                <a:lnTo>
                  <a:pt x="47243" y="155448"/>
                </a:lnTo>
                <a:lnTo>
                  <a:pt x="41147" y="137160"/>
                </a:lnTo>
                <a:lnTo>
                  <a:pt x="39624" y="134112"/>
                </a:lnTo>
                <a:close/>
              </a:path>
              <a:path w="82550" h="295910">
                <a:moveTo>
                  <a:pt x="51815" y="179832"/>
                </a:moveTo>
                <a:lnTo>
                  <a:pt x="48768" y="179832"/>
                </a:lnTo>
                <a:lnTo>
                  <a:pt x="47243" y="182880"/>
                </a:lnTo>
                <a:lnTo>
                  <a:pt x="51815" y="202692"/>
                </a:lnTo>
                <a:lnTo>
                  <a:pt x="56387" y="205740"/>
                </a:lnTo>
                <a:lnTo>
                  <a:pt x="57912" y="204216"/>
                </a:lnTo>
                <a:lnTo>
                  <a:pt x="57912" y="201168"/>
                </a:lnTo>
                <a:lnTo>
                  <a:pt x="53340" y="181356"/>
                </a:lnTo>
                <a:lnTo>
                  <a:pt x="51815" y="179832"/>
                </a:lnTo>
                <a:close/>
              </a:path>
              <a:path w="82550" h="295910">
                <a:moveTo>
                  <a:pt x="60959" y="224028"/>
                </a:moveTo>
                <a:lnTo>
                  <a:pt x="59436" y="228600"/>
                </a:lnTo>
                <a:lnTo>
                  <a:pt x="64008" y="248412"/>
                </a:lnTo>
                <a:lnTo>
                  <a:pt x="65531" y="249936"/>
                </a:lnTo>
                <a:lnTo>
                  <a:pt x="68580" y="249936"/>
                </a:lnTo>
                <a:lnTo>
                  <a:pt x="70103" y="246888"/>
                </a:lnTo>
                <a:lnTo>
                  <a:pt x="65531" y="227076"/>
                </a:lnTo>
                <a:lnTo>
                  <a:pt x="60959" y="224028"/>
                </a:lnTo>
                <a:close/>
              </a:path>
              <a:path w="82550" h="295910">
                <a:moveTo>
                  <a:pt x="73152" y="269748"/>
                </a:moveTo>
                <a:lnTo>
                  <a:pt x="70103" y="274320"/>
                </a:lnTo>
                <a:lnTo>
                  <a:pt x="76200" y="292608"/>
                </a:lnTo>
                <a:lnTo>
                  <a:pt x="80772" y="295656"/>
                </a:lnTo>
                <a:lnTo>
                  <a:pt x="82296" y="291084"/>
                </a:lnTo>
                <a:lnTo>
                  <a:pt x="77724" y="271272"/>
                </a:lnTo>
                <a:lnTo>
                  <a:pt x="73152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72896" y="4381500"/>
            <a:ext cx="83820" cy="297180"/>
          </a:xfrm>
          <a:custGeom>
            <a:avLst/>
            <a:gdLst/>
            <a:ahLst/>
            <a:cxnLst/>
            <a:rect l="l" t="t" r="r" b="b"/>
            <a:pathLst>
              <a:path w="83819" h="297179">
                <a:moveTo>
                  <a:pt x="3047" y="0"/>
                </a:moveTo>
                <a:lnTo>
                  <a:pt x="0" y="1524"/>
                </a:lnTo>
                <a:lnTo>
                  <a:pt x="0" y="4572"/>
                </a:lnTo>
                <a:lnTo>
                  <a:pt x="6095" y="24384"/>
                </a:lnTo>
                <a:lnTo>
                  <a:pt x="9143" y="25908"/>
                </a:lnTo>
                <a:lnTo>
                  <a:pt x="12191" y="22860"/>
                </a:lnTo>
                <a:lnTo>
                  <a:pt x="7619" y="3048"/>
                </a:lnTo>
                <a:lnTo>
                  <a:pt x="3047" y="0"/>
                </a:lnTo>
                <a:close/>
              </a:path>
              <a:path w="83819" h="297179">
                <a:moveTo>
                  <a:pt x="15240" y="45720"/>
                </a:moveTo>
                <a:lnTo>
                  <a:pt x="12191" y="50291"/>
                </a:lnTo>
                <a:lnTo>
                  <a:pt x="16763" y="68579"/>
                </a:lnTo>
                <a:lnTo>
                  <a:pt x="21335" y="71627"/>
                </a:lnTo>
                <a:lnTo>
                  <a:pt x="24384" y="67055"/>
                </a:lnTo>
                <a:lnTo>
                  <a:pt x="18287" y="48767"/>
                </a:lnTo>
                <a:lnTo>
                  <a:pt x="15240" y="45720"/>
                </a:lnTo>
                <a:close/>
              </a:path>
              <a:path w="83819" h="297179">
                <a:moveTo>
                  <a:pt x="28956" y="91439"/>
                </a:moveTo>
                <a:lnTo>
                  <a:pt x="25907" y="91439"/>
                </a:lnTo>
                <a:lnTo>
                  <a:pt x="24384" y="94487"/>
                </a:lnTo>
                <a:lnTo>
                  <a:pt x="28956" y="114300"/>
                </a:lnTo>
                <a:lnTo>
                  <a:pt x="33528" y="115824"/>
                </a:lnTo>
                <a:lnTo>
                  <a:pt x="35051" y="114300"/>
                </a:lnTo>
                <a:lnTo>
                  <a:pt x="35051" y="112775"/>
                </a:lnTo>
                <a:lnTo>
                  <a:pt x="30479" y="92963"/>
                </a:lnTo>
                <a:lnTo>
                  <a:pt x="28956" y="91439"/>
                </a:lnTo>
                <a:close/>
              </a:path>
              <a:path w="83819" h="297179">
                <a:moveTo>
                  <a:pt x="38100" y="135636"/>
                </a:moveTo>
                <a:lnTo>
                  <a:pt x="36575" y="140207"/>
                </a:lnTo>
                <a:lnTo>
                  <a:pt x="41147" y="158495"/>
                </a:lnTo>
                <a:lnTo>
                  <a:pt x="42671" y="161544"/>
                </a:lnTo>
                <a:lnTo>
                  <a:pt x="45719" y="161544"/>
                </a:lnTo>
                <a:lnTo>
                  <a:pt x="47243" y="160019"/>
                </a:lnTo>
                <a:lnTo>
                  <a:pt x="47243" y="156972"/>
                </a:lnTo>
                <a:lnTo>
                  <a:pt x="42671" y="138684"/>
                </a:lnTo>
                <a:lnTo>
                  <a:pt x="38100" y="135636"/>
                </a:lnTo>
                <a:close/>
              </a:path>
              <a:path w="83819" h="297179">
                <a:moveTo>
                  <a:pt x="50291" y="181356"/>
                </a:moveTo>
                <a:lnTo>
                  <a:pt x="47243" y="184404"/>
                </a:lnTo>
                <a:lnTo>
                  <a:pt x="53340" y="204216"/>
                </a:lnTo>
                <a:lnTo>
                  <a:pt x="54863" y="205739"/>
                </a:lnTo>
                <a:lnTo>
                  <a:pt x="56387" y="205739"/>
                </a:lnTo>
                <a:lnTo>
                  <a:pt x="59435" y="202692"/>
                </a:lnTo>
                <a:lnTo>
                  <a:pt x="54863" y="182880"/>
                </a:lnTo>
                <a:lnTo>
                  <a:pt x="50291" y="181356"/>
                </a:lnTo>
                <a:close/>
              </a:path>
              <a:path w="83819" h="297179">
                <a:moveTo>
                  <a:pt x="62484" y="225551"/>
                </a:moveTo>
                <a:lnTo>
                  <a:pt x="59435" y="227075"/>
                </a:lnTo>
                <a:lnTo>
                  <a:pt x="59435" y="230124"/>
                </a:lnTo>
                <a:lnTo>
                  <a:pt x="65531" y="248412"/>
                </a:lnTo>
                <a:lnTo>
                  <a:pt x="68579" y="251460"/>
                </a:lnTo>
                <a:lnTo>
                  <a:pt x="71628" y="246887"/>
                </a:lnTo>
                <a:lnTo>
                  <a:pt x="65531" y="228600"/>
                </a:lnTo>
                <a:lnTo>
                  <a:pt x="62484" y="225551"/>
                </a:lnTo>
                <a:close/>
              </a:path>
              <a:path w="83819" h="297179">
                <a:moveTo>
                  <a:pt x="74675" y="271272"/>
                </a:moveTo>
                <a:lnTo>
                  <a:pt x="71628" y="274319"/>
                </a:lnTo>
                <a:lnTo>
                  <a:pt x="76200" y="294131"/>
                </a:lnTo>
                <a:lnTo>
                  <a:pt x="80772" y="297180"/>
                </a:lnTo>
                <a:lnTo>
                  <a:pt x="83819" y="292607"/>
                </a:lnTo>
                <a:lnTo>
                  <a:pt x="77723" y="272795"/>
                </a:lnTo>
                <a:lnTo>
                  <a:pt x="74675" y="2712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56716" y="4696967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4" y="0"/>
                </a:moveTo>
                <a:lnTo>
                  <a:pt x="0" y="4571"/>
                </a:lnTo>
                <a:lnTo>
                  <a:pt x="4571" y="24383"/>
                </a:lnTo>
                <a:lnTo>
                  <a:pt x="9143" y="25907"/>
                </a:lnTo>
                <a:lnTo>
                  <a:pt x="10668" y="21335"/>
                </a:lnTo>
                <a:lnTo>
                  <a:pt x="6096" y="3047"/>
                </a:lnTo>
                <a:lnTo>
                  <a:pt x="1524" y="0"/>
                </a:lnTo>
                <a:close/>
              </a:path>
              <a:path w="82550" h="295910">
                <a:moveTo>
                  <a:pt x="16764" y="45719"/>
                </a:moveTo>
                <a:lnTo>
                  <a:pt x="13715" y="45719"/>
                </a:lnTo>
                <a:lnTo>
                  <a:pt x="12192" y="48767"/>
                </a:lnTo>
                <a:lnTo>
                  <a:pt x="16764" y="68579"/>
                </a:lnTo>
                <a:lnTo>
                  <a:pt x="21336" y="71627"/>
                </a:lnTo>
                <a:lnTo>
                  <a:pt x="22859" y="70103"/>
                </a:lnTo>
                <a:lnTo>
                  <a:pt x="22859" y="67055"/>
                </a:lnTo>
                <a:lnTo>
                  <a:pt x="18287" y="47243"/>
                </a:lnTo>
                <a:lnTo>
                  <a:pt x="16764" y="45719"/>
                </a:lnTo>
                <a:close/>
              </a:path>
              <a:path w="82550" h="295910">
                <a:moveTo>
                  <a:pt x="25908" y="89915"/>
                </a:moveTo>
                <a:lnTo>
                  <a:pt x="22859" y="94487"/>
                </a:lnTo>
                <a:lnTo>
                  <a:pt x="28956" y="114299"/>
                </a:lnTo>
                <a:lnTo>
                  <a:pt x="30480" y="115823"/>
                </a:lnTo>
                <a:lnTo>
                  <a:pt x="32003" y="115823"/>
                </a:lnTo>
                <a:lnTo>
                  <a:pt x="35052" y="112775"/>
                </a:lnTo>
                <a:lnTo>
                  <a:pt x="30480" y="92963"/>
                </a:lnTo>
                <a:lnTo>
                  <a:pt x="25908" y="89915"/>
                </a:lnTo>
                <a:close/>
              </a:path>
              <a:path w="82550" h="295910">
                <a:moveTo>
                  <a:pt x="38100" y="135635"/>
                </a:moveTo>
                <a:lnTo>
                  <a:pt x="35052" y="140207"/>
                </a:lnTo>
                <a:lnTo>
                  <a:pt x="41147" y="158495"/>
                </a:lnTo>
                <a:lnTo>
                  <a:pt x="44196" y="161543"/>
                </a:lnTo>
                <a:lnTo>
                  <a:pt x="47243" y="156971"/>
                </a:lnTo>
                <a:lnTo>
                  <a:pt x="41147" y="137159"/>
                </a:lnTo>
                <a:lnTo>
                  <a:pt x="38100" y="135635"/>
                </a:lnTo>
                <a:close/>
              </a:path>
              <a:path w="82550" h="295910">
                <a:moveTo>
                  <a:pt x="50292" y="179831"/>
                </a:moveTo>
                <a:lnTo>
                  <a:pt x="47243" y="181355"/>
                </a:lnTo>
                <a:lnTo>
                  <a:pt x="47243" y="184403"/>
                </a:lnTo>
                <a:lnTo>
                  <a:pt x="51815" y="204215"/>
                </a:lnTo>
                <a:lnTo>
                  <a:pt x="56387" y="205739"/>
                </a:lnTo>
                <a:lnTo>
                  <a:pt x="59436" y="202691"/>
                </a:lnTo>
                <a:lnTo>
                  <a:pt x="53340" y="182879"/>
                </a:lnTo>
                <a:lnTo>
                  <a:pt x="50292" y="179831"/>
                </a:lnTo>
                <a:close/>
              </a:path>
              <a:path w="82550" h="295910">
                <a:moveTo>
                  <a:pt x="60959" y="225551"/>
                </a:moveTo>
                <a:lnTo>
                  <a:pt x="59436" y="230123"/>
                </a:lnTo>
                <a:lnTo>
                  <a:pt x="64008" y="248411"/>
                </a:lnTo>
                <a:lnTo>
                  <a:pt x="68580" y="251459"/>
                </a:lnTo>
                <a:lnTo>
                  <a:pt x="70103" y="246887"/>
                </a:lnTo>
                <a:lnTo>
                  <a:pt x="65531" y="228599"/>
                </a:lnTo>
                <a:lnTo>
                  <a:pt x="60959" y="225551"/>
                </a:lnTo>
                <a:close/>
              </a:path>
              <a:path w="82550" h="295910">
                <a:moveTo>
                  <a:pt x="76200" y="271271"/>
                </a:moveTo>
                <a:lnTo>
                  <a:pt x="73152" y="271271"/>
                </a:lnTo>
                <a:lnTo>
                  <a:pt x="71628" y="274319"/>
                </a:lnTo>
                <a:lnTo>
                  <a:pt x="76200" y="294131"/>
                </a:lnTo>
                <a:lnTo>
                  <a:pt x="80772" y="295655"/>
                </a:lnTo>
                <a:lnTo>
                  <a:pt x="82296" y="292607"/>
                </a:lnTo>
                <a:lnTo>
                  <a:pt x="77724" y="272795"/>
                </a:lnTo>
                <a:lnTo>
                  <a:pt x="76200" y="271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39011" y="5012435"/>
            <a:ext cx="83820" cy="295910"/>
          </a:xfrm>
          <a:custGeom>
            <a:avLst/>
            <a:gdLst/>
            <a:ahLst/>
            <a:cxnLst/>
            <a:rect l="l" t="t" r="r" b="b"/>
            <a:pathLst>
              <a:path w="83819" h="295910">
                <a:moveTo>
                  <a:pt x="6096" y="0"/>
                </a:moveTo>
                <a:lnTo>
                  <a:pt x="3047" y="0"/>
                </a:lnTo>
                <a:lnTo>
                  <a:pt x="0" y="4571"/>
                </a:lnTo>
                <a:lnTo>
                  <a:pt x="6096" y="22859"/>
                </a:lnTo>
                <a:lnTo>
                  <a:pt x="9143" y="25907"/>
                </a:lnTo>
                <a:lnTo>
                  <a:pt x="12191" y="24383"/>
                </a:lnTo>
                <a:lnTo>
                  <a:pt x="12191" y="21336"/>
                </a:lnTo>
                <a:lnTo>
                  <a:pt x="7619" y="3047"/>
                </a:lnTo>
                <a:lnTo>
                  <a:pt x="6096" y="0"/>
                </a:lnTo>
                <a:close/>
              </a:path>
              <a:path w="83819" h="295910">
                <a:moveTo>
                  <a:pt x="15240" y="45719"/>
                </a:moveTo>
                <a:lnTo>
                  <a:pt x="12191" y="48768"/>
                </a:lnTo>
                <a:lnTo>
                  <a:pt x="18287" y="68580"/>
                </a:lnTo>
                <a:lnTo>
                  <a:pt x="19812" y="70103"/>
                </a:lnTo>
                <a:lnTo>
                  <a:pt x="21335" y="70103"/>
                </a:lnTo>
                <a:lnTo>
                  <a:pt x="24384" y="67056"/>
                </a:lnTo>
                <a:lnTo>
                  <a:pt x="18287" y="47243"/>
                </a:lnTo>
                <a:lnTo>
                  <a:pt x="15240" y="45719"/>
                </a:lnTo>
                <a:close/>
              </a:path>
              <a:path w="83819" h="295910">
                <a:moveTo>
                  <a:pt x="27431" y="89915"/>
                </a:moveTo>
                <a:lnTo>
                  <a:pt x="24384" y="91439"/>
                </a:lnTo>
                <a:lnTo>
                  <a:pt x="24384" y="94487"/>
                </a:lnTo>
                <a:lnTo>
                  <a:pt x="28956" y="112775"/>
                </a:lnTo>
                <a:lnTo>
                  <a:pt x="33528" y="115824"/>
                </a:lnTo>
                <a:lnTo>
                  <a:pt x="36575" y="111251"/>
                </a:lnTo>
                <a:lnTo>
                  <a:pt x="30479" y="92963"/>
                </a:lnTo>
                <a:lnTo>
                  <a:pt x="27431" y="89915"/>
                </a:lnTo>
                <a:close/>
              </a:path>
              <a:path w="83819" h="295910">
                <a:moveTo>
                  <a:pt x="38100" y="135636"/>
                </a:moveTo>
                <a:lnTo>
                  <a:pt x="36575" y="137159"/>
                </a:lnTo>
                <a:lnTo>
                  <a:pt x="36575" y="138683"/>
                </a:lnTo>
                <a:lnTo>
                  <a:pt x="41147" y="158495"/>
                </a:lnTo>
                <a:lnTo>
                  <a:pt x="45719" y="161544"/>
                </a:lnTo>
                <a:lnTo>
                  <a:pt x="47243" y="156971"/>
                </a:lnTo>
                <a:lnTo>
                  <a:pt x="42671" y="137159"/>
                </a:lnTo>
                <a:lnTo>
                  <a:pt x="38100" y="135636"/>
                </a:lnTo>
                <a:close/>
              </a:path>
              <a:path w="83819" h="295910">
                <a:moveTo>
                  <a:pt x="50291" y="179831"/>
                </a:moveTo>
                <a:lnTo>
                  <a:pt x="48768" y="184403"/>
                </a:lnTo>
                <a:lnTo>
                  <a:pt x="53340" y="204215"/>
                </a:lnTo>
                <a:lnTo>
                  <a:pt x="57912" y="205739"/>
                </a:lnTo>
                <a:lnTo>
                  <a:pt x="59435" y="201168"/>
                </a:lnTo>
                <a:lnTo>
                  <a:pt x="54863" y="182880"/>
                </a:lnTo>
                <a:lnTo>
                  <a:pt x="50291" y="179831"/>
                </a:lnTo>
                <a:close/>
              </a:path>
              <a:path w="83819" h="295910">
                <a:moveTo>
                  <a:pt x="65531" y="225551"/>
                </a:moveTo>
                <a:lnTo>
                  <a:pt x="62484" y="225551"/>
                </a:lnTo>
                <a:lnTo>
                  <a:pt x="59435" y="228600"/>
                </a:lnTo>
                <a:lnTo>
                  <a:pt x="65531" y="248412"/>
                </a:lnTo>
                <a:lnTo>
                  <a:pt x="68579" y="251459"/>
                </a:lnTo>
                <a:lnTo>
                  <a:pt x="71628" y="249936"/>
                </a:lnTo>
                <a:lnTo>
                  <a:pt x="71628" y="246887"/>
                </a:lnTo>
                <a:lnTo>
                  <a:pt x="67056" y="227075"/>
                </a:lnTo>
                <a:lnTo>
                  <a:pt x="65531" y="225551"/>
                </a:lnTo>
                <a:close/>
              </a:path>
              <a:path w="83819" h="295910">
                <a:moveTo>
                  <a:pt x="74675" y="269747"/>
                </a:moveTo>
                <a:lnTo>
                  <a:pt x="71628" y="274319"/>
                </a:lnTo>
                <a:lnTo>
                  <a:pt x="77724" y="294131"/>
                </a:lnTo>
                <a:lnTo>
                  <a:pt x="79247" y="295656"/>
                </a:lnTo>
                <a:lnTo>
                  <a:pt x="80772" y="295656"/>
                </a:lnTo>
                <a:lnTo>
                  <a:pt x="83819" y="294131"/>
                </a:lnTo>
                <a:lnTo>
                  <a:pt x="83819" y="292607"/>
                </a:lnTo>
                <a:lnTo>
                  <a:pt x="77724" y="272795"/>
                </a:lnTo>
                <a:lnTo>
                  <a:pt x="74675" y="269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22832" y="5327903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3048" y="0"/>
                </a:moveTo>
                <a:lnTo>
                  <a:pt x="0" y="4572"/>
                </a:lnTo>
                <a:lnTo>
                  <a:pt x="4571" y="22860"/>
                </a:lnTo>
                <a:lnTo>
                  <a:pt x="6096" y="25908"/>
                </a:lnTo>
                <a:lnTo>
                  <a:pt x="9143" y="25908"/>
                </a:lnTo>
                <a:lnTo>
                  <a:pt x="12192" y="21336"/>
                </a:lnTo>
                <a:lnTo>
                  <a:pt x="6096" y="1524"/>
                </a:lnTo>
                <a:lnTo>
                  <a:pt x="3048" y="0"/>
                </a:lnTo>
                <a:close/>
              </a:path>
              <a:path w="82550" h="295910">
                <a:moveTo>
                  <a:pt x="13715" y="44196"/>
                </a:moveTo>
                <a:lnTo>
                  <a:pt x="12192" y="45720"/>
                </a:lnTo>
                <a:lnTo>
                  <a:pt x="12192" y="48768"/>
                </a:lnTo>
                <a:lnTo>
                  <a:pt x="16764" y="68580"/>
                </a:lnTo>
                <a:lnTo>
                  <a:pt x="21336" y="70104"/>
                </a:lnTo>
                <a:lnTo>
                  <a:pt x="22859" y="67056"/>
                </a:lnTo>
                <a:lnTo>
                  <a:pt x="18287" y="47244"/>
                </a:lnTo>
                <a:lnTo>
                  <a:pt x="13715" y="44196"/>
                </a:lnTo>
                <a:close/>
              </a:path>
              <a:path w="82550" h="295910">
                <a:moveTo>
                  <a:pt x="25908" y="89916"/>
                </a:moveTo>
                <a:lnTo>
                  <a:pt x="24384" y="94488"/>
                </a:lnTo>
                <a:lnTo>
                  <a:pt x="28956" y="112776"/>
                </a:lnTo>
                <a:lnTo>
                  <a:pt x="33528" y="115824"/>
                </a:lnTo>
                <a:lnTo>
                  <a:pt x="35052" y="111252"/>
                </a:lnTo>
                <a:lnTo>
                  <a:pt x="30480" y="92964"/>
                </a:lnTo>
                <a:lnTo>
                  <a:pt x="25908" y="89916"/>
                </a:lnTo>
                <a:close/>
              </a:path>
              <a:path w="82550" h="295910">
                <a:moveTo>
                  <a:pt x="41148" y="135636"/>
                </a:moveTo>
                <a:lnTo>
                  <a:pt x="38100" y="135636"/>
                </a:lnTo>
                <a:lnTo>
                  <a:pt x="35052" y="138684"/>
                </a:lnTo>
                <a:lnTo>
                  <a:pt x="41148" y="158496"/>
                </a:lnTo>
                <a:lnTo>
                  <a:pt x="44196" y="160020"/>
                </a:lnTo>
                <a:lnTo>
                  <a:pt x="47243" y="156972"/>
                </a:lnTo>
                <a:lnTo>
                  <a:pt x="42671" y="137160"/>
                </a:lnTo>
                <a:lnTo>
                  <a:pt x="41148" y="135636"/>
                </a:lnTo>
                <a:close/>
              </a:path>
              <a:path w="82550" h="295910">
                <a:moveTo>
                  <a:pt x="51815" y="179832"/>
                </a:moveTo>
                <a:lnTo>
                  <a:pt x="50292" y="179832"/>
                </a:lnTo>
                <a:lnTo>
                  <a:pt x="47243" y="184404"/>
                </a:lnTo>
                <a:lnTo>
                  <a:pt x="53340" y="202692"/>
                </a:lnTo>
                <a:lnTo>
                  <a:pt x="56387" y="205740"/>
                </a:lnTo>
                <a:lnTo>
                  <a:pt x="59436" y="204216"/>
                </a:lnTo>
                <a:lnTo>
                  <a:pt x="59436" y="201168"/>
                </a:lnTo>
                <a:lnTo>
                  <a:pt x="53340" y="182880"/>
                </a:lnTo>
                <a:lnTo>
                  <a:pt x="51815" y="179832"/>
                </a:lnTo>
                <a:close/>
              </a:path>
              <a:path w="82550" h="295910">
                <a:moveTo>
                  <a:pt x="62484" y="225552"/>
                </a:moveTo>
                <a:lnTo>
                  <a:pt x="59436" y="228600"/>
                </a:lnTo>
                <a:lnTo>
                  <a:pt x="64008" y="248412"/>
                </a:lnTo>
                <a:lnTo>
                  <a:pt x="65531" y="249936"/>
                </a:lnTo>
                <a:lnTo>
                  <a:pt x="68580" y="249936"/>
                </a:lnTo>
                <a:lnTo>
                  <a:pt x="71628" y="246888"/>
                </a:lnTo>
                <a:lnTo>
                  <a:pt x="65531" y="227076"/>
                </a:lnTo>
                <a:lnTo>
                  <a:pt x="62484" y="225552"/>
                </a:lnTo>
                <a:close/>
              </a:path>
              <a:path w="82550" h="295910">
                <a:moveTo>
                  <a:pt x="73152" y="269748"/>
                </a:moveTo>
                <a:lnTo>
                  <a:pt x="71628" y="271272"/>
                </a:lnTo>
                <a:lnTo>
                  <a:pt x="71628" y="274320"/>
                </a:lnTo>
                <a:lnTo>
                  <a:pt x="76200" y="292608"/>
                </a:lnTo>
                <a:lnTo>
                  <a:pt x="80772" y="295656"/>
                </a:lnTo>
                <a:lnTo>
                  <a:pt x="82296" y="291084"/>
                </a:lnTo>
                <a:lnTo>
                  <a:pt x="77724" y="272796"/>
                </a:lnTo>
                <a:lnTo>
                  <a:pt x="73152" y="2697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6652" y="5643371"/>
            <a:ext cx="82550" cy="295910"/>
          </a:xfrm>
          <a:custGeom>
            <a:avLst/>
            <a:gdLst/>
            <a:ahLst/>
            <a:cxnLst/>
            <a:rect l="l" t="t" r="r" b="b"/>
            <a:pathLst>
              <a:path w="82550" h="295910">
                <a:moveTo>
                  <a:pt x="1523" y="0"/>
                </a:moveTo>
                <a:lnTo>
                  <a:pt x="0" y="1523"/>
                </a:lnTo>
                <a:lnTo>
                  <a:pt x="0" y="3047"/>
                </a:lnTo>
                <a:lnTo>
                  <a:pt x="4571" y="22859"/>
                </a:lnTo>
                <a:lnTo>
                  <a:pt x="9143" y="25907"/>
                </a:lnTo>
                <a:lnTo>
                  <a:pt x="10667" y="21335"/>
                </a:lnTo>
                <a:lnTo>
                  <a:pt x="6095" y="1523"/>
                </a:lnTo>
                <a:lnTo>
                  <a:pt x="1523" y="0"/>
                </a:lnTo>
                <a:close/>
              </a:path>
              <a:path w="82550" h="295910">
                <a:moveTo>
                  <a:pt x="13715" y="44195"/>
                </a:moveTo>
                <a:lnTo>
                  <a:pt x="10667" y="48767"/>
                </a:lnTo>
                <a:lnTo>
                  <a:pt x="16763" y="68579"/>
                </a:lnTo>
                <a:lnTo>
                  <a:pt x="19811" y="70103"/>
                </a:lnTo>
                <a:lnTo>
                  <a:pt x="22859" y="65531"/>
                </a:lnTo>
                <a:lnTo>
                  <a:pt x="18287" y="47243"/>
                </a:lnTo>
                <a:lnTo>
                  <a:pt x="13715" y="44195"/>
                </a:lnTo>
                <a:close/>
              </a:path>
              <a:path w="82550" h="295910">
                <a:moveTo>
                  <a:pt x="27431" y="89915"/>
                </a:moveTo>
                <a:lnTo>
                  <a:pt x="25907" y="89915"/>
                </a:lnTo>
                <a:lnTo>
                  <a:pt x="22859" y="92963"/>
                </a:lnTo>
                <a:lnTo>
                  <a:pt x="27431" y="112775"/>
                </a:lnTo>
                <a:lnTo>
                  <a:pt x="32003" y="115823"/>
                </a:lnTo>
                <a:lnTo>
                  <a:pt x="35051" y="114300"/>
                </a:lnTo>
                <a:lnTo>
                  <a:pt x="35051" y="111251"/>
                </a:lnTo>
                <a:lnTo>
                  <a:pt x="28956" y="91439"/>
                </a:lnTo>
                <a:lnTo>
                  <a:pt x="27431" y="89915"/>
                </a:lnTo>
                <a:close/>
              </a:path>
              <a:path w="82550" h="295910">
                <a:moveTo>
                  <a:pt x="36575" y="134111"/>
                </a:moveTo>
                <a:lnTo>
                  <a:pt x="35051" y="138683"/>
                </a:lnTo>
                <a:lnTo>
                  <a:pt x="39623" y="158495"/>
                </a:lnTo>
                <a:lnTo>
                  <a:pt x="41147" y="160019"/>
                </a:lnTo>
                <a:lnTo>
                  <a:pt x="44195" y="160019"/>
                </a:lnTo>
                <a:lnTo>
                  <a:pt x="45719" y="158495"/>
                </a:lnTo>
                <a:lnTo>
                  <a:pt x="45719" y="156971"/>
                </a:lnTo>
                <a:lnTo>
                  <a:pt x="41147" y="137159"/>
                </a:lnTo>
                <a:lnTo>
                  <a:pt x="36575" y="134111"/>
                </a:lnTo>
                <a:close/>
              </a:path>
              <a:path w="82550" h="295910">
                <a:moveTo>
                  <a:pt x="48767" y="179831"/>
                </a:moveTo>
                <a:lnTo>
                  <a:pt x="47243" y="184403"/>
                </a:lnTo>
                <a:lnTo>
                  <a:pt x="51815" y="202691"/>
                </a:lnTo>
                <a:lnTo>
                  <a:pt x="53339" y="205739"/>
                </a:lnTo>
                <a:lnTo>
                  <a:pt x="56387" y="205739"/>
                </a:lnTo>
                <a:lnTo>
                  <a:pt x="57911" y="201167"/>
                </a:lnTo>
                <a:lnTo>
                  <a:pt x="53339" y="181355"/>
                </a:lnTo>
                <a:lnTo>
                  <a:pt x="48767" y="179831"/>
                </a:lnTo>
                <a:close/>
              </a:path>
              <a:path w="82550" h="295910">
                <a:moveTo>
                  <a:pt x="60959" y="224027"/>
                </a:moveTo>
                <a:lnTo>
                  <a:pt x="59435" y="225551"/>
                </a:lnTo>
                <a:lnTo>
                  <a:pt x="59435" y="228600"/>
                </a:lnTo>
                <a:lnTo>
                  <a:pt x="64007" y="248411"/>
                </a:lnTo>
                <a:lnTo>
                  <a:pt x="68579" y="249935"/>
                </a:lnTo>
                <a:lnTo>
                  <a:pt x="70103" y="246887"/>
                </a:lnTo>
                <a:lnTo>
                  <a:pt x="65531" y="227075"/>
                </a:lnTo>
                <a:lnTo>
                  <a:pt x="60959" y="224027"/>
                </a:lnTo>
                <a:close/>
              </a:path>
              <a:path w="82550" h="295910">
                <a:moveTo>
                  <a:pt x="73151" y="269747"/>
                </a:moveTo>
                <a:lnTo>
                  <a:pt x="70103" y="274319"/>
                </a:lnTo>
                <a:lnTo>
                  <a:pt x="76200" y="292607"/>
                </a:lnTo>
                <a:lnTo>
                  <a:pt x="79247" y="295655"/>
                </a:lnTo>
                <a:lnTo>
                  <a:pt x="82295" y="291083"/>
                </a:lnTo>
                <a:lnTo>
                  <a:pt x="77723" y="272795"/>
                </a:lnTo>
                <a:lnTo>
                  <a:pt x="73151" y="2697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88947" y="5957315"/>
            <a:ext cx="139065" cy="508000"/>
          </a:xfrm>
          <a:custGeom>
            <a:avLst/>
            <a:gdLst/>
            <a:ahLst/>
            <a:cxnLst/>
            <a:rect l="l" t="t" r="r" b="b"/>
            <a:pathLst>
              <a:path w="139064" h="508000">
                <a:moveTo>
                  <a:pt x="3048" y="0"/>
                </a:moveTo>
                <a:lnTo>
                  <a:pt x="0" y="4571"/>
                </a:lnTo>
                <a:lnTo>
                  <a:pt x="4571" y="24383"/>
                </a:lnTo>
                <a:lnTo>
                  <a:pt x="9143" y="25907"/>
                </a:lnTo>
                <a:lnTo>
                  <a:pt x="12192" y="22859"/>
                </a:lnTo>
                <a:lnTo>
                  <a:pt x="6096" y="3047"/>
                </a:lnTo>
                <a:lnTo>
                  <a:pt x="3048" y="0"/>
                </a:lnTo>
                <a:close/>
              </a:path>
              <a:path w="139064" h="508000">
                <a:moveTo>
                  <a:pt x="16764" y="45719"/>
                </a:moveTo>
                <a:lnTo>
                  <a:pt x="13715" y="45719"/>
                </a:lnTo>
                <a:lnTo>
                  <a:pt x="12192" y="50291"/>
                </a:lnTo>
                <a:lnTo>
                  <a:pt x="16764" y="68579"/>
                </a:lnTo>
                <a:lnTo>
                  <a:pt x="21336" y="71627"/>
                </a:lnTo>
                <a:lnTo>
                  <a:pt x="22860" y="70103"/>
                </a:lnTo>
                <a:lnTo>
                  <a:pt x="22860" y="67055"/>
                </a:lnTo>
                <a:lnTo>
                  <a:pt x="18288" y="48767"/>
                </a:lnTo>
                <a:lnTo>
                  <a:pt x="16764" y="45719"/>
                </a:lnTo>
                <a:close/>
              </a:path>
              <a:path w="139064" h="508000">
                <a:moveTo>
                  <a:pt x="25908" y="91439"/>
                </a:moveTo>
                <a:lnTo>
                  <a:pt x="24384" y="94487"/>
                </a:lnTo>
                <a:lnTo>
                  <a:pt x="28956" y="114299"/>
                </a:lnTo>
                <a:lnTo>
                  <a:pt x="30480" y="115823"/>
                </a:lnTo>
                <a:lnTo>
                  <a:pt x="33528" y="115823"/>
                </a:lnTo>
                <a:lnTo>
                  <a:pt x="35052" y="112775"/>
                </a:lnTo>
                <a:lnTo>
                  <a:pt x="30480" y="92963"/>
                </a:lnTo>
                <a:lnTo>
                  <a:pt x="25908" y="91439"/>
                </a:lnTo>
                <a:close/>
              </a:path>
              <a:path w="139064" h="508000">
                <a:moveTo>
                  <a:pt x="38100" y="135635"/>
                </a:moveTo>
                <a:lnTo>
                  <a:pt x="35052" y="140207"/>
                </a:lnTo>
                <a:lnTo>
                  <a:pt x="41148" y="158495"/>
                </a:lnTo>
                <a:lnTo>
                  <a:pt x="44196" y="161543"/>
                </a:lnTo>
                <a:lnTo>
                  <a:pt x="47243" y="156971"/>
                </a:lnTo>
                <a:lnTo>
                  <a:pt x="42671" y="138683"/>
                </a:lnTo>
                <a:lnTo>
                  <a:pt x="38100" y="135635"/>
                </a:lnTo>
                <a:close/>
              </a:path>
              <a:path w="139064" h="508000">
                <a:moveTo>
                  <a:pt x="50292" y="181355"/>
                </a:moveTo>
                <a:lnTo>
                  <a:pt x="47243" y="182879"/>
                </a:lnTo>
                <a:lnTo>
                  <a:pt x="47243" y="184403"/>
                </a:lnTo>
                <a:lnTo>
                  <a:pt x="53340" y="204215"/>
                </a:lnTo>
                <a:lnTo>
                  <a:pt x="56388" y="207263"/>
                </a:lnTo>
                <a:lnTo>
                  <a:pt x="59436" y="202691"/>
                </a:lnTo>
                <a:lnTo>
                  <a:pt x="54864" y="182879"/>
                </a:lnTo>
                <a:lnTo>
                  <a:pt x="50292" y="181355"/>
                </a:lnTo>
                <a:close/>
              </a:path>
              <a:path w="139064" h="508000">
                <a:moveTo>
                  <a:pt x="62484" y="225551"/>
                </a:moveTo>
                <a:lnTo>
                  <a:pt x="59436" y="230123"/>
                </a:lnTo>
                <a:lnTo>
                  <a:pt x="64008" y="249935"/>
                </a:lnTo>
                <a:lnTo>
                  <a:pt x="68580" y="251459"/>
                </a:lnTo>
                <a:lnTo>
                  <a:pt x="71628" y="246887"/>
                </a:lnTo>
                <a:lnTo>
                  <a:pt x="65532" y="228599"/>
                </a:lnTo>
                <a:lnTo>
                  <a:pt x="62484" y="225551"/>
                </a:lnTo>
                <a:close/>
              </a:path>
              <a:path w="139064" h="508000">
                <a:moveTo>
                  <a:pt x="76200" y="271271"/>
                </a:moveTo>
                <a:lnTo>
                  <a:pt x="73152" y="271271"/>
                </a:lnTo>
                <a:lnTo>
                  <a:pt x="71628" y="274319"/>
                </a:lnTo>
                <a:lnTo>
                  <a:pt x="76200" y="294131"/>
                </a:lnTo>
                <a:lnTo>
                  <a:pt x="80772" y="297179"/>
                </a:lnTo>
                <a:lnTo>
                  <a:pt x="82296" y="292607"/>
                </a:lnTo>
                <a:lnTo>
                  <a:pt x="77724" y="272795"/>
                </a:lnTo>
                <a:lnTo>
                  <a:pt x="76200" y="271271"/>
                </a:lnTo>
                <a:close/>
              </a:path>
              <a:path w="139064" h="508000">
                <a:moveTo>
                  <a:pt x="85343" y="315467"/>
                </a:moveTo>
                <a:lnTo>
                  <a:pt x="83820" y="320039"/>
                </a:lnTo>
                <a:lnTo>
                  <a:pt x="88392" y="339851"/>
                </a:lnTo>
                <a:lnTo>
                  <a:pt x="92964" y="341375"/>
                </a:lnTo>
                <a:lnTo>
                  <a:pt x="94488" y="339851"/>
                </a:lnTo>
                <a:lnTo>
                  <a:pt x="94488" y="338327"/>
                </a:lnTo>
                <a:lnTo>
                  <a:pt x="89915" y="318515"/>
                </a:lnTo>
                <a:lnTo>
                  <a:pt x="85343" y="315467"/>
                </a:lnTo>
                <a:close/>
              </a:path>
              <a:path w="139064" h="508000">
                <a:moveTo>
                  <a:pt x="97536" y="361187"/>
                </a:moveTo>
                <a:lnTo>
                  <a:pt x="94488" y="365759"/>
                </a:lnTo>
                <a:lnTo>
                  <a:pt x="100584" y="384047"/>
                </a:lnTo>
                <a:lnTo>
                  <a:pt x="102108" y="387095"/>
                </a:lnTo>
                <a:lnTo>
                  <a:pt x="103632" y="387095"/>
                </a:lnTo>
                <a:lnTo>
                  <a:pt x="106680" y="382523"/>
                </a:lnTo>
                <a:lnTo>
                  <a:pt x="102108" y="362711"/>
                </a:lnTo>
                <a:lnTo>
                  <a:pt x="97536" y="361187"/>
                </a:lnTo>
                <a:close/>
              </a:path>
              <a:path w="139064" h="508000">
                <a:moveTo>
                  <a:pt x="109728" y="405383"/>
                </a:moveTo>
                <a:lnTo>
                  <a:pt x="106680" y="406907"/>
                </a:lnTo>
                <a:lnTo>
                  <a:pt x="106680" y="409955"/>
                </a:lnTo>
                <a:lnTo>
                  <a:pt x="112776" y="429767"/>
                </a:lnTo>
                <a:lnTo>
                  <a:pt x="115824" y="431291"/>
                </a:lnTo>
                <a:lnTo>
                  <a:pt x="118872" y="428243"/>
                </a:lnTo>
                <a:lnTo>
                  <a:pt x="112776" y="408431"/>
                </a:lnTo>
                <a:lnTo>
                  <a:pt x="109728" y="405383"/>
                </a:lnTo>
                <a:close/>
              </a:path>
              <a:path w="139064" h="508000">
                <a:moveTo>
                  <a:pt x="121920" y="451103"/>
                </a:moveTo>
                <a:lnTo>
                  <a:pt x="118872" y="452627"/>
                </a:lnTo>
                <a:lnTo>
                  <a:pt x="118872" y="455675"/>
                </a:lnTo>
                <a:lnTo>
                  <a:pt x="123443" y="473963"/>
                </a:lnTo>
                <a:lnTo>
                  <a:pt x="128015" y="477011"/>
                </a:lnTo>
                <a:lnTo>
                  <a:pt x="131064" y="472439"/>
                </a:lnTo>
                <a:lnTo>
                  <a:pt x="124968" y="452627"/>
                </a:lnTo>
                <a:lnTo>
                  <a:pt x="121920" y="451103"/>
                </a:lnTo>
                <a:close/>
              </a:path>
              <a:path w="139064" h="508000">
                <a:moveTo>
                  <a:pt x="132588" y="495299"/>
                </a:moveTo>
                <a:lnTo>
                  <a:pt x="131064" y="499871"/>
                </a:lnTo>
                <a:lnTo>
                  <a:pt x="132588" y="504443"/>
                </a:lnTo>
                <a:lnTo>
                  <a:pt x="135636" y="507491"/>
                </a:lnTo>
                <a:lnTo>
                  <a:pt x="138684" y="502919"/>
                </a:lnTo>
                <a:lnTo>
                  <a:pt x="137159" y="498347"/>
                </a:lnTo>
                <a:lnTo>
                  <a:pt x="132588" y="495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700783" y="3223260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8" y="21336"/>
                </a:lnTo>
                <a:lnTo>
                  <a:pt x="15240" y="21336"/>
                </a:lnTo>
                <a:lnTo>
                  <a:pt x="16764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2" y="38100"/>
                </a:moveTo>
                <a:lnTo>
                  <a:pt x="25908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9624"/>
                </a:lnTo>
                <a:lnTo>
                  <a:pt x="27432" y="38100"/>
                </a:lnTo>
                <a:close/>
              </a:path>
              <a:path w="178435" h="250189">
                <a:moveTo>
                  <a:pt x="59436" y="76200"/>
                </a:moveTo>
                <a:lnTo>
                  <a:pt x="54864" y="76200"/>
                </a:lnTo>
                <a:lnTo>
                  <a:pt x="53340" y="80772"/>
                </a:lnTo>
                <a:lnTo>
                  <a:pt x="65532" y="97536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50189">
                <a:moveTo>
                  <a:pt x="85343" y="114300"/>
                </a:moveTo>
                <a:lnTo>
                  <a:pt x="80772" y="114300"/>
                </a:lnTo>
                <a:lnTo>
                  <a:pt x="80772" y="118872"/>
                </a:lnTo>
                <a:lnTo>
                  <a:pt x="91440" y="135636"/>
                </a:lnTo>
                <a:lnTo>
                  <a:pt x="96012" y="135636"/>
                </a:lnTo>
                <a:lnTo>
                  <a:pt x="97536" y="131063"/>
                </a:lnTo>
                <a:lnTo>
                  <a:pt x="85343" y="114300"/>
                </a:lnTo>
                <a:close/>
              </a:path>
              <a:path w="178435" h="250189">
                <a:moveTo>
                  <a:pt x="112776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6" y="152400"/>
                </a:lnTo>
                <a:close/>
              </a:path>
              <a:path w="178435" h="250189">
                <a:moveTo>
                  <a:pt x="140208" y="190500"/>
                </a:moveTo>
                <a:lnTo>
                  <a:pt x="135636" y="190500"/>
                </a:lnTo>
                <a:lnTo>
                  <a:pt x="134112" y="195072"/>
                </a:lnTo>
                <a:lnTo>
                  <a:pt x="146304" y="210312"/>
                </a:lnTo>
                <a:lnTo>
                  <a:pt x="150876" y="211836"/>
                </a:lnTo>
                <a:lnTo>
                  <a:pt x="150876" y="207263"/>
                </a:lnTo>
                <a:lnTo>
                  <a:pt x="140208" y="190500"/>
                </a:lnTo>
                <a:close/>
              </a:path>
              <a:path w="178435" h="250189">
                <a:moveTo>
                  <a:pt x="163068" y="227075"/>
                </a:moveTo>
                <a:lnTo>
                  <a:pt x="161544" y="233172"/>
                </a:lnTo>
                <a:lnTo>
                  <a:pt x="173736" y="248412"/>
                </a:lnTo>
                <a:lnTo>
                  <a:pt x="178308" y="249936"/>
                </a:lnTo>
                <a:lnTo>
                  <a:pt x="178308" y="245363"/>
                </a:lnTo>
                <a:lnTo>
                  <a:pt x="167640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889760" y="3488435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7" y="21336"/>
                </a:lnTo>
                <a:lnTo>
                  <a:pt x="15239" y="22860"/>
                </a:lnTo>
                <a:lnTo>
                  <a:pt x="16763" y="18287"/>
                </a:lnTo>
                <a:lnTo>
                  <a:pt x="4571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1" y="38100"/>
                </a:moveTo>
                <a:lnTo>
                  <a:pt x="25907" y="42672"/>
                </a:lnTo>
                <a:lnTo>
                  <a:pt x="38100" y="59436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3" y="39624"/>
                </a:lnTo>
                <a:lnTo>
                  <a:pt x="27431" y="38100"/>
                </a:lnTo>
                <a:close/>
              </a:path>
              <a:path w="178435" h="250189">
                <a:moveTo>
                  <a:pt x="54863" y="76200"/>
                </a:moveTo>
                <a:lnTo>
                  <a:pt x="53339" y="80772"/>
                </a:lnTo>
                <a:lnTo>
                  <a:pt x="65531" y="97536"/>
                </a:lnTo>
                <a:lnTo>
                  <a:pt x="70103" y="97536"/>
                </a:lnTo>
                <a:lnTo>
                  <a:pt x="70103" y="92963"/>
                </a:lnTo>
                <a:lnTo>
                  <a:pt x="59435" y="77724"/>
                </a:lnTo>
                <a:lnTo>
                  <a:pt x="54863" y="76200"/>
                </a:lnTo>
                <a:close/>
              </a:path>
              <a:path w="178435" h="250189">
                <a:moveTo>
                  <a:pt x="80771" y="114300"/>
                </a:moveTo>
                <a:lnTo>
                  <a:pt x="80771" y="118872"/>
                </a:lnTo>
                <a:lnTo>
                  <a:pt x="91439" y="135636"/>
                </a:lnTo>
                <a:lnTo>
                  <a:pt x="97535" y="135636"/>
                </a:lnTo>
                <a:lnTo>
                  <a:pt x="97535" y="131063"/>
                </a:lnTo>
                <a:lnTo>
                  <a:pt x="85343" y="115824"/>
                </a:lnTo>
                <a:lnTo>
                  <a:pt x="80771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3" y="152400"/>
                </a:lnTo>
                <a:lnTo>
                  <a:pt x="108203" y="156972"/>
                </a:lnTo>
                <a:lnTo>
                  <a:pt x="118871" y="173736"/>
                </a:lnTo>
                <a:lnTo>
                  <a:pt x="123443" y="173736"/>
                </a:lnTo>
                <a:lnTo>
                  <a:pt x="124967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7" y="190500"/>
                </a:moveTo>
                <a:lnTo>
                  <a:pt x="135635" y="190500"/>
                </a:lnTo>
                <a:lnTo>
                  <a:pt x="134112" y="195072"/>
                </a:lnTo>
                <a:lnTo>
                  <a:pt x="146303" y="211836"/>
                </a:lnTo>
                <a:lnTo>
                  <a:pt x="150875" y="211836"/>
                </a:lnTo>
                <a:lnTo>
                  <a:pt x="150875" y="207263"/>
                </a:lnTo>
                <a:lnTo>
                  <a:pt x="140207" y="190500"/>
                </a:lnTo>
                <a:close/>
              </a:path>
              <a:path w="178435" h="250189">
                <a:moveTo>
                  <a:pt x="167639" y="228600"/>
                </a:moveTo>
                <a:lnTo>
                  <a:pt x="163067" y="228600"/>
                </a:lnTo>
                <a:lnTo>
                  <a:pt x="161544" y="233172"/>
                </a:lnTo>
                <a:lnTo>
                  <a:pt x="173735" y="248412"/>
                </a:lnTo>
                <a:lnTo>
                  <a:pt x="178307" y="249936"/>
                </a:lnTo>
                <a:lnTo>
                  <a:pt x="178307" y="245363"/>
                </a:lnTo>
                <a:lnTo>
                  <a:pt x="167639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078735" y="3755135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4571" y="0"/>
                </a:moveTo>
                <a:lnTo>
                  <a:pt x="0" y="0"/>
                </a:lnTo>
                <a:lnTo>
                  <a:pt x="0" y="4572"/>
                </a:lnTo>
                <a:lnTo>
                  <a:pt x="10668" y="19812"/>
                </a:lnTo>
                <a:lnTo>
                  <a:pt x="15239" y="21336"/>
                </a:lnTo>
                <a:lnTo>
                  <a:pt x="16763" y="16763"/>
                </a:lnTo>
                <a:lnTo>
                  <a:pt x="4571" y="0"/>
                </a:lnTo>
                <a:close/>
              </a:path>
              <a:path w="178435" h="248920">
                <a:moveTo>
                  <a:pt x="27431" y="36575"/>
                </a:moveTo>
                <a:lnTo>
                  <a:pt x="25907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3" y="38100"/>
                </a:lnTo>
                <a:lnTo>
                  <a:pt x="27431" y="36575"/>
                </a:lnTo>
                <a:close/>
              </a:path>
              <a:path w="178435" h="248920">
                <a:moveTo>
                  <a:pt x="54863" y="74675"/>
                </a:moveTo>
                <a:lnTo>
                  <a:pt x="53339" y="79248"/>
                </a:lnTo>
                <a:lnTo>
                  <a:pt x="65531" y="96012"/>
                </a:lnTo>
                <a:lnTo>
                  <a:pt x="70103" y="97536"/>
                </a:lnTo>
                <a:lnTo>
                  <a:pt x="70103" y="92963"/>
                </a:lnTo>
                <a:lnTo>
                  <a:pt x="59436" y="76200"/>
                </a:lnTo>
                <a:lnTo>
                  <a:pt x="54863" y="74675"/>
                </a:lnTo>
                <a:close/>
              </a:path>
              <a:path w="178435" h="248920">
                <a:moveTo>
                  <a:pt x="80771" y="112775"/>
                </a:moveTo>
                <a:lnTo>
                  <a:pt x="80771" y="117348"/>
                </a:lnTo>
                <a:lnTo>
                  <a:pt x="92963" y="134112"/>
                </a:lnTo>
                <a:lnTo>
                  <a:pt x="97536" y="134112"/>
                </a:lnTo>
                <a:lnTo>
                  <a:pt x="97536" y="129539"/>
                </a:lnTo>
                <a:lnTo>
                  <a:pt x="85343" y="114300"/>
                </a:lnTo>
                <a:lnTo>
                  <a:pt x="80771" y="112775"/>
                </a:lnTo>
                <a:close/>
              </a:path>
              <a:path w="178435" h="248920">
                <a:moveTo>
                  <a:pt x="108203" y="150875"/>
                </a:moveTo>
                <a:lnTo>
                  <a:pt x="108203" y="155448"/>
                </a:lnTo>
                <a:lnTo>
                  <a:pt x="118871" y="172212"/>
                </a:lnTo>
                <a:lnTo>
                  <a:pt x="123443" y="172212"/>
                </a:lnTo>
                <a:lnTo>
                  <a:pt x="124968" y="167639"/>
                </a:lnTo>
                <a:lnTo>
                  <a:pt x="112775" y="152400"/>
                </a:lnTo>
                <a:lnTo>
                  <a:pt x="108203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4112" y="193548"/>
                </a:lnTo>
                <a:lnTo>
                  <a:pt x="146303" y="210312"/>
                </a:lnTo>
                <a:lnTo>
                  <a:pt x="150875" y="210312"/>
                </a:lnTo>
                <a:lnTo>
                  <a:pt x="152400" y="205739"/>
                </a:lnTo>
                <a:lnTo>
                  <a:pt x="140207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7639" y="227075"/>
                </a:moveTo>
                <a:lnTo>
                  <a:pt x="163068" y="227075"/>
                </a:lnTo>
                <a:lnTo>
                  <a:pt x="161544" y="231648"/>
                </a:lnTo>
                <a:lnTo>
                  <a:pt x="173736" y="248412"/>
                </a:lnTo>
                <a:lnTo>
                  <a:pt x="178307" y="248412"/>
                </a:lnTo>
                <a:lnTo>
                  <a:pt x="178307" y="243839"/>
                </a:lnTo>
                <a:lnTo>
                  <a:pt x="167639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67711" y="4020311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4571" y="0"/>
                </a:moveTo>
                <a:lnTo>
                  <a:pt x="0" y="0"/>
                </a:lnTo>
                <a:lnTo>
                  <a:pt x="0" y="4572"/>
                </a:lnTo>
                <a:lnTo>
                  <a:pt x="10668" y="21336"/>
                </a:lnTo>
                <a:lnTo>
                  <a:pt x="15239" y="21336"/>
                </a:lnTo>
                <a:lnTo>
                  <a:pt x="16763" y="16763"/>
                </a:lnTo>
                <a:lnTo>
                  <a:pt x="4571" y="0"/>
                </a:lnTo>
                <a:close/>
              </a:path>
              <a:path w="178435" h="248920">
                <a:moveTo>
                  <a:pt x="32004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3"/>
                </a:lnTo>
                <a:lnTo>
                  <a:pt x="32004" y="38100"/>
                </a:lnTo>
                <a:close/>
              </a:path>
              <a:path w="178435" h="248920">
                <a:moveTo>
                  <a:pt x="59436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6012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48920">
                <a:moveTo>
                  <a:pt x="86868" y="114300"/>
                </a:moveTo>
                <a:lnTo>
                  <a:pt x="82295" y="114300"/>
                </a:lnTo>
                <a:lnTo>
                  <a:pt x="80771" y="118872"/>
                </a:lnTo>
                <a:lnTo>
                  <a:pt x="92963" y="134112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4300"/>
                </a:lnTo>
                <a:close/>
              </a:path>
              <a:path w="178435" h="248920">
                <a:moveTo>
                  <a:pt x="108204" y="150875"/>
                </a:moveTo>
                <a:lnTo>
                  <a:pt x="108204" y="155448"/>
                </a:lnTo>
                <a:lnTo>
                  <a:pt x="118871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lnTo>
                  <a:pt x="108204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4112" y="193548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5739"/>
                </a:lnTo>
                <a:lnTo>
                  <a:pt x="140207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3068" y="227075"/>
                </a:moveTo>
                <a:lnTo>
                  <a:pt x="161544" y="231648"/>
                </a:lnTo>
                <a:lnTo>
                  <a:pt x="173736" y="248412"/>
                </a:lnTo>
                <a:lnTo>
                  <a:pt x="178307" y="248412"/>
                </a:lnTo>
                <a:lnTo>
                  <a:pt x="178307" y="243839"/>
                </a:lnTo>
                <a:lnTo>
                  <a:pt x="167639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56688" y="4285488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0668" y="21336"/>
                </a:lnTo>
                <a:lnTo>
                  <a:pt x="16763" y="21336"/>
                </a:lnTo>
                <a:lnTo>
                  <a:pt x="16763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32004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5" y="54863"/>
                </a:lnTo>
                <a:lnTo>
                  <a:pt x="32004" y="38100"/>
                </a:lnTo>
                <a:close/>
              </a:path>
              <a:path w="178435" h="250189">
                <a:moveTo>
                  <a:pt x="59436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7536"/>
                </a:lnTo>
                <a:lnTo>
                  <a:pt x="70104" y="97536"/>
                </a:lnTo>
                <a:lnTo>
                  <a:pt x="70104" y="92963"/>
                </a:lnTo>
                <a:lnTo>
                  <a:pt x="59436" y="76200"/>
                </a:lnTo>
                <a:close/>
              </a:path>
              <a:path w="178435" h="250189">
                <a:moveTo>
                  <a:pt x="86868" y="114300"/>
                </a:moveTo>
                <a:lnTo>
                  <a:pt x="82295" y="114300"/>
                </a:lnTo>
                <a:lnTo>
                  <a:pt x="80772" y="118872"/>
                </a:lnTo>
                <a:lnTo>
                  <a:pt x="92963" y="134112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2212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7" y="190500"/>
                </a:moveTo>
                <a:lnTo>
                  <a:pt x="135636" y="190500"/>
                </a:lnTo>
                <a:lnTo>
                  <a:pt x="134112" y="195072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7263"/>
                </a:lnTo>
                <a:lnTo>
                  <a:pt x="140207" y="190500"/>
                </a:lnTo>
                <a:close/>
              </a:path>
              <a:path w="178435" h="250189">
                <a:moveTo>
                  <a:pt x="163068" y="227075"/>
                </a:moveTo>
                <a:lnTo>
                  <a:pt x="161544" y="231648"/>
                </a:lnTo>
                <a:lnTo>
                  <a:pt x="173736" y="248412"/>
                </a:lnTo>
                <a:lnTo>
                  <a:pt x="178307" y="249936"/>
                </a:lnTo>
                <a:lnTo>
                  <a:pt x="178307" y="245363"/>
                </a:lnTo>
                <a:lnTo>
                  <a:pt x="167639" y="228600"/>
                </a:lnTo>
                <a:lnTo>
                  <a:pt x="163068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45664" y="4550664"/>
            <a:ext cx="178435" cy="250190"/>
          </a:xfrm>
          <a:custGeom>
            <a:avLst/>
            <a:gdLst/>
            <a:ahLst/>
            <a:cxnLst/>
            <a:rect l="l" t="t" r="r" b="b"/>
            <a:pathLst>
              <a:path w="178435" h="250189">
                <a:moveTo>
                  <a:pt x="0" y="0"/>
                </a:moveTo>
                <a:lnTo>
                  <a:pt x="0" y="4572"/>
                </a:lnTo>
                <a:lnTo>
                  <a:pt x="12192" y="21336"/>
                </a:lnTo>
                <a:lnTo>
                  <a:pt x="16763" y="22860"/>
                </a:lnTo>
                <a:lnTo>
                  <a:pt x="16763" y="16763"/>
                </a:lnTo>
                <a:lnTo>
                  <a:pt x="4572" y="1524"/>
                </a:lnTo>
                <a:lnTo>
                  <a:pt x="0" y="0"/>
                </a:lnTo>
                <a:close/>
              </a:path>
              <a:path w="178435" h="250189">
                <a:moveTo>
                  <a:pt x="27431" y="38100"/>
                </a:moveTo>
                <a:lnTo>
                  <a:pt x="27431" y="42672"/>
                </a:lnTo>
                <a:lnTo>
                  <a:pt x="38100" y="59436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9624"/>
                </a:lnTo>
                <a:lnTo>
                  <a:pt x="27431" y="38100"/>
                </a:lnTo>
                <a:close/>
              </a:path>
              <a:path w="178435" h="250189">
                <a:moveTo>
                  <a:pt x="54863" y="76200"/>
                </a:moveTo>
                <a:lnTo>
                  <a:pt x="53340" y="80772"/>
                </a:lnTo>
                <a:lnTo>
                  <a:pt x="65531" y="97536"/>
                </a:lnTo>
                <a:lnTo>
                  <a:pt x="70104" y="97536"/>
                </a:lnTo>
                <a:lnTo>
                  <a:pt x="71628" y="92963"/>
                </a:lnTo>
                <a:lnTo>
                  <a:pt x="59436" y="77724"/>
                </a:lnTo>
                <a:lnTo>
                  <a:pt x="54863" y="76200"/>
                </a:lnTo>
                <a:close/>
              </a:path>
              <a:path w="178435" h="250189">
                <a:moveTo>
                  <a:pt x="82296" y="114300"/>
                </a:moveTo>
                <a:lnTo>
                  <a:pt x="80772" y="118872"/>
                </a:lnTo>
                <a:lnTo>
                  <a:pt x="92963" y="135636"/>
                </a:lnTo>
                <a:lnTo>
                  <a:pt x="97536" y="135636"/>
                </a:lnTo>
                <a:lnTo>
                  <a:pt x="97536" y="131063"/>
                </a:lnTo>
                <a:lnTo>
                  <a:pt x="86868" y="115824"/>
                </a:lnTo>
                <a:lnTo>
                  <a:pt x="82296" y="114300"/>
                </a:lnTo>
                <a:close/>
              </a:path>
              <a:path w="178435" h="250189">
                <a:moveTo>
                  <a:pt x="112775" y="152400"/>
                </a:moveTo>
                <a:lnTo>
                  <a:pt x="108204" y="152400"/>
                </a:lnTo>
                <a:lnTo>
                  <a:pt x="108204" y="156972"/>
                </a:lnTo>
                <a:lnTo>
                  <a:pt x="118872" y="173736"/>
                </a:lnTo>
                <a:lnTo>
                  <a:pt x="123443" y="173736"/>
                </a:lnTo>
                <a:lnTo>
                  <a:pt x="124968" y="169163"/>
                </a:lnTo>
                <a:lnTo>
                  <a:pt x="112775" y="152400"/>
                </a:lnTo>
                <a:close/>
              </a:path>
              <a:path w="178435" h="250189">
                <a:moveTo>
                  <a:pt x="140208" y="190500"/>
                </a:moveTo>
                <a:lnTo>
                  <a:pt x="135636" y="190500"/>
                </a:lnTo>
                <a:lnTo>
                  <a:pt x="135636" y="195072"/>
                </a:lnTo>
                <a:lnTo>
                  <a:pt x="146304" y="210312"/>
                </a:lnTo>
                <a:lnTo>
                  <a:pt x="150875" y="211836"/>
                </a:lnTo>
                <a:lnTo>
                  <a:pt x="152400" y="207263"/>
                </a:lnTo>
                <a:lnTo>
                  <a:pt x="140208" y="190500"/>
                </a:lnTo>
                <a:close/>
              </a:path>
              <a:path w="178435" h="250189">
                <a:moveTo>
                  <a:pt x="167640" y="228600"/>
                </a:moveTo>
                <a:lnTo>
                  <a:pt x="163068" y="228600"/>
                </a:lnTo>
                <a:lnTo>
                  <a:pt x="161544" y="233172"/>
                </a:lnTo>
                <a:lnTo>
                  <a:pt x="173736" y="248412"/>
                </a:lnTo>
                <a:lnTo>
                  <a:pt x="178308" y="249936"/>
                </a:lnTo>
                <a:lnTo>
                  <a:pt x="178308" y="245363"/>
                </a:lnTo>
                <a:lnTo>
                  <a:pt x="167640" y="228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34639" y="4817364"/>
            <a:ext cx="178435" cy="248920"/>
          </a:xfrm>
          <a:custGeom>
            <a:avLst/>
            <a:gdLst/>
            <a:ahLst/>
            <a:cxnLst/>
            <a:rect l="l" t="t" r="r" b="b"/>
            <a:pathLst>
              <a:path w="178435" h="248920">
                <a:moveTo>
                  <a:pt x="6096" y="0"/>
                </a:moveTo>
                <a:lnTo>
                  <a:pt x="0" y="0"/>
                </a:lnTo>
                <a:lnTo>
                  <a:pt x="0" y="4572"/>
                </a:lnTo>
                <a:lnTo>
                  <a:pt x="12192" y="19812"/>
                </a:lnTo>
                <a:lnTo>
                  <a:pt x="16764" y="21336"/>
                </a:lnTo>
                <a:lnTo>
                  <a:pt x="16764" y="16763"/>
                </a:lnTo>
                <a:lnTo>
                  <a:pt x="6096" y="0"/>
                </a:lnTo>
                <a:close/>
              </a:path>
              <a:path w="178435" h="248920">
                <a:moveTo>
                  <a:pt x="27432" y="36575"/>
                </a:moveTo>
                <a:lnTo>
                  <a:pt x="27432" y="41148"/>
                </a:lnTo>
                <a:lnTo>
                  <a:pt x="38100" y="57912"/>
                </a:lnTo>
                <a:lnTo>
                  <a:pt x="42672" y="59436"/>
                </a:lnTo>
                <a:lnTo>
                  <a:pt x="44196" y="54863"/>
                </a:lnTo>
                <a:lnTo>
                  <a:pt x="32004" y="38100"/>
                </a:lnTo>
                <a:lnTo>
                  <a:pt x="27432" y="36575"/>
                </a:lnTo>
                <a:close/>
              </a:path>
              <a:path w="178435" h="248920">
                <a:moveTo>
                  <a:pt x="54864" y="74675"/>
                </a:moveTo>
                <a:lnTo>
                  <a:pt x="53340" y="79248"/>
                </a:lnTo>
                <a:lnTo>
                  <a:pt x="65532" y="96012"/>
                </a:lnTo>
                <a:lnTo>
                  <a:pt x="70104" y="97536"/>
                </a:lnTo>
                <a:lnTo>
                  <a:pt x="71628" y="92963"/>
                </a:lnTo>
                <a:lnTo>
                  <a:pt x="59436" y="76200"/>
                </a:lnTo>
                <a:lnTo>
                  <a:pt x="54864" y="74675"/>
                </a:lnTo>
                <a:close/>
              </a:path>
              <a:path w="178435" h="248920">
                <a:moveTo>
                  <a:pt x="82296" y="112775"/>
                </a:moveTo>
                <a:lnTo>
                  <a:pt x="80772" y="117348"/>
                </a:lnTo>
                <a:lnTo>
                  <a:pt x="92964" y="134112"/>
                </a:lnTo>
                <a:lnTo>
                  <a:pt x="97536" y="134112"/>
                </a:lnTo>
                <a:lnTo>
                  <a:pt x="97536" y="129540"/>
                </a:lnTo>
                <a:lnTo>
                  <a:pt x="86868" y="114300"/>
                </a:lnTo>
                <a:lnTo>
                  <a:pt x="82296" y="112775"/>
                </a:lnTo>
                <a:close/>
              </a:path>
              <a:path w="178435" h="248920">
                <a:moveTo>
                  <a:pt x="108204" y="150875"/>
                </a:moveTo>
                <a:lnTo>
                  <a:pt x="108204" y="155448"/>
                </a:lnTo>
                <a:lnTo>
                  <a:pt x="118872" y="172212"/>
                </a:lnTo>
                <a:lnTo>
                  <a:pt x="124968" y="172212"/>
                </a:lnTo>
                <a:lnTo>
                  <a:pt x="124968" y="167640"/>
                </a:lnTo>
                <a:lnTo>
                  <a:pt x="112776" y="152400"/>
                </a:lnTo>
                <a:lnTo>
                  <a:pt x="108204" y="150875"/>
                </a:lnTo>
                <a:close/>
              </a:path>
              <a:path w="178435" h="248920">
                <a:moveTo>
                  <a:pt x="135636" y="188975"/>
                </a:moveTo>
                <a:lnTo>
                  <a:pt x="135636" y="193548"/>
                </a:lnTo>
                <a:lnTo>
                  <a:pt x="146304" y="210312"/>
                </a:lnTo>
                <a:lnTo>
                  <a:pt x="150876" y="210312"/>
                </a:lnTo>
                <a:lnTo>
                  <a:pt x="152400" y="205740"/>
                </a:lnTo>
                <a:lnTo>
                  <a:pt x="140208" y="190500"/>
                </a:lnTo>
                <a:lnTo>
                  <a:pt x="135636" y="188975"/>
                </a:lnTo>
                <a:close/>
              </a:path>
              <a:path w="178435" h="248920">
                <a:moveTo>
                  <a:pt x="167640" y="227075"/>
                </a:moveTo>
                <a:lnTo>
                  <a:pt x="163068" y="227075"/>
                </a:lnTo>
                <a:lnTo>
                  <a:pt x="161544" y="231648"/>
                </a:lnTo>
                <a:lnTo>
                  <a:pt x="173736" y="248412"/>
                </a:lnTo>
                <a:lnTo>
                  <a:pt x="178308" y="248412"/>
                </a:lnTo>
                <a:lnTo>
                  <a:pt x="178308" y="243840"/>
                </a:lnTo>
                <a:lnTo>
                  <a:pt x="167640" y="2270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23616" y="5082540"/>
            <a:ext cx="180340" cy="248920"/>
          </a:xfrm>
          <a:custGeom>
            <a:avLst/>
            <a:gdLst/>
            <a:ahLst/>
            <a:cxnLst/>
            <a:rect l="l" t="t" r="r" b="b"/>
            <a:pathLst>
              <a:path w="180339" h="248920">
                <a:moveTo>
                  <a:pt x="6095" y="0"/>
                </a:moveTo>
                <a:lnTo>
                  <a:pt x="1523" y="0"/>
                </a:lnTo>
                <a:lnTo>
                  <a:pt x="0" y="4572"/>
                </a:lnTo>
                <a:lnTo>
                  <a:pt x="12191" y="21336"/>
                </a:lnTo>
                <a:lnTo>
                  <a:pt x="16763" y="21336"/>
                </a:lnTo>
                <a:lnTo>
                  <a:pt x="16763" y="16764"/>
                </a:lnTo>
                <a:lnTo>
                  <a:pt x="6095" y="0"/>
                </a:lnTo>
                <a:close/>
              </a:path>
              <a:path w="180339" h="248920">
                <a:moveTo>
                  <a:pt x="32003" y="38100"/>
                </a:moveTo>
                <a:lnTo>
                  <a:pt x="27431" y="38100"/>
                </a:lnTo>
                <a:lnTo>
                  <a:pt x="27431" y="42672"/>
                </a:lnTo>
                <a:lnTo>
                  <a:pt x="38100" y="57912"/>
                </a:lnTo>
                <a:lnTo>
                  <a:pt x="42671" y="59436"/>
                </a:lnTo>
                <a:lnTo>
                  <a:pt x="44195" y="54864"/>
                </a:lnTo>
                <a:lnTo>
                  <a:pt x="32003" y="38100"/>
                </a:lnTo>
                <a:close/>
              </a:path>
              <a:path w="180339" h="248920">
                <a:moveTo>
                  <a:pt x="59435" y="76200"/>
                </a:moveTo>
                <a:lnTo>
                  <a:pt x="54863" y="76200"/>
                </a:lnTo>
                <a:lnTo>
                  <a:pt x="53339" y="80772"/>
                </a:lnTo>
                <a:lnTo>
                  <a:pt x="65531" y="96012"/>
                </a:lnTo>
                <a:lnTo>
                  <a:pt x="70103" y="97536"/>
                </a:lnTo>
                <a:lnTo>
                  <a:pt x="71627" y="92964"/>
                </a:lnTo>
                <a:lnTo>
                  <a:pt x="59435" y="76200"/>
                </a:lnTo>
                <a:close/>
              </a:path>
              <a:path w="180339" h="248920">
                <a:moveTo>
                  <a:pt x="82295" y="112776"/>
                </a:moveTo>
                <a:lnTo>
                  <a:pt x="80771" y="118872"/>
                </a:lnTo>
                <a:lnTo>
                  <a:pt x="92963" y="134112"/>
                </a:lnTo>
                <a:lnTo>
                  <a:pt x="97535" y="135636"/>
                </a:lnTo>
                <a:lnTo>
                  <a:pt x="97535" y="131064"/>
                </a:lnTo>
                <a:lnTo>
                  <a:pt x="86867" y="114300"/>
                </a:lnTo>
                <a:lnTo>
                  <a:pt x="82295" y="112776"/>
                </a:lnTo>
                <a:close/>
              </a:path>
              <a:path w="180339" h="248920">
                <a:moveTo>
                  <a:pt x="108203" y="150876"/>
                </a:moveTo>
                <a:lnTo>
                  <a:pt x="108203" y="155448"/>
                </a:lnTo>
                <a:lnTo>
                  <a:pt x="120395" y="172212"/>
                </a:lnTo>
                <a:lnTo>
                  <a:pt x="124967" y="173736"/>
                </a:lnTo>
                <a:lnTo>
                  <a:pt x="124967" y="169164"/>
                </a:lnTo>
                <a:lnTo>
                  <a:pt x="112775" y="152400"/>
                </a:lnTo>
                <a:lnTo>
                  <a:pt x="108203" y="150876"/>
                </a:lnTo>
                <a:close/>
              </a:path>
              <a:path w="180339" h="248920">
                <a:moveTo>
                  <a:pt x="135635" y="188976"/>
                </a:moveTo>
                <a:lnTo>
                  <a:pt x="135635" y="193548"/>
                </a:lnTo>
                <a:lnTo>
                  <a:pt x="146303" y="210312"/>
                </a:lnTo>
                <a:lnTo>
                  <a:pt x="150875" y="210312"/>
                </a:lnTo>
                <a:lnTo>
                  <a:pt x="152400" y="205740"/>
                </a:lnTo>
                <a:lnTo>
                  <a:pt x="140207" y="190500"/>
                </a:lnTo>
                <a:lnTo>
                  <a:pt x="135635" y="188976"/>
                </a:lnTo>
                <a:close/>
              </a:path>
              <a:path w="180339" h="248920">
                <a:moveTo>
                  <a:pt x="163067" y="227076"/>
                </a:moveTo>
                <a:lnTo>
                  <a:pt x="161544" y="231648"/>
                </a:lnTo>
                <a:lnTo>
                  <a:pt x="173735" y="248412"/>
                </a:lnTo>
                <a:lnTo>
                  <a:pt x="178307" y="248412"/>
                </a:lnTo>
                <a:lnTo>
                  <a:pt x="179831" y="243840"/>
                </a:lnTo>
                <a:lnTo>
                  <a:pt x="167639" y="228600"/>
                </a:lnTo>
                <a:lnTo>
                  <a:pt x="163067" y="2270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5405120" y="2129282"/>
            <a:ext cx="4469130" cy="4827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2355">
              <a:lnSpc>
                <a:spcPct val="100000"/>
              </a:lnSpc>
            </a:pPr>
            <a:r>
              <a:rPr sz="1750" b="1" spc="-5" dirty="0">
                <a:latin typeface="Rockwell"/>
                <a:cs typeface="Rockwell"/>
              </a:rPr>
              <a:t>Fisik:</a:t>
            </a:r>
            <a:endParaRPr sz="1750">
              <a:latin typeface="Rockwell"/>
              <a:cs typeface="Rockwell"/>
            </a:endParaRPr>
          </a:p>
          <a:p>
            <a:pPr marL="1062355" marR="794385">
              <a:lnSpc>
                <a:spcPts val="2090"/>
              </a:lnSpc>
              <a:spcBef>
                <a:spcPts val="75"/>
              </a:spcBef>
            </a:pPr>
            <a:r>
              <a:rPr sz="1750" spc="-5" dirty="0">
                <a:latin typeface="Rockwell"/>
                <a:cs typeface="Rockwell"/>
              </a:rPr>
              <a:t>Microchip yang</a:t>
            </a:r>
            <a:r>
              <a:rPr sz="1750" spc="-8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disimpan  Pada </a:t>
            </a:r>
            <a:r>
              <a:rPr sz="1750" spc="-10" dirty="0">
                <a:latin typeface="Rockwell"/>
                <a:cs typeface="Rockwell"/>
              </a:rPr>
              <a:t>material</a:t>
            </a:r>
            <a:r>
              <a:rPr sz="1750" spc="-6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plastic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marL="1062355">
              <a:lnSpc>
                <a:spcPts val="2095"/>
              </a:lnSpc>
              <a:spcBef>
                <a:spcPts val="5"/>
              </a:spcBef>
            </a:pPr>
            <a:r>
              <a:rPr sz="1750" b="1" spc="-5" dirty="0">
                <a:latin typeface="Rockwell"/>
                <a:cs typeface="Rockwell"/>
              </a:rPr>
              <a:t>Isi: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5" dirty="0">
                <a:latin typeface="Rockwell"/>
                <a:cs typeface="Rockwell"/>
              </a:rPr>
              <a:t>Processor </a:t>
            </a:r>
            <a:r>
              <a:rPr sz="1750" dirty="0">
                <a:latin typeface="Rockwell"/>
                <a:cs typeface="Rockwell"/>
              </a:rPr>
              <a:t>8 </a:t>
            </a:r>
            <a:r>
              <a:rPr sz="1750" spc="-10" dirty="0">
                <a:latin typeface="Rockwell"/>
                <a:cs typeface="Rockwell"/>
              </a:rPr>
              <a:t>bit  </a:t>
            </a:r>
            <a:r>
              <a:rPr sz="1750" dirty="0">
                <a:latin typeface="Rockwell"/>
                <a:cs typeface="Rockwell"/>
              </a:rPr>
              <a:t>5</a:t>
            </a:r>
            <a:r>
              <a:rPr sz="1750" spc="-5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Mhz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dirty="0">
                <a:latin typeface="Rockwell"/>
                <a:cs typeface="Rockwell"/>
              </a:rPr>
              <a:t>1 KB</a:t>
            </a:r>
            <a:r>
              <a:rPr sz="1750" spc="-105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RAM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24 </a:t>
            </a:r>
            <a:r>
              <a:rPr sz="1750" dirty="0">
                <a:latin typeface="Rockwell"/>
                <a:cs typeface="Rockwell"/>
              </a:rPr>
              <a:t>KB</a:t>
            </a:r>
            <a:r>
              <a:rPr sz="1750" spc="-9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ROM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16 </a:t>
            </a:r>
            <a:r>
              <a:rPr sz="1750" dirty="0">
                <a:latin typeface="Rockwell"/>
                <a:cs typeface="Rockwell"/>
              </a:rPr>
              <a:t>KB</a:t>
            </a:r>
            <a:r>
              <a:rPr sz="1750" spc="-9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EEPROM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Serial</a:t>
            </a:r>
            <a:r>
              <a:rPr sz="1750" spc="-45" dirty="0">
                <a:latin typeface="Rockwell"/>
                <a:cs typeface="Rockwell"/>
              </a:rPr>
              <a:t> </a:t>
            </a:r>
            <a:r>
              <a:rPr sz="1750" spc="-10" dirty="0">
                <a:latin typeface="Rockwell"/>
                <a:cs typeface="Rockwell"/>
              </a:rPr>
              <a:t>Interface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Rockwel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062355">
              <a:lnSpc>
                <a:spcPts val="2095"/>
              </a:lnSpc>
            </a:pPr>
            <a:r>
              <a:rPr sz="1750" b="1" spc="-5" dirty="0">
                <a:latin typeface="Rockwell"/>
                <a:cs typeface="Rockwell"/>
              </a:rPr>
              <a:t>Penggunaan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5" dirty="0">
                <a:latin typeface="Rockwell"/>
                <a:cs typeface="Rockwell"/>
              </a:rPr>
              <a:t>Credit</a:t>
            </a:r>
            <a:r>
              <a:rPr sz="1750" spc="-105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card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ct val="100000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GSM </a:t>
            </a:r>
            <a:r>
              <a:rPr sz="1750" spc="-5" dirty="0">
                <a:latin typeface="Rockwell"/>
                <a:cs typeface="Rockwell"/>
              </a:rPr>
              <a:t>SIM</a:t>
            </a:r>
            <a:r>
              <a:rPr sz="1750" spc="-80" dirty="0">
                <a:latin typeface="Rockwell"/>
                <a:cs typeface="Rockwell"/>
              </a:rPr>
              <a:t> </a:t>
            </a:r>
            <a:r>
              <a:rPr sz="1750" spc="-5" dirty="0">
                <a:latin typeface="Rockwell"/>
                <a:cs typeface="Rockwell"/>
              </a:rPr>
              <a:t>Card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spc="-10" dirty="0">
                <a:latin typeface="Rockwell"/>
                <a:cs typeface="Rockwell"/>
              </a:rPr>
              <a:t>Digital</a:t>
            </a:r>
            <a:r>
              <a:rPr sz="1750" spc="-50" dirty="0">
                <a:latin typeface="Rockwell"/>
                <a:cs typeface="Rockwell"/>
              </a:rPr>
              <a:t> </a:t>
            </a:r>
            <a:r>
              <a:rPr sz="1750" spc="-10" dirty="0">
                <a:latin typeface="Rockwell"/>
                <a:cs typeface="Rockwell"/>
              </a:rPr>
              <a:t>Camera</a:t>
            </a:r>
            <a:endParaRPr sz="1750">
              <a:latin typeface="Rockwell"/>
              <a:cs typeface="Rockwell"/>
            </a:endParaRPr>
          </a:p>
          <a:p>
            <a:pPr marL="1198245" indent="-135890">
              <a:lnSpc>
                <a:spcPts val="2095"/>
              </a:lnSpc>
              <a:buChar char="•"/>
              <a:tabLst>
                <a:tab pos="1198880" algn="l"/>
              </a:tabLst>
            </a:pPr>
            <a:r>
              <a:rPr sz="1750" dirty="0">
                <a:latin typeface="Rockwell"/>
                <a:cs typeface="Rockwell"/>
              </a:rPr>
              <a:t>PDA</a:t>
            </a:r>
            <a:endParaRPr sz="1750">
              <a:latin typeface="Rockwell"/>
              <a:cs typeface="Rockwel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Rockwell"/>
                <a:cs typeface="Rockwell"/>
                <a:hlinkClick r:id="rId4"/>
              </a:rPr>
              <a:t>http://www.keycorp.net/smartcard/multos.htm</a:t>
            </a:r>
            <a:endParaRPr sz="16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79245">
              <a:lnSpc>
                <a:spcPct val="100000"/>
              </a:lnSpc>
            </a:pPr>
            <a:r>
              <a:rPr spc="10" dirty="0"/>
              <a:t>HARD</a:t>
            </a:r>
            <a:r>
              <a:rPr spc="-90" dirty="0"/>
              <a:t> </a:t>
            </a:r>
            <a:r>
              <a:rPr dirty="0"/>
              <a:t>DISK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64312" y="2336215"/>
            <a:ext cx="8984615" cy="4184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 indent="-191770">
              <a:lnSpc>
                <a:spcPts val="2190"/>
              </a:lnSpc>
              <a:buChar char="•"/>
              <a:tabLst>
                <a:tab pos="205104" algn="l"/>
              </a:tabLst>
            </a:pPr>
            <a:r>
              <a:rPr sz="2550" spc="15" dirty="0">
                <a:latin typeface="Rockwell"/>
                <a:cs typeface="Rockwell"/>
              </a:rPr>
              <a:t>Hard disk merupakan </a:t>
            </a:r>
            <a:r>
              <a:rPr sz="2550" spc="10" dirty="0">
                <a:latin typeface="Rockwell"/>
                <a:cs typeface="Rockwell"/>
              </a:rPr>
              <a:t>salah satu jenis piringan</a:t>
            </a:r>
            <a:r>
              <a:rPr sz="2550" spc="-80" dirty="0">
                <a:latin typeface="Rockwell"/>
                <a:cs typeface="Rockwell"/>
              </a:rPr>
              <a:t> </a:t>
            </a:r>
            <a:r>
              <a:rPr sz="2550" spc="15" dirty="0">
                <a:latin typeface="Rockwell"/>
                <a:cs typeface="Rockwell"/>
              </a:rPr>
              <a:t>magnetik</a:t>
            </a:r>
            <a:endParaRPr sz="2550">
              <a:latin typeface="Rockwell"/>
              <a:cs typeface="Rockwell"/>
            </a:endParaRPr>
          </a:p>
          <a:p>
            <a:pPr marL="204470" marR="624205" algn="just">
              <a:lnSpc>
                <a:spcPct val="81000"/>
              </a:lnSpc>
              <a:spcBef>
                <a:spcPts val="290"/>
              </a:spcBef>
            </a:pPr>
            <a:r>
              <a:rPr sz="2550" spc="15" dirty="0">
                <a:latin typeface="Rockwell"/>
                <a:cs typeface="Rockwell"/>
              </a:rPr>
              <a:t>yang memiliki </a:t>
            </a:r>
            <a:r>
              <a:rPr sz="2550" spc="10" dirty="0">
                <a:latin typeface="Rockwell"/>
                <a:cs typeface="Rockwell"/>
              </a:rPr>
              <a:t>kapasitas </a:t>
            </a:r>
            <a:r>
              <a:rPr sz="2550" spc="20" dirty="0">
                <a:latin typeface="Rockwell"/>
                <a:cs typeface="Rockwell"/>
              </a:rPr>
              <a:t>yang </a:t>
            </a:r>
            <a:r>
              <a:rPr sz="2550" spc="10" dirty="0">
                <a:latin typeface="Rockwell"/>
                <a:cs typeface="Rockwell"/>
              </a:rPr>
              <a:t>besar. </a:t>
            </a:r>
            <a:r>
              <a:rPr sz="2550" spc="15" dirty="0">
                <a:latin typeface="Rockwell"/>
                <a:cs typeface="Rockwell"/>
              </a:rPr>
              <a:t>Pada tahun</a:t>
            </a:r>
            <a:r>
              <a:rPr sz="2550" spc="-10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2006,  kapasitas hard disk </a:t>
            </a:r>
            <a:r>
              <a:rPr sz="2550" spc="15" dirty="0">
                <a:latin typeface="Rockwell"/>
                <a:cs typeface="Rockwell"/>
              </a:rPr>
              <a:t>yang </a:t>
            </a:r>
            <a:r>
              <a:rPr sz="2550" spc="10" dirty="0">
                <a:latin typeface="Rockwell"/>
                <a:cs typeface="Rockwell"/>
              </a:rPr>
              <a:t>beredar </a:t>
            </a:r>
            <a:r>
              <a:rPr sz="2550" spc="5" dirty="0">
                <a:latin typeface="Rockwell"/>
                <a:cs typeface="Rockwell"/>
              </a:rPr>
              <a:t>di </a:t>
            </a:r>
            <a:r>
              <a:rPr sz="2550" spc="10" dirty="0">
                <a:latin typeface="Rockwell"/>
                <a:cs typeface="Rockwell"/>
              </a:rPr>
              <a:t>pasaran berkisar  antara </a:t>
            </a:r>
            <a:r>
              <a:rPr sz="2550" spc="15" dirty="0">
                <a:latin typeface="Rockwell"/>
                <a:cs typeface="Rockwell"/>
              </a:rPr>
              <a:t>40 – </a:t>
            </a:r>
            <a:r>
              <a:rPr sz="2550" spc="10" dirty="0">
                <a:latin typeface="Rockwell"/>
                <a:cs typeface="Rockwell"/>
              </a:rPr>
              <a:t>100 </a:t>
            </a:r>
            <a:r>
              <a:rPr sz="2550" spc="15" dirty="0">
                <a:latin typeface="Rockwell"/>
                <a:cs typeface="Rockwell"/>
              </a:rPr>
              <a:t>GB bahkan</a:t>
            </a:r>
            <a:r>
              <a:rPr sz="2550" spc="-1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Terrabyte.</a:t>
            </a:r>
            <a:endParaRPr sz="2550">
              <a:latin typeface="Rockwell"/>
              <a:cs typeface="Rockwell"/>
            </a:endParaRPr>
          </a:p>
          <a:p>
            <a:pPr marL="204470" marR="5080" indent="-191770">
              <a:lnSpc>
                <a:spcPct val="81000"/>
              </a:lnSpc>
              <a:spcBef>
                <a:spcPts val="615"/>
              </a:spcBef>
              <a:buChar char="•"/>
              <a:tabLst>
                <a:tab pos="205104" algn="l"/>
              </a:tabLst>
            </a:pPr>
            <a:r>
              <a:rPr sz="2550" spc="15" dirty="0">
                <a:latin typeface="Rockwell"/>
                <a:cs typeface="Rockwell"/>
              </a:rPr>
              <a:t>Hard disk </a:t>
            </a:r>
            <a:r>
              <a:rPr sz="2550" spc="10" dirty="0">
                <a:latin typeface="Rockwell"/>
                <a:cs typeface="Rockwell"/>
              </a:rPr>
              <a:t>memiliki piringan metal </a:t>
            </a:r>
            <a:r>
              <a:rPr sz="2550" spc="20" dirty="0">
                <a:latin typeface="Rockwell"/>
                <a:cs typeface="Rockwell"/>
              </a:rPr>
              <a:t>yang </a:t>
            </a:r>
            <a:r>
              <a:rPr sz="2550" spc="5" dirty="0">
                <a:latin typeface="Rockwell"/>
                <a:cs typeface="Rockwell"/>
              </a:rPr>
              <a:t>dilapisi </a:t>
            </a:r>
            <a:r>
              <a:rPr sz="2550" spc="15" dirty="0">
                <a:latin typeface="Rockwell"/>
                <a:cs typeface="Rockwell"/>
              </a:rPr>
              <a:t>dengan  bahan yang memungkinkan </a:t>
            </a:r>
            <a:r>
              <a:rPr sz="2550" spc="10" dirty="0">
                <a:latin typeface="Rockwell"/>
                <a:cs typeface="Rockwell"/>
              </a:rPr>
              <a:t>data </a:t>
            </a:r>
            <a:r>
              <a:rPr sz="2550" spc="15" dirty="0">
                <a:latin typeface="Rockwell"/>
                <a:cs typeface="Rockwell"/>
              </a:rPr>
              <a:t>dapat </a:t>
            </a:r>
            <a:r>
              <a:rPr sz="2550" spc="10" dirty="0">
                <a:latin typeface="Rockwell"/>
                <a:cs typeface="Rockwell"/>
              </a:rPr>
              <a:t>disimpan dalam  bentuk titik-titik bermagnet. </a:t>
            </a:r>
            <a:r>
              <a:rPr sz="2550" spc="15" dirty="0">
                <a:latin typeface="Rockwell"/>
                <a:cs typeface="Rockwell"/>
              </a:rPr>
              <a:t>Data </a:t>
            </a:r>
            <a:r>
              <a:rPr sz="2550" spc="10" dirty="0">
                <a:latin typeface="Rockwell"/>
                <a:cs typeface="Rockwell"/>
              </a:rPr>
              <a:t>disimpan </a:t>
            </a:r>
            <a:r>
              <a:rPr sz="2550" spc="15" dirty="0">
                <a:latin typeface="Rockwell"/>
                <a:cs typeface="Rockwell"/>
              </a:rPr>
              <a:t>pada kedua  </a:t>
            </a:r>
            <a:r>
              <a:rPr sz="2550" spc="10" dirty="0">
                <a:latin typeface="Rockwell"/>
                <a:cs typeface="Rockwell"/>
              </a:rPr>
              <a:t>permukaan. Piringan-piringan </a:t>
            </a:r>
            <a:r>
              <a:rPr sz="2550" spc="15" dirty="0">
                <a:latin typeface="Rockwell"/>
                <a:cs typeface="Rockwell"/>
              </a:rPr>
              <a:t>yang menyusun </a:t>
            </a:r>
            <a:r>
              <a:rPr sz="2550" i="1" spc="15" dirty="0">
                <a:latin typeface="Rockwell"/>
                <a:cs typeface="Rockwell"/>
              </a:rPr>
              <a:t>hard </a:t>
            </a:r>
            <a:r>
              <a:rPr sz="2550" i="1" spc="10" dirty="0">
                <a:latin typeface="Rockwell"/>
                <a:cs typeface="Rockwell"/>
              </a:rPr>
              <a:t>disk  </a:t>
            </a:r>
            <a:r>
              <a:rPr sz="2550" spc="10" dirty="0">
                <a:latin typeface="Rockwell"/>
                <a:cs typeface="Rockwell"/>
              </a:rPr>
              <a:t>tersimpan rapat dalam </a:t>
            </a:r>
            <a:r>
              <a:rPr sz="2550" i="1" spc="10" dirty="0">
                <a:latin typeface="Rockwell"/>
                <a:cs typeface="Rockwell"/>
              </a:rPr>
              <a:t>hard drive</a:t>
            </a:r>
            <a:r>
              <a:rPr sz="2550" spc="10" dirty="0">
                <a:latin typeface="Rockwell"/>
                <a:cs typeface="Rockwell"/>
              </a:rPr>
              <a:t>. Tujuannya </a:t>
            </a:r>
            <a:r>
              <a:rPr sz="2550" spc="15" dirty="0">
                <a:latin typeface="Rockwell"/>
                <a:cs typeface="Rockwell"/>
              </a:rPr>
              <a:t>adalah </a:t>
            </a:r>
            <a:r>
              <a:rPr sz="2550" spc="10" dirty="0">
                <a:latin typeface="Rockwell"/>
                <a:cs typeface="Rockwell"/>
              </a:rPr>
              <a:t>untuk  melindungi dari pertikel </a:t>
            </a:r>
            <a:r>
              <a:rPr sz="2550" spc="15" dirty="0">
                <a:latin typeface="Rockwell"/>
                <a:cs typeface="Rockwell"/>
              </a:rPr>
              <a:t>debu </a:t>
            </a:r>
            <a:r>
              <a:rPr sz="2550" spc="10" dirty="0">
                <a:latin typeface="Rockwell"/>
                <a:cs typeface="Rockwell"/>
              </a:rPr>
              <a:t>atau </a:t>
            </a:r>
            <a:r>
              <a:rPr sz="2550" spc="15" dirty="0">
                <a:latin typeface="Rockwell"/>
                <a:cs typeface="Rockwell"/>
              </a:rPr>
              <a:t>benda </a:t>
            </a:r>
            <a:r>
              <a:rPr sz="2550" spc="10" dirty="0">
                <a:latin typeface="Rockwell"/>
                <a:cs typeface="Rockwell"/>
              </a:rPr>
              <a:t>kecil lain </a:t>
            </a:r>
            <a:r>
              <a:rPr sz="2550" spc="15" dirty="0">
                <a:latin typeface="Rockwell"/>
                <a:cs typeface="Rockwell"/>
              </a:rPr>
              <a:t>yang  </a:t>
            </a:r>
            <a:r>
              <a:rPr sz="2550" spc="10" dirty="0">
                <a:latin typeface="Rockwell"/>
                <a:cs typeface="Rockwell"/>
              </a:rPr>
              <a:t>dapat mengotori </a:t>
            </a:r>
            <a:r>
              <a:rPr sz="2550" spc="15" dirty="0">
                <a:latin typeface="Rockwell"/>
                <a:cs typeface="Rockwell"/>
              </a:rPr>
              <a:t>permukan </a:t>
            </a:r>
            <a:r>
              <a:rPr sz="2550" spc="10" dirty="0">
                <a:latin typeface="Rockwell"/>
                <a:cs typeface="Rockwell"/>
              </a:rPr>
              <a:t>piringan dan dapat </a:t>
            </a:r>
            <a:r>
              <a:rPr sz="2550" spc="15" dirty="0">
                <a:latin typeface="Rockwell"/>
                <a:cs typeface="Rockwell"/>
              </a:rPr>
              <a:t>membuat  </a:t>
            </a:r>
            <a:r>
              <a:rPr sz="2550" spc="10" dirty="0">
                <a:latin typeface="Rockwell"/>
                <a:cs typeface="Rockwell"/>
              </a:rPr>
              <a:t>antara </a:t>
            </a:r>
            <a:r>
              <a:rPr sz="2550" i="1" spc="10" dirty="0">
                <a:latin typeface="Rockwell"/>
                <a:cs typeface="Rockwell"/>
              </a:rPr>
              <a:t>head </a:t>
            </a:r>
            <a:r>
              <a:rPr sz="2550" spc="15" dirty="0">
                <a:latin typeface="Rockwell"/>
                <a:cs typeface="Rockwell"/>
              </a:rPr>
              <a:t>dan </a:t>
            </a:r>
            <a:r>
              <a:rPr sz="2550" spc="10" dirty="0">
                <a:latin typeface="Rockwell"/>
                <a:cs typeface="Rockwell"/>
              </a:rPr>
              <a:t>piringan </a:t>
            </a:r>
            <a:r>
              <a:rPr sz="2550" spc="15" dirty="0">
                <a:latin typeface="Rockwell"/>
                <a:cs typeface="Rockwell"/>
              </a:rPr>
              <a:t>bergesekan yang </a:t>
            </a:r>
            <a:r>
              <a:rPr sz="2550" spc="10" dirty="0">
                <a:latin typeface="Rockwell"/>
                <a:cs typeface="Rockwell"/>
              </a:rPr>
              <a:t>dapat  </a:t>
            </a:r>
            <a:r>
              <a:rPr sz="2550" spc="15" dirty="0">
                <a:latin typeface="Rockwell"/>
                <a:cs typeface="Rockwell"/>
              </a:rPr>
              <a:t>menimbulkan</a:t>
            </a:r>
            <a:r>
              <a:rPr sz="2550" spc="-45" dirty="0">
                <a:latin typeface="Rockwell"/>
                <a:cs typeface="Rockwell"/>
              </a:rPr>
              <a:t> </a:t>
            </a:r>
            <a:r>
              <a:rPr sz="2550" spc="10" dirty="0">
                <a:latin typeface="Rockwell"/>
                <a:cs typeface="Rockwell"/>
              </a:rPr>
              <a:t>pergesekan.</a:t>
            </a:r>
            <a:endParaRPr sz="25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98576"/>
            <a:ext cx="9819132" cy="6231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54580">
              <a:lnSpc>
                <a:spcPct val="100000"/>
              </a:lnSpc>
            </a:pPr>
            <a:r>
              <a:rPr spc="10" dirty="0"/>
              <a:t>RA</a:t>
            </a:r>
            <a:r>
              <a:rPr dirty="0"/>
              <a:t>I</a:t>
            </a:r>
            <a:r>
              <a:rPr spc="10" dirty="0"/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78384" y="2254115"/>
            <a:ext cx="9381490" cy="4261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2420" indent="-299720">
              <a:lnSpc>
                <a:spcPts val="2055"/>
              </a:lnSpc>
              <a:buFont typeface="Rockwell"/>
              <a:buChar char="•"/>
              <a:tabLst>
                <a:tab pos="312420" algn="l"/>
                <a:tab pos="313055" algn="l"/>
              </a:tabLst>
            </a:pPr>
            <a:r>
              <a:rPr sz="2450" b="1" spc="-5" dirty="0">
                <a:latin typeface="Rockwell"/>
                <a:cs typeface="Rockwell"/>
              </a:rPr>
              <a:t>RAID</a:t>
            </a:r>
            <a:r>
              <a:rPr sz="2450" spc="-5" dirty="0">
                <a:latin typeface="Rockwell"/>
                <a:cs typeface="Rockwell"/>
              </a:rPr>
              <a:t>, singkatan </a:t>
            </a:r>
            <a:r>
              <a:rPr sz="2450" spc="-10" dirty="0">
                <a:latin typeface="Rockwell"/>
                <a:cs typeface="Rockwell"/>
              </a:rPr>
              <a:t>dari </a:t>
            </a:r>
            <a:r>
              <a:rPr sz="2450" b="1" i="1" spc="-5" dirty="0">
                <a:latin typeface="Rockwell"/>
                <a:cs typeface="Rockwell"/>
              </a:rPr>
              <a:t>Redundant Array </a:t>
            </a:r>
            <a:r>
              <a:rPr sz="2450" b="1" i="1" dirty="0">
                <a:latin typeface="Rockwell"/>
                <a:cs typeface="Rockwell"/>
              </a:rPr>
              <a:t>of </a:t>
            </a:r>
            <a:r>
              <a:rPr sz="2450" b="1" i="1" spc="-10" dirty="0">
                <a:latin typeface="Rockwell"/>
                <a:cs typeface="Rockwell"/>
              </a:rPr>
              <a:t>Independent</a:t>
            </a:r>
            <a:r>
              <a:rPr sz="2450" b="1" i="1" spc="40" dirty="0">
                <a:latin typeface="Rockwell"/>
                <a:cs typeface="Rockwell"/>
              </a:rPr>
              <a:t> </a:t>
            </a:r>
            <a:r>
              <a:rPr sz="2450" b="1" i="1" spc="-5" dirty="0">
                <a:latin typeface="Rockwell"/>
                <a:cs typeface="Rockwell"/>
              </a:rPr>
              <a:t>Disks</a:t>
            </a:r>
            <a:endParaRPr sz="2450">
              <a:latin typeface="Rockwell"/>
              <a:cs typeface="Rockwell"/>
            </a:endParaRPr>
          </a:p>
          <a:p>
            <a:pPr marL="312420" marR="5080">
              <a:lnSpc>
                <a:spcPct val="79900"/>
              </a:lnSpc>
              <a:spcBef>
                <a:spcPts val="295"/>
              </a:spcBef>
            </a:pPr>
            <a:r>
              <a:rPr sz="2450" spc="-5" dirty="0">
                <a:latin typeface="Rockwell"/>
                <a:cs typeface="Rockwell"/>
              </a:rPr>
              <a:t>merujuk kepada sebuah </a:t>
            </a:r>
            <a:r>
              <a:rPr sz="2450" dirty="0">
                <a:latin typeface="Rockwell"/>
                <a:cs typeface="Rockwell"/>
              </a:rPr>
              <a:t>teknologi di </a:t>
            </a:r>
            <a:r>
              <a:rPr sz="2450" spc="-5" dirty="0">
                <a:latin typeface="Rockwell"/>
                <a:cs typeface="Rockwell"/>
              </a:rPr>
              <a:t>dalam penyimpanan data  komputer yang digunakan untuk mengimplementasikan fitur  toleransi kesalahan pada media penyimpanan komputer  (utamanya adalah </a:t>
            </a:r>
            <a:r>
              <a:rPr sz="2450" i="1" spc="-10" dirty="0">
                <a:latin typeface="Rockwell"/>
                <a:cs typeface="Rockwell"/>
              </a:rPr>
              <a:t>hard </a:t>
            </a:r>
            <a:r>
              <a:rPr sz="2450" i="1" spc="-5" dirty="0">
                <a:latin typeface="Rockwell"/>
                <a:cs typeface="Rockwell"/>
              </a:rPr>
              <a:t>disk</a:t>
            </a:r>
            <a:r>
              <a:rPr sz="2450" spc="-5" dirty="0">
                <a:latin typeface="Rockwell"/>
                <a:cs typeface="Rockwell"/>
              </a:rPr>
              <a:t>) dengan menggunakan cara  redundansi (penumpukan) data, baik itu dengan menggunakan  perangkat lunak, maupun unit perangkat keras RAID</a:t>
            </a:r>
            <a:r>
              <a:rPr sz="2450" spc="50" dirty="0">
                <a:latin typeface="Rockwell"/>
                <a:cs typeface="Rockwell"/>
              </a:rPr>
              <a:t> </a:t>
            </a:r>
            <a:r>
              <a:rPr sz="2450" spc="-5" dirty="0">
                <a:latin typeface="Rockwell"/>
                <a:cs typeface="Rockwell"/>
              </a:rPr>
              <a:t>terpisah.</a:t>
            </a:r>
            <a:endParaRPr sz="2450">
              <a:latin typeface="Rockwell"/>
              <a:cs typeface="Rockwell"/>
            </a:endParaRPr>
          </a:p>
          <a:p>
            <a:pPr marL="312420" marR="180340" indent="-299720">
              <a:lnSpc>
                <a:spcPct val="79900"/>
              </a:lnSpc>
              <a:spcBef>
                <a:spcPts val="575"/>
              </a:spcBef>
              <a:buChar char="•"/>
              <a:tabLst>
                <a:tab pos="312420" algn="l"/>
                <a:tab pos="313055" algn="l"/>
              </a:tabLst>
            </a:pPr>
            <a:r>
              <a:rPr sz="2450" spc="-5" dirty="0">
                <a:latin typeface="Rockwell"/>
                <a:cs typeface="Rockwell"/>
              </a:rPr>
              <a:t>Kata "</a:t>
            </a:r>
            <a:r>
              <a:rPr sz="2450" b="1" spc="-5" dirty="0">
                <a:latin typeface="Rockwell"/>
                <a:cs typeface="Rockwell"/>
              </a:rPr>
              <a:t>RAID</a:t>
            </a:r>
            <a:r>
              <a:rPr sz="2450" spc="-5" dirty="0">
                <a:latin typeface="Rockwell"/>
                <a:cs typeface="Rockwell"/>
              </a:rPr>
              <a:t>" juga memiliki beberapa singkatan </a:t>
            </a:r>
            <a:r>
              <a:rPr sz="2450" i="1" u="heavy" spc="-10" dirty="0">
                <a:latin typeface="Rockwell"/>
                <a:cs typeface="Rockwell"/>
              </a:rPr>
              <a:t>R</a:t>
            </a:r>
            <a:r>
              <a:rPr sz="2450" i="1" spc="-10" dirty="0">
                <a:latin typeface="Rockwell"/>
                <a:cs typeface="Rockwell"/>
              </a:rPr>
              <a:t>edundant  </a:t>
            </a:r>
            <a:r>
              <a:rPr sz="2450" i="1" u="heavy" spc="-5" dirty="0">
                <a:latin typeface="Rockwell"/>
                <a:cs typeface="Rockwell"/>
              </a:rPr>
              <a:t>A</a:t>
            </a:r>
            <a:r>
              <a:rPr sz="2450" i="1" spc="-5" dirty="0">
                <a:latin typeface="Rockwell"/>
                <a:cs typeface="Rockwell"/>
              </a:rPr>
              <a:t>rray of </a:t>
            </a:r>
            <a:r>
              <a:rPr sz="2450" i="1" u="heavy" spc="-10" dirty="0">
                <a:latin typeface="Rockwell"/>
                <a:cs typeface="Rockwell"/>
              </a:rPr>
              <a:t>I</a:t>
            </a:r>
            <a:r>
              <a:rPr sz="2450" i="1" spc="-10" dirty="0">
                <a:latin typeface="Rockwell"/>
                <a:cs typeface="Rockwell"/>
              </a:rPr>
              <a:t>nexpensive </a:t>
            </a:r>
            <a:r>
              <a:rPr sz="2450" i="1" u="heavy" spc="-5" dirty="0">
                <a:latin typeface="Rockwell"/>
                <a:cs typeface="Rockwell"/>
              </a:rPr>
              <a:t>D</a:t>
            </a:r>
            <a:r>
              <a:rPr sz="2450" i="1" spc="-5" dirty="0">
                <a:latin typeface="Rockwell"/>
                <a:cs typeface="Rockwell"/>
              </a:rPr>
              <a:t>isks</a:t>
            </a:r>
            <a:r>
              <a:rPr sz="2450" spc="-5" dirty="0">
                <a:latin typeface="Rockwell"/>
                <a:cs typeface="Rockwell"/>
              </a:rPr>
              <a:t>, </a:t>
            </a:r>
            <a:r>
              <a:rPr sz="2450" i="1" u="heavy" spc="-10" dirty="0">
                <a:latin typeface="Rockwell"/>
                <a:cs typeface="Rockwell"/>
              </a:rPr>
              <a:t>R</a:t>
            </a:r>
            <a:r>
              <a:rPr sz="2450" i="1" spc="-10" dirty="0">
                <a:latin typeface="Rockwell"/>
                <a:cs typeface="Rockwell"/>
              </a:rPr>
              <a:t>edundant </a:t>
            </a:r>
            <a:r>
              <a:rPr sz="2450" i="1" u="heavy" spc="-10" dirty="0">
                <a:latin typeface="Rockwell"/>
                <a:cs typeface="Rockwell"/>
              </a:rPr>
              <a:t>A</a:t>
            </a:r>
            <a:r>
              <a:rPr sz="2450" i="1" spc="-10" dirty="0">
                <a:latin typeface="Rockwell"/>
                <a:cs typeface="Rockwell"/>
              </a:rPr>
              <a:t>rray </a:t>
            </a:r>
            <a:r>
              <a:rPr sz="2450" i="1" spc="-5" dirty="0">
                <a:latin typeface="Rockwell"/>
                <a:cs typeface="Rockwell"/>
              </a:rPr>
              <a:t>of </a:t>
            </a:r>
            <a:r>
              <a:rPr sz="2450" i="1" u="heavy" spc="-10" dirty="0">
                <a:latin typeface="Rockwell"/>
                <a:cs typeface="Rockwell"/>
              </a:rPr>
              <a:t>I</a:t>
            </a:r>
            <a:r>
              <a:rPr sz="2450" i="1" spc="-10" dirty="0">
                <a:latin typeface="Rockwell"/>
                <a:cs typeface="Rockwell"/>
              </a:rPr>
              <a:t>ndependent  </a:t>
            </a:r>
            <a:r>
              <a:rPr sz="2450" i="1" u="heavy" spc="-5" dirty="0">
                <a:latin typeface="Rockwell"/>
                <a:cs typeface="Rockwell"/>
              </a:rPr>
              <a:t>D</a:t>
            </a:r>
            <a:r>
              <a:rPr sz="2450" i="1" spc="-5" dirty="0">
                <a:latin typeface="Rockwell"/>
                <a:cs typeface="Rockwell"/>
              </a:rPr>
              <a:t>rives</a:t>
            </a:r>
            <a:r>
              <a:rPr sz="2450" spc="-5" dirty="0">
                <a:latin typeface="Rockwell"/>
                <a:cs typeface="Rockwell"/>
              </a:rPr>
              <a:t>, dan juga </a:t>
            </a:r>
            <a:r>
              <a:rPr sz="2450" i="1" spc="-10" dirty="0">
                <a:latin typeface="Rockwell"/>
                <a:cs typeface="Rockwell"/>
              </a:rPr>
              <a:t>Redundant Array </a:t>
            </a:r>
            <a:r>
              <a:rPr sz="2450" i="1" spc="-5" dirty="0">
                <a:latin typeface="Rockwell"/>
                <a:cs typeface="Rockwell"/>
              </a:rPr>
              <a:t>of </a:t>
            </a:r>
            <a:r>
              <a:rPr sz="2450" i="1" spc="-10" dirty="0">
                <a:latin typeface="Rockwell"/>
                <a:cs typeface="Rockwell"/>
              </a:rPr>
              <a:t>Inexpensive </a:t>
            </a:r>
            <a:r>
              <a:rPr sz="2450" i="1" spc="-5" dirty="0">
                <a:latin typeface="Rockwell"/>
                <a:cs typeface="Rockwell"/>
              </a:rPr>
              <a:t>Drives</a:t>
            </a:r>
            <a:r>
              <a:rPr sz="2450" spc="-5" dirty="0">
                <a:latin typeface="Rockwell"/>
                <a:cs typeface="Rockwell"/>
              </a:rPr>
              <a:t>.  </a:t>
            </a:r>
            <a:r>
              <a:rPr sz="2450" dirty="0">
                <a:latin typeface="Rockwell"/>
                <a:cs typeface="Rockwell"/>
              </a:rPr>
              <a:t>Teknologi </a:t>
            </a:r>
            <a:r>
              <a:rPr sz="2450" spc="-5" dirty="0">
                <a:latin typeface="Rockwell"/>
                <a:cs typeface="Rockwell"/>
              </a:rPr>
              <a:t>ini membagi </a:t>
            </a:r>
            <a:r>
              <a:rPr sz="2450" spc="-10" dirty="0">
                <a:latin typeface="Rockwell"/>
                <a:cs typeface="Rockwell"/>
              </a:rPr>
              <a:t>atau </a:t>
            </a:r>
            <a:r>
              <a:rPr sz="2450" spc="-5" dirty="0">
                <a:latin typeface="Rockwell"/>
                <a:cs typeface="Rockwell"/>
              </a:rPr>
              <a:t>mereplikasi data </a:t>
            </a:r>
            <a:r>
              <a:rPr sz="2450" dirty="0">
                <a:latin typeface="Rockwell"/>
                <a:cs typeface="Rockwell"/>
              </a:rPr>
              <a:t>ke </a:t>
            </a:r>
            <a:r>
              <a:rPr sz="2450" spc="-5" dirty="0">
                <a:latin typeface="Rockwell"/>
                <a:cs typeface="Rockwell"/>
              </a:rPr>
              <a:t>dalam  beberapa </a:t>
            </a:r>
            <a:r>
              <a:rPr sz="2450" i="1" spc="-5" dirty="0">
                <a:latin typeface="Rockwell"/>
                <a:cs typeface="Rockwell"/>
              </a:rPr>
              <a:t>hard disk </a:t>
            </a:r>
            <a:r>
              <a:rPr sz="2450" spc="-5" dirty="0">
                <a:latin typeface="Rockwell"/>
                <a:cs typeface="Rockwell"/>
              </a:rPr>
              <a:t>terpisah. </a:t>
            </a:r>
            <a:r>
              <a:rPr sz="2450" spc="-10" dirty="0">
                <a:latin typeface="Rockwell"/>
                <a:cs typeface="Rockwell"/>
              </a:rPr>
              <a:t>RAID </a:t>
            </a:r>
            <a:r>
              <a:rPr sz="2450" spc="-5" dirty="0">
                <a:latin typeface="Rockwell"/>
                <a:cs typeface="Rockwell"/>
              </a:rPr>
              <a:t>didesain untuk  meningkatkan keandalan data dan/atau meningkatkan kinerja  I/O dari </a:t>
            </a:r>
            <a:r>
              <a:rPr sz="2450" i="1" spc="-10" dirty="0">
                <a:latin typeface="Rockwell"/>
                <a:cs typeface="Rockwell"/>
              </a:rPr>
              <a:t>hard</a:t>
            </a:r>
            <a:r>
              <a:rPr sz="2450" i="1" spc="-55" dirty="0">
                <a:latin typeface="Rockwell"/>
                <a:cs typeface="Rockwell"/>
              </a:rPr>
              <a:t> </a:t>
            </a:r>
            <a:r>
              <a:rPr sz="2450" i="1" spc="-5" dirty="0">
                <a:latin typeface="Rockwell"/>
                <a:cs typeface="Rockwell"/>
              </a:rPr>
              <a:t>disk</a:t>
            </a:r>
            <a:r>
              <a:rPr sz="2450" spc="-5" dirty="0">
                <a:latin typeface="Rockwell"/>
                <a:cs typeface="Rockwell"/>
              </a:rPr>
              <a:t>.</a:t>
            </a:r>
            <a:endParaRPr sz="245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0811" y="1173480"/>
            <a:ext cx="9418320" cy="5108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17295" y="6417564"/>
            <a:ext cx="8787765" cy="241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15" dirty="0">
                <a:latin typeface="Rockwell"/>
                <a:cs typeface="Rockwell"/>
              </a:rPr>
              <a:t>Sumber </a:t>
            </a:r>
            <a:r>
              <a:rPr sz="1500" spc="5" dirty="0">
                <a:latin typeface="Rockwell"/>
                <a:cs typeface="Rockwell"/>
              </a:rPr>
              <a:t>:</a:t>
            </a:r>
            <a:r>
              <a:rPr sz="1500" spc="320" dirty="0">
                <a:latin typeface="Rockwell"/>
                <a:cs typeface="Rockwell"/>
              </a:rPr>
              <a:t> </a:t>
            </a:r>
            <a:r>
              <a:rPr sz="1500" u="sng" spc="10" dirty="0">
                <a:solidFill>
                  <a:srgbClr val="009999"/>
                </a:solidFill>
                <a:latin typeface="Rockwell"/>
                <a:cs typeface="Rockwell"/>
                <a:hlinkClick r:id="rId3"/>
              </a:rPr>
              <a:t>http://mediabisnisonline.com/mengenal-komponen-server-tipe-raid-dan-tingkatannya/</a:t>
            </a:r>
            <a:endParaRPr sz="1500">
              <a:latin typeface="Rockwell"/>
              <a:cs typeface="Rockwel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68215" y="6510019"/>
            <a:ext cx="1521460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10" dirty="0">
                <a:latin typeface="Arial"/>
                <a:cs typeface="Arial"/>
                <a:hlinkClick r:id="rId2"/>
              </a:rPr>
              <a:t>www.rahmadani.net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66935" y="6510019"/>
            <a:ext cx="214629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15" dirty="0">
                <a:latin typeface="Arial"/>
                <a:cs typeface="Arial"/>
              </a:rPr>
              <a:t>27</a:t>
            </a:r>
            <a:endParaRPr sz="13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22019" y="1303019"/>
            <a:ext cx="8455152" cy="51374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884</Words>
  <Application>Microsoft Office PowerPoint</Application>
  <PresentationFormat>Custom</PresentationFormat>
  <Paragraphs>153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Pendahuluan</vt:lpstr>
      <vt:lpstr>Sifat Memory Eksternal</vt:lpstr>
      <vt:lpstr>Jenis Memori External</vt:lpstr>
      <vt:lpstr>Karakteristik Fisik</vt:lpstr>
      <vt:lpstr>CD-ROM</vt:lpstr>
      <vt:lpstr>CD-Tracks</vt:lpstr>
      <vt:lpstr>Pembacaan Disk</vt:lpstr>
      <vt:lpstr>CD Drive</vt:lpstr>
      <vt:lpstr>CD-ROM</vt:lpstr>
      <vt:lpstr>CD-R dan CD-RW</vt:lpstr>
      <vt:lpstr>DVD-ROM</vt:lpstr>
      <vt:lpstr>DVD-ROM</vt:lpstr>
      <vt:lpstr>HD DVD</vt:lpstr>
      <vt:lpstr>Blu-ray Disc</vt:lpstr>
      <vt:lpstr>Multimedia Card</vt:lpstr>
      <vt:lpstr>Secure Digital Card</vt:lpstr>
      <vt:lpstr>“USB Flash Drive”</vt:lpstr>
      <vt:lpstr>Floppy Disk</vt:lpstr>
      <vt:lpstr>PCMCIA</vt:lpstr>
      <vt:lpstr>Smart Card</vt:lpstr>
      <vt:lpstr>HARD DISK</vt:lpstr>
      <vt:lpstr>PowerPoint Presentation</vt:lpstr>
      <vt:lpstr>RAID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ismail - [2010]</cp:lastModifiedBy>
  <cp:revision>3</cp:revision>
  <dcterms:created xsi:type="dcterms:W3CDTF">2016-05-30T00:42:11Z</dcterms:created>
  <dcterms:modified xsi:type="dcterms:W3CDTF">2016-05-30T05:33:07Z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2014-11-03T00:00:00Z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2016-05-30T00:00:00Z</vt:filetime>
  </property>
</Properties>
</file>