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6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9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6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1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2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3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8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9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8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9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4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71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741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33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4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7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5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151D9F-9F01-46DB-A009-79B012465326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F90959-4268-4732-B8E5-187B451D2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7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A064C-0506-42A1-B9CE-492D94295A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PIR SENSOR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E42E0-3AA3-46E3-8F13-57D6096B96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SENSOR DAN AKTUATOR</a:t>
            </a:r>
          </a:p>
        </p:txBody>
      </p:sp>
      <p:pic>
        <p:nvPicPr>
          <p:cNvPr id="1026" name="Picture 2" descr="Sensor PIR">
            <a:extLst>
              <a:ext uri="{FF2B5EF4-FFF2-40B4-BE49-F238E27FC236}">
                <a16:creationId xmlns:a16="http://schemas.microsoft.com/office/drawing/2014/main" id="{A2EFB1EC-88C0-4661-9FD8-607484AB5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400" y="261400"/>
            <a:ext cx="3843875" cy="38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19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4AF09-FFD2-4641-B6F0-CA4B099B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066FF-2675-4121-8F25-CAD21BCD1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Sensor PIR </a:t>
            </a:r>
            <a:r>
              <a:rPr lang="en-US" dirty="0" err="1"/>
              <a:t>merupakan</a:t>
            </a:r>
            <a:r>
              <a:rPr lang="en-US" dirty="0"/>
              <a:t> sensor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sensor PIR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 yang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dijangkau</a:t>
            </a:r>
            <a:r>
              <a:rPr lang="en-US" dirty="0"/>
              <a:t> oleh sensor PIR. </a:t>
            </a:r>
          </a:p>
          <a:p>
            <a:r>
              <a:rPr lang="en-US" dirty="0"/>
              <a:t>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yang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murah</a:t>
            </a:r>
            <a:r>
              <a:rPr lang="en-US" dirty="0"/>
              <a:t>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kecil</a:t>
            </a:r>
            <a:r>
              <a:rPr lang="en-US" dirty="0"/>
              <a:t>, dan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. </a:t>
            </a:r>
          </a:p>
          <a:p>
            <a:r>
              <a:rPr lang="en-US" dirty="0"/>
              <a:t>Oleh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pada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. Sensor PIR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kependekan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“Passive InfraRed” sensor.</a:t>
            </a:r>
          </a:p>
        </p:txBody>
      </p:sp>
    </p:spTree>
    <p:extLst>
      <p:ext uri="{BB962C8B-B14F-4D97-AF65-F5344CB8AC3E}">
        <p14:creationId xmlns:p14="http://schemas.microsoft.com/office/powerpoint/2010/main" val="139673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54798-422B-49AD-9E4E-177B0AAB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101436"/>
          </a:xfrm>
        </p:spPr>
        <p:txBody>
          <a:bodyPr/>
          <a:lstStyle/>
          <a:p>
            <a:r>
              <a:rPr lang="en-US" dirty="0"/>
              <a:t>PRINSIP KERJA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E8CF7-D4CE-4341-ACA5-E89C9C84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216727"/>
            <a:ext cx="10018713" cy="4239491"/>
          </a:xfrm>
        </p:spPr>
        <p:txBody>
          <a:bodyPr>
            <a:normAutofit fontScale="92500"/>
          </a:bodyPr>
          <a:lstStyle/>
          <a:p>
            <a:r>
              <a:rPr lang="en-US" dirty="0"/>
              <a:t>Pada </a:t>
            </a:r>
            <a:r>
              <a:rPr lang="en-US" dirty="0" err="1"/>
              <a:t>umumnya</a:t>
            </a:r>
            <a:r>
              <a:rPr lang="en-US" dirty="0"/>
              <a:t> sensor PIR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sensor </a:t>
            </a:r>
            <a:r>
              <a:rPr lang="en-US" i="1" dirty="0"/>
              <a:t>pyroelectric sensor </a:t>
            </a:r>
            <a:r>
              <a:rPr lang="en-US" dirty="0"/>
              <a:t>(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terlihat</a:t>
            </a:r>
            <a:r>
              <a:rPr lang="en-US" dirty="0"/>
              <a:t> pada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disamping</a:t>
            </a:r>
            <a:r>
              <a:rPr lang="en-US" dirty="0"/>
              <a:t>)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infrared. </a:t>
            </a:r>
          </a:p>
          <a:p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/</a:t>
            </a: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 </a:t>
            </a:r>
          </a:p>
          <a:p>
            <a:r>
              <a:rPr lang="en-US" dirty="0"/>
              <a:t>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 </a:t>
            </a:r>
            <a:r>
              <a:rPr lang="en-US" b="1" dirty="0" err="1"/>
              <a:t>bukan</a:t>
            </a:r>
            <a:r>
              <a:rPr lang="en-US" b="1" dirty="0"/>
              <a:t> </a:t>
            </a:r>
            <a:r>
              <a:rPr lang="en-US" dirty="0"/>
              <a:t>rata-rata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infrared. </a:t>
            </a:r>
          </a:p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infrared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kondisinya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LOW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infrared yang </a:t>
            </a:r>
            <a:r>
              <a:rPr lang="en-US" dirty="0" err="1"/>
              <a:t>berbeda</a:t>
            </a:r>
            <a:r>
              <a:rPr lang="en-US" dirty="0"/>
              <a:t> (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)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output HIGH dan LOW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bergantian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4379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EE8EA-8F3A-40DA-8E9F-10B741E00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3287" y="4876800"/>
            <a:ext cx="10018713" cy="1828800"/>
          </a:xfrm>
        </p:spPr>
        <p:txBody>
          <a:bodyPr/>
          <a:lstStyle/>
          <a:p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mengapa</a:t>
            </a:r>
            <a:r>
              <a:rPr lang="en-US" dirty="0"/>
              <a:t> sensor PIR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yang </a:t>
            </a:r>
            <a:r>
              <a:rPr lang="en-US" dirty="0" err="1"/>
              <a:t>masuk</a:t>
            </a:r>
            <a:r>
              <a:rPr lang="en-US" dirty="0"/>
              <a:t> pada </a:t>
            </a:r>
            <a:r>
              <a:rPr lang="en-US" dirty="0" err="1"/>
              <a:t>jangkauan</a:t>
            </a:r>
            <a:r>
              <a:rPr lang="en-US" dirty="0"/>
              <a:t> sensor PIR,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infrared 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ditunjukkan</a:t>
            </a:r>
            <a:r>
              <a:rPr lang="en-US" dirty="0"/>
              <a:t> pada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disamping</a:t>
            </a:r>
            <a:r>
              <a:rPr lang="en-US" dirty="0"/>
              <a:t>.</a:t>
            </a:r>
          </a:p>
        </p:txBody>
      </p:sp>
      <p:pic>
        <p:nvPicPr>
          <p:cNvPr id="4" name="Picture 2" descr="Sensor PIR">
            <a:extLst>
              <a:ext uri="{FF2B5EF4-FFF2-40B4-BE49-F238E27FC236}">
                <a16:creationId xmlns:a16="http://schemas.microsoft.com/office/drawing/2014/main" id="{1D870813-AF80-44DE-8C9A-2E9912048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7" y="349820"/>
            <a:ext cx="3922713" cy="359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inar InfraRed Manusia">
            <a:extLst>
              <a:ext uri="{FF2B5EF4-FFF2-40B4-BE49-F238E27FC236}">
                <a16:creationId xmlns:a16="http://schemas.microsoft.com/office/drawing/2014/main" id="{C7C3FD28-835B-4BCA-8D67-5542EEA28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571" y="349820"/>
            <a:ext cx="4803098" cy="359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12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02C7E-F440-46B3-9B05-4EA527F3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193964"/>
            <a:ext cx="10018713" cy="942109"/>
          </a:xfrm>
        </p:spPr>
        <p:txBody>
          <a:bodyPr/>
          <a:lstStyle/>
          <a:p>
            <a:r>
              <a:rPr lang="en-US" dirty="0"/>
              <a:t>BAGIAN PIR SENSOR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24FA6-F49E-4313-A117-78D8F9361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4142509"/>
            <a:ext cx="10333617" cy="2964873"/>
          </a:xfrm>
        </p:spPr>
        <p:txBody>
          <a:bodyPr>
            <a:normAutofit/>
          </a:bodyPr>
          <a:lstStyle/>
          <a:p>
            <a:pPr marL="457200" indent="-457200" fontAlgn="base">
              <a:buFont typeface="+mj-lt"/>
              <a:buAutoNum type="arabicPeriod"/>
            </a:pPr>
            <a:r>
              <a:rPr lang="en-US" b="1" dirty="0" err="1"/>
              <a:t>Pengatur</a:t>
            </a:r>
            <a:r>
              <a:rPr lang="en-US" b="1" dirty="0"/>
              <a:t> Waktu Jeda </a:t>
            </a:r>
            <a:r>
              <a:rPr lang="en-US" dirty="0"/>
              <a:t>: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lama </a:t>
            </a:r>
            <a:r>
              <a:rPr lang="en-US" dirty="0" err="1"/>
              <a:t>pulsa</a:t>
            </a:r>
            <a:r>
              <a:rPr lang="en-US" dirty="0"/>
              <a:t> high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terdeteksi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dan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berahir</a:t>
            </a:r>
            <a:r>
              <a:rPr lang="en-US" dirty="0"/>
              <a:t>. </a:t>
            </a:r>
            <a:r>
              <a:rPr lang="en-US" b="1" dirty="0"/>
              <a:t>*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 err="1"/>
              <a:t>Pengatur</a:t>
            </a:r>
            <a:r>
              <a:rPr lang="en-US" b="1" dirty="0"/>
              <a:t> </a:t>
            </a:r>
            <a:r>
              <a:rPr lang="en-US" b="1" dirty="0" err="1"/>
              <a:t>Sensitivitas</a:t>
            </a:r>
            <a:r>
              <a:rPr lang="en-US" b="1" dirty="0"/>
              <a:t> </a:t>
            </a:r>
            <a:r>
              <a:rPr lang="en-US" dirty="0"/>
              <a:t>: </a:t>
            </a:r>
            <a:r>
              <a:rPr lang="en-US" dirty="0" err="1"/>
              <a:t>Pengatur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sensitivitas</a:t>
            </a:r>
            <a:r>
              <a:rPr lang="en-US" dirty="0"/>
              <a:t> sensor PIR </a:t>
            </a:r>
            <a:r>
              <a:rPr lang="en-US" b="1" dirty="0"/>
              <a:t>*</a:t>
            </a:r>
            <a:endParaRPr lang="en-US" dirty="0"/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/>
              <a:t>Regulator 3VDC </a:t>
            </a:r>
            <a:r>
              <a:rPr lang="en-US" dirty="0"/>
              <a:t>: </a:t>
            </a:r>
            <a:r>
              <a:rPr lang="en-US" dirty="0" err="1"/>
              <a:t>Penstabil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3V DC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 err="1"/>
              <a:t>Dioda</a:t>
            </a:r>
            <a:r>
              <a:rPr lang="en-US" b="1" dirty="0"/>
              <a:t> </a:t>
            </a:r>
            <a:r>
              <a:rPr lang="en-US" b="1" dirty="0" err="1"/>
              <a:t>Pengaman</a:t>
            </a:r>
            <a:r>
              <a:rPr lang="en-US" dirty="0"/>
              <a:t> : </a:t>
            </a:r>
            <a:r>
              <a:rPr lang="en-US" dirty="0" err="1"/>
              <a:t>Mengamankan</a:t>
            </a:r>
            <a:r>
              <a:rPr lang="en-US" dirty="0"/>
              <a:t> sensor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salah </a:t>
            </a:r>
            <a:r>
              <a:rPr lang="en-US" dirty="0" err="1"/>
              <a:t>pengkabelan</a:t>
            </a:r>
            <a:r>
              <a:rPr lang="en-US" dirty="0"/>
              <a:t> VCC </a:t>
            </a:r>
            <a:r>
              <a:rPr lang="en-US" dirty="0" err="1"/>
              <a:t>dengan</a:t>
            </a:r>
            <a:r>
              <a:rPr lang="en-US" dirty="0"/>
              <a:t> GND</a:t>
            </a:r>
          </a:p>
          <a:p>
            <a:pPr marL="457200" indent="-457200" fontAlgn="base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4098" name="Picture 2" descr="Bagian Sensor PIR">
            <a:extLst>
              <a:ext uri="{FF2B5EF4-FFF2-40B4-BE49-F238E27FC236}">
                <a16:creationId xmlns:a16="http://schemas.microsoft.com/office/drawing/2014/main" id="{A9C2FDE7-019D-4879-BE3B-8632A8D5A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52" y="921327"/>
            <a:ext cx="3824628" cy="284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44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8B5C4-F637-4B41-B6DA-BFB3F3C1C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119745"/>
            <a:ext cx="10018713" cy="3671455"/>
          </a:xfrm>
        </p:spPr>
        <p:txBody>
          <a:bodyPr>
            <a:normAutofit lnSpcReduction="10000"/>
          </a:bodyPr>
          <a:lstStyle/>
          <a:p>
            <a:pPr marL="457200" indent="-457200" fontAlgn="base">
              <a:buFont typeface="+mj-lt"/>
              <a:buAutoNum type="arabicPeriod" startAt="5"/>
            </a:pPr>
            <a:r>
              <a:rPr lang="en-US" b="1" dirty="0"/>
              <a:t>DC Power</a:t>
            </a:r>
            <a:r>
              <a:rPr lang="en-US" dirty="0"/>
              <a:t> : Input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range (3 – 12) VDC (</a:t>
            </a:r>
            <a:r>
              <a:rPr lang="en-US" dirty="0" err="1"/>
              <a:t>direkekomendasikan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input </a:t>
            </a:r>
            <a:r>
              <a:rPr lang="en-US" b="1" dirty="0"/>
              <a:t>5VDC</a:t>
            </a:r>
            <a:r>
              <a:rPr lang="en-US" dirty="0"/>
              <a:t>).</a:t>
            </a:r>
          </a:p>
          <a:p>
            <a:pPr marL="457200" indent="-457200" fontAlgn="base">
              <a:buFont typeface="+mj-lt"/>
              <a:buAutoNum type="arabicPeriod" startAt="5"/>
            </a:pPr>
            <a:r>
              <a:rPr lang="en-US" b="1" dirty="0"/>
              <a:t>Output Digital</a:t>
            </a:r>
            <a:r>
              <a:rPr lang="en-US" dirty="0"/>
              <a:t> : Output digital sensor</a:t>
            </a:r>
          </a:p>
          <a:p>
            <a:pPr marL="457200" indent="-457200" fontAlgn="base">
              <a:buFont typeface="+mj-lt"/>
              <a:buAutoNum type="arabicPeriod" startAt="5"/>
            </a:pPr>
            <a:r>
              <a:rPr lang="en-US" b="1" dirty="0"/>
              <a:t>Ground</a:t>
            </a:r>
            <a:r>
              <a:rPr lang="en-US" dirty="0"/>
              <a:t> : </a:t>
            </a:r>
            <a:r>
              <a:rPr lang="en-US" dirty="0" err="1"/>
              <a:t>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ground (GND)</a:t>
            </a:r>
          </a:p>
          <a:p>
            <a:pPr marL="457200" indent="-457200" fontAlgn="base">
              <a:buFont typeface="+mj-lt"/>
              <a:buAutoNum type="arabicPeriod" startAt="5"/>
            </a:pPr>
            <a:r>
              <a:rPr lang="en-US" b="1" dirty="0"/>
              <a:t>BISS0001</a:t>
            </a:r>
            <a:r>
              <a:rPr lang="en-US" dirty="0"/>
              <a:t> : IC Sensor PIR</a:t>
            </a:r>
          </a:p>
          <a:p>
            <a:pPr marL="457200" indent="-457200" fontAlgn="base">
              <a:buFont typeface="+mj-lt"/>
              <a:buAutoNum type="arabicPeriod" startAt="5"/>
            </a:pPr>
            <a:r>
              <a:rPr lang="en-US" b="1" dirty="0" err="1"/>
              <a:t>Pengatur</a:t>
            </a:r>
            <a:r>
              <a:rPr lang="en-US" b="1" dirty="0"/>
              <a:t> Jumper </a:t>
            </a:r>
            <a:r>
              <a:rPr lang="en-US" dirty="0"/>
              <a:t>: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output </a:t>
            </a:r>
            <a:r>
              <a:rPr lang="en-US" dirty="0" err="1"/>
              <a:t>dari</a:t>
            </a:r>
            <a:r>
              <a:rPr lang="en-US" dirty="0"/>
              <a:t> pin digital</a:t>
            </a:r>
            <a:r>
              <a:rPr lang="en-US" b="1" dirty="0"/>
              <a:t>.</a:t>
            </a:r>
            <a:endParaRPr lang="en-US" dirty="0"/>
          </a:p>
          <a:p>
            <a:pPr marL="0" indent="0" fontAlgn="base">
              <a:buNone/>
            </a:pPr>
            <a:r>
              <a:rPr lang="en-US" b="1" i="1" dirty="0"/>
              <a:t>(*) </a:t>
            </a:r>
            <a:r>
              <a:rPr lang="en-US" b="1" i="1" dirty="0" err="1"/>
              <a:t>Catatan</a:t>
            </a:r>
            <a:r>
              <a:rPr lang="en-US" b="1" i="1" dirty="0"/>
              <a:t>: </a:t>
            </a:r>
            <a:r>
              <a:rPr lang="en-US" i="1" dirty="0"/>
              <a:t>Pin </a:t>
            </a:r>
            <a:r>
              <a:rPr lang="en-US" i="1" dirty="0" err="1"/>
              <a:t>nomor</a:t>
            </a:r>
            <a:r>
              <a:rPr lang="en-US" i="1" dirty="0"/>
              <a:t> 1 dan 2 </a:t>
            </a:r>
            <a:r>
              <a:rPr lang="en-US" i="1" dirty="0" err="1"/>
              <a:t>digunakan</a:t>
            </a:r>
            <a:r>
              <a:rPr lang="en-US" i="1" dirty="0"/>
              <a:t> </a:t>
            </a:r>
            <a:r>
              <a:rPr lang="en-US" i="1" dirty="0" err="1"/>
              <a:t>untuk</a:t>
            </a:r>
            <a:r>
              <a:rPr lang="en-US" i="1" dirty="0"/>
              <a:t> </a:t>
            </a:r>
            <a:r>
              <a:rPr lang="en-US" i="1" dirty="0" err="1"/>
              <a:t>melakukan</a:t>
            </a:r>
            <a:r>
              <a:rPr lang="en-US" i="1" dirty="0"/>
              <a:t> </a:t>
            </a:r>
            <a:r>
              <a:rPr lang="en-US" i="1" dirty="0" err="1"/>
              <a:t>kalibrasi</a:t>
            </a:r>
            <a:r>
              <a:rPr lang="en-US" i="1" dirty="0"/>
              <a:t> sensor PIR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mengatur</a:t>
            </a:r>
            <a:r>
              <a:rPr lang="en-US" i="1" dirty="0"/>
              <a:t> </a:t>
            </a:r>
            <a:r>
              <a:rPr lang="en-US" i="1" dirty="0" err="1"/>
              <a:t>posisi</a:t>
            </a:r>
            <a:r>
              <a:rPr lang="en-US" i="1" dirty="0"/>
              <a:t> </a:t>
            </a:r>
            <a:r>
              <a:rPr lang="en-US" b="1" i="1" dirty="0"/>
              <a:t>potentiometer </a:t>
            </a:r>
            <a:r>
              <a:rPr lang="en-US" i="1" dirty="0"/>
              <a:t>pada </a:t>
            </a:r>
            <a:r>
              <a:rPr lang="en-US" i="1" dirty="0" err="1"/>
              <a:t>posisi</a:t>
            </a:r>
            <a:r>
              <a:rPr lang="en-US" i="1" dirty="0"/>
              <a:t> label </a:t>
            </a:r>
            <a:r>
              <a:rPr lang="en-US" b="1" i="1" dirty="0"/>
              <a:t>MIN </a:t>
            </a:r>
            <a:r>
              <a:rPr lang="en-US" i="1" dirty="0" err="1"/>
              <a:t>atau</a:t>
            </a:r>
            <a:r>
              <a:rPr lang="en-US" i="1" dirty="0"/>
              <a:t> </a:t>
            </a:r>
            <a:r>
              <a:rPr lang="en-US" b="1" i="1" dirty="0"/>
              <a:t>MAX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FD003-DBA4-4FCE-9193-16615DC0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APLIKASI PIR SENSOR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BB659-A970-4D21-A2E0-46B23CE7F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 PIR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pada </a:t>
            </a:r>
            <a:r>
              <a:rPr lang="en-US" dirty="0" err="1"/>
              <a:t>projek-projek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memasuki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meninggalkan</a:t>
            </a:r>
            <a:r>
              <a:rPr lang="en-US" dirty="0"/>
              <a:t> are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sensor PIR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murah</a:t>
            </a:r>
            <a:r>
              <a:rPr lang="en-US" dirty="0"/>
              <a:t>,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yang </a:t>
            </a:r>
            <a:r>
              <a:rPr lang="en-US" dirty="0" err="1"/>
              <a:t>luas</a:t>
            </a:r>
            <a:r>
              <a:rPr lang="en-US" dirty="0"/>
              <a:t>, dan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7107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D9BA-078D-40FE-BCE5-01EA6CB66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42900"/>
            <a:ext cx="10018713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SPESIFIKASI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2A8BD-DDE8-44D2-B320-6D78CF83F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028701"/>
            <a:ext cx="10018713" cy="2543174"/>
          </a:xfrm>
        </p:spPr>
        <p:txBody>
          <a:bodyPr/>
          <a:lstStyle/>
          <a:p>
            <a:pPr fontAlgn="base"/>
            <a:r>
              <a:rPr lang="en-US" dirty="0" err="1"/>
              <a:t>Bentuk</a:t>
            </a:r>
            <a:r>
              <a:rPr lang="en-US" dirty="0"/>
              <a:t> : </a:t>
            </a:r>
            <a:r>
              <a:rPr lang="en-US" dirty="0" err="1"/>
              <a:t>Persegi</a:t>
            </a:r>
            <a:endParaRPr lang="en-US" dirty="0"/>
          </a:p>
          <a:p>
            <a:pPr fontAlgn="base"/>
            <a:r>
              <a:rPr lang="en-US" dirty="0"/>
              <a:t>Output : </a:t>
            </a:r>
            <a:r>
              <a:rPr lang="en-US" dirty="0" err="1"/>
              <a:t>Pulsa</a:t>
            </a:r>
            <a:r>
              <a:rPr lang="en-US" dirty="0"/>
              <a:t> digital HIGH (3V)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dan LOW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.</a:t>
            </a:r>
          </a:p>
          <a:p>
            <a:pPr fontAlgn="base"/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Sensitivitas</a:t>
            </a:r>
            <a:r>
              <a:rPr lang="en-US" dirty="0"/>
              <a:t> :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6 meter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berikut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Jangkauan Sensor PIR">
            <a:extLst>
              <a:ext uri="{FF2B5EF4-FFF2-40B4-BE49-F238E27FC236}">
                <a16:creationId xmlns:a16="http://schemas.microsoft.com/office/drawing/2014/main" id="{FB372F18-A537-4DB7-8A24-A62CDB86F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366" y="3238084"/>
            <a:ext cx="4097268" cy="361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39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165F-9337-4FC5-B0AE-26F907CEC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8554C-46DD-4B48-956A-3FCA97964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Buatlah</a:t>
            </a:r>
            <a:r>
              <a:rPr lang="en-US" dirty="0"/>
              <a:t> wiring diagram dan script program Arduino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pembacaan</a:t>
            </a:r>
            <a:r>
              <a:rPr lang="en-US" dirty="0"/>
              <a:t> sensor PIR</a:t>
            </a:r>
          </a:p>
        </p:txBody>
      </p:sp>
    </p:spTree>
    <p:extLst>
      <p:ext uri="{BB962C8B-B14F-4D97-AF65-F5344CB8AC3E}">
        <p14:creationId xmlns:p14="http://schemas.microsoft.com/office/powerpoint/2010/main" val="237095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227</TotalTime>
  <Words>198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Parallax</vt:lpstr>
      <vt:lpstr>PIR SENSOR</vt:lpstr>
      <vt:lpstr>PENGERTIAN</vt:lpstr>
      <vt:lpstr>PRINSIP KERJA</vt:lpstr>
      <vt:lpstr>PowerPoint Presentation</vt:lpstr>
      <vt:lpstr>BAGIAN PIR SENSOR</vt:lpstr>
      <vt:lpstr>PowerPoint Presentation</vt:lpstr>
      <vt:lpstr>APLIKASI PIR SENSOR</vt:lpstr>
      <vt:lpstr>SPESIFIKASI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 SENSOR</dc:title>
  <dc:creator>User</dc:creator>
  <cp:lastModifiedBy>User</cp:lastModifiedBy>
  <cp:revision>4</cp:revision>
  <dcterms:created xsi:type="dcterms:W3CDTF">2021-10-06T02:53:38Z</dcterms:created>
  <dcterms:modified xsi:type="dcterms:W3CDTF">2021-10-06T06:41:24Z</dcterms:modified>
</cp:coreProperties>
</file>