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712590" y="462534"/>
            <a:ext cx="4766818" cy="4521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9206483" y="2962655"/>
            <a:ext cx="2982595" cy="3209290"/>
          </a:xfrm>
          <a:custGeom>
            <a:avLst/>
            <a:gdLst/>
            <a:ahLst/>
            <a:cxnLst/>
            <a:rect l="l" t="t" r="r" b="b"/>
            <a:pathLst>
              <a:path w="2982595" h="3209290">
                <a:moveTo>
                  <a:pt x="2982468" y="0"/>
                </a:moveTo>
                <a:lnTo>
                  <a:pt x="2069592" y="912749"/>
                </a:lnTo>
              </a:path>
              <a:path w="2982595" h="3209290">
                <a:moveTo>
                  <a:pt x="2981833" y="227076"/>
                </a:moveTo>
                <a:lnTo>
                  <a:pt x="0" y="3208934"/>
                </a:lnTo>
              </a:path>
              <a:path w="2982595" h="3209290">
                <a:moveTo>
                  <a:pt x="2981579" y="323088"/>
                </a:moveTo>
                <a:lnTo>
                  <a:pt x="1085088" y="2219579"/>
                </a:lnTo>
              </a:path>
            </a:pathLst>
          </a:custGeom>
          <a:ln w="9144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443209" y="3132582"/>
            <a:ext cx="1747520" cy="1821814"/>
          </a:xfrm>
          <a:custGeom>
            <a:avLst/>
            <a:gdLst/>
            <a:ahLst/>
            <a:cxnLst/>
            <a:rect l="l" t="t" r="r" b="b"/>
            <a:pathLst>
              <a:path w="1747520" h="1821814">
                <a:moveTo>
                  <a:pt x="1745742" y="0"/>
                </a:moveTo>
                <a:lnTo>
                  <a:pt x="0" y="1745741"/>
                </a:lnTo>
              </a:path>
              <a:path w="1747520" h="1821814">
                <a:moveTo>
                  <a:pt x="1747012" y="551687"/>
                </a:moveTo>
                <a:lnTo>
                  <a:pt x="477012" y="1821687"/>
                </a:lnTo>
              </a:path>
            </a:pathLst>
          </a:custGeom>
          <a:ln w="28956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12386" y="192405"/>
            <a:ext cx="3967226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24609" y="1133347"/>
            <a:ext cx="8542781" cy="1763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yOLE2OzoIYw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youtube.com/watch?v=2rzwdRqsuV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www.youtube.com/watch?v=lfAzr0GWknU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vam.ac.uk/moc/images/image/26813-popup.html" TargetMode="External"/><Relationship Id="rId13" Type="http://schemas.openxmlformats.org/officeDocument/2006/relationships/hyperlink" Target="http://brightbytes.com/collection/thaum.html" TargetMode="External"/><Relationship Id="rId3" Type="http://schemas.openxmlformats.org/officeDocument/2006/relationships/hyperlink" Target="http://www.privatelessons.net/2d/sample/m01.html" TargetMode="External"/><Relationship Id="rId7" Type="http://schemas.openxmlformats.org/officeDocument/2006/relationships/hyperlink" Target="http://education.eastmanhouse.org/discover/kits/files/3/thaumatrope.php" TargetMode="External"/><Relationship Id="rId12" Type="http://schemas.openxmlformats.org/officeDocument/2006/relationships/hyperlink" Target="http://brightbytes.com/collection/flipbooks.html" TargetMode="External"/><Relationship Id="rId2" Type="http://schemas.openxmlformats.org/officeDocument/2006/relationships/hyperlink" Target="http://www.youtube.com/watch?v=rx2FRezidcs&amp;feature=related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://courses.ncssm.edu/gallery/collections/toys/opticaltoys.htm" TargetMode="External"/><Relationship Id="rId11" Type="http://schemas.openxmlformats.org/officeDocument/2006/relationships/hyperlink" Target="http://brightbytes.com/collection/phena.html" TargetMode="External"/><Relationship Id="rId5" Type="http://schemas.openxmlformats.org/officeDocument/2006/relationships/hyperlink" Target="http://www.privatelessons.net/2d/sample/m01_03.html" TargetMode="External"/><Relationship Id="rId15" Type="http://schemas.openxmlformats.org/officeDocument/2006/relationships/hyperlink" Target="http://brightbytes.com/collection/praxi.html" TargetMode="External"/><Relationship Id="rId10" Type="http://schemas.openxmlformats.org/officeDocument/2006/relationships/hyperlink" Target="http://en.wikipedia.org/wiki/Thaumatrope" TargetMode="External"/><Relationship Id="rId4" Type="http://schemas.openxmlformats.org/officeDocument/2006/relationships/hyperlink" Target="http://courses.ncssm.edu/gallery/collections/toys/html/exhibit06.htm" TargetMode="External"/><Relationship Id="rId9" Type="http://schemas.openxmlformats.org/officeDocument/2006/relationships/hyperlink" Target="http://courses.ncssm.edu/gallery/collections/toys/animations/thaumatrope" TargetMode="External"/><Relationship Id="rId14" Type="http://schemas.openxmlformats.org/officeDocument/2006/relationships/hyperlink" Target="http://brightbytes.com/collection/zoetrop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59864" y="1089660"/>
              <a:ext cx="9433560" cy="20330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04644" y="1234439"/>
              <a:ext cx="9144000" cy="1743455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04644" y="1234439"/>
              <a:ext cx="9144000" cy="1743710"/>
            </a:xfrm>
            <a:custGeom>
              <a:avLst/>
              <a:gdLst/>
              <a:ahLst/>
              <a:cxnLst/>
              <a:rect l="l" t="t" r="r" b="b"/>
              <a:pathLst>
                <a:path w="9144000" h="1743710">
                  <a:moveTo>
                    <a:pt x="0" y="1743455"/>
                  </a:moveTo>
                  <a:lnTo>
                    <a:pt x="9144000" y="1743455"/>
                  </a:lnTo>
                  <a:lnTo>
                    <a:pt x="9144000" y="0"/>
                  </a:lnTo>
                  <a:lnTo>
                    <a:pt x="0" y="0"/>
                  </a:lnTo>
                  <a:lnTo>
                    <a:pt x="0" y="1743455"/>
                  </a:lnTo>
                  <a:close/>
                </a:path>
              </a:pathLst>
            </a:custGeom>
            <a:ln w="6096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3955" algn="ctr">
              <a:lnSpc>
                <a:spcPts val="6840"/>
              </a:lnSpc>
              <a:spcBef>
                <a:spcPts val="100"/>
              </a:spcBef>
            </a:pPr>
            <a:r>
              <a:rPr spc="-20" dirty="0"/>
              <a:t>TEKNOLOGI</a:t>
            </a:r>
            <a:r>
              <a:rPr spc="-40" dirty="0"/>
              <a:t> </a:t>
            </a:r>
            <a:r>
              <a:rPr dirty="0"/>
              <a:t>ANIMASI</a:t>
            </a:r>
          </a:p>
          <a:p>
            <a:pPr marL="1162685" algn="ctr">
              <a:lnSpc>
                <a:spcPts val="6840"/>
              </a:lnSpc>
            </a:pPr>
            <a:r>
              <a:rPr dirty="0"/>
              <a:t>3</a:t>
            </a:r>
            <a:r>
              <a:rPr spc="-10" dirty="0"/>
              <a:t> </a:t>
            </a:r>
            <a:r>
              <a:rPr spc="-20" dirty="0"/>
              <a:t>SKS </a:t>
            </a:r>
            <a:r>
              <a:rPr dirty="0"/>
              <a:t>(</a:t>
            </a:r>
            <a:r>
              <a:rPr spc="-15" dirty="0"/>
              <a:t> </a:t>
            </a:r>
            <a:r>
              <a:rPr dirty="0"/>
              <a:t>2</a:t>
            </a:r>
            <a:r>
              <a:rPr spc="-10" dirty="0"/>
              <a:t> teori</a:t>
            </a:r>
            <a:r>
              <a:rPr dirty="0"/>
              <a:t> 1</a:t>
            </a:r>
            <a:r>
              <a:rPr spc="-10" dirty="0"/>
              <a:t> </a:t>
            </a:r>
            <a:r>
              <a:rPr spc="-20" dirty="0"/>
              <a:t>praktik)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315200" y="4800600"/>
            <a:ext cx="4102036" cy="9489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49580">
              <a:lnSpc>
                <a:spcPct val="125000"/>
              </a:lnSpc>
              <a:spcBef>
                <a:spcPts val="100"/>
              </a:spcBef>
            </a:pPr>
            <a:r>
              <a:rPr sz="2400" spc="-5" dirty="0">
                <a:latin typeface="Calibri"/>
                <a:cs typeface="Calibri"/>
              </a:rPr>
              <a:t>Febrian </a:t>
            </a:r>
            <a:r>
              <a:rPr sz="2400" dirty="0">
                <a:latin typeface="Calibri"/>
                <a:cs typeface="Calibri"/>
              </a:rPr>
              <a:t>M. </a:t>
            </a:r>
            <a:r>
              <a:rPr sz="2400" spc="-15" dirty="0" err="1">
                <a:latin typeface="Calibri"/>
                <a:cs typeface="Calibri"/>
              </a:rPr>
              <a:t>Dewanto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 </a:t>
            </a:r>
            <a:endParaRPr lang="en-US" sz="2400" spc="-10" dirty="0" smtClean="0">
              <a:latin typeface="Calibri"/>
              <a:cs typeface="Calibri"/>
            </a:endParaRPr>
          </a:p>
          <a:p>
            <a:pPr marL="12700" marR="5080" indent="449580">
              <a:lnSpc>
                <a:spcPct val="125000"/>
              </a:lnSpc>
              <a:spcBef>
                <a:spcPts val="100"/>
              </a:spcBef>
            </a:pPr>
            <a:r>
              <a:rPr lang="en-US" sz="2400" spc="-10" dirty="0" err="1" smtClean="0">
                <a:latin typeface="Calibri"/>
                <a:cs typeface="Calibri"/>
              </a:rPr>
              <a:t>Rahmat</a:t>
            </a:r>
            <a:r>
              <a:rPr lang="en-US" sz="2400" spc="-10" dirty="0" smtClean="0">
                <a:latin typeface="Calibri"/>
                <a:cs typeface="Calibri"/>
              </a:rPr>
              <a:t> Robi </a:t>
            </a:r>
            <a:r>
              <a:rPr lang="en-US" sz="2400" spc="-10" dirty="0" err="1" smtClean="0">
                <a:latin typeface="Calibri"/>
                <a:cs typeface="Calibri"/>
              </a:rPr>
              <a:t>Waliyansyah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9787" y="348995"/>
            <a:ext cx="3029712" cy="2628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44067" y="589025"/>
            <a:ext cx="10358120" cy="4053840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241300" marR="6350" indent="-228600" algn="just">
              <a:lnSpc>
                <a:spcPct val="90000"/>
              </a:lnSpc>
              <a:spcBef>
                <a:spcPts val="575"/>
              </a:spcBef>
              <a:buFont typeface="Arial MT"/>
              <a:buChar char="•"/>
              <a:tabLst>
                <a:tab pos="241300" algn="l"/>
              </a:tabLst>
            </a:pPr>
            <a:r>
              <a:rPr sz="4000" spc="-5" dirty="0">
                <a:latin typeface="Segoe UI Light"/>
                <a:cs typeface="Segoe UI Light"/>
              </a:rPr>
              <a:t>Mahasiswa </a:t>
            </a:r>
            <a:r>
              <a:rPr sz="4000" spc="-10" dirty="0">
                <a:latin typeface="Segoe UI Light"/>
                <a:cs typeface="Segoe UI Light"/>
              </a:rPr>
              <a:t>dapat </a:t>
            </a:r>
            <a:r>
              <a:rPr sz="4000" spc="-5" dirty="0">
                <a:latin typeface="Segoe UI Light"/>
                <a:cs typeface="Segoe UI Light"/>
              </a:rPr>
              <a:t>menjelaskan tentang konsep </a:t>
            </a:r>
            <a:r>
              <a:rPr sz="4000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animasi baik animasi teks, dan animasi </a:t>
            </a:r>
            <a:r>
              <a:rPr sz="4000" spc="-10" dirty="0">
                <a:latin typeface="Segoe UI Light"/>
                <a:cs typeface="Segoe UI Light"/>
              </a:rPr>
              <a:t>gambar </a:t>
            </a:r>
            <a:r>
              <a:rPr sz="4000" spc="-5" dirty="0">
                <a:latin typeface="Segoe UI Light"/>
                <a:cs typeface="Segoe UI Light"/>
              </a:rPr>
              <a:t> </a:t>
            </a:r>
            <a:r>
              <a:rPr sz="4000" spc="30" dirty="0">
                <a:latin typeface="Segoe UI Light"/>
                <a:cs typeface="Segoe UI Light"/>
              </a:rPr>
              <a:t>serta</a:t>
            </a:r>
            <a:r>
              <a:rPr sz="4000" spc="3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animasi</a:t>
            </a:r>
            <a:r>
              <a:rPr sz="4000" spc="1090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dua</a:t>
            </a:r>
            <a:r>
              <a:rPr sz="4000" spc="-5" dirty="0">
                <a:latin typeface="Segoe UI Light"/>
                <a:cs typeface="Segoe UI Light"/>
              </a:rPr>
              <a:t> dimensi</a:t>
            </a:r>
            <a:r>
              <a:rPr sz="4000" spc="1090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(2D)</a:t>
            </a:r>
            <a:r>
              <a:rPr sz="4000" spc="1090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dan</a:t>
            </a:r>
            <a:r>
              <a:rPr sz="4000" spc="-5" dirty="0">
                <a:latin typeface="Segoe UI Light"/>
                <a:cs typeface="Segoe UI Light"/>
              </a:rPr>
              <a:t> </a:t>
            </a:r>
            <a:r>
              <a:rPr sz="4000" dirty="0">
                <a:latin typeface="Segoe UI Light"/>
                <a:cs typeface="Segoe UI Light"/>
              </a:rPr>
              <a:t>tiga </a:t>
            </a:r>
            <a:r>
              <a:rPr sz="4000" spc="-1085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dimensi</a:t>
            </a:r>
            <a:r>
              <a:rPr sz="4000" spc="2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(3D)</a:t>
            </a:r>
            <a:endParaRPr sz="4000">
              <a:latin typeface="Segoe UI Light"/>
              <a:cs typeface="Segoe UI Light"/>
            </a:endParaRPr>
          </a:p>
          <a:p>
            <a:pPr marL="241300" marR="5080" indent="-228600" algn="just">
              <a:lnSpc>
                <a:spcPts val="4320"/>
              </a:lnSpc>
              <a:spcBef>
                <a:spcPts val="1060"/>
              </a:spcBef>
              <a:buFont typeface="Arial MT"/>
              <a:buChar char="•"/>
              <a:tabLst>
                <a:tab pos="241300" algn="l"/>
              </a:tabLst>
            </a:pPr>
            <a:r>
              <a:rPr sz="4000" spc="-5" dirty="0">
                <a:latin typeface="Segoe UI Light"/>
                <a:cs typeface="Segoe UI Light"/>
              </a:rPr>
              <a:t>Mahasiswa</a:t>
            </a:r>
            <a:r>
              <a:rPr sz="4000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dapat</a:t>
            </a:r>
            <a:r>
              <a:rPr sz="4000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mengimplementasikan</a:t>
            </a:r>
            <a:r>
              <a:rPr sz="4000" dirty="0">
                <a:latin typeface="Segoe UI Light"/>
                <a:cs typeface="Segoe UI Light"/>
              </a:rPr>
              <a:t> </a:t>
            </a:r>
            <a:r>
              <a:rPr sz="4000" spc="-10" dirty="0">
                <a:latin typeface="Segoe UI Light"/>
                <a:cs typeface="Segoe UI Light"/>
              </a:rPr>
              <a:t>dan </a:t>
            </a:r>
            <a:r>
              <a:rPr sz="4000" spc="-5" dirty="0">
                <a:latin typeface="Segoe UI Light"/>
                <a:cs typeface="Segoe UI Light"/>
              </a:rPr>
              <a:t> mengaplikasikan penggunaan </a:t>
            </a:r>
            <a:r>
              <a:rPr sz="4000" spc="-15" dirty="0">
                <a:latin typeface="Segoe UI Light"/>
                <a:cs typeface="Segoe UI Light"/>
              </a:rPr>
              <a:t>software </a:t>
            </a:r>
            <a:r>
              <a:rPr sz="4000" spc="-10" dirty="0">
                <a:latin typeface="Segoe UI Light"/>
                <a:cs typeface="Segoe UI Light"/>
              </a:rPr>
              <a:t>animasi </a:t>
            </a:r>
            <a:r>
              <a:rPr sz="4000" spc="-108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2D</a:t>
            </a:r>
            <a:r>
              <a:rPr sz="4000" spc="5" dirty="0">
                <a:latin typeface="Segoe UI Light"/>
                <a:cs typeface="Segoe UI Light"/>
              </a:rPr>
              <a:t> </a:t>
            </a:r>
            <a:r>
              <a:rPr sz="4000" spc="-5" dirty="0">
                <a:latin typeface="Segoe UI Light"/>
                <a:cs typeface="Segoe UI Light"/>
              </a:rPr>
              <a:t>dan</a:t>
            </a:r>
            <a:r>
              <a:rPr sz="4000" spc="-15" dirty="0">
                <a:latin typeface="Segoe UI Light"/>
                <a:cs typeface="Segoe UI Light"/>
              </a:rPr>
              <a:t> </a:t>
            </a:r>
            <a:r>
              <a:rPr sz="4000" dirty="0">
                <a:latin typeface="Segoe UI Light"/>
                <a:cs typeface="Segoe UI Light"/>
              </a:rPr>
              <a:t>3D</a:t>
            </a:r>
            <a:endParaRPr sz="4000">
              <a:latin typeface="Segoe UI Light"/>
              <a:cs typeface="Segoe UI Light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226295" y="3430523"/>
            <a:ext cx="2965704" cy="34274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217333" y="1841880"/>
          <a:ext cx="10252710" cy="32086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16830"/>
                <a:gridCol w="5116830"/>
              </a:tblGrid>
              <a:tr h="456565">
                <a:tc>
                  <a:txBody>
                    <a:bodyPr/>
                    <a:lstStyle/>
                    <a:p>
                      <a:pPr marL="68580">
                        <a:lnSpc>
                          <a:spcPts val="3265"/>
                        </a:lnSpc>
                      </a:pPr>
                      <a:r>
                        <a:rPr sz="2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Konsep</a:t>
                      </a:r>
                      <a:r>
                        <a:rPr sz="28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animasi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65"/>
                        </a:lnSpc>
                      </a:pPr>
                      <a:r>
                        <a:rPr sz="2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Konsep</a:t>
                      </a:r>
                      <a:r>
                        <a:rPr sz="28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animasi</a:t>
                      </a:r>
                      <a:r>
                        <a:rPr sz="28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A4A4A4"/>
                    </a:solidFill>
                  </a:tcPr>
                </a:tc>
              </a:tr>
              <a:tr h="913129">
                <a:tc>
                  <a:txBody>
                    <a:bodyPr/>
                    <a:lstStyle/>
                    <a:p>
                      <a:pPr marL="68580">
                        <a:lnSpc>
                          <a:spcPts val="3265"/>
                        </a:lnSpc>
                      </a:pPr>
                      <a:r>
                        <a:rPr sz="2800" spc="-15" dirty="0">
                          <a:latin typeface="Calibri"/>
                          <a:cs typeface="Calibri"/>
                        </a:rPr>
                        <a:t>Perbedaan</a:t>
                      </a:r>
                      <a:r>
                        <a:rPr sz="28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macam-macam</a:t>
                      </a:r>
                      <a:endParaRPr sz="28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animasi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65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Animasi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teks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68580">
                        <a:lnSpc>
                          <a:spcPts val="3265"/>
                        </a:lnSpc>
                      </a:pPr>
                      <a:r>
                        <a:rPr sz="2800" spc="-75" dirty="0">
                          <a:latin typeface="Calibri"/>
                          <a:cs typeface="Calibri"/>
                        </a:rPr>
                        <a:t>Teks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Gambar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65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Animasi</a:t>
                      </a:r>
                      <a:r>
                        <a:rPr sz="2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gambar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56564">
                <a:tc>
                  <a:txBody>
                    <a:bodyPr/>
                    <a:lstStyle/>
                    <a:p>
                      <a:pPr marL="68580">
                        <a:lnSpc>
                          <a:spcPts val="3265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Animasi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75" dirty="0">
                          <a:latin typeface="Calibri"/>
                          <a:cs typeface="Calibri"/>
                        </a:rPr>
                        <a:t>Teks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2D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65"/>
                        </a:lnSpc>
                      </a:pPr>
                      <a:r>
                        <a:rPr sz="2800" spc="-15" dirty="0">
                          <a:latin typeface="Calibri"/>
                          <a:cs typeface="Calibri"/>
                        </a:rPr>
                        <a:t>Presentasi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animasi 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  <a:tr h="456564">
                <a:tc>
                  <a:txBody>
                    <a:bodyPr/>
                    <a:lstStyle/>
                    <a:p>
                      <a:pPr marL="68580">
                        <a:lnSpc>
                          <a:spcPts val="3270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Animasi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Gambar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2D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70"/>
                        </a:lnSpc>
                      </a:pPr>
                      <a:r>
                        <a:rPr sz="2800" spc="-5" dirty="0">
                          <a:latin typeface="Calibri"/>
                          <a:cs typeface="Calibri"/>
                        </a:rPr>
                        <a:t>Game</a:t>
                      </a:r>
                      <a:r>
                        <a:rPr sz="28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FEFEF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marL="68580">
                        <a:lnSpc>
                          <a:spcPts val="3270"/>
                        </a:lnSpc>
                      </a:pPr>
                      <a:r>
                        <a:rPr sz="2800" spc="-15" dirty="0">
                          <a:latin typeface="Calibri"/>
                          <a:cs typeface="Calibri"/>
                        </a:rPr>
                        <a:t>Presentasi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animasi 2D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3270"/>
                        </a:lnSpc>
                      </a:pPr>
                      <a:r>
                        <a:rPr sz="2800" spc="-10" dirty="0">
                          <a:latin typeface="Calibri"/>
                          <a:cs typeface="Calibri"/>
                        </a:rPr>
                        <a:t>Film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3D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0E0E0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8020811" y="6003035"/>
            <a:ext cx="3436620" cy="520065"/>
            <a:chOff x="8020811" y="6003035"/>
            <a:chExt cx="3436620" cy="520065"/>
          </a:xfrm>
        </p:grpSpPr>
        <p:sp>
          <p:nvSpPr>
            <p:cNvPr id="5" name="object 5"/>
            <p:cNvSpPr/>
            <p:nvPr/>
          </p:nvSpPr>
          <p:spPr>
            <a:xfrm>
              <a:off x="8026907" y="6009131"/>
              <a:ext cx="3424554" cy="508000"/>
            </a:xfrm>
            <a:custGeom>
              <a:avLst/>
              <a:gdLst/>
              <a:ahLst/>
              <a:cxnLst/>
              <a:rect l="l" t="t" r="r" b="b"/>
              <a:pathLst>
                <a:path w="3424554" h="508000">
                  <a:moveTo>
                    <a:pt x="3339846" y="0"/>
                  </a:moveTo>
                  <a:lnTo>
                    <a:pt x="84582" y="0"/>
                  </a:lnTo>
                  <a:lnTo>
                    <a:pt x="51649" y="6647"/>
                  </a:lnTo>
                  <a:lnTo>
                    <a:pt x="24765" y="24774"/>
                  </a:lnTo>
                  <a:lnTo>
                    <a:pt x="6643" y="51660"/>
                  </a:lnTo>
                  <a:lnTo>
                    <a:pt x="0" y="84582"/>
                  </a:lnTo>
                  <a:lnTo>
                    <a:pt x="0" y="422910"/>
                  </a:lnTo>
                  <a:lnTo>
                    <a:pt x="6643" y="455831"/>
                  </a:lnTo>
                  <a:lnTo>
                    <a:pt x="24765" y="482717"/>
                  </a:lnTo>
                  <a:lnTo>
                    <a:pt x="51649" y="500844"/>
                  </a:lnTo>
                  <a:lnTo>
                    <a:pt x="84582" y="507492"/>
                  </a:lnTo>
                  <a:lnTo>
                    <a:pt x="3339846" y="507492"/>
                  </a:lnTo>
                  <a:lnTo>
                    <a:pt x="3372778" y="500844"/>
                  </a:lnTo>
                  <a:lnTo>
                    <a:pt x="3399663" y="482717"/>
                  </a:lnTo>
                  <a:lnTo>
                    <a:pt x="3417784" y="455831"/>
                  </a:lnTo>
                  <a:lnTo>
                    <a:pt x="3424428" y="422910"/>
                  </a:lnTo>
                  <a:lnTo>
                    <a:pt x="3424428" y="84582"/>
                  </a:lnTo>
                  <a:lnTo>
                    <a:pt x="3417784" y="51660"/>
                  </a:lnTo>
                  <a:lnTo>
                    <a:pt x="3399662" y="24774"/>
                  </a:lnTo>
                  <a:lnTo>
                    <a:pt x="3372778" y="6647"/>
                  </a:lnTo>
                  <a:lnTo>
                    <a:pt x="333984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026907" y="6009131"/>
              <a:ext cx="3424554" cy="508000"/>
            </a:xfrm>
            <a:custGeom>
              <a:avLst/>
              <a:gdLst/>
              <a:ahLst/>
              <a:cxnLst/>
              <a:rect l="l" t="t" r="r" b="b"/>
              <a:pathLst>
                <a:path w="3424554" h="508000">
                  <a:moveTo>
                    <a:pt x="0" y="84582"/>
                  </a:moveTo>
                  <a:lnTo>
                    <a:pt x="6643" y="51660"/>
                  </a:lnTo>
                  <a:lnTo>
                    <a:pt x="24765" y="24774"/>
                  </a:lnTo>
                  <a:lnTo>
                    <a:pt x="51649" y="6647"/>
                  </a:lnTo>
                  <a:lnTo>
                    <a:pt x="84582" y="0"/>
                  </a:lnTo>
                  <a:lnTo>
                    <a:pt x="3339846" y="0"/>
                  </a:lnTo>
                  <a:lnTo>
                    <a:pt x="3372778" y="6647"/>
                  </a:lnTo>
                  <a:lnTo>
                    <a:pt x="3399662" y="24774"/>
                  </a:lnTo>
                  <a:lnTo>
                    <a:pt x="3417784" y="51660"/>
                  </a:lnTo>
                  <a:lnTo>
                    <a:pt x="3424428" y="84582"/>
                  </a:lnTo>
                  <a:lnTo>
                    <a:pt x="3424428" y="422910"/>
                  </a:lnTo>
                  <a:lnTo>
                    <a:pt x="3417784" y="455831"/>
                  </a:lnTo>
                  <a:lnTo>
                    <a:pt x="3399663" y="482717"/>
                  </a:lnTo>
                  <a:lnTo>
                    <a:pt x="3372778" y="500844"/>
                  </a:lnTo>
                  <a:lnTo>
                    <a:pt x="3339846" y="507492"/>
                  </a:lnTo>
                  <a:lnTo>
                    <a:pt x="84582" y="507492"/>
                  </a:lnTo>
                  <a:lnTo>
                    <a:pt x="51649" y="500844"/>
                  </a:lnTo>
                  <a:lnTo>
                    <a:pt x="24765" y="482717"/>
                  </a:lnTo>
                  <a:lnTo>
                    <a:pt x="6643" y="455831"/>
                  </a:lnTo>
                  <a:lnTo>
                    <a:pt x="0" y="422910"/>
                  </a:lnTo>
                  <a:lnTo>
                    <a:pt x="0" y="84582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8910066" y="6099149"/>
            <a:ext cx="16586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SILABUS</a:t>
            </a:r>
            <a:r>
              <a:rPr sz="18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Calibri"/>
                <a:cs typeface="Calibri"/>
              </a:rPr>
              <a:t>DAN</a:t>
            </a:r>
            <a:r>
              <a:rPr sz="18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Calibri"/>
                <a:cs typeface="Calibri"/>
              </a:rPr>
              <a:t>RPS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916939" y="1591841"/>
            <a:ext cx="3644900" cy="309372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241300" indent="-229235">
              <a:lnSpc>
                <a:spcPct val="100000"/>
              </a:lnSpc>
              <a:spcBef>
                <a:spcPts val="7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Harian 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Tugas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30%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UTS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30%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25" dirty="0">
                <a:latin typeface="Calibri"/>
                <a:cs typeface="Calibri"/>
              </a:rPr>
              <a:t>UAS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40%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0"/>
              </a:spcBef>
              <a:buFont typeface="Arial MT"/>
              <a:buChar char="•"/>
            </a:pPr>
            <a:endParaRPr sz="3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935" algn="l"/>
              </a:tabLst>
            </a:pPr>
            <a:r>
              <a:rPr sz="2800" spc="-5" dirty="0">
                <a:latin typeface="Calibri"/>
                <a:cs typeface="Calibri"/>
              </a:rPr>
              <a:t>14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Pertemuan</a:t>
            </a:r>
            <a:endParaRPr sz="2800">
              <a:latin typeface="Calibri"/>
              <a:cs typeface="Calibri"/>
            </a:endParaRPr>
          </a:p>
          <a:p>
            <a:pPr marL="241300" indent="-229235">
              <a:lnSpc>
                <a:spcPct val="100000"/>
              </a:lnSpc>
              <a:spcBef>
                <a:spcPts val="660"/>
              </a:spcBef>
              <a:buFont typeface="Arial MT"/>
              <a:buChar char="•"/>
              <a:tabLst>
                <a:tab pos="241935" algn="l"/>
              </a:tabLst>
            </a:pPr>
            <a:r>
              <a:rPr sz="2800" spc="-10" dirty="0">
                <a:latin typeface="Calibri"/>
                <a:cs typeface="Calibri"/>
              </a:rPr>
              <a:t>Minimal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kehadiran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75%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685665" y="805687"/>
            <a:ext cx="2687955" cy="485140"/>
            <a:chOff x="4685665" y="805687"/>
            <a:chExt cx="2687955" cy="48514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04588" y="826007"/>
              <a:ext cx="2668523" cy="46482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85665" y="805687"/>
              <a:ext cx="2665475" cy="46240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2667000"/>
              <a:ext cx="4191000" cy="419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09076" y="5867400"/>
              <a:ext cx="990600" cy="9905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09076" y="1676400"/>
              <a:ext cx="2819400" cy="2819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999476" y="9144"/>
              <a:ext cx="1600200" cy="1600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8502142" y="1519047"/>
              <a:ext cx="3288029" cy="768350"/>
            </a:xfrm>
            <a:custGeom>
              <a:avLst/>
              <a:gdLst/>
              <a:ahLst/>
              <a:cxnLst/>
              <a:rect l="l" t="t" r="r" b="b"/>
              <a:pathLst>
                <a:path w="3288029" h="768350">
                  <a:moveTo>
                    <a:pt x="3226307" y="0"/>
                  </a:moveTo>
                  <a:lnTo>
                    <a:pt x="2909951" y="104775"/>
                  </a:lnTo>
                  <a:lnTo>
                    <a:pt x="2591054" y="200660"/>
                  </a:lnTo>
                  <a:lnTo>
                    <a:pt x="2485643" y="229997"/>
                  </a:lnTo>
                  <a:lnTo>
                    <a:pt x="2271522" y="287274"/>
                  </a:lnTo>
                  <a:lnTo>
                    <a:pt x="2059812" y="340487"/>
                  </a:lnTo>
                  <a:lnTo>
                    <a:pt x="1954656" y="365760"/>
                  </a:lnTo>
                  <a:lnTo>
                    <a:pt x="1639697" y="436244"/>
                  </a:lnTo>
                  <a:lnTo>
                    <a:pt x="1330071" y="498855"/>
                  </a:lnTo>
                  <a:lnTo>
                    <a:pt x="1127378" y="536828"/>
                  </a:lnTo>
                  <a:lnTo>
                    <a:pt x="829309" y="588517"/>
                  </a:lnTo>
                  <a:lnTo>
                    <a:pt x="447928" y="646811"/>
                  </a:lnTo>
                  <a:lnTo>
                    <a:pt x="174751" y="683894"/>
                  </a:lnTo>
                  <a:lnTo>
                    <a:pt x="0" y="705103"/>
                  </a:lnTo>
                  <a:lnTo>
                    <a:pt x="9701" y="720494"/>
                  </a:lnTo>
                  <a:lnTo>
                    <a:pt x="29342" y="751181"/>
                  </a:lnTo>
                  <a:lnTo>
                    <a:pt x="39115" y="766572"/>
                  </a:lnTo>
                  <a:lnTo>
                    <a:pt x="66166" y="767349"/>
                  </a:lnTo>
                  <a:lnTo>
                    <a:pt x="95131" y="767793"/>
                  </a:lnTo>
                  <a:lnTo>
                    <a:pt x="125954" y="767911"/>
                  </a:lnTo>
                  <a:lnTo>
                    <a:pt x="192949" y="767195"/>
                  </a:lnTo>
                  <a:lnTo>
                    <a:pt x="305973" y="763849"/>
                  </a:lnTo>
                  <a:lnTo>
                    <a:pt x="477701" y="755441"/>
                  </a:lnTo>
                  <a:lnTo>
                    <a:pt x="773052" y="735284"/>
                  </a:lnTo>
                  <a:lnTo>
                    <a:pt x="1336019" y="685315"/>
                  </a:lnTo>
                  <a:lnTo>
                    <a:pt x="2059023" y="606988"/>
                  </a:lnTo>
                  <a:lnTo>
                    <a:pt x="2689041" y="527362"/>
                  </a:lnTo>
                  <a:lnTo>
                    <a:pt x="3038251" y="477217"/>
                  </a:lnTo>
                  <a:lnTo>
                    <a:pt x="3250138" y="443265"/>
                  </a:lnTo>
                  <a:lnTo>
                    <a:pt x="3288029" y="436752"/>
                  </a:lnTo>
                  <a:lnTo>
                    <a:pt x="3280235" y="379771"/>
                  </a:lnTo>
                  <a:lnTo>
                    <a:pt x="3273959" y="334487"/>
                  </a:lnTo>
                  <a:lnTo>
                    <a:pt x="3264862" y="270500"/>
                  </a:lnTo>
                  <a:lnTo>
                    <a:pt x="3252759" y="189298"/>
                  </a:lnTo>
                  <a:lnTo>
                    <a:pt x="3249394" y="166333"/>
                  </a:lnTo>
                  <a:lnTo>
                    <a:pt x="3245343" y="138048"/>
                  </a:lnTo>
                  <a:lnTo>
                    <a:pt x="3240328" y="102315"/>
                  </a:lnTo>
                  <a:lnTo>
                    <a:pt x="3234075" y="57008"/>
                  </a:lnTo>
                  <a:lnTo>
                    <a:pt x="3226307" y="0"/>
                  </a:lnTo>
                  <a:close/>
                </a:path>
              </a:pathLst>
            </a:custGeom>
            <a:solidFill>
              <a:srgbClr val="FFFFFF">
                <a:alpha val="1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1269"/>
              <a:ext cx="12192000" cy="6856730"/>
            </a:xfrm>
            <a:custGeom>
              <a:avLst/>
              <a:gdLst/>
              <a:ahLst/>
              <a:cxnLst/>
              <a:rect l="l" t="t" r="r" b="b"/>
              <a:pathLst>
                <a:path w="12192000" h="6856730">
                  <a:moveTo>
                    <a:pt x="12192000" y="0"/>
                  </a:moveTo>
                  <a:lnTo>
                    <a:pt x="0" y="0"/>
                  </a:lnTo>
                  <a:lnTo>
                    <a:pt x="0" y="469900"/>
                  </a:lnTo>
                  <a:lnTo>
                    <a:pt x="0" y="6380480"/>
                  </a:lnTo>
                  <a:lnTo>
                    <a:pt x="0" y="6856730"/>
                  </a:lnTo>
                  <a:lnTo>
                    <a:pt x="12192000" y="6856730"/>
                  </a:lnTo>
                  <a:lnTo>
                    <a:pt x="12192000" y="6380480"/>
                  </a:lnTo>
                  <a:lnTo>
                    <a:pt x="12192000" y="470154"/>
                  </a:lnTo>
                  <a:lnTo>
                    <a:pt x="11709273" y="470154"/>
                  </a:lnTo>
                  <a:lnTo>
                    <a:pt x="11709273" y="1871421"/>
                  </a:lnTo>
                  <a:lnTo>
                    <a:pt x="10971022" y="1981454"/>
                  </a:lnTo>
                  <a:lnTo>
                    <a:pt x="10201148" y="2075180"/>
                  </a:lnTo>
                  <a:lnTo>
                    <a:pt x="9947148" y="2100580"/>
                  </a:lnTo>
                  <a:lnTo>
                    <a:pt x="9434322" y="2146554"/>
                  </a:lnTo>
                  <a:lnTo>
                    <a:pt x="8927973" y="2184654"/>
                  </a:lnTo>
                  <a:lnTo>
                    <a:pt x="8675497" y="2200529"/>
                  </a:lnTo>
                  <a:lnTo>
                    <a:pt x="7926197" y="2237105"/>
                  </a:lnTo>
                  <a:lnTo>
                    <a:pt x="7191248" y="2257679"/>
                  </a:lnTo>
                  <a:lnTo>
                    <a:pt x="6473698" y="2265680"/>
                  </a:lnTo>
                  <a:lnTo>
                    <a:pt x="6006973" y="2264029"/>
                  </a:lnTo>
                  <a:lnTo>
                    <a:pt x="5108448" y="2246630"/>
                  </a:lnTo>
                  <a:lnTo>
                    <a:pt x="4467098" y="2222754"/>
                  </a:lnTo>
                  <a:lnTo>
                    <a:pt x="3665347" y="2179955"/>
                  </a:lnTo>
                  <a:lnTo>
                    <a:pt x="2931922" y="2130679"/>
                  </a:lnTo>
                  <a:lnTo>
                    <a:pt x="2592197" y="2103755"/>
                  </a:lnTo>
                  <a:lnTo>
                    <a:pt x="1979422" y="2046605"/>
                  </a:lnTo>
                  <a:lnTo>
                    <a:pt x="1233360" y="1965579"/>
                  </a:lnTo>
                  <a:lnTo>
                    <a:pt x="863473" y="1921129"/>
                  </a:lnTo>
                  <a:lnTo>
                    <a:pt x="476377" y="1867852"/>
                  </a:lnTo>
                  <a:lnTo>
                    <a:pt x="476377" y="469900"/>
                  </a:lnTo>
                  <a:lnTo>
                    <a:pt x="12192000" y="46990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398252" y="0"/>
              <a:ext cx="765048" cy="12085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0437876" y="0"/>
              <a:ext cx="685800" cy="1143000"/>
            </a:xfrm>
            <a:custGeom>
              <a:avLst/>
              <a:gdLst/>
              <a:ahLst/>
              <a:cxnLst/>
              <a:rect l="l" t="t" r="r" b="b"/>
              <a:pathLst>
                <a:path w="685800" h="1143000">
                  <a:moveTo>
                    <a:pt x="685800" y="0"/>
                  </a:moveTo>
                  <a:lnTo>
                    <a:pt x="0" y="0"/>
                  </a:lnTo>
                  <a:lnTo>
                    <a:pt x="0" y="1143000"/>
                  </a:lnTo>
                  <a:lnTo>
                    <a:pt x="685800" y="1143000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B3116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233932" y="1029411"/>
            <a:ext cx="3507104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5" dirty="0">
                <a:solidFill>
                  <a:srgbClr val="EBEBEB"/>
                </a:solidFill>
              </a:rPr>
              <a:t>Ko</a:t>
            </a:r>
            <a:r>
              <a:rPr sz="3600" spc="-40" dirty="0">
                <a:solidFill>
                  <a:srgbClr val="EBEBEB"/>
                </a:solidFill>
              </a:rPr>
              <a:t>nsep</a:t>
            </a:r>
            <a:r>
              <a:rPr sz="3600" spc="-270" dirty="0">
                <a:solidFill>
                  <a:srgbClr val="EBEBEB"/>
                </a:solidFill>
              </a:rPr>
              <a:t> </a:t>
            </a:r>
            <a:r>
              <a:rPr sz="3600" spc="-80" dirty="0">
                <a:solidFill>
                  <a:srgbClr val="EBEBEB"/>
                </a:solidFill>
              </a:rPr>
              <a:t>Anima</a:t>
            </a:r>
            <a:r>
              <a:rPr sz="3600" spc="-75" dirty="0">
                <a:solidFill>
                  <a:srgbClr val="EBEBEB"/>
                </a:solidFill>
              </a:rPr>
              <a:t>s</a:t>
            </a:r>
            <a:r>
              <a:rPr sz="3600" spc="-270" dirty="0">
                <a:solidFill>
                  <a:srgbClr val="EBEBEB"/>
                </a:solidFill>
              </a:rPr>
              <a:t>i</a:t>
            </a:r>
            <a:endParaRPr sz="3600"/>
          </a:p>
        </p:txBody>
      </p:sp>
      <p:grpSp>
        <p:nvGrpSpPr>
          <p:cNvPr id="13" name="object 13"/>
          <p:cNvGrpSpPr/>
          <p:nvPr/>
        </p:nvGrpSpPr>
        <p:grpSpPr>
          <a:xfrm>
            <a:off x="1146047" y="2627376"/>
            <a:ext cx="8845550" cy="3371215"/>
            <a:chOff x="1146047" y="2627376"/>
            <a:chExt cx="8845550" cy="3371215"/>
          </a:xfrm>
        </p:grpSpPr>
        <p:sp>
          <p:nvSpPr>
            <p:cNvPr id="14" name="object 14"/>
            <p:cNvSpPr/>
            <p:nvPr/>
          </p:nvSpPr>
          <p:spPr>
            <a:xfrm>
              <a:off x="1155953" y="2637282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8693150" y="0"/>
                  </a:moveTo>
                  <a:lnTo>
                    <a:pt x="132334" y="0"/>
                  </a:lnTo>
                  <a:lnTo>
                    <a:pt x="90505" y="6752"/>
                  </a:lnTo>
                  <a:lnTo>
                    <a:pt x="54178" y="25550"/>
                  </a:lnTo>
                  <a:lnTo>
                    <a:pt x="25532" y="54205"/>
                  </a:lnTo>
                  <a:lnTo>
                    <a:pt x="6746" y="90529"/>
                  </a:lnTo>
                  <a:lnTo>
                    <a:pt x="0" y="132333"/>
                  </a:lnTo>
                  <a:lnTo>
                    <a:pt x="0" y="661669"/>
                  </a:lnTo>
                  <a:lnTo>
                    <a:pt x="6746" y="703474"/>
                  </a:lnTo>
                  <a:lnTo>
                    <a:pt x="25532" y="739798"/>
                  </a:lnTo>
                  <a:lnTo>
                    <a:pt x="54178" y="768453"/>
                  </a:lnTo>
                  <a:lnTo>
                    <a:pt x="90505" y="787251"/>
                  </a:lnTo>
                  <a:lnTo>
                    <a:pt x="132334" y="794003"/>
                  </a:lnTo>
                  <a:lnTo>
                    <a:pt x="8693150" y="794003"/>
                  </a:lnTo>
                  <a:lnTo>
                    <a:pt x="8734954" y="787251"/>
                  </a:lnTo>
                  <a:lnTo>
                    <a:pt x="8771278" y="768453"/>
                  </a:lnTo>
                  <a:lnTo>
                    <a:pt x="8799933" y="739798"/>
                  </a:lnTo>
                  <a:lnTo>
                    <a:pt x="8818731" y="703474"/>
                  </a:lnTo>
                  <a:lnTo>
                    <a:pt x="8825484" y="661669"/>
                  </a:lnTo>
                  <a:lnTo>
                    <a:pt x="8825484" y="132333"/>
                  </a:lnTo>
                  <a:lnTo>
                    <a:pt x="8818731" y="90529"/>
                  </a:lnTo>
                  <a:lnTo>
                    <a:pt x="8799933" y="54205"/>
                  </a:lnTo>
                  <a:lnTo>
                    <a:pt x="8771278" y="25550"/>
                  </a:lnTo>
                  <a:lnTo>
                    <a:pt x="8734954" y="6752"/>
                  </a:lnTo>
                  <a:lnTo>
                    <a:pt x="8693150" y="0"/>
                  </a:lnTo>
                  <a:close/>
                </a:path>
              </a:pathLst>
            </a:custGeom>
            <a:solidFill>
              <a:srgbClr val="E23C6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155953" y="2637282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0" y="132333"/>
                  </a:moveTo>
                  <a:lnTo>
                    <a:pt x="6746" y="90529"/>
                  </a:lnTo>
                  <a:lnTo>
                    <a:pt x="25532" y="54205"/>
                  </a:lnTo>
                  <a:lnTo>
                    <a:pt x="54178" y="25550"/>
                  </a:lnTo>
                  <a:lnTo>
                    <a:pt x="90505" y="6752"/>
                  </a:lnTo>
                  <a:lnTo>
                    <a:pt x="132334" y="0"/>
                  </a:lnTo>
                  <a:lnTo>
                    <a:pt x="8693150" y="0"/>
                  </a:lnTo>
                  <a:lnTo>
                    <a:pt x="8734954" y="6752"/>
                  </a:lnTo>
                  <a:lnTo>
                    <a:pt x="8771278" y="25550"/>
                  </a:lnTo>
                  <a:lnTo>
                    <a:pt x="8799933" y="54205"/>
                  </a:lnTo>
                  <a:lnTo>
                    <a:pt x="8818731" y="90529"/>
                  </a:lnTo>
                  <a:lnTo>
                    <a:pt x="8825484" y="132333"/>
                  </a:lnTo>
                  <a:lnTo>
                    <a:pt x="8825484" y="661669"/>
                  </a:lnTo>
                  <a:lnTo>
                    <a:pt x="8818731" y="703474"/>
                  </a:lnTo>
                  <a:lnTo>
                    <a:pt x="8799933" y="739798"/>
                  </a:lnTo>
                  <a:lnTo>
                    <a:pt x="8771278" y="768453"/>
                  </a:lnTo>
                  <a:lnTo>
                    <a:pt x="8734954" y="787251"/>
                  </a:lnTo>
                  <a:lnTo>
                    <a:pt x="8693150" y="794003"/>
                  </a:lnTo>
                  <a:lnTo>
                    <a:pt x="132334" y="794003"/>
                  </a:lnTo>
                  <a:lnTo>
                    <a:pt x="90505" y="787251"/>
                  </a:lnTo>
                  <a:lnTo>
                    <a:pt x="54178" y="768453"/>
                  </a:lnTo>
                  <a:lnTo>
                    <a:pt x="25532" y="739798"/>
                  </a:lnTo>
                  <a:lnTo>
                    <a:pt x="6746" y="703474"/>
                  </a:lnTo>
                  <a:lnTo>
                    <a:pt x="0" y="661669"/>
                  </a:lnTo>
                  <a:lnTo>
                    <a:pt x="0" y="132333"/>
                  </a:lnTo>
                  <a:close/>
                </a:path>
              </a:pathLst>
            </a:custGeom>
            <a:ln w="19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155953" y="3489198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8693150" y="0"/>
                  </a:moveTo>
                  <a:lnTo>
                    <a:pt x="132334" y="0"/>
                  </a:lnTo>
                  <a:lnTo>
                    <a:pt x="90505" y="6752"/>
                  </a:lnTo>
                  <a:lnTo>
                    <a:pt x="54178" y="25550"/>
                  </a:lnTo>
                  <a:lnTo>
                    <a:pt x="25532" y="54205"/>
                  </a:lnTo>
                  <a:lnTo>
                    <a:pt x="6746" y="90529"/>
                  </a:lnTo>
                  <a:lnTo>
                    <a:pt x="0" y="132333"/>
                  </a:lnTo>
                  <a:lnTo>
                    <a:pt x="0" y="661669"/>
                  </a:lnTo>
                  <a:lnTo>
                    <a:pt x="6746" y="703474"/>
                  </a:lnTo>
                  <a:lnTo>
                    <a:pt x="25532" y="739798"/>
                  </a:lnTo>
                  <a:lnTo>
                    <a:pt x="54178" y="768453"/>
                  </a:lnTo>
                  <a:lnTo>
                    <a:pt x="90505" y="787251"/>
                  </a:lnTo>
                  <a:lnTo>
                    <a:pt x="132334" y="794003"/>
                  </a:lnTo>
                  <a:lnTo>
                    <a:pt x="8693150" y="794003"/>
                  </a:lnTo>
                  <a:lnTo>
                    <a:pt x="8734954" y="787251"/>
                  </a:lnTo>
                  <a:lnTo>
                    <a:pt x="8771278" y="768453"/>
                  </a:lnTo>
                  <a:lnTo>
                    <a:pt x="8799933" y="739798"/>
                  </a:lnTo>
                  <a:lnTo>
                    <a:pt x="8818731" y="703474"/>
                  </a:lnTo>
                  <a:lnTo>
                    <a:pt x="8825484" y="661669"/>
                  </a:lnTo>
                  <a:lnTo>
                    <a:pt x="8825484" y="132333"/>
                  </a:lnTo>
                  <a:lnTo>
                    <a:pt x="8818731" y="90529"/>
                  </a:lnTo>
                  <a:lnTo>
                    <a:pt x="8799933" y="54205"/>
                  </a:lnTo>
                  <a:lnTo>
                    <a:pt x="8771278" y="25550"/>
                  </a:lnTo>
                  <a:lnTo>
                    <a:pt x="8734954" y="6752"/>
                  </a:lnTo>
                  <a:lnTo>
                    <a:pt x="8693150" y="0"/>
                  </a:lnTo>
                  <a:close/>
                </a:path>
              </a:pathLst>
            </a:custGeom>
            <a:solidFill>
              <a:srgbClr val="3C52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155953" y="3489198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0" y="132333"/>
                  </a:moveTo>
                  <a:lnTo>
                    <a:pt x="6746" y="90529"/>
                  </a:lnTo>
                  <a:lnTo>
                    <a:pt x="25532" y="54205"/>
                  </a:lnTo>
                  <a:lnTo>
                    <a:pt x="54178" y="25550"/>
                  </a:lnTo>
                  <a:lnTo>
                    <a:pt x="90505" y="6752"/>
                  </a:lnTo>
                  <a:lnTo>
                    <a:pt x="132334" y="0"/>
                  </a:lnTo>
                  <a:lnTo>
                    <a:pt x="8693150" y="0"/>
                  </a:lnTo>
                  <a:lnTo>
                    <a:pt x="8734954" y="6752"/>
                  </a:lnTo>
                  <a:lnTo>
                    <a:pt x="8771278" y="25550"/>
                  </a:lnTo>
                  <a:lnTo>
                    <a:pt x="8799933" y="54205"/>
                  </a:lnTo>
                  <a:lnTo>
                    <a:pt x="8818731" y="90529"/>
                  </a:lnTo>
                  <a:lnTo>
                    <a:pt x="8825484" y="132333"/>
                  </a:lnTo>
                  <a:lnTo>
                    <a:pt x="8825484" y="661669"/>
                  </a:lnTo>
                  <a:lnTo>
                    <a:pt x="8818731" y="703474"/>
                  </a:lnTo>
                  <a:lnTo>
                    <a:pt x="8799933" y="739798"/>
                  </a:lnTo>
                  <a:lnTo>
                    <a:pt x="8771278" y="768453"/>
                  </a:lnTo>
                  <a:lnTo>
                    <a:pt x="8734954" y="787251"/>
                  </a:lnTo>
                  <a:lnTo>
                    <a:pt x="8693150" y="794003"/>
                  </a:lnTo>
                  <a:lnTo>
                    <a:pt x="132334" y="794003"/>
                  </a:lnTo>
                  <a:lnTo>
                    <a:pt x="90505" y="787251"/>
                  </a:lnTo>
                  <a:lnTo>
                    <a:pt x="54178" y="768453"/>
                  </a:lnTo>
                  <a:lnTo>
                    <a:pt x="25532" y="739798"/>
                  </a:lnTo>
                  <a:lnTo>
                    <a:pt x="6746" y="703474"/>
                  </a:lnTo>
                  <a:lnTo>
                    <a:pt x="0" y="661669"/>
                  </a:lnTo>
                  <a:lnTo>
                    <a:pt x="0" y="132333"/>
                  </a:lnTo>
                  <a:close/>
                </a:path>
              </a:pathLst>
            </a:custGeom>
            <a:ln w="19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155953" y="4341114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8693150" y="0"/>
                  </a:moveTo>
                  <a:lnTo>
                    <a:pt x="132334" y="0"/>
                  </a:lnTo>
                  <a:lnTo>
                    <a:pt x="90505" y="6752"/>
                  </a:lnTo>
                  <a:lnTo>
                    <a:pt x="54178" y="25550"/>
                  </a:lnTo>
                  <a:lnTo>
                    <a:pt x="25532" y="54205"/>
                  </a:lnTo>
                  <a:lnTo>
                    <a:pt x="6746" y="90529"/>
                  </a:lnTo>
                  <a:lnTo>
                    <a:pt x="0" y="132334"/>
                  </a:lnTo>
                  <a:lnTo>
                    <a:pt x="0" y="661669"/>
                  </a:lnTo>
                  <a:lnTo>
                    <a:pt x="6746" y="703474"/>
                  </a:lnTo>
                  <a:lnTo>
                    <a:pt x="25532" y="739798"/>
                  </a:lnTo>
                  <a:lnTo>
                    <a:pt x="54178" y="768453"/>
                  </a:lnTo>
                  <a:lnTo>
                    <a:pt x="90505" y="787251"/>
                  </a:lnTo>
                  <a:lnTo>
                    <a:pt x="132334" y="794004"/>
                  </a:lnTo>
                  <a:lnTo>
                    <a:pt x="8693150" y="794004"/>
                  </a:lnTo>
                  <a:lnTo>
                    <a:pt x="8734954" y="787251"/>
                  </a:lnTo>
                  <a:lnTo>
                    <a:pt x="8771278" y="768453"/>
                  </a:lnTo>
                  <a:lnTo>
                    <a:pt x="8799933" y="739798"/>
                  </a:lnTo>
                  <a:lnTo>
                    <a:pt x="8818731" y="703474"/>
                  </a:lnTo>
                  <a:lnTo>
                    <a:pt x="8825484" y="661669"/>
                  </a:lnTo>
                  <a:lnTo>
                    <a:pt x="8825484" y="132334"/>
                  </a:lnTo>
                  <a:lnTo>
                    <a:pt x="8818731" y="90529"/>
                  </a:lnTo>
                  <a:lnTo>
                    <a:pt x="8799933" y="54205"/>
                  </a:lnTo>
                  <a:lnTo>
                    <a:pt x="8771278" y="25550"/>
                  </a:lnTo>
                  <a:lnTo>
                    <a:pt x="8734954" y="6752"/>
                  </a:lnTo>
                  <a:lnTo>
                    <a:pt x="8693150" y="0"/>
                  </a:lnTo>
                  <a:close/>
                </a:path>
              </a:pathLst>
            </a:custGeom>
            <a:solidFill>
              <a:srgbClr val="3BE34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155953" y="4341114"/>
              <a:ext cx="8825865" cy="794385"/>
            </a:xfrm>
            <a:custGeom>
              <a:avLst/>
              <a:gdLst/>
              <a:ahLst/>
              <a:cxnLst/>
              <a:rect l="l" t="t" r="r" b="b"/>
              <a:pathLst>
                <a:path w="8825865" h="794385">
                  <a:moveTo>
                    <a:pt x="0" y="132334"/>
                  </a:moveTo>
                  <a:lnTo>
                    <a:pt x="6746" y="90529"/>
                  </a:lnTo>
                  <a:lnTo>
                    <a:pt x="25532" y="54205"/>
                  </a:lnTo>
                  <a:lnTo>
                    <a:pt x="54178" y="25550"/>
                  </a:lnTo>
                  <a:lnTo>
                    <a:pt x="90505" y="6752"/>
                  </a:lnTo>
                  <a:lnTo>
                    <a:pt x="132334" y="0"/>
                  </a:lnTo>
                  <a:lnTo>
                    <a:pt x="8693150" y="0"/>
                  </a:lnTo>
                  <a:lnTo>
                    <a:pt x="8734954" y="6752"/>
                  </a:lnTo>
                  <a:lnTo>
                    <a:pt x="8771278" y="25550"/>
                  </a:lnTo>
                  <a:lnTo>
                    <a:pt x="8799933" y="54205"/>
                  </a:lnTo>
                  <a:lnTo>
                    <a:pt x="8818731" y="90529"/>
                  </a:lnTo>
                  <a:lnTo>
                    <a:pt x="8825484" y="132334"/>
                  </a:lnTo>
                  <a:lnTo>
                    <a:pt x="8825484" y="661669"/>
                  </a:lnTo>
                  <a:lnTo>
                    <a:pt x="8818731" y="703474"/>
                  </a:lnTo>
                  <a:lnTo>
                    <a:pt x="8799933" y="739798"/>
                  </a:lnTo>
                  <a:lnTo>
                    <a:pt x="8771278" y="768453"/>
                  </a:lnTo>
                  <a:lnTo>
                    <a:pt x="8734954" y="787251"/>
                  </a:lnTo>
                  <a:lnTo>
                    <a:pt x="8693150" y="794004"/>
                  </a:lnTo>
                  <a:lnTo>
                    <a:pt x="132334" y="794004"/>
                  </a:lnTo>
                  <a:lnTo>
                    <a:pt x="90505" y="787251"/>
                  </a:lnTo>
                  <a:lnTo>
                    <a:pt x="54178" y="768453"/>
                  </a:lnTo>
                  <a:lnTo>
                    <a:pt x="25532" y="739798"/>
                  </a:lnTo>
                  <a:lnTo>
                    <a:pt x="6746" y="703474"/>
                  </a:lnTo>
                  <a:lnTo>
                    <a:pt x="0" y="661669"/>
                  </a:lnTo>
                  <a:lnTo>
                    <a:pt x="0" y="132334"/>
                  </a:lnTo>
                  <a:close/>
                </a:path>
              </a:pathLst>
            </a:custGeom>
            <a:ln w="19811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55953" y="5193030"/>
              <a:ext cx="8825865" cy="795655"/>
            </a:xfrm>
            <a:custGeom>
              <a:avLst/>
              <a:gdLst/>
              <a:ahLst/>
              <a:cxnLst/>
              <a:rect l="l" t="t" r="r" b="b"/>
              <a:pathLst>
                <a:path w="8825865" h="795654">
                  <a:moveTo>
                    <a:pt x="8692896" y="0"/>
                  </a:moveTo>
                  <a:lnTo>
                    <a:pt x="132587" y="0"/>
                  </a:lnTo>
                  <a:lnTo>
                    <a:pt x="90679" y="6754"/>
                  </a:lnTo>
                  <a:lnTo>
                    <a:pt x="54282" y="25566"/>
                  </a:lnTo>
                  <a:lnTo>
                    <a:pt x="25581" y="54260"/>
                  </a:lnTo>
                  <a:lnTo>
                    <a:pt x="6759" y="90659"/>
                  </a:lnTo>
                  <a:lnTo>
                    <a:pt x="0" y="132588"/>
                  </a:lnTo>
                  <a:lnTo>
                    <a:pt x="0" y="662940"/>
                  </a:lnTo>
                  <a:lnTo>
                    <a:pt x="6759" y="704848"/>
                  </a:lnTo>
                  <a:lnTo>
                    <a:pt x="25581" y="741245"/>
                  </a:lnTo>
                  <a:lnTo>
                    <a:pt x="54282" y="769946"/>
                  </a:lnTo>
                  <a:lnTo>
                    <a:pt x="90679" y="788768"/>
                  </a:lnTo>
                  <a:lnTo>
                    <a:pt x="132587" y="795528"/>
                  </a:lnTo>
                  <a:lnTo>
                    <a:pt x="8692896" y="795528"/>
                  </a:lnTo>
                  <a:lnTo>
                    <a:pt x="8734824" y="788768"/>
                  </a:lnTo>
                  <a:lnTo>
                    <a:pt x="8771223" y="769946"/>
                  </a:lnTo>
                  <a:lnTo>
                    <a:pt x="8799917" y="741245"/>
                  </a:lnTo>
                  <a:lnTo>
                    <a:pt x="8818729" y="704848"/>
                  </a:lnTo>
                  <a:lnTo>
                    <a:pt x="8825484" y="662940"/>
                  </a:lnTo>
                  <a:lnTo>
                    <a:pt x="8825484" y="132588"/>
                  </a:lnTo>
                  <a:lnTo>
                    <a:pt x="8818729" y="90659"/>
                  </a:lnTo>
                  <a:lnTo>
                    <a:pt x="8799917" y="54260"/>
                  </a:lnTo>
                  <a:lnTo>
                    <a:pt x="8771223" y="25566"/>
                  </a:lnTo>
                  <a:lnTo>
                    <a:pt x="8734824" y="6754"/>
                  </a:lnTo>
                  <a:lnTo>
                    <a:pt x="8692896" y="0"/>
                  </a:lnTo>
                  <a:close/>
                </a:path>
              </a:pathLst>
            </a:custGeom>
            <a:solidFill>
              <a:srgbClr val="E35F3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55953" y="5193030"/>
              <a:ext cx="8825865" cy="795655"/>
            </a:xfrm>
            <a:custGeom>
              <a:avLst/>
              <a:gdLst/>
              <a:ahLst/>
              <a:cxnLst/>
              <a:rect l="l" t="t" r="r" b="b"/>
              <a:pathLst>
                <a:path w="8825865" h="795654">
                  <a:moveTo>
                    <a:pt x="0" y="132588"/>
                  </a:moveTo>
                  <a:lnTo>
                    <a:pt x="6759" y="90659"/>
                  </a:lnTo>
                  <a:lnTo>
                    <a:pt x="25581" y="54260"/>
                  </a:lnTo>
                  <a:lnTo>
                    <a:pt x="54282" y="25566"/>
                  </a:lnTo>
                  <a:lnTo>
                    <a:pt x="90679" y="6754"/>
                  </a:lnTo>
                  <a:lnTo>
                    <a:pt x="132587" y="0"/>
                  </a:lnTo>
                  <a:lnTo>
                    <a:pt x="8692896" y="0"/>
                  </a:lnTo>
                  <a:lnTo>
                    <a:pt x="8734824" y="6754"/>
                  </a:lnTo>
                  <a:lnTo>
                    <a:pt x="8771223" y="25566"/>
                  </a:lnTo>
                  <a:lnTo>
                    <a:pt x="8799917" y="54260"/>
                  </a:lnTo>
                  <a:lnTo>
                    <a:pt x="8818729" y="90659"/>
                  </a:lnTo>
                  <a:lnTo>
                    <a:pt x="8825484" y="132588"/>
                  </a:lnTo>
                  <a:lnTo>
                    <a:pt x="8825484" y="662940"/>
                  </a:lnTo>
                  <a:lnTo>
                    <a:pt x="8818729" y="704848"/>
                  </a:lnTo>
                  <a:lnTo>
                    <a:pt x="8799917" y="741245"/>
                  </a:lnTo>
                  <a:lnTo>
                    <a:pt x="8771223" y="769946"/>
                  </a:lnTo>
                  <a:lnTo>
                    <a:pt x="8734824" y="788768"/>
                  </a:lnTo>
                  <a:lnTo>
                    <a:pt x="8692896" y="795528"/>
                  </a:lnTo>
                  <a:lnTo>
                    <a:pt x="132587" y="795528"/>
                  </a:lnTo>
                  <a:lnTo>
                    <a:pt x="90679" y="788768"/>
                  </a:lnTo>
                  <a:lnTo>
                    <a:pt x="54282" y="769946"/>
                  </a:lnTo>
                  <a:lnTo>
                    <a:pt x="25581" y="741245"/>
                  </a:lnTo>
                  <a:lnTo>
                    <a:pt x="6759" y="704848"/>
                  </a:lnTo>
                  <a:lnTo>
                    <a:pt x="0" y="662940"/>
                  </a:lnTo>
                  <a:lnTo>
                    <a:pt x="0" y="132588"/>
                  </a:lnTo>
                  <a:close/>
                </a:path>
              </a:pathLst>
            </a:custGeom>
            <a:ln w="1981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1258061" y="2850895"/>
            <a:ext cx="8557260" cy="30283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4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000" spc="55" dirty="0">
                <a:solidFill>
                  <a:srgbClr val="FFFFFF"/>
                </a:solidFill>
                <a:latin typeface="Verdana"/>
                <a:cs typeface="Verdana"/>
              </a:rPr>
              <a:t>enge</a:t>
            </a:r>
            <a:r>
              <a:rPr sz="2000" spc="-19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-15" dirty="0">
                <a:solidFill>
                  <a:srgbClr val="FFFFFF"/>
                </a:solidFill>
                <a:latin typeface="Verdana"/>
                <a:cs typeface="Verdana"/>
              </a:rPr>
              <a:t>ia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0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25" dirty="0">
                <a:solidFill>
                  <a:srgbClr val="FFFFFF"/>
                </a:solidFill>
                <a:latin typeface="Verdana"/>
                <a:cs typeface="Verdana"/>
              </a:rPr>
              <a:t>nim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215" dirty="0">
                <a:solidFill>
                  <a:srgbClr val="FFFFFF"/>
                </a:solidFill>
                <a:latin typeface="Verdana"/>
                <a:cs typeface="Verdana"/>
              </a:rPr>
              <a:t>si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800">
              <a:latin typeface="Verdana"/>
              <a:cs typeface="Verdana"/>
            </a:endParaRPr>
          </a:p>
          <a:p>
            <a:pPr marL="12700" marR="760730">
              <a:lnSpc>
                <a:spcPts val="2210"/>
              </a:lnSpc>
              <a:spcBef>
                <a:spcPts val="5"/>
              </a:spcBef>
            </a:pPr>
            <a:r>
              <a:rPr sz="2000" spc="60" dirty="0">
                <a:solidFill>
                  <a:srgbClr val="FFFFFF"/>
                </a:solidFill>
                <a:latin typeface="Verdana"/>
                <a:cs typeface="Verdana"/>
              </a:rPr>
              <a:t>Me</a:t>
            </a:r>
            <a:r>
              <a:rPr sz="2000" spc="5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110" dirty="0">
                <a:solidFill>
                  <a:srgbClr val="FFFFFF"/>
                </a:solidFill>
                <a:latin typeface="Verdana"/>
                <a:cs typeface="Verdana"/>
              </a:rPr>
              <a:t>ode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1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2000" spc="114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000" spc="3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2000" spc="4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000" spc="1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25" dirty="0">
                <a:solidFill>
                  <a:srgbClr val="FFFFFF"/>
                </a:solidFill>
                <a:latin typeface="Verdana"/>
                <a:cs typeface="Verdana"/>
              </a:rPr>
              <a:t>ta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2000" spc="-11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25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000" spc="70" dirty="0">
                <a:solidFill>
                  <a:srgbClr val="FFFFFF"/>
                </a:solidFill>
                <a:latin typeface="Verdana"/>
                <a:cs typeface="Verdana"/>
              </a:rPr>
              <a:t>an</a:t>
            </a:r>
            <a:r>
              <a:rPr sz="2000" spc="75" dirty="0">
                <a:solidFill>
                  <a:srgbClr val="FFFFFF"/>
                </a:solidFill>
                <a:latin typeface="Verdana"/>
                <a:cs typeface="Verdana"/>
              </a:rPr>
              <a:t>g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7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2000" spc="114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45" dirty="0">
                <a:solidFill>
                  <a:srgbClr val="FFFFFF"/>
                </a:solidFill>
                <a:latin typeface="Verdana"/>
                <a:cs typeface="Verdana"/>
              </a:rPr>
              <a:t>ngha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sil</a:t>
            </a:r>
            <a:r>
              <a:rPr sz="2000" spc="-265" dirty="0">
                <a:solidFill>
                  <a:srgbClr val="FFFFFF"/>
                </a:solidFill>
                <a:latin typeface="Verdana"/>
                <a:cs typeface="Verdana"/>
              </a:rPr>
              <a:t>k</a:t>
            </a:r>
            <a:r>
              <a:rPr sz="2000" spc="15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Verdana"/>
                <a:cs typeface="Verdana"/>
              </a:rPr>
              <a:t>gerak</a:t>
            </a:r>
            <a:r>
              <a:rPr sz="2000" spc="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-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254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000" spc="10" dirty="0">
                <a:solidFill>
                  <a:srgbClr val="FFFFFF"/>
                </a:solidFill>
                <a:latin typeface="Verdana"/>
                <a:cs typeface="Verdana"/>
              </a:rPr>
              <a:t>gerakan  </a:t>
            </a:r>
            <a:r>
              <a:rPr sz="2000" spc="55" dirty="0">
                <a:solidFill>
                  <a:srgbClr val="FFFFFF"/>
                </a:solidFill>
                <a:latin typeface="Verdana"/>
                <a:cs typeface="Verdana"/>
              </a:rPr>
              <a:t>de</a:t>
            </a:r>
            <a:r>
              <a:rPr sz="2000" spc="7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75" dirty="0">
                <a:solidFill>
                  <a:srgbClr val="FFFFFF"/>
                </a:solidFill>
                <a:latin typeface="Verdana"/>
                <a:cs typeface="Verdana"/>
              </a:rPr>
              <a:t>gan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0" dirty="0">
                <a:solidFill>
                  <a:srgbClr val="FFFFFF"/>
                </a:solidFill>
                <a:latin typeface="Verdana"/>
                <a:cs typeface="Verdana"/>
              </a:rPr>
              <a:t>pro</a:t>
            </a:r>
            <a:r>
              <a:rPr sz="2000" spc="-5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2000" spc="114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2000" spc="-200" dirty="0">
                <a:solidFill>
                  <a:srgbClr val="FFFFFF"/>
                </a:solidFill>
                <a:latin typeface="Verdana"/>
                <a:cs typeface="Verdana"/>
              </a:rPr>
              <a:t>ksi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80" dirty="0">
                <a:solidFill>
                  <a:srgbClr val="FFFFFF"/>
                </a:solidFill>
                <a:latin typeface="Verdana"/>
                <a:cs typeface="Verdana"/>
              </a:rPr>
              <a:t>se</a:t>
            </a:r>
            <a:r>
              <a:rPr sz="2000" spc="-10" dirty="0">
                <a:solidFill>
                  <a:srgbClr val="FFFFFF"/>
                </a:solidFill>
                <a:latin typeface="Verdana"/>
                <a:cs typeface="Verdana"/>
              </a:rPr>
              <a:t>rangkaian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ru</a:t>
            </a:r>
            <a:r>
              <a:rPr sz="20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2000" spc="5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2000" spc="6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2000" spc="-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FFFFFF"/>
                </a:solidFill>
                <a:latin typeface="Verdana"/>
                <a:cs typeface="Verdana"/>
              </a:rPr>
              <a:t>gam</a:t>
            </a:r>
            <a:r>
              <a:rPr sz="2000" spc="5" dirty="0">
                <a:solidFill>
                  <a:srgbClr val="FFFFFF"/>
                </a:solidFill>
                <a:latin typeface="Verdana"/>
                <a:cs typeface="Verdana"/>
              </a:rPr>
              <a:t>bar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</a:pPr>
            <a:r>
              <a:rPr sz="2000" spc="-100" dirty="0">
                <a:solidFill>
                  <a:srgbClr val="FFFFFF"/>
                </a:solidFill>
                <a:latin typeface="Verdana"/>
                <a:cs typeface="Verdana"/>
              </a:rPr>
              <a:t>(kamus</a:t>
            </a:r>
            <a:r>
              <a:rPr sz="20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105" dirty="0">
                <a:solidFill>
                  <a:srgbClr val="FFFFFF"/>
                </a:solidFill>
                <a:latin typeface="Verdana"/>
                <a:cs typeface="Verdana"/>
              </a:rPr>
              <a:t>istilah</a:t>
            </a:r>
            <a:r>
              <a:rPr sz="2000" spc="-1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30" dirty="0">
                <a:solidFill>
                  <a:srgbClr val="FFFFFF"/>
                </a:solidFill>
                <a:latin typeface="Verdana"/>
                <a:cs typeface="Verdana"/>
              </a:rPr>
              <a:t>periklanan</a:t>
            </a:r>
            <a:r>
              <a:rPr sz="20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95" dirty="0">
                <a:solidFill>
                  <a:srgbClr val="FFFFFF"/>
                </a:solidFill>
                <a:latin typeface="Verdana"/>
                <a:cs typeface="Verdana"/>
              </a:rPr>
              <a:t>Indonesia.1996)</a:t>
            </a:r>
            <a:endParaRPr sz="20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00">
              <a:latin typeface="Verdana"/>
              <a:cs typeface="Verdana"/>
            </a:endParaRPr>
          </a:p>
          <a:p>
            <a:pPr marL="12700">
              <a:lnSpc>
                <a:spcPts val="2305"/>
              </a:lnSpc>
            </a:pPr>
            <a:r>
              <a:rPr sz="2000" spc="-140" dirty="0">
                <a:solidFill>
                  <a:srgbClr val="FFFFFF"/>
                </a:solidFill>
                <a:latin typeface="Verdana"/>
                <a:cs typeface="Verdana"/>
              </a:rPr>
              <a:t>Teknik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45" dirty="0">
                <a:solidFill>
                  <a:srgbClr val="FFFFFF"/>
                </a:solidFill>
                <a:latin typeface="Verdana"/>
                <a:cs typeface="Verdana"/>
              </a:rPr>
              <a:t>dalam</a:t>
            </a:r>
            <a:r>
              <a:rPr sz="20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5" dirty="0">
                <a:solidFill>
                  <a:srgbClr val="FFFFFF"/>
                </a:solidFill>
                <a:latin typeface="Verdana"/>
                <a:cs typeface="Verdana"/>
              </a:rPr>
              <a:t>membuat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45" dirty="0">
                <a:solidFill>
                  <a:srgbClr val="FFFFFF"/>
                </a:solidFill>
                <a:latin typeface="Verdana"/>
                <a:cs typeface="Verdana"/>
              </a:rPr>
              <a:t>karya</a:t>
            </a:r>
            <a:r>
              <a:rPr sz="20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35" dirty="0">
                <a:solidFill>
                  <a:srgbClr val="FFFFFF"/>
                </a:solidFill>
                <a:latin typeface="Verdana"/>
                <a:cs typeface="Verdana"/>
              </a:rPr>
              <a:t>audio</a:t>
            </a:r>
            <a:r>
              <a:rPr sz="20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90" dirty="0">
                <a:solidFill>
                  <a:srgbClr val="FFFFFF"/>
                </a:solidFill>
                <a:latin typeface="Verdana"/>
                <a:cs typeface="Verdana"/>
              </a:rPr>
              <a:t>visual</a:t>
            </a:r>
            <a:r>
              <a:rPr sz="20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40" dirty="0">
                <a:solidFill>
                  <a:srgbClr val="FFFFFF"/>
                </a:solidFill>
                <a:latin typeface="Verdana"/>
                <a:cs typeface="Verdana"/>
              </a:rPr>
              <a:t>agar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35" dirty="0">
                <a:solidFill>
                  <a:srgbClr val="FFFFFF"/>
                </a:solidFill>
                <a:latin typeface="Verdana"/>
                <a:cs typeface="Verdana"/>
              </a:rPr>
              <a:t>menghasilkan</a:t>
            </a:r>
            <a:r>
              <a:rPr sz="20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urutan</a:t>
            </a:r>
            <a:endParaRPr sz="2000">
              <a:latin typeface="Verdana"/>
              <a:cs typeface="Verdana"/>
            </a:endParaRPr>
          </a:p>
          <a:p>
            <a:pPr marL="12700">
              <a:lnSpc>
                <a:spcPts val="2305"/>
              </a:lnSpc>
            </a:pPr>
            <a:r>
              <a:rPr sz="2000" spc="35" dirty="0">
                <a:solidFill>
                  <a:srgbClr val="FFFFFF"/>
                </a:solidFill>
                <a:latin typeface="Verdana"/>
                <a:cs typeface="Verdana"/>
              </a:rPr>
              <a:t>gambar</a:t>
            </a:r>
            <a:r>
              <a:rPr sz="20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0" dirty="0">
                <a:solidFill>
                  <a:srgbClr val="FFFFFF"/>
                </a:solidFill>
                <a:latin typeface="Verdana"/>
                <a:cs typeface="Verdana"/>
              </a:rPr>
              <a:t>yang</a:t>
            </a:r>
            <a:r>
              <a:rPr sz="20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20" dirty="0">
                <a:solidFill>
                  <a:srgbClr val="FFFFFF"/>
                </a:solidFill>
                <a:latin typeface="Verdana"/>
                <a:cs typeface="Verdana"/>
              </a:rPr>
              <a:t>membentuk</a:t>
            </a:r>
            <a:r>
              <a:rPr sz="2000" spc="-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-60" dirty="0">
                <a:solidFill>
                  <a:srgbClr val="FFFFFF"/>
                </a:solidFill>
                <a:latin typeface="Verdana"/>
                <a:cs typeface="Verdana"/>
              </a:rPr>
              <a:t>suatu</a:t>
            </a:r>
            <a:r>
              <a:rPr sz="2000" spc="-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Verdana"/>
                <a:cs typeface="Verdana"/>
              </a:rPr>
              <a:t>adegan.</a:t>
            </a:r>
            <a:endParaRPr sz="20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6965" y="895858"/>
            <a:ext cx="361251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65" dirty="0"/>
              <a:t>F</a:t>
            </a:r>
            <a:r>
              <a:rPr sz="3600" spc="-355" dirty="0"/>
              <a:t>U</a:t>
            </a:r>
            <a:r>
              <a:rPr sz="3600" spc="-265" dirty="0"/>
              <a:t>NGSI</a:t>
            </a:r>
            <a:r>
              <a:rPr sz="3600" spc="-260" dirty="0"/>
              <a:t> </a:t>
            </a:r>
            <a:r>
              <a:rPr sz="3600" spc="-204" dirty="0"/>
              <a:t>ANIMASI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729995" y="1944623"/>
            <a:ext cx="8549640" cy="3619500"/>
            <a:chOff x="729995" y="1944623"/>
            <a:chExt cx="8549640" cy="3619500"/>
          </a:xfrm>
        </p:grpSpPr>
        <p:sp>
          <p:nvSpPr>
            <p:cNvPr id="4" name="object 4"/>
            <p:cNvSpPr/>
            <p:nvPr/>
          </p:nvSpPr>
          <p:spPr>
            <a:xfrm>
              <a:off x="737615" y="1952243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8466582" y="0"/>
                  </a:moveTo>
                  <a:lnTo>
                    <a:pt x="67818" y="0"/>
                  </a:lnTo>
                  <a:lnTo>
                    <a:pt x="41421" y="5328"/>
                  </a:lnTo>
                  <a:lnTo>
                    <a:pt x="19864" y="19859"/>
                  </a:lnTo>
                  <a:lnTo>
                    <a:pt x="5329" y="41415"/>
                  </a:lnTo>
                  <a:lnTo>
                    <a:pt x="0" y="67817"/>
                  </a:lnTo>
                  <a:lnTo>
                    <a:pt x="0" y="339089"/>
                  </a:lnTo>
                  <a:lnTo>
                    <a:pt x="5329" y="365492"/>
                  </a:lnTo>
                  <a:lnTo>
                    <a:pt x="19864" y="387048"/>
                  </a:lnTo>
                  <a:lnTo>
                    <a:pt x="41421" y="401579"/>
                  </a:lnTo>
                  <a:lnTo>
                    <a:pt x="67818" y="406907"/>
                  </a:lnTo>
                  <a:lnTo>
                    <a:pt x="8466582" y="406907"/>
                  </a:lnTo>
                  <a:lnTo>
                    <a:pt x="8492984" y="401579"/>
                  </a:lnTo>
                  <a:lnTo>
                    <a:pt x="8514540" y="387048"/>
                  </a:lnTo>
                  <a:lnTo>
                    <a:pt x="8529071" y="365492"/>
                  </a:lnTo>
                  <a:lnTo>
                    <a:pt x="8534400" y="339089"/>
                  </a:lnTo>
                  <a:lnTo>
                    <a:pt x="8534400" y="67817"/>
                  </a:lnTo>
                  <a:lnTo>
                    <a:pt x="8529071" y="41415"/>
                  </a:lnTo>
                  <a:lnTo>
                    <a:pt x="8514540" y="19859"/>
                  </a:lnTo>
                  <a:lnTo>
                    <a:pt x="8492984" y="5328"/>
                  </a:lnTo>
                  <a:lnTo>
                    <a:pt x="8466582" y="0"/>
                  </a:lnTo>
                  <a:close/>
                </a:path>
              </a:pathLst>
            </a:custGeom>
            <a:solidFill>
              <a:srgbClr val="A40D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37615" y="1952243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0" y="67817"/>
                  </a:moveTo>
                  <a:lnTo>
                    <a:pt x="5329" y="41415"/>
                  </a:lnTo>
                  <a:lnTo>
                    <a:pt x="19864" y="19859"/>
                  </a:lnTo>
                  <a:lnTo>
                    <a:pt x="41421" y="5328"/>
                  </a:lnTo>
                  <a:lnTo>
                    <a:pt x="67818" y="0"/>
                  </a:lnTo>
                  <a:lnTo>
                    <a:pt x="8466582" y="0"/>
                  </a:lnTo>
                  <a:lnTo>
                    <a:pt x="8492984" y="5328"/>
                  </a:lnTo>
                  <a:lnTo>
                    <a:pt x="8514540" y="19859"/>
                  </a:lnTo>
                  <a:lnTo>
                    <a:pt x="8529071" y="41415"/>
                  </a:lnTo>
                  <a:lnTo>
                    <a:pt x="8534400" y="67817"/>
                  </a:lnTo>
                  <a:lnTo>
                    <a:pt x="8534400" y="339089"/>
                  </a:lnTo>
                  <a:lnTo>
                    <a:pt x="8529071" y="365492"/>
                  </a:lnTo>
                  <a:lnTo>
                    <a:pt x="8514540" y="387048"/>
                  </a:lnTo>
                  <a:lnTo>
                    <a:pt x="8492984" y="401579"/>
                  </a:lnTo>
                  <a:lnTo>
                    <a:pt x="8466582" y="406907"/>
                  </a:lnTo>
                  <a:lnTo>
                    <a:pt x="67818" y="406907"/>
                  </a:lnTo>
                  <a:lnTo>
                    <a:pt x="41421" y="401579"/>
                  </a:lnTo>
                  <a:lnTo>
                    <a:pt x="19864" y="387048"/>
                  </a:lnTo>
                  <a:lnTo>
                    <a:pt x="5329" y="365492"/>
                  </a:lnTo>
                  <a:lnTo>
                    <a:pt x="0" y="339089"/>
                  </a:lnTo>
                  <a:lnTo>
                    <a:pt x="0" y="6781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7615" y="2407919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8466328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8466328" y="408431"/>
                  </a:lnTo>
                  <a:lnTo>
                    <a:pt x="8492823" y="403082"/>
                  </a:lnTo>
                  <a:lnTo>
                    <a:pt x="8514461" y="388492"/>
                  </a:lnTo>
                  <a:lnTo>
                    <a:pt x="8529050" y="366855"/>
                  </a:lnTo>
                  <a:lnTo>
                    <a:pt x="8534400" y="340359"/>
                  </a:lnTo>
                  <a:lnTo>
                    <a:pt x="8534400" y="68071"/>
                  </a:lnTo>
                  <a:lnTo>
                    <a:pt x="8529050" y="41576"/>
                  </a:lnTo>
                  <a:lnTo>
                    <a:pt x="8514461" y="19938"/>
                  </a:lnTo>
                  <a:lnTo>
                    <a:pt x="8492823" y="5349"/>
                  </a:lnTo>
                  <a:lnTo>
                    <a:pt x="8466328" y="0"/>
                  </a:lnTo>
                  <a:close/>
                </a:path>
              </a:pathLst>
            </a:custGeom>
            <a:solidFill>
              <a:srgbClr val="139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37615" y="2407919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8466328" y="0"/>
                  </a:lnTo>
                  <a:lnTo>
                    <a:pt x="8492823" y="5349"/>
                  </a:lnTo>
                  <a:lnTo>
                    <a:pt x="8514461" y="19938"/>
                  </a:lnTo>
                  <a:lnTo>
                    <a:pt x="8529050" y="41576"/>
                  </a:lnTo>
                  <a:lnTo>
                    <a:pt x="8534400" y="68071"/>
                  </a:lnTo>
                  <a:lnTo>
                    <a:pt x="8534400" y="340359"/>
                  </a:lnTo>
                  <a:lnTo>
                    <a:pt x="8529050" y="366855"/>
                  </a:lnTo>
                  <a:lnTo>
                    <a:pt x="8514461" y="388492"/>
                  </a:lnTo>
                  <a:lnTo>
                    <a:pt x="8492823" y="403082"/>
                  </a:lnTo>
                  <a:lnTo>
                    <a:pt x="8466328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37615" y="2865119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8466328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8466328" y="408431"/>
                  </a:lnTo>
                  <a:lnTo>
                    <a:pt x="8492823" y="403082"/>
                  </a:lnTo>
                  <a:lnTo>
                    <a:pt x="8514461" y="388492"/>
                  </a:lnTo>
                  <a:lnTo>
                    <a:pt x="8529050" y="366855"/>
                  </a:lnTo>
                  <a:lnTo>
                    <a:pt x="8534400" y="340359"/>
                  </a:lnTo>
                  <a:lnTo>
                    <a:pt x="8534400" y="68071"/>
                  </a:lnTo>
                  <a:lnTo>
                    <a:pt x="8529050" y="41576"/>
                  </a:lnTo>
                  <a:lnTo>
                    <a:pt x="8514461" y="19938"/>
                  </a:lnTo>
                  <a:lnTo>
                    <a:pt x="8492823" y="5349"/>
                  </a:lnTo>
                  <a:lnTo>
                    <a:pt x="8466328" y="0"/>
                  </a:lnTo>
                  <a:close/>
                </a:path>
              </a:pathLst>
            </a:custGeom>
            <a:solidFill>
              <a:srgbClr val="6A9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37615" y="2865119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8466328" y="0"/>
                  </a:lnTo>
                  <a:lnTo>
                    <a:pt x="8492823" y="5349"/>
                  </a:lnTo>
                  <a:lnTo>
                    <a:pt x="8514461" y="19938"/>
                  </a:lnTo>
                  <a:lnTo>
                    <a:pt x="8529050" y="41576"/>
                  </a:lnTo>
                  <a:lnTo>
                    <a:pt x="8534400" y="68071"/>
                  </a:lnTo>
                  <a:lnTo>
                    <a:pt x="8534400" y="340359"/>
                  </a:lnTo>
                  <a:lnTo>
                    <a:pt x="8529050" y="366855"/>
                  </a:lnTo>
                  <a:lnTo>
                    <a:pt x="8514461" y="388492"/>
                  </a:lnTo>
                  <a:lnTo>
                    <a:pt x="8492823" y="403082"/>
                  </a:lnTo>
                  <a:lnTo>
                    <a:pt x="8466328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37615" y="3322319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8466582" y="0"/>
                  </a:moveTo>
                  <a:lnTo>
                    <a:pt x="67818" y="0"/>
                  </a:lnTo>
                  <a:lnTo>
                    <a:pt x="41421" y="5328"/>
                  </a:lnTo>
                  <a:lnTo>
                    <a:pt x="19864" y="19859"/>
                  </a:lnTo>
                  <a:lnTo>
                    <a:pt x="5329" y="41415"/>
                  </a:lnTo>
                  <a:lnTo>
                    <a:pt x="0" y="67817"/>
                  </a:lnTo>
                  <a:lnTo>
                    <a:pt x="0" y="339089"/>
                  </a:lnTo>
                  <a:lnTo>
                    <a:pt x="5329" y="365492"/>
                  </a:lnTo>
                  <a:lnTo>
                    <a:pt x="19864" y="387048"/>
                  </a:lnTo>
                  <a:lnTo>
                    <a:pt x="41421" y="401579"/>
                  </a:lnTo>
                  <a:lnTo>
                    <a:pt x="67818" y="406907"/>
                  </a:lnTo>
                  <a:lnTo>
                    <a:pt x="8466582" y="406907"/>
                  </a:lnTo>
                  <a:lnTo>
                    <a:pt x="8492984" y="401579"/>
                  </a:lnTo>
                  <a:lnTo>
                    <a:pt x="8514540" y="387048"/>
                  </a:lnTo>
                  <a:lnTo>
                    <a:pt x="8529071" y="365492"/>
                  </a:lnTo>
                  <a:lnTo>
                    <a:pt x="8534400" y="339089"/>
                  </a:lnTo>
                  <a:lnTo>
                    <a:pt x="8534400" y="67817"/>
                  </a:lnTo>
                  <a:lnTo>
                    <a:pt x="8529071" y="41415"/>
                  </a:lnTo>
                  <a:lnTo>
                    <a:pt x="8514540" y="19859"/>
                  </a:lnTo>
                  <a:lnTo>
                    <a:pt x="8492984" y="5328"/>
                  </a:lnTo>
                  <a:lnTo>
                    <a:pt x="8466582" y="0"/>
                  </a:lnTo>
                  <a:close/>
                </a:path>
              </a:pathLst>
            </a:custGeom>
            <a:solidFill>
              <a:srgbClr val="E87C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37615" y="3322319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0" y="67817"/>
                  </a:moveTo>
                  <a:lnTo>
                    <a:pt x="5329" y="41415"/>
                  </a:lnTo>
                  <a:lnTo>
                    <a:pt x="19864" y="19859"/>
                  </a:lnTo>
                  <a:lnTo>
                    <a:pt x="41421" y="5328"/>
                  </a:lnTo>
                  <a:lnTo>
                    <a:pt x="67818" y="0"/>
                  </a:lnTo>
                  <a:lnTo>
                    <a:pt x="8466582" y="0"/>
                  </a:lnTo>
                  <a:lnTo>
                    <a:pt x="8492984" y="5328"/>
                  </a:lnTo>
                  <a:lnTo>
                    <a:pt x="8514540" y="19859"/>
                  </a:lnTo>
                  <a:lnTo>
                    <a:pt x="8529071" y="41415"/>
                  </a:lnTo>
                  <a:lnTo>
                    <a:pt x="8534400" y="67817"/>
                  </a:lnTo>
                  <a:lnTo>
                    <a:pt x="8534400" y="339089"/>
                  </a:lnTo>
                  <a:lnTo>
                    <a:pt x="8529071" y="365492"/>
                  </a:lnTo>
                  <a:lnTo>
                    <a:pt x="8514540" y="387048"/>
                  </a:lnTo>
                  <a:lnTo>
                    <a:pt x="8492984" y="401579"/>
                  </a:lnTo>
                  <a:lnTo>
                    <a:pt x="8466582" y="406907"/>
                  </a:lnTo>
                  <a:lnTo>
                    <a:pt x="67818" y="406907"/>
                  </a:lnTo>
                  <a:lnTo>
                    <a:pt x="41421" y="401579"/>
                  </a:lnTo>
                  <a:lnTo>
                    <a:pt x="19864" y="387048"/>
                  </a:lnTo>
                  <a:lnTo>
                    <a:pt x="5329" y="365492"/>
                  </a:lnTo>
                  <a:lnTo>
                    <a:pt x="0" y="339089"/>
                  </a:lnTo>
                  <a:lnTo>
                    <a:pt x="0" y="6781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37615" y="3777995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8466328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8466328" y="408431"/>
                  </a:lnTo>
                  <a:lnTo>
                    <a:pt x="8492823" y="403082"/>
                  </a:lnTo>
                  <a:lnTo>
                    <a:pt x="8514461" y="388492"/>
                  </a:lnTo>
                  <a:lnTo>
                    <a:pt x="8529050" y="366855"/>
                  </a:lnTo>
                  <a:lnTo>
                    <a:pt x="8534400" y="340359"/>
                  </a:lnTo>
                  <a:lnTo>
                    <a:pt x="8534400" y="68071"/>
                  </a:lnTo>
                  <a:lnTo>
                    <a:pt x="8529050" y="41576"/>
                  </a:lnTo>
                  <a:lnTo>
                    <a:pt x="8514461" y="19938"/>
                  </a:lnTo>
                  <a:lnTo>
                    <a:pt x="8492823" y="5349"/>
                  </a:lnTo>
                  <a:lnTo>
                    <a:pt x="8466328" y="0"/>
                  </a:lnTo>
                  <a:close/>
                </a:path>
              </a:pathLst>
            </a:custGeom>
            <a:solidFill>
              <a:srgbClr val="C5222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37615" y="3777995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8466328" y="0"/>
                  </a:lnTo>
                  <a:lnTo>
                    <a:pt x="8492823" y="5349"/>
                  </a:lnTo>
                  <a:lnTo>
                    <a:pt x="8514461" y="19938"/>
                  </a:lnTo>
                  <a:lnTo>
                    <a:pt x="8529050" y="41576"/>
                  </a:lnTo>
                  <a:lnTo>
                    <a:pt x="8534400" y="68071"/>
                  </a:lnTo>
                  <a:lnTo>
                    <a:pt x="8534400" y="340359"/>
                  </a:lnTo>
                  <a:lnTo>
                    <a:pt x="8529050" y="366855"/>
                  </a:lnTo>
                  <a:lnTo>
                    <a:pt x="8514461" y="388492"/>
                  </a:lnTo>
                  <a:lnTo>
                    <a:pt x="8492823" y="403082"/>
                  </a:lnTo>
                  <a:lnTo>
                    <a:pt x="8466328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37615" y="4235195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8466328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8466328" y="408431"/>
                  </a:lnTo>
                  <a:lnTo>
                    <a:pt x="8492823" y="403082"/>
                  </a:lnTo>
                  <a:lnTo>
                    <a:pt x="8514461" y="388492"/>
                  </a:lnTo>
                  <a:lnTo>
                    <a:pt x="8529050" y="366855"/>
                  </a:lnTo>
                  <a:lnTo>
                    <a:pt x="8534400" y="340359"/>
                  </a:lnTo>
                  <a:lnTo>
                    <a:pt x="8534400" y="68071"/>
                  </a:lnTo>
                  <a:lnTo>
                    <a:pt x="8529050" y="41576"/>
                  </a:lnTo>
                  <a:lnTo>
                    <a:pt x="8514461" y="19938"/>
                  </a:lnTo>
                  <a:lnTo>
                    <a:pt x="8492823" y="5349"/>
                  </a:lnTo>
                  <a:lnTo>
                    <a:pt x="8466328" y="0"/>
                  </a:lnTo>
                  <a:close/>
                </a:path>
              </a:pathLst>
            </a:custGeom>
            <a:solidFill>
              <a:srgbClr val="A40D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7615" y="4235195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8466328" y="0"/>
                  </a:lnTo>
                  <a:lnTo>
                    <a:pt x="8492823" y="5349"/>
                  </a:lnTo>
                  <a:lnTo>
                    <a:pt x="8514461" y="19938"/>
                  </a:lnTo>
                  <a:lnTo>
                    <a:pt x="8529050" y="41576"/>
                  </a:lnTo>
                  <a:lnTo>
                    <a:pt x="8534400" y="68071"/>
                  </a:lnTo>
                  <a:lnTo>
                    <a:pt x="8534400" y="340359"/>
                  </a:lnTo>
                  <a:lnTo>
                    <a:pt x="8529050" y="366855"/>
                  </a:lnTo>
                  <a:lnTo>
                    <a:pt x="8514461" y="388492"/>
                  </a:lnTo>
                  <a:lnTo>
                    <a:pt x="8492823" y="403082"/>
                  </a:lnTo>
                  <a:lnTo>
                    <a:pt x="8466328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37615" y="4692395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8466582" y="0"/>
                  </a:moveTo>
                  <a:lnTo>
                    <a:pt x="67818" y="0"/>
                  </a:lnTo>
                  <a:lnTo>
                    <a:pt x="41421" y="5328"/>
                  </a:lnTo>
                  <a:lnTo>
                    <a:pt x="19864" y="19859"/>
                  </a:lnTo>
                  <a:lnTo>
                    <a:pt x="5329" y="41415"/>
                  </a:lnTo>
                  <a:lnTo>
                    <a:pt x="0" y="67817"/>
                  </a:lnTo>
                  <a:lnTo>
                    <a:pt x="0" y="339089"/>
                  </a:lnTo>
                  <a:lnTo>
                    <a:pt x="5329" y="365492"/>
                  </a:lnTo>
                  <a:lnTo>
                    <a:pt x="19864" y="387048"/>
                  </a:lnTo>
                  <a:lnTo>
                    <a:pt x="41421" y="401579"/>
                  </a:lnTo>
                  <a:lnTo>
                    <a:pt x="67818" y="406907"/>
                  </a:lnTo>
                  <a:lnTo>
                    <a:pt x="8466582" y="406907"/>
                  </a:lnTo>
                  <a:lnTo>
                    <a:pt x="8492984" y="401579"/>
                  </a:lnTo>
                  <a:lnTo>
                    <a:pt x="8514540" y="387048"/>
                  </a:lnTo>
                  <a:lnTo>
                    <a:pt x="8529071" y="365492"/>
                  </a:lnTo>
                  <a:lnTo>
                    <a:pt x="8534400" y="339089"/>
                  </a:lnTo>
                  <a:lnTo>
                    <a:pt x="8534400" y="67817"/>
                  </a:lnTo>
                  <a:lnTo>
                    <a:pt x="8529071" y="41415"/>
                  </a:lnTo>
                  <a:lnTo>
                    <a:pt x="8514540" y="19859"/>
                  </a:lnTo>
                  <a:lnTo>
                    <a:pt x="8492984" y="5328"/>
                  </a:lnTo>
                  <a:lnTo>
                    <a:pt x="8466582" y="0"/>
                  </a:lnTo>
                  <a:close/>
                </a:path>
              </a:pathLst>
            </a:custGeom>
            <a:solidFill>
              <a:srgbClr val="139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37615" y="4692395"/>
              <a:ext cx="8534400" cy="407034"/>
            </a:xfrm>
            <a:custGeom>
              <a:avLst/>
              <a:gdLst/>
              <a:ahLst/>
              <a:cxnLst/>
              <a:rect l="l" t="t" r="r" b="b"/>
              <a:pathLst>
                <a:path w="8534400" h="407035">
                  <a:moveTo>
                    <a:pt x="0" y="67817"/>
                  </a:moveTo>
                  <a:lnTo>
                    <a:pt x="5329" y="41415"/>
                  </a:lnTo>
                  <a:lnTo>
                    <a:pt x="19864" y="19859"/>
                  </a:lnTo>
                  <a:lnTo>
                    <a:pt x="41421" y="5328"/>
                  </a:lnTo>
                  <a:lnTo>
                    <a:pt x="67818" y="0"/>
                  </a:lnTo>
                  <a:lnTo>
                    <a:pt x="8466582" y="0"/>
                  </a:lnTo>
                  <a:lnTo>
                    <a:pt x="8492984" y="5328"/>
                  </a:lnTo>
                  <a:lnTo>
                    <a:pt x="8514540" y="19859"/>
                  </a:lnTo>
                  <a:lnTo>
                    <a:pt x="8529071" y="41415"/>
                  </a:lnTo>
                  <a:lnTo>
                    <a:pt x="8534400" y="67817"/>
                  </a:lnTo>
                  <a:lnTo>
                    <a:pt x="8534400" y="339089"/>
                  </a:lnTo>
                  <a:lnTo>
                    <a:pt x="8529071" y="365492"/>
                  </a:lnTo>
                  <a:lnTo>
                    <a:pt x="8514540" y="387048"/>
                  </a:lnTo>
                  <a:lnTo>
                    <a:pt x="8492984" y="401579"/>
                  </a:lnTo>
                  <a:lnTo>
                    <a:pt x="8466582" y="406907"/>
                  </a:lnTo>
                  <a:lnTo>
                    <a:pt x="67818" y="406907"/>
                  </a:lnTo>
                  <a:lnTo>
                    <a:pt x="41421" y="401579"/>
                  </a:lnTo>
                  <a:lnTo>
                    <a:pt x="19864" y="387048"/>
                  </a:lnTo>
                  <a:lnTo>
                    <a:pt x="5329" y="365492"/>
                  </a:lnTo>
                  <a:lnTo>
                    <a:pt x="0" y="339089"/>
                  </a:lnTo>
                  <a:lnTo>
                    <a:pt x="0" y="6781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37615" y="5148072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8466328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9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9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8466328" y="408431"/>
                  </a:lnTo>
                  <a:lnTo>
                    <a:pt x="8492823" y="403082"/>
                  </a:lnTo>
                  <a:lnTo>
                    <a:pt x="8514461" y="388492"/>
                  </a:lnTo>
                  <a:lnTo>
                    <a:pt x="8529050" y="366855"/>
                  </a:lnTo>
                  <a:lnTo>
                    <a:pt x="8534400" y="340359"/>
                  </a:lnTo>
                  <a:lnTo>
                    <a:pt x="8534400" y="68071"/>
                  </a:lnTo>
                  <a:lnTo>
                    <a:pt x="8529050" y="41576"/>
                  </a:lnTo>
                  <a:lnTo>
                    <a:pt x="8514461" y="19938"/>
                  </a:lnTo>
                  <a:lnTo>
                    <a:pt x="8492823" y="5349"/>
                  </a:lnTo>
                  <a:lnTo>
                    <a:pt x="8466328" y="0"/>
                  </a:lnTo>
                  <a:close/>
                </a:path>
              </a:pathLst>
            </a:custGeom>
            <a:solidFill>
              <a:srgbClr val="6A9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37615" y="5148072"/>
              <a:ext cx="8534400" cy="408940"/>
            </a:xfrm>
            <a:custGeom>
              <a:avLst/>
              <a:gdLst/>
              <a:ahLst/>
              <a:cxnLst/>
              <a:rect l="l" t="t" r="r" b="b"/>
              <a:pathLst>
                <a:path w="8534400" h="408939">
                  <a:moveTo>
                    <a:pt x="0" y="68071"/>
                  </a:moveTo>
                  <a:lnTo>
                    <a:pt x="5349" y="41576"/>
                  </a:lnTo>
                  <a:lnTo>
                    <a:pt x="19939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8466328" y="0"/>
                  </a:lnTo>
                  <a:lnTo>
                    <a:pt x="8492823" y="5349"/>
                  </a:lnTo>
                  <a:lnTo>
                    <a:pt x="8514461" y="19938"/>
                  </a:lnTo>
                  <a:lnTo>
                    <a:pt x="8529050" y="41576"/>
                  </a:lnTo>
                  <a:lnTo>
                    <a:pt x="8534400" y="68071"/>
                  </a:lnTo>
                  <a:lnTo>
                    <a:pt x="8534400" y="340359"/>
                  </a:lnTo>
                  <a:lnTo>
                    <a:pt x="8529050" y="366855"/>
                  </a:lnTo>
                  <a:lnTo>
                    <a:pt x="8514461" y="388492"/>
                  </a:lnTo>
                  <a:lnTo>
                    <a:pt x="8492823" y="403082"/>
                  </a:lnTo>
                  <a:lnTo>
                    <a:pt x="8466328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9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809955" y="1998040"/>
            <a:ext cx="1779905" cy="3483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110" dirty="0">
                <a:solidFill>
                  <a:srgbClr val="FFFFFF"/>
                </a:solidFill>
                <a:latin typeface="Verdana"/>
                <a:cs typeface="Verdana"/>
              </a:rPr>
              <a:t>Film</a:t>
            </a:r>
            <a:endParaRPr sz="1700">
              <a:latin typeface="Verdana"/>
              <a:cs typeface="Verdana"/>
            </a:endParaRPr>
          </a:p>
          <a:p>
            <a:pPr marL="12700" marR="5080">
              <a:lnSpc>
                <a:spcPct val="176300"/>
              </a:lnSpc>
            </a:pPr>
            <a:r>
              <a:rPr sz="1700" spc="-35" dirty="0">
                <a:solidFill>
                  <a:srgbClr val="FFFFFF"/>
                </a:solidFill>
                <a:latin typeface="Verdana"/>
                <a:cs typeface="Verdana"/>
              </a:rPr>
              <a:t>Website 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65" dirty="0">
                <a:solidFill>
                  <a:srgbClr val="FFFFFF"/>
                </a:solidFill>
                <a:latin typeface="Verdana"/>
                <a:cs typeface="Verdana"/>
              </a:rPr>
              <a:t>Presentasi </a:t>
            </a:r>
            <a:r>
              <a:rPr sz="17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45" dirty="0">
                <a:solidFill>
                  <a:srgbClr val="FFFFFF"/>
                </a:solidFill>
                <a:latin typeface="Verdana"/>
                <a:cs typeface="Verdana"/>
              </a:rPr>
              <a:t>Company</a:t>
            </a:r>
            <a:r>
              <a:rPr sz="17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60" dirty="0">
                <a:solidFill>
                  <a:srgbClr val="FFFFFF"/>
                </a:solidFill>
                <a:latin typeface="Verdana"/>
                <a:cs typeface="Verdana"/>
              </a:rPr>
              <a:t>Pro</a:t>
            </a:r>
            <a:r>
              <a:rPr sz="1700" spc="-35" dirty="0">
                <a:solidFill>
                  <a:srgbClr val="FFFFFF"/>
                </a:solidFill>
                <a:latin typeface="Verdana"/>
                <a:cs typeface="Verdana"/>
              </a:rPr>
              <a:t>f</a:t>
            </a:r>
            <a:r>
              <a:rPr sz="1700" spc="-130" dirty="0">
                <a:solidFill>
                  <a:srgbClr val="FFFFFF"/>
                </a:solidFill>
                <a:latin typeface="Verdana"/>
                <a:cs typeface="Verdana"/>
              </a:rPr>
              <a:t>il</a:t>
            </a:r>
            <a:r>
              <a:rPr sz="1700" spc="65" dirty="0">
                <a:solidFill>
                  <a:srgbClr val="FFFFFF"/>
                </a:solidFill>
                <a:latin typeface="Verdana"/>
                <a:cs typeface="Verdana"/>
              </a:rPr>
              <a:t>e  </a:t>
            </a:r>
            <a:r>
              <a:rPr sz="1700" spc="-100" dirty="0">
                <a:solidFill>
                  <a:srgbClr val="FFFFFF"/>
                </a:solidFill>
                <a:latin typeface="Verdana"/>
                <a:cs typeface="Verdana"/>
              </a:rPr>
              <a:t>Iklan</a:t>
            </a:r>
            <a:endParaRPr sz="1700">
              <a:latin typeface="Verdana"/>
              <a:cs typeface="Verdana"/>
            </a:endParaRPr>
          </a:p>
          <a:p>
            <a:pPr marL="12700" marR="250825">
              <a:lnSpc>
                <a:spcPct val="176300"/>
              </a:lnSpc>
              <a:spcBef>
                <a:spcPts val="5"/>
              </a:spcBef>
            </a:pPr>
            <a:r>
              <a:rPr sz="1700" spc="-70" dirty="0">
                <a:solidFill>
                  <a:srgbClr val="FFFFFF"/>
                </a:solidFill>
                <a:latin typeface="Verdana"/>
                <a:cs typeface="Verdana"/>
              </a:rPr>
              <a:t>Edukasi </a:t>
            </a:r>
            <a:r>
              <a:rPr sz="17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4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esain</a:t>
            </a:r>
            <a:r>
              <a:rPr sz="17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25" dirty="0">
                <a:solidFill>
                  <a:srgbClr val="FFFFFF"/>
                </a:solidFill>
                <a:latin typeface="Verdana"/>
                <a:cs typeface="Verdana"/>
              </a:rPr>
              <a:t>produk  </a:t>
            </a:r>
            <a:r>
              <a:rPr sz="1700" spc="-50" dirty="0">
                <a:solidFill>
                  <a:srgbClr val="FFFFFF"/>
                </a:solidFill>
                <a:latin typeface="Verdana"/>
                <a:cs typeface="Verdana"/>
              </a:rPr>
              <a:t>dll</a:t>
            </a:r>
            <a:endParaRPr sz="1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56278" y="786841"/>
            <a:ext cx="398272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55" dirty="0"/>
              <a:t>SEJARA</a:t>
            </a:r>
            <a:r>
              <a:rPr sz="3600" spc="-175" dirty="0"/>
              <a:t>H</a:t>
            </a:r>
            <a:r>
              <a:rPr sz="3600" spc="-270" dirty="0"/>
              <a:t> </a:t>
            </a:r>
            <a:r>
              <a:rPr sz="3600" spc="190" dirty="0"/>
              <a:t>A</a:t>
            </a:r>
            <a:r>
              <a:rPr sz="3600" spc="-270" dirty="0"/>
              <a:t>NIMASI</a:t>
            </a:r>
            <a:endParaRPr sz="3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97280" y="1652016"/>
            <a:ext cx="2595372" cy="2819399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3803903" y="2028444"/>
            <a:ext cx="6583680" cy="3938270"/>
            <a:chOff x="3803903" y="2028444"/>
            <a:chExt cx="6583680" cy="393827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03903" y="2642615"/>
              <a:ext cx="4460747" cy="3323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98975" y="2837688"/>
              <a:ext cx="3872483" cy="27355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77783" y="2028444"/>
              <a:ext cx="2209800" cy="206654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324" y="1083055"/>
            <a:ext cx="57340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445" dirty="0">
                <a:solidFill>
                  <a:srgbClr val="FFFFFF"/>
                </a:solidFill>
                <a:latin typeface="Tahoma"/>
                <a:cs typeface="Tahoma"/>
              </a:rPr>
              <a:t>PETE</a:t>
            </a:r>
            <a:r>
              <a:rPr sz="3600" b="1" spc="-509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145" dirty="0">
                <a:solidFill>
                  <a:srgbClr val="FFFFFF"/>
                </a:solidFill>
                <a:latin typeface="Tahoma"/>
                <a:cs typeface="Tahoma"/>
              </a:rPr>
              <a:t>MARK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04" dirty="0">
                <a:solidFill>
                  <a:srgbClr val="FFFFFF"/>
                </a:solidFill>
                <a:latin typeface="Tahoma"/>
                <a:cs typeface="Tahoma"/>
              </a:rPr>
              <a:t>ROGE</a:t>
            </a:r>
            <a:r>
              <a:rPr sz="3600" b="1" spc="-175" dirty="0">
                <a:solidFill>
                  <a:srgbClr val="FFFFFF"/>
                </a:solidFill>
                <a:latin typeface="Tahoma"/>
                <a:cs typeface="Tahoma"/>
              </a:rPr>
              <a:t>T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75" dirty="0">
                <a:solidFill>
                  <a:srgbClr val="FFFFFF"/>
                </a:solidFill>
                <a:latin typeface="Tahoma"/>
                <a:cs typeface="Tahoma"/>
              </a:rPr>
              <a:t>(1824)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71688" y="1016508"/>
            <a:ext cx="2984500" cy="4089400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120851" y="1924558"/>
            <a:ext cx="549211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95" dirty="0">
                <a:solidFill>
                  <a:srgbClr val="FFFFFF"/>
                </a:solidFill>
                <a:latin typeface="Verdana"/>
                <a:cs typeface="Verdana"/>
              </a:rPr>
              <a:t>Ex</a:t>
            </a:r>
            <a:r>
              <a:rPr sz="1800" spc="-10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800" spc="-14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ti</a:t>
            </a:r>
            <a:r>
              <a:rPr sz="1800" spc="17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25" dirty="0">
                <a:solidFill>
                  <a:srgbClr val="FFFFFF"/>
                </a:solidFill>
                <a:latin typeface="Verdana"/>
                <a:cs typeface="Verdana"/>
              </a:rPr>
              <a:t>dece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8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70" dirty="0">
                <a:solidFill>
                  <a:srgbClr val="FFFFFF"/>
                </a:solidFill>
                <a:latin typeface="Verdana"/>
                <a:cs typeface="Verdana"/>
              </a:rPr>
              <a:t>e  appearance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the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Verdana"/>
                <a:cs typeface="Verdana"/>
              </a:rPr>
              <a:t>spokes</a:t>
            </a:r>
            <a:r>
              <a:rPr sz="1800" spc="-12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5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4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wheel</a:t>
            </a:r>
            <a:r>
              <a:rPr sz="1800" spc="-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when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seen </a:t>
            </a:r>
            <a:r>
              <a:rPr sz="1800" spc="-61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55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gh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v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17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9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-135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8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13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7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60" dirty="0">
                <a:solidFill>
                  <a:srgbClr val="FFFFFF"/>
                </a:solidFill>
                <a:latin typeface="Verdana"/>
                <a:cs typeface="Verdana"/>
              </a:rPr>
              <a:t>ur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2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endParaRPr sz="1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7280" y="3061716"/>
            <a:ext cx="2595372" cy="2819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0415" y="3005327"/>
            <a:ext cx="2887980" cy="28757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3859" y="4962905"/>
            <a:ext cx="5572125" cy="11214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marL="12700" marR="5080">
              <a:lnSpc>
                <a:spcPts val="4310"/>
              </a:lnSpc>
              <a:spcBef>
                <a:spcPts val="204"/>
              </a:spcBef>
            </a:pPr>
            <a:r>
              <a:rPr sz="3600" b="1" spc="-509" dirty="0">
                <a:solidFill>
                  <a:srgbClr val="FFFFFF"/>
                </a:solidFill>
                <a:latin typeface="Tahoma"/>
                <a:cs typeface="Tahoma"/>
              </a:rPr>
              <a:t>SI</a:t>
            </a:r>
            <a:r>
              <a:rPr sz="3600" b="1" spc="-660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60" dirty="0">
                <a:solidFill>
                  <a:srgbClr val="FFFFFF"/>
                </a:solidFill>
                <a:latin typeface="Tahoma"/>
                <a:cs typeface="Tahoma"/>
              </a:rPr>
              <a:t>JOHN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00" dirty="0">
                <a:solidFill>
                  <a:srgbClr val="FFFFFF"/>
                </a:solidFill>
                <a:latin typeface="Tahoma"/>
                <a:cs typeface="Tahoma"/>
              </a:rPr>
              <a:t>HERSCHE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3600" b="1" spc="-2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DAN  </a:t>
            </a:r>
            <a:r>
              <a:rPr sz="3600" b="1" spc="-37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365" dirty="0">
                <a:solidFill>
                  <a:srgbClr val="FFFFFF"/>
                </a:solidFill>
                <a:latin typeface="Tahoma"/>
                <a:cs typeface="Tahoma"/>
              </a:rPr>
              <a:t>R</a:t>
            </a:r>
            <a:r>
              <a:rPr sz="3600" b="1" spc="-120" dirty="0">
                <a:solidFill>
                  <a:srgbClr val="FFFFFF"/>
                </a:solidFill>
                <a:latin typeface="Tahoma"/>
                <a:cs typeface="Tahoma"/>
              </a:rPr>
              <a:t>.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60" dirty="0">
                <a:solidFill>
                  <a:srgbClr val="FFFFFF"/>
                </a:solidFill>
                <a:latin typeface="Tahoma"/>
                <a:cs typeface="Tahoma"/>
              </a:rPr>
              <a:t>JOHN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40" dirty="0">
                <a:solidFill>
                  <a:srgbClr val="FFFFFF"/>
                </a:solidFill>
                <a:latin typeface="Tahoma"/>
                <a:cs typeface="Tahoma"/>
              </a:rPr>
              <a:t>A.</a:t>
            </a:r>
            <a:r>
              <a:rPr sz="3600" b="1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370" dirty="0">
                <a:solidFill>
                  <a:srgbClr val="FFFFFF"/>
                </a:solidFill>
                <a:latin typeface="Tahoma"/>
                <a:cs typeface="Tahoma"/>
              </a:rPr>
              <a:t>PARI</a:t>
            </a:r>
            <a:r>
              <a:rPr sz="3600" b="1" spc="-365" dirty="0">
                <a:solidFill>
                  <a:srgbClr val="FFFFFF"/>
                </a:solidFill>
                <a:latin typeface="Tahoma"/>
                <a:cs typeface="Tahoma"/>
              </a:rPr>
              <a:t>S</a:t>
            </a:r>
            <a:r>
              <a:rPr sz="3600" b="1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75" dirty="0">
                <a:solidFill>
                  <a:srgbClr val="FFFFFF"/>
                </a:solidFill>
                <a:latin typeface="Tahoma"/>
                <a:cs typeface="Tahoma"/>
              </a:rPr>
              <a:t>(1825)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741676" y="222504"/>
            <a:ext cx="6760845" cy="4948555"/>
            <a:chOff x="2741676" y="222504"/>
            <a:chExt cx="6760845" cy="49485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41676" y="222504"/>
              <a:ext cx="6760464" cy="494842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6748" y="417576"/>
              <a:ext cx="6172200" cy="43601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97607" y="217931"/>
            <a:ext cx="8211311" cy="615848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3493134" y="6407302"/>
            <a:ext cx="56781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  <a:hlinkClick r:id="rId3"/>
              </a:rPr>
              <a:t>www.youtube.com/watch?v=yOLE2OzoIYw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12590" y="1245870"/>
            <a:ext cx="74498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204" dirty="0">
                <a:solidFill>
                  <a:srgbClr val="FFFFFF"/>
                </a:solidFill>
                <a:latin typeface="Verdana"/>
                <a:cs typeface="Verdana"/>
              </a:rPr>
              <a:t>DR.PLATEA</a:t>
            </a:r>
            <a:r>
              <a:rPr sz="3600" spc="-235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36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20" dirty="0">
                <a:solidFill>
                  <a:srgbClr val="FFFFFF"/>
                </a:solidFill>
                <a:latin typeface="Verdana"/>
                <a:cs typeface="Verdana"/>
              </a:rPr>
              <a:t>DA</a:t>
            </a:r>
            <a:r>
              <a:rPr sz="3600" spc="2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36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-420" dirty="0">
                <a:solidFill>
                  <a:srgbClr val="FFFFFF"/>
                </a:solidFill>
                <a:latin typeface="Verdana"/>
                <a:cs typeface="Verdana"/>
              </a:rPr>
              <a:t>DR.RITTE</a:t>
            </a:r>
            <a:r>
              <a:rPr sz="3600" spc="-480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3600" spc="-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3600" spc="-305" dirty="0">
                <a:solidFill>
                  <a:srgbClr val="FFFFFF"/>
                </a:solidFill>
                <a:latin typeface="Verdana"/>
                <a:cs typeface="Verdana"/>
              </a:rPr>
              <a:t>(1831)</a:t>
            </a:r>
            <a:endParaRPr sz="3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93291" y="647700"/>
            <a:ext cx="2209800" cy="206654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712590" y="462534"/>
            <a:ext cx="2987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FFFF"/>
                </a:solidFill>
                <a:latin typeface="Verdana"/>
                <a:cs typeface="Verdana"/>
              </a:rPr>
              <a:t>phenakistoscope</a:t>
            </a:r>
            <a:endParaRPr sz="2800">
              <a:latin typeface="Verdana"/>
              <a:cs typeface="Verdan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4091" y="2296667"/>
            <a:ext cx="6784848" cy="398983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01951" y="0"/>
            <a:ext cx="8641080" cy="6373495"/>
            <a:chOff x="1901951" y="0"/>
            <a:chExt cx="8641080" cy="637349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01951" y="0"/>
              <a:ext cx="8641080" cy="637336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85714" y="6017056"/>
              <a:ext cx="2267457" cy="2891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3409950" y="6518554"/>
            <a:ext cx="57061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1800" spc="-40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www.youtube.com/watch?v=2rzwdRqsuVM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446009" y="5923584"/>
            <a:ext cx="298767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spc="-10" dirty="0">
                <a:solidFill>
                  <a:srgbClr val="FF0000"/>
                </a:solidFill>
                <a:latin typeface="Verdana"/>
                <a:cs typeface="Verdana"/>
              </a:rPr>
              <a:t>phenakistoscope</a:t>
            </a:r>
            <a:endParaRPr sz="2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85644" y="192023"/>
            <a:ext cx="7453883" cy="5590032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37023" y="6420408"/>
            <a:ext cx="3750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1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3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20" dirty="0">
                <a:solidFill>
                  <a:srgbClr val="FFFFFF"/>
                </a:solidFill>
                <a:latin typeface="Verdana"/>
                <a:cs typeface="Verdana"/>
              </a:rPr>
              <a:t>b</a:t>
            </a:r>
            <a:r>
              <a:rPr sz="1800" spc="8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8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800" spc="14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800" spc="1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800" spc="-6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8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18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65" dirty="0">
                <a:solidFill>
                  <a:srgbClr val="FFFFFF"/>
                </a:solidFill>
                <a:latin typeface="Verdana"/>
                <a:cs typeface="Verdana"/>
              </a:rPr>
              <a:t>Kaz</a:t>
            </a:r>
            <a:r>
              <a:rPr sz="1800" spc="-80" dirty="0">
                <a:solidFill>
                  <a:srgbClr val="FFFFFF"/>
                </a:solidFill>
                <a:latin typeface="Verdana"/>
                <a:cs typeface="Verdana"/>
              </a:rPr>
              <a:t>u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-70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Go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800" spc="-5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800" spc="45" dirty="0">
                <a:solidFill>
                  <a:srgbClr val="FFFFFF"/>
                </a:solidFill>
                <a:latin typeface="Verdana"/>
                <a:cs typeface="Verdana"/>
              </a:rPr>
              <a:t>ma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689603" y="1816607"/>
            <a:ext cx="3855720" cy="5041900"/>
            <a:chOff x="3689603" y="1816607"/>
            <a:chExt cx="3855720" cy="5041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9603" y="5995416"/>
              <a:ext cx="3855720" cy="86258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4843" y="1816607"/>
              <a:ext cx="3825239" cy="4189476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786633" y="829436"/>
            <a:ext cx="65087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45" dirty="0"/>
              <a:t>William</a:t>
            </a:r>
            <a:r>
              <a:rPr sz="3600" spc="-254" dirty="0"/>
              <a:t> </a:t>
            </a:r>
            <a:r>
              <a:rPr sz="3600" spc="100" dirty="0"/>
              <a:t>George</a:t>
            </a:r>
            <a:r>
              <a:rPr sz="3600" spc="-254" dirty="0"/>
              <a:t> </a:t>
            </a:r>
            <a:r>
              <a:rPr sz="3600" spc="-160" dirty="0"/>
              <a:t>Horne</a:t>
            </a:r>
            <a:r>
              <a:rPr sz="3600" spc="-110" dirty="0"/>
              <a:t>r</a:t>
            </a:r>
            <a:r>
              <a:rPr sz="3600" spc="-250" dirty="0"/>
              <a:t> </a:t>
            </a:r>
            <a:r>
              <a:rPr sz="3600" spc="-305" dirty="0"/>
              <a:t>(1834)</a:t>
            </a:r>
            <a:endParaRPr sz="3600"/>
          </a:p>
        </p:txBody>
      </p:sp>
      <p:sp>
        <p:nvSpPr>
          <p:cNvPr id="6" name="object 6"/>
          <p:cNvSpPr txBox="1"/>
          <p:nvPr/>
        </p:nvSpPr>
        <p:spPr>
          <a:xfrm>
            <a:off x="5187441" y="6036361"/>
            <a:ext cx="10185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Verdana"/>
                <a:cs typeface="Verdana"/>
              </a:rPr>
              <a:t>zo</a:t>
            </a:r>
            <a:r>
              <a:rPr sz="1800" spc="-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r>
              <a:rPr sz="1800" spc="-114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800" spc="-15" dirty="0">
                <a:solidFill>
                  <a:srgbClr val="FFFFFF"/>
                </a:solidFill>
                <a:latin typeface="Verdana"/>
                <a:cs typeface="Verdana"/>
              </a:rPr>
              <a:t>ro</a:t>
            </a:r>
            <a:r>
              <a:rPr sz="1800" spc="-25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800" spc="95" dirty="0">
                <a:solidFill>
                  <a:srgbClr val="FFFFFF"/>
                </a:solidFill>
                <a:latin typeface="Verdana"/>
                <a:cs typeface="Verdana"/>
              </a:rPr>
              <a:t>e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136648" y="0"/>
            <a:ext cx="8228330" cy="6171565"/>
            <a:chOff x="2136648" y="0"/>
            <a:chExt cx="8228330" cy="617156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36648" y="0"/>
              <a:ext cx="8228076" cy="615238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00656" y="0"/>
              <a:ext cx="8045196" cy="603351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81606" y="0"/>
              <a:ext cx="8083550" cy="6052820"/>
            </a:xfrm>
            <a:custGeom>
              <a:avLst/>
              <a:gdLst/>
              <a:ahLst/>
              <a:cxnLst/>
              <a:rect l="l" t="t" r="r" b="b"/>
              <a:pathLst>
                <a:path w="8083550" h="6052820">
                  <a:moveTo>
                    <a:pt x="0" y="6052566"/>
                  </a:moveTo>
                  <a:lnTo>
                    <a:pt x="8083296" y="6052566"/>
                  </a:lnTo>
                  <a:lnTo>
                    <a:pt x="8083296" y="0"/>
                  </a:lnTo>
                </a:path>
                <a:path w="8083550" h="6052820">
                  <a:moveTo>
                    <a:pt x="0" y="0"/>
                  </a:moveTo>
                  <a:lnTo>
                    <a:pt x="0" y="6052566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3616197" y="6518554"/>
            <a:ext cx="55784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</a:rPr>
              <a:t>https://</a:t>
            </a:r>
            <a:r>
              <a:rPr sz="1800" spc="-45" dirty="0">
                <a:solidFill>
                  <a:srgbClr val="FFFFFF"/>
                </a:solidFill>
                <a:latin typeface="Verdana"/>
                <a:cs typeface="Verdana"/>
                <a:hlinkClick r:id="rId4"/>
              </a:rPr>
              <a:t>www.youtube.com/watch?v=lfAzr0GWknU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700" y="761881"/>
            <a:ext cx="7509974" cy="563270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3016" y="800227"/>
            <a:ext cx="8032750" cy="1096645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299085" marR="5080" indent="-287020">
              <a:lnSpc>
                <a:spcPts val="4000"/>
              </a:lnSpc>
              <a:spcBef>
                <a:spcPts val="595"/>
              </a:spcBef>
            </a:pPr>
            <a:r>
              <a:rPr sz="2950" spc="-285" dirty="0">
                <a:latin typeface="Segoe UI Symbol"/>
                <a:cs typeface="Segoe UI Symbol"/>
              </a:rPr>
              <a:t>⯈</a:t>
            </a:r>
            <a:r>
              <a:rPr sz="3700" b="1" spc="-235" dirty="0">
                <a:solidFill>
                  <a:srgbClr val="0E486E"/>
                </a:solidFill>
                <a:latin typeface="Tahoma"/>
                <a:cs typeface="Tahoma"/>
              </a:rPr>
              <a:t>The</a:t>
            </a:r>
            <a:r>
              <a:rPr sz="3700" b="1" spc="-4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Praxinoscope</a:t>
            </a:r>
            <a:r>
              <a:rPr sz="3700" b="1" spc="-4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30" dirty="0">
                <a:solidFill>
                  <a:srgbClr val="0E486E"/>
                </a:solidFill>
                <a:latin typeface="Tahoma"/>
                <a:cs typeface="Tahoma"/>
              </a:rPr>
              <a:t>was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55" dirty="0">
                <a:solidFill>
                  <a:srgbClr val="0E486E"/>
                </a:solidFill>
                <a:latin typeface="Tahoma"/>
                <a:cs typeface="Tahoma"/>
              </a:rPr>
              <a:t>developed  by</a:t>
            </a:r>
            <a:r>
              <a:rPr sz="3700" b="1" spc="-6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95" dirty="0">
                <a:solidFill>
                  <a:srgbClr val="0E486E"/>
                </a:solidFill>
                <a:latin typeface="Tahoma"/>
                <a:cs typeface="Tahoma"/>
              </a:rPr>
              <a:t>in</a:t>
            </a:r>
            <a:r>
              <a:rPr sz="3700" b="1" spc="-4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204" dirty="0">
                <a:solidFill>
                  <a:srgbClr val="0E486E"/>
                </a:solidFill>
                <a:latin typeface="Tahoma"/>
                <a:cs typeface="Tahoma"/>
              </a:rPr>
              <a:t>Paris.</a:t>
            </a:r>
            <a:endParaRPr sz="3700">
              <a:latin typeface="Tahoma"/>
              <a:cs typeface="Tahom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016" y="2003882"/>
            <a:ext cx="8259445" cy="3243580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299085" marR="5080" indent="-287020">
              <a:lnSpc>
                <a:spcPct val="89900"/>
              </a:lnSpc>
              <a:spcBef>
                <a:spcPts val="545"/>
              </a:spcBef>
            </a:pPr>
            <a:r>
              <a:rPr sz="2950" spc="-280" dirty="0">
                <a:solidFill>
                  <a:srgbClr val="FFFFFF"/>
                </a:solidFill>
                <a:latin typeface="Segoe UI Symbol"/>
                <a:cs typeface="Segoe UI Symbol"/>
              </a:rPr>
              <a:t>⯈</a:t>
            </a:r>
            <a:r>
              <a:rPr sz="3700" b="1" spc="-595" dirty="0">
                <a:solidFill>
                  <a:srgbClr val="0E486E"/>
                </a:solidFill>
                <a:latin typeface="Tahoma"/>
                <a:cs typeface="Tahoma"/>
              </a:rPr>
              <a:t>It</a:t>
            </a:r>
            <a:r>
              <a:rPr sz="3700" b="1" spc="-4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254" dirty="0">
                <a:solidFill>
                  <a:srgbClr val="0E486E"/>
                </a:solidFill>
                <a:latin typeface="Tahoma"/>
                <a:cs typeface="Tahoma"/>
              </a:rPr>
              <a:t>is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95" dirty="0">
                <a:solidFill>
                  <a:srgbClr val="0E486E"/>
                </a:solidFill>
                <a:latin typeface="Tahoma"/>
                <a:cs typeface="Tahoma"/>
              </a:rPr>
              <a:t>like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40" dirty="0">
                <a:solidFill>
                  <a:srgbClr val="0E486E"/>
                </a:solidFill>
                <a:latin typeface="Tahoma"/>
                <a:cs typeface="Tahoma"/>
              </a:rPr>
              <a:t>the</a:t>
            </a:r>
            <a:r>
              <a:rPr sz="3700" b="1" spc="-4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90" dirty="0">
                <a:solidFill>
                  <a:srgbClr val="0E486E"/>
                </a:solidFill>
                <a:latin typeface="Tahoma"/>
                <a:cs typeface="Tahoma"/>
              </a:rPr>
              <a:t>Zoetrope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40" dirty="0">
                <a:solidFill>
                  <a:srgbClr val="0E486E"/>
                </a:solidFill>
                <a:latin typeface="Tahoma"/>
                <a:cs typeface="Tahoma"/>
              </a:rPr>
              <a:t>excep</a:t>
            </a:r>
            <a:r>
              <a:rPr sz="3700" b="1" spc="30" dirty="0">
                <a:solidFill>
                  <a:srgbClr val="0E486E"/>
                </a:solidFill>
                <a:latin typeface="Tahoma"/>
                <a:cs typeface="Tahoma"/>
              </a:rPr>
              <a:t>t</a:t>
            </a:r>
            <a:r>
              <a:rPr sz="3700" b="1" spc="-8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14" dirty="0">
                <a:solidFill>
                  <a:srgbClr val="0E486E"/>
                </a:solidFill>
                <a:latin typeface="Tahoma"/>
                <a:cs typeface="Tahoma"/>
              </a:rPr>
              <a:t>the  </a:t>
            </a:r>
            <a:r>
              <a:rPr sz="3700" b="1" spc="-10" dirty="0">
                <a:solidFill>
                  <a:srgbClr val="0E486E"/>
                </a:solidFill>
                <a:latin typeface="Tahoma"/>
                <a:cs typeface="Tahoma"/>
              </a:rPr>
              <a:t>images </a:t>
            </a:r>
            <a:r>
              <a:rPr sz="3700" b="1" spc="-105" dirty="0">
                <a:solidFill>
                  <a:srgbClr val="0E486E"/>
                </a:solidFill>
                <a:latin typeface="Tahoma"/>
                <a:cs typeface="Tahoma"/>
              </a:rPr>
              <a:t>were </a:t>
            </a:r>
            <a:r>
              <a:rPr sz="3700" b="1" spc="-40" dirty="0">
                <a:solidFill>
                  <a:srgbClr val="0E486E"/>
                </a:solidFill>
                <a:latin typeface="Tahoma"/>
                <a:cs typeface="Tahoma"/>
              </a:rPr>
              <a:t>viewed on </a:t>
            </a:r>
            <a:r>
              <a:rPr sz="3700" b="1" spc="-254" dirty="0">
                <a:solidFill>
                  <a:srgbClr val="0E486E"/>
                </a:solidFill>
                <a:latin typeface="Tahoma"/>
                <a:cs typeface="Tahoma"/>
              </a:rPr>
              <a:t>mirrors </a:t>
            </a:r>
            <a:r>
              <a:rPr sz="3700" b="1" spc="-2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85" dirty="0">
                <a:solidFill>
                  <a:srgbClr val="0E486E"/>
                </a:solidFill>
                <a:latin typeface="Tahoma"/>
                <a:cs typeface="Tahoma"/>
              </a:rPr>
              <a:t>instead</a:t>
            </a:r>
            <a:r>
              <a:rPr sz="3700" b="1" spc="-5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90" dirty="0">
                <a:solidFill>
                  <a:srgbClr val="0E486E"/>
                </a:solidFill>
                <a:latin typeface="Tahoma"/>
                <a:cs typeface="Tahoma"/>
              </a:rPr>
              <a:t>o</a:t>
            </a:r>
            <a:r>
              <a:rPr sz="3700" b="1" spc="-114" dirty="0">
                <a:solidFill>
                  <a:srgbClr val="0E486E"/>
                </a:solidFill>
                <a:latin typeface="Tahoma"/>
                <a:cs typeface="Tahoma"/>
              </a:rPr>
              <a:t>f</a:t>
            </a:r>
            <a:r>
              <a:rPr sz="3700" b="1" spc="-5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60" dirty="0">
                <a:solidFill>
                  <a:srgbClr val="0E486E"/>
                </a:solidFill>
                <a:latin typeface="Tahoma"/>
                <a:cs typeface="Tahoma"/>
              </a:rPr>
              <a:t>through</a:t>
            </a:r>
            <a:r>
              <a:rPr sz="3700" b="1" spc="-2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290" dirty="0">
                <a:solidFill>
                  <a:srgbClr val="0E486E"/>
                </a:solidFill>
                <a:latin typeface="Tahoma"/>
                <a:cs typeface="Tahoma"/>
              </a:rPr>
              <a:t>slits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40" dirty="0">
                <a:solidFill>
                  <a:srgbClr val="0E486E"/>
                </a:solidFill>
                <a:latin typeface="Tahoma"/>
                <a:cs typeface="Tahoma"/>
              </a:rPr>
              <a:t>li</a:t>
            </a:r>
            <a:r>
              <a:rPr sz="3700" b="1" spc="-270" dirty="0">
                <a:solidFill>
                  <a:srgbClr val="0E486E"/>
                </a:solidFill>
                <a:latin typeface="Tahoma"/>
                <a:cs typeface="Tahoma"/>
              </a:rPr>
              <a:t>k</a:t>
            </a:r>
            <a:r>
              <a:rPr sz="3700" b="1" spc="165" dirty="0">
                <a:solidFill>
                  <a:srgbClr val="0E486E"/>
                </a:solidFill>
                <a:latin typeface="Tahoma"/>
                <a:cs typeface="Tahoma"/>
              </a:rPr>
              <a:t>e</a:t>
            </a:r>
            <a:r>
              <a:rPr sz="3700" b="1" spc="-4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14" dirty="0">
                <a:solidFill>
                  <a:srgbClr val="0E486E"/>
                </a:solidFill>
                <a:latin typeface="Tahoma"/>
                <a:cs typeface="Tahoma"/>
              </a:rPr>
              <a:t>the  </a:t>
            </a:r>
            <a:r>
              <a:rPr sz="3700" b="1" spc="-55" dirty="0">
                <a:solidFill>
                  <a:srgbClr val="0E486E"/>
                </a:solidFill>
                <a:latin typeface="Tahoma"/>
                <a:cs typeface="Tahoma"/>
              </a:rPr>
              <a:t>Phenakistoscope</a:t>
            </a:r>
            <a:r>
              <a:rPr sz="3700" b="1" spc="-3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60" dirty="0">
                <a:solidFill>
                  <a:srgbClr val="0E486E"/>
                </a:solidFill>
                <a:latin typeface="Tahoma"/>
                <a:cs typeface="Tahoma"/>
              </a:rPr>
              <a:t>and</a:t>
            </a:r>
            <a:r>
              <a:rPr sz="3700" b="1" spc="-55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140" dirty="0">
                <a:solidFill>
                  <a:srgbClr val="0E486E"/>
                </a:solidFill>
                <a:latin typeface="Tahoma"/>
                <a:cs typeface="Tahoma"/>
              </a:rPr>
              <a:t>the</a:t>
            </a:r>
            <a:r>
              <a:rPr sz="3700" b="1" spc="-50" dirty="0">
                <a:solidFill>
                  <a:srgbClr val="0E486E"/>
                </a:solidFill>
                <a:latin typeface="Tahoma"/>
                <a:cs typeface="Tahoma"/>
              </a:rPr>
              <a:t> </a:t>
            </a:r>
            <a:r>
              <a:rPr sz="3700" b="1" spc="-90" dirty="0">
                <a:solidFill>
                  <a:srgbClr val="0E486E"/>
                </a:solidFill>
                <a:latin typeface="Tahoma"/>
                <a:cs typeface="Tahoma"/>
              </a:rPr>
              <a:t>Zoetrope</a:t>
            </a:r>
            <a:endParaRPr sz="37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3600" b="1" spc="-385" dirty="0">
                <a:solidFill>
                  <a:srgbClr val="FFFFFF"/>
                </a:solidFill>
                <a:latin typeface="Tahoma"/>
                <a:cs typeface="Tahoma"/>
              </a:rPr>
              <a:t>EMIL</a:t>
            </a:r>
            <a:r>
              <a:rPr sz="3600" b="1" spc="-365" dirty="0">
                <a:solidFill>
                  <a:srgbClr val="FFFFFF"/>
                </a:solidFill>
                <a:latin typeface="Tahoma"/>
                <a:cs typeface="Tahoma"/>
              </a:rPr>
              <a:t>E</a:t>
            </a:r>
            <a:r>
              <a:rPr sz="3600" b="1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20" dirty="0">
                <a:solidFill>
                  <a:srgbClr val="FFFFFF"/>
                </a:solidFill>
                <a:latin typeface="Tahoma"/>
                <a:cs typeface="Tahoma"/>
              </a:rPr>
              <a:t>REYNAU</a:t>
            </a:r>
            <a:r>
              <a:rPr sz="3600" b="1" spc="-235" dirty="0">
                <a:solidFill>
                  <a:srgbClr val="FFFFFF"/>
                </a:solidFill>
                <a:latin typeface="Tahoma"/>
                <a:cs typeface="Tahoma"/>
              </a:rPr>
              <a:t>D</a:t>
            </a:r>
            <a:r>
              <a:rPr sz="3600" b="1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3600" b="1" spc="-250" dirty="0">
                <a:solidFill>
                  <a:srgbClr val="FFFFFF"/>
                </a:solidFill>
                <a:latin typeface="Tahoma"/>
                <a:cs typeface="Tahoma"/>
              </a:rPr>
              <a:t>(</a:t>
            </a:r>
            <a:r>
              <a:rPr sz="3600" b="1" spc="-280" dirty="0">
                <a:solidFill>
                  <a:srgbClr val="FFFFFF"/>
                </a:solidFill>
                <a:latin typeface="Tahoma"/>
                <a:cs typeface="Tahoma"/>
              </a:rPr>
              <a:t>1877)</a:t>
            </a:r>
            <a:endParaRPr sz="36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10143" y="4125450"/>
            <a:ext cx="3458898" cy="259538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97737" y="133857"/>
            <a:ext cx="1010094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20" dirty="0">
                <a:solidFill>
                  <a:srgbClr val="FFFFFF"/>
                </a:solidFill>
                <a:latin typeface="Verdana"/>
                <a:cs typeface="Verdana"/>
              </a:rPr>
              <a:t>ART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Verdana"/>
                <a:cs typeface="Verdana"/>
              </a:rPr>
              <a:t>OF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sz="16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THAUMATROPE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95" dirty="0">
                <a:solidFill>
                  <a:srgbClr val="FFFFFF"/>
                </a:solidFill>
                <a:latin typeface="Verdana"/>
                <a:cs typeface="Verdana"/>
              </a:rPr>
              <a:t>PHENAKISTOSCOPE</a:t>
            </a:r>
            <a:r>
              <a:rPr sz="1600" spc="-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ZOETROPE</a:t>
            </a:r>
            <a:r>
              <a:rPr sz="1600" spc="-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45" dirty="0">
                <a:solidFill>
                  <a:srgbClr val="FFFFFF"/>
                </a:solidFill>
                <a:latin typeface="Verdana"/>
                <a:cs typeface="Verdana"/>
              </a:rPr>
              <a:t>PRAXINOSCOPE</a:t>
            </a:r>
            <a:r>
              <a:rPr sz="1600" spc="3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75" dirty="0">
                <a:solidFill>
                  <a:srgbClr val="FFFFFF"/>
                </a:solidFill>
                <a:latin typeface="Verdana"/>
                <a:cs typeface="Verdana"/>
              </a:rPr>
              <a:t>VIDEO</a:t>
            </a:r>
            <a:r>
              <a:rPr sz="1600" spc="-1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14" dirty="0">
                <a:solidFill>
                  <a:srgbClr val="FFFFFF"/>
                </a:solidFill>
                <a:latin typeface="Verdana"/>
                <a:cs typeface="Verdana"/>
              </a:rPr>
              <a:t>WALT</a:t>
            </a:r>
            <a:r>
              <a:rPr sz="1600" spc="-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600" spc="-150" dirty="0">
                <a:solidFill>
                  <a:srgbClr val="FFFFFF"/>
                </a:solidFill>
                <a:latin typeface="Verdana"/>
                <a:cs typeface="Verdana"/>
              </a:rPr>
              <a:t>DISNEY</a:t>
            </a:r>
            <a:endParaRPr sz="1600">
              <a:latin typeface="Verdana"/>
              <a:cs typeface="Verdan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7323" y="586740"/>
            <a:ext cx="10887456" cy="6124956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80388" y="963090"/>
            <a:ext cx="4954316" cy="371703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08292" y="963062"/>
            <a:ext cx="4769980" cy="357685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51247" y="990538"/>
            <a:ext cx="6502249" cy="487686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7280" y="1886645"/>
            <a:ext cx="2711947" cy="3982252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0"/>
            <a:ext cx="11013948" cy="619658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9683" y="0"/>
            <a:ext cx="11184636" cy="629107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43783" y="990538"/>
            <a:ext cx="8310880" cy="5276215"/>
            <a:chOff x="2843783" y="990538"/>
            <a:chExt cx="8310880" cy="527621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3783" y="990538"/>
              <a:ext cx="6502249" cy="48768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60663" y="4221530"/>
              <a:ext cx="2793938" cy="20446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843783" y="990538"/>
            <a:ext cx="8536305" cy="5340350"/>
            <a:chOff x="2843783" y="990538"/>
            <a:chExt cx="8536305" cy="53403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43783" y="990538"/>
              <a:ext cx="6502249" cy="48768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987283" y="3659110"/>
              <a:ext cx="3392424" cy="267157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19072" y="7620"/>
            <a:ext cx="8516112" cy="6550152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43783" y="990538"/>
            <a:ext cx="6502249" cy="487686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970">
              <a:lnSpc>
                <a:spcPct val="100000"/>
              </a:lnSpc>
              <a:spcBef>
                <a:spcPts val="100"/>
              </a:spcBef>
            </a:pPr>
            <a:r>
              <a:rPr spc="-610" dirty="0"/>
              <a:t>T</a:t>
            </a:r>
            <a:r>
              <a:rPr spc="-140" dirty="0"/>
              <a:t>YPE</a:t>
            </a:r>
            <a:r>
              <a:rPr spc="-240" dirty="0"/>
              <a:t> </a:t>
            </a:r>
            <a:r>
              <a:rPr spc="-20" dirty="0"/>
              <a:t>O</a:t>
            </a:r>
            <a:r>
              <a:rPr spc="-10" dirty="0"/>
              <a:t>F</a:t>
            </a:r>
            <a:r>
              <a:rPr spc="-240" dirty="0"/>
              <a:t> </a:t>
            </a:r>
            <a:r>
              <a:rPr spc="-114" dirty="0"/>
              <a:t>ANIMATION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9735" y="763523"/>
            <a:ext cx="7271004" cy="5454396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90448" y="835533"/>
            <a:ext cx="315722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330" dirty="0"/>
              <a:t>JENIS</a:t>
            </a:r>
            <a:r>
              <a:rPr sz="3600" spc="-270" dirty="0"/>
              <a:t> </a:t>
            </a:r>
            <a:r>
              <a:rPr sz="3600" spc="-204" dirty="0"/>
              <a:t>ANIMASI</a:t>
            </a:r>
            <a:endParaRPr sz="3600"/>
          </a:p>
        </p:txBody>
      </p:sp>
      <p:grpSp>
        <p:nvGrpSpPr>
          <p:cNvPr id="3" name="object 3"/>
          <p:cNvGrpSpPr/>
          <p:nvPr/>
        </p:nvGrpSpPr>
        <p:grpSpPr>
          <a:xfrm>
            <a:off x="836675" y="2189988"/>
            <a:ext cx="11090275" cy="2249805"/>
            <a:chOff x="836675" y="2189988"/>
            <a:chExt cx="11090275" cy="2249805"/>
          </a:xfrm>
        </p:grpSpPr>
        <p:sp>
          <p:nvSpPr>
            <p:cNvPr id="4" name="object 4"/>
            <p:cNvSpPr/>
            <p:nvPr/>
          </p:nvSpPr>
          <p:spPr>
            <a:xfrm>
              <a:off x="844295" y="2197608"/>
              <a:ext cx="11075035" cy="407034"/>
            </a:xfrm>
            <a:custGeom>
              <a:avLst/>
              <a:gdLst/>
              <a:ahLst/>
              <a:cxnLst/>
              <a:rect l="l" t="t" r="r" b="b"/>
              <a:pathLst>
                <a:path w="11075035" h="407035">
                  <a:moveTo>
                    <a:pt x="11007090" y="0"/>
                  </a:moveTo>
                  <a:lnTo>
                    <a:pt x="67817" y="0"/>
                  </a:lnTo>
                  <a:lnTo>
                    <a:pt x="41421" y="5328"/>
                  </a:lnTo>
                  <a:lnTo>
                    <a:pt x="19864" y="19859"/>
                  </a:lnTo>
                  <a:lnTo>
                    <a:pt x="5329" y="41415"/>
                  </a:lnTo>
                  <a:lnTo>
                    <a:pt x="0" y="67817"/>
                  </a:lnTo>
                  <a:lnTo>
                    <a:pt x="0" y="339089"/>
                  </a:lnTo>
                  <a:lnTo>
                    <a:pt x="5329" y="365492"/>
                  </a:lnTo>
                  <a:lnTo>
                    <a:pt x="19864" y="387048"/>
                  </a:lnTo>
                  <a:lnTo>
                    <a:pt x="41421" y="401579"/>
                  </a:lnTo>
                  <a:lnTo>
                    <a:pt x="67817" y="406907"/>
                  </a:lnTo>
                  <a:lnTo>
                    <a:pt x="11007090" y="406907"/>
                  </a:lnTo>
                  <a:lnTo>
                    <a:pt x="11033492" y="401579"/>
                  </a:lnTo>
                  <a:lnTo>
                    <a:pt x="11055048" y="387048"/>
                  </a:lnTo>
                  <a:lnTo>
                    <a:pt x="11069579" y="365492"/>
                  </a:lnTo>
                  <a:lnTo>
                    <a:pt x="11074908" y="339089"/>
                  </a:lnTo>
                  <a:lnTo>
                    <a:pt x="11074908" y="67817"/>
                  </a:lnTo>
                  <a:lnTo>
                    <a:pt x="11069579" y="41415"/>
                  </a:lnTo>
                  <a:lnTo>
                    <a:pt x="11055048" y="19859"/>
                  </a:lnTo>
                  <a:lnTo>
                    <a:pt x="11033492" y="5328"/>
                  </a:lnTo>
                  <a:lnTo>
                    <a:pt x="11007090" y="0"/>
                  </a:lnTo>
                  <a:close/>
                </a:path>
              </a:pathLst>
            </a:custGeom>
            <a:solidFill>
              <a:srgbClr val="A40D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44295" y="2197608"/>
              <a:ext cx="11075035" cy="407034"/>
            </a:xfrm>
            <a:custGeom>
              <a:avLst/>
              <a:gdLst/>
              <a:ahLst/>
              <a:cxnLst/>
              <a:rect l="l" t="t" r="r" b="b"/>
              <a:pathLst>
                <a:path w="11075035" h="407035">
                  <a:moveTo>
                    <a:pt x="0" y="67817"/>
                  </a:moveTo>
                  <a:lnTo>
                    <a:pt x="5329" y="41415"/>
                  </a:lnTo>
                  <a:lnTo>
                    <a:pt x="19864" y="19859"/>
                  </a:lnTo>
                  <a:lnTo>
                    <a:pt x="41421" y="5328"/>
                  </a:lnTo>
                  <a:lnTo>
                    <a:pt x="67817" y="0"/>
                  </a:lnTo>
                  <a:lnTo>
                    <a:pt x="11007090" y="0"/>
                  </a:lnTo>
                  <a:lnTo>
                    <a:pt x="11033492" y="5328"/>
                  </a:lnTo>
                  <a:lnTo>
                    <a:pt x="11055048" y="19859"/>
                  </a:lnTo>
                  <a:lnTo>
                    <a:pt x="11069579" y="41415"/>
                  </a:lnTo>
                  <a:lnTo>
                    <a:pt x="11074908" y="67817"/>
                  </a:lnTo>
                  <a:lnTo>
                    <a:pt x="11074908" y="339089"/>
                  </a:lnTo>
                  <a:lnTo>
                    <a:pt x="11069579" y="365492"/>
                  </a:lnTo>
                  <a:lnTo>
                    <a:pt x="11055048" y="387048"/>
                  </a:lnTo>
                  <a:lnTo>
                    <a:pt x="11033492" y="401579"/>
                  </a:lnTo>
                  <a:lnTo>
                    <a:pt x="11007090" y="406907"/>
                  </a:lnTo>
                  <a:lnTo>
                    <a:pt x="67817" y="406907"/>
                  </a:lnTo>
                  <a:lnTo>
                    <a:pt x="41421" y="401579"/>
                  </a:lnTo>
                  <a:lnTo>
                    <a:pt x="19864" y="387048"/>
                  </a:lnTo>
                  <a:lnTo>
                    <a:pt x="5329" y="365492"/>
                  </a:lnTo>
                  <a:lnTo>
                    <a:pt x="0" y="339089"/>
                  </a:lnTo>
                  <a:lnTo>
                    <a:pt x="0" y="6781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44295" y="2653284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11006836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8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60"/>
                  </a:lnTo>
                  <a:lnTo>
                    <a:pt x="5349" y="366855"/>
                  </a:lnTo>
                  <a:lnTo>
                    <a:pt x="19938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11006836" y="408431"/>
                  </a:lnTo>
                  <a:lnTo>
                    <a:pt x="11033331" y="403082"/>
                  </a:lnTo>
                  <a:lnTo>
                    <a:pt x="11054969" y="388493"/>
                  </a:lnTo>
                  <a:lnTo>
                    <a:pt x="11069558" y="366855"/>
                  </a:lnTo>
                  <a:lnTo>
                    <a:pt x="11074908" y="340360"/>
                  </a:lnTo>
                  <a:lnTo>
                    <a:pt x="11074908" y="68071"/>
                  </a:lnTo>
                  <a:lnTo>
                    <a:pt x="11069558" y="41576"/>
                  </a:lnTo>
                  <a:lnTo>
                    <a:pt x="11054969" y="19938"/>
                  </a:lnTo>
                  <a:lnTo>
                    <a:pt x="11033331" y="5349"/>
                  </a:lnTo>
                  <a:lnTo>
                    <a:pt x="11006836" y="0"/>
                  </a:lnTo>
                  <a:close/>
                </a:path>
              </a:pathLst>
            </a:custGeom>
            <a:solidFill>
              <a:srgbClr val="6A0F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44295" y="2653284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0" y="68071"/>
                  </a:moveTo>
                  <a:lnTo>
                    <a:pt x="5349" y="41576"/>
                  </a:lnTo>
                  <a:lnTo>
                    <a:pt x="19938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11006836" y="0"/>
                  </a:lnTo>
                  <a:lnTo>
                    <a:pt x="11033331" y="5349"/>
                  </a:lnTo>
                  <a:lnTo>
                    <a:pt x="11054969" y="19938"/>
                  </a:lnTo>
                  <a:lnTo>
                    <a:pt x="11069558" y="41576"/>
                  </a:lnTo>
                  <a:lnTo>
                    <a:pt x="11074908" y="68071"/>
                  </a:lnTo>
                  <a:lnTo>
                    <a:pt x="11074908" y="340360"/>
                  </a:lnTo>
                  <a:lnTo>
                    <a:pt x="11069558" y="366855"/>
                  </a:lnTo>
                  <a:lnTo>
                    <a:pt x="11054969" y="388493"/>
                  </a:lnTo>
                  <a:lnTo>
                    <a:pt x="11033331" y="403082"/>
                  </a:lnTo>
                  <a:lnTo>
                    <a:pt x="11006836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8" y="388492"/>
                  </a:lnTo>
                  <a:lnTo>
                    <a:pt x="5349" y="366855"/>
                  </a:lnTo>
                  <a:lnTo>
                    <a:pt x="0" y="340360"/>
                  </a:lnTo>
                  <a:lnTo>
                    <a:pt x="0" y="68071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4295" y="3110484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11006836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8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60"/>
                  </a:lnTo>
                  <a:lnTo>
                    <a:pt x="5349" y="366855"/>
                  </a:lnTo>
                  <a:lnTo>
                    <a:pt x="19938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11006836" y="408431"/>
                  </a:lnTo>
                  <a:lnTo>
                    <a:pt x="11033331" y="403082"/>
                  </a:lnTo>
                  <a:lnTo>
                    <a:pt x="11054969" y="388493"/>
                  </a:lnTo>
                  <a:lnTo>
                    <a:pt x="11069558" y="366855"/>
                  </a:lnTo>
                  <a:lnTo>
                    <a:pt x="11074908" y="340360"/>
                  </a:lnTo>
                  <a:lnTo>
                    <a:pt x="11074908" y="68071"/>
                  </a:lnTo>
                  <a:lnTo>
                    <a:pt x="11069558" y="41576"/>
                  </a:lnTo>
                  <a:lnTo>
                    <a:pt x="11054969" y="19938"/>
                  </a:lnTo>
                  <a:lnTo>
                    <a:pt x="11033331" y="5349"/>
                  </a:lnTo>
                  <a:lnTo>
                    <a:pt x="11006836" y="0"/>
                  </a:lnTo>
                  <a:close/>
                </a:path>
              </a:pathLst>
            </a:custGeom>
            <a:solidFill>
              <a:srgbClr val="12119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44295" y="3110484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0" y="68071"/>
                  </a:moveTo>
                  <a:lnTo>
                    <a:pt x="5349" y="41576"/>
                  </a:lnTo>
                  <a:lnTo>
                    <a:pt x="19938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11006836" y="0"/>
                  </a:lnTo>
                  <a:lnTo>
                    <a:pt x="11033331" y="5349"/>
                  </a:lnTo>
                  <a:lnTo>
                    <a:pt x="11054969" y="19938"/>
                  </a:lnTo>
                  <a:lnTo>
                    <a:pt x="11069558" y="41576"/>
                  </a:lnTo>
                  <a:lnTo>
                    <a:pt x="11074908" y="68071"/>
                  </a:lnTo>
                  <a:lnTo>
                    <a:pt x="11074908" y="340360"/>
                  </a:lnTo>
                  <a:lnTo>
                    <a:pt x="11069558" y="366855"/>
                  </a:lnTo>
                  <a:lnTo>
                    <a:pt x="11054969" y="388493"/>
                  </a:lnTo>
                  <a:lnTo>
                    <a:pt x="11033331" y="403082"/>
                  </a:lnTo>
                  <a:lnTo>
                    <a:pt x="11006836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8" y="388492"/>
                  </a:lnTo>
                  <a:lnTo>
                    <a:pt x="5349" y="366855"/>
                  </a:lnTo>
                  <a:lnTo>
                    <a:pt x="0" y="340360"/>
                  </a:lnTo>
                  <a:lnTo>
                    <a:pt x="0" y="68071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44295" y="3567684"/>
              <a:ext cx="11075035" cy="407034"/>
            </a:xfrm>
            <a:custGeom>
              <a:avLst/>
              <a:gdLst/>
              <a:ahLst/>
              <a:cxnLst/>
              <a:rect l="l" t="t" r="r" b="b"/>
              <a:pathLst>
                <a:path w="11075035" h="407035">
                  <a:moveTo>
                    <a:pt x="11007090" y="0"/>
                  </a:moveTo>
                  <a:lnTo>
                    <a:pt x="67817" y="0"/>
                  </a:lnTo>
                  <a:lnTo>
                    <a:pt x="41421" y="5328"/>
                  </a:lnTo>
                  <a:lnTo>
                    <a:pt x="19864" y="19859"/>
                  </a:lnTo>
                  <a:lnTo>
                    <a:pt x="5329" y="41415"/>
                  </a:lnTo>
                  <a:lnTo>
                    <a:pt x="0" y="67817"/>
                  </a:lnTo>
                  <a:lnTo>
                    <a:pt x="0" y="339089"/>
                  </a:lnTo>
                  <a:lnTo>
                    <a:pt x="5329" y="365492"/>
                  </a:lnTo>
                  <a:lnTo>
                    <a:pt x="19864" y="387048"/>
                  </a:lnTo>
                  <a:lnTo>
                    <a:pt x="41421" y="401579"/>
                  </a:lnTo>
                  <a:lnTo>
                    <a:pt x="67817" y="406907"/>
                  </a:lnTo>
                  <a:lnTo>
                    <a:pt x="11007090" y="406907"/>
                  </a:lnTo>
                  <a:lnTo>
                    <a:pt x="11033492" y="401579"/>
                  </a:lnTo>
                  <a:lnTo>
                    <a:pt x="11055048" y="387048"/>
                  </a:lnTo>
                  <a:lnTo>
                    <a:pt x="11069579" y="365492"/>
                  </a:lnTo>
                  <a:lnTo>
                    <a:pt x="11074908" y="339089"/>
                  </a:lnTo>
                  <a:lnTo>
                    <a:pt x="11074908" y="67817"/>
                  </a:lnTo>
                  <a:lnTo>
                    <a:pt x="11069579" y="41415"/>
                  </a:lnTo>
                  <a:lnTo>
                    <a:pt x="11055048" y="19859"/>
                  </a:lnTo>
                  <a:lnTo>
                    <a:pt x="11033492" y="5328"/>
                  </a:lnTo>
                  <a:lnTo>
                    <a:pt x="11007090" y="0"/>
                  </a:lnTo>
                  <a:close/>
                </a:path>
              </a:pathLst>
            </a:custGeom>
            <a:solidFill>
              <a:srgbClr val="1262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44295" y="3567684"/>
              <a:ext cx="11075035" cy="407034"/>
            </a:xfrm>
            <a:custGeom>
              <a:avLst/>
              <a:gdLst/>
              <a:ahLst/>
              <a:cxnLst/>
              <a:rect l="l" t="t" r="r" b="b"/>
              <a:pathLst>
                <a:path w="11075035" h="407035">
                  <a:moveTo>
                    <a:pt x="0" y="67817"/>
                  </a:moveTo>
                  <a:lnTo>
                    <a:pt x="5329" y="41415"/>
                  </a:lnTo>
                  <a:lnTo>
                    <a:pt x="19864" y="19859"/>
                  </a:lnTo>
                  <a:lnTo>
                    <a:pt x="41421" y="5328"/>
                  </a:lnTo>
                  <a:lnTo>
                    <a:pt x="67817" y="0"/>
                  </a:lnTo>
                  <a:lnTo>
                    <a:pt x="11007090" y="0"/>
                  </a:lnTo>
                  <a:lnTo>
                    <a:pt x="11033492" y="5328"/>
                  </a:lnTo>
                  <a:lnTo>
                    <a:pt x="11055048" y="19859"/>
                  </a:lnTo>
                  <a:lnTo>
                    <a:pt x="11069579" y="41415"/>
                  </a:lnTo>
                  <a:lnTo>
                    <a:pt x="11074908" y="67817"/>
                  </a:lnTo>
                  <a:lnTo>
                    <a:pt x="11074908" y="339089"/>
                  </a:lnTo>
                  <a:lnTo>
                    <a:pt x="11069579" y="365492"/>
                  </a:lnTo>
                  <a:lnTo>
                    <a:pt x="11055048" y="387048"/>
                  </a:lnTo>
                  <a:lnTo>
                    <a:pt x="11033492" y="401579"/>
                  </a:lnTo>
                  <a:lnTo>
                    <a:pt x="11007090" y="406907"/>
                  </a:lnTo>
                  <a:lnTo>
                    <a:pt x="67817" y="406907"/>
                  </a:lnTo>
                  <a:lnTo>
                    <a:pt x="41421" y="401579"/>
                  </a:lnTo>
                  <a:lnTo>
                    <a:pt x="19864" y="387048"/>
                  </a:lnTo>
                  <a:lnTo>
                    <a:pt x="5329" y="365492"/>
                  </a:lnTo>
                  <a:lnTo>
                    <a:pt x="0" y="339089"/>
                  </a:lnTo>
                  <a:lnTo>
                    <a:pt x="0" y="67817"/>
                  </a:lnTo>
                  <a:close/>
                </a:path>
              </a:pathLst>
            </a:custGeom>
            <a:ln w="1524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44295" y="4023360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11006836" y="0"/>
                  </a:moveTo>
                  <a:lnTo>
                    <a:pt x="68072" y="0"/>
                  </a:lnTo>
                  <a:lnTo>
                    <a:pt x="41576" y="5349"/>
                  </a:lnTo>
                  <a:lnTo>
                    <a:pt x="19938" y="19938"/>
                  </a:lnTo>
                  <a:lnTo>
                    <a:pt x="5349" y="41576"/>
                  </a:lnTo>
                  <a:lnTo>
                    <a:pt x="0" y="68071"/>
                  </a:lnTo>
                  <a:lnTo>
                    <a:pt x="0" y="340359"/>
                  </a:lnTo>
                  <a:lnTo>
                    <a:pt x="5349" y="366855"/>
                  </a:lnTo>
                  <a:lnTo>
                    <a:pt x="19938" y="388492"/>
                  </a:lnTo>
                  <a:lnTo>
                    <a:pt x="41576" y="403082"/>
                  </a:lnTo>
                  <a:lnTo>
                    <a:pt x="68072" y="408431"/>
                  </a:lnTo>
                  <a:lnTo>
                    <a:pt x="11006836" y="408431"/>
                  </a:lnTo>
                  <a:lnTo>
                    <a:pt x="11033331" y="403082"/>
                  </a:lnTo>
                  <a:lnTo>
                    <a:pt x="11054969" y="388493"/>
                  </a:lnTo>
                  <a:lnTo>
                    <a:pt x="11069558" y="366855"/>
                  </a:lnTo>
                  <a:lnTo>
                    <a:pt x="11074908" y="340359"/>
                  </a:lnTo>
                  <a:lnTo>
                    <a:pt x="11074908" y="68071"/>
                  </a:lnTo>
                  <a:lnTo>
                    <a:pt x="11069558" y="41576"/>
                  </a:lnTo>
                  <a:lnTo>
                    <a:pt x="11054969" y="19938"/>
                  </a:lnTo>
                  <a:lnTo>
                    <a:pt x="11033331" y="5349"/>
                  </a:lnTo>
                  <a:lnTo>
                    <a:pt x="11006836" y="0"/>
                  </a:lnTo>
                  <a:close/>
                </a:path>
              </a:pathLst>
            </a:custGeom>
            <a:solidFill>
              <a:srgbClr val="1395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44295" y="4023360"/>
              <a:ext cx="11075035" cy="408940"/>
            </a:xfrm>
            <a:custGeom>
              <a:avLst/>
              <a:gdLst/>
              <a:ahLst/>
              <a:cxnLst/>
              <a:rect l="l" t="t" r="r" b="b"/>
              <a:pathLst>
                <a:path w="11075035" h="408939">
                  <a:moveTo>
                    <a:pt x="0" y="68071"/>
                  </a:moveTo>
                  <a:lnTo>
                    <a:pt x="5349" y="41576"/>
                  </a:lnTo>
                  <a:lnTo>
                    <a:pt x="19938" y="19938"/>
                  </a:lnTo>
                  <a:lnTo>
                    <a:pt x="41576" y="5349"/>
                  </a:lnTo>
                  <a:lnTo>
                    <a:pt x="68072" y="0"/>
                  </a:lnTo>
                  <a:lnTo>
                    <a:pt x="11006836" y="0"/>
                  </a:lnTo>
                  <a:lnTo>
                    <a:pt x="11033331" y="5349"/>
                  </a:lnTo>
                  <a:lnTo>
                    <a:pt x="11054969" y="19938"/>
                  </a:lnTo>
                  <a:lnTo>
                    <a:pt x="11069558" y="41576"/>
                  </a:lnTo>
                  <a:lnTo>
                    <a:pt x="11074908" y="68071"/>
                  </a:lnTo>
                  <a:lnTo>
                    <a:pt x="11074908" y="340359"/>
                  </a:lnTo>
                  <a:lnTo>
                    <a:pt x="11069558" y="366855"/>
                  </a:lnTo>
                  <a:lnTo>
                    <a:pt x="11054969" y="388493"/>
                  </a:lnTo>
                  <a:lnTo>
                    <a:pt x="11033331" y="403082"/>
                  </a:lnTo>
                  <a:lnTo>
                    <a:pt x="11006836" y="408431"/>
                  </a:lnTo>
                  <a:lnTo>
                    <a:pt x="68072" y="408431"/>
                  </a:lnTo>
                  <a:lnTo>
                    <a:pt x="41576" y="403082"/>
                  </a:lnTo>
                  <a:lnTo>
                    <a:pt x="19938" y="388492"/>
                  </a:lnTo>
                  <a:lnTo>
                    <a:pt x="5349" y="366855"/>
                  </a:lnTo>
                  <a:lnTo>
                    <a:pt x="0" y="340359"/>
                  </a:lnTo>
                  <a:lnTo>
                    <a:pt x="0" y="68071"/>
                  </a:lnTo>
                  <a:close/>
                </a:path>
              </a:pathLst>
            </a:custGeom>
            <a:ln w="1523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915720" y="2243708"/>
            <a:ext cx="7461250" cy="2112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sz="1700" spc="-32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700" spc="-2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700" spc="-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55" dirty="0">
                <a:solidFill>
                  <a:srgbClr val="FFFFFF"/>
                </a:solidFill>
                <a:latin typeface="Verdana"/>
                <a:cs typeface="Verdana"/>
              </a:rPr>
              <a:t>D</a:t>
            </a:r>
            <a:r>
              <a:rPr sz="1700" spc="-3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-32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7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4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700" spc="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16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12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700" spc="-3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1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-11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12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700" spc="-33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700" spc="-40" dirty="0">
                <a:solidFill>
                  <a:srgbClr val="FFFFFF"/>
                </a:solidFill>
                <a:latin typeface="Verdana"/>
                <a:cs typeface="Verdana"/>
              </a:rPr>
              <a:t>DR</a:t>
            </a:r>
            <a:r>
              <a:rPr sz="1700" spc="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90" dirty="0">
                <a:solidFill>
                  <a:srgbClr val="FFFFFF"/>
                </a:solidFill>
                <a:latin typeface="Verdana"/>
                <a:cs typeface="Verdana"/>
              </a:rPr>
              <a:t>W</a:t>
            </a:r>
            <a:r>
              <a:rPr sz="1700" spc="-30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NG)</a:t>
            </a:r>
            <a:endParaRPr sz="1700">
              <a:latin typeface="Verdana"/>
              <a:cs typeface="Verdana"/>
            </a:endParaRPr>
          </a:p>
          <a:p>
            <a:pPr marL="12700" algn="just">
              <a:lnSpc>
                <a:spcPct val="100000"/>
              </a:lnSpc>
              <a:spcBef>
                <a:spcPts val="1555"/>
              </a:spcBef>
            </a:pPr>
            <a:r>
              <a:rPr sz="1700" spc="-95" dirty="0">
                <a:solidFill>
                  <a:srgbClr val="FFFFFF"/>
                </a:solidFill>
                <a:latin typeface="Verdana"/>
                <a:cs typeface="Verdana"/>
              </a:rPr>
              <a:t>2D</a:t>
            </a:r>
            <a:r>
              <a:rPr sz="1700" spc="-1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65" dirty="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sz="17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65" dirty="0">
                <a:solidFill>
                  <a:srgbClr val="FFFFFF"/>
                </a:solidFill>
                <a:latin typeface="Verdana"/>
                <a:cs typeface="Verdana"/>
              </a:rPr>
              <a:t>(VECTOR</a:t>
            </a:r>
            <a:r>
              <a:rPr sz="1700" spc="-11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20" dirty="0">
                <a:solidFill>
                  <a:srgbClr val="FFFFFF"/>
                </a:solidFill>
                <a:latin typeface="Verdana"/>
                <a:cs typeface="Verdana"/>
              </a:rPr>
              <a:t>BASED</a:t>
            </a:r>
            <a:r>
              <a:rPr sz="1700" spc="-1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70" dirty="0">
                <a:solidFill>
                  <a:srgbClr val="FFFFFF"/>
                </a:solidFill>
                <a:latin typeface="Verdana"/>
                <a:cs typeface="Verdana"/>
              </a:rPr>
              <a:t>ANIMATION)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35" dirty="0">
                <a:solidFill>
                  <a:srgbClr val="FFFFFF"/>
                </a:solidFill>
                <a:latin typeface="Verdana"/>
                <a:cs typeface="Verdana"/>
              </a:rPr>
              <a:t>(FLASH</a:t>
            </a:r>
            <a:r>
              <a:rPr sz="1700" spc="-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20" dirty="0">
                <a:solidFill>
                  <a:srgbClr val="FFFFFF"/>
                </a:solidFill>
                <a:latin typeface="Verdana"/>
                <a:cs typeface="Verdana"/>
              </a:rPr>
              <a:t>DAN</a:t>
            </a:r>
            <a:r>
              <a:rPr sz="17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35" dirty="0">
                <a:solidFill>
                  <a:srgbClr val="FFFFFF"/>
                </a:solidFill>
                <a:latin typeface="Verdana"/>
                <a:cs typeface="Verdana"/>
              </a:rPr>
              <a:t>AFTER</a:t>
            </a:r>
            <a:r>
              <a:rPr sz="17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35" dirty="0">
                <a:solidFill>
                  <a:srgbClr val="FFFFFF"/>
                </a:solidFill>
                <a:latin typeface="Verdana"/>
                <a:cs typeface="Verdana"/>
              </a:rPr>
              <a:t>EFFECT)</a:t>
            </a:r>
            <a:endParaRPr sz="1700">
              <a:latin typeface="Verdana"/>
              <a:cs typeface="Verdana"/>
            </a:endParaRPr>
          </a:p>
          <a:p>
            <a:pPr marL="12700" marR="3020060" algn="just">
              <a:lnSpc>
                <a:spcPts val="3600"/>
              </a:lnSpc>
              <a:spcBef>
                <a:spcPts val="175"/>
              </a:spcBef>
            </a:pPr>
            <a:r>
              <a:rPr sz="1700" spc="-95" dirty="0">
                <a:solidFill>
                  <a:srgbClr val="FFFFFF"/>
                </a:solidFill>
                <a:latin typeface="Verdana"/>
                <a:cs typeface="Verdana"/>
              </a:rPr>
              <a:t>3D</a:t>
            </a:r>
            <a:r>
              <a:rPr sz="170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65" dirty="0">
                <a:solidFill>
                  <a:srgbClr val="FFFFFF"/>
                </a:solidFill>
                <a:latin typeface="Verdana"/>
                <a:cs typeface="Verdana"/>
              </a:rPr>
              <a:t>ANIMATION</a:t>
            </a:r>
            <a:r>
              <a:rPr sz="1700" spc="-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50" dirty="0">
                <a:solidFill>
                  <a:srgbClr val="FFFFFF"/>
                </a:solidFill>
                <a:latin typeface="Verdana"/>
                <a:cs typeface="Verdana"/>
              </a:rPr>
              <a:t>(MAYA,3Ds</a:t>
            </a:r>
            <a:r>
              <a:rPr sz="17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0" dirty="0">
                <a:solidFill>
                  <a:srgbClr val="FFFFFF"/>
                </a:solidFill>
                <a:latin typeface="Verdana"/>
                <a:cs typeface="Verdana"/>
              </a:rPr>
              <a:t>MAX,</a:t>
            </a:r>
            <a:r>
              <a:rPr sz="1700" spc="-15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30" dirty="0">
                <a:solidFill>
                  <a:srgbClr val="FFFFFF"/>
                </a:solidFill>
                <a:latin typeface="Verdana"/>
                <a:cs typeface="Verdana"/>
              </a:rPr>
              <a:t>BLENDER) </a:t>
            </a:r>
            <a:r>
              <a:rPr sz="1700" spc="-5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-1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700" spc="-3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6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35" dirty="0">
                <a:solidFill>
                  <a:srgbClr val="FFFFFF"/>
                </a:solidFill>
                <a:latin typeface="Verdana"/>
                <a:cs typeface="Verdana"/>
              </a:rPr>
              <a:t>GR</a:t>
            </a:r>
            <a:r>
              <a:rPr sz="1700" spc="55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6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700" spc="-90" dirty="0">
                <a:solidFill>
                  <a:srgbClr val="FFFFFF"/>
                </a:solidFill>
                <a:latin typeface="Verdana"/>
                <a:cs typeface="Verdana"/>
              </a:rPr>
              <a:t>H</a:t>
            </a:r>
            <a:r>
              <a:rPr sz="1700" spc="-3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1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700" spc="-315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700" spc="-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700" spc="1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700" spc="12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15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14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-45" dirty="0">
                <a:solidFill>
                  <a:srgbClr val="FFFFFF"/>
                </a:solidFill>
                <a:latin typeface="Verdana"/>
                <a:cs typeface="Verdana"/>
              </a:rPr>
              <a:t>ER</a:t>
            </a:r>
            <a:r>
              <a:rPr sz="1700" spc="-50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700" spc="-3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1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17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700" spc="-1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700" spc="-3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-185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700" spc="-16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700" spc="-5" dirty="0">
                <a:solidFill>
                  <a:srgbClr val="FFFFFF"/>
                </a:solidFill>
                <a:latin typeface="Verdana"/>
                <a:cs typeface="Verdana"/>
              </a:rPr>
              <a:t>R</a:t>
            </a:r>
            <a:r>
              <a:rPr sz="1700" spc="-1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-125" dirty="0">
                <a:solidFill>
                  <a:srgbClr val="FFFFFF"/>
                </a:solidFill>
                <a:latin typeface="Verdana"/>
                <a:cs typeface="Verdana"/>
              </a:rPr>
              <a:t>)  </a:t>
            </a:r>
            <a:r>
              <a:rPr sz="1700" spc="-340" dirty="0">
                <a:solidFill>
                  <a:srgbClr val="FFFFFF"/>
                </a:solidFill>
                <a:latin typeface="Verdana"/>
                <a:cs typeface="Verdana"/>
              </a:rPr>
              <a:t>S</a:t>
            </a:r>
            <a:r>
              <a:rPr sz="1700" spc="-300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700" spc="65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50" dirty="0">
                <a:solidFill>
                  <a:srgbClr val="FFFFFF"/>
                </a:solidFill>
                <a:latin typeface="Verdana"/>
                <a:cs typeface="Verdana"/>
              </a:rPr>
              <a:t>P</a:t>
            </a:r>
            <a:r>
              <a:rPr sz="1700" spc="-15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700" spc="145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-11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-95" dirty="0">
                <a:solidFill>
                  <a:srgbClr val="FFFFFF"/>
                </a:solidFill>
                <a:latin typeface="Verdana"/>
                <a:cs typeface="Verdana"/>
              </a:rPr>
              <a:t>T</a:t>
            </a:r>
            <a:r>
              <a:rPr sz="1700" spc="-315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60" dirty="0">
                <a:solidFill>
                  <a:srgbClr val="FFFFFF"/>
                </a:solidFill>
                <a:latin typeface="Verdana"/>
                <a:cs typeface="Verdana"/>
              </a:rPr>
              <a:t>ON</a:t>
            </a:r>
            <a:r>
              <a:rPr sz="1700" spc="-175" dirty="0">
                <a:solidFill>
                  <a:srgbClr val="FFFFFF"/>
                </a:solidFill>
                <a:latin typeface="Verdana"/>
                <a:cs typeface="Verdana"/>
              </a:rPr>
              <a:t> (</a:t>
            </a:r>
            <a:r>
              <a:rPr sz="1700" spc="185" dirty="0">
                <a:solidFill>
                  <a:srgbClr val="FFFFFF"/>
                </a:solidFill>
                <a:latin typeface="Verdana"/>
                <a:cs typeface="Verdana"/>
              </a:rPr>
              <a:t>C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L</a:t>
            </a:r>
            <a:r>
              <a:rPr sz="1700" dirty="0">
                <a:solidFill>
                  <a:srgbClr val="FFFFFF"/>
                </a:solidFill>
                <a:latin typeface="Verdana"/>
                <a:cs typeface="Verdana"/>
              </a:rPr>
              <a:t>A</a:t>
            </a:r>
            <a:r>
              <a:rPr sz="1700" spc="-30" dirty="0">
                <a:solidFill>
                  <a:srgbClr val="FFFFFF"/>
                </a:solidFill>
                <a:latin typeface="Verdana"/>
                <a:cs typeface="Verdana"/>
              </a:rPr>
              <a:t>Y</a:t>
            </a:r>
            <a:r>
              <a:rPr sz="1700" spc="120" dirty="0">
                <a:solidFill>
                  <a:srgbClr val="FFFFFF"/>
                </a:solidFill>
                <a:latin typeface="Verdana"/>
                <a:cs typeface="Verdana"/>
              </a:rPr>
              <a:t>M</a:t>
            </a:r>
            <a:r>
              <a:rPr sz="1700" spc="-120" dirty="0">
                <a:solidFill>
                  <a:srgbClr val="FFFFFF"/>
                </a:solidFill>
                <a:latin typeface="Verdana"/>
                <a:cs typeface="Verdana"/>
              </a:rPr>
              <a:t>AT</a:t>
            </a:r>
            <a:r>
              <a:rPr sz="1700" spc="-330" dirty="0">
                <a:solidFill>
                  <a:srgbClr val="FFFFFF"/>
                </a:solidFill>
                <a:latin typeface="Verdana"/>
                <a:cs typeface="Verdana"/>
              </a:rPr>
              <a:t>I</a:t>
            </a:r>
            <a:r>
              <a:rPr sz="1700" spc="60" dirty="0">
                <a:solidFill>
                  <a:srgbClr val="FFFFFF"/>
                </a:solidFill>
                <a:latin typeface="Verdana"/>
                <a:cs typeface="Verdana"/>
              </a:rPr>
              <a:t>O</a:t>
            </a:r>
            <a:r>
              <a:rPr sz="1700" spc="50" dirty="0">
                <a:solidFill>
                  <a:srgbClr val="FFFFFF"/>
                </a:solidFill>
                <a:latin typeface="Verdana"/>
                <a:cs typeface="Verdana"/>
              </a:rPr>
              <a:t>N</a:t>
            </a:r>
            <a:r>
              <a:rPr sz="1700" spc="-14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7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5974" y="1039114"/>
            <a:ext cx="8101330" cy="5238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latin typeface="Arial"/>
                <a:cs typeface="Arial"/>
              </a:rPr>
              <a:t>History </a:t>
            </a:r>
            <a:r>
              <a:rPr sz="1800" b="1" dirty="0">
                <a:latin typeface="Arial"/>
                <a:cs typeface="Arial"/>
              </a:rPr>
              <a:t>of </a:t>
            </a:r>
            <a:r>
              <a:rPr sz="1800" b="1" spc="-10" dirty="0">
                <a:latin typeface="Arial"/>
                <a:cs typeface="Arial"/>
              </a:rPr>
              <a:t>Animation </a:t>
            </a:r>
            <a:r>
              <a:rPr sz="1800" b="1" spc="-5" dirty="0"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2"/>
              </a:rPr>
              <a:t>http://www.youtube.com/watch?v=rx2FRezidcs&amp;feature=related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3"/>
              </a:rPr>
              <a:t>http://www.privatelessons.net/2d/sample/m01.html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4"/>
              </a:rPr>
              <a:t>http://co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4"/>
              </a:rPr>
              <a:t>urses.ncssm.edu/gallery/collections/toys/html/ex</a:t>
            </a:r>
            <a:r>
              <a:rPr sz="1800" b="1" spc="-5" dirty="0">
                <a:latin typeface="Arial"/>
                <a:cs typeface="Arial"/>
                <a:hlinkClick r:id="rId4"/>
              </a:rPr>
              <a:t>hibit06.htm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5"/>
              </a:rPr>
              <a:t>http://www.privatelessons.net/2d/samp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5"/>
              </a:rPr>
              <a:t>le/m01_03.html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6"/>
              </a:rPr>
              <a:t>http://courses.ncssm.edu/gallery/collections/toys/opt</a:t>
            </a:r>
            <a:r>
              <a:rPr sz="1800" b="1" spc="-5" dirty="0">
                <a:latin typeface="Arial"/>
                <a:cs typeface="Arial"/>
                <a:hlinkClick r:id="rId6"/>
              </a:rPr>
              <a:t>icaltoys.htm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Thaumatrope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7"/>
              </a:rPr>
              <a:t>http://education.eastmanhouse.org/discover/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7"/>
              </a:rPr>
              <a:t>kits/files/3/thaumatrope.php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8"/>
              </a:rPr>
              <a:t>http://www.vam.ac.uk/m</a:t>
            </a:r>
            <a:r>
              <a:rPr sz="1800" b="1" spc="-5" dirty="0">
                <a:latin typeface="Arial"/>
                <a:cs typeface="Arial"/>
                <a:hlinkClick r:id="rId8"/>
              </a:rPr>
              <a:t>oc/images/image/26813-popup.html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9"/>
              </a:rPr>
              <a:t>http://courses.ncss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9"/>
              </a:rPr>
              <a:t>m.edu/gallery/collections/toys/animations/thaumatrope </a:t>
            </a:r>
            <a:r>
              <a:rPr sz="1800" b="1" spc="-490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s/flowers300</a:t>
            </a:r>
            <a:r>
              <a:rPr sz="1800" b="1" dirty="0">
                <a:latin typeface="Arial"/>
                <a:cs typeface="Arial"/>
              </a:rPr>
              <a:t>.htm</a:t>
            </a:r>
            <a:endParaRPr sz="1800">
              <a:latin typeface="Arial"/>
              <a:cs typeface="Arial"/>
            </a:endParaRPr>
          </a:p>
          <a:p>
            <a:pPr marL="12700" marR="2906395">
              <a:lnSpc>
                <a:spcPct val="100000"/>
              </a:lnSpc>
              <a:spcBef>
                <a:spcPts val="5"/>
              </a:spcBef>
            </a:pPr>
            <a:r>
              <a:rPr sz="1800" b="1" spc="-5" dirty="0">
                <a:latin typeface="Arial"/>
                <a:cs typeface="Arial"/>
                <a:hlinkClick r:id="rId10"/>
              </a:rPr>
              <a:t>http://en.wikipedia.org/wiki/Thaumatrope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Phenakistascope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11"/>
              </a:rPr>
              <a:t>http://brightbyt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1"/>
              </a:rPr>
              <a:t>es.com/collection/phena.html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htt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p: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/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/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b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rig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h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tb</a:t>
            </a:r>
            <a:r>
              <a:rPr sz="1800" b="1" spc="-1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y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te</a:t>
            </a:r>
            <a:r>
              <a:rPr sz="1800" b="1" spc="-1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s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.com/colle</a:t>
            </a:r>
            <a:r>
              <a:rPr sz="1800" b="1" spc="-1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c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ti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o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n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/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fl</a:t>
            </a:r>
            <a:r>
              <a:rPr sz="1800" b="1" spc="5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i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pboo</a:t>
            </a:r>
            <a:r>
              <a:rPr sz="1800" b="1" spc="20" dirty="0">
                <a:solidFill>
                  <a:srgbClr val="009A9A"/>
                </a:solidFill>
                <a:latin typeface="Arial"/>
                <a:cs typeface="Arial"/>
                <a:hlinkClick r:id="rId12"/>
              </a:rPr>
              <a:t>k</a:t>
            </a:r>
            <a:r>
              <a:rPr sz="1800" b="1" dirty="0">
                <a:latin typeface="Arial"/>
                <a:cs typeface="Arial"/>
                <a:hlinkClick r:id="rId12"/>
              </a:rPr>
              <a:t>s.html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Zoetrope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13"/>
              </a:rPr>
              <a:t>http://brightbytes.com/collection/thaum.html </a:t>
            </a:r>
            <a:r>
              <a:rPr sz="1800" b="1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  <a:hlinkClick r:id="rId14"/>
              </a:rPr>
              <a:t>http://bri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4"/>
              </a:rPr>
              <a:t>ghtbytes.com/collection/zoetrope.html </a:t>
            </a:r>
            <a:r>
              <a:rPr sz="1800" b="1" dirty="0">
                <a:solidFill>
                  <a:srgbClr val="009A9A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009A9A"/>
                </a:solidFill>
                <a:latin typeface="Arial"/>
                <a:cs typeface="Arial"/>
                <a:hlinkClick r:id="rId15"/>
              </a:rPr>
              <a:t>http://brightbyt</a:t>
            </a:r>
            <a:r>
              <a:rPr sz="1800" b="1" spc="-5" dirty="0">
                <a:latin typeface="Arial"/>
                <a:cs typeface="Arial"/>
                <a:hlinkClick r:id="rId15"/>
              </a:rPr>
              <a:t>es.com/collection/praxi.html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361</Words>
  <Application>Microsoft Office PowerPoint</Application>
  <PresentationFormat>Widescreen</PresentationFormat>
  <Paragraphs>64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Arial</vt:lpstr>
      <vt:lpstr>Arial MT</vt:lpstr>
      <vt:lpstr>Calibri</vt:lpstr>
      <vt:lpstr>Segoe UI Light</vt:lpstr>
      <vt:lpstr>Segoe UI Symbol</vt:lpstr>
      <vt:lpstr>Tahoma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Konsep Animasi</vt:lpstr>
      <vt:lpstr>FUNGSI ANIMASI</vt:lpstr>
      <vt:lpstr>SEJARAH ANIMASI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William George Horner (1834)</vt:lpstr>
      <vt:lpstr>PowerPoint Presentation</vt:lpstr>
      <vt:lpstr>PowerPoint Presentation</vt:lpstr>
      <vt:lpstr>PowerPoint Presentation</vt:lpstr>
      <vt:lpstr>⯈The Praxinoscope was developed  by in Paris.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 OF ANIMATION</vt:lpstr>
      <vt:lpstr>JENIS ANIMASI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TEKNOLOGI ANIMASI  3 SKS ( 2 teori 1 praktik)</dc:title>
  <dc:creator>hp</dc:creator>
  <cp:lastModifiedBy>Robi</cp:lastModifiedBy>
  <cp:revision>1</cp:revision>
  <dcterms:created xsi:type="dcterms:W3CDTF">2022-02-21T03:51:54Z</dcterms:created>
  <dcterms:modified xsi:type="dcterms:W3CDTF">2022-02-21T03:53:46Z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2017-02-20T00:00:00Z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2022-02-21T00:00:00Z</vt:filetime>
  </property>
</Properties>
</file>