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323" r:id="rId3"/>
    <p:sldId id="324" r:id="rId4"/>
    <p:sldId id="325" r:id="rId5"/>
    <p:sldId id="322" r:id="rId6"/>
    <p:sldId id="326" r:id="rId7"/>
    <p:sldId id="327" r:id="rId8"/>
    <p:sldId id="328" r:id="rId9"/>
    <p:sldId id="320" r:id="rId10"/>
    <p:sldId id="321" r:id="rId11"/>
    <p:sldId id="330" r:id="rId12"/>
    <p:sldId id="332" r:id="rId13"/>
    <p:sldId id="333" r:id="rId14"/>
  </p:sldIdLst>
  <p:sldSz cx="9144000" cy="6858000" type="screen4x3"/>
  <p:notesSz cx="6888163" cy="100203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8EBAEC3-E248-4B00-9BC2-4A6A390C5A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EAFBD5-3BF2-4817-82E5-67D09BE89B0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577F395-E37F-4B6A-9FB0-5F633C8CC740}" type="datetimeFigureOut">
              <a:rPr lang="en-US"/>
              <a:pPr>
                <a:defRPr/>
              </a:pPr>
              <a:t>5/3/2021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AFDDFED-93A4-4044-8936-E5D8A14375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F5EC475-23C0-44FF-86DB-BD8B8AC8B4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8975" y="4759325"/>
            <a:ext cx="5510213" cy="4510088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2DF1BC-BF34-4214-B87D-1630B3F7975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A9BB2F-E975-47EC-86FD-4979B8058F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F6287D40-A2B8-433E-8546-9E8CFA506C5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29">
            <a:extLst>
              <a:ext uri="{FF2B5EF4-FFF2-40B4-BE49-F238E27FC236}">
                <a16:creationId xmlns:a16="http://schemas.microsoft.com/office/drawing/2014/main" id="{52CDF217-0F4D-4C36-92FD-5937A5B20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18">
            <a:extLst>
              <a:ext uri="{FF2B5EF4-FFF2-40B4-BE49-F238E27FC236}">
                <a16:creationId xmlns:a16="http://schemas.microsoft.com/office/drawing/2014/main" id="{F953F4B4-992A-4435-8CFF-307ED9DCA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>
            <a:extLst>
              <a:ext uri="{FF2B5EF4-FFF2-40B4-BE49-F238E27FC236}">
                <a16:creationId xmlns:a16="http://schemas.microsoft.com/office/drawing/2014/main" id="{EFABF364-65C5-4984-9558-5CD9A216A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1C1075F-D2E7-4AC5-B1F8-3C3AF6D564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80379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51326DFD-5016-40CB-AA97-4727540A2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D67AA293-59BF-4913-A2DB-04DD81973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3DE91503-6FCB-4C7A-9BC2-B059690DE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A8CF5B-CD3E-40E7-8CF1-43B7AA0027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055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423ED4-3073-481C-88C5-AE5DECD3E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B15A38-5313-4292-8497-CAEBD98CC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4A095C-EFCB-4C5A-B1AF-21D98E8DF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6C1E8FA0-734A-4E8F-94EC-E0774BAF42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6988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D5FB553F-414E-41EE-B9F5-1B637F9B4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25C3CA05-90BA-41B9-B95F-267E01552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0BB77CA9-DA79-4F94-A6C7-26965A48E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FC2459-EC8F-4385-B20B-81F1659004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8928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63161603-5284-4878-8AB5-33BCCACBA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1">
            <a:extLst>
              <a:ext uri="{FF2B5EF4-FFF2-40B4-BE49-F238E27FC236}">
                <a16:creationId xmlns:a16="http://schemas.microsoft.com/office/drawing/2014/main" id="{BFAB34BB-A097-4DB4-913C-C4043EE16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>
            <a:extLst>
              <a:ext uri="{FF2B5EF4-FFF2-40B4-BE49-F238E27FC236}">
                <a16:creationId xmlns:a16="http://schemas.microsoft.com/office/drawing/2014/main" id="{0CA3769E-F97A-47E3-9DDD-5B34BB85E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297D99-0E8A-46E8-BC0C-9C0788D359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2556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>
            <a:extLst>
              <a:ext uri="{FF2B5EF4-FFF2-40B4-BE49-F238E27FC236}">
                <a16:creationId xmlns:a16="http://schemas.microsoft.com/office/drawing/2014/main" id="{2D375BA2-679E-4D74-84C2-C9DA85AB3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1">
            <a:extLst>
              <a:ext uri="{FF2B5EF4-FFF2-40B4-BE49-F238E27FC236}">
                <a16:creationId xmlns:a16="http://schemas.microsoft.com/office/drawing/2014/main" id="{834AEBEA-64B5-4157-A940-6E0A2D7C4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>
            <a:extLst>
              <a:ext uri="{FF2B5EF4-FFF2-40B4-BE49-F238E27FC236}">
                <a16:creationId xmlns:a16="http://schemas.microsoft.com/office/drawing/2014/main" id="{4009F530-11DE-44C9-AF66-E5BA329E2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513749-1EC7-473A-865C-975C2E6725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3578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>
            <a:extLst>
              <a:ext uri="{FF2B5EF4-FFF2-40B4-BE49-F238E27FC236}">
                <a16:creationId xmlns:a16="http://schemas.microsoft.com/office/drawing/2014/main" id="{F4275A28-CC3A-4702-A530-9B7F14528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1">
            <a:extLst>
              <a:ext uri="{FF2B5EF4-FFF2-40B4-BE49-F238E27FC236}">
                <a16:creationId xmlns:a16="http://schemas.microsoft.com/office/drawing/2014/main" id="{A02E342E-0F15-4306-B525-67875C474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>
            <a:extLst>
              <a:ext uri="{FF2B5EF4-FFF2-40B4-BE49-F238E27FC236}">
                <a16:creationId xmlns:a16="http://schemas.microsoft.com/office/drawing/2014/main" id="{27ED7898-7289-47C1-B45A-142E4F2B4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03DB55-652C-498E-97B8-E58DED0C4B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702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0A376716-0C93-4556-85A3-3234AC7A2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43307927-6410-4FD6-B1CE-899A5D81F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36C28F2D-3951-479C-8615-8F2A8773A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DEF9BD-A051-4B75-AD0A-E31B95440A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2353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13">
            <a:extLst>
              <a:ext uri="{FF2B5EF4-FFF2-40B4-BE49-F238E27FC236}">
                <a16:creationId xmlns:a16="http://schemas.microsoft.com/office/drawing/2014/main" id="{B7EF6650-6836-44F8-A1C0-BB7B56E50923}"/>
              </a:ext>
            </a:extLst>
          </p:cNvPr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ight Triangle 14">
            <a:extLst>
              <a:ext uri="{FF2B5EF4-FFF2-40B4-BE49-F238E27FC236}">
                <a16:creationId xmlns:a16="http://schemas.microsoft.com/office/drawing/2014/main" id="{34EAF132-1047-42A6-A87A-A4D8083D9187}"/>
              </a:ext>
            </a:extLst>
          </p:cNvPr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15">
            <a:extLst>
              <a:ext uri="{FF2B5EF4-FFF2-40B4-BE49-F238E27FC236}">
                <a16:creationId xmlns:a16="http://schemas.microsoft.com/office/drawing/2014/main" id="{62CB29DF-5388-45D9-9AEC-BE8654E73974}"/>
              </a:ext>
            </a:extLst>
          </p:cNvPr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16">
            <a:extLst>
              <a:ext uri="{FF2B5EF4-FFF2-40B4-BE49-F238E27FC236}">
                <a16:creationId xmlns:a16="http://schemas.microsoft.com/office/drawing/2014/main" id="{4924314A-FEE6-4AA9-9B01-E303F6D32E88}"/>
              </a:ext>
            </a:extLst>
          </p:cNvPr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6A6C300D-D12C-414D-B338-E030255C9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60A49C7B-4297-4823-83BB-802BDC1C1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C2775CF1-AFDA-47C1-B17A-C6046007E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67646991-69C8-4C93-ACD9-4B273D17F3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8696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FD6AE3DB-09C2-45BE-8AB6-565FFCCAB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A59F9BC2-F219-4E48-8F92-F3C52F2DE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3DCA05C7-3B34-4433-A69B-09EB759BA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37043E-58A1-401E-8FAD-BE8510C2D2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823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23987BBE-95AD-40E8-BABE-84AC6FB7E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6D3F8A42-4D3D-4540-A41C-273AD1F2C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774C61E7-9E5B-4ABA-9D12-2786C2510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47E50-ACB5-487F-8161-37CDFCBD61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2974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7CC63A41-7A98-44E1-8F43-63F13B92064C}"/>
              </a:ext>
            </a:extLst>
          </p:cNvPr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4C46FA23-ABC2-4B35-8BA7-86A79DC8DC82}"/>
              </a:ext>
            </a:extLst>
          </p:cNvPr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Title Placeholder 8">
            <a:extLst>
              <a:ext uri="{FF2B5EF4-FFF2-40B4-BE49-F238E27FC236}">
                <a16:creationId xmlns:a16="http://schemas.microsoft.com/office/drawing/2014/main" id="{35FC0797-F738-4678-BE5E-A9DE550D1DE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9" name="Text Placeholder 29">
            <a:extLst>
              <a:ext uri="{FF2B5EF4-FFF2-40B4-BE49-F238E27FC236}">
                <a16:creationId xmlns:a16="http://schemas.microsoft.com/office/drawing/2014/main" id="{56DF6EE0-C149-4596-A828-BCF2E980827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7C621B81-383E-4D03-80AC-5830307662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AFB6CEC7-C9BB-4D48-9C9F-9B37D2C55F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6DDF3D00-26A7-467A-8C9A-CDDDD53935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7E18E570-5ECA-47B2-A9D2-98D83003C210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1033" name="Group 1">
            <a:extLst>
              <a:ext uri="{FF2B5EF4-FFF2-40B4-BE49-F238E27FC236}">
                <a16:creationId xmlns:a16="http://schemas.microsoft.com/office/drawing/2014/main" id="{7F1F8099-0DAF-4801-97D6-4672BBF15E33}"/>
              </a:ext>
            </a:extLst>
          </p:cNvPr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2B00D073-3453-4B5F-AB1A-6724E2BD82FF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B5727B02-4FBE-47D1-B8F2-B167C8FBD880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5" r:id="rId1"/>
    <p:sldLayoutId id="2147484137" r:id="rId2"/>
    <p:sldLayoutId id="2147484146" r:id="rId3"/>
    <p:sldLayoutId id="2147484138" r:id="rId4"/>
    <p:sldLayoutId id="2147484139" r:id="rId5"/>
    <p:sldLayoutId id="2147484140" r:id="rId6"/>
    <p:sldLayoutId id="2147484141" r:id="rId7"/>
    <p:sldLayoutId id="2147484142" r:id="rId8"/>
    <p:sldLayoutId id="2147484147" r:id="rId9"/>
    <p:sldLayoutId id="2147484143" r:id="rId10"/>
    <p:sldLayoutId id="214748414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E01FDB20-CB9F-4E0A-BFD3-43888CFC93A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2195" y="404664"/>
            <a:ext cx="7851648" cy="1828800"/>
          </a:xfrm>
          <a:ln>
            <a:miter lim="800000"/>
            <a:headEnd/>
            <a:tailEnd/>
          </a:ln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dirty="0"/>
              <a:t>ANALISA STRUKTUR LANJUTAN</a:t>
            </a:r>
            <a:endParaRPr lang="en-US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29C3B233-E68C-4FC3-BEA8-CE06050E5CF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44525" y="2253074"/>
            <a:ext cx="7854950" cy="560388"/>
          </a:xfrm>
        </p:spPr>
        <p:txBody>
          <a:bodyPr/>
          <a:lstStyle/>
          <a:p>
            <a:pPr marR="0" eaLnBrk="1" hangingPunct="1"/>
            <a:r>
              <a:rPr lang="id-ID" altLang="en-US" dirty="0"/>
              <a:t>AGUNG KRISTIAWAN, S.T., M.T.</a:t>
            </a: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9703F944-CE53-4C21-A242-1C7FD2AA47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650" y="3572257"/>
            <a:ext cx="63627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9DA723A-79C4-4A50-9FBF-CC6E615F7521}"/>
              </a:ext>
            </a:extLst>
          </p:cNvPr>
          <p:cNvSpPr txBox="1">
            <a:spLocks/>
          </p:cNvSpPr>
          <p:nvPr/>
        </p:nvSpPr>
        <p:spPr bwMode="auto">
          <a:xfrm>
            <a:off x="532195" y="5261778"/>
            <a:ext cx="8305800" cy="866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18288" bIns="0" numCol="1" anchor="b" anchorCtr="0" compatLnSpc="1">
            <a:prstTxWarp prst="textNoShape">
              <a:avLst/>
            </a:prstTxWarp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r>
              <a:rPr lang="en-US" sz="2800" dirty="0">
                <a:solidFill>
                  <a:schemeClr val="bg1"/>
                </a:solidFill>
              </a:rPr>
              <a:t>Po</a:t>
            </a:r>
            <a:r>
              <a:rPr lang="id-ID" sz="2800" dirty="0" err="1">
                <a:solidFill>
                  <a:schemeClr val="bg1"/>
                </a:solidFill>
              </a:rPr>
              <a:t>rtal</a:t>
            </a:r>
            <a:r>
              <a:rPr lang="id-ID" sz="2800" dirty="0">
                <a:solidFill>
                  <a:schemeClr val="bg1"/>
                </a:solidFill>
              </a:rPr>
              <a:t> Bergoyang Tingkat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EE864B02-4F25-4350-8134-79ABE8AF60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4664"/>
            <a:ext cx="713422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>
            <a:extLst>
              <a:ext uri="{FF2B5EF4-FFF2-40B4-BE49-F238E27FC236}">
                <a16:creationId xmlns:a16="http://schemas.microsoft.com/office/drawing/2014/main" id="{AF666286-58C0-4B86-B499-27624F38DB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632" y="1099990"/>
            <a:ext cx="10081120" cy="4200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E089F0AB-FD8A-42EA-8B1D-9BA526DA20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5521325"/>
            <a:ext cx="6507881" cy="1076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F0150729-BE17-4EA9-919D-BA3EBB924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792288"/>
            <a:ext cx="3600450" cy="199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>
            <a:extLst>
              <a:ext uri="{FF2B5EF4-FFF2-40B4-BE49-F238E27FC236}">
                <a16:creationId xmlns:a16="http://schemas.microsoft.com/office/drawing/2014/main" id="{96A7ADE1-E6D8-4F01-8D49-A0C7DABF7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792288"/>
            <a:ext cx="3384550" cy="199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8056DDDA-5684-4258-A66F-09296547FE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813" y="4292600"/>
            <a:ext cx="3295650" cy="201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>
            <a:extLst>
              <a:ext uri="{FF2B5EF4-FFF2-40B4-BE49-F238E27FC236}">
                <a16:creationId xmlns:a16="http://schemas.microsoft.com/office/drawing/2014/main" id="{DE850440-225F-4ADD-BEA6-F34DEC0890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938" y="4365625"/>
            <a:ext cx="3300412" cy="1871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8" name="Rectangle 1">
            <a:extLst>
              <a:ext uri="{FF2B5EF4-FFF2-40B4-BE49-F238E27FC236}">
                <a16:creationId xmlns:a16="http://schemas.microsoft.com/office/drawing/2014/main" id="{FCD857C1-7890-4CF5-AA3C-409B20A709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3325" y="1114425"/>
            <a:ext cx="4305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 b="1"/>
              <a:t>Momen Akibat Goyangan ke Samping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29FA9225-5E9D-4CF8-BF65-D7D9FE2E79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363" y="1341438"/>
            <a:ext cx="5191125" cy="2592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>
            <a:extLst>
              <a:ext uri="{FF2B5EF4-FFF2-40B4-BE49-F238E27FC236}">
                <a16:creationId xmlns:a16="http://schemas.microsoft.com/office/drawing/2014/main" id="{A9E5766C-3C24-4BC4-ABEB-D72C12983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4041775"/>
            <a:ext cx="266700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>
            <a:extLst>
              <a:ext uri="{FF2B5EF4-FFF2-40B4-BE49-F238E27FC236}">
                <a16:creationId xmlns:a16="http://schemas.microsoft.com/office/drawing/2014/main" id="{59FF3504-FC25-4C6C-B64E-7F679C8935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544" y="4563483"/>
            <a:ext cx="4171950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 flipH="1">
            <a:off x="7668344" y="3501008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7668344" y="1916832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668344" y="2636912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</a:t>
            </a:r>
            <a:r>
              <a:rPr lang="id-ID" sz="1400" dirty="0" smtClean="0"/>
              <a:t>CD</a:t>
            </a:r>
            <a:r>
              <a:rPr lang="id-ID" dirty="0" smtClean="0"/>
              <a:t>/L</a:t>
            </a:r>
            <a:endParaRPr lang="id-ID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8423920" y="1916832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8571155" y="3501008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571155" y="2605189"/>
            <a:ext cx="790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</a:t>
            </a:r>
            <a:r>
              <a:rPr lang="id-ID" sz="1200" dirty="0" smtClean="0"/>
              <a:t>DC</a:t>
            </a:r>
            <a:r>
              <a:rPr lang="id-ID" dirty="0" smtClean="0"/>
              <a:t>/L</a:t>
            </a:r>
            <a:endParaRPr lang="id-ID" dirty="0"/>
          </a:p>
        </p:txBody>
      </p:sp>
      <p:sp>
        <p:nvSpPr>
          <p:cNvPr id="8" name="Oval 7"/>
          <p:cNvSpPr/>
          <p:nvPr/>
        </p:nvSpPr>
        <p:spPr>
          <a:xfrm>
            <a:off x="4788024" y="4779665"/>
            <a:ext cx="1440508" cy="144016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-78109" y="3717032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-78109" y="2132856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-78109" y="2852936"/>
            <a:ext cx="809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</a:t>
            </a:r>
            <a:r>
              <a:rPr lang="id-ID" sz="1400" dirty="0" smtClean="0"/>
              <a:t>BA</a:t>
            </a:r>
            <a:r>
              <a:rPr lang="id-ID" dirty="0" smtClean="0"/>
              <a:t>/L</a:t>
            </a:r>
            <a:endParaRPr lang="id-ID" dirty="0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677467" y="2132856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824702" y="3717032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24702" y="2821213"/>
            <a:ext cx="809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</a:t>
            </a:r>
            <a:r>
              <a:rPr lang="id-ID" sz="1400" dirty="0" smtClean="0"/>
              <a:t>AB</a:t>
            </a:r>
            <a:r>
              <a:rPr lang="id-ID" dirty="0" smtClean="0"/>
              <a:t>/L</a:t>
            </a:r>
            <a:endParaRPr lang="id-ID" dirty="0"/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-1044624" y="2132856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-972616" y="3717032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-1332656" y="1484784"/>
            <a:ext cx="693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P.a/L</a:t>
            </a:r>
            <a:endParaRPr lang="id-ID" dirty="0"/>
          </a:p>
        </p:txBody>
      </p:sp>
      <p:sp>
        <p:nvSpPr>
          <p:cNvPr id="26" name="TextBox 25"/>
          <p:cNvSpPr txBox="1"/>
          <p:nvPr/>
        </p:nvSpPr>
        <p:spPr>
          <a:xfrm>
            <a:off x="-1188640" y="3253625"/>
            <a:ext cx="693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P.b/L</a:t>
            </a:r>
            <a:endParaRPr lang="id-ID" dirty="0"/>
          </a:p>
        </p:txBody>
      </p:sp>
      <p:sp>
        <p:nvSpPr>
          <p:cNvPr id="23" name="Oval 22"/>
          <p:cNvSpPr/>
          <p:nvPr/>
        </p:nvSpPr>
        <p:spPr>
          <a:xfrm>
            <a:off x="1933260" y="4869160"/>
            <a:ext cx="2736304" cy="151216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25" name="Straight Arrow Connector 24"/>
          <p:cNvCxnSpPr/>
          <p:nvPr/>
        </p:nvCxnSpPr>
        <p:spPr>
          <a:xfrm flipH="1" flipV="1">
            <a:off x="731728" y="4203700"/>
            <a:ext cx="1025635" cy="11251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-1286788" y="3337692"/>
            <a:ext cx="2982739" cy="78815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8" name="Oval 27"/>
          <p:cNvSpPr/>
          <p:nvPr/>
        </p:nvSpPr>
        <p:spPr>
          <a:xfrm>
            <a:off x="7071312" y="3318909"/>
            <a:ext cx="2685264" cy="39812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32" name="Straight Arrow Connector 31"/>
          <p:cNvCxnSpPr/>
          <p:nvPr/>
        </p:nvCxnSpPr>
        <p:spPr>
          <a:xfrm flipV="1">
            <a:off x="5963026" y="4041775"/>
            <a:ext cx="1614643" cy="17296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>
            <a:extLst>
              <a:ext uri="{FF2B5EF4-FFF2-40B4-BE49-F238E27FC236}">
                <a16:creationId xmlns:a16="http://schemas.microsoft.com/office/drawing/2014/main" id="{68A8EF3B-22E6-47F7-9DFD-960B7DA3F5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-11151"/>
            <a:ext cx="30956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 b="1" dirty="0"/>
              <a:t>Contoh Soal :</a:t>
            </a:r>
          </a:p>
          <a:p>
            <a:pPr eaLnBrk="1" hangingPunct="1"/>
            <a:r>
              <a:rPr lang="id-ID" altLang="en-US" b="1" dirty="0"/>
              <a:t>Portal bergoyang derajat 1</a:t>
            </a:r>
          </a:p>
        </p:txBody>
      </p:sp>
      <p:pic>
        <p:nvPicPr>
          <p:cNvPr id="10243" name="Picture 4">
            <a:extLst>
              <a:ext uri="{FF2B5EF4-FFF2-40B4-BE49-F238E27FC236}">
                <a16:creationId xmlns:a16="http://schemas.microsoft.com/office/drawing/2014/main" id="{B541425B-C788-4576-AC3D-73AB0EB035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4624" y="634961"/>
            <a:ext cx="10729191" cy="3657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5">
            <a:extLst>
              <a:ext uri="{FF2B5EF4-FFF2-40B4-BE49-F238E27FC236}">
                <a16:creationId xmlns:a16="http://schemas.microsoft.com/office/drawing/2014/main" id="{1ACD8099-CAC3-4638-A60E-F2DFAF5DB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65625"/>
            <a:ext cx="9540551" cy="2492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urved Right Arrow 1"/>
          <p:cNvSpPr/>
          <p:nvPr/>
        </p:nvSpPr>
        <p:spPr>
          <a:xfrm rot="16200000">
            <a:off x="596053" y="2863726"/>
            <a:ext cx="354880" cy="78228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" name="Curved Left Arrow 2"/>
          <p:cNvSpPr/>
          <p:nvPr/>
        </p:nvSpPr>
        <p:spPr>
          <a:xfrm rot="16036607">
            <a:off x="505496" y="2032623"/>
            <a:ext cx="373226" cy="576064"/>
          </a:xfrm>
          <a:prstGeom prst="curvedLeftArrow">
            <a:avLst>
              <a:gd name="adj1" fmla="val 25000"/>
              <a:gd name="adj2" fmla="val 50000"/>
              <a:gd name="adj3" fmla="val 3983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4" name="Curved Right Arrow 3"/>
          <p:cNvSpPr/>
          <p:nvPr/>
        </p:nvSpPr>
        <p:spPr>
          <a:xfrm>
            <a:off x="899592" y="1412776"/>
            <a:ext cx="265044" cy="707791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5" name="Curved Left Arrow 4"/>
          <p:cNvSpPr/>
          <p:nvPr/>
        </p:nvSpPr>
        <p:spPr>
          <a:xfrm>
            <a:off x="3275856" y="1412776"/>
            <a:ext cx="215305" cy="697109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>
            <a:extLst>
              <a:ext uri="{FF2B5EF4-FFF2-40B4-BE49-F238E27FC236}">
                <a16:creationId xmlns:a16="http://schemas.microsoft.com/office/drawing/2014/main" id="{63880BD3-9F8C-4E2F-8DCF-43D6C5CE0C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8136904" cy="3383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5">
            <a:extLst>
              <a:ext uri="{FF2B5EF4-FFF2-40B4-BE49-F238E27FC236}">
                <a16:creationId xmlns:a16="http://schemas.microsoft.com/office/drawing/2014/main" id="{6DDE9725-9186-4F04-824D-6C302EEDD6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05262"/>
            <a:ext cx="8964487" cy="2852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">
            <a:extLst>
              <a:ext uri="{FF2B5EF4-FFF2-40B4-BE49-F238E27FC236}">
                <a16:creationId xmlns:a16="http://schemas.microsoft.com/office/drawing/2014/main" id="{DDBA2C05-22FD-4175-9AB4-850FEE004C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32656"/>
            <a:ext cx="3313113" cy="36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4">
            <a:extLst>
              <a:ext uri="{FF2B5EF4-FFF2-40B4-BE49-F238E27FC236}">
                <a16:creationId xmlns:a16="http://schemas.microsoft.com/office/drawing/2014/main" id="{5AD5EE6C-228A-48B4-BFE9-751509A725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9" y="693018"/>
            <a:ext cx="9865096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>
            <a:extLst>
              <a:ext uri="{FF2B5EF4-FFF2-40B4-BE49-F238E27FC236}">
                <a16:creationId xmlns:a16="http://schemas.microsoft.com/office/drawing/2014/main" id="{6B883C81-B228-4870-975F-7C006EEABF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8856984" cy="3573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5">
            <a:extLst>
              <a:ext uri="{FF2B5EF4-FFF2-40B4-BE49-F238E27FC236}">
                <a16:creationId xmlns:a16="http://schemas.microsoft.com/office/drawing/2014/main" id="{EE753339-61FD-43B6-A69A-AA78275A8F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681413"/>
            <a:ext cx="4320108" cy="395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6">
            <a:extLst>
              <a:ext uri="{FF2B5EF4-FFF2-40B4-BE49-F238E27FC236}">
                <a16:creationId xmlns:a16="http://schemas.microsoft.com/office/drawing/2014/main" id="{84FDDED0-6CD9-4C94-AE24-1F8786805E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4191000"/>
            <a:ext cx="9649072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>
            <a:extLst>
              <a:ext uri="{FF2B5EF4-FFF2-40B4-BE49-F238E27FC236}">
                <a16:creationId xmlns:a16="http://schemas.microsoft.com/office/drawing/2014/main" id="{CFEF21CA-9F58-457B-A80B-B34176114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1339850"/>
            <a:ext cx="7415213" cy="453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3">
            <a:extLst>
              <a:ext uri="{FF2B5EF4-FFF2-40B4-BE49-F238E27FC236}">
                <a16:creationId xmlns:a16="http://schemas.microsoft.com/office/drawing/2014/main" id="{5B52C2A8-0FA9-45D2-9844-7D177FF2A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1484313"/>
            <a:ext cx="2879725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4">
            <a:extLst>
              <a:ext uri="{FF2B5EF4-FFF2-40B4-BE49-F238E27FC236}">
                <a16:creationId xmlns:a16="http://schemas.microsoft.com/office/drawing/2014/main" id="{66FD3EC9-0C3A-4230-9EF3-AC1C09DDF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847850"/>
            <a:ext cx="6624638" cy="273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5">
            <a:extLst>
              <a:ext uri="{FF2B5EF4-FFF2-40B4-BE49-F238E27FC236}">
                <a16:creationId xmlns:a16="http://schemas.microsoft.com/office/drawing/2014/main" id="{26D12BA4-B79C-4AE1-9538-8AEAA08A28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4789488"/>
            <a:ext cx="3970337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5" name="Rectangle 1">
            <a:extLst>
              <a:ext uri="{FF2B5EF4-FFF2-40B4-BE49-F238E27FC236}">
                <a16:creationId xmlns:a16="http://schemas.microsoft.com/office/drawing/2014/main" id="{A4A60AEF-DB20-439B-9911-2D2DC4DE46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350" y="5375275"/>
            <a:ext cx="4572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 b="1"/>
              <a:t>Free body akhir</a:t>
            </a:r>
          </a:p>
          <a:p>
            <a:pPr eaLnBrk="1" hangingPunct="1"/>
            <a:endParaRPr lang="id-ID" altLang="en-US" b="1"/>
          </a:p>
        </p:txBody>
      </p:sp>
      <p:sp>
        <p:nvSpPr>
          <p:cNvPr id="2" name="TextBox 1"/>
          <p:cNvSpPr txBox="1"/>
          <p:nvPr/>
        </p:nvSpPr>
        <p:spPr>
          <a:xfrm>
            <a:off x="-254898" y="3214687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Akibat beban</a:t>
            </a:r>
            <a:endParaRPr lang="id-ID" dirty="0"/>
          </a:p>
        </p:txBody>
      </p:sp>
      <p:sp>
        <p:nvSpPr>
          <p:cNvPr id="7" name="TextBox 6"/>
          <p:cNvSpPr txBox="1"/>
          <p:nvPr/>
        </p:nvSpPr>
        <p:spPr>
          <a:xfrm>
            <a:off x="-468560" y="3621419"/>
            <a:ext cx="1903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Akibat goyangan</a:t>
            </a:r>
            <a:endParaRPr lang="id-ID" dirty="0"/>
          </a:p>
        </p:txBody>
      </p:sp>
      <p:sp>
        <p:nvSpPr>
          <p:cNvPr id="8" name="TextBox 7"/>
          <p:cNvSpPr txBox="1"/>
          <p:nvPr/>
        </p:nvSpPr>
        <p:spPr>
          <a:xfrm>
            <a:off x="-715635" y="4131509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Gabungan</a:t>
            </a:r>
            <a:endParaRPr lang="id-ID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Placeholder 5">
            <a:extLst>
              <a:ext uri="{FF2B5EF4-FFF2-40B4-BE49-F238E27FC236}">
                <a16:creationId xmlns:a16="http://schemas.microsoft.com/office/drawing/2014/main" id="{5B1AB6C6-3453-4C21-ACEC-F9928D3D85B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2" r="5942"/>
          <a:stretch>
            <a:fillRect/>
          </a:stretch>
        </p:blipFill>
        <p:spPr>
          <a:xfrm>
            <a:off x="-1044624" y="0"/>
            <a:ext cx="12385376" cy="7101408"/>
          </a:xfrm>
          <a:ln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Placeholder 4">
            <a:extLst>
              <a:ext uri="{FF2B5EF4-FFF2-40B4-BE49-F238E27FC236}">
                <a16:creationId xmlns:a16="http://schemas.microsoft.com/office/drawing/2014/main" id="{30ED8CF6-64DF-40FD-8654-552E92615D0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4" b="1274"/>
          <a:stretch>
            <a:fillRect/>
          </a:stretch>
        </p:blipFill>
        <p:spPr>
          <a:xfrm>
            <a:off x="-180528" y="188641"/>
            <a:ext cx="9324528" cy="6480448"/>
          </a:xfrm>
          <a:ln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Placeholder 4">
            <a:extLst>
              <a:ext uri="{FF2B5EF4-FFF2-40B4-BE49-F238E27FC236}">
                <a16:creationId xmlns:a16="http://schemas.microsoft.com/office/drawing/2014/main" id="{F2F8196E-562C-4B90-936C-CB46F6F6948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" b="237"/>
          <a:stretch>
            <a:fillRect/>
          </a:stretch>
        </p:blipFill>
        <p:spPr>
          <a:xfrm>
            <a:off x="1258888" y="1412875"/>
            <a:ext cx="6626225" cy="4824413"/>
          </a:xfrm>
          <a:ln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2129</TotalTime>
  <Words>41</Words>
  <Application>Microsoft Office PowerPoint</Application>
  <PresentationFormat>On-screen Show (4:3)</PresentationFormat>
  <Paragraphs>16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Constantia</vt:lpstr>
      <vt:lpstr>Wingdings 2</vt:lpstr>
      <vt:lpstr>Flow</vt:lpstr>
      <vt:lpstr>ANALISA STRUKTUR LANJUTAN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-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ANALISA STRUKTUR I</dc:title>
  <dc:creator>user</dc:creator>
  <cp:lastModifiedBy>Agung Kristiawan</cp:lastModifiedBy>
  <cp:revision>166</cp:revision>
  <cp:lastPrinted>2018-02-14T04:45:55Z</cp:lastPrinted>
  <dcterms:created xsi:type="dcterms:W3CDTF">2010-08-20T01:33:42Z</dcterms:created>
  <dcterms:modified xsi:type="dcterms:W3CDTF">2021-05-03T01:37:43Z</dcterms:modified>
</cp:coreProperties>
</file>