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8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3/15/2022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2624" y="349625"/>
            <a:ext cx="7503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4776" t="23375" r="30930" b="33865"/>
          <a:stretch/>
        </p:blipFill>
        <p:spPr bwMode="auto">
          <a:xfrm>
            <a:off x="1237129" y="981636"/>
            <a:ext cx="6979024" cy="5768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9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00" y="257913"/>
            <a:ext cx="6362759" cy="322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12" y="3839942"/>
            <a:ext cx="2878333" cy="30180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358537" y="1476103"/>
            <a:ext cx="1528354" cy="14891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-1384663" y="1502229"/>
            <a:ext cx="1541417" cy="1476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371600" y="1476103"/>
            <a:ext cx="1528354" cy="1502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eft Arrow 10"/>
          <p:cNvSpPr/>
          <p:nvPr/>
        </p:nvSpPr>
        <p:spPr>
          <a:xfrm>
            <a:off x="6153150" y="1581150"/>
            <a:ext cx="838200" cy="3238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34586" y="192448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634591" y="3461657"/>
            <a:ext cx="286839" cy="378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82629" y="14460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041240" y="1815363"/>
            <a:ext cx="211" cy="712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2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24" y="420803"/>
            <a:ext cx="4863796" cy="2846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7" y="4477690"/>
            <a:ext cx="8705285" cy="90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177" y="3818966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Trapesium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45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50967"/>
            <a:ext cx="4430896" cy="28008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9213" y="3344198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998243"/>
            <a:ext cx="4422158" cy="26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37660" t="10548" r="34616" b="17046"/>
          <a:stretch/>
        </p:blipFill>
        <p:spPr bwMode="auto">
          <a:xfrm>
            <a:off x="1788459" y="0"/>
            <a:ext cx="5728447" cy="67100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2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/>
          <a:srcRect l="37820" t="14823" r="34616" b="15907"/>
          <a:stretch/>
        </p:blipFill>
        <p:spPr bwMode="auto">
          <a:xfrm>
            <a:off x="1748118" y="1"/>
            <a:ext cx="5351929" cy="6750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44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7821" t="14538" r="33974" b="12201"/>
          <a:stretch/>
        </p:blipFill>
        <p:spPr bwMode="auto">
          <a:xfrm>
            <a:off x="1882588" y="1"/>
            <a:ext cx="588981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435396" y="1786270"/>
            <a:ext cx="50863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Beban :</a:t>
            </a:r>
          </a:p>
          <a:p>
            <a:pPr marL="342900" indent="-342900">
              <a:buAutoNum type="arabicPeriod"/>
            </a:pPr>
            <a:r>
              <a:rPr lang="en-US" dirty="0" smtClean="0"/>
              <a:t>Beban </a:t>
            </a:r>
            <a:r>
              <a:rPr lang="en-US" dirty="0" err="1" smtClean="0"/>
              <a:t>mati</a:t>
            </a:r>
            <a:r>
              <a:rPr lang="en-US" dirty="0" smtClean="0"/>
              <a:t> (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kontruksi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rencanakan</a:t>
            </a:r>
            <a:r>
              <a:rPr lang="en-US" dirty="0" smtClean="0"/>
              <a:t>)</a:t>
            </a:r>
          </a:p>
          <a:p>
            <a:pPr marL="342900" indent="-342900">
              <a:buAutoNum type="arabicPeriod"/>
            </a:pPr>
            <a:r>
              <a:rPr lang="en-US" dirty="0" smtClean="0"/>
              <a:t>Beban </a:t>
            </a:r>
            <a:r>
              <a:rPr lang="en-US" dirty="0" err="1" smtClean="0"/>
              <a:t>berguna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3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310</TotalTime>
  <Words>40</Words>
  <Application>Microsoft Office PowerPoint</Application>
  <PresentationFormat>On-screen Show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Gill Sans MT</vt:lpstr>
      <vt:lpstr>Verdana</vt:lpstr>
      <vt:lpstr>Wingdings 2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QUANTA</cp:lastModifiedBy>
  <cp:revision>27</cp:revision>
  <dcterms:created xsi:type="dcterms:W3CDTF">2017-09-17T15:16:17Z</dcterms:created>
  <dcterms:modified xsi:type="dcterms:W3CDTF">2022-03-15T02:17:31Z</dcterms:modified>
</cp:coreProperties>
</file>