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72371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9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5218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53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11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718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3206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8143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4294967295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26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57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516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BE39A367-64E8-42D8-962F-4ABF495DDB16}" type="datetimeFigureOut">
              <a:rPr lang="en-US" smtClean="0"/>
              <a:t>10/4/2021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045F27E7-7ED2-4EC1-90C7-05856F9C421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4760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pos="1848">
          <p15:clr>
            <a:srgbClr val="F26B43"/>
          </p15:clr>
        </p15:guide>
        <p15:guide id="4294967295" orient="horz" pos="3960">
          <p15:clr>
            <a:srgbClr val="F26B43"/>
          </p15:clr>
        </p15:guide>
        <p15:guide id="4294967295" orient="horz" pos="1536">
          <p15:clr>
            <a:srgbClr val="F26B43"/>
          </p15:clr>
        </p15:guide>
        <p15:guide id="4294967295" orient="horz" pos="3840">
          <p15:clr>
            <a:srgbClr val="F26B43"/>
          </p15:clr>
        </p15:guide>
        <p15:guide id="4294967295" pos="4416">
          <p15:clr>
            <a:srgbClr val="F26B43"/>
          </p15:clr>
        </p15:guide>
        <p15:guide id="4294967295" pos="4800">
          <p15:clr>
            <a:srgbClr val="F26B43"/>
          </p15:clr>
        </p15:guide>
        <p15:guide id="4294967295" orient="horz" pos="360">
          <p15:clr>
            <a:srgbClr val="F26B43"/>
          </p15:clr>
        </p15:guide>
        <p15:guide id="4294967295" pos="7368">
          <p15:clr>
            <a:srgbClr val="F26B43"/>
          </p15:clr>
        </p15:guide>
        <p15:guide id="4294967295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SENSOR INFRAMERAH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SENSOR DAN AKTUATOR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01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 err="1"/>
              <a:t>Modul</a:t>
            </a:r>
            <a:r>
              <a:rPr lang="en-US" sz="3600" dirty="0"/>
              <a:t> sensor infrared FC-51 </a:t>
            </a:r>
            <a:r>
              <a:rPr lang="en-US" sz="3600" dirty="0" err="1"/>
              <a:t>merupakan</a:t>
            </a:r>
            <a:r>
              <a:rPr lang="en-US" sz="3600" dirty="0"/>
              <a:t> </a:t>
            </a:r>
            <a:r>
              <a:rPr lang="en-US" sz="3600" dirty="0" err="1"/>
              <a:t>suatu</a:t>
            </a:r>
            <a:r>
              <a:rPr lang="en-US" sz="3600" dirty="0"/>
              <a:t> </a:t>
            </a:r>
            <a:r>
              <a:rPr lang="en-US" sz="3600" dirty="0" err="1"/>
              <a:t>rangkaian</a:t>
            </a:r>
            <a:r>
              <a:rPr lang="en-US" sz="3600" dirty="0"/>
              <a:t> yang </a:t>
            </a:r>
            <a:r>
              <a:rPr lang="en-US" sz="3600" dirty="0" err="1"/>
              <a:t>digunakan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dirty="0" err="1"/>
              <a:t>mendeteksi</a:t>
            </a:r>
            <a:r>
              <a:rPr lang="en-US" sz="3600" dirty="0"/>
              <a:t> </a:t>
            </a:r>
            <a:r>
              <a:rPr lang="en-US" sz="3600" dirty="0" err="1"/>
              <a:t>sinar</a:t>
            </a:r>
            <a:r>
              <a:rPr lang="en-US" sz="3600" dirty="0"/>
              <a:t> infra </a:t>
            </a:r>
            <a:r>
              <a:rPr lang="en-US" sz="3600" dirty="0" err="1"/>
              <a:t>merah</a:t>
            </a:r>
            <a:r>
              <a:rPr lang="en-US" sz="3600" dirty="0"/>
              <a:t> </a:t>
            </a:r>
            <a:r>
              <a:rPr lang="en-US" sz="3600" dirty="0" err="1"/>
              <a:t>pada</a:t>
            </a:r>
            <a:r>
              <a:rPr lang="en-US" sz="3600" dirty="0"/>
              <a:t> area </a:t>
            </a:r>
            <a:r>
              <a:rPr lang="en-US" sz="3600" dirty="0" err="1"/>
              <a:t>kerjanya</a:t>
            </a:r>
            <a:r>
              <a:rPr lang="en-US" sz="3600" dirty="0"/>
              <a:t>. </a:t>
            </a:r>
            <a:endParaRPr lang="en-US" sz="3600" dirty="0" smtClean="0"/>
          </a:p>
          <a:p>
            <a:r>
              <a:rPr lang="en-US" sz="3600" dirty="0" err="1" smtClean="0"/>
              <a:t>Dalam</a:t>
            </a:r>
            <a:r>
              <a:rPr lang="en-US" sz="3600" dirty="0" smtClean="0"/>
              <a:t> </a:t>
            </a:r>
            <a:r>
              <a:rPr lang="en-US" sz="3600" dirty="0" err="1"/>
              <a:t>rangkaian</a:t>
            </a:r>
            <a:r>
              <a:rPr lang="en-US" sz="3600" dirty="0"/>
              <a:t> sensor infrared FC-51 </a:t>
            </a:r>
            <a:r>
              <a:rPr lang="en-US" sz="3600" dirty="0" err="1"/>
              <a:t>ini</a:t>
            </a:r>
            <a:r>
              <a:rPr lang="en-US" sz="3600" dirty="0"/>
              <a:t> </a:t>
            </a:r>
            <a:r>
              <a:rPr lang="en-US" sz="3600" dirty="0" err="1"/>
              <a:t>terdapat</a:t>
            </a:r>
            <a:r>
              <a:rPr lang="en-US" sz="3600" dirty="0"/>
              <a:t> </a:t>
            </a:r>
            <a:r>
              <a:rPr lang="en-US" sz="3600" dirty="0" err="1"/>
              <a:t>dua</a:t>
            </a:r>
            <a:r>
              <a:rPr lang="en-US" sz="3600" dirty="0"/>
              <a:t> </a:t>
            </a:r>
            <a:r>
              <a:rPr lang="en-US" sz="3600" dirty="0" err="1"/>
              <a:t>buah</a:t>
            </a:r>
            <a:r>
              <a:rPr lang="en-US" sz="3600" dirty="0"/>
              <a:t> </a:t>
            </a:r>
            <a:r>
              <a:rPr lang="en-US" sz="3600" dirty="0" err="1"/>
              <a:t>komponen</a:t>
            </a:r>
            <a:r>
              <a:rPr lang="en-US" sz="3600" dirty="0"/>
              <a:t> infrared </a:t>
            </a:r>
            <a:r>
              <a:rPr lang="en-US" sz="3600" dirty="0" err="1"/>
              <a:t>yaitu</a:t>
            </a:r>
            <a:r>
              <a:rPr lang="en-US" sz="3600" dirty="0"/>
              <a:t> </a:t>
            </a:r>
            <a:r>
              <a:rPr lang="en-US" sz="3600" dirty="0" err="1"/>
              <a:t>pemancar</a:t>
            </a:r>
            <a:r>
              <a:rPr lang="en-US" sz="3600" dirty="0"/>
              <a:t> infrared (IR Transmitter)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penerima</a:t>
            </a:r>
            <a:r>
              <a:rPr lang="en-US" sz="3600" dirty="0"/>
              <a:t> infrared (IR Receiver). </a:t>
            </a:r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81315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2140" y="489398"/>
            <a:ext cx="8744755" cy="2682794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Pemancar</a:t>
            </a:r>
            <a:r>
              <a:rPr lang="en-US" sz="2400" dirty="0" smtClean="0"/>
              <a:t> infrared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photodioda</a:t>
            </a:r>
            <a:r>
              <a:rPr lang="en-US" sz="2400" dirty="0" smtClean="0"/>
              <a:t> yang </a:t>
            </a:r>
            <a:r>
              <a:rPr lang="en-US" sz="2400" dirty="0" err="1" smtClean="0"/>
              <a:t>dapat</a:t>
            </a:r>
            <a:r>
              <a:rPr lang="en-US" sz="2400" dirty="0" smtClean="0"/>
              <a:t> </a:t>
            </a:r>
            <a:r>
              <a:rPr lang="en-US" sz="2400" dirty="0" err="1" smtClean="0"/>
              <a:t>memancarkan</a:t>
            </a:r>
            <a:r>
              <a:rPr lang="en-US" sz="2400" dirty="0" smtClean="0"/>
              <a:t> </a:t>
            </a:r>
            <a:r>
              <a:rPr lang="en-US" sz="2400" dirty="0" err="1" smtClean="0"/>
              <a:t>sinar</a:t>
            </a:r>
            <a:r>
              <a:rPr lang="en-US" sz="2400" dirty="0" smtClean="0"/>
              <a:t> infra </a:t>
            </a:r>
            <a:r>
              <a:rPr lang="en-US" sz="2400" dirty="0" err="1" smtClean="0"/>
              <a:t>merah</a:t>
            </a:r>
            <a:r>
              <a:rPr lang="en-US" sz="2400" dirty="0" smtClean="0"/>
              <a:t>, </a:t>
            </a:r>
            <a:r>
              <a:rPr lang="en-US" sz="2400" dirty="0" err="1" smtClean="0"/>
              <a:t>sendangkan</a:t>
            </a:r>
            <a:r>
              <a:rPr lang="en-US" sz="2400" dirty="0" smtClean="0"/>
              <a:t> </a:t>
            </a:r>
            <a:r>
              <a:rPr lang="en-US" sz="2400" dirty="0" err="1" smtClean="0"/>
              <a:t>penerima</a:t>
            </a:r>
            <a:r>
              <a:rPr lang="en-US" sz="2400" dirty="0" smtClean="0"/>
              <a:t> infrared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sebuah</a:t>
            </a:r>
            <a:r>
              <a:rPr lang="en-US" sz="2400" dirty="0" smtClean="0"/>
              <a:t> </a:t>
            </a:r>
            <a:r>
              <a:rPr lang="en-US" sz="2400" dirty="0" err="1" smtClean="0"/>
              <a:t>dioda</a:t>
            </a:r>
            <a:r>
              <a:rPr lang="en-US" sz="2400" dirty="0" smtClean="0"/>
              <a:t> </a:t>
            </a:r>
            <a:r>
              <a:rPr lang="en-US" sz="2400" dirty="0" err="1" smtClean="0"/>
              <a:t>khusus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berfungsi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penerima</a:t>
            </a:r>
            <a:r>
              <a:rPr lang="en-US" sz="2400" dirty="0" smtClean="0"/>
              <a:t> </a:t>
            </a:r>
            <a:r>
              <a:rPr lang="en-US" sz="2400" dirty="0" err="1" smtClean="0"/>
              <a:t>sinar</a:t>
            </a:r>
            <a:r>
              <a:rPr lang="en-US" sz="2400" dirty="0" smtClean="0"/>
              <a:t> infra </a:t>
            </a:r>
            <a:r>
              <a:rPr lang="en-US" sz="2400" dirty="0" err="1" smtClean="0"/>
              <a:t>merah</a:t>
            </a:r>
            <a:r>
              <a:rPr lang="en-US" sz="2400" dirty="0" smtClean="0"/>
              <a:t>. </a:t>
            </a:r>
          </a:p>
          <a:p>
            <a:r>
              <a:rPr lang="en-US" sz="2400" dirty="0" err="1" smtClean="0"/>
              <a:t>Bagian-bagian</a:t>
            </a:r>
            <a:r>
              <a:rPr lang="en-US" sz="2400" dirty="0" smtClean="0"/>
              <a:t> sensor infrared FC-51 </a:t>
            </a:r>
            <a:r>
              <a:rPr lang="en-US" sz="2400" dirty="0" err="1" smtClean="0"/>
              <a:t>terlihat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gambar</a:t>
            </a:r>
            <a:r>
              <a:rPr lang="en-US" sz="2400" dirty="0" smtClean="0"/>
              <a:t> di </a:t>
            </a:r>
            <a:r>
              <a:rPr lang="en-US" sz="2400" dirty="0" err="1" smtClean="0"/>
              <a:t>bawah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  <p:pic>
        <p:nvPicPr>
          <p:cNvPr id="4" name="Picture 3" descr="komponen modul sensor infra merah fc-5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088" y="3172192"/>
            <a:ext cx="6024318" cy="3499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826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734096"/>
            <a:ext cx="8770571" cy="5355808"/>
          </a:xfrm>
        </p:spPr>
        <p:txBody>
          <a:bodyPr>
            <a:normAutofit/>
          </a:bodyPr>
          <a:lstStyle/>
          <a:p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tengangan</a:t>
            </a:r>
            <a:r>
              <a:rPr lang="en-US" sz="2400" dirty="0"/>
              <a:t> </a:t>
            </a:r>
            <a:r>
              <a:rPr lang="en-US" sz="2400" dirty="0" err="1"/>
              <a:t>dihubungkan</a:t>
            </a:r>
            <a:r>
              <a:rPr lang="en-US" sz="2400" dirty="0"/>
              <a:t> </a:t>
            </a:r>
            <a:r>
              <a:rPr lang="en-US" sz="2400" dirty="0" err="1"/>
              <a:t>ke</a:t>
            </a:r>
            <a:r>
              <a:rPr lang="en-US" sz="2400" dirty="0"/>
              <a:t> VCC </a:t>
            </a:r>
            <a:r>
              <a:rPr lang="en-US" sz="2400" dirty="0" err="1"/>
              <a:t>dan</a:t>
            </a:r>
            <a:r>
              <a:rPr lang="en-US" sz="2400" dirty="0"/>
              <a:t> GND,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lampu</a:t>
            </a:r>
            <a:r>
              <a:rPr lang="en-US" sz="2400" dirty="0"/>
              <a:t> </a:t>
            </a:r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modul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 (ON). </a:t>
            </a:r>
            <a:endParaRPr lang="en-US" sz="2400" dirty="0" smtClean="0"/>
          </a:p>
          <a:p>
            <a:r>
              <a:rPr lang="en-US" sz="2400" dirty="0" smtClean="0"/>
              <a:t>Cara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sensor infrared FC-51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memancarkan</a:t>
            </a:r>
            <a:r>
              <a:rPr lang="en-US" sz="2400" dirty="0"/>
              <a:t> </a:t>
            </a:r>
            <a:r>
              <a:rPr lang="en-US" sz="2400" dirty="0" err="1"/>
              <a:t>sinar</a:t>
            </a:r>
            <a:r>
              <a:rPr lang="en-US" sz="2400" dirty="0"/>
              <a:t> infra </a:t>
            </a:r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dioda</a:t>
            </a:r>
            <a:r>
              <a:rPr lang="en-US" sz="2400" dirty="0"/>
              <a:t> </a:t>
            </a:r>
            <a:r>
              <a:rPr lang="en-US" sz="2400" dirty="0" err="1"/>
              <a:t>pemancar</a:t>
            </a:r>
            <a:r>
              <a:rPr lang="en-US" sz="2400" dirty="0"/>
              <a:t> infra </a:t>
            </a:r>
            <a:r>
              <a:rPr lang="en-US" sz="2400" dirty="0" err="1"/>
              <a:t>merah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benda</a:t>
            </a:r>
            <a:r>
              <a:rPr lang="en-US" sz="2400" dirty="0"/>
              <a:t> yang </a:t>
            </a:r>
            <a:r>
              <a:rPr lang="en-US" sz="2400" dirty="0" err="1"/>
              <a:t>ada</a:t>
            </a:r>
            <a:r>
              <a:rPr lang="en-US" sz="2400" dirty="0"/>
              <a:t> di </a:t>
            </a:r>
            <a:r>
              <a:rPr lang="en-US" sz="2400" dirty="0" err="1"/>
              <a:t>wilayah</a:t>
            </a:r>
            <a:r>
              <a:rPr lang="en-US" sz="2400" dirty="0"/>
              <a:t> </a:t>
            </a:r>
            <a:r>
              <a:rPr lang="en-US" sz="2400" dirty="0" err="1"/>
              <a:t>pancaran</a:t>
            </a:r>
            <a:r>
              <a:rPr lang="en-US" sz="2400" dirty="0"/>
              <a:t> infra </a:t>
            </a:r>
            <a:r>
              <a:rPr lang="en-US" sz="2400" dirty="0" err="1"/>
              <a:t>merah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media yang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memantulkan</a:t>
            </a:r>
            <a:r>
              <a:rPr lang="en-US" sz="2400" dirty="0"/>
              <a:t> </a:t>
            </a:r>
            <a:r>
              <a:rPr lang="en-US" sz="2400" dirty="0" err="1"/>
              <a:t>sinar</a:t>
            </a:r>
            <a:r>
              <a:rPr lang="en-US" sz="2400" dirty="0"/>
              <a:t> infra </a:t>
            </a:r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 smtClean="0"/>
              <a:t>.</a:t>
            </a:r>
          </a:p>
          <a:p>
            <a:r>
              <a:rPr lang="en-US" sz="2400" dirty="0" err="1" smtClean="0"/>
              <a:t>Penerima</a:t>
            </a:r>
            <a:r>
              <a:rPr lang="en-US" sz="2400" dirty="0" smtClean="0"/>
              <a:t> </a:t>
            </a:r>
            <a:r>
              <a:rPr lang="en-US" sz="2400" dirty="0"/>
              <a:t>infra </a:t>
            </a:r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mendeteksi</a:t>
            </a:r>
            <a:r>
              <a:rPr lang="en-US" sz="2400" dirty="0"/>
              <a:t> </a:t>
            </a:r>
            <a:r>
              <a:rPr lang="en-US" sz="2400" dirty="0" err="1"/>
              <a:t>apapun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/>
              <a:t>keadaan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LED </a:t>
            </a:r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mati</a:t>
            </a:r>
            <a:r>
              <a:rPr lang="en-US" sz="2400" dirty="0"/>
              <a:t> (OFF)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keluaran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berlogika</a:t>
            </a:r>
            <a:r>
              <a:rPr lang="en-US" sz="2400" dirty="0"/>
              <a:t> HIGH  ( 5 V ).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59787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347731"/>
            <a:ext cx="8770571" cy="3465891"/>
          </a:xfrm>
        </p:spPr>
        <p:txBody>
          <a:bodyPr>
            <a:normAutofit/>
          </a:bodyPr>
          <a:lstStyle/>
          <a:p>
            <a:r>
              <a:rPr lang="en-US" sz="2400" dirty="0" err="1"/>
              <a:t>Jika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benda</a:t>
            </a:r>
            <a:r>
              <a:rPr lang="en-US" sz="2400" dirty="0"/>
              <a:t> yang </a:t>
            </a:r>
            <a:r>
              <a:rPr lang="en-US" sz="2400" dirty="0" err="1"/>
              <a:t>ada</a:t>
            </a:r>
            <a:r>
              <a:rPr lang="en-US" sz="2400" dirty="0"/>
              <a:t> di </a:t>
            </a:r>
            <a:r>
              <a:rPr lang="en-US" sz="2400" dirty="0" err="1"/>
              <a:t>wilayah</a:t>
            </a:r>
            <a:r>
              <a:rPr lang="en-US" sz="2400" dirty="0"/>
              <a:t> </a:t>
            </a:r>
            <a:r>
              <a:rPr lang="en-US" sz="2400" dirty="0" err="1"/>
              <a:t>pancaran</a:t>
            </a:r>
            <a:r>
              <a:rPr lang="en-US" sz="2400" dirty="0"/>
              <a:t> infra </a:t>
            </a:r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dioda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,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sinar</a:t>
            </a:r>
            <a:r>
              <a:rPr lang="en-US" sz="2400" dirty="0"/>
              <a:t> infra </a:t>
            </a:r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dipantulkan</a:t>
            </a:r>
            <a:r>
              <a:rPr lang="en-US" sz="2400" dirty="0"/>
              <a:t> </a:t>
            </a:r>
            <a:r>
              <a:rPr lang="en-US" sz="2400" dirty="0" err="1"/>
              <a:t>kembali</a:t>
            </a:r>
            <a:r>
              <a:rPr lang="en-US" sz="2400" dirty="0"/>
              <a:t>. </a:t>
            </a:r>
            <a:endParaRPr lang="en-US" sz="2400" dirty="0" smtClean="0"/>
          </a:p>
          <a:p>
            <a:r>
              <a:rPr lang="en-US" sz="2400" dirty="0" err="1" smtClean="0"/>
              <a:t>Pantulan</a:t>
            </a:r>
            <a:r>
              <a:rPr lang="en-US" sz="2400" dirty="0" smtClean="0"/>
              <a:t> </a:t>
            </a:r>
            <a:r>
              <a:rPr lang="en-US" sz="2400" dirty="0" err="1"/>
              <a:t>sinar</a:t>
            </a:r>
            <a:r>
              <a:rPr lang="en-US" sz="2400" dirty="0"/>
              <a:t> infra </a:t>
            </a:r>
            <a:r>
              <a:rPr lang="en-US" sz="2400" dirty="0" err="1"/>
              <a:t>merah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dideteksi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dioda</a:t>
            </a:r>
            <a:r>
              <a:rPr lang="en-US" sz="2400" dirty="0"/>
              <a:t> photo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diproses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IC LM393. </a:t>
            </a:r>
            <a:endParaRPr lang="en-US" sz="2400" dirty="0" smtClean="0"/>
          </a:p>
          <a:p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/>
              <a:t>keadaan</a:t>
            </a:r>
            <a:r>
              <a:rPr lang="en-US" sz="2400" dirty="0"/>
              <a:t> </a:t>
            </a:r>
            <a:r>
              <a:rPr lang="en-US" sz="2400" dirty="0" err="1"/>
              <a:t>sepeti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, LED </a:t>
            </a:r>
            <a:r>
              <a:rPr lang="en-US" sz="2400" dirty="0" err="1"/>
              <a:t>indikator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hidup</a:t>
            </a:r>
            <a:r>
              <a:rPr lang="en-US" sz="2400" dirty="0"/>
              <a:t> (ON)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sinyal</a:t>
            </a:r>
            <a:r>
              <a:rPr lang="en-US" sz="2400" dirty="0"/>
              <a:t> </a:t>
            </a:r>
            <a:r>
              <a:rPr lang="en-US" sz="2400" dirty="0" err="1"/>
              <a:t>keluaran</a:t>
            </a:r>
            <a:r>
              <a:rPr lang="en-US" sz="2400" dirty="0"/>
              <a:t>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berlogika</a:t>
            </a:r>
            <a:r>
              <a:rPr lang="en-US" sz="2400" dirty="0"/>
              <a:t> LOW ( 0 V ).</a:t>
            </a:r>
          </a:p>
          <a:p>
            <a:endParaRPr lang="en-US" sz="2400" dirty="0"/>
          </a:p>
        </p:txBody>
      </p:sp>
      <p:pic>
        <p:nvPicPr>
          <p:cNvPr id="4" name="Picture 3" descr="kerja sensor infra merah tanpa adanya halanga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357" y="3955289"/>
            <a:ext cx="5277253" cy="240687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6991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0" y="257577"/>
            <a:ext cx="8770571" cy="5832327"/>
          </a:xfrm>
        </p:spPr>
        <p:txBody>
          <a:bodyPr>
            <a:normAutofit/>
          </a:bodyPr>
          <a:lstStyle/>
          <a:p>
            <a:pPr fontAlgn="base"/>
            <a:r>
              <a:rPr lang="en-US" sz="2400" dirty="0" err="1"/>
              <a:t>Jarak</a:t>
            </a:r>
            <a:r>
              <a:rPr lang="en-US" sz="2400" dirty="0"/>
              <a:t> </a:t>
            </a:r>
            <a:r>
              <a:rPr lang="en-US" sz="2400" dirty="0" err="1"/>
              <a:t>benda</a:t>
            </a:r>
            <a:r>
              <a:rPr lang="en-US" sz="2400" dirty="0"/>
              <a:t> yang </a:t>
            </a:r>
            <a:r>
              <a:rPr lang="en-US" sz="2400" dirty="0" err="1"/>
              <a:t>dideteksi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disesuaikan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cara</a:t>
            </a:r>
            <a:r>
              <a:rPr lang="en-US" sz="2400" dirty="0"/>
              <a:t> </a:t>
            </a:r>
            <a:r>
              <a:rPr lang="en-US" sz="2400" dirty="0" err="1"/>
              <a:t>memutar</a:t>
            </a:r>
            <a:r>
              <a:rPr lang="en-US" sz="2400" dirty="0"/>
              <a:t> </a:t>
            </a:r>
            <a:r>
              <a:rPr lang="en-US" sz="2400" dirty="0" err="1"/>
              <a:t>potensio</a:t>
            </a:r>
            <a:r>
              <a:rPr lang="en-US" sz="2400" dirty="0"/>
              <a:t> (</a:t>
            </a:r>
            <a:r>
              <a:rPr lang="en-US" sz="2400" dirty="0" err="1"/>
              <a:t>pengatur</a:t>
            </a:r>
            <a:r>
              <a:rPr lang="en-US" sz="2400" dirty="0"/>
              <a:t> </a:t>
            </a:r>
            <a:r>
              <a:rPr lang="en-US" sz="2400" dirty="0" err="1"/>
              <a:t>jarak</a:t>
            </a:r>
            <a:r>
              <a:rPr lang="en-US" sz="2400" dirty="0"/>
              <a:t>) agar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mendeteksi</a:t>
            </a:r>
            <a:r>
              <a:rPr lang="en-US" sz="2400" dirty="0"/>
              <a:t> </a:t>
            </a:r>
            <a:r>
              <a:rPr lang="en-US" sz="2400" dirty="0" err="1"/>
              <a:t>benda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jarak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2 cm </a:t>
            </a:r>
            <a:r>
              <a:rPr lang="en-US" sz="2400" dirty="0" err="1"/>
              <a:t>hingga</a:t>
            </a:r>
            <a:r>
              <a:rPr lang="en-US" sz="2400" dirty="0"/>
              <a:t> 15 cm. Sensor infrared FC-51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tegangan</a:t>
            </a:r>
            <a:r>
              <a:rPr lang="en-US" sz="2400" dirty="0"/>
              <a:t> 5 volt DC.</a:t>
            </a:r>
          </a:p>
          <a:p>
            <a:pPr fontAlgn="base"/>
            <a:r>
              <a:rPr lang="en-US" sz="2400" dirty="0" err="1"/>
              <a:t>Modul</a:t>
            </a:r>
            <a:r>
              <a:rPr lang="en-US" sz="2400" dirty="0"/>
              <a:t> sensor infrared FC-51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banyak</a:t>
            </a:r>
            <a:r>
              <a:rPr lang="en-US" sz="2400" dirty="0"/>
              <a:t>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aplikasi</a:t>
            </a:r>
            <a:r>
              <a:rPr lang="en-US" sz="2400" dirty="0"/>
              <a:t>:</a:t>
            </a:r>
          </a:p>
          <a:p>
            <a:pPr lvl="1" fontAlgn="base"/>
            <a:r>
              <a:rPr lang="en-US" sz="2200" dirty="0" smtClean="0"/>
              <a:t>Sensor </a:t>
            </a:r>
            <a:r>
              <a:rPr lang="en-US" sz="2200" dirty="0" err="1"/>
              <a:t>halangan</a:t>
            </a:r>
            <a:r>
              <a:rPr lang="en-US" sz="2200" dirty="0"/>
              <a:t> </a:t>
            </a:r>
            <a:r>
              <a:rPr lang="en-US" sz="2200" dirty="0" err="1"/>
              <a:t>untuk</a:t>
            </a:r>
            <a:r>
              <a:rPr lang="en-US" sz="2200" dirty="0"/>
              <a:t> robot</a:t>
            </a:r>
          </a:p>
          <a:p>
            <a:pPr lvl="1" fontAlgn="base"/>
            <a:r>
              <a:rPr lang="en-US" sz="2200" dirty="0" smtClean="0"/>
              <a:t>Sensor </a:t>
            </a:r>
            <a:r>
              <a:rPr lang="en-US" sz="2200" dirty="0" err="1"/>
              <a:t>benda</a:t>
            </a:r>
            <a:r>
              <a:rPr lang="en-US" sz="2200" dirty="0"/>
              <a:t> </a:t>
            </a:r>
            <a:r>
              <a:rPr lang="en-US" sz="2200" dirty="0" err="1"/>
              <a:t>dekat</a:t>
            </a:r>
            <a:endParaRPr lang="en-US" sz="2200" dirty="0"/>
          </a:p>
          <a:p>
            <a:pPr lvl="1" fontAlgn="base"/>
            <a:r>
              <a:rPr lang="en-US" sz="2200" dirty="0" smtClean="0"/>
              <a:t>Line </a:t>
            </a:r>
            <a:r>
              <a:rPr lang="en-US" sz="2200" dirty="0"/>
              <a:t>follower robot</a:t>
            </a:r>
          </a:p>
          <a:p>
            <a:pPr lvl="1" fontAlgn="base"/>
            <a:r>
              <a:rPr lang="en-US" sz="2200" dirty="0" smtClean="0"/>
              <a:t>Dan </a:t>
            </a:r>
            <a:r>
              <a:rPr lang="en-US" sz="2200" dirty="0" err="1"/>
              <a:t>aplikasi</a:t>
            </a:r>
            <a:r>
              <a:rPr lang="en-US" sz="2200" dirty="0"/>
              <a:t> </a:t>
            </a:r>
            <a:r>
              <a:rPr lang="en-US" sz="2200" dirty="0" err="1"/>
              <a:t>lainnya</a:t>
            </a:r>
            <a:endParaRPr lang="en-US" sz="2200" dirty="0"/>
          </a:p>
          <a:p>
            <a:pPr lvl="1"/>
            <a:endParaRPr lang="en-US" sz="2200" dirty="0"/>
          </a:p>
        </p:txBody>
      </p:sp>
      <p:pic>
        <p:nvPicPr>
          <p:cNvPr id="4" name="Picture 3" descr="modul sensor infra merah dengan halangan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040" y="3652307"/>
            <a:ext cx="5754232" cy="28515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2823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Buatlah</a:t>
            </a:r>
            <a:r>
              <a:rPr lang="en-US" dirty="0" smtClean="0"/>
              <a:t> wiring diagram </a:t>
            </a:r>
            <a:r>
              <a:rPr lang="en-US" dirty="0" err="1" smtClean="0"/>
              <a:t>dan</a:t>
            </a:r>
            <a:r>
              <a:rPr lang="en-US" dirty="0" smtClean="0"/>
              <a:t> script program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pembacaan</a:t>
            </a:r>
            <a:r>
              <a:rPr lang="en-US" dirty="0" smtClean="0"/>
              <a:t> </a:t>
            </a:r>
            <a:r>
              <a:rPr lang="en-US" dirty="0" err="1" smtClean="0"/>
              <a:t>jarak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sensor </a:t>
            </a:r>
            <a:r>
              <a:rPr lang="en-US" dirty="0" err="1" smtClean="0"/>
              <a:t>inframerah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335608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TM10001104[[fn=Feathered]]</Template>
  <TotalTime>6</TotalTime>
  <Words>310</Words>
  <Application>Microsoft Office PowerPoint</Application>
  <PresentationFormat>Widescreen</PresentationFormat>
  <Paragraphs>23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Century Schoolbook</vt:lpstr>
      <vt:lpstr>Corbel</vt:lpstr>
      <vt:lpstr>Feathered</vt:lpstr>
      <vt:lpstr>SENSOR INFRAMERAH</vt:lpstr>
      <vt:lpstr>PENGERTIAN </vt:lpstr>
      <vt:lpstr>PowerPoint Presentation</vt:lpstr>
      <vt:lpstr>PowerPoint Presentation</vt:lpstr>
      <vt:lpstr>PowerPoint Presentation</vt:lpstr>
      <vt:lpstr>PowerPoint Presentation</vt:lpstr>
      <vt:lpstr>TUGAS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 INFRAMERAH</dc:title>
  <dc:creator>Lenovo</dc:creator>
  <cp:lastModifiedBy>Lenovo</cp:lastModifiedBy>
  <cp:revision>2</cp:revision>
  <dcterms:created xsi:type="dcterms:W3CDTF">2021-10-04T03:29:00Z</dcterms:created>
  <dcterms:modified xsi:type="dcterms:W3CDTF">2021-10-04T03:35:28Z</dcterms:modified>
</cp:coreProperties>
</file>