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</p:sldMasterIdLst>
  <p:notesMasterIdLst>
    <p:notesMasterId r:id="rId46"/>
  </p:notesMasterIdLst>
  <p:handoutMasterIdLst>
    <p:handoutMasterId r:id="rId47"/>
  </p:handoutMasterIdLst>
  <p:sldIdLst>
    <p:sldId id="260" r:id="rId2"/>
    <p:sldId id="643" r:id="rId3"/>
    <p:sldId id="678" r:id="rId4"/>
    <p:sldId id="771" r:id="rId5"/>
    <p:sldId id="772" r:id="rId6"/>
    <p:sldId id="785" r:id="rId7"/>
    <p:sldId id="716" r:id="rId8"/>
    <p:sldId id="717" r:id="rId9"/>
    <p:sldId id="718" r:id="rId10"/>
    <p:sldId id="719" r:id="rId11"/>
    <p:sldId id="721" r:id="rId12"/>
    <p:sldId id="724" r:id="rId13"/>
    <p:sldId id="726" r:id="rId14"/>
    <p:sldId id="727" r:id="rId15"/>
    <p:sldId id="728" r:id="rId16"/>
    <p:sldId id="729" r:id="rId17"/>
    <p:sldId id="730" r:id="rId18"/>
    <p:sldId id="731" r:id="rId19"/>
    <p:sldId id="732" r:id="rId20"/>
    <p:sldId id="734" r:id="rId21"/>
    <p:sldId id="810" r:id="rId22"/>
    <p:sldId id="737" r:id="rId23"/>
    <p:sldId id="738" r:id="rId24"/>
    <p:sldId id="740" r:id="rId25"/>
    <p:sldId id="741" r:id="rId26"/>
    <p:sldId id="742" r:id="rId27"/>
    <p:sldId id="744" r:id="rId28"/>
    <p:sldId id="745" r:id="rId29"/>
    <p:sldId id="747" r:id="rId30"/>
    <p:sldId id="748" r:id="rId31"/>
    <p:sldId id="749" r:id="rId32"/>
    <p:sldId id="751" r:id="rId33"/>
    <p:sldId id="752" r:id="rId34"/>
    <p:sldId id="753" r:id="rId35"/>
    <p:sldId id="754" r:id="rId36"/>
    <p:sldId id="756" r:id="rId37"/>
    <p:sldId id="757" r:id="rId38"/>
    <p:sldId id="760" r:id="rId39"/>
    <p:sldId id="806" r:id="rId40"/>
    <p:sldId id="777" r:id="rId41"/>
    <p:sldId id="763" r:id="rId42"/>
    <p:sldId id="787" r:id="rId43"/>
    <p:sldId id="767" r:id="rId44"/>
    <p:sldId id="768" r:id="rId45"/>
  </p:sldIdLst>
  <p:sldSz cx="9144000" cy="6858000" type="screen4x3"/>
  <p:notesSz cx="7053263" cy="9309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932">
          <p15:clr>
            <a:srgbClr val="A4A3A4"/>
          </p15:clr>
        </p15:guide>
        <p15:guide id="2" pos="222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notes"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4B1156A-380E-4F78-BDF5-A606A8083BF9}" styleName="中度样式 4 - 强调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0571" autoAdjust="0"/>
  </p:normalViewPr>
  <p:slideViewPr>
    <p:cSldViewPr>
      <p:cViewPr varScale="1">
        <p:scale>
          <a:sx n="71" d="100"/>
          <a:sy n="71" d="100"/>
        </p:scale>
        <p:origin x="-134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notesViewPr>
    <p:cSldViewPr snapToGrid="0" snapToObjects="1">
      <p:cViewPr varScale="1">
        <p:scale>
          <a:sx n="67" d="100"/>
          <a:sy n="67" d="100"/>
        </p:scale>
        <p:origin x="-3568" y="-112"/>
      </p:cViewPr>
      <p:guideLst>
        <p:guide orient="horz" pos="2932"/>
        <p:guide pos="2221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handoutMaster" Target="handoutMasters/handoutMaster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Book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id-ID"/>
  <c:roundedCorners val="1"/>
  <c:style val="2"/>
  <c:chart>
    <c:title>
      <c:tx>
        <c:rich>
          <a:bodyPr rot="0" spcFirstLastPara="0" vertOverflow="ellipsis" vert="horz" wrap="square" anchor="ctr" anchorCtr="1"/>
          <a:lstStyle/>
          <a:p>
            <a:pPr>
              <a:defRPr lang="id-ID" sz="16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1600"/>
              <a:t>Aset</a:t>
            </a:r>
            <a:r>
              <a:rPr lang="en-US" sz="1600" baseline="0"/>
              <a:t> Dunia Didominasi Aset Takberwujud</a:t>
            </a:r>
            <a:endParaRPr lang="en-US" sz="1600"/>
          </a:p>
        </c:rich>
      </c:tx>
      <c:layout>
        <c:manualLayout>
          <c:xMode val="edge"/>
          <c:yMode val="edge"/>
          <c:x val="0.12720822397200302"/>
          <c:y val="5.5555555555555504E-2"/>
        </c:manualLayout>
      </c:layout>
      <c:overlay val="1"/>
    </c:title>
    <c:autoTitleDeleted val="0"/>
    <c:plotArea>
      <c:layout>
        <c:manualLayout>
          <c:layoutTarget val="inner"/>
          <c:xMode val="edge"/>
          <c:yMode val="edge"/>
          <c:x val="0"/>
          <c:y val="0.17243912219305901"/>
          <c:w val="0.9993464098033179"/>
          <c:h val="0.80955947148309815"/>
        </c:manualLayout>
      </c:layout>
      <c:pieChart>
        <c:varyColors val="1"/>
        <c:ser>
          <c:idx val="0"/>
          <c:order val="0"/>
          <c:dPt>
            <c:idx val="0"/>
            <c:bubble3D val="0"/>
            <c:explosion val="15"/>
          </c:dPt>
          <c:dPt>
            <c:idx val="1"/>
            <c:bubble3D val="0"/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id-ID" sz="16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id-ID"/>
              </a:p>
            </c:txPr>
            <c:dLblPos val="bestFit"/>
            <c:showLegendKey val="1"/>
            <c:showVal val="1"/>
            <c:showCatName val="1"/>
            <c:showSerName val="1"/>
            <c:showPercent val="1"/>
            <c:showBubbleSize val="1"/>
            <c:separator>
</c:separator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Sheet1!$A$1:$B$1</c:f>
              <c:strCache>
                <c:ptCount val="2"/>
                <c:pt idx="0">
                  <c:v>Tangible Assets</c:v>
                </c:pt>
                <c:pt idx="1">
                  <c:v>Intangible Assets</c:v>
                </c:pt>
              </c:strCache>
            </c:strRef>
          </c:cat>
          <c:val>
            <c:numRef>
              <c:f>Sheet1!$A$2:$B$2</c:f>
              <c:numCache>
                <c:formatCode>General</c:formatCode>
                <c:ptCount val="2"/>
                <c:pt idx="0">
                  <c:v>30</c:v>
                </c:pt>
                <c:pt idx="1">
                  <c:v>70</c:v>
                </c:pt>
              </c:numCache>
            </c:numRef>
          </c:val>
        </c:ser>
        <c:dLbls>
          <c:showLegendKey val="1"/>
          <c:showVal val="1"/>
          <c:showCatName val="1"/>
          <c:showSerName val="1"/>
          <c:showPercent val="1"/>
          <c:showBubbleSize val="1"/>
          <c:showLeaderLines val="1"/>
        </c:dLbls>
        <c:firstSliceAng val="15"/>
      </c:pieChart>
      <c:spPr>
        <a:noFill/>
        <a:ln>
          <a:noFill/>
        </a:ln>
        <a:effectLst/>
      </c:spPr>
    </c:plotArea>
    <c:plotVisOnly val="1"/>
    <c:dispBlanksAs val="zero"/>
    <c:showDLblsOverMax val="1"/>
  </c:chart>
  <c:txPr>
    <a:bodyPr/>
    <a:lstStyle/>
    <a:p>
      <a:pPr>
        <a:defRPr lang="en-US"/>
      </a:pPr>
      <a:endParaRPr lang="id-ID"/>
    </a:p>
  </c:txPr>
  <c:externalData r:id="rId1">
    <c:autoUpdate val="1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57053" cy="465773"/>
          </a:xfrm>
          <a:prstGeom prst="rect">
            <a:avLst/>
          </a:prstGeom>
        </p:spPr>
        <p:txBody>
          <a:bodyPr vert="horz" lIns="91751" tIns="45875" rIns="91751" bIns="45875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94614" y="0"/>
            <a:ext cx="3057053" cy="465773"/>
          </a:xfrm>
          <a:prstGeom prst="rect">
            <a:avLst/>
          </a:prstGeom>
        </p:spPr>
        <p:txBody>
          <a:bodyPr vert="horz" lIns="91751" tIns="45875" rIns="91751" bIns="45875" rtlCol="0"/>
          <a:lstStyle>
            <a:lvl1pPr algn="r">
              <a:defRPr sz="1200"/>
            </a:lvl1pPr>
          </a:lstStyle>
          <a:p>
            <a:fld id="{BDE8AF4F-528A-1147-BBA2-383718A6CA37}" type="datetime1">
              <a:rPr lang="en-ID" smtClean="0"/>
              <a:pPr/>
              <a:t>11/10/2017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41738"/>
            <a:ext cx="3057053" cy="465773"/>
          </a:xfrm>
          <a:prstGeom prst="rect">
            <a:avLst/>
          </a:prstGeom>
        </p:spPr>
        <p:txBody>
          <a:bodyPr vert="horz" lIns="91751" tIns="45875" rIns="91751" bIns="45875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94614" y="8841738"/>
            <a:ext cx="3057053" cy="465773"/>
          </a:xfrm>
          <a:prstGeom prst="rect">
            <a:avLst/>
          </a:prstGeom>
        </p:spPr>
        <p:txBody>
          <a:bodyPr vert="horz" lIns="91751" tIns="45875" rIns="91751" bIns="45875" rtlCol="0" anchor="b"/>
          <a:lstStyle>
            <a:lvl1pPr algn="r">
              <a:defRPr sz="1200"/>
            </a:lvl1pPr>
          </a:lstStyle>
          <a:p>
            <a:fld id="{853BDAB7-4AE2-4AE8-B94A-D6B3B4EC9BF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163912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56414" cy="465455"/>
          </a:xfrm>
          <a:prstGeom prst="rect">
            <a:avLst/>
          </a:prstGeom>
        </p:spPr>
        <p:txBody>
          <a:bodyPr vert="horz" lIns="93494" tIns="46747" rIns="93494" bIns="46747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95217" y="0"/>
            <a:ext cx="3056414" cy="465455"/>
          </a:xfrm>
          <a:prstGeom prst="rect">
            <a:avLst/>
          </a:prstGeom>
        </p:spPr>
        <p:txBody>
          <a:bodyPr vert="horz" lIns="93494" tIns="46747" rIns="93494" bIns="46747" rtlCol="0"/>
          <a:lstStyle>
            <a:lvl1pPr algn="r">
              <a:defRPr sz="1200"/>
            </a:lvl1pPr>
          </a:lstStyle>
          <a:p>
            <a:fld id="{3798F8CB-4378-FC4B-B3AF-75E6401379B7}" type="datetime1">
              <a:rPr lang="en-ID" smtClean="0"/>
              <a:pPr/>
              <a:t>11/10/2017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98563" y="698500"/>
            <a:ext cx="4656137" cy="34909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494" tIns="46747" rIns="93494" bIns="46747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5327" y="4421823"/>
            <a:ext cx="5642610" cy="4189095"/>
          </a:xfrm>
          <a:prstGeom prst="rect">
            <a:avLst/>
          </a:prstGeom>
        </p:spPr>
        <p:txBody>
          <a:bodyPr vert="horz" lIns="93494" tIns="46747" rIns="93494" bIns="46747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030"/>
            <a:ext cx="3056414" cy="465455"/>
          </a:xfrm>
          <a:prstGeom prst="rect">
            <a:avLst/>
          </a:prstGeom>
        </p:spPr>
        <p:txBody>
          <a:bodyPr vert="horz" lIns="93494" tIns="46747" rIns="93494" bIns="46747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95217" y="8842030"/>
            <a:ext cx="3056414" cy="465455"/>
          </a:xfrm>
          <a:prstGeom prst="rect">
            <a:avLst/>
          </a:prstGeom>
        </p:spPr>
        <p:txBody>
          <a:bodyPr vert="horz" lIns="93494" tIns="46747" rIns="93494" bIns="46747" rtlCol="0" anchor="b"/>
          <a:lstStyle>
            <a:lvl1pPr algn="r">
              <a:defRPr sz="1200"/>
            </a:lvl1pPr>
          </a:lstStyle>
          <a:p>
            <a:fld id="{9F3CE999-D8B3-43DC-B47A-F6B1E89448D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363974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3CE999-D8B3-43DC-B47A-F6B1E89448D5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25191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3CE999-D8B3-43DC-B47A-F6B1E89448D5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34167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3CE999-D8B3-43DC-B47A-F6B1E89448D5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9170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3CE999-D8B3-43DC-B47A-F6B1E89448D5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15353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3CE999-D8B3-43DC-B47A-F6B1E89448D5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60615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9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12E4307B-A65E-4875-8E24-40A8E4B2188A}" type="slidenum">
              <a:rPr lang="en-GB"/>
              <a:pPr/>
              <a:t>7</a:t>
            </a:fld>
            <a:endParaRPr lang="en-GB"/>
          </a:p>
        </p:txBody>
      </p:sp>
      <p:sp>
        <p:nvSpPr>
          <p:cNvPr id="66563" name="Text Box 1"/>
          <p:cNvSpPr txBox="1">
            <a:spLocks noChangeArrowheads="1"/>
          </p:cNvSpPr>
          <p:nvPr/>
        </p:nvSpPr>
        <p:spPr bwMode="auto">
          <a:xfrm>
            <a:off x="1175544" y="698183"/>
            <a:ext cx="4700543" cy="3489297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</a:ln>
        </p:spPr>
        <p:txBody>
          <a:bodyPr wrap="none" lIns="93497" tIns="46749" rIns="93497" bIns="46749" anchor="ctr"/>
          <a:lstStyle/>
          <a:p>
            <a:endParaRPr lang="en-US"/>
          </a:p>
        </p:txBody>
      </p:sp>
      <p:sp>
        <p:nvSpPr>
          <p:cNvPr id="66564" name="Rectangle 2"/>
          <p:cNvSpPr txBox="1">
            <a:spLocks noGrp="1" noChangeArrowheads="1"/>
          </p:cNvSpPr>
          <p:nvPr>
            <p:ph type="body"/>
          </p:nvPr>
        </p:nvSpPr>
        <p:spPr>
          <a:xfrm>
            <a:off x="705327" y="4421823"/>
            <a:ext cx="5639345" cy="4185863"/>
          </a:xfrm>
          <a:noFill/>
        </p:spPr>
        <p:txBody>
          <a:bodyPr wrap="none" anchor="ctr"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47268206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9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ED9B902B-C800-4272-9ED9-C9E958C0AE29}" type="slidenum">
              <a:rPr lang="en-GB"/>
              <a:pPr/>
              <a:t>8</a:t>
            </a:fld>
            <a:endParaRPr lang="en-GB"/>
          </a:p>
        </p:txBody>
      </p:sp>
      <p:sp>
        <p:nvSpPr>
          <p:cNvPr id="67587" name="Text Box 2"/>
          <p:cNvSpPr txBox="1">
            <a:spLocks noChangeArrowheads="1"/>
          </p:cNvSpPr>
          <p:nvPr/>
        </p:nvSpPr>
        <p:spPr bwMode="auto">
          <a:xfrm>
            <a:off x="1175544" y="698183"/>
            <a:ext cx="4700543" cy="3489297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</a:ln>
        </p:spPr>
        <p:txBody>
          <a:bodyPr wrap="none" lIns="93497" tIns="46749" rIns="93497" bIns="46749" anchor="ctr"/>
          <a:lstStyle/>
          <a:p>
            <a:endParaRPr lang="en-US"/>
          </a:p>
        </p:txBody>
      </p:sp>
      <p:sp>
        <p:nvSpPr>
          <p:cNvPr id="67588" name="Rectangle 3"/>
          <p:cNvSpPr>
            <a:spLocks noGrp="1" noChangeArrowheads="1"/>
          </p:cNvSpPr>
          <p:nvPr>
            <p:ph type="body"/>
          </p:nvPr>
        </p:nvSpPr>
        <p:spPr>
          <a:xfrm>
            <a:off x="705327" y="4421823"/>
            <a:ext cx="5639345" cy="4185863"/>
          </a:xfrm>
          <a:noFill/>
        </p:spPr>
        <p:txBody>
          <a:bodyPr wrap="none" anchor="ctr"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14550997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3CE999-D8B3-43DC-B47A-F6B1E89448D5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41276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9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5B81D2B3-9877-4DAD-98A4-B8973B1D27B8}" type="slidenum">
              <a:rPr lang="en-GB"/>
              <a:pPr/>
              <a:t>10</a:t>
            </a:fld>
            <a:endParaRPr lang="en-GB"/>
          </a:p>
        </p:txBody>
      </p:sp>
      <p:sp>
        <p:nvSpPr>
          <p:cNvPr id="69635" name="Text Box 2"/>
          <p:cNvSpPr txBox="1">
            <a:spLocks noChangeArrowheads="1"/>
          </p:cNvSpPr>
          <p:nvPr/>
        </p:nvSpPr>
        <p:spPr bwMode="auto">
          <a:xfrm>
            <a:off x="1175544" y="698183"/>
            <a:ext cx="4700543" cy="3489297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</a:ln>
        </p:spPr>
        <p:txBody>
          <a:bodyPr wrap="none" lIns="93497" tIns="46749" rIns="93497" bIns="46749" anchor="ctr"/>
          <a:lstStyle/>
          <a:p>
            <a:endParaRPr lang="en-US"/>
          </a:p>
        </p:txBody>
      </p:sp>
      <p:sp>
        <p:nvSpPr>
          <p:cNvPr id="69636" name="Rectangle 3"/>
          <p:cNvSpPr>
            <a:spLocks noGrp="1" noChangeArrowheads="1"/>
          </p:cNvSpPr>
          <p:nvPr>
            <p:ph type="body"/>
          </p:nvPr>
        </p:nvSpPr>
        <p:spPr>
          <a:xfrm>
            <a:off x="705327" y="4421823"/>
            <a:ext cx="5639345" cy="4185863"/>
          </a:xfrm>
          <a:noFill/>
        </p:spPr>
        <p:txBody>
          <a:bodyPr wrap="none" anchor="ctr"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58822885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3CE999-D8B3-43DC-B47A-F6B1E89448D5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343315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9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721331F5-A362-4AB4-B71E-F4C26CA4A003}" type="slidenum">
              <a:rPr lang="en-GB"/>
              <a:pPr/>
              <a:t>12</a:t>
            </a:fld>
            <a:endParaRPr lang="en-GB"/>
          </a:p>
        </p:txBody>
      </p:sp>
      <p:sp>
        <p:nvSpPr>
          <p:cNvPr id="74755" name="Text Box 2"/>
          <p:cNvSpPr txBox="1">
            <a:spLocks noChangeArrowheads="1"/>
          </p:cNvSpPr>
          <p:nvPr/>
        </p:nvSpPr>
        <p:spPr bwMode="auto">
          <a:xfrm>
            <a:off x="1175544" y="698183"/>
            <a:ext cx="4700543" cy="3489297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</a:ln>
        </p:spPr>
        <p:txBody>
          <a:bodyPr wrap="none" lIns="93497" tIns="46749" rIns="93497" bIns="46749" anchor="ctr"/>
          <a:lstStyle/>
          <a:p>
            <a:endParaRPr lang="en-US"/>
          </a:p>
        </p:txBody>
      </p:sp>
      <p:sp>
        <p:nvSpPr>
          <p:cNvPr id="74756" name="Rectangle 3"/>
          <p:cNvSpPr>
            <a:spLocks noGrp="1" noChangeArrowheads="1"/>
          </p:cNvSpPr>
          <p:nvPr>
            <p:ph type="body"/>
          </p:nvPr>
        </p:nvSpPr>
        <p:spPr>
          <a:xfrm>
            <a:off x="705327" y="4421823"/>
            <a:ext cx="5639345" cy="4185863"/>
          </a:xfrm>
          <a:noFill/>
        </p:spPr>
        <p:txBody>
          <a:bodyPr wrap="none" anchor="ctr"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93176761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3CE999-D8B3-43DC-B47A-F6B1E89448D5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745695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3CE999-D8B3-43DC-B47A-F6B1E89448D5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782798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9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BA5D98B6-4BDA-40A3-A54D-EAA4B7E4D431}" type="slidenum">
              <a:rPr lang="en-GB"/>
              <a:pPr/>
              <a:t>15</a:t>
            </a:fld>
            <a:endParaRPr lang="en-GB"/>
          </a:p>
        </p:txBody>
      </p:sp>
      <p:sp>
        <p:nvSpPr>
          <p:cNvPr id="78851" name="Text Box 1"/>
          <p:cNvSpPr txBox="1">
            <a:spLocks noChangeArrowheads="1"/>
          </p:cNvSpPr>
          <p:nvPr/>
        </p:nvSpPr>
        <p:spPr bwMode="auto">
          <a:xfrm>
            <a:off x="1175544" y="698183"/>
            <a:ext cx="4700543" cy="3489297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</a:ln>
        </p:spPr>
        <p:txBody>
          <a:bodyPr wrap="none" lIns="93497" tIns="46749" rIns="93497" bIns="46749" anchor="ctr"/>
          <a:lstStyle/>
          <a:p>
            <a:endParaRPr lang="en-US"/>
          </a:p>
        </p:txBody>
      </p:sp>
      <p:sp>
        <p:nvSpPr>
          <p:cNvPr id="78852" name="Rectangle 2"/>
          <p:cNvSpPr txBox="1">
            <a:spLocks noGrp="1" noChangeArrowheads="1"/>
          </p:cNvSpPr>
          <p:nvPr>
            <p:ph type="body"/>
          </p:nvPr>
        </p:nvSpPr>
        <p:spPr>
          <a:xfrm>
            <a:off x="705327" y="4421823"/>
            <a:ext cx="5639345" cy="4185863"/>
          </a:xfrm>
          <a:noFill/>
        </p:spPr>
        <p:txBody>
          <a:bodyPr wrap="none" anchor="ctr"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411453814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9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73BD590A-420C-40BA-A273-897123B10959}" type="slidenum">
              <a:rPr lang="en-GB"/>
              <a:pPr/>
              <a:t>16</a:t>
            </a:fld>
            <a:endParaRPr lang="en-GB"/>
          </a:p>
        </p:txBody>
      </p:sp>
      <p:sp>
        <p:nvSpPr>
          <p:cNvPr id="79875" name="Text Box 2"/>
          <p:cNvSpPr txBox="1">
            <a:spLocks noChangeArrowheads="1"/>
          </p:cNvSpPr>
          <p:nvPr/>
        </p:nvSpPr>
        <p:spPr bwMode="auto">
          <a:xfrm>
            <a:off x="1175544" y="698183"/>
            <a:ext cx="4700543" cy="3489297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</a:ln>
        </p:spPr>
        <p:txBody>
          <a:bodyPr wrap="none" lIns="93497" tIns="46749" rIns="93497" bIns="46749" anchor="ctr"/>
          <a:lstStyle/>
          <a:p>
            <a:endParaRPr lang="en-US"/>
          </a:p>
        </p:txBody>
      </p:sp>
      <p:sp>
        <p:nvSpPr>
          <p:cNvPr id="79876" name="Rectangle 3"/>
          <p:cNvSpPr txBox="1">
            <a:spLocks noGrp="1" noChangeArrowheads="1"/>
          </p:cNvSpPr>
          <p:nvPr>
            <p:ph type="body"/>
          </p:nvPr>
        </p:nvSpPr>
        <p:spPr>
          <a:xfrm>
            <a:off x="705327" y="4421823"/>
            <a:ext cx="5639345" cy="4185863"/>
          </a:xfrm>
          <a:noFill/>
        </p:spPr>
        <p:txBody>
          <a:bodyPr wrap="none" anchor="ctr"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39467085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3CE999-D8B3-43DC-B47A-F6B1E89448D5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564513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9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47A2D9A6-74BC-4EEA-ABF4-442AAAB74A49}" type="slidenum">
              <a:rPr lang="en-GB"/>
              <a:pPr/>
              <a:t>18</a:t>
            </a:fld>
            <a:endParaRPr lang="en-GB"/>
          </a:p>
        </p:txBody>
      </p:sp>
      <p:sp>
        <p:nvSpPr>
          <p:cNvPr id="81923" name="Text Box 1"/>
          <p:cNvSpPr txBox="1">
            <a:spLocks noChangeArrowheads="1"/>
          </p:cNvSpPr>
          <p:nvPr/>
        </p:nvSpPr>
        <p:spPr bwMode="auto">
          <a:xfrm>
            <a:off x="1175544" y="698183"/>
            <a:ext cx="4700543" cy="3489297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</a:ln>
        </p:spPr>
        <p:txBody>
          <a:bodyPr wrap="none" lIns="93497" tIns="46749" rIns="93497" bIns="46749" anchor="ctr"/>
          <a:lstStyle/>
          <a:p>
            <a:endParaRPr lang="en-US"/>
          </a:p>
        </p:txBody>
      </p:sp>
      <p:sp>
        <p:nvSpPr>
          <p:cNvPr id="81924" name="Rectangle 2"/>
          <p:cNvSpPr txBox="1">
            <a:spLocks noGrp="1" noChangeArrowheads="1"/>
          </p:cNvSpPr>
          <p:nvPr>
            <p:ph type="body"/>
          </p:nvPr>
        </p:nvSpPr>
        <p:spPr>
          <a:xfrm>
            <a:off x="705327" y="4421823"/>
            <a:ext cx="5639345" cy="4185863"/>
          </a:xfrm>
          <a:noFill/>
        </p:spPr>
        <p:txBody>
          <a:bodyPr wrap="none" anchor="ctr"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70937723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3CE999-D8B3-43DC-B47A-F6B1E89448D5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61073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9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41CF9446-95AB-4757-A2E9-C96965F73443}" type="slidenum">
              <a:rPr lang="en-GB"/>
              <a:pPr/>
              <a:t>20</a:t>
            </a:fld>
            <a:endParaRPr lang="en-GB"/>
          </a:p>
        </p:txBody>
      </p:sp>
      <p:sp>
        <p:nvSpPr>
          <p:cNvPr id="84995" name="Text Box 1"/>
          <p:cNvSpPr txBox="1">
            <a:spLocks noChangeArrowheads="1"/>
          </p:cNvSpPr>
          <p:nvPr/>
        </p:nvSpPr>
        <p:spPr bwMode="auto">
          <a:xfrm>
            <a:off x="1175544" y="698183"/>
            <a:ext cx="4700543" cy="3489297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</a:ln>
        </p:spPr>
        <p:txBody>
          <a:bodyPr wrap="none" lIns="93497" tIns="46749" rIns="93497" bIns="46749" anchor="ctr"/>
          <a:lstStyle/>
          <a:p>
            <a:endParaRPr lang="en-US"/>
          </a:p>
        </p:txBody>
      </p:sp>
      <p:sp>
        <p:nvSpPr>
          <p:cNvPr id="84996" name="Rectangle 2"/>
          <p:cNvSpPr txBox="1">
            <a:spLocks noGrp="1" noChangeArrowheads="1"/>
          </p:cNvSpPr>
          <p:nvPr>
            <p:ph type="body"/>
          </p:nvPr>
        </p:nvSpPr>
        <p:spPr>
          <a:xfrm>
            <a:off x="705327" y="4421823"/>
            <a:ext cx="5639345" cy="4185863"/>
          </a:xfrm>
          <a:noFill/>
        </p:spPr>
        <p:txBody>
          <a:bodyPr wrap="none" anchor="ctr"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92829223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9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9E0A7B84-DA3C-4DEA-BD18-82C0F35607FA}" type="slidenum">
              <a:rPr lang="en-GB"/>
              <a:pPr/>
              <a:t>21</a:t>
            </a:fld>
            <a:endParaRPr lang="en-GB"/>
          </a:p>
        </p:txBody>
      </p:sp>
      <p:sp>
        <p:nvSpPr>
          <p:cNvPr id="87043" name="Rectangle 1"/>
          <p:cNvSpPr txBox="1"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00150" y="698500"/>
            <a:ext cx="4649788" cy="3487738"/>
          </a:xfrm>
          <a:solidFill>
            <a:srgbClr val="FFFFFF"/>
          </a:solidFill>
          <a:ln>
            <a:solidFill>
              <a:srgbClr val="000000"/>
            </a:solidFill>
            <a:miter lim="800000"/>
          </a:ln>
        </p:spPr>
      </p:sp>
      <p:sp>
        <p:nvSpPr>
          <p:cNvPr id="87044" name="Rectangle 2"/>
          <p:cNvSpPr txBox="1">
            <a:spLocks noGrp="1" noChangeArrowheads="1"/>
          </p:cNvSpPr>
          <p:nvPr>
            <p:ph type="body" idx="1"/>
          </p:nvPr>
        </p:nvSpPr>
        <p:spPr>
          <a:xfrm>
            <a:off x="705327" y="4421823"/>
            <a:ext cx="5639345" cy="4185863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71059555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3CE999-D8B3-43DC-B47A-F6B1E89448D5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386754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9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3BC92503-B72D-4DD3-8E89-5D789F2C867A}" type="slidenum">
              <a:rPr lang="en-GB"/>
              <a:pPr/>
              <a:t>23</a:t>
            </a:fld>
            <a:endParaRPr lang="en-GB"/>
          </a:p>
        </p:txBody>
      </p:sp>
      <p:sp>
        <p:nvSpPr>
          <p:cNvPr id="89091" name="Text Box 1"/>
          <p:cNvSpPr txBox="1">
            <a:spLocks noChangeArrowheads="1"/>
          </p:cNvSpPr>
          <p:nvPr/>
        </p:nvSpPr>
        <p:spPr bwMode="auto">
          <a:xfrm>
            <a:off x="1175544" y="698183"/>
            <a:ext cx="4700543" cy="3489297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</a:ln>
        </p:spPr>
        <p:txBody>
          <a:bodyPr wrap="none" lIns="93497" tIns="46749" rIns="93497" bIns="46749" anchor="ctr"/>
          <a:lstStyle/>
          <a:p>
            <a:endParaRPr lang="en-US"/>
          </a:p>
        </p:txBody>
      </p:sp>
      <p:sp>
        <p:nvSpPr>
          <p:cNvPr id="89092" name="Rectangle 2"/>
          <p:cNvSpPr txBox="1">
            <a:spLocks noGrp="1" noChangeArrowheads="1"/>
          </p:cNvSpPr>
          <p:nvPr>
            <p:ph type="body"/>
          </p:nvPr>
        </p:nvSpPr>
        <p:spPr>
          <a:xfrm>
            <a:off x="705327" y="4421823"/>
            <a:ext cx="5639345" cy="4185863"/>
          </a:xfrm>
          <a:noFill/>
        </p:spPr>
        <p:txBody>
          <a:bodyPr wrap="none" anchor="ctr"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96428619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9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53833121-3DA4-4B35-86DE-FA64BA0100F8}" type="slidenum">
              <a:rPr lang="en-GB"/>
              <a:pPr/>
              <a:t>24</a:t>
            </a:fld>
            <a:endParaRPr lang="en-GB"/>
          </a:p>
        </p:txBody>
      </p:sp>
      <p:sp>
        <p:nvSpPr>
          <p:cNvPr id="91139" name="Text Box 2"/>
          <p:cNvSpPr txBox="1">
            <a:spLocks noChangeArrowheads="1"/>
          </p:cNvSpPr>
          <p:nvPr/>
        </p:nvSpPr>
        <p:spPr bwMode="auto">
          <a:xfrm>
            <a:off x="1175544" y="698183"/>
            <a:ext cx="4700543" cy="3489297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</a:ln>
        </p:spPr>
        <p:txBody>
          <a:bodyPr wrap="none" lIns="93497" tIns="46749" rIns="93497" bIns="46749" anchor="ctr"/>
          <a:lstStyle/>
          <a:p>
            <a:endParaRPr lang="en-US"/>
          </a:p>
        </p:txBody>
      </p:sp>
      <p:sp>
        <p:nvSpPr>
          <p:cNvPr id="91140" name="Rectangle 3"/>
          <p:cNvSpPr txBox="1">
            <a:spLocks noGrp="1" noChangeArrowheads="1"/>
          </p:cNvSpPr>
          <p:nvPr>
            <p:ph type="body"/>
          </p:nvPr>
        </p:nvSpPr>
        <p:spPr>
          <a:xfrm>
            <a:off x="705327" y="4421823"/>
            <a:ext cx="5639345" cy="4185863"/>
          </a:xfrm>
          <a:noFill/>
        </p:spPr>
        <p:txBody>
          <a:bodyPr wrap="none" anchor="ctr"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28696358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9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4A8DACB3-2EA4-45D7-B1E4-429964103387}" type="slidenum">
              <a:rPr lang="en-GB"/>
              <a:pPr/>
              <a:t>25</a:t>
            </a:fld>
            <a:endParaRPr lang="en-GB"/>
          </a:p>
        </p:txBody>
      </p:sp>
      <p:sp>
        <p:nvSpPr>
          <p:cNvPr id="92163" name="Text Box 2"/>
          <p:cNvSpPr txBox="1">
            <a:spLocks noChangeArrowheads="1"/>
          </p:cNvSpPr>
          <p:nvPr/>
        </p:nvSpPr>
        <p:spPr bwMode="auto">
          <a:xfrm>
            <a:off x="1175544" y="698183"/>
            <a:ext cx="4700543" cy="3489297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</a:ln>
        </p:spPr>
        <p:txBody>
          <a:bodyPr wrap="none" lIns="93497" tIns="46749" rIns="93497" bIns="46749" anchor="ctr"/>
          <a:lstStyle/>
          <a:p>
            <a:endParaRPr lang="en-US"/>
          </a:p>
        </p:txBody>
      </p:sp>
      <p:sp>
        <p:nvSpPr>
          <p:cNvPr id="92164" name="Rectangle 3"/>
          <p:cNvSpPr txBox="1">
            <a:spLocks noGrp="1" noChangeArrowheads="1"/>
          </p:cNvSpPr>
          <p:nvPr>
            <p:ph type="body"/>
          </p:nvPr>
        </p:nvSpPr>
        <p:spPr>
          <a:xfrm>
            <a:off x="705327" y="4421823"/>
            <a:ext cx="5639345" cy="4185863"/>
          </a:xfrm>
          <a:noFill/>
        </p:spPr>
        <p:txBody>
          <a:bodyPr wrap="none" anchor="ctr"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94912231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3CE999-D8B3-43DC-B47A-F6B1E89448D5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821166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9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FBFB1238-6DE1-4201-BF1E-DB0B53677975}" type="slidenum">
              <a:rPr lang="en-GB"/>
              <a:pPr/>
              <a:t>27</a:t>
            </a:fld>
            <a:endParaRPr lang="en-GB"/>
          </a:p>
        </p:txBody>
      </p:sp>
      <p:sp>
        <p:nvSpPr>
          <p:cNvPr id="95235" name="Text Box 1"/>
          <p:cNvSpPr txBox="1">
            <a:spLocks noChangeArrowheads="1"/>
          </p:cNvSpPr>
          <p:nvPr/>
        </p:nvSpPr>
        <p:spPr bwMode="auto">
          <a:xfrm>
            <a:off x="1175544" y="698183"/>
            <a:ext cx="4700543" cy="3489297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</a:ln>
        </p:spPr>
        <p:txBody>
          <a:bodyPr wrap="none" lIns="93497" tIns="46749" rIns="93497" bIns="46749" anchor="ctr"/>
          <a:lstStyle/>
          <a:p>
            <a:endParaRPr lang="en-US"/>
          </a:p>
        </p:txBody>
      </p:sp>
      <p:sp>
        <p:nvSpPr>
          <p:cNvPr id="95236" name="Rectangle 2"/>
          <p:cNvSpPr txBox="1">
            <a:spLocks noGrp="1" noChangeArrowheads="1"/>
          </p:cNvSpPr>
          <p:nvPr>
            <p:ph type="body"/>
          </p:nvPr>
        </p:nvSpPr>
        <p:spPr>
          <a:xfrm>
            <a:off x="705327" y="4421823"/>
            <a:ext cx="5639345" cy="4185863"/>
          </a:xfrm>
          <a:noFill/>
        </p:spPr>
        <p:txBody>
          <a:bodyPr wrap="none" anchor="ctr"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8379696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3CE999-D8B3-43DC-B47A-F6B1E89448D5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37980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9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5181187D-A922-4561-B482-FDB3D5B91D8A}" type="slidenum">
              <a:rPr lang="en-GB"/>
              <a:pPr/>
              <a:t>29</a:t>
            </a:fld>
            <a:endParaRPr lang="en-GB"/>
          </a:p>
        </p:txBody>
      </p:sp>
      <p:sp>
        <p:nvSpPr>
          <p:cNvPr id="98307" name="Text Box 1"/>
          <p:cNvSpPr txBox="1">
            <a:spLocks noChangeArrowheads="1"/>
          </p:cNvSpPr>
          <p:nvPr/>
        </p:nvSpPr>
        <p:spPr bwMode="auto">
          <a:xfrm>
            <a:off x="1175544" y="698183"/>
            <a:ext cx="4700543" cy="3489297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</a:ln>
        </p:spPr>
        <p:txBody>
          <a:bodyPr wrap="none" lIns="93497" tIns="46749" rIns="93497" bIns="46749" anchor="ctr"/>
          <a:lstStyle/>
          <a:p>
            <a:endParaRPr lang="en-US"/>
          </a:p>
        </p:txBody>
      </p:sp>
      <p:sp>
        <p:nvSpPr>
          <p:cNvPr id="98308" name="Rectangle 2"/>
          <p:cNvSpPr txBox="1">
            <a:spLocks noGrp="1" noChangeArrowheads="1"/>
          </p:cNvSpPr>
          <p:nvPr>
            <p:ph type="body"/>
          </p:nvPr>
        </p:nvSpPr>
        <p:spPr>
          <a:xfrm>
            <a:off x="705327" y="4421823"/>
            <a:ext cx="5639345" cy="4185863"/>
          </a:xfrm>
          <a:noFill/>
        </p:spPr>
        <p:txBody>
          <a:bodyPr wrap="none" anchor="ctr"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38598388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3CE999-D8B3-43DC-B47A-F6B1E89448D5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335728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9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455DEE1B-30BF-42D6-8ECE-EAA6448FA790}" type="slidenum">
              <a:rPr lang="en-GB"/>
              <a:pPr/>
              <a:t>31</a:t>
            </a:fld>
            <a:endParaRPr lang="en-GB"/>
          </a:p>
        </p:txBody>
      </p:sp>
      <p:sp>
        <p:nvSpPr>
          <p:cNvPr id="100355" name="Text Box 1"/>
          <p:cNvSpPr txBox="1">
            <a:spLocks noChangeArrowheads="1"/>
          </p:cNvSpPr>
          <p:nvPr/>
        </p:nvSpPr>
        <p:spPr bwMode="auto">
          <a:xfrm>
            <a:off x="1175544" y="698183"/>
            <a:ext cx="4700543" cy="3489297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</a:ln>
        </p:spPr>
        <p:txBody>
          <a:bodyPr wrap="none" lIns="93497" tIns="46749" rIns="93497" bIns="46749" anchor="ctr"/>
          <a:lstStyle/>
          <a:p>
            <a:endParaRPr lang="en-US"/>
          </a:p>
        </p:txBody>
      </p:sp>
      <p:sp>
        <p:nvSpPr>
          <p:cNvPr id="100356" name="Rectangle 2"/>
          <p:cNvSpPr txBox="1">
            <a:spLocks noGrp="1" noChangeArrowheads="1"/>
          </p:cNvSpPr>
          <p:nvPr>
            <p:ph type="body"/>
          </p:nvPr>
        </p:nvSpPr>
        <p:spPr>
          <a:xfrm>
            <a:off x="705327" y="4421823"/>
            <a:ext cx="5639345" cy="4185863"/>
          </a:xfrm>
          <a:noFill/>
        </p:spPr>
        <p:txBody>
          <a:bodyPr wrap="none" anchor="ctr"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54633954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3CE999-D8B3-43DC-B47A-F6B1E89448D5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799477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9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72BB2089-E15B-406B-8810-5B19367FDED1}" type="slidenum">
              <a:rPr lang="en-GB"/>
              <a:pPr/>
              <a:t>33</a:t>
            </a:fld>
            <a:endParaRPr lang="en-GB"/>
          </a:p>
        </p:txBody>
      </p:sp>
      <p:sp>
        <p:nvSpPr>
          <p:cNvPr id="103427" name="Text Box 2"/>
          <p:cNvSpPr txBox="1">
            <a:spLocks noChangeArrowheads="1"/>
          </p:cNvSpPr>
          <p:nvPr/>
        </p:nvSpPr>
        <p:spPr bwMode="auto">
          <a:xfrm>
            <a:off x="1175544" y="698183"/>
            <a:ext cx="4700543" cy="3489297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</a:ln>
        </p:spPr>
        <p:txBody>
          <a:bodyPr wrap="none" lIns="93497" tIns="46749" rIns="93497" bIns="46749" anchor="ctr"/>
          <a:lstStyle/>
          <a:p>
            <a:endParaRPr lang="en-US"/>
          </a:p>
        </p:txBody>
      </p:sp>
      <p:sp>
        <p:nvSpPr>
          <p:cNvPr id="103428" name="Rectangle 3"/>
          <p:cNvSpPr txBox="1">
            <a:spLocks noGrp="1" noChangeArrowheads="1"/>
          </p:cNvSpPr>
          <p:nvPr>
            <p:ph type="body"/>
          </p:nvPr>
        </p:nvSpPr>
        <p:spPr>
          <a:xfrm>
            <a:off x="705327" y="4421823"/>
            <a:ext cx="5639345" cy="4185863"/>
          </a:xfrm>
          <a:noFill/>
        </p:spPr>
        <p:txBody>
          <a:bodyPr wrap="none" anchor="ctr"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959290936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3CE999-D8B3-43DC-B47A-F6B1E89448D5}" type="slidenum">
              <a:rPr lang="en-US" smtClean="0"/>
              <a:pPr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6173705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9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E13D1A7B-799C-4872-AE64-30AF79C6CDCC}" type="slidenum">
              <a:rPr lang="en-GB"/>
              <a:pPr/>
              <a:t>35</a:t>
            </a:fld>
            <a:endParaRPr lang="en-GB"/>
          </a:p>
        </p:txBody>
      </p:sp>
      <p:sp>
        <p:nvSpPr>
          <p:cNvPr id="105475" name="Text Box 1"/>
          <p:cNvSpPr txBox="1">
            <a:spLocks noChangeArrowheads="1"/>
          </p:cNvSpPr>
          <p:nvPr/>
        </p:nvSpPr>
        <p:spPr bwMode="auto">
          <a:xfrm>
            <a:off x="1175544" y="698183"/>
            <a:ext cx="4700543" cy="3489297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</a:ln>
        </p:spPr>
        <p:txBody>
          <a:bodyPr wrap="none" lIns="93497" tIns="46749" rIns="93497" bIns="46749" anchor="ctr"/>
          <a:lstStyle/>
          <a:p>
            <a:endParaRPr lang="en-US"/>
          </a:p>
        </p:txBody>
      </p:sp>
      <p:sp>
        <p:nvSpPr>
          <p:cNvPr id="105476" name="Rectangle 2"/>
          <p:cNvSpPr txBox="1">
            <a:spLocks noGrp="1" noChangeArrowheads="1"/>
          </p:cNvSpPr>
          <p:nvPr>
            <p:ph type="body"/>
          </p:nvPr>
        </p:nvSpPr>
        <p:spPr>
          <a:xfrm>
            <a:off x="705327" y="4421823"/>
            <a:ext cx="5639345" cy="4185863"/>
          </a:xfrm>
          <a:noFill/>
        </p:spPr>
        <p:txBody>
          <a:bodyPr wrap="none" anchor="ctr"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17651841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3CE999-D8B3-43DC-B47A-F6B1E89448D5}" type="slidenum">
              <a:rPr lang="en-US" smtClean="0"/>
              <a:pPr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2665719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9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87B5D6D2-CF92-4510-AA3F-7D49E1E3D565}" type="slidenum">
              <a:rPr lang="en-GB"/>
              <a:pPr/>
              <a:t>38</a:t>
            </a:fld>
            <a:endParaRPr lang="en-GB"/>
          </a:p>
        </p:txBody>
      </p:sp>
      <p:sp>
        <p:nvSpPr>
          <p:cNvPr id="110595" name="Text Box 2"/>
          <p:cNvSpPr txBox="1">
            <a:spLocks noChangeArrowheads="1"/>
          </p:cNvSpPr>
          <p:nvPr/>
        </p:nvSpPr>
        <p:spPr bwMode="auto">
          <a:xfrm>
            <a:off x="1175544" y="698183"/>
            <a:ext cx="4700543" cy="3489297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</a:ln>
        </p:spPr>
        <p:txBody>
          <a:bodyPr wrap="none" lIns="93497" tIns="46749" rIns="93497" bIns="46749" anchor="ctr"/>
          <a:lstStyle/>
          <a:p>
            <a:endParaRPr lang="en-US"/>
          </a:p>
        </p:txBody>
      </p:sp>
      <p:sp>
        <p:nvSpPr>
          <p:cNvPr id="110596" name="Rectangle 3"/>
          <p:cNvSpPr>
            <a:spLocks noGrp="1" noChangeArrowheads="1"/>
          </p:cNvSpPr>
          <p:nvPr>
            <p:ph type="body"/>
          </p:nvPr>
        </p:nvSpPr>
        <p:spPr>
          <a:xfrm>
            <a:off x="705327" y="4421823"/>
            <a:ext cx="5639345" cy="4185863"/>
          </a:xfrm>
          <a:noFill/>
        </p:spPr>
        <p:txBody>
          <a:bodyPr wrap="none" anchor="ctr"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749831538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9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8B60FBB7-7CF9-4CFB-8808-F4D646632C16}" type="slidenum">
              <a:rPr lang="en-GB"/>
              <a:pPr/>
              <a:t>39</a:t>
            </a:fld>
            <a:endParaRPr lang="en-GB"/>
          </a:p>
        </p:txBody>
      </p:sp>
      <p:sp>
        <p:nvSpPr>
          <p:cNvPr id="70659" name="Text Box 2"/>
          <p:cNvSpPr txBox="1">
            <a:spLocks noChangeArrowheads="1"/>
          </p:cNvSpPr>
          <p:nvPr/>
        </p:nvSpPr>
        <p:spPr bwMode="auto">
          <a:xfrm>
            <a:off x="1175544" y="698183"/>
            <a:ext cx="4700543" cy="3489297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</a:ln>
        </p:spPr>
        <p:txBody>
          <a:bodyPr wrap="none" lIns="93497" tIns="46749" rIns="93497" bIns="46749" anchor="ctr"/>
          <a:lstStyle/>
          <a:p>
            <a:endParaRPr lang="en-US"/>
          </a:p>
        </p:txBody>
      </p:sp>
      <p:sp>
        <p:nvSpPr>
          <p:cNvPr id="70660" name="Rectangle 3"/>
          <p:cNvSpPr>
            <a:spLocks noGrp="1" noChangeArrowheads="1"/>
          </p:cNvSpPr>
          <p:nvPr>
            <p:ph type="body"/>
          </p:nvPr>
        </p:nvSpPr>
        <p:spPr>
          <a:xfrm>
            <a:off x="705327" y="4421823"/>
            <a:ext cx="5639345" cy="4185863"/>
          </a:xfrm>
          <a:noFill/>
        </p:spPr>
        <p:txBody>
          <a:bodyPr wrap="none" anchor="ctr"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4149638752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9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87B5D6D2-CF92-4510-AA3F-7D49E1E3D565}" type="slidenum">
              <a:rPr lang="en-GB"/>
              <a:pPr/>
              <a:t>40</a:t>
            </a:fld>
            <a:endParaRPr lang="en-GB"/>
          </a:p>
        </p:txBody>
      </p:sp>
      <p:sp>
        <p:nvSpPr>
          <p:cNvPr id="110595" name="Text Box 2"/>
          <p:cNvSpPr txBox="1">
            <a:spLocks noChangeArrowheads="1"/>
          </p:cNvSpPr>
          <p:nvPr/>
        </p:nvSpPr>
        <p:spPr bwMode="auto">
          <a:xfrm>
            <a:off x="1175544" y="698183"/>
            <a:ext cx="4700543" cy="3489297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</a:ln>
        </p:spPr>
        <p:txBody>
          <a:bodyPr wrap="none" lIns="93497" tIns="46749" rIns="93497" bIns="46749" anchor="ctr"/>
          <a:lstStyle/>
          <a:p>
            <a:endParaRPr lang="en-US"/>
          </a:p>
        </p:txBody>
      </p:sp>
      <p:sp>
        <p:nvSpPr>
          <p:cNvPr id="110596" name="Rectangle 3"/>
          <p:cNvSpPr>
            <a:spLocks noGrp="1" noChangeArrowheads="1"/>
          </p:cNvSpPr>
          <p:nvPr>
            <p:ph type="body"/>
          </p:nvPr>
        </p:nvSpPr>
        <p:spPr>
          <a:xfrm>
            <a:off x="705327" y="4421823"/>
            <a:ext cx="5639345" cy="4185863"/>
          </a:xfrm>
          <a:noFill/>
        </p:spPr>
        <p:txBody>
          <a:bodyPr wrap="none" anchor="ctr"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253475987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3CE999-D8B3-43DC-B47A-F6B1E89448D5}" type="slidenum">
              <a:rPr lang="en-US" smtClean="0"/>
              <a:pPr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706494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9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34782C41-7216-4ACF-8841-093D69DE616A}" type="slidenum">
              <a:rPr lang="en-GB"/>
              <a:pPr/>
              <a:t>42</a:t>
            </a:fld>
            <a:endParaRPr lang="en-GB"/>
          </a:p>
        </p:txBody>
      </p:sp>
      <p:sp>
        <p:nvSpPr>
          <p:cNvPr id="114691" name="Text Box 2"/>
          <p:cNvSpPr txBox="1">
            <a:spLocks noChangeArrowheads="1"/>
          </p:cNvSpPr>
          <p:nvPr/>
        </p:nvSpPr>
        <p:spPr bwMode="auto">
          <a:xfrm>
            <a:off x="1175544" y="698183"/>
            <a:ext cx="4700543" cy="3489297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</a:ln>
        </p:spPr>
        <p:txBody>
          <a:bodyPr wrap="none" lIns="93497" tIns="46749" rIns="93497" bIns="46749" anchor="ctr"/>
          <a:lstStyle/>
          <a:p>
            <a:endParaRPr lang="en-US"/>
          </a:p>
        </p:txBody>
      </p:sp>
      <p:sp>
        <p:nvSpPr>
          <p:cNvPr id="114692" name="Rectangle 3"/>
          <p:cNvSpPr>
            <a:spLocks noGrp="1" noChangeArrowheads="1"/>
          </p:cNvSpPr>
          <p:nvPr>
            <p:ph type="body"/>
          </p:nvPr>
        </p:nvSpPr>
        <p:spPr>
          <a:xfrm>
            <a:off x="705327" y="4421823"/>
            <a:ext cx="5639345" cy="4185863"/>
          </a:xfrm>
          <a:noFill/>
        </p:spPr>
        <p:txBody>
          <a:bodyPr wrap="none" anchor="ctr"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867519806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9"/>
          <p:cNvSpPr>
            <a:spLocks noGrp="1" noChangeArrowheads="1"/>
          </p:cNvSpPr>
          <p:nvPr>
            <p:ph type="sldNum" sz="quarter"/>
          </p:nvPr>
        </p:nvSpPr>
        <p:spPr>
          <a:noFill/>
        </p:spPr>
        <p:txBody>
          <a:bodyPr/>
          <a:lstStyle/>
          <a:p>
            <a:fld id="{6FD3472E-0509-4F35-B43A-3DFA2DBC6D6B}" type="slidenum">
              <a:rPr lang="en-GB"/>
              <a:pPr/>
              <a:t>43</a:t>
            </a:fld>
            <a:endParaRPr lang="en-GB"/>
          </a:p>
        </p:txBody>
      </p:sp>
      <p:sp>
        <p:nvSpPr>
          <p:cNvPr id="115715" name="Text Box 2"/>
          <p:cNvSpPr txBox="1">
            <a:spLocks noChangeArrowheads="1"/>
          </p:cNvSpPr>
          <p:nvPr/>
        </p:nvSpPr>
        <p:spPr bwMode="auto">
          <a:xfrm>
            <a:off x="1175544" y="698183"/>
            <a:ext cx="4700543" cy="3489297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</a:ln>
        </p:spPr>
        <p:txBody>
          <a:bodyPr wrap="none" lIns="93497" tIns="46749" rIns="93497" bIns="46749" anchor="ctr"/>
          <a:lstStyle/>
          <a:p>
            <a:endParaRPr lang="en-US"/>
          </a:p>
        </p:txBody>
      </p:sp>
      <p:sp>
        <p:nvSpPr>
          <p:cNvPr id="115716" name="Rectangle 3"/>
          <p:cNvSpPr>
            <a:spLocks noGrp="1" noChangeArrowheads="1"/>
          </p:cNvSpPr>
          <p:nvPr>
            <p:ph type="body"/>
          </p:nvPr>
        </p:nvSpPr>
        <p:spPr>
          <a:xfrm>
            <a:off x="705327" y="4421823"/>
            <a:ext cx="5639345" cy="4185863"/>
          </a:xfrm>
          <a:noFill/>
        </p:spPr>
        <p:txBody>
          <a:bodyPr wrap="none" anchor="ctr"/>
          <a:lstStyle/>
          <a:p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636588418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3CE999-D8B3-43DC-B47A-F6B1E89448D5}" type="slidenum">
              <a:rPr lang="en-US" smtClean="0"/>
              <a:pPr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89929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Ver. 18 February 2015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0660B8-BAB8-4E8E-9686-E359FF43345A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logo ristek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6735" y="152400"/>
            <a:ext cx="2706865" cy="1828800"/>
          </a:xfrm>
          <a:prstGeom prst="rect">
            <a:avLst/>
          </a:prstGeom>
        </p:spPr>
      </p:pic>
    </p:spTree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152400"/>
            <a:ext cx="6934200" cy="762000"/>
          </a:xfrm>
          <a:solidFill>
            <a:schemeClr val="bg1">
              <a:lumMod val="85000"/>
            </a:schemeClr>
          </a:solidFill>
          <a:ln>
            <a:noFill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none"/>
        </p:style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Ver. 18 February 2015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0660B8-BAB8-4E8E-9686-E359FF43345A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logo ristek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9132"/>
            <a:ext cx="1600199" cy="1081121"/>
          </a:xfrm>
          <a:prstGeom prst="rect">
            <a:avLst/>
          </a:prstGeom>
        </p:spPr>
      </p:pic>
      <p:pic>
        <p:nvPicPr>
          <p:cNvPr id="8" name="Picture 7" descr="logo ristek.png"/>
          <p:cNvPicPr>
            <a:picLocks noChangeAspect="1"/>
          </p:cNvPicPr>
          <p:nvPr userDrawn="1"/>
        </p:nvPicPr>
        <p:blipFill>
          <a:blip r:embed="rId3" cstate="print">
            <a:lum bright="79000" contrast="-7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14281" y="1146813"/>
            <a:ext cx="7715305" cy="5484579"/>
          </a:xfrm>
          <a:prstGeom prst="rect">
            <a:avLst/>
          </a:prstGeom>
        </p:spPr>
      </p:pic>
    </p:spTree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Ver. 18 February 2015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0660B8-BAB8-4E8E-9686-E359FF43345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Ver. 18 February 2015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0660B8-BAB8-4E8E-9686-E359FF43345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Ver. 18 February 2015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0660B8-BAB8-4E8E-9686-E359FF43345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Ver. 18 February 2015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0660B8-BAB8-4E8E-9686-E359FF43345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Ver. 18 February 2015</a:t>
            </a: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0660B8-BAB8-4E8E-9686-E359FF43345A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5" name="Picture 4" descr="logo ristek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9132"/>
            <a:ext cx="1600199" cy="1081121"/>
          </a:xfrm>
          <a:prstGeom prst="rect">
            <a:avLst/>
          </a:prstGeom>
        </p:spPr>
      </p:pic>
    </p:spTree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Ver. 18 February 2015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0660B8-BAB8-4E8E-9686-E359FF43345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Ver. 18 February 2015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0660B8-BAB8-4E8E-9686-E359FF43345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Ver. 18 February 2015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0660B8-BAB8-4E8E-9686-E359FF43345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Ver. 18 February 2015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0660B8-BAB8-4E8E-9686-E359FF43345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3 - Templateswise.com">
    <p:bg>
      <p:bgPr>
        <a:blipFill dpi="0" rotWithShape="1">
          <a:blip r:embed="rId2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23528" y="1340768"/>
            <a:ext cx="8496944" cy="4785395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pPr lvl="0"/>
            <a:r>
              <a:rPr lang="en-US" dirty="0" err="1" smtClean="0"/>
              <a:t>Lorem</a:t>
            </a:r>
            <a:r>
              <a:rPr lang="en-US" dirty="0" smtClean="0"/>
              <a:t> </a:t>
            </a:r>
            <a:r>
              <a:rPr lang="en-US" dirty="0" err="1" smtClean="0"/>
              <a:t>ipsum</a:t>
            </a:r>
            <a:r>
              <a:rPr lang="en-US" dirty="0" smtClean="0"/>
              <a:t> dolor sit </a:t>
            </a:r>
            <a:r>
              <a:rPr lang="en-US" dirty="0" err="1" smtClean="0"/>
              <a:t>amet</a:t>
            </a:r>
            <a:r>
              <a:rPr lang="en-US" dirty="0" smtClean="0"/>
              <a:t>, </a:t>
            </a:r>
            <a:r>
              <a:rPr lang="en-US" dirty="0" err="1" smtClean="0"/>
              <a:t>consectetur</a:t>
            </a:r>
            <a:r>
              <a:rPr lang="en-US" dirty="0" smtClean="0"/>
              <a:t> </a:t>
            </a:r>
            <a:r>
              <a:rPr lang="en-US" dirty="0" err="1" smtClean="0"/>
              <a:t>adipisicing</a:t>
            </a:r>
            <a:r>
              <a:rPr lang="en-US" dirty="0" smtClean="0"/>
              <a:t> </a:t>
            </a:r>
            <a:r>
              <a:rPr lang="en-US" dirty="0" err="1" smtClean="0"/>
              <a:t>elit</a:t>
            </a:r>
            <a:r>
              <a:rPr lang="en-US" dirty="0" smtClean="0"/>
              <a:t>, </a:t>
            </a:r>
            <a:r>
              <a:rPr lang="en-US" dirty="0" err="1" smtClean="0"/>
              <a:t>sed</a:t>
            </a:r>
            <a:r>
              <a:rPr lang="en-US" dirty="0" smtClean="0"/>
              <a:t> do </a:t>
            </a:r>
            <a:r>
              <a:rPr lang="en-US" dirty="0" err="1" smtClean="0"/>
              <a:t>eiusmod</a:t>
            </a:r>
            <a:r>
              <a:rPr lang="en-US" dirty="0" smtClean="0"/>
              <a:t> </a:t>
            </a:r>
            <a:r>
              <a:rPr lang="en-US" dirty="0" err="1" smtClean="0"/>
              <a:t>tempor</a:t>
            </a:r>
            <a:r>
              <a:rPr lang="en-US" dirty="0" smtClean="0"/>
              <a:t> </a:t>
            </a:r>
            <a:r>
              <a:rPr lang="en-US" dirty="0" err="1" smtClean="0"/>
              <a:t>incididunt</a:t>
            </a:r>
            <a:r>
              <a:rPr lang="en-US" dirty="0" smtClean="0"/>
              <a:t> </a:t>
            </a:r>
            <a:r>
              <a:rPr lang="en-US" dirty="0" err="1" smtClean="0"/>
              <a:t>ut</a:t>
            </a:r>
            <a:r>
              <a:rPr lang="en-US" dirty="0" smtClean="0"/>
              <a:t> </a:t>
            </a:r>
            <a:r>
              <a:rPr lang="en-US" dirty="0" err="1" smtClean="0"/>
              <a:t>labore</a:t>
            </a:r>
            <a:r>
              <a:rPr lang="en-US" dirty="0" smtClean="0"/>
              <a:t> et </a:t>
            </a:r>
            <a:r>
              <a:rPr lang="en-US" dirty="0" err="1" smtClean="0"/>
              <a:t>dolore</a:t>
            </a:r>
            <a:r>
              <a:rPr lang="en-US" dirty="0" smtClean="0"/>
              <a:t> magna </a:t>
            </a:r>
            <a:r>
              <a:rPr lang="en-US" dirty="0" err="1" smtClean="0"/>
              <a:t>aliqua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1">
                <a:solidFill>
                  <a:schemeClr val="tx1"/>
                </a:solidFill>
                <a:latin typeface="Arial Black" panose="020B0A04020102020204" pitchFamily="34" charset="0"/>
              </a:defRPr>
            </a:lvl1pPr>
          </a:lstStyle>
          <a:p>
            <a:r>
              <a:rPr lang="en-US" smtClean="0"/>
              <a:t>Ver. 18 February 2015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>
                <a:solidFill>
                  <a:schemeClr val="tx1"/>
                </a:solidFill>
                <a:latin typeface="Arial Black" panose="020B0A04020102020204" pitchFamily="34" charset="0"/>
              </a:defRPr>
            </a:lvl1pPr>
          </a:lstStyle>
          <a:p>
            <a:fld id="{150660B8-BAB8-4E8E-9686-E359FF43345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1259632" y="274638"/>
            <a:ext cx="6696744" cy="778098"/>
          </a:xfrm>
        </p:spPr>
        <p:txBody>
          <a:bodyPr>
            <a:normAutofit/>
          </a:bodyPr>
          <a:lstStyle>
            <a:lvl1pPr>
              <a:defRPr sz="2800">
                <a:latin typeface="Arial Black" panose="020B0A04020102020204" pitchFamily="34" charset="0"/>
              </a:defRPr>
            </a:lvl1pPr>
          </a:lstStyle>
          <a:p>
            <a:r>
              <a:rPr lang="en-US" dirty="0" smtClean="0"/>
              <a:t>Title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"/>
          <p:cNvSpPr>
            <a:spLocks noGrp="1" noChangeArrowheads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02/26/09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750FB4-2EDA-4F79-9FCE-93AB11527FAB}" type="slidenum">
              <a:rPr lang="en-GB"/>
              <a:pPr>
                <a:defRPr/>
              </a:pPr>
              <a:t>‹#›</a:t>
            </a:fld>
            <a:endParaRPr lang="en-GB"/>
          </a:p>
        </p:txBody>
      </p:sp>
      <p:pic>
        <p:nvPicPr>
          <p:cNvPr id="7" name="Picture 6" descr="logo ristek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9132"/>
            <a:ext cx="1600199" cy="1081121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 bwMode="auto">
          <a:xfrm>
            <a:off x="1571604" y="285728"/>
            <a:ext cx="7143800" cy="714380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20000"/>
                  <a:lumOff val="80000"/>
                  <a:shade val="30000"/>
                  <a:satMod val="115000"/>
                </a:schemeClr>
              </a:gs>
              <a:gs pos="50000">
                <a:schemeClr val="bg2">
                  <a:lumMod val="20000"/>
                  <a:lumOff val="80000"/>
                  <a:shade val="67500"/>
                  <a:satMod val="115000"/>
                </a:schemeClr>
              </a:gs>
              <a:gs pos="100000">
                <a:schemeClr val="bg2">
                  <a:lumMod val="20000"/>
                  <a:lumOff val="80000"/>
                  <a:shade val="100000"/>
                  <a:satMod val="115000"/>
                </a:schemeClr>
              </a:gs>
            </a:gsLst>
            <a:path path="shape">
              <a:fillToRect l="50000" t="50000" r="50000" b="50000"/>
            </a:path>
            <a:tileRect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457200" rtl="0" eaLnBrk="1" fontAlgn="base" latinLnBrk="0" hangingPunct="1">
              <a:lnSpc>
                <a:spcPct val="9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rebuchet MS" panose="020B0603020202020204" pitchFamily="34" charset="0"/>
              <a:buNone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Trebuchet MS" panose="020B0603020202020204" pitchFamily="34" charset="0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"/>
          <p:cNvSpPr>
            <a:spLocks noGrp="1" noChangeArrowheads="1"/>
          </p:cNvSpPr>
          <p:nvPr>
            <p:ph type="dt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GB"/>
              <a:t>02/26/09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750FB4-2EDA-4F79-9FCE-93AB11527FAB}" type="slidenum">
              <a:rPr lang="en-GB"/>
              <a:pPr>
                <a:defRPr/>
              </a:pPr>
              <a:t>‹#›</a:t>
            </a:fld>
            <a:endParaRPr lang="en-GB"/>
          </a:p>
        </p:txBody>
      </p:sp>
      <p:pic>
        <p:nvPicPr>
          <p:cNvPr id="7" name="Picture 6" descr="logo ristek.png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79132"/>
            <a:ext cx="1600199" cy="1081121"/>
          </a:xfrm>
          <a:prstGeom prst="rect">
            <a:avLst/>
          </a:prstGeom>
        </p:spPr>
      </p:pic>
      <p:sp>
        <p:nvSpPr>
          <p:cNvPr id="8" name="Rectangle 7"/>
          <p:cNvSpPr/>
          <p:nvPr userDrawn="1"/>
        </p:nvSpPr>
        <p:spPr bwMode="auto">
          <a:xfrm>
            <a:off x="1571604" y="285728"/>
            <a:ext cx="7143800" cy="714380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20000"/>
                  <a:lumOff val="80000"/>
                  <a:shade val="30000"/>
                  <a:satMod val="115000"/>
                </a:schemeClr>
              </a:gs>
              <a:gs pos="50000">
                <a:schemeClr val="bg2">
                  <a:lumMod val="20000"/>
                  <a:lumOff val="80000"/>
                  <a:shade val="67500"/>
                  <a:satMod val="115000"/>
                </a:schemeClr>
              </a:gs>
              <a:gs pos="100000">
                <a:schemeClr val="bg2">
                  <a:lumMod val="20000"/>
                  <a:lumOff val="80000"/>
                  <a:shade val="100000"/>
                  <a:satMod val="115000"/>
                </a:schemeClr>
              </a:gs>
            </a:gsLst>
            <a:path path="shape">
              <a:fillToRect l="50000" t="50000" r="50000" b="50000"/>
            </a:path>
            <a:tileRect/>
          </a:gra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/>
          <a:lstStyle/>
          <a:p>
            <a:pPr marL="0" marR="0" indent="0" algn="l" defTabSz="457200" rtl="0" eaLnBrk="1" fontAlgn="base" latinLnBrk="0" hangingPunct="1">
              <a:lnSpc>
                <a:spcPct val="98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rebuchet MS" panose="020B0603020202020204" pitchFamily="34" charset="0"/>
              <a:buNone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Trebuchet MS" panose="020B0603020202020204" pitchFamily="34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Ver. 18 February 2015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0660B8-BAB8-4E8E-9686-E359FF43345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 panose="020B0604020202020204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 panose="020B0604020202020204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 panose="020B0604020202020204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 panose="020B0604020202020204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 panose="020B0604020202020204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0" Type="http://schemas.openxmlformats.org/officeDocument/2006/relationships/image" Target="../media/image14.png"/><Relationship Id="rId4" Type="http://schemas.openxmlformats.org/officeDocument/2006/relationships/image" Target="../media/image8.jpeg"/><Relationship Id="rId9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w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7" Type="http://schemas.openxmlformats.org/officeDocument/2006/relationships/image" Target="../media/image44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jpeg"/><Relationship Id="rId5" Type="http://schemas.openxmlformats.org/officeDocument/2006/relationships/image" Target="../media/image42.png"/><Relationship Id="rId4" Type="http://schemas.openxmlformats.org/officeDocument/2006/relationships/image" Target="../media/image41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gif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gif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gif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6.jpe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0.jpeg"/><Relationship Id="rId5" Type="http://schemas.openxmlformats.org/officeDocument/2006/relationships/image" Target="../media/image59.jpeg"/><Relationship Id="rId4" Type="http://schemas.openxmlformats.org/officeDocument/2006/relationships/image" Target="../media/image58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7.jpeg"/><Relationship Id="rId4" Type="http://schemas.openxmlformats.org/officeDocument/2006/relationships/image" Target="../media/image31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8.jpeg"/><Relationship Id="rId4" Type="http://schemas.openxmlformats.org/officeDocument/2006/relationships/image" Target="../media/image67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3.png"/><Relationship Id="rId5" Type="http://schemas.openxmlformats.org/officeDocument/2006/relationships/image" Target="../media/image72.jpeg"/><Relationship Id="rId4" Type="http://schemas.openxmlformats.org/officeDocument/2006/relationships/image" Target="../media/image71.jpe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5" descr="shutterstock_46704958_3000x1286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2143108" y="3490115"/>
            <a:ext cx="4643470" cy="19904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10234706" y="5417671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714348" y="1785926"/>
            <a:ext cx="7772400" cy="1470025"/>
          </a:xfrm>
        </p:spPr>
        <p:txBody>
          <a:bodyPr>
            <a:noAutofit/>
          </a:bodyPr>
          <a:lstStyle/>
          <a:p>
            <a:pPr>
              <a:lnSpc>
                <a:spcPts val="3000"/>
              </a:lnSpc>
              <a:spcBef>
                <a:spcPts val="0"/>
              </a:spcBef>
              <a:buClr>
                <a:srgbClr val="000000"/>
              </a:buClr>
              <a:buSzPct val="100000"/>
              <a:defRPr/>
            </a:pPr>
            <a:r>
              <a:rPr lang="en-US" sz="3200" b="1" spc="50" dirty="0" err="1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Urgensi</a:t>
            </a:r>
            <a:r>
              <a:rPr lang="en-US" sz="32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HKI </a:t>
            </a:r>
            <a:br>
              <a:rPr lang="en-US" sz="32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lang="en-US" sz="3600" b="1" spc="50" dirty="0" smtClean="0">
                <a:ln w="11430"/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&amp;</a:t>
            </a:r>
            <a:r>
              <a:rPr lang="en-US" sz="32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/>
            </a:r>
            <a:br>
              <a:rPr lang="en-US" sz="32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r>
              <a:rPr lang="id-ID" sz="32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K</a:t>
            </a:r>
            <a:r>
              <a:rPr lang="en-US" sz="3200" b="1" spc="5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OMERSIALISASI</a:t>
            </a:r>
            <a:endParaRPr lang="id-ID" sz="2400" b="1" spc="50" dirty="0">
              <a:ln w="11430"/>
              <a:solidFill>
                <a:schemeClr val="accent5">
                  <a:lumMod val="7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1285852" y="5919007"/>
            <a:ext cx="6572276" cy="904240"/>
          </a:xfrm>
          <a:prstGeom prst="rect">
            <a:avLst/>
          </a:prstGeom>
          <a:noFill/>
          <a:ln w="9525">
            <a:noFill/>
            <a:round/>
          </a:ln>
        </p:spPr>
        <p:txBody>
          <a:bodyPr wrap="square" lIns="90000" tIns="46800" rIns="90000" bIns="46800">
            <a:spAutoFit/>
          </a:bodyPr>
          <a:lstStyle/>
          <a:p>
            <a:pPr algn="ctr" defTabSz="-635">
              <a:lnSpc>
                <a:spcPts val="1600"/>
              </a:lnSpc>
              <a:spcBef>
                <a:spcPts val="0"/>
              </a:spcBef>
              <a:spcAft>
                <a:spcPts val="60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b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Direktur Pengelolaan Kekayaan Intelektual</a:t>
            </a:r>
          </a:p>
          <a:p>
            <a:pPr algn="ctr" defTabSz="-635">
              <a:lnSpc>
                <a:spcPts val="1600"/>
              </a:lnSpc>
              <a:spcBef>
                <a:spcPts val="0"/>
              </a:spcBef>
              <a:spcAft>
                <a:spcPts val="60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b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Direktrat Jenderal Penguatan Riset dan Pengembangan</a:t>
            </a:r>
          </a:p>
          <a:p>
            <a:pPr algn="ctr" defTabSz="-635">
              <a:lnSpc>
                <a:spcPts val="1600"/>
              </a:lnSpc>
              <a:spcBef>
                <a:spcPts val="0"/>
              </a:spcBef>
              <a:spcAft>
                <a:spcPts val="600"/>
              </a:spcAft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b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Kementerian Riset, Teknologi dan Pendidikan Tinggi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643306" y="5214950"/>
            <a:ext cx="187743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smtClean="0">
                <a:latin typeface="Arial" panose="020B0604020202020204" pitchFamily="34" charset="0"/>
                <a:cs typeface="Arial" panose="020B0604020202020204" pitchFamily="34" charset="0"/>
              </a:rPr>
              <a:t>Sadjuga</a:t>
            </a:r>
            <a:endParaRPr lang="en-US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152046" y="3214686"/>
            <a:ext cx="3116580" cy="3524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2000"/>
              </a:lnSpc>
            </a:pPr>
            <a:r>
              <a:rPr lang="id-ID" altLang="en-US" b="1" smtClean="0">
                <a:latin typeface="Arial" panose="020B0604020202020204" pitchFamily="34" charset="0"/>
                <a:cs typeface="Arial" panose="020B0604020202020204" pitchFamily="34" charset="0"/>
              </a:rPr>
              <a:t>Jakarta</a:t>
            </a:r>
            <a:r>
              <a:rPr lang="en-US" b="1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id-ID" altLang="en-US" b="1" smtClean="0">
                <a:latin typeface="Arial" panose="020B0604020202020204" pitchFamily="34" charset="0"/>
                <a:cs typeface="Arial" panose="020B0604020202020204" pitchFamily="34" charset="0"/>
              </a:rPr>
              <a:t>21</a:t>
            </a:r>
            <a:r>
              <a:rPr lang="id-ID" b="1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d-ID" b="1" dirty="0" smtClean="0">
                <a:latin typeface="Arial" panose="020B0604020202020204" pitchFamily="34" charset="0"/>
                <a:cs typeface="Arial" panose="020B0604020202020204" pitchFamily="34" charset="0"/>
              </a:rPr>
              <a:t>Novem</a:t>
            </a:r>
            <a:r>
              <a:rPr lang="en-US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ber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 2016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0234706" y="5417671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4" name="WordArt 2"/>
          <p:cNvSpPr>
            <a:spLocks noChangeArrowheads="1" noChangeShapeType="1" noTextEdit="1"/>
          </p:cNvSpPr>
          <p:nvPr/>
        </p:nvSpPr>
        <p:spPr bwMode="auto">
          <a:xfrm>
            <a:off x="1071538" y="2571744"/>
            <a:ext cx="6929486" cy="928694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r"/>
            <a:r>
              <a:rPr lang="en-US" sz="3600" kern="10" smtClean="0">
                <a:ln w="9525">
                  <a:solidFill>
                    <a:srgbClr val="000000"/>
                  </a:solidFill>
                  <a:round/>
                </a:ln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 panose="020B0806030902050204"/>
              </a:rPr>
              <a:t>Pendahuluan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929190" y="3857628"/>
            <a:ext cx="3032497" cy="8361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ts val="2900"/>
              </a:lnSpc>
            </a:pPr>
            <a:r>
              <a:rPr lang="en-US" sz="2800" b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Keunggulan Lokal,</a:t>
            </a:r>
          </a:p>
          <a:p>
            <a:pPr algn="r">
              <a:lnSpc>
                <a:spcPts val="2900"/>
              </a:lnSpc>
            </a:pPr>
            <a:r>
              <a:rPr lang="en-US" sz="2800" b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Daya Saing Global.</a:t>
            </a:r>
            <a:endParaRPr lang="en-US" sz="2800" b="1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smtClean="0"/>
              <a:t>Keunggulan Kekayaaan Alam Indonesia</a:t>
            </a:r>
          </a:p>
        </p:txBody>
      </p:sp>
      <p:pic>
        <p:nvPicPr>
          <p:cNvPr id="7" name="Picture 28" descr="sda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5652" y="1142984"/>
            <a:ext cx="8819939" cy="5143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571472" y="6429396"/>
            <a:ext cx="22108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Sumber: MP3EI, 2013</a:t>
            </a: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7500958" y="6350023"/>
            <a:ext cx="1357322" cy="365125"/>
          </a:xfrm>
          <a:prstGeom prst="rect">
            <a:avLst/>
          </a:prstGeom>
        </p:spPr>
        <p:txBody>
          <a:bodyPr/>
          <a:lstStyle/>
          <a:p>
            <a:fld id="{150660B8-BAB8-4E8E-9686-E359FF43345A}" type="slidenum">
              <a:rPr lang="en-US" smtClean="0"/>
              <a:pPr/>
              <a:t>4</a:t>
            </a:fld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472" y="1428736"/>
            <a:ext cx="3000396" cy="1878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itle 1"/>
          <p:cNvSpPr>
            <a:spLocks noGrp="1"/>
          </p:cNvSpPr>
          <p:nvPr>
            <p:ph type="title" idx="4294967295"/>
          </p:nvPr>
        </p:nvSpPr>
        <p:spPr>
          <a:xfrm>
            <a:off x="1643042" y="214290"/>
            <a:ext cx="6934200" cy="762000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smtClean="0"/>
              <a:t>Basis Ekonomi SDA</a:t>
            </a:r>
            <a:endParaRPr lang="en-US" dirty="0"/>
          </a:p>
        </p:txBody>
      </p:sp>
      <p:pic>
        <p:nvPicPr>
          <p:cNvPr id="50178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857620" y="1428736"/>
            <a:ext cx="4550601" cy="3500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9154" name="Picture 2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2285984" y="3500438"/>
            <a:ext cx="1450039" cy="1081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9155" name="Picture 3"/>
          <p:cNvPicPr>
            <a:picLocks noChangeAspect="1" noChangeArrowheads="1"/>
          </p:cNvPicPr>
          <p:nvPr/>
        </p:nvPicPr>
        <p:blipFill>
          <a:blip r:embed="rId6" cstate="screen"/>
          <a:srcRect/>
          <a:stretch>
            <a:fillRect/>
          </a:stretch>
        </p:blipFill>
        <p:spPr bwMode="auto">
          <a:xfrm>
            <a:off x="571472" y="3698877"/>
            <a:ext cx="1571637" cy="8731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9156" name="Picture 4"/>
          <p:cNvPicPr>
            <a:picLocks noChangeAspect="1" noChangeArrowheads="1"/>
          </p:cNvPicPr>
          <p:nvPr/>
        </p:nvPicPr>
        <p:blipFill>
          <a:blip r:embed="rId7" cstate="screen"/>
          <a:srcRect/>
          <a:stretch>
            <a:fillRect/>
          </a:stretch>
        </p:blipFill>
        <p:spPr bwMode="auto">
          <a:xfrm>
            <a:off x="571472" y="4991018"/>
            <a:ext cx="1357322" cy="11746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TextBox 10"/>
          <p:cNvSpPr txBox="1"/>
          <p:nvPr/>
        </p:nvSpPr>
        <p:spPr>
          <a:xfrm>
            <a:off x="857224" y="4702742"/>
            <a:ext cx="10354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Batubara</a:t>
            </a:r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2357422" y="4702742"/>
            <a:ext cx="13487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Minyakbumi</a:t>
            </a:r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857224" y="6202916"/>
            <a:ext cx="7665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Timah</a:t>
            </a:r>
            <a:endParaRPr lang="en-US"/>
          </a:p>
        </p:txBody>
      </p:sp>
      <p:pic>
        <p:nvPicPr>
          <p:cNvPr id="49157" name="Picture 5"/>
          <p:cNvPicPr>
            <a:picLocks noChangeAspect="1" noChangeArrowheads="1"/>
          </p:cNvPicPr>
          <p:nvPr/>
        </p:nvPicPr>
        <p:blipFill>
          <a:blip r:embed="rId8" cstate="screen"/>
          <a:srcRect/>
          <a:stretch>
            <a:fillRect/>
          </a:stretch>
        </p:blipFill>
        <p:spPr bwMode="auto">
          <a:xfrm>
            <a:off x="2071670" y="5011915"/>
            <a:ext cx="1500198" cy="11317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5" name="TextBox 14"/>
          <p:cNvSpPr txBox="1"/>
          <p:nvPr/>
        </p:nvSpPr>
        <p:spPr>
          <a:xfrm>
            <a:off x="2357422" y="6202916"/>
            <a:ext cx="10238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Tembaga</a:t>
            </a:r>
            <a:endParaRPr lang="en-US"/>
          </a:p>
        </p:txBody>
      </p:sp>
      <p:pic>
        <p:nvPicPr>
          <p:cNvPr id="49159" name="Picture 7"/>
          <p:cNvPicPr>
            <a:picLocks noChangeAspect="1" noChangeArrowheads="1"/>
          </p:cNvPicPr>
          <p:nvPr/>
        </p:nvPicPr>
        <p:blipFill>
          <a:blip r:embed="rId9" cstate="screen"/>
          <a:srcRect/>
          <a:stretch>
            <a:fillRect/>
          </a:stretch>
        </p:blipFill>
        <p:spPr bwMode="auto">
          <a:xfrm>
            <a:off x="5395918" y="5143488"/>
            <a:ext cx="1428760" cy="9978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Rectangle 5"/>
          <p:cNvSpPr/>
          <p:nvPr/>
        </p:nvSpPr>
        <p:spPr>
          <a:xfrm>
            <a:off x="3929058" y="4714884"/>
            <a:ext cx="4643470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50" smtClean="0">
                <a:solidFill>
                  <a:schemeClr val="bg1"/>
                </a:solidFill>
              </a:rPr>
              <a:t>http://alfido.com/2014/08/17/galeri-gambar-bendera-merah-putih-indonesia/</a:t>
            </a:r>
            <a:endParaRPr lang="en-US" sz="1050">
              <a:solidFill>
                <a:schemeClr val="bg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857884" y="6143620"/>
            <a:ext cx="6333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Kayu</a:t>
            </a:r>
            <a:endParaRPr lang="en-US"/>
          </a:p>
        </p:txBody>
      </p:sp>
      <p:pic>
        <p:nvPicPr>
          <p:cNvPr id="49162" name="Picture 10"/>
          <p:cNvPicPr>
            <a:picLocks noChangeAspect="1" noChangeArrowheads="1"/>
          </p:cNvPicPr>
          <p:nvPr/>
        </p:nvPicPr>
        <p:blipFill>
          <a:blip r:embed="rId10" cstate="screen"/>
          <a:srcRect/>
          <a:stretch>
            <a:fillRect/>
          </a:stretch>
        </p:blipFill>
        <p:spPr bwMode="auto">
          <a:xfrm>
            <a:off x="3929058" y="5143488"/>
            <a:ext cx="1371863" cy="1000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2" name="TextBox 21"/>
          <p:cNvSpPr txBox="1"/>
          <p:nvPr/>
        </p:nvSpPr>
        <p:spPr>
          <a:xfrm>
            <a:off x="4286248" y="6143620"/>
            <a:ext cx="7333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Rotan</a:t>
            </a:r>
            <a:endParaRPr lang="en-US"/>
          </a:p>
        </p:txBody>
      </p:sp>
      <p:pic>
        <p:nvPicPr>
          <p:cNvPr id="49163" name="Picture 11"/>
          <p:cNvPicPr>
            <a:picLocks noChangeAspect="1" noChangeArrowheads="1"/>
          </p:cNvPicPr>
          <p:nvPr/>
        </p:nvPicPr>
        <p:blipFill>
          <a:blip r:embed="rId11" cstate="screen"/>
          <a:srcRect/>
          <a:stretch>
            <a:fillRect/>
          </a:stretch>
        </p:blipFill>
        <p:spPr bwMode="auto">
          <a:xfrm>
            <a:off x="6858016" y="5143488"/>
            <a:ext cx="1571636" cy="1000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4" name="TextBox 23"/>
          <p:cNvSpPr txBox="1"/>
          <p:nvPr/>
        </p:nvSpPr>
        <p:spPr>
          <a:xfrm>
            <a:off x="7000892" y="6131478"/>
            <a:ext cx="13058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/>
              <a:t>Kelapasawit</a:t>
            </a:r>
            <a:endParaRPr lang="en-US"/>
          </a:p>
        </p:txBody>
      </p:sp>
      <p:sp>
        <p:nvSpPr>
          <p:cNvPr id="25" name="Rectangle 24"/>
          <p:cNvSpPr/>
          <p:nvPr/>
        </p:nvSpPr>
        <p:spPr>
          <a:xfrm>
            <a:off x="500034" y="6555754"/>
            <a:ext cx="228601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00" smtClean="0">
                <a:latin typeface="Arial" panose="020B0604020202020204" pitchFamily="34" charset="0"/>
                <a:cs typeface="Arial" panose="020B0604020202020204" pitchFamily="34" charset="0"/>
              </a:rPr>
              <a:t>https://www.google.com/search?</a:t>
            </a:r>
            <a:endParaRPr lang="en-US" sz="9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50660B8-BAB8-4E8E-9686-E359FF43345A}" type="slidenum">
              <a:rPr lang="en-US" smtClean="0"/>
              <a:pPr/>
              <a:t>5</a:t>
            </a:fld>
            <a:endParaRPr lang="en-U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428596" y="1428736"/>
            <a:ext cx="3276623" cy="2286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itle 1"/>
          <p:cNvSpPr>
            <a:spLocks noGrp="1"/>
          </p:cNvSpPr>
          <p:nvPr>
            <p:ph type="title" idx="4294967295"/>
          </p:nvPr>
        </p:nvSpPr>
        <p:spPr>
          <a:xfrm>
            <a:off x="1643042" y="428604"/>
            <a:ext cx="6929486" cy="547686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n-US" sz="2400" smtClean="0"/>
              <a:t>SDA Akan Habis, Kekayaan Intelektual Terus Ada</a:t>
            </a:r>
            <a:endParaRPr lang="en-US" sz="2400" dirty="0"/>
          </a:p>
        </p:txBody>
      </p:sp>
      <p:graphicFrame>
        <p:nvGraphicFramePr>
          <p:cNvPr id="6" name="Chart 5"/>
          <p:cNvGraphicFramePr/>
          <p:nvPr/>
        </p:nvGraphicFramePr>
        <p:xfrm>
          <a:off x="3786182" y="3214686"/>
          <a:ext cx="5143536" cy="34290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48129" name="Picture 1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5286380" y="2285992"/>
            <a:ext cx="1934321" cy="7953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8130" name="Picture 2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5715008" y="1357298"/>
            <a:ext cx="1143008" cy="868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8131" name="Picture 3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500166" y="4053264"/>
            <a:ext cx="3000396" cy="22159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0234706" y="5417671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12" name="Picture 14" descr="bulb tangan"/>
          <p:cNvPicPr>
            <a:picLocks noChangeAspect="1" noChangeArrowheads="1"/>
          </p:cNvPicPr>
          <p:nvPr/>
        </p:nvPicPr>
        <p:blipFill>
          <a:blip r:embed="rId3" cstate="screen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000496" y="4929198"/>
            <a:ext cx="1586829" cy="16081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Text Box 2"/>
          <p:cNvSpPr txBox="1">
            <a:spLocks noChangeArrowheads="1"/>
          </p:cNvSpPr>
          <p:nvPr/>
        </p:nvSpPr>
        <p:spPr bwMode="auto">
          <a:xfrm>
            <a:off x="1223963" y="5842000"/>
            <a:ext cx="454025" cy="920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eaVert" wrap="none">
            <a:spAutoFit/>
          </a:bodyPr>
          <a:lstStyle/>
          <a:p>
            <a:endParaRPr lang="en-US"/>
          </a:p>
        </p:txBody>
      </p:sp>
      <p:sp>
        <p:nvSpPr>
          <p:cNvPr id="19" name="WordArt 3"/>
          <p:cNvSpPr>
            <a:spLocks noChangeArrowheads="1" noChangeShapeType="1" noTextEdit="1"/>
          </p:cNvSpPr>
          <p:nvPr/>
        </p:nvSpPr>
        <p:spPr bwMode="auto">
          <a:xfrm>
            <a:off x="785786" y="3643314"/>
            <a:ext cx="7848600" cy="13684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nn-NO" sz="3600" kern="10">
                <a:ln w="9525">
                  <a:solidFill>
                    <a:srgbClr val="000000"/>
                  </a:solidFill>
                  <a:round/>
                </a:ln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 panose="020B0806030902050204"/>
              </a:rPr>
              <a:t>Hak Kekayaan Intelektual</a:t>
            </a:r>
          </a:p>
          <a:p>
            <a:pPr algn="ctr"/>
            <a:r>
              <a:rPr lang="nn-NO" sz="3600" kern="10">
                <a:ln w="9525">
                  <a:solidFill>
                    <a:srgbClr val="000000"/>
                  </a:solidFill>
                  <a:round/>
                </a:ln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 panose="020B0806030902050204"/>
              </a:rPr>
              <a:t>H K I</a:t>
            </a:r>
            <a:endParaRPr lang="en-US" sz="3600" kern="10">
              <a:ln w="9525">
                <a:solidFill>
                  <a:srgbClr val="000000"/>
                </a:solidFill>
                <a:round/>
              </a:ln>
              <a:gradFill rotWithShape="1">
                <a:gsLst>
                  <a:gs pos="0">
                    <a:srgbClr val="FFFF00"/>
                  </a:gs>
                  <a:gs pos="100000">
                    <a:srgbClr val="FF9933"/>
                  </a:gs>
                </a:gsLst>
                <a:path path="rect">
                  <a:fillToRect l="50000" t="50000" r="50000" b="50000"/>
                </a:path>
              </a:gradFill>
              <a:effectLst>
                <a:outerShdw dist="35921" dir="2700000" algn="ctr" rotWithShape="0">
                  <a:srgbClr val="C0C0C0">
                    <a:alpha val="79999"/>
                  </a:srgbClr>
                </a:outerShdw>
              </a:effectLst>
              <a:latin typeface="Impact" panose="020B0806030902050204"/>
            </a:endParaRPr>
          </a:p>
        </p:txBody>
      </p:sp>
      <p:grpSp>
        <p:nvGrpSpPr>
          <p:cNvPr id="2" name="Group 17"/>
          <p:cNvGrpSpPr/>
          <p:nvPr/>
        </p:nvGrpSpPr>
        <p:grpSpPr bwMode="auto">
          <a:xfrm>
            <a:off x="4071934" y="2143116"/>
            <a:ext cx="1250950" cy="1203325"/>
            <a:chOff x="2699" y="845"/>
            <a:chExt cx="788" cy="758"/>
          </a:xfrm>
        </p:grpSpPr>
        <p:sp>
          <p:nvSpPr>
            <p:cNvPr id="21" name="Oval 12"/>
            <p:cNvSpPr>
              <a:spLocks noChangeArrowheads="1"/>
            </p:cNvSpPr>
            <p:nvPr/>
          </p:nvSpPr>
          <p:spPr bwMode="auto">
            <a:xfrm>
              <a:off x="2699" y="845"/>
              <a:ext cx="788" cy="758"/>
            </a:xfrm>
            <a:prstGeom prst="ellipse">
              <a:avLst/>
            </a:prstGeom>
            <a:gradFill rotWithShape="1">
              <a:gsLst>
                <a:gs pos="0">
                  <a:srgbClr val="00B8FF"/>
                </a:gs>
                <a:gs pos="100000">
                  <a:srgbClr val="000000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" name="WordArt 16"/>
            <p:cNvSpPr>
              <a:spLocks noChangeArrowheads="1" noChangeShapeType="1" noTextEdit="1"/>
            </p:cNvSpPr>
            <p:nvPr/>
          </p:nvSpPr>
          <p:spPr bwMode="auto">
            <a:xfrm>
              <a:off x="2880" y="1071"/>
              <a:ext cx="432" cy="318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n-US" sz="3600" kern="10">
                  <a:ln w="9525">
                    <a:solidFill>
                      <a:srgbClr val="000000"/>
                    </a:solidFill>
                    <a:round/>
                  </a:ln>
                  <a:solidFill>
                    <a:srgbClr val="FFFFFF"/>
                  </a:solidFill>
                  <a:latin typeface="Arial Black" panose="020B0A04020102020204"/>
                </a:rPr>
                <a:t>RP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1"/>
          <p:cNvSpPr txBox="1">
            <a:spLocks noChangeArrowheads="1"/>
          </p:cNvSpPr>
          <p:nvPr/>
        </p:nvSpPr>
        <p:spPr bwMode="auto">
          <a:xfrm>
            <a:off x="539750" y="2708275"/>
            <a:ext cx="7632700" cy="2232025"/>
          </a:xfrm>
          <a:prstGeom prst="rect">
            <a:avLst/>
          </a:prstGeom>
          <a:solidFill>
            <a:schemeClr val="bg1">
              <a:alpha val="52156"/>
            </a:schemeClr>
          </a:solidFill>
          <a:ln w="9525">
            <a:noFill/>
            <a:round/>
          </a:ln>
        </p:spPr>
        <p:txBody>
          <a:bodyPr lIns="90000" tIns="45000" rIns="90000" bIns="45000"/>
          <a:lstStyle/>
          <a:p>
            <a:pPr marL="630555" lvl="1" defTabSz="-635">
              <a:lnSpc>
                <a:spcPct val="93000"/>
              </a:lnSpc>
              <a:spcAft>
                <a:spcPts val="600"/>
              </a:spcAft>
              <a:buFont typeface="Wingdings" panose="05000000000000000000" pitchFamily="2" charset="2"/>
              <a:buNone/>
              <a:tabLst>
                <a:tab pos="730250" algn="l"/>
                <a:tab pos="1187450" algn="l"/>
                <a:tab pos="1644650" algn="l"/>
                <a:tab pos="2101850" algn="l"/>
                <a:tab pos="2559050" algn="l"/>
                <a:tab pos="3016250" algn="l"/>
                <a:tab pos="3473450" algn="l"/>
                <a:tab pos="3930650" algn="l"/>
                <a:tab pos="4387850" algn="l"/>
                <a:tab pos="4845050" algn="l"/>
                <a:tab pos="5302250" algn="l"/>
                <a:tab pos="5759450" algn="l"/>
                <a:tab pos="6216650" algn="l"/>
                <a:tab pos="6673850" algn="l"/>
                <a:tab pos="7131050" algn="l"/>
                <a:tab pos="7588250" algn="l"/>
                <a:tab pos="8045450" algn="l"/>
                <a:tab pos="8502650" algn="l"/>
                <a:tab pos="8959850" algn="l"/>
                <a:tab pos="9417050" algn="l"/>
              </a:tabLst>
            </a:pPr>
            <a:r>
              <a:rPr lang="en-GB" sz="2800">
                <a:solidFill>
                  <a:srgbClr val="000000"/>
                </a:solidFill>
              </a:rPr>
              <a:t>Kekayaan Intelektual (KI) adalah </a:t>
            </a:r>
            <a:r>
              <a:rPr lang="en-GB" sz="2800">
                <a:solidFill>
                  <a:srgbClr val="FF0000"/>
                </a:solidFill>
              </a:rPr>
              <a:t>hasil dari olah pikir otak manusia</a:t>
            </a:r>
            <a:r>
              <a:rPr lang="en-GB" sz="2800">
                <a:solidFill>
                  <a:srgbClr val="000000"/>
                </a:solidFill>
              </a:rPr>
              <a:t> yang dapat menghasilkan suatu suatu proses, produk atau jasa yang berguna bagi manusia.</a:t>
            </a:r>
          </a:p>
          <a:p>
            <a:pPr marL="630555" lvl="1" defTabSz="-635">
              <a:lnSpc>
                <a:spcPct val="93000"/>
              </a:lnSpc>
              <a:spcAft>
                <a:spcPts val="600"/>
              </a:spcAft>
              <a:buFont typeface="Wingdings" panose="05000000000000000000" pitchFamily="2" charset="2"/>
              <a:buChar char=""/>
              <a:tabLst>
                <a:tab pos="730250" algn="l"/>
                <a:tab pos="1187450" algn="l"/>
                <a:tab pos="1644650" algn="l"/>
                <a:tab pos="2101850" algn="l"/>
                <a:tab pos="2559050" algn="l"/>
                <a:tab pos="3016250" algn="l"/>
                <a:tab pos="3473450" algn="l"/>
                <a:tab pos="3930650" algn="l"/>
                <a:tab pos="4387850" algn="l"/>
                <a:tab pos="4845050" algn="l"/>
                <a:tab pos="5302250" algn="l"/>
                <a:tab pos="5759450" algn="l"/>
                <a:tab pos="6216650" algn="l"/>
                <a:tab pos="6673850" algn="l"/>
                <a:tab pos="7131050" algn="l"/>
                <a:tab pos="7588250" algn="l"/>
                <a:tab pos="8045450" algn="l"/>
                <a:tab pos="8502650" algn="l"/>
                <a:tab pos="8959850" algn="l"/>
                <a:tab pos="9417050" algn="l"/>
              </a:tabLst>
            </a:pPr>
            <a:endParaRPr lang="en-GB" sz="2800">
              <a:solidFill>
                <a:srgbClr val="000000"/>
              </a:solidFill>
            </a:endParaRPr>
          </a:p>
        </p:txBody>
      </p:sp>
      <p:sp>
        <p:nvSpPr>
          <p:cNvPr id="4099" name="Rectangle 2"/>
          <p:cNvSpPr>
            <a:spLocks noChangeArrowheads="1"/>
          </p:cNvSpPr>
          <p:nvPr/>
        </p:nvSpPr>
        <p:spPr bwMode="auto">
          <a:xfrm>
            <a:off x="3579826" y="353996"/>
            <a:ext cx="2921000" cy="646112"/>
          </a:xfrm>
          <a:prstGeom prst="rect">
            <a:avLst/>
          </a:prstGeom>
          <a:noFill/>
          <a:ln w="9525">
            <a:noFill/>
            <a:round/>
          </a:ln>
        </p:spPr>
        <p:txBody>
          <a:bodyPr wrap="none" lIns="90000" tIns="46800" rIns="90000" bIns="46800">
            <a:spAutoFit/>
          </a:bodyPr>
          <a:lstStyle/>
          <a:p>
            <a:pPr defTabSz="-635">
              <a:lnSpc>
                <a:spcPct val="101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3600">
                <a:solidFill>
                  <a:srgbClr val="000000"/>
                </a:solidFill>
              </a:rPr>
              <a:t>Pengertian KI</a:t>
            </a:r>
          </a:p>
        </p:txBody>
      </p:sp>
      <p:pic>
        <p:nvPicPr>
          <p:cNvPr id="4100" name="Picture 4" descr="j029912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5288" y="4405313"/>
            <a:ext cx="1495425" cy="2452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1" name="Picture 6" descr="efficient_idea_sml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8637" t="7390" r="18062" b="3201"/>
          <a:stretch>
            <a:fillRect/>
          </a:stretch>
        </p:blipFill>
        <p:spPr bwMode="auto">
          <a:xfrm>
            <a:off x="7215205" y="333375"/>
            <a:ext cx="1643075" cy="2494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3078180" y="353995"/>
            <a:ext cx="3922712" cy="646113"/>
          </a:xfrm>
          <a:prstGeom prst="rect">
            <a:avLst/>
          </a:prstGeom>
          <a:noFill/>
          <a:ln w="9525">
            <a:noFill/>
            <a:round/>
          </a:ln>
        </p:spPr>
        <p:txBody>
          <a:bodyPr wrap="none" lIns="90000" tIns="46800" rIns="90000" bIns="46800">
            <a:spAutoFit/>
          </a:bodyPr>
          <a:lstStyle/>
          <a:p>
            <a:pPr defTabSz="-635">
              <a:lnSpc>
                <a:spcPct val="101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3600">
                <a:solidFill>
                  <a:srgbClr val="000000"/>
                </a:solidFill>
              </a:rPr>
              <a:t>Pengelompokan KI</a:t>
            </a:r>
          </a:p>
        </p:txBody>
      </p:sp>
      <p:sp>
        <p:nvSpPr>
          <p:cNvPr id="5123" name="Text Box 3"/>
          <p:cNvSpPr txBox="1">
            <a:spLocks noChangeArrowheads="1"/>
          </p:cNvSpPr>
          <p:nvPr/>
        </p:nvSpPr>
        <p:spPr bwMode="auto">
          <a:xfrm>
            <a:off x="539750" y="1700213"/>
            <a:ext cx="8064500" cy="4681537"/>
          </a:xfrm>
          <a:prstGeom prst="rect">
            <a:avLst/>
          </a:prstGeom>
          <a:solidFill>
            <a:schemeClr val="bg1">
              <a:alpha val="61960"/>
            </a:schemeClr>
          </a:solidFill>
          <a:ln w="9525" algn="ctr">
            <a:noFill/>
            <a:miter lim="800000"/>
          </a:ln>
        </p:spPr>
        <p:txBody>
          <a:bodyPr lIns="90000" tIns="45000" rIns="90000" bIns="45000"/>
          <a:lstStyle/>
          <a:p>
            <a:pPr marL="355600" indent="-355600" defTabSz="-635">
              <a:lnSpc>
                <a:spcPct val="93000"/>
              </a:lnSpc>
              <a:spcAft>
                <a:spcPts val="600"/>
              </a:spcAft>
              <a:buFont typeface="Wingdings" panose="05000000000000000000" pitchFamily="2" charset="2"/>
              <a:buChar char="v"/>
              <a:tabLst>
                <a:tab pos="990600" algn="l"/>
                <a:tab pos="1644650" algn="l"/>
                <a:tab pos="2101850" algn="l"/>
                <a:tab pos="2559050" algn="l"/>
                <a:tab pos="3016250" algn="l"/>
                <a:tab pos="3473450" algn="l"/>
                <a:tab pos="3930650" algn="l"/>
                <a:tab pos="4387850" algn="l"/>
                <a:tab pos="4845050" algn="l"/>
                <a:tab pos="5302250" algn="l"/>
                <a:tab pos="5759450" algn="l"/>
                <a:tab pos="6216650" algn="l"/>
                <a:tab pos="6673850" algn="l"/>
                <a:tab pos="7131050" algn="l"/>
                <a:tab pos="7588250" algn="l"/>
                <a:tab pos="8045450" algn="l"/>
                <a:tab pos="8502650" algn="l"/>
                <a:tab pos="8959850" algn="l"/>
                <a:tab pos="9417050" algn="l"/>
              </a:tabLst>
            </a:pPr>
            <a:r>
              <a:rPr lang="en-US" sz="2400">
                <a:solidFill>
                  <a:srgbClr val="000000"/>
                </a:solidFill>
              </a:rPr>
              <a:t>Berdasar Pemilik:</a:t>
            </a:r>
          </a:p>
          <a:p>
            <a:pPr marL="901700" lvl="1" indent="-367030" defTabSz="-635">
              <a:lnSpc>
                <a:spcPct val="93000"/>
              </a:lnSpc>
              <a:spcAft>
                <a:spcPts val="600"/>
              </a:spcAft>
              <a:buFont typeface="Wingdings" panose="05000000000000000000" pitchFamily="2" charset="2"/>
              <a:buChar char=""/>
              <a:tabLst>
                <a:tab pos="990600" algn="l"/>
                <a:tab pos="1644650" algn="l"/>
                <a:tab pos="2101850" algn="l"/>
                <a:tab pos="2559050" algn="l"/>
                <a:tab pos="3016250" algn="l"/>
                <a:tab pos="3473450" algn="l"/>
                <a:tab pos="3930650" algn="l"/>
                <a:tab pos="4387850" algn="l"/>
                <a:tab pos="4845050" algn="l"/>
                <a:tab pos="5302250" algn="l"/>
                <a:tab pos="5759450" algn="l"/>
                <a:tab pos="6216650" algn="l"/>
                <a:tab pos="6673850" algn="l"/>
                <a:tab pos="7131050" algn="l"/>
                <a:tab pos="7588250" algn="l"/>
                <a:tab pos="8045450" algn="l"/>
                <a:tab pos="8502650" algn="l"/>
                <a:tab pos="8959850" algn="l"/>
                <a:tab pos="9417050" algn="l"/>
              </a:tabLst>
            </a:pPr>
            <a:r>
              <a:rPr lang="en-US" sz="2400">
                <a:solidFill>
                  <a:srgbClr val="000000"/>
                </a:solidFill>
              </a:rPr>
              <a:t>Komunal -&gt; Pengetahuan Tradisional, GI </a:t>
            </a:r>
          </a:p>
          <a:p>
            <a:pPr marL="901700" lvl="1" indent="-367030" defTabSz="-635">
              <a:lnSpc>
                <a:spcPct val="93000"/>
              </a:lnSpc>
              <a:spcAft>
                <a:spcPts val="600"/>
              </a:spcAft>
              <a:buFont typeface="Wingdings" panose="05000000000000000000" pitchFamily="2" charset="2"/>
              <a:buChar char=""/>
              <a:tabLst>
                <a:tab pos="990600" algn="l"/>
                <a:tab pos="1644650" algn="l"/>
                <a:tab pos="2101850" algn="l"/>
                <a:tab pos="2559050" algn="l"/>
                <a:tab pos="3016250" algn="l"/>
                <a:tab pos="3473450" algn="l"/>
                <a:tab pos="3930650" algn="l"/>
                <a:tab pos="4387850" algn="l"/>
                <a:tab pos="4845050" algn="l"/>
                <a:tab pos="5302250" algn="l"/>
                <a:tab pos="5759450" algn="l"/>
                <a:tab pos="6216650" algn="l"/>
                <a:tab pos="6673850" algn="l"/>
                <a:tab pos="7131050" algn="l"/>
                <a:tab pos="7588250" algn="l"/>
                <a:tab pos="8045450" algn="l"/>
                <a:tab pos="8502650" algn="l"/>
                <a:tab pos="8959850" algn="l"/>
                <a:tab pos="9417050" algn="l"/>
              </a:tabLst>
            </a:pPr>
            <a:r>
              <a:rPr lang="en-US" sz="2400">
                <a:solidFill>
                  <a:srgbClr val="000000"/>
                </a:solidFill>
              </a:rPr>
              <a:t>Individual -&gt; 6 Rezim (M, </a:t>
            </a:r>
            <a:r>
              <a:rPr lang="en-US" sz="2400">
                <a:solidFill>
                  <a:srgbClr val="FF0000"/>
                </a:solidFill>
              </a:rPr>
              <a:t>P</a:t>
            </a:r>
            <a:r>
              <a:rPr lang="en-US" sz="2400">
                <a:solidFill>
                  <a:srgbClr val="000000"/>
                </a:solidFill>
              </a:rPr>
              <a:t>, PVT, DI, RD, TLSI)</a:t>
            </a:r>
          </a:p>
          <a:p>
            <a:pPr marL="901700" lvl="1" indent="-367030" defTabSz="-635">
              <a:lnSpc>
                <a:spcPct val="93000"/>
              </a:lnSpc>
              <a:spcAft>
                <a:spcPts val="600"/>
              </a:spcAft>
              <a:buFont typeface="Wingdings" panose="05000000000000000000" pitchFamily="2" charset="2"/>
              <a:buChar char=""/>
              <a:tabLst>
                <a:tab pos="990600" algn="l"/>
                <a:tab pos="1644650" algn="l"/>
                <a:tab pos="2101850" algn="l"/>
                <a:tab pos="2559050" algn="l"/>
                <a:tab pos="3016250" algn="l"/>
                <a:tab pos="3473450" algn="l"/>
                <a:tab pos="3930650" algn="l"/>
                <a:tab pos="4387850" algn="l"/>
                <a:tab pos="4845050" algn="l"/>
                <a:tab pos="5302250" algn="l"/>
                <a:tab pos="5759450" algn="l"/>
                <a:tab pos="6216650" algn="l"/>
                <a:tab pos="6673850" algn="l"/>
                <a:tab pos="7131050" algn="l"/>
                <a:tab pos="7588250" algn="l"/>
                <a:tab pos="8045450" algn="l"/>
                <a:tab pos="8502650" algn="l"/>
                <a:tab pos="8959850" algn="l"/>
                <a:tab pos="9417050" algn="l"/>
              </a:tabLst>
            </a:pPr>
            <a:endParaRPr lang="en-US" sz="2400">
              <a:solidFill>
                <a:srgbClr val="000000"/>
              </a:solidFill>
            </a:endParaRPr>
          </a:p>
          <a:p>
            <a:pPr marL="355600" indent="-355600" defTabSz="-635">
              <a:lnSpc>
                <a:spcPct val="93000"/>
              </a:lnSpc>
              <a:spcAft>
                <a:spcPts val="600"/>
              </a:spcAft>
              <a:buFont typeface="Wingdings" panose="05000000000000000000" pitchFamily="2" charset="2"/>
              <a:buChar char="v"/>
              <a:tabLst>
                <a:tab pos="990600" algn="l"/>
                <a:tab pos="1644650" algn="l"/>
                <a:tab pos="2101850" algn="l"/>
                <a:tab pos="2559050" algn="l"/>
                <a:tab pos="3016250" algn="l"/>
                <a:tab pos="3473450" algn="l"/>
                <a:tab pos="3930650" algn="l"/>
                <a:tab pos="4387850" algn="l"/>
                <a:tab pos="4845050" algn="l"/>
                <a:tab pos="5302250" algn="l"/>
                <a:tab pos="5759450" algn="l"/>
                <a:tab pos="6216650" algn="l"/>
                <a:tab pos="6673850" algn="l"/>
                <a:tab pos="7131050" algn="l"/>
                <a:tab pos="7588250" algn="l"/>
                <a:tab pos="8045450" algn="l"/>
                <a:tab pos="8502650" algn="l"/>
                <a:tab pos="8959850" algn="l"/>
                <a:tab pos="9417050" algn="l"/>
              </a:tabLst>
            </a:pPr>
            <a:r>
              <a:rPr lang="en-US" sz="2400">
                <a:solidFill>
                  <a:srgbClr val="000000"/>
                </a:solidFill>
              </a:rPr>
              <a:t>Berdasar Sifat Kodifikasi:</a:t>
            </a:r>
          </a:p>
          <a:p>
            <a:pPr marL="901700" lvl="1" indent="-367030" defTabSz="-635">
              <a:lnSpc>
                <a:spcPct val="93000"/>
              </a:lnSpc>
              <a:spcAft>
                <a:spcPts val="600"/>
              </a:spcAft>
              <a:buFont typeface="Wingdings" panose="05000000000000000000" pitchFamily="2" charset="2"/>
              <a:buChar char=""/>
              <a:tabLst>
                <a:tab pos="990600" algn="l"/>
                <a:tab pos="1644650" algn="l"/>
                <a:tab pos="2101850" algn="l"/>
                <a:tab pos="2559050" algn="l"/>
                <a:tab pos="3016250" algn="l"/>
                <a:tab pos="3473450" algn="l"/>
                <a:tab pos="3930650" algn="l"/>
                <a:tab pos="4387850" algn="l"/>
                <a:tab pos="4845050" algn="l"/>
                <a:tab pos="5302250" algn="l"/>
                <a:tab pos="5759450" algn="l"/>
                <a:tab pos="6216650" algn="l"/>
                <a:tab pos="6673850" algn="l"/>
                <a:tab pos="7131050" algn="l"/>
                <a:tab pos="7588250" algn="l"/>
                <a:tab pos="8045450" algn="l"/>
                <a:tab pos="8502650" algn="l"/>
                <a:tab pos="8959850" algn="l"/>
                <a:tab pos="9417050" algn="l"/>
              </a:tabLst>
            </a:pPr>
            <a:r>
              <a:rPr lang="en-US" sz="2400">
                <a:solidFill>
                  <a:srgbClr val="000000"/>
                </a:solidFill>
              </a:rPr>
              <a:t>Tacit -&gt; Keahlian yg ada di kepala individu</a:t>
            </a:r>
          </a:p>
          <a:p>
            <a:pPr marL="901700" lvl="1" indent="-367030" defTabSz="-635">
              <a:lnSpc>
                <a:spcPct val="93000"/>
              </a:lnSpc>
              <a:spcAft>
                <a:spcPts val="600"/>
              </a:spcAft>
              <a:buFont typeface="Wingdings" panose="05000000000000000000" pitchFamily="2" charset="2"/>
              <a:buChar char=""/>
              <a:tabLst>
                <a:tab pos="990600" algn="l"/>
                <a:tab pos="1644650" algn="l"/>
                <a:tab pos="2101850" algn="l"/>
                <a:tab pos="2559050" algn="l"/>
                <a:tab pos="3016250" algn="l"/>
                <a:tab pos="3473450" algn="l"/>
                <a:tab pos="3930650" algn="l"/>
                <a:tab pos="4387850" algn="l"/>
                <a:tab pos="4845050" algn="l"/>
                <a:tab pos="5302250" algn="l"/>
                <a:tab pos="5759450" algn="l"/>
                <a:tab pos="6216650" algn="l"/>
                <a:tab pos="6673850" algn="l"/>
                <a:tab pos="7131050" algn="l"/>
                <a:tab pos="7588250" algn="l"/>
                <a:tab pos="8045450" algn="l"/>
                <a:tab pos="8502650" algn="l"/>
                <a:tab pos="8959850" algn="l"/>
                <a:tab pos="9417050" algn="l"/>
              </a:tabLst>
            </a:pPr>
            <a:r>
              <a:rPr lang="en-US" sz="2400">
                <a:solidFill>
                  <a:srgbClr val="000000"/>
                </a:solidFill>
              </a:rPr>
              <a:t>Terkodifikasi -&gt; 8 rezim </a:t>
            </a:r>
            <a:r>
              <a:rPr lang="en-US">
                <a:solidFill>
                  <a:srgbClr val="000000"/>
                </a:solidFill>
              </a:rPr>
              <a:t>(M, P, PVT, DI, RD, TLSI, </a:t>
            </a:r>
            <a:r>
              <a:rPr lang="en-US" sz="2400">
                <a:solidFill>
                  <a:srgbClr val="FF0066"/>
                </a:solidFill>
              </a:rPr>
              <a:t>GI, HC</a:t>
            </a:r>
            <a:r>
              <a:rPr lang="en-US">
                <a:solidFill>
                  <a:srgbClr val="000000"/>
                </a:solidFill>
              </a:rPr>
              <a:t>)</a:t>
            </a:r>
          </a:p>
          <a:p>
            <a:pPr marL="901700" lvl="1" indent="-367030" defTabSz="-635">
              <a:lnSpc>
                <a:spcPct val="93000"/>
              </a:lnSpc>
              <a:spcAft>
                <a:spcPts val="600"/>
              </a:spcAft>
              <a:buFont typeface="Wingdings" panose="05000000000000000000" pitchFamily="2" charset="2"/>
              <a:buChar char=""/>
              <a:tabLst>
                <a:tab pos="990600" algn="l"/>
                <a:tab pos="1644650" algn="l"/>
                <a:tab pos="2101850" algn="l"/>
                <a:tab pos="2559050" algn="l"/>
                <a:tab pos="3016250" algn="l"/>
                <a:tab pos="3473450" algn="l"/>
                <a:tab pos="3930650" algn="l"/>
                <a:tab pos="4387850" algn="l"/>
                <a:tab pos="4845050" algn="l"/>
                <a:tab pos="5302250" algn="l"/>
                <a:tab pos="5759450" algn="l"/>
                <a:tab pos="6216650" algn="l"/>
                <a:tab pos="6673850" algn="l"/>
                <a:tab pos="7131050" algn="l"/>
                <a:tab pos="7588250" algn="l"/>
                <a:tab pos="8045450" algn="l"/>
                <a:tab pos="8502650" algn="l"/>
                <a:tab pos="8959850" algn="l"/>
                <a:tab pos="9417050" algn="l"/>
              </a:tabLst>
            </a:pPr>
            <a:endParaRPr lang="en-US">
              <a:solidFill>
                <a:srgbClr val="000000"/>
              </a:solidFill>
            </a:endParaRPr>
          </a:p>
          <a:p>
            <a:pPr marL="355600" indent="-355600" defTabSz="-635">
              <a:lnSpc>
                <a:spcPct val="93000"/>
              </a:lnSpc>
              <a:spcAft>
                <a:spcPts val="600"/>
              </a:spcAft>
              <a:buFont typeface="Wingdings" panose="05000000000000000000" pitchFamily="2" charset="2"/>
              <a:buChar char="v"/>
              <a:tabLst>
                <a:tab pos="990600" algn="l"/>
                <a:tab pos="1644650" algn="l"/>
                <a:tab pos="2101850" algn="l"/>
                <a:tab pos="2559050" algn="l"/>
                <a:tab pos="3016250" algn="l"/>
                <a:tab pos="3473450" algn="l"/>
                <a:tab pos="3930650" algn="l"/>
                <a:tab pos="4387850" algn="l"/>
                <a:tab pos="4845050" algn="l"/>
                <a:tab pos="5302250" algn="l"/>
                <a:tab pos="5759450" algn="l"/>
                <a:tab pos="6216650" algn="l"/>
                <a:tab pos="6673850" algn="l"/>
                <a:tab pos="7131050" algn="l"/>
                <a:tab pos="7588250" algn="l"/>
                <a:tab pos="8045450" algn="l"/>
                <a:tab pos="8502650" algn="l"/>
                <a:tab pos="8959850" algn="l"/>
                <a:tab pos="9417050" algn="l"/>
              </a:tabLst>
            </a:pPr>
            <a:r>
              <a:rPr lang="en-US" sz="2400">
                <a:solidFill>
                  <a:srgbClr val="000000"/>
                </a:solidFill>
              </a:rPr>
              <a:t>Berdasar Jenis Terkodifikasi:</a:t>
            </a:r>
          </a:p>
          <a:p>
            <a:pPr marL="901700" lvl="1" indent="-367030" defTabSz="-635">
              <a:lnSpc>
                <a:spcPct val="93000"/>
              </a:lnSpc>
              <a:spcAft>
                <a:spcPts val="600"/>
              </a:spcAft>
              <a:buFont typeface="Wingdings" panose="05000000000000000000" pitchFamily="2" charset="2"/>
              <a:buChar char=""/>
              <a:tabLst>
                <a:tab pos="990600" algn="l"/>
                <a:tab pos="1644650" algn="l"/>
                <a:tab pos="2101850" algn="l"/>
                <a:tab pos="2559050" algn="l"/>
                <a:tab pos="3016250" algn="l"/>
                <a:tab pos="3473450" algn="l"/>
                <a:tab pos="3930650" algn="l"/>
                <a:tab pos="4387850" algn="l"/>
                <a:tab pos="4845050" algn="l"/>
                <a:tab pos="5302250" algn="l"/>
                <a:tab pos="5759450" algn="l"/>
                <a:tab pos="6216650" algn="l"/>
                <a:tab pos="6673850" algn="l"/>
                <a:tab pos="7131050" algn="l"/>
                <a:tab pos="7588250" algn="l"/>
                <a:tab pos="8045450" algn="l"/>
                <a:tab pos="8502650" algn="l"/>
                <a:tab pos="8959850" algn="l"/>
                <a:tab pos="9417050" algn="l"/>
              </a:tabLst>
            </a:pPr>
            <a:r>
              <a:rPr lang="en-US" sz="2400">
                <a:solidFill>
                  <a:srgbClr val="000000"/>
                </a:solidFill>
              </a:rPr>
              <a:t>Hak Cipta (</a:t>
            </a:r>
            <a:r>
              <a:rPr lang="en-US" sz="2400" i="1">
                <a:solidFill>
                  <a:srgbClr val="000000"/>
                </a:solidFill>
              </a:rPr>
              <a:t>Copyrights</a:t>
            </a:r>
            <a:r>
              <a:rPr lang="en-US" sz="2400">
                <a:solidFill>
                  <a:srgbClr val="000000"/>
                </a:solidFill>
              </a:rPr>
              <a:t>) </a:t>
            </a:r>
          </a:p>
          <a:p>
            <a:pPr marL="901700" lvl="1" indent="-367030" defTabSz="-635">
              <a:lnSpc>
                <a:spcPct val="93000"/>
              </a:lnSpc>
              <a:spcAft>
                <a:spcPts val="600"/>
              </a:spcAft>
              <a:buFont typeface="Wingdings" panose="05000000000000000000" pitchFamily="2" charset="2"/>
              <a:buChar char=""/>
              <a:tabLst>
                <a:tab pos="990600" algn="l"/>
                <a:tab pos="1644650" algn="l"/>
                <a:tab pos="2101850" algn="l"/>
                <a:tab pos="2559050" algn="l"/>
                <a:tab pos="3016250" algn="l"/>
                <a:tab pos="3473450" algn="l"/>
                <a:tab pos="3930650" algn="l"/>
                <a:tab pos="4387850" algn="l"/>
                <a:tab pos="4845050" algn="l"/>
                <a:tab pos="5302250" algn="l"/>
                <a:tab pos="5759450" algn="l"/>
                <a:tab pos="6216650" algn="l"/>
                <a:tab pos="6673850" algn="l"/>
                <a:tab pos="7131050" algn="l"/>
                <a:tab pos="7588250" algn="l"/>
                <a:tab pos="8045450" algn="l"/>
                <a:tab pos="8502650" algn="l"/>
                <a:tab pos="8959850" algn="l"/>
                <a:tab pos="9417050" algn="l"/>
              </a:tabLst>
            </a:pPr>
            <a:r>
              <a:rPr lang="en-US" sz="2400">
                <a:solidFill>
                  <a:srgbClr val="000000"/>
                </a:solidFill>
              </a:rPr>
              <a:t>Hak Kekayaan Industri (</a:t>
            </a:r>
            <a:r>
              <a:rPr lang="en-US" sz="2400" i="1">
                <a:solidFill>
                  <a:srgbClr val="000000"/>
                </a:solidFill>
              </a:rPr>
              <a:t>Industrial Property Rights</a:t>
            </a:r>
            <a:r>
              <a:rPr lang="en-US" sz="2400">
                <a:solidFill>
                  <a:srgbClr val="000000"/>
                </a:solidFill>
              </a:rPr>
              <a:t>)</a:t>
            </a:r>
            <a:r>
              <a:rPr lang="ar-SA" sz="2400">
                <a:solidFill>
                  <a:srgbClr val="000000"/>
                </a:solidFill>
                <a:cs typeface="Arial" panose="020B0604020202020204" pitchFamily="34" charset="0"/>
              </a:rPr>
              <a:t>‏</a:t>
            </a:r>
            <a:endParaRPr lang="en-US" sz="2400">
              <a:solidFill>
                <a:srgbClr val="000000"/>
              </a:solidFill>
            </a:endParaRPr>
          </a:p>
          <a:p>
            <a:pPr marL="901700" lvl="1" indent="-367030" defTabSz="-635">
              <a:lnSpc>
                <a:spcPct val="93000"/>
              </a:lnSpc>
              <a:spcAft>
                <a:spcPts val="600"/>
              </a:spcAft>
              <a:buFont typeface="Wingdings" panose="05000000000000000000" pitchFamily="2" charset="2"/>
              <a:buChar char=""/>
              <a:tabLst>
                <a:tab pos="990600" algn="l"/>
                <a:tab pos="1644650" algn="l"/>
                <a:tab pos="2101850" algn="l"/>
                <a:tab pos="2559050" algn="l"/>
                <a:tab pos="3016250" algn="l"/>
                <a:tab pos="3473450" algn="l"/>
                <a:tab pos="3930650" algn="l"/>
                <a:tab pos="4387850" algn="l"/>
                <a:tab pos="4845050" algn="l"/>
                <a:tab pos="5302250" algn="l"/>
                <a:tab pos="5759450" algn="l"/>
                <a:tab pos="6216650" algn="l"/>
                <a:tab pos="6673850" algn="l"/>
                <a:tab pos="7131050" algn="l"/>
                <a:tab pos="7588250" algn="l"/>
                <a:tab pos="8045450" algn="l"/>
                <a:tab pos="8502650" algn="l"/>
                <a:tab pos="8959850" algn="l"/>
                <a:tab pos="9417050" algn="l"/>
              </a:tabLst>
            </a:pPr>
            <a:endParaRPr lang="en-US" sz="2400">
              <a:solidFill>
                <a:srgbClr val="000000"/>
              </a:solidFill>
            </a:endParaRPr>
          </a:p>
          <a:p>
            <a:pPr marL="901700" lvl="1" indent="-367030" defTabSz="-635">
              <a:lnSpc>
                <a:spcPct val="93000"/>
              </a:lnSpc>
              <a:spcAft>
                <a:spcPts val="600"/>
              </a:spcAft>
              <a:buFont typeface="Wingdings" panose="05000000000000000000" pitchFamily="2" charset="2"/>
              <a:buChar char=""/>
              <a:tabLst>
                <a:tab pos="990600" algn="l"/>
                <a:tab pos="1644650" algn="l"/>
                <a:tab pos="2101850" algn="l"/>
                <a:tab pos="2559050" algn="l"/>
                <a:tab pos="3016250" algn="l"/>
                <a:tab pos="3473450" algn="l"/>
                <a:tab pos="3930650" algn="l"/>
                <a:tab pos="4387850" algn="l"/>
                <a:tab pos="4845050" algn="l"/>
                <a:tab pos="5302250" algn="l"/>
                <a:tab pos="5759450" algn="l"/>
                <a:tab pos="6216650" algn="l"/>
                <a:tab pos="6673850" algn="l"/>
                <a:tab pos="7131050" algn="l"/>
                <a:tab pos="7588250" algn="l"/>
                <a:tab pos="8045450" algn="l"/>
                <a:tab pos="8502650" algn="l"/>
                <a:tab pos="8959850" algn="l"/>
                <a:tab pos="9417050" algn="l"/>
              </a:tabLst>
            </a:pPr>
            <a:endParaRPr lang="en-US" sz="2400">
              <a:solidFill>
                <a:srgbClr val="000000"/>
              </a:solidFill>
            </a:endParaRPr>
          </a:p>
          <a:p>
            <a:pPr marL="901700" lvl="1" indent="-367030" defTabSz="-635">
              <a:lnSpc>
                <a:spcPct val="93000"/>
              </a:lnSpc>
              <a:spcAft>
                <a:spcPts val="600"/>
              </a:spcAft>
              <a:buFont typeface="Wingdings" panose="05000000000000000000" pitchFamily="2" charset="2"/>
              <a:buChar char=""/>
              <a:tabLst>
                <a:tab pos="990600" algn="l"/>
                <a:tab pos="1644650" algn="l"/>
                <a:tab pos="2101850" algn="l"/>
                <a:tab pos="2559050" algn="l"/>
                <a:tab pos="3016250" algn="l"/>
                <a:tab pos="3473450" algn="l"/>
                <a:tab pos="3930650" algn="l"/>
                <a:tab pos="4387850" algn="l"/>
                <a:tab pos="4845050" algn="l"/>
                <a:tab pos="5302250" algn="l"/>
                <a:tab pos="5759450" algn="l"/>
                <a:tab pos="6216650" algn="l"/>
                <a:tab pos="6673850" algn="l"/>
                <a:tab pos="7131050" algn="l"/>
                <a:tab pos="7588250" algn="l"/>
                <a:tab pos="8045450" algn="l"/>
                <a:tab pos="8502650" algn="l"/>
                <a:tab pos="8959850" algn="l"/>
                <a:tab pos="9417050" algn="l"/>
              </a:tabLst>
            </a:pPr>
            <a:endParaRPr lang="en-US" sz="240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0234706" y="5417671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1" name="WordArt 9"/>
          <p:cNvSpPr>
            <a:spLocks noChangeArrowheads="1" noChangeShapeType="1" noTextEdit="1"/>
          </p:cNvSpPr>
          <p:nvPr/>
        </p:nvSpPr>
        <p:spPr bwMode="auto">
          <a:xfrm>
            <a:off x="1547813" y="2781300"/>
            <a:ext cx="6480175" cy="17145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9525">
                  <a:solidFill>
                    <a:srgbClr val="000000"/>
                  </a:solidFill>
                  <a:round/>
                </a:ln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 panose="020B0806030902050204"/>
              </a:rPr>
              <a:t>Kekayaan Intelektual</a:t>
            </a:r>
          </a:p>
          <a:p>
            <a:pPr algn="ctr"/>
            <a:r>
              <a:rPr lang="en-US" sz="3600" kern="10">
                <a:ln w="9525">
                  <a:solidFill>
                    <a:srgbClr val="000000"/>
                  </a:solidFill>
                  <a:round/>
                </a:ln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 panose="020B0806030902050204"/>
              </a:rPr>
              <a:t>Komunal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ChangeArrowheads="1"/>
          </p:cNvSpPr>
          <p:nvPr/>
        </p:nvSpPr>
        <p:spPr bwMode="auto">
          <a:xfrm>
            <a:off x="1719263" y="476250"/>
            <a:ext cx="6381750" cy="646113"/>
          </a:xfrm>
          <a:prstGeom prst="rect">
            <a:avLst/>
          </a:prstGeom>
          <a:noFill/>
          <a:ln w="9525">
            <a:noFill/>
            <a:round/>
          </a:ln>
        </p:spPr>
        <p:txBody>
          <a:bodyPr wrap="none" lIns="90000" tIns="46800" rIns="90000" bIns="46800">
            <a:spAutoFit/>
          </a:bodyPr>
          <a:lstStyle/>
          <a:p>
            <a:pPr defTabSz="-635">
              <a:lnSpc>
                <a:spcPct val="101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3600">
                <a:solidFill>
                  <a:srgbClr val="000000"/>
                </a:solidFill>
              </a:rPr>
              <a:t>Kekayaan Intelektual Komunal</a:t>
            </a:r>
          </a:p>
        </p:txBody>
      </p:sp>
      <p:pic>
        <p:nvPicPr>
          <p:cNvPr id="7171" name="Picture 3" descr="tumeric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9388" y="1700213"/>
            <a:ext cx="2659062" cy="3160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2" name="Picture 4" descr="batik1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987675" y="1700213"/>
            <a:ext cx="3170238" cy="3170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3" name="Picture 5" descr="Rama-sinta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227763" y="1700213"/>
            <a:ext cx="2687637" cy="3152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4" name="WordArt 6"/>
          <p:cNvSpPr>
            <a:spLocks noChangeArrowheads="1" noChangeShapeType="1" noTextEdit="1"/>
          </p:cNvSpPr>
          <p:nvPr/>
        </p:nvSpPr>
        <p:spPr bwMode="auto">
          <a:xfrm>
            <a:off x="900113" y="5229225"/>
            <a:ext cx="7488237" cy="10795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9525">
                  <a:solidFill>
                    <a:srgbClr val="000000"/>
                  </a:solidFill>
                  <a:round/>
                </a:ln>
                <a:solidFill>
                  <a:srgbClr val="FFCC99">
                    <a:alpha val="61960"/>
                  </a:srgbClr>
                </a:solidFill>
                <a:latin typeface="Arial Black" panose="020B0A04020102020204"/>
              </a:rPr>
              <a:t>Pengetahuan Tradisional</a:t>
            </a:r>
          </a:p>
          <a:p>
            <a:pPr algn="ctr"/>
            <a:r>
              <a:rPr lang="en-US" sz="3600" kern="10">
                <a:ln w="9525">
                  <a:solidFill>
                    <a:srgbClr val="000000"/>
                  </a:solidFill>
                  <a:round/>
                </a:ln>
                <a:solidFill>
                  <a:srgbClr val="FFCC99">
                    <a:alpha val="61960"/>
                  </a:srgbClr>
                </a:solidFill>
                <a:latin typeface="Arial Black" panose="020B0A04020102020204"/>
              </a:rPr>
              <a:t>Sumber Daya Genetik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0234706" y="5417671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4" name="WordArt 2"/>
          <p:cNvSpPr>
            <a:spLocks noChangeArrowheads="1" noChangeShapeType="1" noTextEdit="1"/>
          </p:cNvSpPr>
          <p:nvPr/>
        </p:nvSpPr>
        <p:spPr bwMode="auto">
          <a:xfrm>
            <a:off x="755650" y="2852738"/>
            <a:ext cx="7488238" cy="1282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9525">
                  <a:solidFill>
                    <a:srgbClr val="000000"/>
                  </a:solidFill>
                  <a:round/>
                </a:ln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 panose="020B0806030902050204"/>
              </a:rPr>
              <a:t>Tacit Knowledge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WordArt 2"/>
          <p:cNvSpPr>
            <a:spLocks noChangeArrowheads="1" noChangeShapeType="1" noTextEdit="1"/>
          </p:cNvSpPr>
          <p:nvPr/>
        </p:nvSpPr>
        <p:spPr bwMode="auto">
          <a:xfrm>
            <a:off x="3059113" y="549275"/>
            <a:ext cx="4032250" cy="49053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9525">
                  <a:solidFill>
                    <a:srgbClr val="000000"/>
                  </a:solidFill>
                  <a:round/>
                </a:ln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 panose="020B0806030902050204"/>
              </a:rPr>
              <a:t>Tacit Knowledge</a:t>
            </a:r>
          </a:p>
        </p:txBody>
      </p:sp>
      <p:pic>
        <p:nvPicPr>
          <p:cNvPr id="12291" name="Picture 4" descr="explicit-tacit-knowledg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71550" y="1484313"/>
            <a:ext cx="7200900" cy="5060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0234706" y="5417671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4" name="WordArt 2"/>
          <p:cNvSpPr>
            <a:spLocks noChangeArrowheads="1" noChangeShapeType="1" noTextEdit="1"/>
          </p:cNvSpPr>
          <p:nvPr/>
        </p:nvSpPr>
        <p:spPr bwMode="auto">
          <a:xfrm>
            <a:off x="755650" y="2852738"/>
            <a:ext cx="7745440" cy="1504956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 smtClean="0">
                <a:ln w="9525">
                  <a:solidFill>
                    <a:srgbClr val="000000"/>
                  </a:solidFill>
                  <a:round/>
                </a:ln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 panose="020B0806030902050204"/>
              </a:rPr>
              <a:t>Kekayaan Intelektual</a:t>
            </a:r>
          </a:p>
          <a:p>
            <a:pPr algn="ctr"/>
            <a:r>
              <a:rPr lang="en-US" sz="3600" kern="10" smtClean="0">
                <a:ln w="9525">
                  <a:solidFill>
                    <a:srgbClr val="000000"/>
                  </a:solidFill>
                  <a:round/>
                </a:ln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 panose="020B0806030902050204"/>
              </a:rPr>
              <a:t>Individual</a:t>
            </a:r>
          </a:p>
          <a:p>
            <a:pPr algn="ctr"/>
            <a:r>
              <a:rPr lang="en-US" sz="3600" kern="10" smtClean="0">
                <a:ln w="9525">
                  <a:solidFill>
                    <a:srgbClr val="000000"/>
                  </a:solidFill>
                  <a:round/>
                </a:ln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 panose="020B0806030902050204"/>
              </a:rPr>
              <a:t>Terkodifikasi</a:t>
            </a:r>
            <a:endParaRPr lang="en-US" sz="3600" kern="10">
              <a:ln w="9525">
                <a:solidFill>
                  <a:srgbClr val="000000"/>
                </a:solidFill>
                <a:round/>
              </a:ln>
              <a:gradFill rotWithShape="1">
                <a:gsLst>
                  <a:gs pos="0">
                    <a:srgbClr val="FFFF00"/>
                  </a:gs>
                  <a:gs pos="100000">
                    <a:srgbClr val="FF9933"/>
                  </a:gs>
                </a:gsLst>
                <a:path path="rect">
                  <a:fillToRect l="50000" t="50000" r="50000" b="50000"/>
                </a:path>
              </a:gradFill>
              <a:effectLst>
                <a:outerShdw dist="35921" dir="2700000" algn="ctr" rotWithShape="0">
                  <a:srgbClr val="C0C0C0">
                    <a:alpha val="79999"/>
                  </a:srgbClr>
                </a:outerShdw>
              </a:effectLst>
              <a:latin typeface="Impact" panose="020B080603090205020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0234706" y="5417671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6" name="WordArt 2"/>
          <p:cNvSpPr>
            <a:spLocks noChangeArrowheads="1" noChangeShapeType="1" noTextEdit="1"/>
          </p:cNvSpPr>
          <p:nvPr/>
        </p:nvSpPr>
        <p:spPr bwMode="auto">
          <a:xfrm>
            <a:off x="1547813" y="4572008"/>
            <a:ext cx="6096021" cy="116045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9525">
                  <a:solidFill>
                    <a:srgbClr val="000000"/>
                  </a:solidFill>
                  <a:round/>
                </a:ln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 panose="020B0806030902050204"/>
              </a:rPr>
              <a:t>Hak Cipta</a:t>
            </a:r>
          </a:p>
        </p:txBody>
      </p:sp>
      <p:pic>
        <p:nvPicPr>
          <p:cNvPr id="7" name="Picture 3" descr="copyright-symbol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571868" y="2000240"/>
            <a:ext cx="2089150" cy="2089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1"/>
          <p:cNvSpPr txBox="1">
            <a:spLocks noChangeArrowheads="1"/>
          </p:cNvSpPr>
          <p:nvPr/>
        </p:nvSpPr>
        <p:spPr bwMode="auto">
          <a:xfrm>
            <a:off x="357158" y="1428736"/>
            <a:ext cx="8534430" cy="4872059"/>
          </a:xfrm>
          <a:prstGeom prst="rect">
            <a:avLst/>
          </a:prstGeom>
          <a:solidFill>
            <a:schemeClr val="bg1">
              <a:alpha val="47058"/>
            </a:schemeClr>
          </a:solidFill>
          <a:ln w="9525">
            <a:noFill/>
            <a:round/>
          </a:ln>
        </p:spPr>
        <p:txBody>
          <a:bodyPr lIns="90000" tIns="45000" rIns="90000" bIns="45000"/>
          <a:lstStyle/>
          <a:p>
            <a:pPr marL="444500" indent="-444500" defTabSz="-635">
              <a:lnSpc>
                <a:spcPct val="93000"/>
              </a:lnSpc>
              <a:spcAft>
                <a:spcPts val="600"/>
              </a:spcAft>
              <a:buFont typeface="Wingdings" panose="05000000000000000000" pitchFamily="2" charset="2"/>
              <a:buChar char=""/>
              <a:tabLst>
                <a:tab pos="730250" algn="l"/>
                <a:tab pos="1187450" algn="l"/>
                <a:tab pos="1644650" algn="l"/>
                <a:tab pos="2101850" algn="l"/>
                <a:tab pos="2559050" algn="l"/>
                <a:tab pos="3016250" algn="l"/>
                <a:tab pos="3473450" algn="l"/>
                <a:tab pos="3930650" algn="l"/>
                <a:tab pos="4387850" algn="l"/>
                <a:tab pos="4845050" algn="l"/>
                <a:tab pos="5302250" algn="l"/>
                <a:tab pos="5759450" algn="l"/>
                <a:tab pos="6216650" algn="l"/>
                <a:tab pos="6673850" algn="l"/>
                <a:tab pos="7131050" algn="l"/>
                <a:tab pos="7588250" algn="l"/>
                <a:tab pos="8045450" algn="l"/>
                <a:tab pos="8502650" algn="l"/>
                <a:tab pos="8959850" algn="l"/>
                <a:tab pos="9417050" algn="l"/>
              </a:tabLst>
            </a:pPr>
            <a:r>
              <a:rPr lang="en-GB" sz="23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Lebih</a:t>
            </a:r>
            <a:r>
              <a:rPr lang="en-GB" sz="23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3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lanjut</a:t>
            </a:r>
            <a:r>
              <a:rPr lang="en-GB" sz="23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GB" sz="23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tercakup</a:t>
            </a:r>
            <a:r>
              <a:rPr lang="en-GB" sz="23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3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dalam</a:t>
            </a:r>
            <a:r>
              <a:rPr lang="en-GB" sz="23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3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Hak</a:t>
            </a:r>
            <a:r>
              <a:rPr lang="en-GB" sz="23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3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Cipta</a:t>
            </a:r>
            <a:r>
              <a:rPr lang="en-GB" sz="23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3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adalah</a:t>
            </a:r>
            <a:r>
              <a:rPr lang="en-GB" sz="23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3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semua</a:t>
            </a:r>
            <a:r>
              <a:rPr lang="en-GB" sz="23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3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expresi</a:t>
            </a:r>
            <a:r>
              <a:rPr lang="en-GB" sz="23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3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dari</a:t>
            </a:r>
            <a:r>
              <a:rPr lang="en-GB" sz="23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3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olah</a:t>
            </a:r>
            <a:r>
              <a:rPr lang="en-GB" sz="23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3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pikir</a:t>
            </a:r>
            <a:r>
              <a:rPr lang="en-GB" sz="23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3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manusia</a:t>
            </a:r>
            <a:r>
              <a:rPr lang="en-GB" sz="23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sz="23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tidak</a:t>
            </a:r>
            <a:r>
              <a:rPr lang="en-GB" sz="23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3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termasuk</a:t>
            </a:r>
            <a:r>
              <a:rPr lang="en-GB" sz="23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ide </a:t>
            </a:r>
            <a:r>
              <a:rPr lang="en-GB" sz="23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atau</a:t>
            </a:r>
            <a:r>
              <a:rPr lang="en-GB" sz="23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3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gagasan</a:t>
            </a:r>
            <a:r>
              <a:rPr lang="en-GB" sz="23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444500" indent="-444500" defTabSz="-635">
              <a:lnSpc>
                <a:spcPct val="93000"/>
              </a:lnSpc>
              <a:spcAft>
                <a:spcPts val="600"/>
              </a:spcAft>
              <a:buFont typeface="Wingdings" panose="05000000000000000000" pitchFamily="2" charset="2"/>
              <a:buChar char=""/>
              <a:tabLst>
                <a:tab pos="730250" algn="l"/>
                <a:tab pos="1187450" algn="l"/>
                <a:tab pos="1644650" algn="l"/>
                <a:tab pos="2101850" algn="l"/>
                <a:tab pos="2559050" algn="l"/>
                <a:tab pos="3016250" algn="l"/>
                <a:tab pos="3473450" algn="l"/>
                <a:tab pos="3930650" algn="l"/>
                <a:tab pos="4387850" algn="l"/>
                <a:tab pos="4845050" algn="l"/>
                <a:tab pos="5302250" algn="l"/>
                <a:tab pos="5759450" algn="l"/>
                <a:tab pos="6216650" algn="l"/>
                <a:tab pos="6673850" algn="l"/>
                <a:tab pos="7131050" algn="l"/>
                <a:tab pos="7588250" algn="l"/>
                <a:tab pos="8045450" algn="l"/>
                <a:tab pos="8502650" algn="l"/>
                <a:tab pos="8959850" algn="l"/>
                <a:tab pos="9417050" algn="l"/>
              </a:tabLst>
            </a:pPr>
            <a:r>
              <a:rPr lang="en-GB" sz="23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Biasanya</a:t>
            </a:r>
            <a:r>
              <a:rPr lang="en-GB" sz="23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GB" sz="23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termasuk</a:t>
            </a:r>
            <a:r>
              <a:rPr lang="en-GB" sz="23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3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dalam</a:t>
            </a:r>
            <a:r>
              <a:rPr lang="en-GB" sz="23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3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lingkup</a:t>
            </a:r>
            <a:r>
              <a:rPr lang="en-GB" sz="23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3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Hak</a:t>
            </a:r>
            <a:r>
              <a:rPr lang="en-GB" sz="23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3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Cipta</a:t>
            </a:r>
            <a:r>
              <a:rPr lang="en-GB" sz="23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3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adalah</a:t>
            </a:r>
            <a:r>
              <a:rPr lang="en-GB" sz="23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3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sastra</a:t>
            </a:r>
            <a:r>
              <a:rPr lang="en-GB" sz="23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3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dan</a:t>
            </a:r>
            <a:r>
              <a:rPr lang="en-GB" sz="23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3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karya</a:t>
            </a:r>
            <a:r>
              <a:rPr lang="en-GB" sz="23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3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artistik</a:t>
            </a:r>
            <a:r>
              <a:rPr lang="en-GB" sz="23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yang </a:t>
            </a:r>
            <a:r>
              <a:rPr lang="en-GB" sz="23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didalamnya</a:t>
            </a:r>
            <a:r>
              <a:rPr lang="en-GB" sz="23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3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termasuk</a:t>
            </a:r>
            <a:r>
              <a:rPr lang="en-GB" sz="23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3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tulisan</a:t>
            </a:r>
            <a:r>
              <a:rPr lang="en-GB" sz="23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300" dirty="0">
                <a:solidFill>
                  <a:srgbClr val="FF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GB" sz="2300" dirty="0" err="1">
                <a:solidFill>
                  <a:srgbClr val="FF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buku</a:t>
            </a:r>
            <a:r>
              <a:rPr lang="en-GB" sz="2300" dirty="0">
                <a:solidFill>
                  <a:srgbClr val="FF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), </a:t>
            </a:r>
            <a:r>
              <a:rPr lang="en-GB" sz="2300" dirty="0" err="1">
                <a:solidFill>
                  <a:srgbClr val="FF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musik</a:t>
            </a:r>
            <a:r>
              <a:rPr lang="en-GB" sz="2300" dirty="0">
                <a:solidFill>
                  <a:srgbClr val="FF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sz="2300" dirty="0" err="1">
                <a:solidFill>
                  <a:srgbClr val="FF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karya</a:t>
            </a:r>
            <a:r>
              <a:rPr lang="en-GB" sz="2300" dirty="0">
                <a:solidFill>
                  <a:srgbClr val="FF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300" dirty="0" err="1">
                <a:solidFill>
                  <a:srgbClr val="FF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seni</a:t>
            </a:r>
            <a:r>
              <a:rPr lang="en-GB" sz="2300" dirty="0">
                <a:solidFill>
                  <a:srgbClr val="FF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sz="2300" dirty="0" err="1">
                <a:solidFill>
                  <a:srgbClr val="FF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dan</a:t>
            </a:r>
            <a:r>
              <a:rPr lang="en-GB" sz="2300" dirty="0">
                <a:solidFill>
                  <a:srgbClr val="FF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300" dirty="0" err="1">
                <a:solidFill>
                  <a:srgbClr val="FF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karya-karya</a:t>
            </a:r>
            <a:r>
              <a:rPr lang="en-GB" sz="2300" dirty="0">
                <a:solidFill>
                  <a:srgbClr val="FF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yang </a:t>
            </a:r>
            <a:r>
              <a:rPr lang="en-GB" sz="2300" dirty="0" err="1">
                <a:solidFill>
                  <a:srgbClr val="FF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berbasis</a:t>
            </a:r>
            <a:r>
              <a:rPr lang="en-GB" sz="2300" dirty="0">
                <a:solidFill>
                  <a:srgbClr val="FF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300" dirty="0" err="1">
                <a:solidFill>
                  <a:srgbClr val="FF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teknologi</a:t>
            </a:r>
            <a:r>
              <a:rPr lang="en-GB" sz="2300" dirty="0">
                <a:solidFill>
                  <a:srgbClr val="FF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(program </a:t>
            </a:r>
            <a:r>
              <a:rPr lang="en-GB" sz="2300" dirty="0" err="1">
                <a:solidFill>
                  <a:srgbClr val="FF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komputer</a:t>
            </a:r>
            <a:r>
              <a:rPr lang="en-GB" sz="2300" dirty="0">
                <a:solidFill>
                  <a:srgbClr val="FF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300" dirty="0" err="1">
                <a:solidFill>
                  <a:srgbClr val="FF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dan</a:t>
            </a:r>
            <a:r>
              <a:rPr lang="en-GB" sz="2300" dirty="0">
                <a:solidFill>
                  <a:srgbClr val="FF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basis data </a:t>
            </a:r>
            <a:r>
              <a:rPr lang="en-GB" sz="2300" dirty="0" err="1">
                <a:solidFill>
                  <a:srgbClr val="FF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elektronik</a:t>
            </a:r>
            <a:r>
              <a:rPr lang="en-GB" sz="2300" dirty="0">
                <a:solidFill>
                  <a:srgbClr val="FF00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</a:p>
          <a:p>
            <a:pPr marL="444500" indent="-444500" defTabSz="-635">
              <a:lnSpc>
                <a:spcPct val="93000"/>
              </a:lnSpc>
              <a:spcAft>
                <a:spcPts val="600"/>
              </a:spcAft>
              <a:buFont typeface="Wingdings" panose="05000000000000000000" pitchFamily="2" charset="2"/>
              <a:buChar char=""/>
              <a:tabLst>
                <a:tab pos="730250" algn="l"/>
                <a:tab pos="1187450" algn="l"/>
                <a:tab pos="1644650" algn="l"/>
                <a:tab pos="2101850" algn="l"/>
                <a:tab pos="2559050" algn="l"/>
                <a:tab pos="3016250" algn="l"/>
                <a:tab pos="3473450" algn="l"/>
                <a:tab pos="3930650" algn="l"/>
                <a:tab pos="4387850" algn="l"/>
                <a:tab pos="4845050" algn="l"/>
                <a:tab pos="5302250" algn="l"/>
                <a:tab pos="5759450" algn="l"/>
                <a:tab pos="6216650" algn="l"/>
                <a:tab pos="6673850" algn="l"/>
                <a:tab pos="7131050" algn="l"/>
                <a:tab pos="7588250" algn="l"/>
                <a:tab pos="8045450" algn="l"/>
                <a:tab pos="8502650" algn="l"/>
                <a:tab pos="8959850" algn="l"/>
                <a:tab pos="9417050" algn="l"/>
              </a:tabLst>
            </a:pPr>
            <a:r>
              <a:rPr lang="en-GB" sz="23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UU 19/2002 </a:t>
            </a:r>
            <a:r>
              <a:rPr lang="en-GB" sz="23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mengatur</a:t>
            </a:r>
            <a:r>
              <a:rPr lang="en-GB" sz="23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3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mengenai</a:t>
            </a:r>
            <a:r>
              <a:rPr lang="en-GB" sz="23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3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Hak</a:t>
            </a:r>
            <a:r>
              <a:rPr lang="en-GB" sz="23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3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Cipta</a:t>
            </a:r>
            <a:r>
              <a:rPr lang="en-GB" sz="23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444500" indent="-444500" defTabSz="-635">
              <a:lnSpc>
                <a:spcPct val="93000"/>
              </a:lnSpc>
              <a:spcAft>
                <a:spcPts val="600"/>
              </a:spcAft>
              <a:buFont typeface="Wingdings" panose="05000000000000000000" pitchFamily="2" charset="2"/>
              <a:buChar char=""/>
              <a:tabLst>
                <a:tab pos="730250" algn="l"/>
                <a:tab pos="1187450" algn="l"/>
                <a:tab pos="1644650" algn="l"/>
                <a:tab pos="2101850" algn="l"/>
                <a:tab pos="2559050" algn="l"/>
                <a:tab pos="3016250" algn="l"/>
                <a:tab pos="3473450" algn="l"/>
                <a:tab pos="3930650" algn="l"/>
                <a:tab pos="4387850" algn="l"/>
                <a:tab pos="4845050" algn="l"/>
                <a:tab pos="5302250" algn="l"/>
                <a:tab pos="5759450" algn="l"/>
                <a:tab pos="6216650" algn="l"/>
                <a:tab pos="6673850" algn="l"/>
                <a:tab pos="7131050" algn="l"/>
                <a:tab pos="7588250" algn="l"/>
                <a:tab pos="8045450" algn="l"/>
                <a:tab pos="8502650" algn="l"/>
                <a:tab pos="8959850" algn="l"/>
                <a:tab pos="9417050" algn="l"/>
              </a:tabLst>
            </a:pPr>
            <a:r>
              <a:rPr lang="en-GB" sz="23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Prinsipnya</a:t>
            </a:r>
            <a:r>
              <a:rPr lang="en-GB" sz="23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3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bahwa</a:t>
            </a:r>
            <a:r>
              <a:rPr lang="en-GB" sz="23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3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Hak</a:t>
            </a:r>
            <a:r>
              <a:rPr lang="en-GB" sz="23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3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Cipta</a:t>
            </a:r>
            <a:r>
              <a:rPr lang="en-GB" sz="23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3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baik</a:t>
            </a:r>
            <a:r>
              <a:rPr lang="en-GB" sz="23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3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didaftar</a:t>
            </a:r>
            <a:r>
              <a:rPr lang="en-GB" sz="23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3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maupun</a:t>
            </a:r>
            <a:r>
              <a:rPr lang="en-GB" sz="23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3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tidak</a:t>
            </a:r>
            <a:r>
              <a:rPr lang="en-GB" sz="23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sz="23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tetap</a:t>
            </a:r>
            <a:r>
              <a:rPr lang="en-GB" sz="23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3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dilindungi</a:t>
            </a:r>
            <a:r>
              <a:rPr lang="en-GB" sz="23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GB" sz="23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sehingga</a:t>
            </a:r>
            <a:r>
              <a:rPr lang="en-GB" sz="23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3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pendaftarannya</a:t>
            </a:r>
            <a:r>
              <a:rPr lang="en-GB" sz="23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3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hanya</a:t>
            </a:r>
            <a:r>
              <a:rPr lang="en-GB" sz="23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3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merupakan</a:t>
            </a:r>
            <a:r>
              <a:rPr lang="en-GB" sz="23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3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pencatatan</a:t>
            </a:r>
            <a:r>
              <a:rPr lang="en-GB" sz="23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3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saja</a:t>
            </a:r>
            <a:r>
              <a:rPr lang="en-GB" sz="23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444500" indent="-444500" defTabSz="-635">
              <a:lnSpc>
                <a:spcPct val="93000"/>
              </a:lnSpc>
              <a:spcAft>
                <a:spcPts val="600"/>
              </a:spcAft>
              <a:buFont typeface="Wingdings" panose="05000000000000000000" pitchFamily="2" charset="2"/>
              <a:buChar char=""/>
              <a:tabLst>
                <a:tab pos="730250" algn="l"/>
                <a:tab pos="1187450" algn="l"/>
                <a:tab pos="1644650" algn="l"/>
                <a:tab pos="2101850" algn="l"/>
                <a:tab pos="2559050" algn="l"/>
                <a:tab pos="3016250" algn="l"/>
                <a:tab pos="3473450" algn="l"/>
                <a:tab pos="3930650" algn="l"/>
                <a:tab pos="4387850" algn="l"/>
                <a:tab pos="4845050" algn="l"/>
                <a:tab pos="5302250" algn="l"/>
                <a:tab pos="5759450" algn="l"/>
                <a:tab pos="6216650" algn="l"/>
                <a:tab pos="6673850" algn="l"/>
                <a:tab pos="7131050" algn="l"/>
                <a:tab pos="7588250" algn="l"/>
                <a:tab pos="8045450" algn="l"/>
                <a:tab pos="8502650" algn="l"/>
                <a:tab pos="8959850" algn="l"/>
                <a:tab pos="9417050" algn="l"/>
              </a:tabLst>
            </a:pPr>
            <a:r>
              <a:rPr lang="en-GB" sz="23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Jangka</a:t>
            </a:r>
            <a:r>
              <a:rPr lang="en-GB" sz="23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3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waktu</a:t>
            </a:r>
            <a:r>
              <a:rPr lang="en-GB" sz="23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3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pelindungannya</a:t>
            </a:r>
            <a:r>
              <a:rPr lang="en-GB" sz="23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3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adalah</a:t>
            </a:r>
            <a:r>
              <a:rPr lang="en-GB" sz="23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3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70 </a:t>
            </a:r>
            <a:r>
              <a:rPr lang="en-GB" sz="23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thn</a:t>
            </a:r>
            <a:r>
              <a:rPr lang="en-GB" sz="23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3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setelah</a:t>
            </a:r>
            <a:r>
              <a:rPr lang="en-GB" sz="23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3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pemilik</a:t>
            </a:r>
            <a:r>
              <a:rPr lang="en-GB" sz="23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3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haknya</a:t>
            </a:r>
            <a:r>
              <a:rPr lang="en-GB" sz="23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3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meninggal</a:t>
            </a:r>
            <a:r>
              <a:rPr lang="en-GB" sz="23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2300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dunia</a:t>
            </a:r>
            <a:r>
              <a:rPr lang="en-GB" sz="23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6387" name="Rectangle 2"/>
          <p:cNvSpPr>
            <a:spLocks noChangeArrowheads="1"/>
          </p:cNvSpPr>
          <p:nvPr/>
        </p:nvSpPr>
        <p:spPr bwMode="auto">
          <a:xfrm>
            <a:off x="3927475" y="260350"/>
            <a:ext cx="2303463" cy="1014413"/>
          </a:xfrm>
          <a:prstGeom prst="rect">
            <a:avLst/>
          </a:prstGeom>
          <a:noFill/>
          <a:ln w="9525">
            <a:noFill/>
            <a:round/>
          </a:ln>
        </p:spPr>
        <p:txBody>
          <a:bodyPr wrap="none" lIns="90000" tIns="46800" rIns="90000" bIns="46800">
            <a:spAutoFit/>
          </a:bodyPr>
          <a:lstStyle/>
          <a:p>
            <a:pPr algn="ctr" defTabSz="-635">
              <a:lnSpc>
                <a:spcPct val="101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3600">
                <a:solidFill>
                  <a:srgbClr val="000000"/>
                </a:solidFill>
              </a:rPr>
              <a:t>Hak Cipta </a:t>
            </a:r>
          </a:p>
          <a:p>
            <a:pPr algn="ctr" defTabSz="-635">
              <a:lnSpc>
                <a:spcPct val="101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2400" i="1">
                <a:solidFill>
                  <a:srgbClr val="000000"/>
                </a:solidFill>
              </a:rPr>
              <a:t>(Copyrights)‏</a:t>
            </a:r>
          </a:p>
        </p:txBody>
      </p:sp>
      <p:pic>
        <p:nvPicPr>
          <p:cNvPr id="16388" name="Picture 4" descr="copyright-symbol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667625" y="44450"/>
            <a:ext cx="1368425" cy="136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3"/>
          <p:cNvSpPr>
            <a:spLocks noChangeArrowheads="1"/>
          </p:cNvSpPr>
          <p:nvPr/>
        </p:nvSpPr>
        <p:spPr bwMode="auto">
          <a:xfrm>
            <a:off x="3927475" y="260350"/>
            <a:ext cx="2303463" cy="1014413"/>
          </a:xfrm>
          <a:prstGeom prst="rect">
            <a:avLst/>
          </a:prstGeom>
          <a:noFill/>
          <a:ln w="9525">
            <a:noFill/>
            <a:round/>
          </a:ln>
        </p:spPr>
        <p:txBody>
          <a:bodyPr wrap="none" lIns="90000" tIns="46800" rIns="90000" bIns="46800">
            <a:spAutoFit/>
          </a:bodyPr>
          <a:lstStyle/>
          <a:p>
            <a:pPr algn="ctr" defTabSz="-635">
              <a:lnSpc>
                <a:spcPct val="101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3600">
                <a:solidFill>
                  <a:srgbClr val="000000"/>
                </a:solidFill>
              </a:rPr>
              <a:t>Hak Cipta </a:t>
            </a:r>
          </a:p>
          <a:p>
            <a:pPr algn="ctr" defTabSz="-635">
              <a:lnSpc>
                <a:spcPct val="101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2400" i="1">
                <a:solidFill>
                  <a:srgbClr val="000000"/>
                </a:solidFill>
              </a:rPr>
              <a:t>(Copyrights)‏</a:t>
            </a:r>
          </a:p>
        </p:txBody>
      </p:sp>
      <p:pic>
        <p:nvPicPr>
          <p:cNvPr id="17411" name="Picture 4" descr="copyright-symbol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667625" y="44450"/>
            <a:ext cx="1368425" cy="136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4" name="Picture 7" descr="musical_notes124043458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708400" y="4294187"/>
            <a:ext cx="5111750" cy="2087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5" name="Text Box 8"/>
          <p:cNvSpPr txBox="1">
            <a:spLocks noChangeArrowheads="1"/>
          </p:cNvSpPr>
          <p:nvPr/>
        </p:nvSpPr>
        <p:spPr bwMode="auto">
          <a:xfrm>
            <a:off x="6156325" y="6165849"/>
            <a:ext cx="1392238" cy="36195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r>
              <a:rPr lang="en-US">
                <a:solidFill>
                  <a:schemeClr val="tx1"/>
                </a:solidFill>
              </a:rPr>
              <a:t>Musik - lagu</a:t>
            </a:r>
          </a:p>
        </p:txBody>
      </p:sp>
      <p:sp>
        <p:nvSpPr>
          <p:cNvPr id="17416" name="Text Box 9"/>
          <p:cNvSpPr txBox="1">
            <a:spLocks noChangeArrowheads="1"/>
          </p:cNvSpPr>
          <p:nvPr/>
        </p:nvSpPr>
        <p:spPr bwMode="auto">
          <a:xfrm>
            <a:off x="1142976" y="1357298"/>
            <a:ext cx="873125" cy="5111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r>
              <a:rPr lang="en-US" sz="2800"/>
              <a:t>Film</a:t>
            </a:r>
          </a:p>
        </p:txBody>
      </p:sp>
      <p:sp>
        <p:nvSpPr>
          <p:cNvPr id="215042" name="AutoShape 2" descr="https://images-na.ssl-images-amazon.com/images/M/MV5BNjM3Nzg2NjQ4N15BMl5BanBnXkFtZTgwNzUzMTAxNjE@._V1_.jpg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pic>
        <p:nvPicPr>
          <p:cNvPr id="215043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85720" y="1857364"/>
            <a:ext cx="2960678" cy="4286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15044" name="Picture 4"/>
          <p:cNvPicPr>
            <a:picLocks noChangeAspect="1" noChangeArrowheads="1"/>
          </p:cNvPicPr>
          <p:nvPr/>
        </p:nvPicPr>
        <p:blipFill>
          <a:blip r:embed="rId6" cstate="screen"/>
          <a:srcRect/>
          <a:stretch>
            <a:fillRect/>
          </a:stretch>
        </p:blipFill>
        <p:spPr bwMode="auto">
          <a:xfrm>
            <a:off x="3571868" y="1857364"/>
            <a:ext cx="5143536" cy="21694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0234706" y="5417671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8" name="WordArt 2"/>
          <p:cNvSpPr>
            <a:spLocks noChangeArrowheads="1" noChangeShapeType="1" noTextEdit="1"/>
          </p:cNvSpPr>
          <p:nvPr/>
        </p:nvSpPr>
        <p:spPr bwMode="auto">
          <a:xfrm>
            <a:off x="900113" y="3213100"/>
            <a:ext cx="7488237" cy="115093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9525">
                  <a:solidFill>
                    <a:srgbClr val="000000"/>
                  </a:solidFill>
                  <a:round/>
                </a:ln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 panose="020B0806030902050204"/>
              </a:rPr>
              <a:t>Kekayaan Industri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1"/>
          <p:cNvSpPr txBox="1">
            <a:spLocks noChangeArrowheads="1"/>
          </p:cNvSpPr>
          <p:nvPr/>
        </p:nvSpPr>
        <p:spPr bwMode="auto">
          <a:xfrm>
            <a:off x="827088" y="1844675"/>
            <a:ext cx="7921625" cy="4032250"/>
          </a:xfrm>
          <a:prstGeom prst="rect">
            <a:avLst/>
          </a:prstGeom>
          <a:solidFill>
            <a:schemeClr val="bg1">
              <a:alpha val="49019"/>
            </a:schemeClr>
          </a:solidFill>
          <a:ln w="9525">
            <a:noFill/>
            <a:round/>
          </a:ln>
        </p:spPr>
        <p:txBody>
          <a:bodyPr lIns="90000" tIns="45000" rIns="90000" bIns="45000"/>
          <a:lstStyle/>
          <a:p>
            <a:pPr marL="533400" indent="-533400" defTabSz="-635">
              <a:lnSpc>
                <a:spcPct val="93000"/>
              </a:lnSpc>
              <a:spcAft>
                <a:spcPts val="800"/>
              </a:spcAft>
              <a:buFont typeface="Trebuchet MS" panose="020B0603020202020204" pitchFamily="34" charset="0"/>
              <a:buAutoNum type="arabicPeriod"/>
              <a:tabLst>
                <a:tab pos="812800" algn="l"/>
                <a:tab pos="1270000" algn="l"/>
                <a:tab pos="1727200" algn="l"/>
                <a:tab pos="2184400" algn="l"/>
                <a:tab pos="2641600" algn="l"/>
                <a:tab pos="3098800" algn="l"/>
                <a:tab pos="3556000" algn="l"/>
                <a:tab pos="4013200" algn="l"/>
                <a:tab pos="4470400" algn="l"/>
                <a:tab pos="4927600" algn="l"/>
                <a:tab pos="5384800" algn="l"/>
                <a:tab pos="5842000" algn="l"/>
                <a:tab pos="6299200" algn="l"/>
                <a:tab pos="6756400" algn="l"/>
                <a:tab pos="7213600" algn="l"/>
                <a:tab pos="7670800" algn="l"/>
                <a:tab pos="8128000" algn="l"/>
                <a:tab pos="8585200" algn="l"/>
                <a:tab pos="9042400" algn="l"/>
                <a:tab pos="9499600" algn="l"/>
              </a:tabLst>
            </a:pPr>
            <a:r>
              <a:rPr lang="en-GB" sz="3200">
                <a:solidFill>
                  <a:srgbClr val="000000"/>
                </a:solidFill>
              </a:rPr>
              <a:t>Merek</a:t>
            </a:r>
          </a:p>
          <a:p>
            <a:pPr marL="533400" indent="-533400" defTabSz="-635">
              <a:lnSpc>
                <a:spcPct val="93000"/>
              </a:lnSpc>
              <a:spcAft>
                <a:spcPts val="800"/>
              </a:spcAft>
              <a:buFont typeface="Trebuchet MS" panose="020B0603020202020204" pitchFamily="34" charset="0"/>
              <a:buAutoNum type="arabicPeriod"/>
              <a:tabLst>
                <a:tab pos="812800" algn="l"/>
                <a:tab pos="1270000" algn="l"/>
                <a:tab pos="1727200" algn="l"/>
                <a:tab pos="2184400" algn="l"/>
                <a:tab pos="2641600" algn="l"/>
                <a:tab pos="3098800" algn="l"/>
                <a:tab pos="3556000" algn="l"/>
                <a:tab pos="4013200" algn="l"/>
                <a:tab pos="4470400" algn="l"/>
                <a:tab pos="4927600" algn="l"/>
                <a:tab pos="5384800" algn="l"/>
                <a:tab pos="5842000" algn="l"/>
                <a:tab pos="6299200" algn="l"/>
                <a:tab pos="6756400" algn="l"/>
                <a:tab pos="7213600" algn="l"/>
                <a:tab pos="7670800" algn="l"/>
                <a:tab pos="8128000" algn="l"/>
                <a:tab pos="8585200" algn="l"/>
                <a:tab pos="9042400" algn="l"/>
                <a:tab pos="9499600" algn="l"/>
              </a:tabLst>
            </a:pPr>
            <a:r>
              <a:rPr lang="en-GB" sz="3200">
                <a:solidFill>
                  <a:srgbClr val="000000"/>
                </a:solidFill>
              </a:rPr>
              <a:t>Indikasi Geografis</a:t>
            </a:r>
          </a:p>
          <a:p>
            <a:pPr marL="533400" indent="-533400" defTabSz="-635">
              <a:lnSpc>
                <a:spcPct val="93000"/>
              </a:lnSpc>
              <a:spcAft>
                <a:spcPts val="800"/>
              </a:spcAft>
              <a:buFont typeface="Trebuchet MS" panose="020B0603020202020204" pitchFamily="34" charset="0"/>
              <a:buAutoNum type="arabicPeriod"/>
              <a:tabLst>
                <a:tab pos="812800" algn="l"/>
                <a:tab pos="1270000" algn="l"/>
                <a:tab pos="1727200" algn="l"/>
                <a:tab pos="2184400" algn="l"/>
                <a:tab pos="2641600" algn="l"/>
                <a:tab pos="3098800" algn="l"/>
                <a:tab pos="3556000" algn="l"/>
                <a:tab pos="4013200" algn="l"/>
                <a:tab pos="4470400" algn="l"/>
                <a:tab pos="4927600" algn="l"/>
                <a:tab pos="5384800" algn="l"/>
                <a:tab pos="5842000" algn="l"/>
                <a:tab pos="6299200" algn="l"/>
                <a:tab pos="6756400" algn="l"/>
                <a:tab pos="7213600" algn="l"/>
                <a:tab pos="7670800" algn="l"/>
                <a:tab pos="8128000" algn="l"/>
                <a:tab pos="8585200" algn="l"/>
                <a:tab pos="9042400" algn="l"/>
                <a:tab pos="9499600" algn="l"/>
              </a:tabLst>
            </a:pPr>
            <a:r>
              <a:rPr lang="en-GB" sz="3200">
                <a:solidFill>
                  <a:srgbClr val="000000"/>
                </a:solidFill>
              </a:rPr>
              <a:t>Desain Industri</a:t>
            </a:r>
          </a:p>
          <a:p>
            <a:pPr marL="533400" indent="-533400" defTabSz="-635">
              <a:lnSpc>
                <a:spcPct val="93000"/>
              </a:lnSpc>
              <a:spcAft>
                <a:spcPts val="800"/>
              </a:spcAft>
              <a:buFont typeface="Trebuchet MS" panose="020B0603020202020204" pitchFamily="34" charset="0"/>
              <a:buAutoNum type="arabicPeriod"/>
              <a:tabLst>
                <a:tab pos="812800" algn="l"/>
                <a:tab pos="1270000" algn="l"/>
                <a:tab pos="1727200" algn="l"/>
                <a:tab pos="2184400" algn="l"/>
                <a:tab pos="2641600" algn="l"/>
                <a:tab pos="3098800" algn="l"/>
                <a:tab pos="3556000" algn="l"/>
                <a:tab pos="4013200" algn="l"/>
                <a:tab pos="4470400" algn="l"/>
                <a:tab pos="4927600" algn="l"/>
                <a:tab pos="5384800" algn="l"/>
                <a:tab pos="5842000" algn="l"/>
                <a:tab pos="6299200" algn="l"/>
                <a:tab pos="6756400" algn="l"/>
                <a:tab pos="7213600" algn="l"/>
                <a:tab pos="7670800" algn="l"/>
                <a:tab pos="8128000" algn="l"/>
                <a:tab pos="8585200" algn="l"/>
                <a:tab pos="9042400" algn="l"/>
                <a:tab pos="9499600" algn="l"/>
              </a:tabLst>
            </a:pPr>
            <a:r>
              <a:rPr lang="en-GB" sz="3200">
                <a:solidFill>
                  <a:srgbClr val="000000"/>
                </a:solidFill>
              </a:rPr>
              <a:t>Desain Tata Letak Sirkit Terpadu</a:t>
            </a:r>
          </a:p>
          <a:p>
            <a:pPr marL="533400" indent="-533400" defTabSz="-635">
              <a:lnSpc>
                <a:spcPct val="93000"/>
              </a:lnSpc>
              <a:spcAft>
                <a:spcPts val="800"/>
              </a:spcAft>
              <a:buFont typeface="Trebuchet MS" panose="020B0603020202020204" pitchFamily="34" charset="0"/>
              <a:buAutoNum type="arabicPeriod"/>
              <a:tabLst>
                <a:tab pos="812800" algn="l"/>
                <a:tab pos="1270000" algn="l"/>
                <a:tab pos="1727200" algn="l"/>
                <a:tab pos="2184400" algn="l"/>
                <a:tab pos="2641600" algn="l"/>
                <a:tab pos="3098800" algn="l"/>
                <a:tab pos="3556000" algn="l"/>
                <a:tab pos="4013200" algn="l"/>
                <a:tab pos="4470400" algn="l"/>
                <a:tab pos="4927600" algn="l"/>
                <a:tab pos="5384800" algn="l"/>
                <a:tab pos="5842000" algn="l"/>
                <a:tab pos="6299200" algn="l"/>
                <a:tab pos="6756400" algn="l"/>
                <a:tab pos="7213600" algn="l"/>
                <a:tab pos="7670800" algn="l"/>
                <a:tab pos="8128000" algn="l"/>
                <a:tab pos="8585200" algn="l"/>
                <a:tab pos="9042400" algn="l"/>
                <a:tab pos="9499600" algn="l"/>
              </a:tabLst>
            </a:pPr>
            <a:r>
              <a:rPr lang="en-GB" sz="3200">
                <a:solidFill>
                  <a:srgbClr val="000000"/>
                </a:solidFill>
              </a:rPr>
              <a:t>Paten</a:t>
            </a:r>
          </a:p>
          <a:p>
            <a:pPr marL="533400" indent="-533400" defTabSz="-635">
              <a:lnSpc>
                <a:spcPct val="93000"/>
              </a:lnSpc>
              <a:spcAft>
                <a:spcPts val="800"/>
              </a:spcAft>
              <a:buFont typeface="Trebuchet MS" panose="020B0603020202020204" pitchFamily="34" charset="0"/>
              <a:buAutoNum type="arabicPeriod"/>
              <a:tabLst>
                <a:tab pos="812800" algn="l"/>
                <a:tab pos="1270000" algn="l"/>
                <a:tab pos="1727200" algn="l"/>
                <a:tab pos="2184400" algn="l"/>
                <a:tab pos="2641600" algn="l"/>
                <a:tab pos="3098800" algn="l"/>
                <a:tab pos="3556000" algn="l"/>
                <a:tab pos="4013200" algn="l"/>
                <a:tab pos="4470400" algn="l"/>
                <a:tab pos="4927600" algn="l"/>
                <a:tab pos="5384800" algn="l"/>
                <a:tab pos="5842000" algn="l"/>
                <a:tab pos="6299200" algn="l"/>
                <a:tab pos="6756400" algn="l"/>
                <a:tab pos="7213600" algn="l"/>
                <a:tab pos="7670800" algn="l"/>
                <a:tab pos="8128000" algn="l"/>
                <a:tab pos="8585200" algn="l"/>
                <a:tab pos="9042400" algn="l"/>
                <a:tab pos="9499600" algn="l"/>
              </a:tabLst>
            </a:pPr>
            <a:r>
              <a:rPr lang="en-GB" sz="3200">
                <a:solidFill>
                  <a:srgbClr val="000000"/>
                </a:solidFill>
              </a:rPr>
              <a:t>Rahasia Dagang</a:t>
            </a:r>
          </a:p>
          <a:p>
            <a:pPr marL="533400" indent="-533400" defTabSz="-635">
              <a:lnSpc>
                <a:spcPct val="93000"/>
              </a:lnSpc>
              <a:spcAft>
                <a:spcPts val="800"/>
              </a:spcAft>
              <a:buFont typeface="Trebuchet MS" panose="020B0603020202020204" pitchFamily="34" charset="0"/>
              <a:buAutoNum type="arabicPeriod"/>
              <a:tabLst>
                <a:tab pos="812800" algn="l"/>
                <a:tab pos="1270000" algn="l"/>
                <a:tab pos="1727200" algn="l"/>
                <a:tab pos="2184400" algn="l"/>
                <a:tab pos="2641600" algn="l"/>
                <a:tab pos="3098800" algn="l"/>
                <a:tab pos="3556000" algn="l"/>
                <a:tab pos="4013200" algn="l"/>
                <a:tab pos="4470400" algn="l"/>
                <a:tab pos="4927600" algn="l"/>
                <a:tab pos="5384800" algn="l"/>
                <a:tab pos="5842000" algn="l"/>
                <a:tab pos="6299200" algn="l"/>
                <a:tab pos="6756400" algn="l"/>
                <a:tab pos="7213600" algn="l"/>
                <a:tab pos="7670800" algn="l"/>
                <a:tab pos="8128000" algn="l"/>
                <a:tab pos="8585200" algn="l"/>
                <a:tab pos="9042400" algn="l"/>
                <a:tab pos="9499600" algn="l"/>
              </a:tabLst>
            </a:pPr>
            <a:r>
              <a:rPr lang="en-GB" sz="3200">
                <a:solidFill>
                  <a:srgbClr val="000000"/>
                </a:solidFill>
              </a:rPr>
              <a:t>Perlindungan Varitas Tanaman (PVT)‏</a:t>
            </a:r>
          </a:p>
          <a:p>
            <a:pPr marL="533400" indent="-533400" defTabSz="-635">
              <a:lnSpc>
                <a:spcPct val="93000"/>
              </a:lnSpc>
              <a:spcAft>
                <a:spcPts val="800"/>
              </a:spcAft>
              <a:buFont typeface="Trebuchet MS" panose="020B0603020202020204" pitchFamily="34" charset="0"/>
              <a:buAutoNum type="arabicPeriod"/>
              <a:tabLst>
                <a:tab pos="812800" algn="l"/>
                <a:tab pos="1270000" algn="l"/>
                <a:tab pos="1727200" algn="l"/>
                <a:tab pos="2184400" algn="l"/>
                <a:tab pos="2641600" algn="l"/>
                <a:tab pos="3098800" algn="l"/>
                <a:tab pos="3556000" algn="l"/>
                <a:tab pos="4013200" algn="l"/>
                <a:tab pos="4470400" algn="l"/>
                <a:tab pos="4927600" algn="l"/>
                <a:tab pos="5384800" algn="l"/>
                <a:tab pos="5842000" algn="l"/>
                <a:tab pos="6299200" algn="l"/>
                <a:tab pos="6756400" algn="l"/>
                <a:tab pos="7213600" algn="l"/>
                <a:tab pos="7670800" algn="l"/>
                <a:tab pos="8128000" algn="l"/>
                <a:tab pos="8585200" algn="l"/>
                <a:tab pos="9042400" algn="l"/>
                <a:tab pos="9499600" algn="l"/>
              </a:tabLst>
            </a:pPr>
            <a:endParaRPr lang="en-GB" sz="3200">
              <a:solidFill>
                <a:srgbClr val="000000"/>
              </a:solidFill>
            </a:endParaRPr>
          </a:p>
        </p:txBody>
      </p:sp>
      <p:sp>
        <p:nvSpPr>
          <p:cNvPr id="19459" name="Rectangle 2"/>
          <p:cNvSpPr>
            <a:spLocks noChangeArrowheads="1"/>
          </p:cNvSpPr>
          <p:nvPr/>
        </p:nvSpPr>
        <p:spPr bwMode="auto">
          <a:xfrm>
            <a:off x="2336800" y="260350"/>
            <a:ext cx="4864100" cy="955675"/>
          </a:xfrm>
          <a:prstGeom prst="rect">
            <a:avLst/>
          </a:prstGeom>
          <a:noFill/>
          <a:ln w="9525">
            <a:noFill/>
            <a:round/>
          </a:ln>
        </p:spPr>
        <p:txBody>
          <a:bodyPr wrap="none" lIns="90000" tIns="46800" rIns="90000" bIns="46800">
            <a:spAutoFit/>
          </a:bodyPr>
          <a:lstStyle/>
          <a:p>
            <a:pPr algn="ctr" defTabSz="-635">
              <a:lnSpc>
                <a:spcPct val="101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3600">
                <a:solidFill>
                  <a:srgbClr val="000000"/>
                </a:solidFill>
              </a:rPr>
              <a:t>Hak Kekayaan Industri </a:t>
            </a:r>
          </a:p>
          <a:p>
            <a:pPr algn="ctr" defTabSz="-635">
              <a:lnSpc>
                <a:spcPct val="101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2000">
                <a:solidFill>
                  <a:srgbClr val="000000"/>
                </a:solidFill>
              </a:rPr>
              <a:t>(Industrial Properti Rights)‏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0234706" y="5417671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4" name="WordArt 2"/>
          <p:cNvSpPr>
            <a:spLocks noChangeArrowheads="1" noChangeShapeType="1" noTextEdit="1"/>
          </p:cNvSpPr>
          <p:nvPr/>
        </p:nvSpPr>
        <p:spPr bwMode="auto">
          <a:xfrm>
            <a:off x="1857356" y="3786190"/>
            <a:ext cx="5095890" cy="72389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9525">
                  <a:solidFill>
                    <a:srgbClr val="000000"/>
                  </a:solidFill>
                  <a:round/>
                </a:ln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 panose="020B0806030902050204"/>
              </a:rPr>
              <a:t>Merek</a:t>
            </a:r>
          </a:p>
        </p:txBody>
      </p:sp>
      <p:pic>
        <p:nvPicPr>
          <p:cNvPr id="6" name="Picture 4" descr="registered-symbol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000496" y="2071678"/>
            <a:ext cx="1220790" cy="12207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11"/>
          <p:cNvGrpSpPr/>
          <p:nvPr/>
        </p:nvGrpSpPr>
        <p:grpSpPr bwMode="auto">
          <a:xfrm>
            <a:off x="3851275" y="4941888"/>
            <a:ext cx="1657350" cy="1628775"/>
            <a:chOff x="2426" y="3385"/>
            <a:chExt cx="862" cy="799"/>
          </a:xfrm>
        </p:grpSpPr>
        <p:sp>
          <p:nvSpPr>
            <p:cNvPr id="9" name="Oval 5"/>
            <p:cNvSpPr>
              <a:spLocks noChangeArrowheads="1"/>
            </p:cNvSpPr>
            <p:nvPr/>
          </p:nvSpPr>
          <p:spPr bwMode="auto">
            <a:xfrm>
              <a:off x="2426" y="3385"/>
              <a:ext cx="862" cy="799"/>
            </a:xfrm>
            <a:prstGeom prst="ellipse">
              <a:avLst/>
            </a:prstGeom>
            <a:solidFill>
              <a:srgbClr val="C0C0C0"/>
            </a:solidFill>
            <a:ln w="9525">
              <a:solidFill>
                <a:schemeClr val="tx1"/>
              </a:solidFill>
              <a:rou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" name="Oval 6"/>
            <p:cNvSpPr>
              <a:spLocks noChangeArrowheads="1"/>
            </p:cNvSpPr>
            <p:nvPr/>
          </p:nvSpPr>
          <p:spPr bwMode="auto">
            <a:xfrm>
              <a:off x="2517" y="3475"/>
              <a:ext cx="681" cy="635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</a:ln>
          </p:spPr>
          <p:txBody>
            <a:bodyPr wrap="none" anchor="ctr"/>
            <a:lstStyle/>
            <a:p>
              <a:r>
                <a:rPr lang="en-US" sz="4400" b="1" smtClean="0">
                  <a:ln w="18000">
                    <a:solidFill>
                      <a:schemeClr val="accent2">
                        <a:satMod val="140000"/>
                      </a:schemeClr>
                    </a:solidFill>
                    <a:prstDash val="solid"/>
                    <a:miter lim="800000"/>
                  </a:ln>
                  <a:noFill/>
                  <a:effectLst>
                    <a:outerShdw blurRad="25500" dist="23000" dir="7020000" algn="tl">
                      <a:srgbClr val="000000">
                        <a:alpha val="50000"/>
                      </a:srgbClr>
                    </a:outerShdw>
                  </a:effectLst>
                </a:rPr>
                <a:t>TM</a:t>
              </a:r>
              <a:endParaRPr lang="en-US" sz="4400" b="1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ext Box 1"/>
          <p:cNvSpPr txBox="1">
            <a:spLocks noChangeArrowheads="1"/>
          </p:cNvSpPr>
          <p:nvPr/>
        </p:nvSpPr>
        <p:spPr bwMode="auto">
          <a:xfrm>
            <a:off x="323850" y="1773238"/>
            <a:ext cx="8640763" cy="3671887"/>
          </a:xfrm>
          <a:prstGeom prst="rect">
            <a:avLst/>
          </a:prstGeom>
          <a:solidFill>
            <a:schemeClr val="bg1">
              <a:alpha val="56078"/>
            </a:schemeClr>
          </a:solidFill>
          <a:ln w="9525">
            <a:noFill/>
            <a:round/>
          </a:ln>
        </p:spPr>
        <p:txBody>
          <a:bodyPr lIns="90000" tIns="45000" rIns="90000" bIns="45000"/>
          <a:lstStyle/>
          <a:p>
            <a:pPr marL="355600" indent="-355600" defTabSz="-635">
              <a:lnSpc>
                <a:spcPct val="93000"/>
              </a:lnSpc>
              <a:spcAft>
                <a:spcPts val="600"/>
              </a:spcAft>
              <a:buFont typeface="Wingdings" panose="05000000000000000000" pitchFamily="2" charset="2"/>
              <a:buChar char=""/>
              <a:tabLst>
                <a:tab pos="730250" algn="l"/>
                <a:tab pos="1187450" algn="l"/>
                <a:tab pos="1644650" algn="l"/>
                <a:tab pos="2101850" algn="l"/>
                <a:tab pos="2559050" algn="l"/>
                <a:tab pos="3016250" algn="l"/>
                <a:tab pos="3473450" algn="l"/>
                <a:tab pos="3930650" algn="l"/>
                <a:tab pos="4387850" algn="l"/>
                <a:tab pos="4845050" algn="l"/>
                <a:tab pos="5302250" algn="l"/>
                <a:tab pos="5759450" algn="l"/>
                <a:tab pos="6216650" algn="l"/>
                <a:tab pos="6673850" algn="l"/>
                <a:tab pos="7131050" algn="l"/>
                <a:tab pos="7588250" algn="l"/>
                <a:tab pos="8045450" algn="l"/>
                <a:tab pos="8502650" algn="l"/>
                <a:tab pos="8959850" algn="l"/>
                <a:tab pos="9417050" algn="l"/>
              </a:tabLst>
            </a:pPr>
            <a:r>
              <a:rPr lang="en-GB" sz="2600" dirty="0">
                <a:solidFill>
                  <a:srgbClr val="000000"/>
                </a:solidFill>
              </a:rPr>
              <a:t>Indonesia </a:t>
            </a:r>
            <a:r>
              <a:rPr lang="en-GB" sz="2600" dirty="0" err="1">
                <a:solidFill>
                  <a:srgbClr val="000000"/>
                </a:solidFill>
              </a:rPr>
              <a:t>telah</a:t>
            </a:r>
            <a:r>
              <a:rPr lang="en-GB" sz="2600" dirty="0">
                <a:solidFill>
                  <a:srgbClr val="000000"/>
                </a:solidFill>
              </a:rPr>
              <a:t> </a:t>
            </a:r>
            <a:r>
              <a:rPr lang="en-GB" sz="2600" dirty="0" err="1">
                <a:solidFill>
                  <a:srgbClr val="000000"/>
                </a:solidFill>
              </a:rPr>
              <a:t>memiliki</a:t>
            </a:r>
            <a:r>
              <a:rPr lang="en-GB" sz="2600" dirty="0">
                <a:solidFill>
                  <a:srgbClr val="000000"/>
                </a:solidFill>
              </a:rPr>
              <a:t> </a:t>
            </a:r>
            <a:r>
              <a:rPr lang="en-GB" sz="2600" dirty="0" err="1">
                <a:solidFill>
                  <a:srgbClr val="000000"/>
                </a:solidFill>
              </a:rPr>
              <a:t>undang-undang</a:t>
            </a:r>
            <a:r>
              <a:rPr lang="en-GB" sz="2600" dirty="0">
                <a:solidFill>
                  <a:srgbClr val="000000"/>
                </a:solidFill>
              </a:rPr>
              <a:t> yang </a:t>
            </a:r>
            <a:r>
              <a:rPr lang="en-GB" sz="2600" dirty="0" err="1" smtClean="0">
                <a:solidFill>
                  <a:srgbClr val="000000"/>
                </a:solidFill>
              </a:rPr>
              <a:t>mengatu</a:t>
            </a:r>
            <a:r>
              <a:rPr lang="id-ID" sz="2600" dirty="0" smtClean="0">
                <a:solidFill>
                  <a:srgbClr val="000000"/>
                </a:solidFill>
              </a:rPr>
              <a:t>r </a:t>
            </a:r>
            <a:r>
              <a:rPr lang="en-GB" sz="2600" dirty="0" err="1" smtClean="0">
                <a:solidFill>
                  <a:srgbClr val="000000"/>
                </a:solidFill>
              </a:rPr>
              <a:t>merek</a:t>
            </a:r>
            <a:r>
              <a:rPr lang="en-GB" sz="2600" dirty="0" smtClean="0">
                <a:solidFill>
                  <a:srgbClr val="000000"/>
                </a:solidFill>
              </a:rPr>
              <a:t> </a:t>
            </a:r>
            <a:r>
              <a:rPr lang="en-GB" sz="2600" dirty="0" err="1">
                <a:solidFill>
                  <a:srgbClr val="000000"/>
                </a:solidFill>
              </a:rPr>
              <a:t>tersebut</a:t>
            </a:r>
            <a:r>
              <a:rPr lang="en-GB" sz="2600" dirty="0">
                <a:solidFill>
                  <a:srgbClr val="000000"/>
                </a:solidFill>
              </a:rPr>
              <a:t> </a:t>
            </a:r>
            <a:r>
              <a:rPr lang="en-GB" sz="2600" dirty="0" err="1">
                <a:solidFill>
                  <a:srgbClr val="000000"/>
                </a:solidFill>
              </a:rPr>
              <a:t>yakni</a:t>
            </a:r>
            <a:r>
              <a:rPr lang="en-GB" sz="2600" dirty="0">
                <a:solidFill>
                  <a:srgbClr val="000000"/>
                </a:solidFill>
              </a:rPr>
              <a:t> UU No 15/2001</a:t>
            </a:r>
          </a:p>
          <a:p>
            <a:pPr marL="355600" indent="-355600" defTabSz="-635">
              <a:lnSpc>
                <a:spcPct val="93000"/>
              </a:lnSpc>
              <a:spcAft>
                <a:spcPts val="600"/>
              </a:spcAft>
              <a:buFont typeface="Wingdings" panose="05000000000000000000" pitchFamily="2" charset="2"/>
              <a:buChar char=""/>
              <a:tabLst>
                <a:tab pos="730250" algn="l"/>
                <a:tab pos="1187450" algn="l"/>
                <a:tab pos="1644650" algn="l"/>
                <a:tab pos="2101850" algn="l"/>
                <a:tab pos="2559050" algn="l"/>
                <a:tab pos="3016250" algn="l"/>
                <a:tab pos="3473450" algn="l"/>
                <a:tab pos="3930650" algn="l"/>
                <a:tab pos="4387850" algn="l"/>
                <a:tab pos="4845050" algn="l"/>
                <a:tab pos="5302250" algn="l"/>
                <a:tab pos="5759450" algn="l"/>
                <a:tab pos="6216650" algn="l"/>
                <a:tab pos="6673850" algn="l"/>
                <a:tab pos="7131050" algn="l"/>
                <a:tab pos="7588250" algn="l"/>
                <a:tab pos="8045450" algn="l"/>
                <a:tab pos="8502650" algn="l"/>
                <a:tab pos="8959850" algn="l"/>
                <a:tab pos="9417050" algn="l"/>
              </a:tabLst>
            </a:pPr>
            <a:r>
              <a:rPr lang="en-GB" sz="2600" dirty="0" err="1">
                <a:solidFill>
                  <a:srgbClr val="000000"/>
                </a:solidFill>
              </a:rPr>
              <a:t>Jangka</a:t>
            </a:r>
            <a:r>
              <a:rPr lang="en-GB" sz="2600" dirty="0">
                <a:solidFill>
                  <a:srgbClr val="000000"/>
                </a:solidFill>
              </a:rPr>
              <a:t> </a:t>
            </a:r>
            <a:r>
              <a:rPr lang="en-GB" sz="2600" dirty="0" err="1">
                <a:solidFill>
                  <a:srgbClr val="000000"/>
                </a:solidFill>
              </a:rPr>
              <a:t>waktu</a:t>
            </a:r>
            <a:r>
              <a:rPr lang="en-GB" sz="2600" dirty="0">
                <a:solidFill>
                  <a:srgbClr val="000000"/>
                </a:solidFill>
              </a:rPr>
              <a:t> </a:t>
            </a:r>
            <a:r>
              <a:rPr lang="en-GB" sz="2600" dirty="0" err="1" smtClean="0">
                <a:solidFill>
                  <a:srgbClr val="000000"/>
                </a:solidFill>
              </a:rPr>
              <a:t>perlindunga</a:t>
            </a:r>
            <a:r>
              <a:rPr lang="id-ID" sz="2600" smtClean="0">
                <a:solidFill>
                  <a:srgbClr val="000000"/>
                </a:solidFill>
              </a:rPr>
              <a:t>n</a:t>
            </a:r>
            <a:r>
              <a:rPr lang="en-GB" sz="2600" smtClean="0">
                <a:solidFill>
                  <a:srgbClr val="000000"/>
                </a:solidFill>
              </a:rPr>
              <a:t> </a:t>
            </a:r>
            <a:r>
              <a:rPr lang="en-GB" sz="2600" dirty="0">
                <a:solidFill>
                  <a:srgbClr val="FF0000"/>
                </a:solidFill>
              </a:rPr>
              <a:t>10 </a:t>
            </a:r>
            <a:r>
              <a:rPr lang="en-GB" sz="2600" dirty="0" err="1">
                <a:solidFill>
                  <a:srgbClr val="FF0000"/>
                </a:solidFill>
              </a:rPr>
              <a:t>thn</a:t>
            </a:r>
            <a:r>
              <a:rPr lang="en-GB" sz="2600" dirty="0">
                <a:solidFill>
                  <a:srgbClr val="FF0000"/>
                </a:solidFill>
              </a:rPr>
              <a:t> </a:t>
            </a:r>
            <a:r>
              <a:rPr lang="en-GB" sz="2600" dirty="0" err="1">
                <a:solidFill>
                  <a:srgbClr val="FF0000"/>
                </a:solidFill>
              </a:rPr>
              <a:t>dan</a:t>
            </a:r>
            <a:r>
              <a:rPr lang="en-GB" sz="2600" dirty="0">
                <a:solidFill>
                  <a:srgbClr val="FF0000"/>
                </a:solidFill>
              </a:rPr>
              <a:t> </a:t>
            </a:r>
            <a:r>
              <a:rPr lang="en-GB" sz="2600" dirty="0" err="1">
                <a:solidFill>
                  <a:srgbClr val="FF0000"/>
                </a:solidFill>
              </a:rPr>
              <a:t>dapat</a:t>
            </a:r>
            <a:r>
              <a:rPr lang="en-GB" sz="2600" dirty="0">
                <a:solidFill>
                  <a:srgbClr val="FF0000"/>
                </a:solidFill>
              </a:rPr>
              <a:t> </a:t>
            </a:r>
            <a:r>
              <a:rPr lang="en-GB" sz="2600" dirty="0" err="1">
                <a:solidFill>
                  <a:srgbClr val="FF0000"/>
                </a:solidFill>
              </a:rPr>
              <a:t>diperpanjang</a:t>
            </a:r>
            <a:r>
              <a:rPr lang="en-GB" sz="2600" dirty="0">
                <a:solidFill>
                  <a:srgbClr val="000000"/>
                </a:solidFill>
              </a:rPr>
              <a:t>.</a:t>
            </a:r>
          </a:p>
          <a:p>
            <a:pPr marL="355600" indent="-355600" defTabSz="-635">
              <a:lnSpc>
                <a:spcPct val="93000"/>
              </a:lnSpc>
              <a:spcAft>
                <a:spcPts val="600"/>
              </a:spcAft>
              <a:buFont typeface="Wingdings" panose="05000000000000000000" pitchFamily="2" charset="2"/>
              <a:buChar char=""/>
              <a:tabLst>
                <a:tab pos="730250" algn="l"/>
                <a:tab pos="1187450" algn="l"/>
                <a:tab pos="1644650" algn="l"/>
                <a:tab pos="2101850" algn="l"/>
                <a:tab pos="2559050" algn="l"/>
                <a:tab pos="3016250" algn="l"/>
                <a:tab pos="3473450" algn="l"/>
                <a:tab pos="3930650" algn="l"/>
                <a:tab pos="4387850" algn="l"/>
                <a:tab pos="4845050" algn="l"/>
                <a:tab pos="5302250" algn="l"/>
                <a:tab pos="5759450" algn="l"/>
                <a:tab pos="6216650" algn="l"/>
                <a:tab pos="6673850" algn="l"/>
                <a:tab pos="7131050" algn="l"/>
                <a:tab pos="7588250" algn="l"/>
                <a:tab pos="8045450" algn="l"/>
                <a:tab pos="8502650" algn="l"/>
                <a:tab pos="8959850" algn="l"/>
                <a:tab pos="9417050" algn="l"/>
              </a:tabLst>
            </a:pPr>
            <a:r>
              <a:rPr lang="en-GB" sz="2600" dirty="0" err="1">
                <a:solidFill>
                  <a:srgbClr val="000000"/>
                </a:solidFill>
              </a:rPr>
              <a:t>Untuk</a:t>
            </a:r>
            <a:r>
              <a:rPr lang="en-GB" sz="2600" dirty="0">
                <a:solidFill>
                  <a:srgbClr val="000000"/>
                </a:solidFill>
              </a:rPr>
              <a:t> </a:t>
            </a:r>
            <a:r>
              <a:rPr lang="en-GB" sz="2600" dirty="0" err="1">
                <a:solidFill>
                  <a:srgbClr val="000000"/>
                </a:solidFill>
              </a:rPr>
              <a:t>mendapatkan</a:t>
            </a:r>
            <a:r>
              <a:rPr lang="en-GB" sz="2600" dirty="0">
                <a:solidFill>
                  <a:srgbClr val="000000"/>
                </a:solidFill>
              </a:rPr>
              <a:t> </a:t>
            </a:r>
            <a:r>
              <a:rPr lang="en-GB" sz="2600" dirty="0" err="1">
                <a:solidFill>
                  <a:srgbClr val="000000"/>
                </a:solidFill>
              </a:rPr>
              <a:t>perlindungan</a:t>
            </a:r>
            <a:r>
              <a:rPr lang="en-GB" sz="2600" dirty="0">
                <a:solidFill>
                  <a:srgbClr val="000000"/>
                </a:solidFill>
              </a:rPr>
              <a:t> </a:t>
            </a:r>
            <a:r>
              <a:rPr lang="en-GB" sz="2600" dirty="0" err="1">
                <a:solidFill>
                  <a:srgbClr val="000000"/>
                </a:solidFill>
              </a:rPr>
              <a:t>merek</a:t>
            </a:r>
            <a:r>
              <a:rPr lang="en-GB" sz="2600" dirty="0">
                <a:solidFill>
                  <a:srgbClr val="000000"/>
                </a:solidFill>
              </a:rPr>
              <a:t> </a:t>
            </a:r>
            <a:r>
              <a:rPr lang="en-GB" sz="2600" dirty="0" err="1">
                <a:solidFill>
                  <a:srgbClr val="FF0000"/>
                </a:solidFill>
              </a:rPr>
              <a:t>harus</a:t>
            </a:r>
            <a:r>
              <a:rPr lang="en-GB" sz="2600" dirty="0">
                <a:solidFill>
                  <a:srgbClr val="FF0000"/>
                </a:solidFill>
              </a:rPr>
              <a:t>                                                </a:t>
            </a:r>
            <a:r>
              <a:rPr lang="en-GB" sz="2600" dirty="0" err="1">
                <a:solidFill>
                  <a:srgbClr val="FF0000"/>
                </a:solidFill>
              </a:rPr>
              <a:t>didaftarkan</a:t>
            </a:r>
            <a:r>
              <a:rPr lang="en-GB" sz="2600" dirty="0">
                <a:solidFill>
                  <a:srgbClr val="000000"/>
                </a:solidFill>
              </a:rPr>
              <a:t>.</a:t>
            </a:r>
          </a:p>
          <a:p>
            <a:pPr marL="355600" indent="-355600" defTabSz="-635">
              <a:lnSpc>
                <a:spcPct val="93000"/>
              </a:lnSpc>
              <a:spcAft>
                <a:spcPts val="600"/>
              </a:spcAft>
              <a:buFont typeface="Wingdings" panose="05000000000000000000" pitchFamily="2" charset="2"/>
              <a:buChar char=""/>
              <a:tabLst>
                <a:tab pos="730250" algn="l"/>
                <a:tab pos="1187450" algn="l"/>
                <a:tab pos="1644650" algn="l"/>
                <a:tab pos="2101850" algn="l"/>
                <a:tab pos="2559050" algn="l"/>
                <a:tab pos="3016250" algn="l"/>
                <a:tab pos="3473450" algn="l"/>
                <a:tab pos="3930650" algn="l"/>
                <a:tab pos="4387850" algn="l"/>
                <a:tab pos="4845050" algn="l"/>
                <a:tab pos="5302250" algn="l"/>
                <a:tab pos="5759450" algn="l"/>
                <a:tab pos="6216650" algn="l"/>
                <a:tab pos="6673850" algn="l"/>
                <a:tab pos="7131050" algn="l"/>
                <a:tab pos="7588250" algn="l"/>
                <a:tab pos="8045450" algn="l"/>
                <a:tab pos="8502650" algn="l"/>
                <a:tab pos="8959850" algn="l"/>
                <a:tab pos="9417050" algn="l"/>
              </a:tabLst>
            </a:pPr>
            <a:r>
              <a:rPr lang="en-GB" sz="2600" dirty="0" err="1">
                <a:solidFill>
                  <a:srgbClr val="000000"/>
                </a:solidFill>
              </a:rPr>
              <a:t>Merek</a:t>
            </a:r>
            <a:r>
              <a:rPr lang="en-GB" sz="2600" dirty="0">
                <a:solidFill>
                  <a:srgbClr val="000000"/>
                </a:solidFill>
              </a:rPr>
              <a:t> </a:t>
            </a:r>
            <a:r>
              <a:rPr lang="en-GB" sz="2600" dirty="0" err="1">
                <a:solidFill>
                  <a:srgbClr val="000000"/>
                </a:solidFill>
              </a:rPr>
              <a:t>akan</a:t>
            </a:r>
            <a:r>
              <a:rPr lang="en-GB" sz="2600" dirty="0">
                <a:solidFill>
                  <a:srgbClr val="000000"/>
                </a:solidFill>
              </a:rPr>
              <a:t> </a:t>
            </a:r>
            <a:r>
              <a:rPr lang="en-GB" sz="2600" dirty="0" err="1">
                <a:solidFill>
                  <a:srgbClr val="000000"/>
                </a:solidFill>
              </a:rPr>
              <a:t>menciptakan</a:t>
            </a:r>
            <a:r>
              <a:rPr lang="en-GB" sz="2600" dirty="0">
                <a:solidFill>
                  <a:srgbClr val="000000"/>
                </a:solidFill>
              </a:rPr>
              <a:t> </a:t>
            </a:r>
            <a:r>
              <a:rPr lang="en-GB" sz="2600" i="1" dirty="0">
                <a:solidFill>
                  <a:srgbClr val="000000"/>
                </a:solidFill>
              </a:rPr>
              <a:t>brand name</a:t>
            </a:r>
            <a:r>
              <a:rPr lang="en-GB" sz="2600" dirty="0">
                <a:solidFill>
                  <a:srgbClr val="000000"/>
                </a:solidFill>
              </a:rPr>
              <a:t> yang </a:t>
            </a:r>
            <a:r>
              <a:rPr lang="en-GB" sz="2600" dirty="0" err="1">
                <a:solidFill>
                  <a:srgbClr val="000000"/>
                </a:solidFill>
              </a:rPr>
              <a:t>pada</a:t>
            </a:r>
            <a:r>
              <a:rPr lang="en-GB" sz="2600" dirty="0">
                <a:solidFill>
                  <a:srgbClr val="000000"/>
                </a:solidFill>
              </a:rPr>
              <a:t> </a:t>
            </a:r>
            <a:r>
              <a:rPr lang="en-GB" sz="2600" dirty="0" err="1">
                <a:solidFill>
                  <a:srgbClr val="000000"/>
                </a:solidFill>
              </a:rPr>
              <a:t>akhirnya</a:t>
            </a:r>
            <a:r>
              <a:rPr lang="en-GB" sz="2600" dirty="0">
                <a:solidFill>
                  <a:srgbClr val="000000"/>
                </a:solidFill>
              </a:rPr>
              <a:t> </a:t>
            </a:r>
            <a:r>
              <a:rPr lang="en-GB" sz="2600" dirty="0" err="1">
                <a:solidFill>
                  <a:srgbClr val="000000"/>
                </a:solidFill>
              </a:rPr>
              <a:t>akan</a:t>
            </a:r>
            <a:r>
              <a:rPr lang="en-GB" sz="2600" dirty="0">
                <a:solidFill>
                  <a:srgbClr val="000000"/>
                </a:solidFill>
              </a:rPr>
              <a:t> </a:t>
            </a:r>
            <a:r>
              <a:rPr lang="en-GB" sz="2600" dirty="0" err="1">
                <a:solidFill>
                  <a:srgbClr val="000000"/>
                </a:solidFill>
              </a:rPr>
              <a:t>berhubungan</a:t>
            </a:r>
            <a:r>
              <a:rPr lang="en-GB" sz="2600" dirty="0">
                <a:solidFill>
                  <a:srgbClr val="000000"/>
                </a:solidFill>
              </a:rPr>
              <a:t> </a:t>
            </a:r>
            <a:r>
              <a:rPr lang="en-GB" sz="2600" dirty="0" err="1">
                <a:solidFill>
                  <a:srgbClr val="000000"/>
                </a:solidFill>
              </a:rPr>
              <a:t>dengan</a:t>
            </a:r>
            <a:r>
              <a:rPr lang="en-GB" sz="2600" dirty="0">
                <a:solidFill>
                  <a:srgbClr val="000000"/>
                </a:solidFill>
              </a:rPr>
              <a:t> </a:t>
            </a:r>
            <a:r>
              <a:rPr lang="en-GB" sz="2600" dirty="0" err="1" smtClean="0">
                <a:solidFill>
                  <a:srgbClr val="FF0000"/>
                </a:solidFill>
              </a:rPr>
              <a:t>kualitas</a:t>
            </a:r>
            <a:r>
              <a:rPr lang="en-GB" sz="2600" dirty="0" smtClean="0">
                <a:solidFill>
                  <a:srgbClr val="000000"/>
                </a:solidFill>
              </a:rPr>
              <a:t> </a:t>
            </a:r>
            <a:r>
              <a:rPr lang="en-GB" sz="2600" dirty="0" err="1">
                <a:solidFill>
                  <a:srgbClr val="000000"/>
                </a:solidFill>
              </a:rPr>
              <a:t>dari</a:t>
            </a:r>
            <a:r>
              <a:rPr lang="en-GB" sz="2600" dirty="0">
                <a:solidFill>
                  <a:srgbClr val="000000"/>
                </a:solidFill>
              </a:rPr>
              <a:t> </a:t>
            </a:r>
            <a:r>
              <a:rPr lang="en-GB" sz="2600" dirty="0" err="1">
                <a:solidFill>
                  <a:srgbClr val="000000"/>
                </a:solidFill>
              </a:rPr>
              <a:t>suatu</a:t>
            </a:r>
            <a:r>
              <a:rPr lang="en-GB" sz="2600" dirty="0">
                <a:solidFill>
                  <a:srgbClr val="000000"/>
                </a:solidFill>
              </a:rPr>
              <a:t> </a:t>
            </a:r>
            <a:r>
              <a:rPr lang="en-GB" sz="2600" dirty="0" err="1">
                <a:solidFill>
                  <a:srgbClr val="000000"/>
                </a:solidFill>
              </a:rPr>
              <a:t>produk</a:t>
            </a:r>
            <a:r>
              <a:rPr lang="en-GB" sz="2600" dirty="0">
                <a:solidFill>
                  <a:srgbClr val="000000"/>
                </a:solidFill>
              </a:rPr>
              <a:t> </a:t>
            </a:r>
            <a:r>
              <a:rPr lang="en-GB" sz="2600" dirty="0" err="1">
                <a:solidFill>
                  <a:srgbClr val="000000"/>
                </a:solidFill>
              </a:rPr>
              <a:t>produk</a:t>
            </a:r>
            <a:r>
              <a:rPr lang="en-GB" sz="2600" dirty="0">
                <a:solidFill>
                  <a:srgbClr val="000000"/>
                </a:solidFill>
              </a:rPr>
              <a:t>.</a:t>
            </a:r>
          </a:p>
        </p:txBody>
      </p:sp>
      <p:sp>
        <p:nvSpPr>
          <p:cNvPr id="22531" name="Rectangle 2"/>
          <p:cNvSpPr>
            <a:spLocks noChangeArrowheads="1"/>
          </p:cNvSpPr>
          <p:nvPr/>
        </p:nvSpPr>
        <p:spPr bwMode="auto">
          <a:xfrm>
            <a:off x="4259263" y="242888"/>
            <a:ext cx="1614487" cy="955675"/>
          </a:xfrm>
          <a:prstGeom prst="rect">
            <a:avLst/>
          </a:prstGeom>
          <a:noFill/>
          <a:ln w="9525">
            <a:noFill/>
            <a:round/>
          </a:ln>
        </p:spPr>
        <p:txBody>
          <a:bodyPr wrap="none" lIns="90000" tIns="46800" rIns="90000" bIns="46800">
            <a:spAutoFit/>
          </a:bodyPr>
          <a:lstStyle/>
          <a:p>
            <a:pPr algn="ctr" defTabSz="-635">
              <a:lnSpc>
                <a:spcPct val="101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3600">
                <a:solidFill>
                  <a:srgbClr val="000000"/>
                </a:solidFill>
              </a:rPr>
              <a:t>Merek</a:t>
            </a:r>
          </a:p>
          <a:p>
            <a:pPr algn="ctr" defTabSz="-635">
              <a:lnSpc>
                <a:spcPct val="101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2000" i="1">
                <a:solidFill>
                  <a:srgbClr val="000000"/>
                </a:solidFill>
              </a:rPr>
              <a:t>(Trademark)‏</a:t>
            </a:r>
          </a:p>
        </p:txBody>
      </p:sp>
      <p:pic>
        <p:nvPicPr>
          <p:cNvPr id="22532" name="Picture 4" descr="images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535863" y="44450"/>
            <a:ext cx="1500187" cy="148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Date Placeholder 4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GB"/>
              <a:t>02/26/09</a:t>
            </a:r>
          </a:p>
        </p:txBody>
      </p:sp>
      <p:sp>
        <p:nvSpPr>
          <p:cNvPr id="24579" name="Rectangle 1"/>
          <p:cNvSpPr>
            <a:spLocks noChangeArrowheads="1"/>
          </p:cNvSpPr>
          <p:nvPr/>
        </p:nvSpPr>
        <p:spPr bwMode="auto">
          <a:xfrm>
            <a:off x="3357554" y="357166"/>
            <a:ext cx="3006725" cy="6477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90000" tIns="46800" rIns="90000" bIns="46800">
            <a:spAutoFit/>
          </a:bodyPr>
          <a:lstStyle/>
          <a:p>
            <a:pPr algn="ctr">
              <a:lnSpc>
                <a:spcPct val="101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3600" dirty="0" err="1">
                <a:solidFill>
                  <a:srgbClr val="000000"/>
                </a:solidFill>
              </a:rPr>
              <a:t>Contoh</a:t>
            </a:r>
            <a:r>
              <a:rPr lang="en-GB" sz="3600" dirty="0">
                <a:solidFill>
                  <a:srgbClr val="000000"/>
                </a:solidFill>
              </a:rPr>
              <a:t> </a:t>
            </a:r>
            <a:r>
              <a:rPr lang="en-GB" sz="3600" dirty="0" err="1">
                <a:solidFill>
                  <a:srgbClr val="000000"/>
                </a:solidFill>
              </a:rPr>
              <a:t>Merek</a:t>
            </a:r>
            <a:endParaRPr lang="en-GB" sz="3600" dirty="0">
              <a:solidFill>
                <a:srgbClr val="000000"/>
              </a:solidFill>
            </a:endParaRPr>
          </a:p>
        </p:txBody>
      </p:sp>
      <p:pic>
        <p:nvPicPr>
          <p:cNvPr id="9" name="Picture 8" descr="note-avanza-bochure-1-e1352267294132.jp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4857752" y="3786190"/>
            <a:ext cx="3779185" cy="2671716"/>
          </a:xfrm>
          <a:prstGeom prst="rect">
            <a:avLst/>
          </a:prstGeom>
        </p:spPr>
      </p:pic>
      <p:pic>
        <p:nvPicPr>
          <p:cNvPr id="10" name="Picture 9" descr="xenia-banner.jpg"/>
          <p:cNvPicPr>
            <a:picLocks noChangeAspect="1"/>
          </p:cNvPicPr>
          <p:nvPr/>
        </p:nvPicPr>
        <p:blipFill>
          <a:blip r:embed="rId4" cstate="screen"/>
          <a:srcRect/>
          <a:stretch>
            <a:fillRect/>
          </a:stretch>
        </p:blipFill>
        <p:spPr>
          <a:xfrm>
            <a:off x="285720" y="1428736"/>
            <a:ext cx="4370185" cy="2143140"/>
          </a:xfrm>
          <a:prstGeom prst="rect">
            <a:avLst/>
          </a:prstGeom>
        </p:spPr>
      </p:pic>
      <p:pic>
        <p:nvPicPr>
          <p:cNvPr id="11" name="Picture 10" descr="Daihatsu-logo.jpg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1357290" y="3929066"/>
            <a:ext cx="2214578" cy="1656504"/>
          </a:xfrm>
          <a:prstGeom prst="rect">
            <a:avLst/>
          </a:prstGeom>
        </p:spPr>
      </p:pic>
      <p:pic>
        <p:nvPicPr>
          <p:cNvPr id="12" name="Picture 11" descr="Logo Toyota.jpg"/>
          <p:cNvPicPr>
            <a:picLocks noChangeAspect="1"/>
          </p:cNvPicPr>
          <p:nvPr/>
        </p:nvPicPr>
        <p:blipFill>
          <a:blip r:embed="rId6" cstate="screen"/>
          <a:stretch>
            <a:fillRect/>
          </a:stretch>
        </p:blipFill>
        <p:spPr>
          <a:xfrm>
            <a:off x="5643570" y="1643050"/>
            <a:ext cx="2357454" cy="1602072"/>
          </a:xfrm>
          <a:prstGeom prst="rect">
            <a:avLst/>
          </a:prstGeom>
        </p:spPr>
      </p:pic>
      <p:pic>
        <p:nvPicPr>
          <p:cNvPr id="13" name="Picture 12" descr="logo-daihatsu-putih.png"/>
          <p:cNvPicPr>
            <a:picLocks noChangeAspect="1"/>
          </p:cNvPicPr>
          <p:nvPr/>
        </p:nvPicPr>
        <p:blipFill>
          <a:blip r:embed="rId7" cstate="screen"/>
          <a:srcRect/>
          <a:stretch>
            <a:fillRect/>
          </a:stretch>
        </p:blipFill>
        <p:spPr>
          <a:xfrm>
            <a:off x="1285852" y="5429264"/>
            <a:ext cx="2357454" cy="523881"/>
          </a:xfrm>
          <a:prstGeom prst="rect">
            <a:avLst/>
          </a:prstGeom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0234706" y="5417671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8" name="WordArt 2"/>
          <p:cNvSpPr>
            <a:spLocks noChangeArrowheads="1" noChangeShapeType="1" noTextEdit="1"/>
          </p:cNvSpPr>
          <p:nvPr/>
        </p:nvSpPr>
        <p:spPr bwMode="auto">
          <a:xfrm>
            <a:off x="1285852" y="4714884"/>
            <a:ext cx="6553200" cy="86518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 smtClean="0">
                <a:ln w="9525">
                  <a:solidFill>
                    <a:srgbClr val="000000"/>
                  </a:solidFill>
                  <a:round/>
                </a:ln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 panose="020B0806030902050204"/>
              </a:rPr>
              <a:t>Indikasi </a:t>
            </a:r>
            <a:r>
              <a:rPr lang="en-US" sz="3600" kern="10">
                <a:ln w="9525">
                  <a:solidFill>
                    <a:srgbClr val="000000"/>
                  </a:solidFill>
                  <a:round/>
                </a:ln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 panose="020B0806030902050204"/>
              </a:rPr>
              <a:t>Geografis</a:t>
            </a:r>
          </a:p>
        </p:txBody>
      </p:sp>
      <p:grpSp>
        <p:nvGrpSpPr>
          <p:cNvPr id="2" name="Group 4"/>
          <p:cNvGrpSpPr/>
          <p:nvPr/>
        </p:nvGrpSpPr>
        <p:grpSpPr bwMode="auto">
          <a:xfrm>
            <a:off x="3890939" y="2398722"/>
            <a:ext cx="1657350" cy="1628775"/>
            <a:chOff x="2426" y="3385"/>
            <a:chExt cx="862" cy="799"/>
          </a:xfrm>
        </p:grpSpPr>
        <p:sp>
          <p:nvSpPr>
            <p:cNvPr id="12" name="Oval 5"/>
            <p:cNvSpPr>
              <a:spLocks noChangeArrowheads="1"/>
            </p:cNvSpPr>
            <p:nvPr/>
          </p:nvSpPr>
          <p:spPr bwMode="auto">
            <a:xfrm>
              <a:off x="2426" y="3385"/>
              <a:ext cx="862" cy="799"/>
            </a:xfrm>
            <a:prstGeom prst="ellipse">
              <a:avLst/>
            </a:prstGeom>
            <a:solidFill>
              <a:srgbClr val="C0C0C0"/>
            </a:solidFill>
            <a:ln w="9525">
              <a:solidFill>
                <a:schemeClr val="tx1"/>
              </a:solidFill>
              <a:rou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3" name="Oval 6"/>
            <p:cNvSpPr>
              <a:spLocks noChangeArrowheads="1"/>
            </p:cNvSpPr>
            <p:nvPr/>
          </p:nvSpPr>
          <p:spPr bwMode="auto">
            <a:xfrm>
              <a:off x="2517" y="3475"/>
              <a:ext cx="681" cy="635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</a:ln>
          </p:spPr>
          <p:txBody>
            <a:bodyPr wrap="none" anchor="ctr"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r>
                <a:rPr lang="en-US" sz="6600" b="1" spc="50" smtClean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rPr>
                <a:t>GI</a:t>
              </a:r>
              <a:endParaRPr lang="en-US" sz="6600" b="1" spc="5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ext Box 1"/>
          <p:cNvSpPr txBox="1">
            <a:spLocks noChangeArrowheads="1"/>
          </p:cNvSpPr>
          <p:nvPr/>
        </p:nvSpPr>
        <p:spPr bwMode="auto">
          <a:xfrm>
            <a:off x="468313" y="2060575"/>
            <a:ext cx="8424862" cy="3673475"/>
          </a:xfrm>
          <a:prstGeom prst="rect">
            <a:avLst/>
          </a:prstGeom>
          <a:noFill/>
          <a:ln w="9525">
            <a:noFill/>
            <a:round/>
          </a:ln>
        </p:spPr>
        <p:txBody>
          <a:bodyPr lIns="90000" tIns="45000" rIns="90000" bIns="45000"/>
          <a:lstStyle/>
          <a:p>
            <a:pPr marL="349250" indent="-349250" defTabSz="-635">
              <a:lnSpc>
                <a:spcPct val="93000"/>
              </a:lnSpc>
              <a:spcAft>
                <a:spcPts val="600"/>
              </a:spcAft>
              <a:buFont typeface="Wingdings" panose="05000000000000000000" pitchFamily="2" charset="2"/>
              <a:buChar char=""/>
              <a:tabLst>
                <a:tab pos="273050" algn="l"/>
                <a:tab pos="1187450" algn="l"/>
                <a:tab pos="1644650" algn="l"/>
                <a:tab pos="2101850" algn="l"/>
                <a:tab pos="2559050" algn="l"/>
                <a:tab pos="3016250" algn="l"/>
                <a:tab pos="3473450" algn="l"/>
                <a:tab pos="3930650" algn="l"/>
                <a:tab pos="4387850" algn="l"/>
                <a:tab pos="4845050" algn="l"/>
                <a:tab pos="5302250" algn="l"/>
                <a:tab pos="5759450" algn="l"/>
                <a:tab pos="6216650" algn="l"/>
                <a:tab pos="6673850" algn="l"/>
                <a:tab pos="7131050" algn="l"/>
                <a:tab pos="7588250" algn="l"/>
                <a:tab pos="8045450" algn="l"/>
                <a:tab pos="8502650" algn="l"/>
                <a:tab pos="8959850" algn="l"/>
                <a:tab pos="9417050" algn="l"/>
              </a:tabLst>
            </a:pPr>
            <a:r>
              <a:rPr lang="en-GB" sz="2400">
                <a:solidFill>
                  <a:srgbClr val="000000"/>
                </a:solidFill>
              </a:rPr>
              <a:t>Indikasi geografi merupakan suatu indikasi yang menunjukkan daerah asal suatu produk                                 produk.</a:t>
            </a:r>
          </a:p>
          <a:p>
            <a:pPr marL="349250" indent="-349250" defTabSz="-635">
              <a:lnSpc>
                <a:spcPct val="93000"/>
              </a:lnSpc>
              <a:spcAft>
                <a:spcPts val="600"/>
              </a:spcAft>
              <a:buFont typeface="Wingdings" panose="05000000000000000000" pitchFamily="2" charset="2"/>
              <a:buChar char=""/>
              <a:tabLst>
                <a:tab pos="273050" algn="l"/>
                <a:tab pos="1187450" algn="l"/>
                <a:tab pos="1644650" algn="l"/>
                <a:tab pos="2101850" algn="l"/>
                <a:tab pos="2559050" algn="l"/>
                <a:tab pos="3016250" algn="l"/>
                <a:tab pos="3473450" algn="l"/>
                <a:tab pos="3930650" algn="l"/>
                <a:tab pos="4387850" algn="l"/>
                <a:tab pos="4845050" algn="l"/>
                <a:tab pos="5302250" algn="l"/>
                <a:tab pos="5759450" algn="l"/>
                <a:tab pos="6216650" algn="l"/>
                <a:tab pos="6673850" algn="l"/>
                <a:tab pos="7131050" algn="l"/>
                <a:tab pos="7588250" algn="l"/>
                <a:tab pos="8045450" algn="l"/>
                <a:tab pos="8502650" algn="l"/>
                <a:tab pos="8959850" algn="l"/>
                <a:tab pos="9417050" algn="l"/>
              </a:tabLst>
            </a:pPr>
            <a:r>
              <a:rPr lang="en-GB" sz="2400">
                <a:solidFill>
                  <a:srgbClr val="000000"/>
                </a:solidFill>
              </a:rPr>
              <a:t>Indikasi geografi tercakup dalam Undang-undang Merek.</a:t>
            </a:r>
          </a:p>
          <a:p>
            <a:pPr marL="349250" indent="-349250" defTabSz="-635">
              <a:lnSpc>
                <a:spcPct val="93000"/>
              </a:lnSpc>
              <a:spcAft>
                <a:spcPts val="600"/>
              </a:spcAft>
              <a:buFont typeface="Wingdings" panose="05000000000000000000" pitchFamily="2" charset="2"/>
              <a:buChar char=""/>
              <a:tabLst>
                <a:tab pos="273050" algn="l"/>
                <a:tab pos="1187450" algn="l"/>
                <a:tab pos="1644650" algn="l"/>
                <a:tab pos="2101850" algn="l"/>
                <a:tab pos="2559050" algn="l"/>
                <a:tab pos="3016250" algn="l"/>
                <a:tab pos="3473450" algn="l"/>
                <a:tab pos="3930650" algn="l"/>
                <a:tab pos="4387850" algn="l"/>
                <a:tab pos="4845050" algn="l"/>
                <a:tab pos="5302250" algn="l"/>
                <a:tab pos="5759450" algn="l"/>
                <a:tab pos="6216650" algn="l"/>
                <a:tab pos="6673850" algn="l"/>
                <a:tab pos="7131050" algn="l"/>
                <a:tab pos="7588250" algn="l"/>
                <a:tab pos="8045450" algn="l"/>
                <a:tab pos="8502650" algn="l"/>
                <a:tab pos="8959850" algn="l"/>
                <a:tab pos="9417050" algn="l"/>
              </a:tabLst>
            </a:pPr>
            <a:r>
              <a:rPr lang="en-GB" sz="2400">
                <a:solidFill>
                  <a:srgbClr val="000000"/>
                </a:solidFill>
              </a:rPr>
              <a:t>Contohnya</a:t>
            </a:r>
          </a:p>
          <a:p>
            <a:pPr marL="901700" lvl="1" indent="-373380" defTabSz="-635">
              <a:lnSpc>
                <a:spcPct val="93000"/>
              </a:lnSpc>
              <a:spcAft>
                <a:spcPts val="600"/>
              </a:spcAft>
              <a:buFont typeface="Wingdings" panose="05000000000000000000" pitchFamily="2" charset="2"/>
              <a:buChar char=""/>
              <a:tabLst>
                <a:tab pos="273050" algn="l"/>
                <a:tab pos="1187450" algn="l"/>
                <a:tab pos="1644650" algn="l"/>
                <a:tab pos="2101850" algn="l"/>
                <a:tab pos="2559050" algn="l"/>
                <a:tab pos="3016250" algn="l"/>
                <a:tab pos="3473450" algn="l"/>
                <a:tab pos="3930650" algn="l"/>
                <a:tab pos="4387850" algn="l"/>
                <a:tab pos="4845050" algn="l"/>
                <a:tab pos="5302250" algn="l"/>
                <a:tab pos="5759450" algn="l"/>
                <a:tab pos="6216650" algn="l"/>
                <a:tab pos="6673850" algn="l"/>
                <a:tab pos="7131050" algn="l"/>
                <a:tab pos="7588250" algn="l"/>
                <a:tab pos="8045450" algn="l"/>
                <a:tab pos="8502650" algn="l"/>
                <a:tab pos="8959850" algn="l"/>
                <a:tab pos="9417050" algn="l"/>
              </a:tabLst>
            </a:pPr>
            <a:r>
              <a:rPr lang="en-GB" sz="2400">
                <a:solidFill>
                  <a:srgbClr val="000000"/>
                </a:solidFill>
              </a:rPr>
              <a:t>Jeruk Garut</a:t>
            </a:r>
          </a:p>
          <a:p>
            <a:pPr marL="901700" lvl="1" indent="-373380" defTabSz="-635">
              <a:lnSpc>
                <a:spcPct val="93000"/>
              </a:lnSpc>
              <a:spcAft>
                <a:spcPts val="600"/>
              </a:spcAft>
              <a:buFont typeface="Wingdings" panose="05000000000000000000" pitchFamily="2" charset="2"/>
              <a:buChar char=""/>
              <a:tabLst>
                <a:tab pos="273050" algn="l"/>
                <a:tab pos="1187450" algn="l"/>
                <a:tab pos="1644650" algn="l"/>
                <a:tab pos="2101850" algn="l"/>
                <a:tab pos="2559050" algn="l"/>
                <a:tab pos="3016250" algn="l"/>
                <a:tab pos="3473450" algn="l"/>
                <a:tab pos="3930650" algn="l"/>
                <a:tab pos="4387850" algn="l"/>
                <a:tab pos="4845050" algn="l"/>
                <a:tab pos="5302250" algn="l"/>
                <a:tab pos="5759450" algn="l"/>
                <a:tab pos="6216650" algn="l"/>
                <a:tab pos="6673850" algn="l"/>
                <a:tab pos="7131050" algn="l"/>
                <a:tab pos="7588250" algn="l"/>
                <a:tab pos="8045450" algn="l"/>
                <a:tab pos="8502650" algn="l"/>
                <a:tab pos="8959850" algn="l"/>
                <a:tab pos="9417050" algn="l"/>
              </a:tabLst>
            </a:pPr>
            <a:r>
              <a:rPr lang="en-GB" sz="2400">
                <a:solidFill>
                  <a:srgbClr val="000000"/>
                </a:solidFill>
              </a:rPr>
              <a:t>Ubi Cilembu</a:t>
            </a:r>
          </a:p>
          <a:p>
            <a:pPr marL="901700" lvl="1" indent="-373380" defTabSz="-635">
              <a:lnSpc>
                <a:spcPct val="93000"/>
              </a:lnSpc>
              <a:spcAft>
                <a:spcPts val="600"/>
              </a:spcAft>
              <a:buFont typeface="Wingdings" panose="05000000000000000000" pitchFamily="2" charset="2"/>
              <a:buChar char=""/>
              <a:tabLst>
                <a:tab pos="273050" algn="l"/>
                <a:tab pos="1187450" algn="l"/>
                <a:tab pos="1644650" algn="l"/>
                <a:tab pos="2101850" algn="l"/>
                <a:tab pos="2559050" algn="l"/>
                <a:tab pos="3016250" algn="l"/>
                <a:tab pos="3473450" algn="l"/>
                <a:tab pos="3930650" algn="l"/>
                <a:tab pos="4387850" algn="l"/>
                <a:tab pos="4845050" algn="l"/>
                <a:tab pos="5302250" algn="l"/>
                <a:tab pos="5759450" algn="l"/>
                <a:tab pos="6216650" algn="l"/>
                <a:tab pos="6673850" algn="l"/>
                <a:tab pos="7131050" algn="l"/>
                <a:tab pos="7588250" algn="l"/>
                <a:tab pos="8045450" algn="l"/>
                <a:tab pos="8502650" algn="l"/>
                <a:tab pos="8959850" algn="l"/>
                <a:tab pos="9417050" algn="l"/>
              </a:tabLst>
            </a:pPr>
            <a:r>
              <a:rPr lang="en-GB" sz="2400">
                <a:solidFill>
                  <a:srgbClr val="000000"/>
                </a:solidFill>
              </a:rPr>
              <a:t>Apel Malang</a:t>
            </a:r>
          </a:p>
          <a:p>
            <a:pPr marL="901700" lvl="1" indent="-373380" defTabSz="-635">
              <a:lnSpc>
                <a:spcPct val="93000"/>
              </a:lnSpc>
              <a:spcAft>
                <a:spcPts val="600"/>
              </a:spcAft>
              <a:buFont typeface="Wingdings" panose="05000000000000000000" pitchFamily="2" charset="2"/>
              <a:buChar char=""/>
              <a:tabLst>
                <a:tab pos="273050" algn="l"/>
                <a:tab pos="1187450" algn="l"/>
                <a:tab pos="1644650" algn="l"/>
                <a:tab pos="2101850" algn="l"/>
                <a:tab pos="2559050" algn="l"/>
                <a:tab pos="3016250" algn="l"/>
                <a:tab pos="3473450" algn="l"/>
                <a:tab pos="3930650" algn="l"/>
                <a:tab pos="4387850" algn="l"/>
                <a:tab pos="4845050" algn="l"/>
                <a:tab pos="5302250" algn="l"/>
                <a:tab pos="5759450" algn="l"/>
                <a:tab pos="6216650" algn="l"/>
                <a:tab pos="6673850" algn="l"/>
                <a:tab pos="7131050" algn="l"/>
                <a:tab pos="7588250" algn="l"/>
                <a:tab pos="8045450" algn="l"/>
                <a:tab pos="8502650" algn="l"/>
                <a:tab pos="8959850" algn="l"/>
                <a:tab pos="9417050" algn="l"/>
              </a:tabLst>
            </a:pPr>
            <a:r>
              <a:rPr lang="en-GB" sz="2400">
                <a:solidFill>
                  <a:srgbClr val="000000"/>
                </a:solidFill>
              </a:rPr>
              <a:t>Salak Bali</a:t>
            </a:r>
          </a:p>
        </p:txBody>
      </p:sp>
      <p:sp>
        <p:nvSpPr>
          <p:cNvPr id="26627" name="Rectangle 2"/>
          <p:cNvSpPr>
            <a:spLocks noChangeArrowheads="1"/>
          </p:cNvSpPr>
          <p:nvPr/>
        </p:nvSpPr>
        <p:spPr bwMode="auto">
          <a:xfrm>
            <a:off x="3000364" y="214290"/>
            <a:ext cx="4227525" cy="883833"/>
          </a:xfrm>
          <a:prstGeom prst="rect">
            <a:avLst/>
          </a:prstGeom>
          <a:noFill/>
          <a:ln w="9525">
            <a:noFill/>
            <a:round/>
          </a:ln>
        </p:spPr>
        <p:txBody>
          <a:bodyPr wrap="square" lIns="90000" tIns="46800" rIns="90000" bIns="46800">
            <a:spAutoFit/>
          </a:bodyPr>
          <a:lstStyle/>
          <a:p>
            <a:pPr algn="ctr" defTabSz="-635">
              <a:lnSpc>
                <a:spcPct val="100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3200">
                <a:solidFill>
                  <a:srgbClr val="000000"/>
                </a:solidFill>
              </a:rPr>
              <a:t>Indikasi Geografis</a:t>
            </a:r>
          </a:p>
          <a:p>
            <a:pPr algn="ctr" defTabSz="-635">
              <a:lnSpc>
                <a:spcPct val="100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i="1">
                <a:solidFill>
                  <a:srgbClr val="000000"/>
                </a:solidFill>
              </a:rPr>
              <a:t>(Geographycal Indication)‏</a:t>
            </a:r>
          </a:p>
        </p:txBody>
      </p:sp>
      <p:pic>
        <p:nvPicPr>
          <p:cNvPr id="26628" name="Picture 4" descr="salak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64163" y="3933825"/>
            <a:ext cx="3240087" cy="2432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29" name="Picture 5" descr="378088_sweetpotato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708400" y="4006850"/>
            <a:ext cx="1592263" cy="2374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12" descr="close-up-of-champagne-cork-popping-thumb3806477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7427913" y="3671888"/>
            <a:ext cx="1247775" cy="1876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75" name="Rectangle 3"/>
          <p:cNvSpPr>
            <a:spLocks noChangeArrowheads="1"/>
          </p:cNvSpPr>
          <p:nvPr/>
        </p:nvSpPr>
        <p:spPr bwMode="auto">
          <a:xfrm>
            <a:off x="3271838" y="214290"/>
            <a:ext cx="3437457" cy="894733"/>
          </a:xfrm>
          <a:prstGeom prst="rect">
            <a:avLst/>
          </a:prstGeom>
          <a:noFill/>
          <a:ln w="9525">
            <a:noFill/>
            <a:round/>
          </a:ln>
        </p:spPr>
        <p:txBody>
          <a:bodyPr wrap="none" lIns="90000" tIns="46800" rIns="90000" bIns="46800">
            <a:spAutoFit/>
          </a:bodyPr>
          <a:lstStyle/>
          <a:p>
            <a:pPr algn="ctr" defTabSz="-635">
              <a:lnSpc>
                <a:spcPct val="100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3200">
                <a:solidFill>
                  <a:srgbClr val="000000"/>
                </a:solidFill>
              </a:rPr>
              <a:t>Indikasi Geografis</a:t>
            </a:r>
          </a:p>
          <a:p>
            <a:pPr algn="ctr" defTabSz="-635">
              <a:lnSpc>
                <a:spcPct val="100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i="1">
                <a:solidFill>
                  <a:srgbClr val="000000"/>
                </a:solidFill>
              </a:rPr>
              <a:t>(Geographycal Indication)‏</a:t>
            </a:r>
          </a:p>
        </p:txBody>
      </p:sp>
      <p:pic>
        <p:nvPicPr>
          <p:cNvPr id="28676" name="Picture 5" descr="EUROPE_9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363538" y="1506538"/>
            <a:ext cx="3055937" cy="3938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7" name="Picture 6" descr="france-map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716338" y="1557338"/>
            <a:ext cx="3697287" cy="391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78" name="Rectangle 8"/>
          <p:cNvSpPr>
            <a:spLocks noChangeArrowheads="1"/>
          </p:cNvSpPr>
          <p:nvPr/>
        </p:nvSpPr>
        <p:spPr bwMode="auto">
          <a:xfrm>
            <a:off x="6732588" y="4940300"/>
            <a:ext cx="792162" cy="64928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</a:ln>
        </p:spPr>
        <p:txBody>
          <a:bodyPr wrap="none" anchor="ctr"/>
          <a:lstStyle/>
          <a:p>
            <a:endParaRPr lang="en-US"/>
          </a:p>
        </p:txBody>
      </p:sp>
      <p:pic>
        <p:nvPicPr>
          <p:cNvPr id="28679" name="Picture 7" descr="sampagne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696075" y="4221163"/>
            <a:ext cx="2447925" cy="2636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80" name="Line 9"/>
          <p:cNvSpPr>
            <a:spLocks noChangeShapeType="1"/>
          </p:cNvSpPr>
          <p:nvPr/>
        </p:nvSpPr>
        <p:spPr bwMode="auto">
          <a:xfrm flipV="1">
            <a:off x="2386013" y="2205038"/>
            <a:ext cx="2978150" cy="1220787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</a:ln>
        </p:spPr>
        <p:txBody>
          <a:bodyPr/>
          <a:lstStyle/>
          <a:p>
            <a:endParaRPr lang="en-US"/>
          </a:p>
        </p:txBody>
      </p:sp>
      <p:sp>
        <p:nvSpPr>
          <p:cNvPr id="28681" name="Line 10"/>
          <p:cNvSpPr>
            <a:spLocks noChangeShapeType="1"/>
          </p:cNvSpPr>
          <p:nvPr/>
        </p:nvSpPr>
        <p:spPr bwMode="auto">
          <a:xfrm>
            <a:off x="2051050" y="4076700"/>
            <a:ext cx="2449513" cy="720725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</a:ln>
        </p:spPr>
        <p:txBody>
          <a:bodyPr/>
          <a:lstStyle/>
          <a:p>
            <a:endParaRPr lang="en-US"/>
          </a:p>
        </p:txBody>
      </p:sp>
      <p:sp>
        <p:nvSpPr>
          <p:cNvPr id="28682" name="Line 11"/>
          <p:cNvSpPr>
            <a:spLocks noChangeShapeType="1"/>
          </p:cNvSpPr>
          <p:nvPr/>
        </p:nvSpPr>
        <p:spPr bwMode="auto">
          <a:xfrm>
            <a:off x="5867400" y="2997200"/>
            <a:ext cx="2592388" cy="244475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</a:ln>
        </p:spPr>
        <p:txBody>
          <a:bodyPr/>
          <a:lstStyle/>
          <a:p>
            <a:endParaRPr lang="en-US"/>
          </a:p>
        </p:txBody>
      </p:sp>
      <p:pic>
        <p:nvPicPr>
          <p:cNvPr id="28683" name="Picture 14" descr="world atlas3"/>
          <p:cNvPicPr>
            <a:picLocks noChangeAspect="1" noChangeArrowheads="1"/>
          </p:cNvPicPr>
          <p:nvPr/>
        </p:nvPicPr>
        <p:blipFill>
          <a:blip r:embed="rId7" cstate="screen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68313" y="5405438"/>
            <a:ext cx="2879725" cy="1452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84" name="Rectangle 15"/>
          <p:cNvSpPr>
            <a:spLocks noChangeArrowheads="1"/>
          </p:cNvSpPr>
          <p:nvPr/>
        </p:nvSpPr>
        <p:spPr bwMode="auto">
          <a:xfrm>
            <a:off x="1692275" y="5588000"/>
            <a:ext cx="395288" cy="217488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8685" name="Line 17"/>
          <p:cNvSpPr>
            <a:spLocks noChangeShapeType="1"/>
          </p:cNvSpPr>
          <p:nvPr/>
        </p:nvSpPr>
        <p:spPr bwMode="auto">
          <a:xfrm>
            <a:off x="395288" y="5445125"/>
            <a:ext cx="1260475" cy="144463"/>
          </a:xfrm>
          <a:prstGeom prst="line">
            <a:avLst/>
          </a:prstGeom>
          <a:noFill/>
          <a:ln w="9525">
            <a:solidFill>
              <a:srgbClr val="FF0066"/>
            </a:solidFill>
            <a:round/>
          </a:ln>
        </p:spPr>
        <p:txBody>
          <a:bodyPr/>
          <a:lstStyle/>
          <a:p>
            <a:endParaRPr lang="en-US"/>
          </a:p>
        </p:txBody>
      </p:sp>
      <p:sp>
        <p:nvSpPr>
          <p:cNvPr id="28686" name="Line 18"/>
          <p:cNvSpPr>
            <a:spLocks noChangeShapeType="1"/>
          </p:cNvSpPr>
          <p:nvPr/>
        </p:nvSpPr>
        <p:spPr bwMode="auto">
          <a:xfrm flipV="1">
            <a:off x="2051050" y="5445125"/>
            <a:ext cx="1296988" cy="144463"/>
          </a:xfrm>
          <a:prstGeom prst="line">
            <a:avLst/>
          </a:prstGeom>
          <a:noFill/>
          <a:ln w="9525">
            <a:solidFill>
              <a:srgbClr val="FF0066"/>
            </a:solidFill>
            <a:rou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3"/>
          <p:cNvSpPr>
            <a:spLocks noChangeArrowheads="1"/>
          </p:cNvSpPr>
          <p:nvPr/>
        </p:nvSpPr>
        <p:spPr bwMode="auto">
          <a:xfrm>
            <a:off x="3271838" y="260350"/>
            <a:ext cx="3813175" cy="955675"/>
          </a:xfrm>
          <a:prstGeom prst="rect">
            <a:avLst/>
          </a:prstGeom>
          <a:noFill/>
          <a:ln w="9525">
            <a:noFill/>
            <a:round/>
          </a:ln>
        </p:spPr>
        <p:txBody>
          <a:bodyPr wrap="none" lIns="90000" tIns="46800" rIns="90000" bIns="46800">
            <a:spAutoFit/>
          </a:bodyPr>
          <a:lstStyle/>
          <a:p>
            <a:pPr algn="ctr" defTabSz="-635">
              <a:lnSpc>
                <a:spcPct val="101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3600">
                <a:solidFill>
                  <a:srgbClr val="000000"/>
                </a:solidFill>
              </a:rPr>
              <a:t>Indikasi Geografis</a:t>
            </a:r>
          </a:p>
          <a:p>
            <a:pPr algn="ctr" defTabSz="-635">
              <a:lnSpc>
                <a:spcPct val="101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2000" i="1">
                <a:solidFill>
                  <a:srgbClr val="000000"/>
                </a:solidFill>
              </a:rPr>
              <a:t>(Geographycal Indication)‏</a:t>
            </a:r>
          </a:p>
        </p:txBody>
      </p:sp>
      <p:pic>
        <p:nvPicPr>
          <p:cNvPr id="29699" name="Picture 13" descr="F1 Raci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140200" y="1268413"/>
            <a:ext cx="4476750" cy="292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0" name="Picture 11" descr="epcp_0806_01_z+keith_sutton_photography+champions_champagne_popping_senna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95288" y="2995613"/>
            <a:ext cx="4752975" cy="3565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1" name="Picture 14" descr="monaco_map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364163" y="4321175"/>
            <a:ext cx="2114550" cy="227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2" name="Picture 15" descr="france-map"/>
          <p:cNvPicPr>
            <a:picLocks noChangeAspect="1" noChangeArrowheads="1"/>
          </p:cNvPicPr>
          <p:nvPr/>
        </p:nvPicPr>
        <p:blipFill>
          <a:blip r:embed="rId6" cstate="screen"/>
          <a:srcRect/>
          <a:stretch>
            <a:fillRect/>
          </a:stretch>
        </p:blipFill>
        <p:spPr bwMode="auto">
          <a:xfrm>
            <a:off x="2627313" y="1412875"/>
            <a:ext cx="1314450" cy="1390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703" name="Line 16"/>
          <p:cNvSpPr>
            <a:spLocks noChangeShapeType="1"/>
          </p:cNvSpPr>
          <p:nvPr/>
        </p:nvSpPr>
        <p:spPr bwMode="auto">
          <a:xfrm>
            <a:off x="3708400" y="2420938"/>
            <a:ext cx="3743325" cy="1944687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</a:ln>
        </p:spPr>
        <p:txBody>
          <a:bodyPr/>
          <a:lstStyle/>
          <a:p>
            <a:endParaRPr lang="en-US"/>
          </a:p>
        </p:txBody>
      </p:sp>
      <p:sp>
        <p:nvSpPr>
          <p:cNvPr id="29704" name="Line 17"/>
          <p:cNvSpPr>
            <a:spLocks noChangeShapeType="1"/>
          </p:cNvSpPr>
          <p:nvPr/>
        </p:nvSpPr>
        <p:spPr bwMode="auto">
          <a:xfrm>
            <a:off x="3563938" y="2565400"/>
            <a:ext cx="1800225" cy="403225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</a:ln>
        </p:spPr>
        <p:txBody>
          <a:bodyPr/>
          <a:lstStyle/>
          <a:p>
            <a:endParaRPr lang="en-US"/>
          </a:p>
        </p:txBody>
      </p:sp>
      <p:sp>
        <p:nvSpPr>
          <p:cNvPr id="29705" name="Rectangle 18"/>
          <p:cNvSpPr>
            <a:spLocks noChangeArrowheads="1"/>
          </p:cNvSpPr>
          <p:nvPr/>
        </p:nvSpPr>
        <p:spPr bwMode="auto">
          <a:xfrm>
            <a:off x="3563938" y="2420938"/>
            <a:ext cx="144462" cy="144462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0234706" y="5417671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13721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48063" y="2309813"/>
            <a:ext cx="2047875" cy="204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WordArt 2"/>
          <p:cNvSpPr>
            <a:spLocks noChangeArrowheads="1" noChangeShapeType="1" noTextEdit="1"/>
          </p:cNvSpPr>
          <p:nvPr/>
        </p:nvSpPr>
        <p:spPr bwMode="auto">
          <a:xfrm>
            <a:off x="1357290" y="4643446"/>
            <a:ext cx="6408738" cy="10795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9525">
                  <a:solidFill>
                    <a:srgbClr val="000000"/>
                  </a:solidFill>
                  <a:round/>
                </a:ln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 panose="020B0806030902050204"/>
              </a:rPr>
              <a:t>Disain Industry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ext Box 1"/>
          <p:cNvSpPr txBox="1">
            <a:spLocks noChangeArrowheads="1"/>
          </p:cNvSpPr>
          <p:nvPr/>
        </p:nvSpPr>
        <p:spPr bwMode="auto">
          <a:xfrm>
            <a:off x="428596" y="2143116"/>
            <a:ext cx="8280400" cy="2928958"/>
          </a:xfrm>
          <a:prstGeom prst="rect">
            <a:avLst/>
          </a:prstGeom>
          <a:solidFill>
            <a:schemeClr val="bg1">
              <a:alpha val="47842"/>
            </a:schemeClr>
          </a:solidFill>
          <a:ln w="9525">
            <a:noFill/>
            <a:round/>
          </a:ln>
        </p:spPr>
        <p:txBody>
          <a:bodyPr lIns="90000" tIns="45000" rIns="90000" bIns="45000"/>
          <a:lstStyle/>
          <a:p>
            <a:pPr marL="444500" indent="-444500" defTabSz="-635">
              <a:lnSpc>
                <a:spcPct val="100000"/>
              </a:lnSpc>
              <a:spcAft>
                <a:spcPts val="900"/>
              </a:spcAft>
              <a:buFont typeface="Wingdings" panose="05000000000000000000" pitchFamily="2" charset="2"/>
              <a:buChar char=""/>
              <a:tabLst>
                <a:tab pos="730250" algn="l"/>
                <a:tab pos="1187450" algn="l"/>
                <a:tab pos="1644650" algn="l"/>
                <a:tab pos="2101850" algn="l"/>
                <a:tab pos="2559050" algn="l"/>
                <a:tab pos="3016250" algn="l"/>
                <a:tab pos="3473450" algn="l"/>
                <a:tab pos="3930650" algn="l"/>
                <a:tab pos="4387850" algn="l"/>
                <a:tab pos="4845050" algn="l"/>
                <a:tab pos="5302250" algn="l"/>
                <a:tab pos="5759450" algn="l"/>
                <a:tab pos="6216650" algn="l"/>
                <a:tab pos="6673850" algn="l"/>
                <a:tab pos="7131050" algn="l"/>
                <a:tab pos="7588250" algn="l"/>
                <a:tab pos="8045450" algn="l"/>
                <a:tab pos="8502650" algn="l"/>
                <a:tab pos="8959850" algn="l"/>
                <a:tab pos="9417050" algn="l"/>
              </a:tabLst>
            </a:pPr>
            <a:r>
              <a:rPr lang="en-GB" sz="2800" smtClean="0">
                <a:solidFill>
                  <a:srgbClr val="000000"/>
                </a:solidFill>
              </a:rPr>
              <a:t>Disain </a:t>
            </a:r>
            <a:r>
              <a:rPr lang="en-GB" sz="2800">
                <a:solidFill>
                  <a:srgbClr val="000000"/>
                </a:solidFill>
              </a:rPr>
              <a:t>merupakan </a:t>
            </a:r>
            <a:r>
              <a:rPr lang="en-GB" sz="2800">
                <a:solidFill>
                  <a:srgbClr val="FF0000"/>
                </a:solidFill>
              </a:rPr>
              <a:t>penampilan dari suatu </a:t>
            </a:r>
            <a:r>
              <a:rPr lang="en-GB" sz="2800" smtClean="0">
                <a:solidFill>
                  <a:srgbClr val="FF0000"/>
                </a:solidFill>
              </a:rPr>
              <a:t>produk</a:t>
            </a:r>
            <a:r>
              <a:rPr lang="en-GB" sz="2800" smtClean="0">
                <a:solidFill>
                  <a:srgbClr val="000000"/>
                </a:solidFill>
              </a:rPr>
              <a:t>.</a:t>
            </a:r>
            <a:endParaRPr lang="en-GB" sz="2800">
              <a:solidFill>
                <a:srgbClr val="000000"/>
              </a:solidFill>
            </a:endParaRPr>
          </a:p>
          <a:p>
            <a:pPr marL="444500" indent="-444500" defTabSz="-635">
              <a:lnSpc>
                <a:spcPct val="100000"/>
              </a:lnSpc>
              <a:spcAft>
                <a:spcPts val="900"/>
              </a:spcAft>
              <a:buFont typeface="Wingdings" panose="05000000000000000000" pitchFamily="2" charset="2"/>
              <a:buChar char=""/>
              <a:tabLst>
                <a:tab pos="730250" algn="l"/>
                <a:tab pos="1187450" algn="l"/>
                <a:tab pos="1644650" algn="l"/>
                <a:tab pos="2101850" algn="l"/>
                <a:tab pos="2559050" algn="l"/>
                <a:tab pos="3016250" algn="l"/>
                <a:tab pos="3473450" algn="l"/>
                <a:tab pos="3930650" algn="l"/>
                <a:tab pos="4387850" algn="l"/>
                <a:tab pos="4845050" algn="l"/>
                <a:tab pos="5302250" algn="l"/>
                <a:tab pos="5759450" algn="l"/>
                <a:tab pos="6216650" algn="l"/>
                <a:tab pos="6673850" algn="l"/>
                <a:tab pos="7131050" algn="l"/>
                <a:tab pos="7588250" algn="l"/>
                <a:tab pos="8045450" algn="l"/>
                <a:tab pos="8502650" algn="l"/>
                <a:tab pos="8959850" algn="l"/>
                <a:tab pos="9417050" algn="l"/>
              </a:tabLst>
            </a:pPr>
            <a:r>
              <a:rPr lang="en-GB" sz="2800">
                <a:solidFill>
                  <a:srgbClr val="000000"/>
                </a:solidFill>
              </a:rPr>
              <a:t>Jangka waktu perlindungan untuk desain industri </a:t>
            </a:r>
            <a:r>
              <a:rPr lang="en-GB" sz="2800">
                <a:solidFill>
                  <a:srgbClr val="FF0000"/>
                </a:solidFill>
              </a:rPr>
              <a:t>10 thn dan tidak dapat diperpanjang</a:t>
            </a:r>
            <a:r>
              <a:rPr lang="en-GB" sz="2800">
                <a:solidFill>
                  <a:srgbClr val="000000"/>
                </a:solidFill>
              </a:rPr>
              <a:t>.</a:t>
            </a:r>
          </a:p>
          <a:p>
            <a:pPr marL="444500" indent="-444500" defTabSz="-635">
              <a:lnSpc>
                <a:spcPct val="100000"/>
              </a:lnSpc>
              <a:spcAft>
                <a:spcPts val="900"/>
              </a:spcAft>
              <a:buFont typeface="Wingdings" panose="05000000000000000000" pitchFamily="2" charset="2"/>
              <a:buChar char=""/>
              <a:tabLst>
                <a:tab pos="730250" algn="l"/>
                <a:tab pos="1187450" algn="l"/>
                <a:tab pos="1644650" algn="l"/>
                <a:tab pos="2101850" algn="l"/>
                <a:tab pos="2559050" algn="l"/>
                <a:tab pos="3016250" algn="l"/>
                <a:tab pos="3473450" algn="l"/>
                <a:tab pos="3930650" algn="l"/>
                <a:tab pos="4387850" algn="l"/>
                <a:tab pos="4845050" algn="l"/>
                <a:tab pos="5302250" algn="l"/>
                <a:tab pos="5759450" algn="l"/>
                <a:tab pos="6216650" algn="l"/>
                <a:tab pos="6673850" algn="l"/>
                <a:tab pos="7131050" algn="l"/>
                <a:tab pos="7588250" algn="l"/>
                <a:tab pos="8045450" algn="l"/>
                <a:tab pos="8502650" algn="l"/>
                <a:tab pos="8959850" algn="l"/>
                <a:tab pos="9417050" algn="l"/>
              </a:tabLst>
            </a:pPr>
            <a:r>
              <a:rPr lang="en-GB" sz="2800">
                <a:solidFill>
                  <a:srgbClr val="000000"/>
                </a:solidFill>
              </a:rPr>
              <a:t>Diatur dg UU 31/2000 tentang Desain Industri.</a:t>
            </a:r>
          </a:p>
        </p:txBody>
      </p:sp>
      <p:sp>
        <p:nvSpPr>
          <p:cNvPr id="32771" name="Rectangle 2"/>
          <p:cNvSpPr>
            <a:spLocks noChangeArrowheads="1"/>
          </p:cNvSpPr>
          <p:nvPr/>
        </p:nvSpPr>
        <p:spPr bwMode="auto">
          <a:xfrm>
            <a:off x="3313113" y="254000"/>
            <a:ext cx="3214687" cy="1017588"/>
          </a:xfrm>
          <a:prstGeom prst="rect">
            <a:avLst/>
          </a:prstGeom>
          <a:noFill/>
          <a:ln w="9525">
            <a:noFill/>
            <a:round/>
          </a:ln>
        </p:spPr>
        <p:txBody>
          <a:bodyPr wrap="none" lIns="90000" tIns="46800" rIns="90000" bIns="46800">
            <a:spAutoFit/>
          </a:bodyPr>
          <a:lstStyle/>
          <a:p>
            <a:pPr algn="ctr" defTabSz="-635">
              <a:lnSpc>
                <a:spcPct val="101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3600">
                <a:solidFill>
                  <a:srgbClr val="000000"/>
                </a:solidFill>
              </a:rPr>
              <a:t>Desain Industri</a:t>
            </a:r>
          </a:p>
          <a:p>
            <a:pPr algn="ctr" defTabSz="-635">
              <a:lnSpc>
                <a:spcPct val="101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2400" i="1">
                <a:solidFill>
                  <a:srgbClr val="000000"/>
                </a:solidFill>
              </a:rPr>
              <a:t>(Industrial Design)‏</a:t>
            </a:r>
          </a:p>
        </p:txBody>
      </p:sp>
      <p:pic>
        <p:nvPicPr>
          <p:cNvPr id="32772" name="Picture 4" descr="Concept_car_Concept Car-005"/>
          <p:cNvPicPr>
            <a:picLocks noChangeAspect="1" noChangeArrowheads="1"/>
          </p:cNvPicPr>
          <p:nvPr/>
        </p:nvPicPr>
        <p:blipFill>
          <a:blip r:embed="rId3" cstate="screen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4786313"/>
            <a:ext cx="3779838" cy="2071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73" name="Picture 6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4666" t="461" r="4616" b="5598"/>
          <a:stretch>
            <a:fillRect/>
          </a:stretch>
        </p:blipFill>
        <p:spPr bwMode="auto">
          <a:xfrm>
            <a:off x="6335713" y="4913313"/>
            <a:ext cx="2808287" cy="1944687"/>
          </a:xfrm>
          <a:prstGeom prst="rect">
            <a:avLst/>
          </a:prstGeom>
          <a:noFill/>
          <a:ln w="9525">
            <a:noFill/>
            <a:rou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0234706" y="5417671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13824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48063" y="2309813"/>
            <a:ext cx="2047875" cy="204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WordArt 2"/>
          <p:cNvSpPr>
            <a:spLocks noChangeArrowheads="1" noChangeShapeType="1" noTextEdit="1"/>
          </p:cNvSpPr>
          <p:nvPr/>
        </p:nvSpPr>
        <p:spPr bwMode="auto">
          <a:xfrm>
            <a:off x="1071538" y="4500570"/>
            <a:ext cx="7056437" cy="7207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9525">
                  <a:solidFill>
                    <a:srgbClr val="000000"/>
                  </a:solidFill>
                  <a:round/>
                </a:ln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 panose="020B0806030902050204"/>
              </a:rPr>
              <a:t>Tata Letak Sirkit Terpadu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76375" y="1412875"/>
            <a:ext cx="6842125" cy="4579938"/>
          </a:xfrm>
          <a:prstGeom prst="rect">
            <a:avLst/>
          </a:prstGeom>
          <a:noFill/>
          <a:ln w="9525">
            <a:noFill/>
            <a:round/>
          </a:ln>
        </p:spPr>
      </p:pic>
      <p:sp>
        <p:nvSpPr>
          <p:cNvPr id="35843" name="Rectangle 2"/>
          <p:cNvSpPr>
            <a:spLocks noChangeArrowheads="1"/>
          </p:cNvSpPr>
          <p:nvPr/>
        </p:nvSpPr>
        <p:spPr bwMode="auto">
          <a:xfrm>
            <a:off x="1446213" y="523875"/>
            <a:ext cx="6973887" cy="555625"/>
          </a:xfrm>
          <a:prstGeom prst="rect">
            <a:avLst/>
          </a:prstGeom>
          <a:noFill/>
          <a:ln w="9525">
            <a:noFill/>
            <a:round/>
          </a:ln>
        </p:spPr>
        <p:txBody>
          <a:bodyPr wrap="none" lIns="90000" tIns="46800" rIns="90000" bIns="46800">
            <a:spAutoFit/>
          </a:bodyPr>
          <a:lstStyle/>
          <a:p>
            <a:pPr algn="ctr" defTabSz="-635">
              <a:lnSpc>
                <a:spcPct val="101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3000">
                <a:solidFill>
                  <a:srgbClr val="000000"/>
                </a:solidFill>
              </a:rPr>
              <a:t>Contoh Desain Tata Letak Sirkit Terpadu</a:t>
            </a:r>
          </a:p>
        </p:txBody>
      </p:sp>
      <p:sp>
        <p:nvSpPr>
          <p:cNvPr id="4" name="Rectangle 3"/>
          <p:cNvSpPr/>
          <p:nvPr/>
        </p:nvSpPr>
        <p:spPr>
          <a:xfrm>
            <a:off x="2928926" y="6215082"/>
            <a:ext cx="42455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mtClean="0">
                <a:solidFill>
                  <a:srgbClr val="000000"/>
                </a:solidFill>
              </a:rPr>
              <a:t>UU No. 32/2000 tt Tata Letak Sirkit Terpadu</a:t>
            </a:r>
            <a:endParaRPr lang="en-US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0234706" y="5417671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13926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48063" y="2309813"/>
            <a:ext cx="2047875" cy="204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WordArt 2"/>
          <p:cNvSpPr>
            <a:spLocks noChangeArrowheads="1" noChangeShapeType="1" noTextEdit="1"/>
          </p:cNvSpPr>
          <p:nvPr/>
        </p:nvSpPr>
        <p:spPr bwMode="auto">
          <a:xfrm>
            <a:off x="1000101" y="4714884"/>
            <a:ext cx="6929486" cy="865186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9525">
                  <a:solidFill>
                    <a:srgbClr val="000000"/>
                  </a:solidFill>
                  <a:round/>
                </a:ln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 panose="020B0806030902050204"/>
              </a:rPr>
              <a:t>Rahasia Dagang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ext Box 1"/>
          <p:cNvSpPr txBox="1">
            <a:spLocks noChangeArrowheads="1"/>
          </p:cNvSpPr>
          <p:nvPr/>
        </p:nvSpPr>
        <p:spPr bwMode="auto">
          <a:xfrm>
            <a:off x="468313" y="1557338"/>
            <a:ext cx="8207375" cy="4105275"/>
          </a:xfrm>
          <a:prstGeom prst="rect">
            <a:avLst/>
          </a:prstGeom>
          <a:solidFill>
            <a:schemeClr val="bg1">
              <a:alpha val="50195"/>
            </a:schemeClr>
          </a:solidFill>
          <a:ln w="9525">
            <a:noFill/>
            <a:round/>
          </a:ln>
        </p:spPr>
        <p:txBody>
          <a:bodyPr lIns="90000" tIns="45000" rIns="90000" bIns="45000"/>
          <a:lstStyle/>
          <a:p>
            <a:pPr marL="444500" indent="-444500" defTabSz="-635">
              <a:lnSpc>
                <a:spcPct val="93000"/>
              </a:lnSpc>
              <a:spcAft>
                <a:spcPts val="600"/>
              </a:spcAft>
              <a:buFont typeface="Wingdings" panose="05000000000000000000" pitchFamily="2" charset="2"/>
              <a:buChar char=""/>
              <a:tabLst>
                <a:tab pos="730250" algn="l"/>
                <a:tab pos="1187450" algn="l"/>
                <a:tab pos="1644650" algn="l"/>
                <a:tab pos="2101850" algn="l"/>
                <a:tab pos="2559050" algn="l"/>
                <a:tab pos="3016250" algn="l"/>
                <a:tab pos="3473450" algn="l"/>
                <a:tab pos="3930650" algn="l"/>
                <a:tab pos="4387850" algn="l"/>
                <a:tab pos="4845050" algn="l"/>
                <a:tab pos="5302250" algn="l"/>
                <a:tab pos="5759450" algn="l"/>
                <a:tab pos="6216650" algn="l"/>
                <a:tab pos="6673850" algn="l"/>
                <a:tab pos="7131050" algn="l"/>
                <a:tab pos="7588250" algn="l"/>
                <a:tab pos="8045450" algn="l"/>
                <a:tab pos="8502650" algn="l"/>
                <a:tab pos="8959850" algn="l"/>
                <a:tab pos="9417050" algn="l"/>
              </a:tabLst>
            </a:pPr>
            <a:r>
              <a:rPr lang="en-GB" sz="2400">
                <a:solidFill>
                  <a:srgbClr val="000000"/>
                </a:solidFill>
              </a:rPr>
              <a:t>Rahasia dagang merupakan informasi yang </a:t>
            </a:r>
            <a:r>
              <a:rPr lang="en-GB" sz="2400">
                <a:solidFill>
                  <a:srgbClr val="FF0000"/>
                </a:solidFill>
              </a:rPr>
              <a:t>tidak </a:t>
            </a:r>
            <a:r>
              <a:rPr lang="en-GB" sz="2400" smtClean="0">
                <a:solidFill>
                  <a:srgbClr val="FF0000"/>
                </a:solidFill>
              </a:rPr>
              <a:t>diketahui </a:t>
            </a:r>
            <a:r>
              <a:rPr lang="en-GB" sz="2400">
                <a:solidFill>
                  <a:srgbClr val="FF0000"/>
                </a:solidFill>
              </a:rPr>
              <a:t>oleh umum </a:t>
            </a:r>
            <a:r>
              <a:rPr lang="en-GB" sz="2400" smtClean="0">
                <a:solidFill>
                  <a:srgbClr val="FF0000"/>
                </a:solidFill>
              </a:rPr>
              <a:t>di bidang </a:t>
            </a:r>
            <a:r>
              <a:rPr lang="en-GB" sz="2400">
                <a:solidFill>
                  <a:srgbClr val="FF0000"/>
                </a:solidFill>
              </a:rPr>
              <a:t>teknologi, dan/atau   bisnis, mempunyai nilai ekonomi</a:t>
            </a:r>
            <a:r>
              <a:rPr lang="en-GB" sz="2400">
                <a:solidFill>
                  <a:srgbClr val="000000"/>
                </a:solidFill>
              </a:rPr>
              <a:t> karena berguna dalam   kegiatan usaha, dan dijaga kerahasiaannya oleh pemilik   rahasia dagang.</a:t>
            </a:r>
          </a:p>
          <a:p>
            <a:pPr marL="444500" indent="-444500" defTabSz="-635">
              <a:lnSpc>
                <a:spcPct val="93000"/>
              </a:lnSpc>
              <a:spcAft>
                <a:spcPts val="600"/>
              </a:spcAft>
              <a:buFont typeface="Wingdings" panose="05000000000000000000" pitchFamily="2" charset="2"/>
              <a:buChar char=""/>
              <a:tabLst>
                <a:tab pos="730250" algn="l"/>
                <a:tab pos="1187450" algn="l"/>
                <a:tab pos="1644650" algn="l"/>
                <a:tab pos="2101850" algn="l"/>
                <a:tab pos="2559050" algn="l"/>
                <a:tab pos="3016250" algn="l"/>
                <a:tab pos="3473450" algn="l"/>
                <a:tab pos="3930650" algn="l"/>
                <a:tab pos="4387850" algn="l"/>
                <a:tab pos="4845050" algn="l"/>
                <a:tab pos="5302250" algn="l"/>
                <a:tab pos="5759450" algn="l"/>
                <a:tab pos="6216650" algn="l"/>
                <a:tab pos="6673850" algn="l"/>
                <a:tab pos="7131050" algn="l"/>
                <a:tab pos="7588250" algn="l"/>
                <a:tab pos="8045450" algn="l"/>
                <a:tab pos="8502650" algn="l"/>
                <a:tab pos="8959850" algn="l"/>
                <a:tab pos="9417050" algn="l"/>
              </a:tabLst>
            </a:pPr>
            <a:r>
              <a:rPr lang="en-GB" sz="2400">
                <a:solidFill>
                  <a:srgbClr val="000000"/>
                </a:solidFill>
              </a:rPr>
              <a:t>Diatur dg UU 30/2000 tt Rahasia Dagang. </a:t>
            </a:r>
          </a:p>
          <a:p>
            <a:pPr marL="444500" indent="-444500" defTabSz="-635">
              <a:lnSpc>
                <a:spcPct val="93000"/>
              </a:lnSpc>
              <a:spcAft>
                <a:spcPts val="600"/>
              </a:spcAft>
              <a:buFont typeface="Wingdings" panose="05000000000000000000" pitchFamily="2" charset="2"/>
              <a:buChar char=""/>
              <a:tabLst>
                <a:tab pos="730250" algn="l"/>
                <a:tab pos="1187450" algn="l"/>
                <a:tab pos="1644650" algn="l"/>
                <a:tab pos="2101850" algn="l"/>
                <a:tab pos="2559050" algn="l"/>
                <a:tab pos="3016250" algn="l"/>
                <a:tab pos="3473450" algn="l"/>
                <a:tab pos="3930650" algn="l"/>
                <a:tab pos="4387850" algn="l"/>
                <a:tab pos="4845050" algn="l"/>
                <a:tab pos="5302250" algn="l"/>
                <a:tab pos="5759450" algn="l"/>
                <a:tab pos="6216650" algn="l"/>
                <a:tab pos="6673850" algn="l"/>
                <a:tab pos="7131050" algn="l"/>
                <a:tab pos="7588250" algn="l"/>
                <a:tab pos="8045450" algn="l"/>
                <a:tab pos="8502650" algn="l"/>
                <a:tab pos="8959850" algn="l"/>
                <a:tab pos="9417050" algn="l"/>
              </a:tabLst>
            </a:pPr>
            <a:r>
              <a:rPr lang="en-GB" sz="2400">
                <a:solidFill>
                  <a:srgbClr val="000000"/>
                </a:solidFill>
              </a:rPr>
              <a:t>Tidak perlu pendaftaran.</a:t>
            </a:r>
          </a:p>
          <a:p>
            <a:pPr marL="444500" indent="-444500" defTabSz="-635">
              <a:lnSpc>
                <a:spcPct val="93000"/>
              </a:lnSpc>
              <a:spcAft>
                <a:spcPts val="600"/>
              </a:spcAft>
              <a:buFont typeface="Wingdings" panose="05000000000000000000" pitchFamily="2" charset="2"/>
              <a:buChar char=""/>
              <a:tabLst>
                <a:tab pos="730250" algn="l"/>
                <a:tab pos="1187450" algn="l"/>
                <a:tab pos="1644650" algn="l"/>
                <a:tab pos="2101850" algn="l"/>
                <a:tab pos="2559050" algn="l"/>
                <a:tab pos="3016250" algn="l"/>
                <a:tab pos="3473450" algn="l"/>
                <a:tab pos="3930650" algn="l"/>
                <a:tab pos="4387850" algn="l"/>
                <a:tab pos="4845050" algn="l"/>
                <a:tab pos="5302250" algn="l"/>
                <a:tab pos="5759450" algn="l"/>
                <a:tab pos="6216650" algn="l"/>
                <a:tab pos="6673850" algn="l"/>
                <a:tab pos="7131050" algn="l"/>
                <a:tab pos="7588250" algn="l"/>
                <a:tab pos="8045450" algn="l"/>
                <a:tab pos="8502650" algn="l"/>
                <a:tab pos="8959850" algn="l"/>
                <a:tab pos="9417050" algn="l"/>
              </a:tabLst>
            </a:pPr>
            <a:r>
              <a:rPr lang="en-GB" sz="2400">
                <a:solidFill>
                  <a:srgbClr val="000000"/>
                </a:solidFill>
              </a:rPr>
              <a:t>Contoh :</a:t>
            </a:r>
          </a:p>
          <a:p>
            <a:pPr marL="990600" lvl="1" indent="-367030" defTabSz="-635">
              <a:lnSpc>
                <a:spcPct val="93000"/>
              </a:lnSpc>
              <a:spcAft>
                <a:spcPts val="600"/>
              </a:spcAft>
              <a:buFont typeface="Wingdings" panose="05000000000000000000" pitchFamily="2" charset="2"/>
              <a:buChar char=""/>
              <a:tabLst>
                <a:tab pos="730250" algn="l"/>
                <a:tab pos="1187450" algn="l"/>
                <a:tab pos="1644650" algn="l"/>
                <a:tab pos="2101850" algn="l"/>
                <a:tab pos="2559050" algn="l"/>
                <a:tab pos="3016250" algn="l"/>
                <a:tab pos="3473450" algn="l"/>
                <a:tab pos="3930650" algn="l"/>
                <a:tab pos="4387850" algn="l"/>
                <a:tab pos="4845050" algn="l"/>
                <a:tab pos="5302250" algn="l"/>
                <a:tab pos="5759450" algn="l"/>
                <a:tab pos="6216650" algn="l"/>
                <a:tab pos="6673850" algn="l"/>
                <a:tab pos="7131050" algn="l"/>
                <a:tab pos="7588250" algn="l"/>
                <a:tab pos="8045450" algn="l"/>
                <a:tab pos="8502650" algn="l"/>
                <a:tab pos="8959850" algn="l"/>
                <a:tab pos="9417050" algn="l"/>
              </a:tabLst>
            </a:pPr>
            <a:r>
              <a:rPr lang="en-GB" sz="2400">
                <a:solidFill>
                  <a:srgbClr val="000000"/>
                </a:solidFill>
              </a:rPr>
              <a:t>Formula </a:t>
            </a:r>
            <a:r>
              <a:rPr lang="en-GB" sz="2400">
                <a:solidFill>
                  <a:srgbClr val="FF0000"/>
                </a:solidFill>
              </a:rPr>
              <a:t>parfum</a:t>
            </a:r>
            <a:r>
              <a:rPr lang="en-GB" sz="2400">
                <a:solidFill>
                  <a:srgbClr val="000000"/>
                </a:solidFill>
              </a:rPr>
              <a:t>.</a:t>
            </a:r>
          </a:p>
          <a:p>
            <a:pPr marL="990600" lvl="1" indent="-367030" defTabSz="-635">
              <a:lnSpc>
                <a:spcPct val="93000"/>
              </a:lnSpc>
              <a:spcAft>
                <a:spcPts val="600"/>
              </a:spcAft>
              <a:buFont typeface="Wingdings" panose="05000000000000000000" pitchFamily="2" charset="2"/>
              <a:buChar char=""/>
              <a:tabLst>
                <a:tab pos="730250" algn="l"/>
                <a:tab pos="1187450" algn="l"/>
                <a:tab pos="1644650" algn="l"/>
                <a:tab pos="2101850" algn="l"/>
                <a:tab pos="2559050" algn="l"/>
                <a:tab pos="3016250" algn="l"/>
                <a:tab pos="3473450" algn="l"/>
                <a:tab pos="3930650" algn="l"/>
                <a:tab pos="4387850" algn="l"/>
                <a:tab pos="4845050" algn="l"/>
                <a:tab pos="5302250" algn="l"/>
                <a:tab pos="5759450" algn="l"/>
                <a:tab pos="6216650" algn="l"/>
                <a:tab pos="6673850" algn="l"/>
                <a:tab pos="7131050" algn="l"/>
                <a:tab pos="7588250" algn="l"/>
                <a:tab pos="8045450" algn="l"/>
                <a:tab pos="8502650" algn="l"/>
                <a:tab pos="8959850" algn="l"/>
                <a:tab pos="9417050" algn="l"/>
              </a:tabLst>
            </a:pPr>
            <a:r>
              <a:rPr lang="en-GB" sz="2400">
                <a:solidFill>
                  <a:srgbClr val="000000"/>
                </a:solidFill>
              </a:rPr>
              <a:t>Formula minuman </a:t>
            </a:r>
            <a:r>
              <a:rPr lang="en-GB" sz="2400">
                <a:solidFill>
                  <a:srgbClr val="FF0000"/>
                </a:solidFill>
              </a:rPr>
              <a:t>Coca Cola</a:t>
            </a:r>
          </a:p>
        </p:txBody>
      </p:sp>
      <p:sp>
        <p:nvSpPr>
          <p:cNvPr id="37891" name="Rectangle 2"/>
          <p:cNvSpPr>
            <a:spLocks noChangeArrowheads="1"/>
          </p:cNvSpPr>
          <p:nvPr/>
        </p:nvSpPr>
        <p:spPr bwMode="auto">
          <a:xfrm>
            <a:off x="3273425" y="260350"/>
            <a:ext cx="3346450" cy="884238"/>
          </a:xfrm>
          <a:prstGeom prst="rect">
            <a:avLst/>
          </a:prstGeom>
          <a:noFill/>
          <a:ln w="9525">
            <a:noFill/>
            <a:round/>
          </a:ln>
        </p:spPr>
        <p:txBody>
          <a:bodyPr wrap="none" lIns="90000" tIns="45000" rIns="90000" bIns="45000">
            <a:spAutoFit/>
          </a:bodyPr>
          <a:lstStyle/>
          <a:p>
            <a:pPr algn="ctr" defTabSz="-635">
              <a:lnSpc>
                <a:spcPct val="93000"/>
              </a:lnSpc>
              <a:buFont typeface="Wingdings" panose="05000000000000000000" pitchFamily="2" charset="2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3600">
                <a:solidFill>
                  <a:srgbClr val="000000"/>
                </a:solidFill>
              </a:rPr>
              <a:t>Rahasia Dagang</a:t>
            </a:r>
          </a:p>
          <a:p>
            <a:pPr algn="ctr" defTabSz="-635">
              <a:lnSpc>
                <a:spcPct val="93000"/>
              </a:lnSpc>
              <a:buFont typeface="Wingdings" panose="05000000000000000000" pitchFamily="2" charset="2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2000" i="1">
                <a:solidFill>
                  <a:srgbClr val="000000"/>
                </a:solidFill>
              </a:rPr>
              <a:t>(Trade Secret)‏</a:t>
            </a:r>
          </a:p>
        </p:txBody>
      </p:sp>
      <p:grpSp>
        <p:nvGrpSpPr>
          <p:cNvPr id="2" name="Group 7"/>
          <p:cNvGrpSpPr/>
          <p:nvPr/>
        </p:nvGrpSpPr>
        <p:grpSpPr bwMode="auto">
          <a:xfrm>
            <a:off x="4787900" y="3716338"/>
            <a:ext cx="4308475" cy="3168650"/>
            <a:chOff x="3140" y="2522"/>
            <a:chExt cx="2590" cy="1815"/>
          </a:xfrm>
        </p:grpSpPr>
        <p:pic>
          <p:nvPicPr>
            <p:cNvPr id="37893" name="Picture 6" descr="bvlgari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3140" y="2749"/>
              <a:ext cx="1464" cy="15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7894" name="Picture 5" descr="coca_composicaofinal"/>
            <p:cNvPicPr>
              <a:picLocks noChangeAspect="1" noChangeArrowheads="1"/>
            </p:cNvPicPr>
            <p:nvPr/>
          </p:nvPicPr>
          <p:blipFill>
            <a:blip r:embed="rId4" cstate="screen"/>
            <a:srcRect/>
            <a:stretch>
              <a:fillRect/>
            </a:stretch>
          </p:blipFill>
          <p:spPr bwMode="auto">
            <a:xfrm>
              <a:off x="4649" y="2522"/>
              <a:ext cx="1081" cy="17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0234706" y="5417671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6" name="WordArt 2"/>
          <p:cNvSpPr>
            <a:spLocks noChangeArrowheads="1" noChangeShapeType="1" noTextEdit="1"/>
          </p:cNvSpPr>
          <p:nvPr/>
        </p:nvSpPr>
        <p:spPr bwMode="auto">
          <a:xfrm>
            <a:off x="857224" y="4857760"/>
            <a:ext cx="7416800" cy="64928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9525">
                  <a:solidFill>
                    <a:srgbClr val="000000"/>
                  </a:solidFill>
                  <a:round/>
                </a:ln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 panose="020B0806030902050204"/>
              </a:rPr>
              <a:t>Perlindungan Varietas Tanaman</a:t>
            </a:r>
          </a:p>
        </p:txBody>
      </p:sp>
      <p:grpSp>
        <p:nvGrpSpPr>
          <p:cNvPr id="7" name="Group 4"/>
          <p:cNvGrpSpPr/>
          <p:nvPr/>
        </p:nvGrpSpPr>
        <p:grpSpPr bwMode="auto">
          <a:xfrm>
            <a:off x="3890939" y="2398722"/>
            <a:ext cx="1657350" cy="1628775"/>
            <a:chOff x="2426" y="3385"/>
            <a:chExt cx="862" cy="799"/>
          </a:xfrm>
        </p:grpSpPr>
        <p:sp>
          <p:nvSpPr>
            <p:cNvPr id="8" name="Oval 5"/>
            <p:cNvSpPr>
              <a:spLocks noChangeArrowheads="1"/>
            </p:cNvSpPr>
            <p:nvPr/>
          </p:nvSpPr>
          <p:spPr bwMode="auto">
            <a:xfrm>
              <a:off x="2426" y="3385"/>
              <a:ext cx="862" cy="799"/>
            </a:xfrm>
            <a:prstGeom prst="ellipse">
              <a:avLst/>
            </a:prstGeom>
            <a:solidFill>
              <a:srgbClr val="C0C0C0"/>
            </a:solidFill>
            <a:ln w="9525">
              <a:solidFill>
                <a:schemeClr val="tx1"/>
              </a:solidFill>
              <a:rou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" name="Oval 6"/>
            <p:cNvSpPr>
              <a:spLocks noChangeArrowheads="1"/>
            </p:cNvSpPr>
            <p:nvPr/>
          </p:nvSpPr>
          <p:spPr bwMode="auto">
            <a:xfrm>
              <a:off x="2483" y="3475"/>
              <a:ext cx="715" cy="635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</a:ln>
          </p:spPr>
          <p:txBody>
            <a:bodyPr wrap="none" anchor="ctr"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algn="ctr"/>
              <a:r>
                <a:rPr lang="en-US" sz="5400" b="1" spc="50" smtClean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</a:rPr>
                <a:t>PVT</a:t>
              </a:r>
              <a:endParaRPr lang="en-US" sz="5400" b="1" spc="5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ext Box 2"/>
          <p:cNvSpPr txBox="1">
            <a:spLocks noChangeArrowheads="1"/>
          </p:cNvSpPr>
          <p:nvPr/>
        </p:nvSpPr>
        <p:spPr bwMode="auto">
          <a:xfrm>
            <a:off x="828675" y="1628775"/>
            <a:ext cx="8135938" cy="3455988"/>
          </a:xfrm>
          <a:prstGeom prst="rect">
            <a:avLst/>
          </a:prstGeom>
          <a:solidFill>
            <a:schemeClr val="bg1">
              <a:alpha val="54117"/>
            </a:schemeClr>
          </a:solidFill>
          <a:ln w="9525">
            <a:noFill/>
            <a:round/>
          </a:ln>
        </p:spPr>
        <p:txBody>
          <a:bodyPr lIns="90000" tIns="45000" rIns="90000" bIns="45000"/>
          <a:lstStyle/>
          <a:p>
            <a:pPr marL="273050" indent="-273050" defTabSz="-635">
              <a:lnSpc>
                <a:spcPct val="95000"/>
              </a:lnSpc>
              <a:spcAft>
                <a:spcPts val="900"/>
              </a:spcAft>
              <a:buFont typeface="Wingdings" panose="05000000000000000000" pitchFamily="2" charset="2"/>
              <a:buNone/>
              <a:tabLst>
                <a:tab pos="273050" algn="l"/>
                <a:tab pos="1187450" algn="l"/>
                <a:tab pos="1644650" algn="l"/>
                <a:tab pos="2101850" algn="l"/>
                <a:tab pos="2559050" algn="l"/>
                <a:tab pos="3016250" algn="l"/>
                <a:tab pos="3473450" algn="l"/>
                <a:tab pos="3930650" algn="l"/>
                <a:tab pos="4387850" algn="l"/>
                <a:tab pos="4845050" algn="l"/>
                <a:tab pos="5302250" algn="l"/>
                <a:tab pos="5759450" algn="l"/>
                <a:tab pos="6216650" algn="l"/>
                <a:tab pos="6673850" algn="l"/>
                <a:tab pos="7131050" algn="l"/>
                <a:tab pos="7588250" algn="l"/>
                <a:tab pos="8045450" algn="l"/>
                <a:tab pos="8502650" algn="l"/>
                <a:tab pos="8959850" algn="l"/>
                <a:tab pos="9417050" algn="l"/>
              </a:tabLst>
            </a:pPr>
            <a:r>
              <a:rPr lang="en-GB" sz="2600">
                <a:solidFill>
                  <a:srgbClr val="000000"/>
                </a:solidFill>
              </a:rPr>
              <a:t>3 hal penting yg hrs diperhatikan:</a:t>
            </a:r>
          </a:p>
          <a:p>
            <a:pPr marL="990600" lvl="1" indent="-536575" defTabSz="-635">
              <a:lnSpc>
                <a:spcPct val="95000"/>
              </a:lnSpc>
              <a:spcAft>
                <a:spcPts val="900"/>
              </a:spcAft>
              <a:buFont typeface="Wingdings" panose="05000000000000000000" pitchFamily="2" charset="2"/>
              <a:buChar char=""/>
              <a:tabLst>
                <a:tab pos="273050" algn="l"/>
                <a:tab pos="1187450" algn="l"/>
                <a:tab pos="1644650" algn="l"/>
                <a:tab pos="2101850" algn="l"/>
                <a:tab pos="2559050" algn="l"/>
                <a:tab pos="3016250" algn="l"/>
                <a:tab pos="3473450" algn="l"/>
                <a:tab pos="3930650" algn="l"/>
                <a:tab pos="4387850" algn="l"/>
                <a:tab pos="4845050" algn="l"/>
                <a:tab pos="5302250" algn="l"/>
                <a:tab pos="5759450" algn="l"/>
                <a:tab pos="6216650" algn="l"/>
                <a:tab pos="6673850" algn="l"/>
                <a:tab pos="7131050" algn="l"/>
                <a:tab pos="7588250" algn="l"/>
                <a:tab pos="8045450" algn="l"/>
                <a:tab pos="8502650" algn="l"/>
                <a:tab pos="8959850" algn="l"/>
                <a:tab pos="9417050" algn="l"/>
              </a:tabLst>
            </a:pPr>
            <a:r>
              <a:rPr lang="en-GB" sz="2600">
                <a:solidFill>
                  <a:srgbClr val="000000"/>
                </a:solidFill>
              </a:rPr>
              <a:t>Varitas alami, tak ada hak eksklusive</a:t>
            </a:r>
          </a:p>
          <a:p>
            <a:pPr marL="990600" lvl="1" indent="-536575" defTabSz="-635">
              <a:lnSpc>
                <a:spcPct val="95000"/>
              </a:lnSpc>
              <a:spcAft>
                <a:spcPts val="900"/>
              </a:spcAft>
              <a:buFont typeface="Wingdings" panose="05000000000000000000" pitchFamily="2" charset="2"/>
              <a:buChar char=""/>
              <a:tabLst>
                <a:tab pos="273050" algn="l"/>
                <a:tab pos="1187450" algn="l"/>
                <a:tab pos="1644650" algn="l"/>
                <a:tab pos="2101850" algn="l"/>
                <a:tab pos="2559050" algn="l"/>
                <a:tab pos="3016250" algn="l"/>
                <a:tab pos="3473450" algn="l"/>
                <a:tab pos="3930650" algn="l"/>
                <a:tab pos="4387850" algn="l"/>
                <a:tab pos="4845050" algn="l"/>
                <a:tab pos="5302250" algn="l"/>
                <a:tab pos="5759450" algn="l"/>
                <a:tab pos="6216650" algn="l"/>
                <a:tab pos="6673850" algn="l"/>
                <a:tab pos="7131050" algn="l"/>
                <a:tab pos="7588250" algn="l"/>
                <a:tab pos="8045450" algn="l"/>
                <a:tab pos="8502650" algn="l"/>
                <a:tab pos="8959850" algn="l"/>
                <a:tab pos="9417050" algn="l"/>
              </a:tabLst>
            </a:pPr>
            <a:r>
              <a:rPr lang="en-GB" sz="2600">
                <a:solidFill>
                  <a:srgbClr val="000000"/>
                </a:solidFill>
              </a:rPr>
              <a:t>Varitas buatan hasil rekayasa, ada hak eksklusif</a:t>
            </a:r>
          </a:p>
          <a:p>
            <a:pPr marL="990600" lvl="1" indent="-536575" defTabSz="-635">
              <a:lnSpc>
                <a:spcPct val="95000"/>
              </a:lnSpc>
              <a:spcAft>
                <a:spcPts val="900"/>
              </a:spcAft>
              <a:buFont typeface="Wingdings" panose="05000000000000000000" pitchFamily="2" charset="2"/>
              <a:buChar char=""/>
              <a:tabLst>
                <a:tab pos="273050" algn="l"/>
                <a:tab pos="1187450" algn="l"/>
                <a:tab pos="1644650" algn="l"/>
                <a:tab pos="2101850" algn="l"/>
                <a:tab pos="2559050" algn="l"/>
                <a:tab pos="3016250" algn="l"/>
                <a:tab pos="3473450" algn="l"/>
                <a:tab pos="3930650" algn="l"/>
                <a:tab pos="4387850" algn="l"/>
                <a:tab pos="4845050" algn="l"/>
                <a:tab pos="5302250" algn="l"/>
                <a:tab pos="5759450" algn="l"/>
                <a:tab pos="6216650" algn="l"/>
                <a:tab pos="6673850" algn="l"/>
                <a:tab pos="7131050" algn="l"/>
                <a:tab pos="7588250" algn="l"/>
                <a:tab pos="8045450" algn="l"/>
                <a:tab pos="8502650" algn="l"/>
                <a:tab pos="8959850" algn="l"/>
                <a:tab pos="9417050" algn="l"/>
              </a:tabLst>
            </a:pPr>
            <a:r>
              <a:rPr lang="en-GB" sz="2600">
                <a:solidFill>
                  <a:srgbClr val="000000"/>
                </a:solidFill>
              </a:rPr>
              <a:t>Didaftarkan di Pusat PVT Deptan</a:t>
            </a:r>
          </a:p>
          <a:p>
            <a:pPr marL="273050" indent="-273050" defTabSz="-635">
              <a:lnSpc>
                <a:spcPct val="95000"/>
              </a:lnSpc>
              <a:spcAft>
                <a:spcPts val="900"/>
              </a:spcAft>
              <a:buFont typeface="Wingdings" panose="05000000000000000000" pitchFamily="2" charset="2"/>
              <a:buNone/>
              <a:tabLst>
                <a:tab pos="273050" algn="l"/>
                <a:tab pos="1187450" algn="l"/>
                <a:tab pos="1644650" algn="l"/>
                <a:tab pos="2101850" algn="l"/>
                <a:tab pos="2559050" algn="l"/>
                <a:tab pos="3016250" algn="l"/>
                <a:tab pos="3473450" algn="l"/>
                <a:tab pos="3930650" algn="l"/>
                <a:tab pos="4387850" algn="l"/>
                <a:tab pos="4845050" algn="l"/>
                <a:tab pos="5302250" algn="l"/>
                <a:tab pos="5759450" algn="l"/>
                <a:tab pos="6216650" algn="l"/>
                <a:tab pos="6673850" algn="l"/>
                <a:tab pos="7131050" algn="l"/>
                <a:tab pos="7588250" algn="l"/>
                <a:tab pos="8045450" algn="l"/>
                <a:tab pos="8502650" algn="l"/>
                <a:tab pos="8959850" algn="l"/>
                <a:tab pos="9417050" algn="l"/>
              </a:tabLst>
            </a:pPr>
            <a:r>
              <a:rPr lang="en-GB" sz="2600">
                <a:solidFill>
                  <a:srgbClr val="000000"/>
                </a:solidFill>
              </a:rPr>
              <a:t>Contoh: Padi Ciherang, Tomat Buah, Cabe</a:t>
            </a:r>
          </a:p>
        </p:txBody>
      </p:sp>
      <p:sp>
        <p:nvSpPr>
          <p:cNvPr id="40963" name="Rectangle 3"/>
          <p:cNvSpPr>
            <a:spLocks noChangeArrowheads="1"/>
          </p:cNvSpPr>
          <p:nvPr/>
        </p:nvSpPr>
        <p:spPr bwMode="auto">
          <a:xfrm>
            <a:off x="1476375" y="260350"/>
            <a:ext cx="7127875" cy="996950"/>
          </a:xfrm>
          <a:prstGeom prst="rect">
            <a:avLst/>
          </a:prstGeom>
          <a:noFill/>
          <a:ln w="9525">
            <a:noFill/>
            <a:round/>
          </a:ln>
        </p:spPr>
        <p:txBody>
          <a:bodyPr lIns="90000" tIns="45000" rIns="90000" bIns="45000">
            <a:spAutoFit/>
          </a:bodyPr>
          <a:lstStyle/>
          <a:p>
            <a:pPr algn="ctr" defTabSz="-635">
              <a:lnSpc>
                <a:spcPct val="93000"/>
              </a:lnSpc>
              <a:buFont typeface="Wingdings" panose="05000000000000000000" pitchFamily="2" charset="2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3600">
                <a:solidFill>
                  <a:srgbClr val="000000"/>
                </a:solidFill>
              </a:rPr>
              <a:t>Perlindungan Varitas Tanaman </a:t>
            </a:r>
            <a:r>
              <a:rPr lang="en-GB" sz="2800">
                <a:solidFill>
                  <a:srgbClr val="000000"/>
                </a:solidFill>
              </a:rPr>
              <a:t>(PVT)</a:t>
            </a:r>
          </a:p>
        </p:txBody>
      </p:sp>
      <p:pic>
        <p:nvPicPr>
          <p:cNvPr id="40964" name="Picture 5" descr="SL 8R gabah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684213" y="4868863"/>
            <a:ext cx="1595437" cy="1844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65" name="Picture 6" descr="SL 1B gabah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2484438" y="4868863"/>
            <a:ext cx="1871662" cy="1824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66" name="Picture 7" descr="cabe merah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659563" y="4868863"/>
            <a:ext cx="1758950" cy="1843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67" name="Picture 8" descr="Cabe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500563" y="4868863"/>
            <a:ext cx="1833562" cy="1833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0234706" y="5417671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7" name="Picture 9" descr="Patent Symbol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3708400" y="2060575"/>
            <a:ext cx="2160588" cy="2009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WordArt 2"/>
          <p:cNvSpPr>
            <a:spLocks noChangeArrowheads="1" noChangeShapeType="1" noTextEdit="1"/>
          </p:cNvSpPr>
          <p:nvPr/>
        </p:nvSpPr>
        <p:spPr bwMode="auto">
          <a:xfrm>
            <a:off x="2484438" y="4508500"/>
            <a:ext cx="4464050" cy="7921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9525">
                  <a:solidFill>
                    <a:srgbClr val="000000"/>
                  </a:solidFill>
                  <a:round/>
                </a:ln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 panose="020B0806030902050204"/>
              </a:rPr>
              <a:t>Paten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ext Box 1"/>
          <p:cNvSpPr txBox="1">
            <a:spLocks noChangeArrowheads="1"/>
          </p:cNvSpPr>
          <p:nvPr/>
        </p:nvSpPr>
        <p:spPr bwMode="auto">
          <a:xfrm>
            <a:off x="539750" y="1484313"/>
            <a:ext cx="8135938" cy="4441825"/>
          </a:xfrm>
          <a:prstGeom prst="rect">
            <a:avLst/>
          </a:prstGeom>
          <a:noFill/>
          <a:ln w="9525">
            <a:noFill/>
            <a:round/>
          </a:ln>
        </p:spPr>
        <p:txBody>
          <a:bodyPr lIns="90000" tIns="45000" rIns="90000" bIns="45000"/>
          <a:lstStyle/>
          <a:p>
            <a:pPr marL="444500" indent="-444500" defTabSz="-635">
              <a:lnSpc>
                <a:spcPct val="93000"/>
              </a:lnSpc>
              <a:spcAft>
                <a:spcPts val="600"/>
              </a:spcAft>
              <a:buFont typeface="Wingdings" panose="05000000000000000000" pitchFamily="2" charset="2"/>
              <a:buChar char=""/>
              <a:tabLst>
                <a:tab pos="730250" algn="l"/>
                <a:tab pos="1187450" algn="l"/>
                <a:tab pos="1644650" algn="l"/>
                <a:tab pos="2101850" algn="l"/>
                <a:tab pos="2559050" algn="l"/>
                <a:tab pos="3016250" algn="l"/>
                <a:tab pos="3473450" algn="l"/>
                <a:tab pos="3930650" algn="l"/>
                <a:tab pos="4387850" algn="l"/>
                <a:tab pos="4845050" algn="l"/>
                <a:tab pos="5302250" algn="l"/>
                <a:tab pos="5759450" algn="l"/>
                <a:tab pos="6216650" algn="l"/>
                <a:tab pos="6673850" algn="l"/>
                <a:tab pos="7131050" algn="l"/>
                <a:tab pos="7588250" algn="l"/>
                <a:tab pos="8045450" algn="l"/>
                <a:tab pos="8502650" algn="l"/>
                <a:tab pos="8959850" algn="l"/>
                <a:tab pos="9417050" algn="l"/>
              </a:tabLst>
            </a:pPr>
            <a:r>
              <a:rPr lang="en-GB" sz="2400">
                <a:solidFill>
                  <a:srgbClr val="000000"/>
                </a:solidFill>
              </a:rPr>
              <a:t>Paten merupakan pelindungan terhadap olah pikir manusia yang berkaitan dengan inovasi, invensi, dan teknologi.</a:t>
            </a:r>
          </a:p>
          <a:p>
            <a:pPr marL="444500" indent="-444500" defTabSz="-635">
              <a:lnSpc>
                <a:spcPct val="93000"/>
              </a:lnSpc>
              <a:spcAft>
                <a:spcPts val="600"/>
              </a:spcAft>
              <a:buFont typeface="Wingdings" panose="05000000000000000000" pitchFamily="2" charset="2"/>
              <a:buChar char=""/>
              <a:tabLst>
                <a:tab pos="730250" algn="l"/>
                <a:tab pos="1187450" algn="l"/>
                <a:tab pos="1644650" algn="l"/>
                <a:tab pos="2101850" algn="l"/>
                <a:tab pos="2559050" algn="l"/>
                <a:tab pos="3016250" algn="l"/>
                <a:tab pos="3473450" algn="l"/>
                <a:tab pos="3930650" algn="l"/>
                <a:tab pos="4387850" algn="l"/>
                <a:tab pos="4845050" algn="l"/>
                <a:tab pos="5302250" algn="l"/>
                <a:tab pos="5759450" algn="l"/>
                <a:tab pos="6216650" algn="l"/>
                <a:tab pos="6673850" algn="l"/>
                <a:tab pos="7131050" algn="l"/>
                <a:tab pos="7588250" algn="l"/>
                <a:tab pos="8045450" algn="l"/>
                <a:tab pos="8502650" algn="l"/>
                <a:tab pos="8959850" algn="l"/>
                <a:tab pos="9417050" algn="l"/>
              </a:tabLst>
            </a:pPr>
            <a:r>
              <a:rPr lang="en-GB" sz="2400">
                <a:solidFill>
                  <a:srgbClr val="000000"/>
                </a:solidFill>
              </a:rPr>
              <a:t>Paten dikelompokkan menjadi paten sederhana dan patenbiasa, dimana paten biasa akan melindungi invensi atas suatu produk, alat, atau proses yang memenuhi kebaruan, langkah inventif dan dapat diterapkan dalam industri.</a:t>
            </a:r>
          </a:p>
          <a:p>
            <a:pPr marL="444500" indent="-444500" defTabSz="-635">
              <a:lnSpc>
                <a:spcPct val="93000"/>
              </a:lnSpc>
              <a:spcAft>
                <a:spcPts val="600"/>
              </a:spcAft>
              <a:buFont typeface="Wingdings" panose="05000000000000000000" pitchFamily="2" charset="2"/>
              <a:buChar char=""/>
              <a:tabLst>
                <a:tab pos="730250" algn="l"/>
                <a:tab pos="1187450" algn="l"/>
                <a:tab pos="1644650" algn="l"/>
                <a:tab pos="2101850" algn="l"/>
                <a:tab pos="2559050" algn="l"/>
                <a:tab pos="3016250" algn="l"/>
                <a:tab pos="3473450" algn="l"/>
                <a:tab pos="3930650" algn="l"/>
                <a:tab pos="4387850" algn="l"/>
                <a:tab pos="4845050" algn="l"/>
                <a:tab pos="5302250" algn="l"/>
                <a:tab pos="5759450" algn="l"/>
                <a:tab pos="6216650" algn="l"/>
                <a:tab pos="6673850" algn="l"/>
                <a:tab pos="7131050" algn="l"/>
                <a:tab pos="7588250" algn="l"/>
                <a:tab pos="8045450" algn="l"/>
                <a:tab pos="8502650" algn="l"/>
                <a:tab pos="8959850" algn="l"/>
                <a:tab pos="9417050" algn="l"/>
              </a:tabLst>
            </a:pPr>
            <a:r>
              <a:rPr lang="en-GB" sz="2400">
                <a:solidFill>
                  <a:srgbClr val="000000"/>
                </a:solidFill>
              </a:rPr>
              <a:t>Diatur dg </a:t>
            </a:r>
            <a:r>
              <a:rPr lang="en-GB" sz="2400">
                <a:solidFill>
                  <a:srgbClr val="FF0000"/>
                </a:solidFill>
              </a:rPr>
              <a:t>UU </a:t>
            </a:r>
            <a:r>
              <a:rPr lang="en-GB" sz="2400" smtClean="0">
                <a:solidFill>
                  <a:srgbClr val="FF0000"/>
                </a:solidFill>
              </a:rPr>
              <a:t>13/2016 </a:t>
            </a:r>
            <a:r>
              <a:rPr lang="en-GB" sz="2400">
                <a:solidFill>
                  <a:srgbClr val="000000"/>
                </a:solidFill>
              </a:rPr>
              <a:t>tt Perlindungan Paten:</a:t>
            </a:r>
          </a:p>
          <a:p>
            <a:pPr marL="1079500" lvl="1" indent="-455930" defTabSz="-635">
              <a:lnSpc>
                <a:spcPct val="93000"/>
              </a:lnSpc>
              <a:spcAft>
                <a:spcPts val="600"/>
              </a:spcAft>
              <a:buFont typeface="Wingdings" panose="05000000000000000000" pitchFamily="2" charset="2"/>
              <a:buChar char=""/>
              <a:tabLst>
                <a:tab pos="730250" algn="l"/>
                <a:tab pos="1187450" algn="l"/>
                <a:tab pos="1644650" algn="l"/>
                <a:tab pos="2101850" algn="l"/>
                <a:tab pos="2559050" algn="l"/>
                <a:tab pos="3016250" algn="l"/>
                <a:tab pos="3473450" algn="l"/>
                <a:tab pos="3930650" algn="l"/>
                <a:tab pos="4387850" algn="l"/>
                <a:tab pos="4845050" algn="l"/>
                <a:tab pos="5302250" algn="l"/>
                <a:tab pos="5759450" algn="l"/>
                <a:tab pos="6216650" algn="l"/>
                <a:tab pos="6673850" algn="l"/>
                <a:tab pos="7131050" algn="l"/>
                <a:tab pos="7588250" algn="l"/>
                <a:tab pos="8045450" algn="l"/>
                <a:tab pos="8502650" algn="l"/>
                <a:tab pos="8959850" algn="l"/>
                <a:tab pos="9417050" algn="l"/>
              </a:tabLst>
            </a:pPr>
            <a:r>
              <a:rPr lang="en-GB" sz="2400">
                <a:solidFill>
                  <a:srgbClr val="000000"/>
                </a:solidFill>
              </a:rPr>
              <a:t>paten biasa adalah </a:t>
            </a:r>
            <a:r>
              <a:rPr lang="en-GB" sz="2400">
                <a:solidFill>
                  <a:srgbClr val="FF0000"/>
                </a:solidFill>
              </a:rPr>
              <a:t>20 thn </a:t>
            </a:r>
          </a:p>
          <a:p>
            <a:pPr marL="1079500" lvl="1" indent="-455930" defTabSz="-635">
              <a:lnSpc>
                <a:spcPct val="93000"/>
              </a:lnSpc>
              <a:spcAft>
                <a:spcPts val="600"/>
              </a:spcAft>
              <a:buFont typeface="Wingdings" panose="05000000000000000000" pitchFamily="2" charset="2"/>
              <a:buChar char=""/>
              <a:tabLst>
                <a:tab pos="730250" algn="l"/>
                <a:tab pos="1187450" algn="l"/>
                <a:tab pos="1644650" algn="l"/>
                <a:tab pos="2101850" algn="l"/>
                <a:tab pos="2559050" algn="l"/>
                <a:tab pos="3016250" algn="l"/>
                <a:tab pos="3473450" algn="l"/>
                <a:tab pos="3930650" algn="l"/>
                <a:tab pos="4387850" algn="l"/>
                <a:tab pos="4845050" algn="l"/>
                <a:tab pos="5302250" algn="l"/>
                <a:tab pos="5759450" algn="l"/>
                <a:tab pos="6216650" algn="l"/>
                <a:tab pos="6673850" algn="l"/>
                <a:tab pos="7131050" algn="l"/>
                <a:tab pos="7588250" algn="l"/>
                <a:tab pos="8045450" algn="l"/>
                <a:tab pos="8502650" algn="l"/>
                <a:tab pos="8959850" algn="l"/>
                <a:tab pos="9417050" algn="l"/>
              </a:tabLst>
            </a:pPr>
            <a:r>
              <a:rPr lang="en-GB" sz="2400">
                <a:solidFill>
                  <a:srgbClr val="FF0000"/>
                </a:solidFill>
              </a:rPr>
              <a:t>paten</a:t>
            </a:r>
            <a:r>
              <a:rPr lang="en-GB" sz="2400">
                <a:solidFill>
                  <a:srgbClr val="000000"/>
                </a:solidFill>
              </a:rPr>
              <a:t> </a:t>
            </a:r>
            <a:r>
              <a:rPr lang="en-GB" sz="2400">
                <a:solidFill>
                  <a:srgbClr val="FF0000"/>
                </a:solidFill>
              </a:rPr>
              <a:t>sederhana</a:t>
            </a:r>
            <a:r>
              <a:rPr lang="en-GB" sz="2400">
                <a:solidFill>
                  <a:srgbClr val="000000"/>
                </a:solidFill>
              </a:rPr>
              <a:t> 10 thn </a:t>
            </a:r>
          </a:p>
          <a:p>
            <a:pPr marL="1079500" lvl="1" indent="-455930" defTabSz="-635">
              <a:lnSpc>
                <a:spcPct val="93000"/>
              </a:lnSpc>
              <a:spcAft>
                <a:spcPts val="600"/>
              </a:spcAft>
              <a:buFont typeface="Wingdings" panose="05000000000000000000" pitchFamily="2" charset="2"/>
              <a:buChar char=""/>
              <a:tabLst>
                <a:tab pos="730250" algn="l"/>
                <a:tab pos="1187450" algn="l"/>
                <a:tab pos="1644650" algn="l"/>
                <a:tab pos="2101850" algn="l"/>
                <a:tab pos="2559050" algn="l"/>
                <a:tab pos="3016250" algn="l"/>
                <a:tab pos="3473450" algn="l"/>
                <a:tab pos="3930650" algn="l"/>
                <a:tab pos="4387850" algn="l"/>
                <a:tab pos="4845050" algn="l"/>
                <a:tab pos="5302250" algn="l"/>
                <a:tab pos="5759450" algn="l"/>
                <a:tab pos="6216650" algn="l"/>
                <a:tab pos="6673850" algn="l"/>
                <a:tab pos="7131050" algn="l"/>
                <a:tab pos="7588250" algn="l"/>
                <a:tab pos="8045450" algn="l"/>
                <a:tab pos="8502650" algn="l"/>
                <a:tab pos="8959850" algn="l"/>
                <a:tab pos="9417050" algn="l"/>
              </a:tabLst>
            </a:pPr>
            <a:r>
              <a:rPr lang="en-GB" sz="2400">
                <a:solidFill>
                  <a:srgbClr val="000000"/>
                </a:solidFill>
              </a:rPr>
              <a:t>masing-masing tidak dapat diperpanjang.</a:t>
            </a:r>
          </a:p>
        </p:txBody>
      </p:sp>
      <p:sp>
        <p:nvSpPr>
          <p:cNvPr id="43011" name="Rectangle 2"/>
          <p:cNvSpPr>
            <a:spLocks noChangeArrowheads="1"/>
          </p:cNvSpPr>
          <p:nvPr/>
        </p:nvSpPr>
        <p:spPr bwMode="auto">
          <a:xfrm>
            <a:off x="4354513" y="333375"/>
            <a:ext cx="1360487" cy="884238"/>
          </a:xfrm>
          <a:prstGeom prst="rect">
            <a:avLst/>
          </a:prstGeom>
          <a:noFill/>
          <a:ln w="9525">
            <a:noFill/>
            <a:round/>
          </a:ln>
        </p:spPr>
        <p:txBody>
          <a:bodyPr wrap="none" lIns="90000" tIns="45000" rIns="90000" bIns="45000">
            <a:spAutoFit/>
          </a:bodyPr>
          <a:lstStyle/>
          <a:p>
            <a:pPr algn="ctr" defTabSz="-635">
              <a:lnSpc>
                <a:spcPct val="93000"/>
              </a:lnSpc>
              <a:buFont typeface="Wingdings" panose="05000000000000000000" pitchFamily="2" charset="2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3600">
                <a:solidFill>
                  <a:srgbClr val="000000"/>
                </a:solidFill>
              </a:rPr>
              <a:t>Paten</a:t>
            </a:r>
          </a:p>
          <a:p>
            <a:pPr algn="ctr" defTabSz="-635">
              <a:lnSpc>
                <a:spcPct val="93000"/>
              </a:lnSpc>
              <a:buFont typeface="Wingdings" panose="05000000000000000000" pitchFamily="2" charset="2"/>
              <a:buNone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2000" i="1">
                <a:solidFill>
                  <a:srgbClr val="000000"/>
                </a:solidFill>
              </a:rPr>
              <a:t>(Patent)‏</a:t>
            </a:r>
          </a:p>
        </p:txBody>
      </p:sp>
      <p:pic>
        <p:nvPicPr>
          <p:cNvPr id="43012" name="Picture 4" descr="Patent Symbol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7478713" y="23813"/>
            <a:ext cx="1655762" cy="1539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0234706" y="5417671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9" name="WordArt 6"/>
          <p:cNvSpPr>
            <a:spLocks noChangeArrowheads="1" noChangeShapeType="1" noTextEdit="1"/>
          </p:cNvSpPr>
          <p:nvPr/>
        </p:nvSpPr>
        <p:spPr bwMode="auto">
          <a:xfrm>
            <a:off x="1116013" y="4508500"/>
            <a:ext cx="6842125" cy="9064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9525">
                  <a:solidFill>
                    <a:srgbClr val="000000"/>
                  </a:solidFill>
                  <a:round/>
                </a:ln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 panose="020B0806030902050204"/>
              </a:rPr>
              <a:t>Satu Produk, Banyak KI</a:t>
            </a:r>
          </a:p>
        </p:txBody>
      </p:sp>
      <p:grpSp>
        <p:nvGrpSpPr>
          <p:cNvPr id="2" name="Group 16"/>
          <p:cNvGrpSpPr/>
          <p:nvPr/>
        </p:nvGrpSpPr>
        <p:grpSpPr bwMode="auto">
          <a:xfrm>
            <a:off x="1619250" y="2492375"/>
            <a:ext cx="5761038" cy="1371600"/>
            <a:chOff x="250" y="1207"/>
            <a:chExt cx="5261" cy="1272"/>
          </a:xfrm>
        </p:grpSpPr>
        <p:pic>
          <p:nvPicPr>
            <p:cNvPr id="11" name="Picture 4" descr="Patent Symbol"/>
            <p:cNvPicPr>
              <a:picLocks noChangeAspect="1" noChangeArrowheads="1"/>
            </p:cNvPicPr>
            <p:nvPr/>
          </p:nvPicPr>
          <p:blipFill>
            <a:blip r:embed="rId3" cstate="screen"/>
            <a:srcRect/>
            <a:stretch>
              <a:fillRect/>
            </a:stretch>
          </p:blipFill>
          <p:spPr bwMode="auto">
            <a:xfrm>
              <a:off x="250" y="1298"/>
              <a:ext cx="1270" cy="11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3" name="Group 15"/>
            <p:cNvGrpSpPr/>
            <p:nvPr/>
          </p:nvGrpSpPr>
          <p:grpSpPr bwMode="auto">
            <a:xfrm>
              <a:off x="4287" y="1298"/>
              <a:ext cx="1224" cy="1179"/>
              <a:chOff x="4287" y="1298"/>
              <a:chExt cx="1224" cy="1179"/>
            </a:xfrm>
          </p:grpSpPr>
          <p:sp>
            <p:nvSpPr>
              <p:cNvPr id="15" name="Oval 9"/>
              <p:cNvSpPr>
                <a:spLocks noChangeArrowheads="1"/>
              </p:cNvSpPr>
              <p:nvPr/>
            </p:nvSpPr>
            <p:spPr bwMode="auto">
              <a:xfrm>
                <a:off x="4287" y="1298"/>
                <a:ext cx="1224" cy="1179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100000">
                    <a:srgbClr val="000000">
                      <a:alpha val="71001"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6" name="Oval 10"/>
              <p:cNvSpPr>
                <a:spLocks noChangeArrowheads="1"/>
              </p:cNvSpPr>
              <p:nvPr/>
            </p:nvSpPr>
            <p:spPr bwMode="auto">
              <a:xfrm>
                <a:off x="4393" y="1406"/>
                <a:ext cx="1011" cy="963"/>
              </a:xfrm>
              <a:prstGeom prst="ellipse">
                <a:avLst/>
              </a:prstGeom>
              <a:gradFill rotWithShape="1">
                <a:gsLst>
                  <a:gs pos="0">
                    <a:srgbClr val="FF3300"/>
                  </a:gs>
                  <a:gs pos="100000">
                    <a:srgbClr val="5E0000">
                      <a:alpha val="75998"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solidFill>
                  <a:schemeClr val="tx1"/>
                </a:solidFill>
                <a:rou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7" name="WordArt 11"/>
              <p:cNvSpPr>
                <a:spLocks noChangeArrowheads="1" noChangeShapeType="1" noTextEdit="1"/>
              </p:cNvSpPr>
              <p:nvPr/>
            </p:nvSpPr>
            <p:spPr bwMode="auto">
              <a:xfrm>
                <a:off x="4606" y="1655"/>
                <a:ext cx="646" cy="448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/>
                <a:r>
                  <a:rPr lang="en-US" sz="3600" kern="10">
                    <a:ln w="9525">
                      <a:noFill/>
                      <a:round/>
                    </a:ln>
                    <a:solidFill>
                      <a:srgbClr val="FFFFFF"/>
                    </a:solidFill>
                    <a:latin typeface="Arial Black" panose="020B0A04020102020204"/>
                  </a:rPr>
                  <a:t>ID</a:t>
                </a:r>
              </a:p>
            </p:txBody>
          </p:sp>
        </p:grpSp>
        <p:pic>
          <p:nvPicPr>
            <p:cNvPr id="13" name="Picture 12" descr="registered-symbol"/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1655" y="1207"/>
              <a:ext cx="1225" cy="12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" name="Picture 13" descr="copyright-symbol"/>
            <p:cNvPicPr>
              <a:picLocks noChangeAspect="1" noChangeArrowheads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2925" y="1207"/>
              <a:ext cx="1270" cy="12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Date Placeholder 4"/>
          <p:cNvSpPr>
            <a:spLocks noGrp="1"/>
          </p:cNvSpPr>
          <p:nvPr>
            <p:ph type="dt" sz="quarter" idx="10"/>
          </p:nvPr>
        </p:nvSpPr>
        <p:spPr>
          <a:noFill/>
        </p:spPr>
        <p:txBody>
          <a:bodyPr/>
          <a:lstStyle/>
          <a:p>
            <a:r>
              <a:rPr lang="en-GB"/>
              <a:t>02/26/09</a:t>
            </a:r>
          </a:p>
        </p:txBody>
      </p:sp>
      <p:sp>
        <p:nvSpPr>
          <p:cNvPr id="4608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b="1" smtClean="0">
                <a:latin typeface="Arial" panose="020B0604020202020204" pitchFamily="34" charset="0"/>
              </a:rPr>
              <a:t>Satu Produk, Banyak KI</a:t>
            </a:r>
          </a:p>
        </p:txBody>
      </p:sp>
      <p:pic>
        <p:nvPicPr>
          <p:cNvPr id="46084" name="Picture 13" descr="blackberry-bold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3203575" y="1673225"/>
            <a:ext cx="3240088" cy="5184775"/>
          </a:xfrm>
        </p:spPr>
      </p:pic>
      <p:sp>
        <p:nvSpPr>
          <p:cNvPr id="46085" name="Text Box 6"/>
          <p:cNvSpPr txBox="1">
            <a:spLocks noChangeArrowheads="1"/>
          </p:cNvSpPr>
          <p:nvPr/>
        </p:nvSpPr>
        <p:spPr bwMode="auto">
          <a:xfrm>
            <a:off x="755650" y="2757488"/>
            <a:ext cx="1800225" cy="3905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r>
              <a:rPr lang="en-US" sz="2000">
                <a:solidFill>
                  <a:schemeClr val="tx1"/>
                </a:solidFill>
              </a:rPr>
              <a:t>Disain Industri</a:t>
            </a:r>
          </a:p>
        </p:txBody>
      </p:sp>
      <p:sp>
        <p:nvSpPr>
          <p:cNvPr id="46086" name="Text Box 7"/>
          <p:cNvSpPr txBox="1">
            <a:spLocks noChangeArrowheads="1"/>
          </p:cNvSpPr>
          <p:nvPr/>
        </p:nvSpPr>
        <p:spPr bwMode="auto">
          <a:xfrm>
            <a:off x="6823075" y="4341813"/>
            <a:ext cx="835025" cy="3905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r>
              <a:rPr lang="en-US" sz="2000">
                <a:solidFill>
                  <a:schemeClr val="tx1"/>
                </a:solidFill>
              </a:rPr>
              <a:t>Paten</a:t>
            </a:r>
          </a:p>
        </p:txBody>
      </p:sp>
      <p:sp>
        <p:nvSpPr>
          <p:cNvPr id="46087" name="Text Box 8"/>
          <p:cNvSpPr txBox="1">
            <a:spLocks noChangeArrowheads="1"/>
          </p:cNvSpPr>
          <p:nvPr/>
        </p:nvSpPr>
        <p:spPr bwMode="auto">
          <a:xfrm>
            <a:off x="6804025" y="3333750"/>
            <a:ext cx="1289050" cy="3905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r>
              <a:rPr lang="en-US" sz="2000">
                <a:solidFill>
                  <a:schemeClr val="tx1"/>
                </a:solidFill>
              </a:rPr>
              <a:t>Hak Cipta</a:t>
            </a:r>
          </a:p>
        </p:txBody>
      </p:sp>
      <p:sp>
        <p:nvSpPr>
          <p:cNvPr id="46088" name="Text Box 9"/>
          <p:cNvSpPr txBox="1">
            <a:spLocks noChangeArrowheads="1"/>
          </p:cNvSpPr>
          <p:nvPr/>
        </p:nvSpPr>
        <p:spPr bwMode="auto">
          <a:xfrm>
            <a:off x="625475" y="3621088"/>
            <a:ext cx="2074863" cy="3905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r>
              <a:rPr lang="en-US" sz="2000">
                <a:solidFill>
                  <a:schemeClr val="tx1"/>
                </a:solidFill>
              </a:rPr>
              <a:t>Tata Letak Sirkit</a:t>
            </a:r>
          </a:p>
        </p:txBody>
      </p:sp>
      <p:sp>
        <p:nvSpPr>
          <p:cNvPr id="46089" name="Text Box 10"/>
          <p:cNvSpPr txBox="1">
            <a:spLocks noChangeArrowheads="1"/>
          </p:cNvSpPr>
          <p:nvPr/>
        </p:nvSpPr>
        <p:spPr bwMode="auto">
          <a:xfrm>
            <a:off x="6443663" y="5853113"/>
            <a:ext cx="2030412" cy="3905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r>
              <a:rPr lang="en-US" sz="2000">
                <a:solidFill>
                  <a:schemeClr val="tx1"/>
                </a:solidFill>
              </a:rPr>
              <a:t>Rahasia Dagang?</a:t>
            </a:r>
          </a:p>
        </p:txBody>
      </p:sp>
      <p:sp>
        <p:nvSpPr>
          <p:cNvPr id="46090" name="Text Box 11"/>
          <p:cNvSpPr txBox="1">
            <a:spLocks noChangeArrowheads="1"/>
          </p:cNvSpPr>
          <p:nvPr/>
        </p:nvSpPr>
        <p:spPr bwMode="auto">
          <a:xfrm>
            <a:off x="6783388" y="2109788"/>
            <a:ext cx="1758950" cy="3905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r>
              <a:rPr lang="en-US" sz="2000">
                <a:solidFill>
                  <a:schemeClr val="tx1"/>
                </a:solidFill>
              </a:rPr>
              <a:t>Merek Dagang</a:t>
            </a:r>
          </a:p>
        </p:txBody>
      </p:sp>
      <p:pic>
        <p:nvPicPr>
          <p:cNvPr id="46091" name="Picture 15" descr="IC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screen"/>
          <a:srcRect/>
          <a:stretch>
            <a:fillRect/>
          </a:stretch>
        </p:blipFill>
        <p:spPr>
          <a:xfrm>
            <a:off x="611188" y="4652963"/>
            <a:ext cx="2159000" cy="1511300"/>
          </a:xfrm>
        </p:spPr>
      </p:pic>
      <p:sp>
        <p:nvSpPr>
          <p:cNvPr id="46092" name="Oval 23"/>
          <p:cNvSpPr>
            <a:spLocks noChangeArrowheads="1"/>
          </p:cNvSpPr>
          <p:nvPr/>
        </p:nvSpPr>
        <p:spPr bwMode="auto">
          <a:xfrm>
            <a:off x="3348038" y="4724400"/>
            <a:ext cx="144462" cy="720725"/>
          </a:xfrm>
          <a:prstGeom prst="ellipse">
            <a:avLst/>
          </a:prstGeom>
          <a:noFill/>
          <a:ln w="9525">
            <a:solidFill>
              <a:srgbClr val="FF0000"/>
            </a:solidFill>
            <a:rou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6093" name="Line 24"/>
          <p:cNvSpPr>
            <a:spLocks noChangeShapeType="1"/>
          </p:cNvSpPr>
          <p:nvPr/>
        </p:nvSpPr>
        <p:spPr bwMode="auto">
          <a:xfrm>
            <a:off x="2771775" y="5084763"/>
            <a:ext cx="576263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</a:ln>
        </p:spPr>
        <p:txBody>
          <a:bodyPr/>
          <a:lstStyle/>
          <a:p>
            <a:endParaRPr lang="en-US"/>
          </a:p>
        </p:txBody>
      </p:sp>
      <p:sp>
        <p:nvSpPr>
          <p:cNvPr id="46094" name="Line 25"/>
          <p:cNvSpPr>
            <a:spLocks noChangeShapeType="1"/>
          </p:cNvSpPr>
          <p:nvPr/>
        </p:nvSpPr>
        <p:spPr bwMode="auto">
          <a:xfrm flipV="1">
            <a:off x="1692275" y="4005263"/>
            <a:ext cx="0" cy="6477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</a:ln>
        </p:spPr>
        <p:txBody>
          <a:bodyPr/>
          <a:lstStyle/>
          <a:p>
            <a:endParaRPr lang="en-US"/>
          </a:p>
        </p:txBody>
      </p:sp>
      <p:sp>
        <p:nvSpPr>
          <p:cNvPr id="46095" name="Line 26"/>
          <p:cNvSpPr>
            <a:spLocks noChangeShapeType="1"/>
          </p:cNvSpPr>
          <p:nvPr/>
        </p:nvSpPr>
        <p:spPr bwMode="auto">
          <a:xfrm>
            <a:off x="5292725" y="2349500"/>
            <a:ext cx="1439863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</a:ln>
        </p:spPr>
        <p:txBody>
          <a:bodyPr/>
          <a:lstStyle/>
          <a:p>
            <a:endParaRPr lang="en-US"/>
          </a:p>
        </p:txBody>
      </p:sp>
      <p:sp>
        <p:nvSpPr>
          <p:cNvPr id="46096" name="Oval 27"/>
          <p:cNvSpPr>
            <a:spLocks noChangeArrowheads="1"/>
          </p:cNvSpPr>
          <p:nvPr/>
        </p:nvSpPr>
        <p:spPr bwMode="auto">
          <a:xfrm>
            <a:off x="4211638" y="2205038"/>
            <a:ext cx="1081087" cy="287337"/>
          </a:xfrm>
          <a:prstGeom prst="ellipse">
            <a:avLst/>
          </a:prstGeom>
          <a:noFill/>
          <a:ln w="9525">
            <a:solidFill>
              <a:srgbClr val="FF0000"/>
            </a:solidFill>
            <a:rou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6097" name="Line 28"/>
          <p:cNvSpPr>
            <a:spLocks noChangeShapeType="1"/>
          </p:cNvSpPr>
          <p:nvPr/>
        </p:nvSpPr>
        <p:spPr bwMode="auto">
          <a:xfrm>
            <a:off x="4859338" y="4508500"/>
            <a:ext cx="1873250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</a:ln>
        </p:spPr>
        <p:txBody>
          <a:bodyPr/>
          <a:lstStyle/>
          <a:p>
            <a:endParaRPr lang="en-US"/>
          </a:p>
        </p:txBody>
      </p:sp>
      <p:sp>
        <p:nvSpPr>
          <p:cNvPr id="46098" name="Line 29"/>
          <p:cNvSpPr>
            <a:spLocks noChangeShapeType="1"/>
          </p:cNvSpPr>
          <p:nvPr/>
        </p:nvSpPr>
        <p:spPr bwMode="auto">
          <a:xfrm>
            <a:off x="5795963" y="3573463"/>
            <a:ext cx="1008062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</a:ln>
        </p:spPr>
        <p:txBody>
          <a:bodyPr/>
          <a:lstStyle/>
          <a:p>
            <a:endParaRPr lang="en-US"/>
          </a:p>
        </p:txBody>
      </p:sp>
      <p:sp>
        <p:nvSpPr>
          <p:cNvPr id="46099" name="Line 30"/>
          <p:cNvSpPr>
            <a:spLocks noChangeShapeType="1"/>
          </p:cNvSpPr>
          <p:nvPr/>
        </p:nvSpPr>
        <p:spPr bwMode="auto">
          <a:xfrm flipH="1">
            <a:off x="5724525" y="3573463"/>
            <a:ext cx="71438" cy="2159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</a:ln>
        </p:spPr>
        <p:txBody>
          <a:bodyPr/>
          <a:lstStyle/>
          <a:p>
            <a:endParaRPr lang="en-US"/>
          </a:p>
        </p:txBody>
      </p:sp>
      <p:sp>
        <p:nvSpPr>
          <p:cNvPr id="46100" name="Line 31"/>
          <p:cNvSpPr>
            <a:spLocks noChangeShapeType="1"/>
          </p:cNvSpPr>
          <p:nvPr/>
        </p:nvSpPr>
        <p:spPr bwMode="auto">
          <a:xfrm flipH="1">
            <a:off x="3995738" y="3573463"/>
            <a:ext cx="1800225" cy="142875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</a:ln>
        </p:spPr>
        <p:txBody>
          <a:bodyPr/>
          <a:lstStyle/>
          <a:p>
            <a:endParaRPr lang="en-US"/>
          </a:p>
        </p:txBody>
      </p:sp>
      <p:sp>
        <p:nvSpPr>
          <p:cNvPr id="46101" name="Line 32"/>
          <p:cNvSpPr>
            <a:spLocks noChangeShapeType="1"/>
          </p:cNvSpPr>
          <p:nvPr/>
        </p:nvSpPr>
        <p:spPr bwMode="auto">
          <a:xfrm>
            <a:off x="3203575" y="2133600"/>
            <a:ext cx="0" cy="1871663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</a:ln>
        </p:spPr>
        <p:txBody>
          <a:bodyPr/>
          <a:lstStyle/>
          <a:p>
            <a:endParaRPr lang="en-US"/>
          </a:p>
        </p:txBody>
      </p:sp>
      <p:sp>
        <p:nvSpPr>
          <p:cNvPr id="46102" name="Line 33"/>
          <p:cNvSpPr>
            <a:spLocks noChangeShapeType="1"/>
          </p:cNvSpPr>
          <p:nvPr/>
        </p:nvSpPr>
        <p:spPr bwMode="auto">
          <a:xfrm>
            <a:off x="2484438" y="2997200"/>
            <a:ext cx="719137" cy="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ext Box 2"/>
          <p:cNvSpPr txBox="1">
            <a:spLocks noChangeArrowheads="1"/>
          </p:cNvSpPr>
          <p:nvPr/>
        </p:nvSpPr>
        <p:spPr bwMode="auto">
          <a:xfrm>
            <a:off x="2195513" y="1412875"/>
            <a:ext cx="6948487" cy="4895850"/>
          </a:xfrm>
          <a:prstGeom prst="rect">
            <a:avLst/>
          </a:prstGeom>
          <a:solidFill>
            <a:schemeClr val="bg1">
              <a:alpha val="47842"/>
            </a:schemeClr>
          </a:solidFill>
          <a:ln w="9525">
            <a:noFill/>
            <a:round/>
          </a:ln>
        </p:spPr>
        <p:txBody>
          <a:bodyPr lIns="90000" tIns="45000" rIns="90000" bIns="45000"/>
          <a:lstStyle/>
          <a:p>
            <a:pPr marL="444500" indent="-444500" defTabSz="-635">
              <a:lnSpc>
                <a:spcPct val="93000"/>
              </a:lnSpc>
              <a:spcAft>
                <a:spcPts val="700"/>
              </a:spcAft>
              <a:buFont typeface="Wingdings" panose="05000000000000000000" pitchFamily="2" charset="2"/>
              <a:buNone/>
              <a:tabLst>
                <a:tab pos="355600" algn="l"/>
                <a:tab pos="730250" algn="l"/>
                <a:tab pos="1187450" algn="l"/>
                <a:tab pos="1644650" algn="l"/>
                <a:tab pos="2101850" algn="l"/>
                <a:tab pos="2559050" algn="l"/>
                <a:tab pos="3016250" algn="l"/>
                <a:tab pos="3473450" algn="l"/>
                <a:tab pos="3930650" algn="l"/>
                <a:tab pos="4387850" algn="l"/>
                <a:tab pos="4845050" algn="l"/>
                <a:tab pos="5302250" algn="l"/>
                <a:tab pos="5759450" algn="l"/>
                <a:tab pos="6216650" algn="l"/>
                <a:tab pos="6673850" algn="l"/>
                <a:tab pos="7131050" algn="l"/>
                <a:tab pos="7588250" algn="l"/>
                <a:tab pos="8045450" algn="l"/>
                <a:tab pos="8502650" algn="l"/>
                <a:tab pos="8959850" algn="l"/>
                <a:tab pos="9417050" algn="l"/>
              </a:tabLst>
            </a:pPr>
            <a:r>
              <a:rPr lang="en-GB" sz="2800">
                <a:solidFill>
                  <a:srgbClr val="000000"/>
                </a:solidFill>
              </a:rPr>
              <a:t>Pembajakan oleh Pihak Luar Negeri</a:t>
            </a:r>
          </a:p>
          <a:p>
            <a:pPr marL="444500" indent="-444500" defTabSz="-635">
              <a:lnSpc>
                <a:spcPct val="93000"/>
              </a:lnSpc>
              <a:spcAft>
                <a:spcPts val="700"/>
              </a:spcAft>
              <a:buFont typeface="Wingdings" panose="05000000000000000000" pitchFamily="2" charset="2"/>
              <a:buChar char=""/>
              <a:tabLst>
                <a:tab pos="355600" algn="l"/>
                <a:tab pos="730250" algn="l"/>
                <a:tab pos="1187450" algn="l"/>
                <a:tab pos="1644650" algn="l"/>
                <a:tab pos="2101850" algn="l"/>
                <a:tab pos="2559050" algn="l"/>
                <a:tab pos="3016250" algn="l"/>
                <a:tab pos="3473450" algn="l"/>
                <a:tab pos="3930650" algn="l"/>
                <a:tab pos="4387850" algn="l"/>
                <a:tab pos="4845050" algn="l"/>
                <a:tab pos="5302250" algn="l"/>
                <a:tab pos="5759450" algn="l"/>
                <a:tab pos="6216650" algn="l"/>
                <a:tab pos="6673850" algn="l"/>
                <a:tab pos="7131050" algn="l"/>
                <a:tab pos="7588250" algn="l"/>
                <a:tab pos="8045450" algn="l"/>
                <a:tab pos="8502650" algn="l"/>
                <a:tab pos="8959850" algn="l"/>
                <a:tab pos="9417050" algn="l"/>
              </a:tabLst>
            </a:pPr>
            <a:r>
              <a:rPr lang="en-GB" sz="2800">
                <a:solidFill>
                  <a:srgbClr val="000000"/>
                </a:solidFill>
              </a:rPr>
              <a:t>Batik, </a:t>
            </a:r>
          </a:p>
          <a:p>
            <a:pPr marL="444500" indent="-444500" defTabSz="-635">
              <a:lnSpc>
                <a:spcPct val="93000"/>
              </a:lnSpc>
              <a:spcAft>
                <a:spcPts val="700"/>
              </a:spcAft>
              <a:buFont typeface="Wingdings" panose="05000000000000000000" pitchFamily="2" charset="2"/>
              <a:buChar char=""/>
              <a:tabLst>
                <a:tab pos="355600" algn="l"/>
                <a:tab pos="730250" algn="l"/>
                <a:tab pos="1187450" algn="l"/>
                <a:tab pos="1644650" algn="l"/>
                <a:tab pos="2101850" algn="l"/>
                <a:tab pos="2559050" algn="l"/>
                <a:tab pos="3016250" algn="l"/>
                <a:tab pos="3473450" algn="l"/>
                <a:tab pos="3930650" algn="l"/>
                <a:tab pos="4387850" algn="l"/>
                <a:tab pos="4845050" algn="l"/>
                <a:tab pos="5302250" algn="l"/>
                <a:tab pos="5759450" algn="l"/>
                <a:tab pos="6216650" algn="l"/>
                <a:tab pos="6673850" algn="l"/>
                <a:tab pos="7131050" algn="l"/>
                <a:tab pos="7588250" algn="l"/>
                <a:tab pos="8045450" algn="l"/>
                <a:tab pos="8502650" algn="l"/>
                <a:tab pos="8959850" algn="l"/>
                <a:tab pos="9417050" algn="l"/>
              </a:tabLst>
            </a:pPr>
            <a:r>
              <a:rPr lang="en-GB" sz="2800">
                <a:solidFill>
                  <a:srgbClr val="000000"/>
                </a:solidFill>
              </a:rPr>
              <a:t>Tari Pendet, </a:t>
            </a:r>
          </a:p>
          <a:p>
            <a:pPr marL="444500" indent="-444500" defTabSz="-635">
              <a:lnSpc>
                <a:spcPct val="93000"/>
              </a:lnSpc>
              <a:spcAft>
                <a:spcPts val="700"/>
              </a:spcAft>
              <a:buFont typeface="Wingdings" panose="05000000000000000000" pitchFamily="2" charset="2"/>
              <a:buChar char=""/>
              <a:tabLst>
                <a:tab pos="355600" algn="l"/>
                <a:tab pos="730250" algn="l"/>
                <a:tab pos="1187450" algn="l"/>
                <a:tab pos="1644650" algn="l"/>
                <a:tab pos="2101850" algn="l"/>
                <a:tab pos="2559050" algn="l"/>
                <a:tab pos="3016250" algn="l"/>
                <a:tab pos="3473450" algn="l"/>
                <a:tab pos="3930650" algn="l"/>
                <a:tab pos="4387850" algn="l"/>
                <a:tab pos="4845050" algn="l"/>
                <a:tab pos="5302250" algn="l"/>
                <a:tab pos="5759450" algn="l"/>
                <a:tab pos="6216650" algn="l"/>
                <a:tab pos="6673850" algn="l"/>
                <a:tab pos="7131050" algn="l"/>
                <a:tab pos="7588250" algn="l"/>
                <a:tab pos="8045450" algn="l"/>
                <a:tab pos="8502650" algn="l"/>
                <a:tab pos="8959850" algn="l"/>
                <a:tab pos="9417050" algn="l"/>
              </a:tabLst>
            </a:pPr>
            <a:r>
              <a:rPr lang="en-GB" sz="2800">
                <a:solidFill>
                  <a:srgbClr val="000000"/>
                </a:solidFill>
              </a:rPr>
              <a:t>Wayang, </a:t>
            </a:r>
          </a:p>
          <a:p>
            <a:pPr marL="444500" indent="-444500" defTabSz="-635">
              <a:lnSpc>
                <a:spcPct val="93000"/>
              </a:lnSpc>
              <a:spcAft>
                <a:spcPts val="700"/>
              </a:spcAft>
              <a:buFont typeface="Wingdings" panose="05000000000000000000" pitchFamily="2" charset="2"/>
              <a:buChar char=""/>
              <a:tabLst>
                <a:tab pos="355600" algn="l"/>
                <a:tab pos="730250" algn="l"/>
                <a:tab pos="1187450" algn="l"/>
                <a:tab pos="1644650" algn="l"/>
                <a:tab pos="2101850" algn="l"/>
                <a:tab pos="2559050" algn="l"/>
                <a:tab pos="3016250" algn="l"/>
                <a:tab pos="3473450" algn="l"/>
                <a:tab pos="3930650" algn="l"/>
                <a:tab pos="4387850" algn="l"/>
                <a:tab pos="4845050" algn="l"/>
                <a:tab pos="5302250" algn="l"/>
                <a:tab pos="5759450" algn="l"/>
                <a:tab pos="6216650" algn="l"/>
                <a:tab pos="6673850" algn="l"/>
                <a:tab pos="7131050" algn="l"/>
                <a:tab pos="7588250" algn="l"/>
                <a:tab pos="8045450" algn="l"/>
                <a:tab pos="8502650" algn="l"/>
                <a:tab pos="8959850" algn="l"/>
                <a:tab pos="9417050" algn="l"/>
              </a:tabLst>
            </a:pPr>
            <a:r>
              <a:rPr lang="en-GB" sz="2800">
                <a:solidFill>
                  <a:srgbClr val="000000"/>
                </a:solidFill>
              </a:rPr>
              <a:t>Reog oleh luar negeri</a:t>
            </a:r>
          </a:p>
          <a:p>
            <a:pPr marL="444500" indent="-444500" defTabSz="-635">
              <a:lnSpc>
                <a:spcPct val="93000"/>
              </a:lnSpc>
              <a:spcAft>
                <a:spcPts val="700"/>
              </a:spcAft>
              <a:buFont typeface="Wingdings" panose="05000000000000000000" pitchFamily="2" charset="2"/>
              <a:buNone/>
              <a:tabLst>
                <a:tab pos="355600" algn="l"/>
                <a:tab pos="730250" algn="l"/>
                <a:tab pos="1187450" algn="l"/>
                <a:tab pos="1644650" algn="l"/>
                <a:tab pos="2101850" algn="l"/>
                <a:tab pos="2559050" algn="l"/>
                <a:tab pos="3016250" algn="l"/>
                <a:tab pos="3473450" algn="l"/>
                <a:tab pos="3930650" algn="l"/>
                <a:tab pos="4387850" algn="l"/>
                <a:tab pos="4845050" algn="l"/>
                <a:tab pos="5302250" algn="l"/>
                <a:tab pos="5759450" algn="l"/>
                <a:tab pos="6216650" algn="l"/>
                <a:tab pos="6673850" algn="l"/>
                <a:tab pos="7131050" algn="l"/>
                <a:tab pos="7588250" algn="l"/>
                <a:tab pos="8045450" algn="l"/>
                <a:tab pos="8502650" algn="l"/>
                <a:tab pos="8959850" algn="l"/>
                <a:tab pos="9417050" algn="l"/>
              </a:tabLst>
            </a:pPr>
            <a:endParaRPr lang="en-GB" sz="2800">
              <a:solidFill>
                <a:srgbClr val="000000"/>
              </a:solidFill>
            </a:endParaRPr>
          </a:p>
          <a:p>
            <a:pPr marL="444500" indent="-444500" defTabSz="-635">
              <a:lnSpc>
                <a:spcPct val="93000"/>
              </a:lnSpc>
              <a:spcAft>
                <a:spcPts val="700"/>
              </a:spcAft>
              <a:buFont typeface="Wingdings" panose="05000000000000000000" pitchFamily="2" charset="2"/>
              <a:buNone/>
              <a:tabLst>
                <a:tab pos="355600" algn="l"/>
                <a:tab pos="730250" algn="l"/>
                <a:tab pos="1187450" algn="l"/>
                <a:tab pos="1644650" algn="l"/>
                <a:tab pos="2101850" algn="l"/>
                <a:tab pos="2559050" algn="l"/>
                <a:tab pos="3016250" algn="l"/>
                <a:tab pos="3473450" algn="l"/>
                <a:tab pos="3930650" algn="l"/>
                <a:tab pos="4387850" algn="l"/>
                <a:tab pos="4845050" algn="l"/>
                <a:tab pos="5302250" algn="l"/>
                <a:tab pos="5759450" algn="l"/>
                <a:tab pos="6216650" algn="l"/>
                <a:tab pos="6673850" algn="l"/>
                <a:tab pos="7131050" algn="l"/>
                <a:tab pos="7588250" algn="l"/>
                <a:tab pos="8045450" algn="l"/>
                <a:tab pos="8502650" algn="l"/>
                <a:tab pos="8959850" algn="l"/>
                <a:tab pos="9417050" algn="l"/>
              </a:tabLst>
            </a:pPr>
            <a:r>
              <a:rPr lang="en-GB" sz="2800">
                <a:solidFill>
                  <a:srgbClr val="000000"/>
                </a:solidFill>
              </a:rPr>
              <a:t>Pembajakan oleh pihak Indonesia:</a:t>
            </a:r>
          </a:p>
          <a:p>
            <a:pPr marL="444500" indent="-444500" defTabSz="-635">
              <a:lnSpc>
                <a:spcPct val="93000"/>
              </a:lnSpc>
              <a:spcAft>
                <a:spcPts val="700"/>
              </a:spcAft>
              <a:buFont typeface="Wingdings" panose="05000000000000000000" pitchFamily="2" charset="2"/>
              <a:buChar char=""/>
              <a:tabLst>
                <a:tab pos="355600" algn="l"/>
                <a:tab pos="730250" algn="l"/>
                <a:tab pos="1187450" algn="l"/>
                <a:tab pos="1644650" algn="l"/>
                <a:tab pos="2101850" algn="l"/>
                <a:tab pos="2559050" algn="l"/>
                <a:tab pos="3016250" algn="l"/>
                <a:tab pos="3473450" algn="l"/>
                <a:tab pos="3930650" algn="l"/>
                <a:tab pos="4387850" algn="l"/>
                <a:tab pos="4845050" algn="l"/>
                <a:tab pos="5302250" algn="l"/>
                <a:tab pos="5759450" algn="l"/>
                <a:tab pos="6216650" algn="l"/>
                <a:tab pos="6673850" algn="l"/>
                <a:tab pos="7131050" algn="l"/>
                <a:tab pos="7588250" algn="l"/>
                <a:tab pos="8045450" algn="l"/>
                <a:tab pos="8502650" algn="l"/>
                <a:tab pos="8959850" algn="l"/>
                <a:tab pos="9417050" algn="l"/>
              </a:tabLst>
            </a:pPr>
            <a:r>
              <a:rPr lang="en-GB" sz="2800">
                <a:solidFill>
                  <a:srgbClr val="000000"/>
                </a:solidFill>
              </a:rPr>
              <a:t>Perangkat Lunak Komputer</a:t>
            </a:r>
          </a:p>
          <a:p>
            <a:pPr marL="444500" indent="-444500" defTabSz="-635">
              <a:lnSpc>
                <a:spcPct val="93000"/>
              </a:lnSpc>
              <a:spcAft>
                <a:spcPts val="700"/>
              </a:spcAft>
              <a:buFont typeface="Wingdings" panose="05000000000000000000" pitchFamily="2" charset="2"/>
              <a:buChar char=""/>
              <a:tabLst>
                <a:tab pos="355600" algn="l"/>
                <a:tab pos="730250" algn="l"/>
                <a:tab pos="1187450" algn="l"/>
                <a:tab pos="1644650" algn="l"/>
                <a:tab pos="2101850" algn="l"/>
                <a:tab pos="2559050" algn="l"/>
                <a:tab pos="3016250" algn="l"/>
                <a:tab pos="3473450" algn="l"/>
                <a:tab pos="3930650" algn="l"/>
                <a:tab pos="4387850" algn="l"/>
                <a:tab pos="4845050" algn="l"/>
                <a:tab pos="5302250" algn="l"/>
                <a:tab pos="5759450" algn="l"/>
                <a:tab pos="6216650" algn="l"/>
                <a:tab pos="6673850" algn="l"/>
                <a:tab pos="7131050" algn="l"/>
                <a:tab pos="7588250" algn="l"/>
                <a:tab pos="8045450" algn="l"/>
                <a:tab pos="8502650" algn="l"/>
                <a:tab pos="8959850" algn="l"/>
                <a:tab pos="9417050" algn="l"/>
              </a:tabLst>
            </a:pPr>
            <a:r>
              <a:rPr lang="en-GB" sz="2800">
                <a:solidFill>
                  <a:srgbClr val="000000"/>
                </a:solidFill>
              </a:rPr>
              <a:t>Film, lagu</a:t>
            </a:r>
          </a:p>
          <a:p>
            <a:pPr marL="444500" indent="-444500" defTabSz="-635">
              <a:lnSpc>
                <a:spcPct val="93000"/>
              </a:lnSpc>
              <a:spcAft>
                <a:spcPts val="700"/>
              </a:spcAft>
              <a:buFont typeface="Wingdings" panose="05000000000000000000" pitchFamily="2" charset="2"/>
              <a:buChar char=""/>
              <a:tabLst>
                <a:tab pos="355600" algn="l"/>
                <a:tab pos="730250" algn="l"/>
                <a:tab pos="1187450" algn="l"/>
                <a:tab pos="1644650" algn="l"/>
                <a:tab pos="2101850" algn="l"/>
                <a:tab pos="2559050" algn="l"/>
                <a:tab pos="3016250" algn="l"/>
                <a:tab pos="3473450" algn="l"/>
                <a:tab pos="3930650" algn="l"/>
                <a:tab pos="4387850" algn="l"/>
                <a:tab pos="4845050" algn="l"/>
                <a:tab pos="5302250" algn="l"/>
                <a:tab pos="5759450" algn="l"/>
                <a:tab pos="6216650" algn="l"/>
                <a:tab pos="6673850" algn="l"/>
                <a:tab pos="7131050" algn="l"/>
                <a:tab pos="7588250" algn="l"/>
                <a:tab pos="8045450" algn="l"/>
                <a:tab pos="8502650" algn="l"/>
                <a:tab pos="8959850" algn="l"/>
                <a:tab pos="9417050" algn="l"/>
              </a:tabLst>
            </a:pPr>
            <a:r>
              <a:rPr lang="en-GB" sz="2800">
                <a:solidFill>
                  <a:srgbClr val="000000"/>
                </a:solidFill>
              </a:rPr>
              <a:t>Barang bermerek </a:t>
            </a:r>
            <a:r>
              <a:rPr lang="en-GB" sz="2800" smtClean="0">
                <a:solidFill>
                  <a:srgbClr val="000000"/>
                </a:solidFill>
              </a:rPr>
              <a:t>terkenal: IKEA, Cap Kaki Tiga</a:t>
            </a:r>
          </a:p>
          <a:p>
            <a:pPr marL="444500" indent="-444500" defTabSz="-635">
              <a:lnSpc>
                <a:spcPct val="93000"/>
              </a:lnSpc>
              <a:spcAft>
                <a:spcPts val="700"/>
              </a:spcAft>
              <a:tabLst>
                <a:tab pos="355600" algn="l"/>
                <a:tab pos="730250" algn="l"/>
                <a:tab pos="1187450" algn="l"/>
                <a:tab pos="1644650" algn="l"/>
                <a:tab pos="2101850" algn="l"/>
                <a:tab pos="2559050" algn="l"/>
                <a:tab pos="3016250" algn="l"/>
                <a:tab pos="3473450" algn="l"/>
                <a:tab pos="3930650" algn="l"/>
                <a:tab pos="4387850" algn="l"/>
                <a:tab pos="4845050" algn="l"/>
                <a:tab pos="5302250" algn="l"/>
                <a:tab pos="5759450" algn="l"/>
                <a:tab pos="6216650" algn="l"/>
                <a:tab pos="6673850" algn="l"/>
                <a:tab pos="7131050" algn="l"/>
                <a:tab pos="7588250" algn="l"/>
                <a:tab pos="8045450" algn="l"/>
                <a:tab pos="8502650" algn="l"/>
                <a:tab pos="8959850" algn="l"/>
                <a:tab pos="9417050" algn="l"/>
              </a:tabLst>
            </a:pPr>
            <a:endParaRPr lang="en-GB" sz="2800">
              <a:solidFill>
                <a:srgbClr val="000000"/>
              </a:solidFill>
            </a:endParaRPr>
          </a:p>
        </p:txBody>
      </p:sp>
      <p:sp>
        <p:nvSpPr>
          <p:cNvPr id="49155" name="Rectangle 3"/>
          <p:cNvSpPr>
            <a:spLocks noChangeArrowheads="1"/>
          </p:cNvSpPr>
          <p:nvPr/>
        </p:nvSpPr>
        <p:spPr bwMode="auto">
          <a:xfrm>
            <a:off x="3708400" y="476250"/>
            <a:ext cx="2822575" cy="646113"/>
          </a:xfrm>
          <a:prstGeom prst="rect">
            <a:avLst/>
          </a:prstGeom>
          <a:noFill/>
          <a:ln w="9525">
            <a:noFill/>
            <a:round/>
          </a:ln>
        </p:spPr>
        <p:txBody>
          <a:bodyPr wrap="none" lIns="90000" tIns="46800" rIns="90000" bIns="46800">
            <a:spAutoFit/>
          </a:bodyPr>
          <a:lstStyle/>
          <a:p>
            <a:pPr defTabSz="-635">
              <a:lnSpc>
                <a:spcPct val="101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3600">
                <a:solidFill>
                  <a:srgbClr val="000000"/>
                </a:solidFill>
                <a:latin typeface="Arial Black" panose="020B0A04020102020204" pitchFamily="34" charset="0"/>
              </a:rPr>
              <a:t>Kasus HKI</a:t>
            </a:r>
          </a:p>
        </p:txBody>
      </p:sp>
      <p:pic>
        <p:nvPicPr>
          <p:cNvPr id="49156" name="Picture 4" descr="karna_w_begal__cerma_krusuk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250825" y="1412875"/>
            <a:ext cx="1770063" cy="283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157" name="Picture 5" descr="Reog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266700" y="3284538"/>
            <a:ext cx="1733550" cy="2233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158" name="Picture 6" descr="batik11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250825" y="5589588"/>
            <a:ext cx="1728788" cy="841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ChangeArrowheads="1"/>
          </p:cNvSpPr>
          <p:nvPr/>
        </p:nvSpPr>
        <p:spPr bwMode="auto">
          <a:xfrm>
            <a:off x="2771775" y="476250"/>
            <a:ext cx="4621213" cy="646113"/>
          </a:xfrm>
          <a:prstGeom prst="rect">
            <a:avLst/>
          </a:prstGeom>
          <a:noFill/>
          <a:ln w="9525">
            <a:noFill/>
            <a:round/>
          </a:ln>
        </p:spPr>
        <p:txBody>
          <a:bodyPr wrap="none" lIns="90000" tIns="46800" rIns="90000" bIns="46800">
            <a:spAutoFit/>
          </a:bodyPr>
          <a:lstStyle/>
          <a:p>
            <a:pPr defTabSz="-635">
              <a:lnSpc>
                <a:spcPct val="101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3600">
                <a:solidFill>
                  <a:srgbClr val="000000"/>
                </a:solidFill>
              </a:rPr>
              <a:t>Komunal vs Individual</a:t>
            </a:r>
          </a:p>
        </p:txBody>
      </p:sp>
      <p:pic>
        <p:nvPicPr>
          <p:cNvPr id="8195" name="Picture 3" descr="eco-tkdl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1188" y="1484313"/>
            <a:ext cx="7921625" cy="508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5" name="Rectangle 3"/>
          <p:cNvSpPr>
            <a:spLocks noChangeArrowheads="1"/>
          </p:cNvSpPr>
          <p:nvPr/>
        </p:nvSpPr>
        <p:spPr bwMode="auto">
          <a:xfrm>
            <a:off x="3708400" y="214290"/>
            <a:ext cx="2822575" cy="646113"/>
          </a:xfrm>
          <a:prstGeom prst="rect">
            <a:avLst/>
          </a:prstGeom>
          <a:noFill/>
          <a:ln w="9525">
            <a:noFill/>
            <a:round/>
          </a:ln>
        </p:spPr>
        <p:txBody>
          <a:bodyPr wrap="none" lIns="90000" tIns="46800" rIns="90000" bIns="46800">
            <a:spAutoFit/>
          </a:bodyPr>
          <a:lstStyle/>
          <a:p>
            <a:pPr defTabSz="-635">
              <a:lnSpc>
                <a:spcPct val="101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3600">
                <a:solidFill>
                  <a:srgbClr val="000000"/>
                </a:solidFill>
                <a:latin typeface="Arial Black" panose="020B0A04020102020204" pitchFamily="34" charset="0"/>
              </a:rPr>
              <a:t>Kasus HKI</a:t>
            </a:r>
          </a:p>
        </p:txBody>
      </p:sp>
      <p:pic>
        <p:nvPicPr>
          <p:cNvPr id="7" name="Picture 2" descr="http://www.djjamalot.com/wp-content/uploads/2011/02/shutterstock_142002941.jpg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428596" y="2928934"/>
            <a:ext cx="3048000" cy="2026464"/>
          </a:xfrm>
          <a:prstGeom prst="rect">
            <a:avLst/>
          </a:prstGeom>
          <a:noFill/>
        </p:spPr>
      </p:pic>
      <p:pic>
        <p:nvPicPr>
          <p:cNvPr id="8" name="Picture 4" descr="http://247bargain.co.uk/images/laser%20pointer%20blue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4441765">
            <a:off x="3354529" y="4914789"/>
            <a:ext cx="2222505" cy="1372156"/>
          </a:xfrm>
          <a:prstGeom prst="rect">
            <a:avLst/>
          </a:prstGeom>
          <a:noFill/>
        </p:spPr>
      </p:pic>
      <p:pic>
        <p:nvPicPr>
          <p:cNvPr id="9" name="Picture 6" descr="Professor Shuji Nakamura (Cropped)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429388" y="4643446"/>
            <a:ext cx="2095500" cy="1962150"/>
          </a:xfrm>
          <a:prstGeom prst="rect">
            <a:avLst/>
          </a:prstGeom>
          <a:noFill/>
        </p:spPr>
      </p:pic>
      <p:sp>
        <p:nvSpPr>
          <p:cNvPr id="10" name="Rectangle 9"/>
          <p:cNvSpPr/>
          <p:nvPr/>
        </p:nvSpPr>
        <p:spPr>
          <a:xfrm>
            <a:off x="5486400" y="6488668"/>
            <a:ext cx="213981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Prof. </a:t>
            </a:r>
            <a:r>
              <a:rPr lang="en-US" dirty="0" err="1" smtClean="0"/>
              <a:t>Shuji</a:t>
            </a:r>
            <a:r>
              <a:rPr lang="en-US" dirty="0" smtClean="0"/>
              <a:t> Nakamura</a:t>
            </a:r>
            <a:endParaRPr lang="en-US" dirty="0"/>
          </a:p>
        </p:txBody>
      </p:sp>
      <p:pic>
        <p:nvPicPr>
          <p:cNvPr id="11" name="Picture 7"/>
          <p:cNvPicPr>
            <a:picLocks noChangeAspect="1" noChangeArrowheads="1"/>
          </p:cNvPicPr>
          <p:nvPr/>
        </p:nvPicPr>
        <p:blipFill>
          <a:blip r:embed="rId6" cstate="screen"/>
          <a:srcRect/>
          <a:stretch>
            <a:fillRect/>
          </a:stretch>
        </p:blipFill>
        <p:spPr bwMode="auto">
          <a:xfrm>
            <a:off x="4500562" y="1285860"/>
            <a:ext cx="4019576" cy="32156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TextBox 11"/>
          <p:cNvSpPr txBox="1"/>
          <p:nvPr/>
        </p:nvSpPr>
        <p:spPr>
          <a:xfrm>
            <a:off x="428596" y="1357298"/>
            <a:ext cx="3357586" cy="1449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tx1"/>
                </a:solidFill>
              </a:rPr>
              <a:t>Nichia Corporation </a:t>
            </a:r>
            <a:r>
              <a:rPr lang="en-US" dirty="0" err="1" smtClean="0">
                <a:solidFill>
                  <a:schemeClr val="tx1"/>
                </a:solidFill>
              </a:rPr>
              <a:t>membayar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Kepada</a:t>
            </a:r>
            <a:r>
              <a:rPr lang="en-US" dirty="0" smtClean="0">
                <a:solidFill>
                  <a:schemeClr val="tx1"/>
                </a:solidFill>
              </a:rPr>
              <a:t> Inventor  RP 84 M </a:t>
            </a:r>
          </a:p>
          <a:p>
            <a:r>
              <a:rPr lang="en-US" dirty="0" err="1" smtClean="0">
                <a:solidFill>
                  <a:schemeClr val="tx1"/>
                </a:solidFill>
              </a:rPr>
              <a:t>Untuk</a:t>
            </a:r>
            <a:r>
              <a:rPr lang="en-US" dirty="0" smtClean="0">
                <a:solidFill>
                  <a:schemeClr val="tx1"/>
                </a:solidFill>
              </a:rPr>
              <a:t> Paten Laser </a:t>
            </a:r>
            <a:r>
              <a:rPr lang="en-US" dirty="0" err="1" smtClean="0">
                <a:solidFill>
                  <a:schemeClr val="tx1"/>
                </a:solidFill>
              </a:rPr>
              <a:t>Biru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smtClean="0">
                <a:solidFill>
                  <a:schemeClr val="tx1"/>
                </a:solidFill>
              </a:rPr>
              <a:t>yang </a:t>
            </a:r>
            <a:r>
              <a:rPr lang="en-US" dirty="0" err="1" smtClean="0">
                <a:solidFill>
                  <a:schemeClr val="tx1"/>
                </a:solidFill>
              </a:rPr>
              <a:t>memungkinkan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lampu</a:t>
            </a:r>
            <a:r>
              <a:rPr lang="en-US" dirty="0" smtClean="0">
                <a:solidFill>
                  <a:schemeClr val="tx1"/>
                </a:solidFill>
              </a:rPr>
              <a:t> LED </a:t>
            </a:r>
            <a:r>
              <a:rPr lang="en-US" dirty="0" err="1" smtClean="0">
                <a:solidFill>
                  <a:schemeClr val="tx1"/>
                </a:solidFill>
              </a:rPr>
              <a:t>berwarna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putih</a:t>
            </a:r>
            <a:r>
              <a:rPr lang="en-US" dirty="0" smtClean="0">
                <a:solidFill>
                  <a:schemeClr val="tx1"/>
                </a:solidFill>
              </a:rPr>
              <a:t>. 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42844" y="5786454"/>
            <a:ext cx="4876800" cy="9067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T</a:t>
            </a:r>
            <a:r>
              <a:rPr lang="en-US" dirty="0" smtClean="0">
                <a:solidFill>
                  <a:schemeClr val="tx1"/>
                </a:solidFill>
              </a:rPr>
              <a:t>he 2014 </a:t>
            </a:r>
            <a:r>
              <a:rPr lang="en-US" i="1" dirty="0" smtClean="0">
                <a:solidFill>
                  <a:schemeClr val="tx1"/>
                </a:solidFill>
              </a:rPr>
              <a:t>Nobel</a:t>
            </a:r>
            <a:r>
              <a:rPr lang="en-US" dirty="0" smtClean="0">
                <a:solidFill>
                  <a:schemeClr val="tx1"/>
                </a:solidFill>
              </a:rPr>
              <a:t> Prize for Physics "for the </a:t>
            </a:r>
            <a:r>
              <a:rPr lang="en-US" i="1" dirty="0" smtClean="0">
                <a:solidFill>
                  <a:schemeClr val="tx1"/>
                </a:solidFill>
              </a:rPr>
              <a:t>invention</a:t>
            </a:r>
            <a:r>
              <a:rPr lang="en-US" dirty="0" smtClean="0">
                <a:solidFill>
                  <a:schemeClr val="tx1"/>
                </a:solidFill>
              </a:rPr>
              <a:t> of efficient </a:t>
            </a:r>
            <a:r>
              <a:rPr lang="en-US" i="1" dirty="0" smtClean="0">
                <a:solidFill>
                  <a:schemeClr val="tx1"/>
                </a:solidFill>
              </a:rPr>
              <a:t>blue</a:t>
            </a:r>
            <a:r>
              <a:rPr lang="en-US" dirty="0" smtClean="0">
                <a:solidFill>
                  <a:schemeClr val="tx1"/>
                </a:solidFill>
              </a:rPr>
              <a:t> light-emitting diodes</a:t>
            </a:r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0234706" y="5417671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9" name="WordArt 4"/>
          <p:cNvSpPr>
            <a:spLocks noChangeArrowheads="1" noChangeShapeType="1" noTextEdit="1"/>
          </p:cNvSpPr>
          <p:nvPr/>
        </p:nvSpPr>
        <p:spPr bwMode="auto">
          <a:xfrm>
            <a:off x="971550" y="3573463"/>
            <a:ext cx="7056438" cy="9366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9525">
                  <a:solidFill>
                    <a:srgbClr val="000000"/>
                  </a:solidFill>
                  <a:round/>
                </a:ln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 panose="020B0806030902050204"/>
              </a:rPr>
              <a:t>Mengapa RI Patuh HKI</a:t>
            </a:r>
          </a:p>
        </p:txBody>
      </p:sp>
      <p:sp>
        <p:nvSpPr>
          <p:cNvPr id="10" name="WordArt 8"/>
          <p:cNvSpPr>
            <a:spLocks noChangeArrowheads="1" noChangeShapeType="1" noTextEdit="1"/>
          </p:cNvSpPr>
          <p:nvPr/>
        </p:nvSpPr>
        <p:spPr bwMode="auto">
          <a:xfrm>
            <a:off x="3851275" y="1700213"/>
            <a:ext cx="1439863" cy="16922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12700">
                  <a:solidFill>
                    <a:srgbClr val="EAEAEA"/>
                  </a:solidFill>
                  <a:rou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Arial Black" panose="020B0A04020102020204"/>
              </a:rPr>
              <a:t>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2" name="Picture 4" descr="bulb_ide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543800" y="4895850"/>
            <a:ext cx="1600200" cy="196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2000232" y="357166"/>
            <a:ext cx="6572296" cy="654026"/>
          </a:xfrm>
          <a:prstGeom prst="rect">
            <a:avLst/>
          </a:prstGeom>
          <a:solidFill>
            <a:schemeClr val="bg2">
              <a:lumMod val="75000"/>
            </a:schemeClr>
          </a:solidFill>
          <a:ln w="9525">
            <a:noFill/>
            <a:round/>
          </a:ln>
        </p:spPr>
        <p:txBody>
          <a:bodyPr wrap="square" lIns="90000" tIns="46800" rIns="90000" bIns="46800">
            <a:spAutoFit/>
          </a:bodyPr>
          <a:lstStyle/>
          <a:p>
            <a:pPr algn="ctr" defTabSz="-635">
              <a:lnSpc>
                <a:spcPct val="101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36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Mengapa RI Mematuhi HKI?</a:t>
            </a: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395288" y="1844675"/>
            <a:ext cx="8064500" cy="3930650"/>
          </a:xfrm>
          <a:prstGeom prst="rect">
            <a:avLst/>
          </a:prstGeom>
          <a:solidFill>
            <a:schemeClr val="bg1">
              <a:alpha val="47842"/>
            </a:schemeClr>
          </a:solidFill>
          <a:ln w="9525">
            <a:noFill/>
            <a:round/>
          </a:ln>
        </p:spPr>
        <p:txBody>
          <a:bodyPr lIns="90000" tIns="45000" rIns="90000" bIns="45000"/>
          <a:lstStyle/>
          <a:p>
            <a:pPr marL="450850" indent="-450850" defTabSz="-635">
              <a:lnSpc>
                <a:spcPct val="93000"/>
              </a:lnSpc>
              <a:spcAft>
                <a:spcPts val="600"/>
              </a:spcAft>
              <a:buFont typeface="Wingdings" panose="05000000000000000000" pitchFamily="2" charset="2"/>
              <a:buChar char=""/>
              <a:tabLst>
                <a:tab pos="450850" algn="l"/>
                <a:tab pos="730250" algn="l"/>
                <a:tab pos="1187450" algn="l"/>
                <a:tab pos="1644650" algn="l"/>
                <a:tab pos="2101850" algn="l"/>
                <a:tab pos="2559050" algn="l"/>
                <a:tab pos="3016250" algn="l"/>
                <a:tab pos="3473450" algn="l"/>
                <a:tab pos="3930650" algn="l"/>
                <a:tab pos="4387850" algn="l"/>
                <a:tab pos="4845050" algn="l"/>
                <a:tab pos="5302250" algn="l"/>
                <a:tab pos="5759450" algn="l"/>
                <a:tab pos="6216650" algn="l"/>
                <a:tab pos="6673850" algn="l"/>
                <a:tab pos="7131050" algn="l"/>
                <a:tab pos="7588250" algn="l"/>
                <a:tab pos="8045450" algn="l"/>
                <a:tab pos="8502650" algn="l"/>
                <a:tab pos="8959850" algn="l"/>
                <a:tab pos="9417050" algn="l"/>
              </a:tabLst>
            </a:pPr>
            <a:r>
              <a:rPr lang="en-GB" sz="3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Indonesia Negara Terbuka, Anggota:</a:t>
            </a:r>
          </a:p>
          <a:p>
            <a:pPr marL="990600" lvl="1" indent="-360680" defTabSz="-635">
              <a:lnSpc>
                <a:spcPct val="93000"/>
              </a:lnSpc>
              <a:spcAft>
                <a:spcPts val="600"/>
              </a:spcAft>
              <a:buFontTx/>
              <a:buChar char="•"/>
              <a:tabLst>
                <a:tab pos="450850" algn="l"/>
                <a:tab pos="730250" algn="l"/>
                <a:tab pos="1187450" algn="l"/>
                <a:tab pos="1644650" algn="l"/>
                <a:tab pos="2101850" algn="l"/>
                <a:tab pos="2559050" algn="l"/>
                <a:tab pos="3016250" algn="l"/>
                <a:tab pos="3473450" algn="l"/>
                <a:tab pos="3930650" algn="l"/>
                <a:tab pos="4387850" algn="l"/>
                <a:tab pos="4845050" algn="l"/>
                <a:tab pos="5302250" algn="l"/>
                <a:tab pos="5759450" algn="l"/>
                <a:tab pos="6216650" algn="l"/>
                <a:tab pos="6673850" algn="l"/>
                <a:tab pos="7131050" algn="l"/>
                <a:tab pos="7588250" algn="l"/>
                <a:tab pos="8045450" algn="l"/>
                <a:tab pos="8502650" algn="l"/>
                <a:tab pos="8959850" algn="l"/>
                <a:tab pos="9417050" algn="l"/>
              </a:tabLst>
            </a:pPr>
            <a:r>
              <a:rPr lang="en-GB" sz="32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WTO</a:t>
            </a:r>
            <a:r>
              <a:rPr lang="en-GB" sz="3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GB" sz="32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World Trade Organization</a:t>
            </a:r>
            <a:r>
              <a:rPr lang="en-GB" sz="3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</a:p>
          <a:p>
            <a:pPr marL="990600" lvl="1" indent="-360680" defTabSz="-635">
              <a:lnSpc>
                <a:spcPct val="93000"/>
              </a:lnSpc>
              <a:spcAft>
                <a:spcPts val="600"/>
              </a:spcAft>
              <a:buFontTx/>
              <a:buChar char="•"/>
              <a:tabLst>
                <a:tab pos="450850" algn="l"/>
                <a:tab pos="730250" algn="l"/>
                <a:tab pos="1187450" algn="l"/>
                <a:tab pos="1644650" algn="l"/>
                <a:tab pos="2101850" algn="l"/>
                <a:tab pos="2559050" algn="l"/>
                <a:tab pos="3016250" algn="l"/>
                <a:tab pos="3473450" algn="l"/>
                <a:tab pos="3930650" algn="l"/>
                <a:tab pos="4387850" algn="l"/>
                <a:tab pos="4845050" algn="l"/>
                <a:tab pos="5302250" algn="l"/>
                <a:tab pos="5759450" algn="l"/>
                <a:tab pos="6216650" algn="l"/>
                <a:tab pos="6673850" algn="l"/>
                <a:tab pos="7131050" algn="l"/>
                <a:tab pos="7588250" algn="l"/>
                <a:tab pos="8045450" algn="l"/>
                <a:tab pos="8502650" algn="l"/>
                <a:tab pos="8959850" algn="l"/>
                <a:tab pos="9417050" algn="l"/>
              </a:tabLst>
            </a:pPr>
            <a:r>
              <a:rPr lang="en-GB" sz="32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TRIPs</a:t>
            </a:r>
            <a:r>
              <a:rPr lang="en-GB" sz="3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GB" sz="3200" i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Trade Related Aspects of Intellectual Property Rights</a:t>
            </a:r>
            <a:r>
              <a:rPr lang="en-GB" sz="3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 th 1997</a:t>
            </a:r>
          </a:p>
          <a:p>
            <a:pPr marL="990600" lvl="1" indent="-360680" defTabSz="-635">
              <a:lnSpc>
                <a:spcPct val="93000"/>
              </a:lnSpc>
              <a:spcAft>
                <a:spcPts val="600"/>
              </a:spcAft>
              <a:buFontTx/>
              <a:buChar char="•"/>
              <a:tabLst>
                <a:tab pos="450850" algn="l"/>
                <a:tab pos="730250" algn="l"/>
                <a:tab pos="1187450" algn="l"/>
                <a:tab pos="1644650" algn="l"/>
                <a:tab pos="2101850" algn="l"/>
                <a:tab pos="2559050" algn="l"/>
                <a:tab pos="3016250" algn="l"/>
                <a:tab pos="3473450" algn="l"/>
                <a:tab pos="3930650" algn="l"/>
                <a:tab pos="4387850" algn="l"/>
                <a:tab pos="4845050" algn="l"/>
                <a:tab pos="5302250" algn="l"/>
                <a:tab pos="5759450" algn="l"/>
                <a:tab pos="6216650" algn="l"/>
                <a:tab pos="6673850" algn="l"/>
                <a:tab pos="7131050" algn="l"/>
                <a:tab pos="7588250" algn="l"/>
                <a:tab pos="8045450" algn="l"/>
                <a:tab pos="8502650" algn="l"/>
                <a:tab pos="8959850" algn="l"/>
                <a:tab pos="9417050" algn="l"/>
              </a:tabLst>
            </a:pPr>
            <a:r>
              <a:rPr lang="en-GB" sz="32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APEC</a:t>
            </a:r>
          </a:p>
          <a:p>
            <a:pPr marL="450850" indent="-450850" defTabSz="-635">
              <a:lnSpc>
                <a:spcPct val="93000"/>
              </a:lnSpc>
              <a:spcAft>
                <a:spcPts val="600"/>
              </a:spcAft>
              <a:buFont typeface="Wingdings" panose="05000000000000000000" pitchFamily="2" charset="2"/>
              <a:buChar char=""/>
              <a:tabLst>
                <a:tab pos="450850" algn="l"/>
                <a:tab pos="730250" algn="l"/>
                <a:tab pos="1187450" algn="l"/>
                <a:tab pos="1644650" algn="l"/>
                <a:tab pos="2101850" algn="l"/>
                <a:tab pos="2559050" algn="l"/>
                <a:tab pos="3016250" algn="l"/>
                <a:tab pos="3473450" algn="l"/>
                <a:tab pos="3930650" algn="l"/>
                <a:tab pos="4387850" algn="l"/>
                <a:tab pos="4845050" algn="l"/>
                <a:tab pos="5302250" algn="l"/>
                <a:tab pos="5759450" algn="l"/>
                <a:tab pos="6216650" algn="l"/>
                <a:tab pos="6673850" algn="l"/>
                <a:tab pos="7131050" algn="l"/>
                <a:tab pos="7588250" algn="l"/>
                <a:tab pos="8045450" algn="l"/>
                <a:tab pos="8502650" algn="l"/>
                <a:tab pos="8959850" algn="l"/>
                <a:tab pos="9417050" algn="l"/>
              </a:tabLst>
            </a:pPr>
            <a:r>
              <a:rPr lang="en-GB" sz="32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Ratifikasinya konvensi-konvensi internasional di bidang Hak Kekayaan Intelektual 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 descr="businessdesk__1232113822_light_bulb_ide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64388" y="4960938"/>
            <a:ext cx="1979612" cy="1897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4275" name="Text Box 3"/>
          <p:cNvSpPr txBox="1">
            <a:spLocks noChangeArrowheads="1"/>
          </p:cNvSpPr>
          <p:nvPr/>
        </p:nvSpPr>
        <p:spPr bwMode="auto">
          <a:xfrm>
            <a:off x="323850" y="1341438"/>
            <a:ext cx="7993063" cy="4392612"/>
          </a:xfrm>
          <a:prstGeom prst="rect">
            <a:avLst/>
          </a:prstGeom>
          <a:solidFill>
            <a:schemeClr val="bg1">
              <a:alpha val="50195"/>
            </a:schemeClr>
          </a:solidFill>
          <a:ln w="9525">
            <a:noFill/>
            <a:round/>
          </a:ln>
        </p:spPr>
        <p:txBody>
          <a:bodyPr lIns="90000" tIns="45000" rIns="90000" bIns="45000"/>
          <a:lstStyle/>
          <a:p>
            <a:pPr marL="444500" indent="-444500" defTabSz="-635">
              <a:lnSpc>
                <a:spcPct val="93000"/>
              </a:lnSpc>
              <a:spcAft>
                <a:spcPts val="600"/>
              </a:spcAft>
              <a:buFont typeface="Wingdings" panose="05000000000000000000" pitchFamily="2" charset="2"/>
              <a:buChar char=""/>
              <a:tabLst>
                <a:tab pos="730250" algn="l"/>
                <a:tab pos="1187450" algn="l"/>
                <a:tab pos="1644650" algn="l"/>
                <a:tab pos="2101850" algn="l"/>
                <a:tab pos="2559050" algn="l"/>
                <a:tab pos="3016250" algn="l"/>
                <a:tab pos="3473450" algn="l"/>
                <a:tab pos="3930650" algn="l"/>
                <a:tab pos="4387850" algn="l"/>
                <a:tab pos="4845050" algn="l"/>
                <a:tab pos="5302250" algn="l"/>
                <a:tab pos="5759450" algn="l"/>
                <a:tab pos="6216650" algn="l"/>
                <a:tab pos="6673850" algn="l"/>
                <a:tab pos="7131050" algn="l"/>
                <a:tab pos="7588250" algn="l"/>
                <a:tab pos="8045450" algn="l"/>
                <a:tab pos="8502650" algn="l"/>
                <a:tab pos="8959850" algn="l"/>
                <a:tab pos="9417050" algn="l"/>
              </a:tabLst>
            </a:pPr>
            <a:r>
              <a:rPr lang="en-GB" sz="2800" dirty="0" err="1">
                <a:solidFill>
                  <a:srgbClr val="000000"/>
                </a:solidFill>
              </a:rPr>
              <a:t>Mendukung</a:t>
            </a:r>
            <a:r>
              <a:rPr lang="en-GB" sz="2800" dirty="0">
                <a:solidFill>
                  <a:srgbClr val="000000"/>
                </a:solidFill>
              </a:rPr>
              <a:t> </a:t>
            </a:r>
            <a:r>
              <a:rPr lang="en-GB" sz="2800" dirty="0" err="1">
                <a:solidFill>
                  <a:srgbClr val="000000"/>
                </a:solidFill>
              </a:rPr>
              <a:t>kegiatan</a:t>
            </a:r>
            <a:r>
              <a:rPr lang="en-GB" sz="2800" dirty="0">
                <a:solidFill>
                  <a:srgbClr val="000000"/>
                </a:solidFill>
              </a:rPr>
              <a:t> </a:t>
            </a:r>
            <a:r>
              <a:rPr lang="en-GB" sz="2800" dirty="0" err="1">
                <a:solidFill>
                  <a:srgbClr val="000000"/>
                </a:solidFill>
              </a:rPr>
              <a:t>litbang</a:t>
            </a:r>
            <a:r>
              <a:rPr lang="en-GB" sz="2800" dirty="0">
                <a:solidFill>
                  <a:srgbClr val="000000"/>
                </a:solidFill>
              </a:rPr>
              <a:t>:</a:t>
            </a:r>
          </a:p>
          <a:p>
            <a:pPr marL="1079500" lvl="1" indent="-455930" defTabSz="-635">
              <a:lnSpc>
                <a:spcPct val="93000"/>
              </a:lnSpc>
              <a:spcAft>
                <a:spcPts val="600"/>
              </a:spcAft>
              <a:buFont typeface="Wingdings" panose="05000000000000000000" pitchFamily="2" charset="2"/>
              <a:buChar char=""/>
              <a:tabLst>
                <a:tab pos="730250" algn="l"/>
                <a:tab pos="1187450" algn="l"/>
                <a:tab pos="1644650" algn="l"/>
                <a:tab pos="2101850" algn="l"/>
                <a:tab pos="2559050" algn="l"/>
                <a:tab pos="3016250" algn="l"/>
                <a:tab pos="3473450" algn="l"/>
                <a:tab pos="3930650" algn="l"/>
                <a:tab pos="4387850" algn="l"/>
                <a:tab pos="4845050" algn="l"/>
                <a:tab pos="5302250" algn="l"/>
                <a:tab pos="5759450" algn="l"/>
                <a:tab pos="6216650" algn="l"/>
                <a:tab pos="6673850" algn="l"/>
                <a:tab pos="7131050" algn="l"/>
                <a:tab pos="7588250" algn="l"/>
                <a:tab pos="8045450" algn="l"/>
                <a:tab pos="8502650" algn="l"/>
                <a:tab pos="8959850" algn="l"/>
                <a:tab pos="9417050" algn="l"/>
              </a:tabLst>
            </a:pPr>
            <a:r>
              <a:rPr lang="en-GB" sz="2800" dirty="0" err="1">
                <a:solidFill>
                  <a:srgbClr val="000000"/>
                </a:solidFill>
              </a:rPr>
              <a:t>Sebagai</a:t>
            </a:r>
            <a:r>
              <a:rPr lang="en-GB" sz="2800" dirty="0">
                <a:solidFill>
                  <a:srgbClr val="000000"/>
                </a:solidFill>
              </a:rPr>
              <a:t> </a:t>
            </a:r>
            <a:r>
              <a:rPr lang="en-GB" sz="2800" dirty="0" err="1">
                <a:solidFill>
                  <a:srgbClr val="000000"/>
                </a:solidFill>
              </a:rPr>
              <a:t>sumber</a:t>
            </a:r>
            <a:r>
              <a:rPr lang="en-GB" sz="2800" dirty="0">
                <a:solidFill>
                  <a:srgbClr val="000000"/>
                </a:solidFill>
              </a:rPr>
              <a:t> </a:t>
            </a:r>
            <a:r>
              <a:rPr lang="en-GB" sz="2800" dirty="0" err="1">
                <a:solidFill>
                  <a:srgbClr val="FF0000"/>
                </a:solidFill>
              </a:rPr>
              <a:t>rujukan</a:t>
            </a:r>
            <a:r>
              <a:rPr lang="en-GB" sz="2800" dirty="0">
                <a:solidFill>
                  <a:srgbClr val="FF0000"/>
                </a:solidFill>
              </a:rPr>
              <a:t> </a:t>
            </a:r>
            <a:r>
              <a:rPr lang="en-GB" sz="2800" dirty="0" err="1">
                <a:solidFill>
                  <a:srgbClr val="FF0000"/>
                </a:solidFill>
              </a:rPr>
              <a:t>teknologi</a:t>
            </a:r>
            <a:r>
              <a:rPr lang="en-GB" sz="2800" dirty="0">
                <a:solidFill>
                  <a:srgbClr val="FF0000"/>
                </a:solidFill>
              </a:rPr>
              <a:t> </a:t>
            </a:r>
            <a:r>
              <a:rPr lang="en-GB" sz="2800" dirty="0" err="1">
                <a:solidFill>
                  <a:srgbClr val="FF0000"/>
                </a:solidFill>
              </a:rPr>
              <a:t>terkini</a:t>
            </a:r>
            <a:r>
              <a:rPr lang="en-GB" sz="2800" dirty="0">
                <a:solidFill>
                  <a:srgbClr val="000000"/>
                </a:solidFill>
              </a:rPr>
              <a:t>,</a:t>
            </a:r>
          </a:p>
          <a:p>
            <a:pPr marL="1079500" lvl="1" indent="-455930" defTabSz="-635">
              <a:lnSpc>
                <a:spcPct val="93000"/>
              </a:lnSpc>
              <a:spcAft>
                <a:spcPts val="600"/>
              </a:spcAft>
              <a:buFont typeface="Wingdings" panose="05000000000000000000" pitchFamily="2" charset="2"/>
              <a:buChar char=""/>
              <a:tabLst>
                <a:tab pos="730250" algn="l"/>
                <a:tab pos="1187450" algn="l"/>
                <a:tab pos="1644650" algn="l"/>
                <a:tab pos="2101850" algn="l"/>
                <a:tab pos="2559050" algn="l"/>
                <a:tab pos="3016250" algn="l"/>
                <a:tab pos="3473450" algn="l"/>
                <a:tab pos="3930650" algn="l"/>
                <a:tab pos="4387850" algn="l"/>
                <a:tab pos="4845050" algn="l"/>
                <a:tab pos="5302250" algn="l"/>
                <a:tab pos="5759450" algn="l"/>
                <a:tab pos="6216650" algn="l"/>
                <a:tab pos="6673850" algn="l"/>
                <a:tab pos="7131050" algn="l"/>
                <a:tab pos="7588250" algn="l"/>
                <a:tab pos="8045450" algn="l"/>
                <a:tab pos="8502650" algn="l"/>
                <a:tab pos="8959850" algn="l"/>
                <a:tab pos="9417050" algn="l"/>
              </a:tabLst>
            </a:pPr>
            <a:r>
              <a:rPr lang="en-GB" sz="2800" dirty="0">
                <a:solidFill>
                  <a:srgbClr val="000000"/>
                </a:solidFill>
              </a:rPr>
              <a:t> </a:t>
            </a:r>
            <a:r>
              <a:rPr lang="en-GB" sz="2800" dirty="0" err="1">
                <a:solidFill>
                  <a:srgbClr val="000000"/>
                </a:solidFill>
              </a:rPr>
              <a:t>menilai</a:t>
            </a:r>
            <a:r>
              <a:rPr lang="en-GB" sz="2800" dirty="0">
                <a:solidFill>
                  <a:srgbClr val="000000"/>
                </a:solidFill>
              </a:rPr>
              <a:t> </a:t>
            </a:r>
            <a:r>
              <a:rPr lang="en-GB" sz="2800" dirty="0">
                <a:solidFill>
                  <a:srgbClr val="FF0000"/>
                </a:solidFill>
              </a:rPr>
              <a:t>trend</a:t>
            </a:r>
            <a:r>
              <a:rPr lang="en-GB" sz="2800" dirty="0">
                <a:solidFill>
                  <a:srgbClr val="000000"/>
                </a:solidFill>
              </a:rPr>
              <a:t> </a:t>
            </a:r>
            <a:r>
              <a:rPr lang="en-GB" sz="2800" dirty="0" err="1">
                <a:solidFill>
                  <a:srgbClr val="000000"/>
                </a:solidFill>
              </a:rPr>
              <a:t>teknologi</a:t>
            </a:r>
            <a:r>
              <a:rPr lang="en-GB" sz="2800" dirty="0">
                <a:solidFill>
                  <a:srgbClr val="000000"/>
                </a:solidFill>
              </a:rPr>
              <a:t>, </a:t>
            </a:r>
          </a:p>
          <a:p>
            <a:pPr marL="1079500" lvl="1" indent="-455930" defTabSz="-635">
              <a:lnSpc>
                <a:spcPct val="93000"/>
              </a:lnSpc>
              <a:spcAft>
                <a:spcPts val="600"/>
              </a:spcAft>
              <a:buFont typeface="Wingdings" panose="05000000000000000000" pitchFamily="2" charset="2"/>
              <a:buChar char=""/>
              <a:tabLst>
                <a:tab pos="730250" algn="l"/>
                <a:tab pos="1187450" algn="l"/>
                <a:tab pos="1644650" algn="l"/>
                <a:tab pos="2101850" algn="l"/>
                <a:tab pos="2559050" algn="l"/>
                <a:tab pos="3016250" algn="l"/>
                <a:tab pos="3473450" algn="l"/>
                <a:tab pos="3930650" algn="l"/>
                <a:tab pos="4387850" algn="l"/>
                <a:tab pos="4845050" algn="l"/>
                <a:tab pos="5302250" algn="l"/>
                <a:tab pos="5759450" algn="l"/>
                <a:tab pos="6216650" algn="l"/>
                <a:tab pos="6673850" algn="l"/>
                <a:tab pos="7131050" algn="l"/>
                <a:tab pos="7588250" algn="l"/>
                <a:tab pos="8045450" algn="l"/>
                <a:tab pos="8502650" algn="l"/>
                <a:tab pos="8959850" algn="l"/>
                <a:tab pos="9417050" algn="l"/>
              </a:tabLst>
            </a:pPr>
            <a:r>
              <a:rPr lang="en-GB" sz="2800" dirty="0">
                <a:solidFill>
                  <a:srgbClr val="000000"/>
                </a:solidFill>
              </a:rPr>
              <a:t>monitoring </a:t>
            </a:r>
            <a:r>
              <a:rPr lang="en-GB" sz="2800" dirty="0" err="1">
                <a:solidFill>
                  <a:srgbClr val="FF0000"/>
                </a:solidFill>
              </a:rPr>
              <a:t>kompetitor</a:t>
            </a:r>
            <a:r>
              <a:rPr lang="en-GB" sz="2800" dirty="0">
                <a:solidFill>
                  <a:srgbClr val="000000"/>
                </a:solidFill>
              </a:rPr>
              <a:t> </a:t>
            </a:r>
            <a:r>
              <a:rPr lang="en-GB" sz="2800" dirty="0" err="1">
                <a:solidFill>
                  <a:srgbClr val="000000"/>
                </a:solidFill>
              </a:rPr>
              <a:t>teknologi</a:t>
            </a:r>
            <a:r>
              <a:rPr lang="en-GB" sz="2800" dirty="0">
                <a:solidFill>
                  <a:srgbClr val="000000"/>
                </a:solidFill>
              </a:rPr>
              <a:t> </a:t>
            </a:r>
            <a:r>
              <a:rPr lang="en-GB" sz="2800" dirty="0" err="1">
                <a:solidFill>
                  <a:srgbClr val="000000"/>
                </a:solidFill>
              </a:rPr>
              <a:t>dll</a:t>
            </a:r>
            <a:r>
              <a:rPr lang="en-GB" sz="2800" dirty="0">
                <a:solidFill>
                  <a:srgbClr val="000000"/>
                </a:solidFill>
              </a:rPr>
              <a:t>.</a:t>
            </a:r>
          </a:p>
          <a:p>
            <a:pPr marL="444500" indent="-444500" defTabSz="-635">
              <a:lnSpc>
                <a:spcPct val="93000"/>
              </a:lnSpc>
              <a:spcAft>
                <a:spcPts val="600"/>
              </a:spcAft>
              <a:buFont typeface="Wingdings" panose="05000000000000000000" pitchFamily="2" charset="2"/>
              <a:buChar char=""/>
              <a:tabLst>
                <a:tab pos="730250" algn="l"/>
                <a:tab pos="1187450" algn="l"/>
                <a:tab pos="1644650" algn="l"/>
                <a:tab pos="2101850" algn="l"/>
                <a:tab pos="2559050" algn="l"/>
                <a:tab pos="3016250" algn="l"/>
                <a:tab pos="3473450" algn="l"/>
                <a:tab pos="3930650" algn="l"/>
                <a:tab pos="4387850" algn="l"/>
                <a:tab pos="4845050" algn="l"/>
                <a:tab pos="5302250" algn="l"/>
                <a:tab pos="5759450" algn="l"/>
                <a:tab pos="6216650" algn="l"/>
                <a:tab pos="6673850" algn="l"/>
                <a:tab pos="7131050" algn="l"/>
                <a:tab pos="7588250" algn="l"/>
                <a:tab pos="8045450" algn="l"/>
                <a:tab pos="8502650" algn="l"/>
                <a:tab pos="8959850" algn="l"/>
                <a:tab pos="9417050" algn="l"/>
              </a:tabLst>
            </a:pPr>
            <a:r>
              <a:rPr lang="en-GB" sz="2800" dirty="0">
                <a:solidFill>
                  <a:srgbClr val="000000"/>
                </a:solidFill>
              </a:rPr>
              <a:t>HKI </a:t>
            </a:r>
            <a:r>
              <a:rPr lang="en-GB" sz="2800" dirty="0" err="1">
                <a:solidFill>
                  <a:srgbClr val="000000"/>
                </a:solidFill>
              </a:rPr>
              <a:t>merupakan</a:t>
            </a:r>
            <a:r>
              <a:rPr lang="en-GB" sz="2800" dirty="0">
                <a:solidFill>
                  <a:srgbClr val="000000"/>
                </a:solidFill>
              </a:rPr>
              <a:t> </a:t>
            </a:r>
            <a:r>
              <a:rPr lang="en-GB" sz="2800" dirty="0" err="1">
                <a:solidFill>
                  <a:srgbClr val="000000"/>
                </a:solidFill>
              </a:rPr>
              <a:t>elemen</a:t>
            </a:r>
            <a:r>
              <a:rPr lang="en-GB" sz="2800" dirty="0">
                <a:solidFill>
                  <a:srgbClr val="000000"/>
                </a:solidFill>
              </a:rPr>
              <a:t> </a:t>
            </a:r>
            <a:r>
              <a:rPr lang="en-GB" sz="2800" dirty="0" err="1">
                <a:solidFill>
                  <a:srgbClr val="000000"/>
                </a:solidFill>
              </a:rPr>
              <a:t>kunci</a:t>
            </a:r>
            <a:r>
              <a:rPr lang="en-GB" sz="2800" dirty="0">
                <a:solidFill>
                  <a:srgbClr val="000000"/>
                </a:solidFill>
              </a:rPr>
              <a:t> </a:t>
            </a:r>
            <a:r>
              <a:rPr lang="en-GB" sz="2800" dirty="0" err="1">
                <a:solidFill>
                  <a:srgbClr val="000000"/>
                </a:solidFill>
              </a:rPr>
              <a:t>di</a:t>
            </a:r>
            <a:r>
              <a:rPr lang="en-GB" sz="2800" dirty="0">
                <a:solidFill>
                  <a:srgbClr val="000000"/>
                </a:solidFill>
              </a:rPr>
              <a:t> </a:t>
            </a:r>
            <a:r>
              <a:rPr lang="en-GB" sz="2800" dirty="0" err="1">
                <a:solidFill>
                  <a:srgbClr val="000000"/>
                </a:solidFill>
              </a:rPr>
              <a:t>dalam</a:t>
            </a:r>
            <a:r>
              <a:rPr lang="en-GB" sz="2800" dirty="0">
                <a:solidFill>
                  <a:srgbClr val="000000"/>
                </a:solidFill>
              </a:rPr>
              <a:t> </a:t>
            </a:r>
            <a:r>
              <a:rPr lang="en-GB" sz="2800" dirty="0" err="1">
                <a:solidFill>
                  <a:srgbClr val="000000"/>
                </a:solidFill>
              </a:rPr>
              <a:t>menciptakan</a:t>
            </a:r>
            <a:r>
              <a:rPr lang="en-GB" sz="2800" dirty="0">
                <a:solidFill>
                  <a:srgbClr val="000000"/>
                </a:solidFill>
              </a:rPr>
              <a:t> </a:t>
            </a:r>
            <a:r>
              <a:rPr lang="en-GB" sz="2800" dirty="0" err="1">
                <a:solidFill>
                  <a:srgbClr val="FF0000"/>
                </a:solidFill>
              </a:rPr>
              <a:t>daya</a:t>
            </a:r>
            <a:r>
              <a:rPr lang="en-GB" sz="2800" dirty="0">
                <a:solidFill>
                  <a:srgbClr val="FF0000"/>
                </a:solidFill>
              </a:rPr>
              <a:t> </a:t>
            </a:r>
            <a:r>
              <a:rPr lang="en-GB" sz="2800" dirty="0" err="1">
                <a:solidFill>
                  <a:srgbClr val="FF0000"/>
                </a:solidFill>
              </a:rPr>
              <a:t>saing</a:t>
            </a:r>
            <a:r>
              <a:rPr lang="en-GB" sz="2800" dirty="0">
                <a:solidFill>
                  <a:srgbClr val="FF0000"/>
                </a:solidFill>
              </a:rPr>
              <a:t> </a:t>
            </a:r>
            <a:r>
              <a:rPr lang="en-GB" sz="2800" dirty="0" err="1">
                <a:solidFill>
                  <a:srgbClr val="000000"/>
                </a:solidFill>
              </a:rPr>
              <a:t>individu</a:t>
            </a:r>
            <a:r>
              <a:rPr lang="en-GB" sz="2800" dirty="0">
                <a:solidFill>
                  <a:srgbClr val="000000"/>
                </a:solidFill>
              </a:rPr>
              <a:t> </a:t>
            </a:r>
            <a:r>
              <a:rPr lang="en-GB" sz="2800" dirty="0" err="1">
                <a:solidFill>
                  <a:srgbClr val="000000"/>
                </a:solidFill>
              </a:rPr>
              <a:t>dan</a:t>
            </a:r>
            <a:r>
              <a:rPr lang="en-GB" sz="2800" dirty="0">
                <a:solidFill>
                  <a:srgbClr val="000000"/>
                </a:solidFill>
              </a:rPr>
              <a:t>/</a:t>
            </a:r>
            <a:r>
              <a:rPr lang="en-GB" sz="2800" dirty="0" err="1">
                <a:solidFill>
                  <a:srgbClr val="000000"/>
                </a:solidFill>
              </a:rPr>
              <a:t>atau</a:t>
            </a:r>
            <a:r>
              <a:rPr lang="en-GB" sz="2800" dirty="0">
                <a:solidFill>
                  <a:srgbClr val="000000"/>
                </a:solidFill>
              </a:rPr>
              <a:t> </a:t>
            </a:r>
            <a:r>
              <a:rPr lang="en-GB" sz="2800" dirty="0" err="1">
                <a:solidFill>
                  <a:srgbClr val="000000"/>
                </a:solidFill>
              </a:rPr>
              <a:t>nasional</a:t>
            </a:r>
            <a:r>
              <a:rPr lang="en-GB" sz="2800" dirty="0">
                <a:solidFill>
                  <a:srgbClr val="000000"/>
                </a:solidFill>
              </a:rPr>
              <a:t>/</a:t>
            </a:r>
            <a:r>
              <a:rPr lang="en-GB" sz="2800" dirty="0" err="1">
                <a:solidFill>
                  <a:srgbClr val="000000"/>
                </a:solidFill>
              </a:rPr>
              <a:t>internasional</a:t>
            </a:r>
            <a:r>
              <a:rPr lang="en-GB" sz="2800" dirty="0">
                <a:solidFill>
                  <a:srgbClr val="000000"/>
                </a:solidFill>
              </a:rPr>
              <a:t>;</a:t>
            </a:r>
          </a:p>
          <a:p>
            <a:pPr marL="444500" indent="-444500" defTabSz="-635">
              <a:lnSpc>
                <a:spcPct val="93000"/>
              </a:lnSpc>
              <a:spcAft>
                <a:spcPts val="600"/>
              </a:spcAft>
              <a:buFont typeface="Wingdings" panose="05000000000000000000" pitchFamily="2" charset="2"/>
              <a:buChar char=""/>
              <a:tabLst>
                <a:tab pos="730250" algn="l"/>
                <a:tab pos="1187450" algn="l"/>
                <a:tab pos="1644650" algn="l"/>
                <a:tab pos="2101850" algn="l"/>
                <a:tab pos="2559050" algn="l"/>
                <a:tab pos="3016250" algn="l"/>
                <a:tab pos="3473450" algn="l"/>
                <a:tab pos="3930650" algn="l"/>
                <a:tab pos="4387850" algn="l"/>
                <a:tab pos="4845050" algn="l"/>
                <a:tab pos="5302250" algn="l"/>
                <a:tab pos="5759450" algn="l"/>
                <a:tab pos="6216650" algn="l"/>
                <a:tab pos="6673850" algn="l"/>
                <a:tab pos="7131050" algn="l"/>
                <a:tab pos="7588250" algn="l"/>
                <a:tab pos="8045450" algn="l"/>
                <a:tab pos="8502650" algn="l"/>
                <a:tab pos="8959850" algn="l"/>
                <a:tab pos="9417050" algn="l"/>
              </a:tabLst>
            </a:pPr>
            <a:r>
              <a:rPr lang="en-GB" sz="2800" dirty="0" err="1">
                <a:solidFill>
                  <a:srgbClr val="000000"/>
                </a:solidFill>
              </a:rPr>
              <a:t>Perubahan</a:t>
            </a:r>
            <a:r>
              <a:rPr lang="en-GB" sz="2800" dirty="0">
                <a:solidFill>
                  <a:srgbClr val="000000"/>
                </a:solidFill>
              </a:rPr>
              <a:t> </a:t>
            </a:r>
            <a:r>
              <a:rPr lang="en-GB" sz="2800" dirty="0" err="1">
                <a:solidFill>
                  <a:srgbClr val="000000"/>
                </a:solidFill>
              </a:rPr>
              <a:t>fungsi</a:t>
            </a:r>
            <a:r>
              <a:rPr lang="en-GB" sz="2800" dirty="0">
                <a:solidFill>
                  <a:srgbClr val="000000"/>
                </a:solidFill>
              </a:rPr>
              <a:t> HKI </a:t>
            </a:r>
            <a:r>
              <a:rPr lang="en-GB" sz="2800" dirty="0" err="1">
                <a:solidFill>
                  <a:srgbClr val="000000"/>
                </a:solidFill>
              </a:rPr>
              <a:t>dari</a:t>
            </a:r>
            <a:r>
              <a:rPr lang="en-GB" sz="2800" dirty="0">
                <a:solidFill>
                  <a:srgbClr val="000000"/>
                </a:solidFill>
              </a:rPr>
              <a:t> </a:t>
            </a:r>
            <a:r>
              <a:rPr lang="en-GB" sz="2800" dirty="0" err="1">
                <a:solidFill>
                  <a:srgbClr val="000000"/>
                </a:solidFill>
              </a:rPr>
              <a:t>fungsi</a:t>
            </a:r>
            <a:r>
              <a:rPr lang="en-GB" sz="2800" dirty="0">
                <a:solidFill>
                  <a:srgbClr val="000000"/>
                </a:solidFill>
              </a:rPr>
              <a:t> </a:t>
            </a:r>
            <a:r>
              <a:rPr lang="en-GB" sz="2800" dirty="0" err="1">
                <a:solidFill>
                  <a:srgbClr val="000000"/>
                </a:solidFill>
              </a:rPr>
              <a:t>perlindungan</a:t>
            </a:r>
            <a:r>
              <a:rPr lang="en-GB" sz="2800" dirty="0">
                <a:solidFill>
                  <a:srgbClr val="000000"/>
                </a:solidFill>
              </a:rPr>
              <a:t> </a:t>
            </a:r>
            <a:r>
              <a:rPr lang="en-GB" sz="2800" dirty="0" err="1">
                <a:solidFill>
                  <a:srgbClr val="000000"/>
                </a:solidFill>
              </a:rPr>
              <a:t>menjadi</a:t>
            </a:r>
            <a:r>
              <a:rPr lang="en-GB" sz="2800" dirty="0">
                <a:solidFill>
                  <a:srgbClr val="000000"/>
                </a:solidFill>
              </a:rPr>
              <a:t> </a:t>
            </a:r>
            <a:r>
              <a:rPr lang="en-GB" sz="2800" dirty="0" err="1">
                <a:solidFill>
                  <a:srgbClr val="000000"/>
                </a:solidFill>
              </a:rPr>
              <a:t>elemen</a:t>
            </a:r>
            <a:r>
              <a:rPr lang="en-GB" sz="2800" dirty="0">
                <a:solidFill>
                  <a:srgbClr val="000000"/>
                </a:solidFill>
              </a:rPr>
              <a:t> </a:t>
            </a:r>
            <a:r>
              <a:rPr lang="en-GB" sz="2800" dirty="0" err="1">
                <a:solidFill>
                  <a:srgbClr val="000000"/>
                </a:solidFill>
              </a:rPr>
              <a:t>kunci</a:t>
            </a:r>
            <a:r>
              <a:rPr lang="en-GB" sz="2800" dirty="0">
                <a:solidFill>
                  <a:srgbClr val="000000"/>
                </a:solidFill>
              </a:rPr>
              <a:t> </a:t>
            </a:r>
            <a:r>
              <a:rPr lang="en-GB" sz="2800" dirty="0" err="1">
                <a:solidFill>
                  <a:srgbClr val="FF0000"/>
                </a:solidFill>
              </a:rPr>
              <a:t>strategi</a:t>
            </a:r>
            <a:r>
              <a:rPr lang="en-GB" sz="2800" dirty="0">
                <a:solidFill>
                  <a:srgbClr val="000000"/>
                </a:solidFill>
              </a:rPr>
              <a:t> </a:t>
            </a:r>
            <a:r>
              <a:rPr lang="en-GB" sz="2800" dirty="0" err="1">
                <a:solidFill>
                  <a:srgbClr val="000000"/>
                </a:solidFill>
              </a:rPr>
              <a:t>pembangunan</a:t>
            </a:r>
            <a:r>
              <a:rPr lang="en-GB" sz="2800" dirty="0">
                <a:solidFill>
                  <a:srgbClr val="000000"/>
                </a:solidFill>
              </a:rPr>
              <a:t> </a:t>
            </a:r>
            <a:r>
              <a:rPr lang="en-GB" sz="2800" dirty="0" err="1">
                <a:solidFill>
                  <a:srgbClr val="000000"/>
                </a:solidFill>
              </a:rPr>
              <a:t>bangsa</a:t>
            </a:r>
            <a:r>
              <a:rPr lang="en-GB" sz="2800" dirty="0">
                <a:solidFill>
                  <a:srgbClr val="000000"/>
                </a:solidFill>
              </a:rPr>
              <a:t> </a:t>
            </a:r>
            <a:r>
              <a:rPr lang="en-GB" sz="2800" dirty="0" err="1">
                <a:solidFill>
                  <a:srgbClr val="000000"/>
                </a:solidFill>
              </a:rPr>
              <a:t>atau</a:t>
            </a:r>
            <a:r>
              <a:rPr lang="en-GB" sz="2800" dirty="0">
                <a:solidFill>
                  <a:srgbClr val="000000"/>
                </a:solidFill>
              </a:rPr>
              <a:t> </a:t>
            </a:r>
            <a:r>
              <a:rPr lang="en-GB" sz="2800" dirty="0" err="1">
                <a:solidFill>
                  <a:srgbClr val="000000"/>
                </a:solidFill>
              </a:rPr>
              <a:t>pengembangan</a:t>
            </a:r>
            <a:r>
              <a:rPr lang="en-GB" sz="2800" dirty="0">
                <a:solidFill>
                  <a:srgbClr val="000000"/>
                </a:solidFill>
              </a:rPr>
              <a:t> </a:t>
            </a:r>
            <a:r>
              <a:rPr lang="en-GB" sz="2800" dirty="0" err="1">
                <a:solidFill>
                  <a:srgbClr val="000000"/>
                </a:solidFill>
              </a:rPr>
              <a:t>usaha</a:t>
            </a:r>
            <a:endParaRPr lang="en-GB" sz="2800" dirty="0">
              <a:solidFill>
                <a:srgbClr val="000000"/>
              </a:solidFill>
            </a:endParaRPr>
          </a:p>
        </p:txBody>
      </p:sp>
      <p:sp>
        <p:nvSpPr>
          <p:cNvPr id="54276" name="Rectangle 4"/>
          <p:cNvSpPr>
            <a:spLocks noChangeArrowheads="1"/>
          </p:cNvSpPr>
          <p:nvPr/>
        </p:nvSpPr>
        <p:spPr bwMode="auto">
          <a:xfrm>
            <a:off x="1928794" y="285728"/>
            <a:ext cx="6715172" cy="654026"/>
          </a:xfrm>
          <a:prstGeom prst="rect">
            <a:avLst/>
          </a:prstGeom>
          <a:solidFill>
            <a:schemeClr val="bg2">
              <a:lumMod val="75000"/>
            </a:schemeClr>
          </a:solidFill>
          <a:ln w="9525">
            <a:noFill/>
            <a:round/>
          </a:ln>
        </p:spPr>
        <p:txBody>
          <a:bodyPr wrap="square" lIns="90000" tIns="46800" rIns="90000" bIns="46800">
            <a:spAutoFit/>
          </a:bodyPr>
          <a:lstStyle/>
          <a:p>
            <a:pPr algn="ctr" defTabSz="-635">
              <a:lnSpc>
                <a:spcPct val="101000"/>
              </a:lnSpc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GB" sz="3600">
                <a:solidFill>
                  <a:srgbClr val="000000"/>
                </a:solidFill>
              </a:rPr>
              <a:t>Mengapa HKI?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0234706" y="5417671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1223963" y="5842000"/>
            <a:ext cx="454025" cy="920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eaVert" wrap="none">
            <a:spAutoFit/>
          </a:bodyPr>
          <a:lstStyle/>
          <a:p>
            <a:endParaRPr lang="en-US"/>
          </a:p>
        </p:txBody>
      </p:sp>
      <p:sp>
        <p:nvSpPr>
          <p:cNvPr id="7" name="WordArt 3"/>
          <p:cNvSpPr>
            <a:spLocks noChangeArrowheads="1" noChangeShapeType="1" noTextEdit="1"/>
          </p:cNvSpPr>
          <p:nvPr/>
        </p:nvSpPr>
        <p:spPr bwMode="auto">
          <a:xfrm>
            <a:off x="1042988" y="4437063"/>
            <a:ext cx="7056437" cy="9366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9525">
                  <a:solidFill>
                    <a:srgbClr val="000000"/>
                  </a:solidFill>
                  <a:round/>
                </a:ln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 panose="020B0806030902050204"/>
              </a:rPr>
              <a:t>HKI = Aset</a:t>
            </a:r>
          </a:p>
        </p:txBody>
      </p:sp>
      <p:grpSp>
        <p:nvGrpSpPr>
          <p:cNvPr id="2" name="Group 5"/>
          <p:cNvGrpSpPr/>
          <p:nvPr/>
        </p:nvGrpSpPr>
        <p:grpSpPr bwMode="auto">
          <a:xfrm>
            <a:off x="3635375" y="2276475"/>
            <a:ext cx="1944688" cy="1851025"/>
            <a:chOff x="2699" y="845"/>
            <a:chExt cx="788" cy="758"/>
          </a:xfrm>
        </p:grpSpPr>
        <p:sp>
          <p:nvSpPr>
            <p:cNvPr id="11" name="Oval 6"/>
            <p:cNvSpPr>
              <a:spLocks noChangeArrowheads="1"/>
            </p:cNvSpPr>
            <p:nvPr/>
          </p:nvSpPr>
          <p:spPr bwMode="auto">
            <a:xfrm>
              <a:off x="2699" y="845"/>
              <a:ext cx="788" cy="758"/>
            </a:xfrm>
            <a:prstGeom prst="ellipse">
              <a:avLst/>
            </a:prstGeom>
            <a:gradFill rotWithShape="1">
              <a:gsLst>
                <a:gs pos="0">
                  <a:srgbClr val="FF0066"/>
                </a:gs>
                <a:gs pos="100000">
                  <a:srgbClr val="000000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" name="WordArt 7"/>
            <p:cNvSpPr>
              <a:spLocks noChangeArrowheads="1" noChangeShapeType="1" noTextEdit="1"/>
            </p:cNvSpPr>
            <p:nvPr/>
          </p:nvSpPr>
          <p:spPr bwMode="auto">
            <a:xfrm>
              <a:off x="2880" y="1071"/>
              <a:ext cx="432" cy="318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n-US" sz="3600" kern="10">
                  <a:ln w="9525">
                    <a:solidFill>
                      <a:srgbClr val="000000"/>
                    </a:solidFill>
                    <a:round/>
                  </a:ln>
                  <a:solidFill>
                    <a:srgbClr val="FFFFFF"/>
                  </a:solidFill>
                  <a:latin typeface="Arial Black" panose="020B0A04020102020204"/>
                </a:rPr>
                <a:t>RP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167</TotalTime>
  <Words>956</Words>
  <Application>Microsoft Office PowerPoint</Application>
  <PresentationFormat>On-screen Show (4:3)</PresentationFormat>
  <Paragraphs>221</Paragraphs>
  <Slides>44</Slides>
  <Notes>42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5" baseType="lpstr">
      <vt:lpstr>Office Theme</vt:lpstr>
      <vt:lpstr>Urgensi HKI  &amp; KOMERSIALISASI</vt:lpstr>
      <vt:lpstr>PowerPoint Presentation</vt:lpstr>
      <vt:lpstr>Keunggulan Kekayaaan Alam Indonesia</vt:lpstr>
      <vt:lpstr>Basis Ekonomi SDA</vt:lpstr>
      <vt:lpstr>SDA Akan Habis, Kekayaan Intelektual Terus Ada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Satu Produk, Banyak KI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PRESENTATION</dc:title>
  <dc:creator>Eric Vadeboncoeur</dc:creator>
  <cp:lastModifiedBy>ismail - [2010]</cp:lastModifiedBy>
  <cp:revision>811</cp:revision>
  <cp:lastPrinted>2015-04-12T14:42:00Z</cp:lastPrinted>
  <dcterms:created xsi:type="dcterms:W3CDTF">2014-08-08T19:00:00Z</dcterms:created>
  <dcterms:modified xsi:type="dcterms:W3CDTF">2017-10-11T03:52:36Z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1033-10.2.0.5804</vt:lpwstr>
  </property>
</Properties>
</file>