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lantai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776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Rencana dan detail pola lantai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  <a:p>
            <a:r>
              <a:rPr lang="id-ID" dirty="0"/>
              <a:t>Rencana dan detail pola lantai adalah salah satu rangkaian gambar kerja yang menujukkan disain pola pemasangan lantai, bahan, </a:t>
            </a:r>
            <a:r>
              <a:rPr lang="id-ID" i="1" dirty="0"/>
              <a:t>starting point</a:t>
            </a:r>
            <a:r>
              <a:rPr lang="id-ID" dirty="0"/>
              <a:t>dan ukuran lantai yang direncanakan.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1566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834" y="-328964"/>
            <a:ext cx="6609806" cy="824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7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029" y="203601"/>
            <a:ext cx="5316581" cy="620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0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966" y="563802"/>
            <a:ext cx="6178731" cy="637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8090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</TotalTime>
  <Words>33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Badge</vt:lpstr>
      <vt:lpstr>lantai</vt:lpstr>
      <vt:lpstr>Rencana dan detail pola lantai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lantai</dc:title>
  <dc:creator>User</dc:creator>
  <cp:lastModifiedBy>User</cp:lastModifiedBy>
  <cp:revision>1</cp:revision>
  <dcterms:created xsi:type="dcterms:W3CDTF">2019-09-10T03:08:35Z</dcterms:created>
  <dcterms:modified xsi:type="dcterms:W3CDTF">2019-09-10T03:14:55Z</dcterms:modified>
</cp:coreProperties>
</file>