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62" r:id="rId3"/>
    <p:sldId id="257" r:id="rId4"/>
    <p:sldId id="265" r:id="rId5"/>
    <p:sldId id="266" r:id="rId6"/>
    <p:sldId id="259" r:id="rId7"/>
    <p:sldId id="260" r:id="rId8"/>
    <p:sldId id="258" r:id="rId9"/>
    <p:sldId id="261" r:id="rId10"/>
    <p:sldId id="264"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268"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A9A71DAA-55C3-4659-953B-070E21606D96}" type="datetimeFigureOut">
              <a:rPr lang="en-US" smtClean="0"/>
              <a:t>10/18/2018</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5ADE60E7-3FDA-473E-8BF1-3CBABE752A14}" type="slidenum">
              <a:rPr lang="en-US" smtClean="0"/>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9A71DAA-55C3-4659-953B-070E21606D96}" type="datetimeFigureOut">
              <a:rPr lang="en-US" smtClean="0"/>
              <a:t>10/18/2018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ADE60E7-3FDA-473E-8BF1-3CBABE752A1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9A71DAA-55C3-4659-953B-070E21606D96}" type="datetimeFigureOut">
              <a:rPr lang="en-US" smtClean="0"/>
              <a:t>10/18/2018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ADE60E7-3FDA-473E-8BF1-3CBABE752A14}" type="slidenum">
              <a:rPr lang="en-US" smtClean="0"/>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9A71DAA-55C3-4659-953B-070E21606D96}" type="datetimeFigureOut">
              <a:rPr lang="en-US" smtClean="0"/>
              <a:t>10/18/2018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ADE60E7-3FDA-473E-8BF1-3CBABE752A1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9A71DAA-55C3-4659-953B-070E21606D96}" type="datetimeFigureOut">
              <a:rPr lang="en-US" smtClean="0"/>
              <a:t>10/18/2018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5ADE60E7-3FDA-473E-8BF1-3CBABE752A1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A9A71DAA-55C3-4659-953B-070E21606D96}" type="datetimeFigureOut">
              <a:rPr lang="en-US" smtClean="0"/>
              <a:t>10/18/2018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5ADE60E7-3FDA-473E-8BF1-3CBABE752A1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A9A71DAA-55C3-4659-953B-070E21606D96}" type="datetimeFigureOut">
              <a:rPr lang="en-US" smtClean="0"/>
              <a:t>10/18/2018</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5ADE60E7-3FDA-473E-8BF1-3CBABE752A14}"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9A71DAA-55C3-4659-953B-070E21606D96}" type="datetimeFigureOut">
              <a:rPr lang="en-US" smtClean="0"/>
              <a:t>10/18/2018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ADE60E7-3FDA-473E-8BF1-3CBABE752A1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A9A71DAA-55C3-4659-953B-070E21606D96}" type="datetimeFigureOut">
              <a:rPr lang="en-US" smtClean="0"/>
              <a:t>10/18/2018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ADE60E7-3FDA-473E-8BF1-3CBABE752A14}"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9A71DAA-55C3-4659-953B-070E21606D96}" type="datetimeFigureOut">
              <a:rPr lang="en-US" smtClean="0"/>
              <a:t>10/18/2018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ADE60E7-3FDA-473E-8BF1-3CBABE752A1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9A71DAA-55C3-4659-953B-070E21606D96}" type="datetimeFigureOut">
              <a:rPr lang="en-US" smtClean="0"/>
              <a:t>10/18/2018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ADE60E7-3FDA-473E-8BF1-3CBABE752A1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A9A71DAA-55C3-4659-953B-070E21606D96}" type="datetimeFigureOut">
              <a:rPr lang="en-US" smtClean="0"/>
              <a:t>10/18/2018</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ADE60E7-3FDA-473E-8BF1-3CBABE752A14}" type="slidenum">
              <a:rPr lang="en-US" smtClean="0"/>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Pencemaran</a:t>
            </a:r>
            <a:r>
              <a:rPr lang="en-US" dirty="0" smtClean="0"/>
              <a:t> </a:t>
            </a:r>
            <a:r>
              <a:rPr lang="en-US" dirty="0" err="1" smtClean="0"/>
              <a:t>Lingkungan</a:t>
            </a:r>
            <a:endParaRPr lang="en-US" dirty="0"/>
          </a:p>
        </p:txBody>
      </p:sp>
      <p:sp>
        <p:nvSpPr>
          <p:cNvPr id="3" name="Subtitle 2"/>
          <p:cNvSpPr>
            <a:spLocks noGrp="1"/>
          </p:cNvSpPr>
          <p:nvPr>
            <p:ph type="subTitle" idx="1"/>
          </p:nvPr>
        </p:nvSpPr>
        <p:spPr>
          <a:xfrm>
            <a:off x="1447800" y="3886200"/>
            <a:ext cx="7406640" cy="1752600"/>
          </a:xfrm>
        </p:spPr>
        <p:txBody>
          <a:bodyPr>
            <a:normAutofit/>
          </a:bodyPr>
          <a:lstStyle/>
          <a:p>
            <a:pPr algn="r"/>
            <a:r>
              <a:rPr lang="en-US" sz="1600" dirty="0" smtClean="0"/>
              <a:t>by : </a:t>
            </a:r>
            <a:r>
              <a:rPr lang="en-US" sz="1600" dirty="0" err="1" smtClean="0"/>
              <a:t>Fibria</a:t>
            </a:r>
            <a:endParaRPr lang="en-US" sz="1600" dirty="0" smtClean="0"/>
          </a:p>
          <a:p>
            <a:pPr algn="r"/>
            <a:r>
              <a:rPr lang="en-US" sz="1600" dirty="0" err="1" smtClean="0"/>
              <a:t>Pendidikan</a:t>
            </a:r>
            <a:r>
              <a:rPr lang="en-US" sz="1600" dirty="0" smtClean="0"/>
              <a:t> </a:t>
            </a:r>
            <a:r>
              <a:rPr lang="en-US" sz="1600" dirty="0" err="1" smtClean="0"/>
              <a:t>Biologi</a:t>
            </a:r>
            <a:endParaRPr lang="en-US" sz="1600" dirty="0" smtClean="0"/>
          </a:p>
          <a:p>
            <a:pPr algn="r"/>
            <a:r>
              <a:rPr lang="en-US" sz="1600" dirty="0" err="1" smtClean="0"/>
              <a:t>Universitas</a:t>
            </a:r>
            <a:r>
              <a:rPr lang="en-US" sz="1600" dirty="0" smtClean="0"/>
              <a:t> PGRI Semarang</a:t>
            </a:r>
            <a:endParaRPr lang="en-US" sz="1600" dirty="0"/>
          </a:p>
        </p:txBody>
      </p:sp>
    </p:spTree>
    <p:extLst>
      <p:ext uri="{BB962C8B-B14F-4D97-AF65-F5344CB8AC3E}">
        <p14:creationId xmlns:p14="http://schemas.microsoft.com/office/powerpoint/2010/main" val="3962542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dirty="0" smtClean="0"/>
              <a:t>Where do Pollutants Come From, and What are They </a:t>
            </a:r>
            <a:r>
              <a:rPr lang="en-US" sz="2000" dirty="0" err="1" smtClean="0"/>
              <a:t>Harmfull</a:t>
            </a:r>
            <a:r>
              <a:rPr lang="en-US" sz="2000" dirty="0" smtClean="0"/>
              <a:t> Effects? Threats to Health and Survival</a:t>
            </a:r>
            <a:endParaRPr lang="en-US" sz="2000" dirty="0"/>
          </a:p>
        </p:txBody>
      </p:sp>
      <p:sp>
        <p:nvSpPr>
          <p:cNvPr id="3" name="Content Placeholder 2"/>
          <p:cNvSpPr>
            <a:spLocks noGrp="1"/>
          </p:cNvSpPr>
          <p:nvPr>
            <p:ph idx="1"/>
          </p:nvPr>
        </p:nvSpPr>
        <p:spPr/>
        <p:txBody>
          <a:bodyPr>
            <a:normAutofit/>
          </a:bodyPr>
          <a:lstStyle/>
          <a:p>
            <a:r>
              <a:rPr lang="en-US" sz="2400" dirty="0" smtClean="0"/>
              <a:t>Pollutant are chemicals found at the high enough levels in the environment to cause harm to people or other organisms</a:t>
            </a:r>
          </a:p>
          <a:p>
            <a:r>
              <a:rPr lang="en-US" sz="2400" dirty="0" smtClean="0"/>
              <a:t>Pollution is the presence of substances at high enough levels in the air, water, soil, or food to threaten the health, survival, or activities of humans or other organisms</a:t>
            </a:r>
          </a:p>
          <a:p>
            <a:r>
              <a:rPr lang="en-US" sz="2400" dirty="0" smtClean="0"/>
              <a:t>Pollutants can enter environment : naturally (ex : from volcanic eruptions) or through human anthropogenic activities ( ex : from burning coal)</a:t>
            </a:r>
            <a:endParaRPr lang="en-US" sz="2400" dirty="0"/>
          </a:p>
        </p:txBody>
      </p:sp>
    </p:spTree>
    <p:extLst>
      <p:ext uri="{BB962C8B-B14F-4D97-AF65-F5344CB8AC3E}">
        <p14:creationId xmlns:p14="http://schemas.microsoft.com/office/powerpoint/2010/main" val="3717444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715962"/>
          </a:xfrm>
        </p:spPr>
        <p:txBody>
          <a:bodyPr>
            <a:normAutofit/>
          </a:bodyPr>
          <a:lstStyle/>
          <a:p>
            <a:r>
              <a:rPr lang="en-US" sz="2800" dirty="0" err="1" smtClean="0"/>
              <a:t>Pengertian</a:t>
            </a:r>
            <a:r>
              <a:rPr lang="en-US" sz="2800" dirty="0" smtClean="0"/>
              <a:t> </a:t>
            </a:r>
            <a:r>
              <a:rPr lang="en-US" sz="2800" dirty="0" err="1" smtClean="0"/>
              <a:t>Pencemaran</a:t>
            </a:r>
            <a:r>
              <a:rPr lang="en-US" sz="2800" dirty="0" smtClean="0"/>
              <a:t> </a:t>
            </a:r>
            <a:r>
              <a:rPr lang="en-US" sz="2800" dirty="0" err="1" smtClean="0"/>
              <a:t>Lingkungan</a:t>
            </a:r>
            <a:endParaRPr lang="en-US" sz="2800" dirty="0"/>
          </a:p>
        </p:txBody>
      </p:sp>
      <p:sp>
        <p:nvSpPr>
          <p:cNvPr id="4" name="Content Placeholder 3"/>
          <p:cNvSpPr>
            <a:spLocks noGrp="1" noChangeArrowheads="1"/>
          </p:cNvSpPr>
          <p:nvPr>
            <p:ph idx="1"/>
          </p:nvPr>
        </p:nvSpPr>
        <p:spPr bwMode="auto">
          <a:xfrm>
            <a:off x="1371600" y="1066800"/>
            <a:ext cx="7498080" cy="4918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US"/>
            </a:defPPr>
            <a:lvl1pPr algn="l" rtl="0" fontAlgn="base">
              <a:spcBef>
                <a:spcPct val="0"/>
              </a:spcBef>
              <a:spcAft>
                <a:spcPct val="0"/>
              </a:spcAft>
              <a:defRPr sz="3600" kern="1200">
                <a:solidFill>
                  <a:schemeClr val="tx1"/>
                </a:solidFill>
                <a:latin typeface="Arial" pitchFamily="34" charset="0"/>
                <a:ea typeface="+mn-ea"/>
                <a:cs typeface="Arial" pitchFamily="34" charset="0"/>
              </a:defRPr>
            </a:lvl1pPr>
            <a:lvl2pPr marL="457200" algn="l" rtl="0" fontAlgn="base">
              <a:spcBef>
                <a:spcPct val="0"/>
              </a:spcBef>
              <a:spcAft>
                <a:spcPct val="0"/>
              </a:spcAft>
              <a:defRPr sz="3600"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3600"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3600"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3600" kern="1200">
                <a:solidFill>
                  <a:schemeClr val="tx1"/>
                </a:solidFill>
                <a:latin typeface="Arial" pitchFamily="34" charset="0"/>
                <a:ea typeface="+mn-ea"/>
                <a:cs typeface="Arial" pitchFamily="34" charset="0"/>
              </a:defRPr>
            </a:lvl5pPr>
            <a:lvl6pPr marL="2286000" algn="l" defTabSz="914400" rtl="0" eaLnBrk="1" latinLnBrk="0" hangingPunct="1">
              <a:defRPr sz="3600" kern="1200">
                <a:solidFill>
                  <a:schemeClr val="tx1"/>
                </a:solidFill>
                <a:latin typeface="Arial" pitchFamily="34" charset="0"/>
                <a:ea typeface="+mn-ea"/>
                <a:cs typeface="Arial" pitchFamily="34" charset="0"/>
              </a:defRPr>
            </a:lvl6pPr>
            <a:lvl7pPr marL="2743200" algn="l" defTabSz="914400" rtl="0" eaLnBrk="1" latinLnBrk="0" hangingPunct="1">
              <a:defRPr sz="3600" kern="1200">
                <a:solidFill>
                  <a:schemeClr val="tx1"/>
                </a:solidFill>
                <a:latin typeface="Arial" pitchFamily="34" charset="0"/>
                <a:ea typeface="+mn-ea"/>
                <a:cs typeface="Arial" pitchFamily="34" charset="0"/>
              </a:defRPr>
            </a:lvl7pPr>
            <a:lvl8pPr marL="3200400" algn="l" defTabSz="914400" rtl="0" eaLnBrk="1" latinLnBrk="0" hangingPunct="1">
              <a:defRPr sz="3600" kern="1200">
                <a:solidFill>
                  <a:schemeClr val="tx1"/>
                </a:solidFill>
                <a:latin typeface="Arial" pitchFamily="34" charset="0"/>
                <a:ea typeface="+mn-ea"/>
                <a:cs typeface="Arial" pitchFamily="34" charset="0"/>
              </a:defRPr>
            </a:lvl8pPr>
            <a:lvl9pPr marL="3657600" algn="l" defTabSz="914400" rtl="0" eaLnBrk="1" latinLnBrk="0" hangingPunct="1">
              <a:defRPr sz="3600" kern="1200">
                <a:solidFill>
                  <a:schemeClr val="tx1"/>
                </a:solidFill>
                <a:latin typeface="Arial" pitchFamily="34" charset="0"/>
                <a:ea typeface="+mn-ea"/>
                <a:cs typeface="Arial" pitchFamily="34" charset="0"/>
              </a:defRPr>
            </a:lvl9pPr>
          </a:lstStyle>
          <a:p>
            <a:r>
              <a:rPr lang="en-US" sz="1600" dirty="0" err="1"/>
              <a:t>Pencemaran</a:t>
            </a:r>
            <a:r>
              <a:rPr lang="en-US" sz="1600" dirty="0"/>
              <a:t> </a:t>
            </a:r>
            <a:r>
              <a:rPr lang="en-US" sz="1600" dirty="0" err="1"/>
              <a:t>lingkungan</a:t>
            </a:r>
            <a:r>
              <a:rPr lang="en-US" sz="1600" dirty="0"/>
              <a:t> </a:t>
            </a:r>
            <a:r>
              <a:rPr lang="en-US" sz="1600" dirty="0" err="1"/>
              <a:t>hidup</a:t>
            </a:r>
            <a:r>
              <a:rPr lang="en-US" sz="1600" dirty="0"/>
              <a:t> </a:t>
            </a:r>
            <a:r>
              <a:rPr lang="en-US" sz="1600" dirty="0" err="1"/>
              <a:t>adalah</a:t>
            </a:r>
            <a:r>
              <a:rPr lang="en-US" sz="1600" dirty="0"/>
              <a:t> </a:t>
            </a:r>
            <a:r>
              <a:rPr lang="en-US" sz="1600" dirty="0" err="1"/>
              <a:t>masuk</a:t>
            </a:r>
            <a:r>
              <a:rPr lang="en-US" sz="1600" dirty="0"/>
              <a:t> </a:t>
            </a:r>
            <a:r>
              <a:rPr lang="en-US" sz="1600" dirty="0" err="1"/>
              <a:t>atau</a:t>
            </a:r>
            <a:r>
              <a:rPr lang="en-US" sz="1600" dirty="0"/>
              <a:t> </a:t>
            </a:r>
            <a:r>
              <a:rPr lang="en-US" sz="1600" dirty="0" err="1"/>
              <a:t>dimasukkannya</a:t>
            </a:r>
            <a:r>
              <a:rPr lang="en-US" sz="1600" dirty="0"/>
              <a:t> </a:t>
            </a:r>
            <a:r>
              <a:rPr lang="en-US" sz="1600" dirty="0" err="1"/>
              <a:t>makhluk</a:t>
            </a:r>
            <a:r>
              <a:rPr lang="en-US" sz="1600" dirty="0"/>
              <a:t> </a:t>
            </a:r>
            <a:r>
              <a:rPr lang="en-US" sz="1600" dirty="0" err="1"/>
              <a:t>hidup</a:t>
            </a:r>
            <a:r>
              <a:rPr lang="en-US" sz="1600" dirty="0"/>
              <a:t>, </a:t>
            </a:r>
            <a:r>
              <a:rPr lang="en-US" sz="1600" dirty="0" err="1"/>
              <a:t>zat</a:t>
            </a:r>
            <a:r>
              <a:rPr lang="en-US" sz="1600" dirty="0"/>
              <a:t>, </a:t>
            </a:r>
            <a:r>
              <a:rPr lang="en-US" sz="1600" dirty="0" err="1"/>
              <a:t>energi</a:t>
            </a:r>
            <a:r>
              <a:rPr lang="en-US" sz="1600" dirty="0"/>
              <a:t>, </a:t>
            </a:r>
            <a:r>
              <a:rPr lang="en-US" sz="1600" dirty="0" err="1"/>
              <a:t>dan</a:t>
            </a:r>
            <a:r>
              <a:rPr lang="en-US" sz="1600" dirty="0"/>
              <a:t>/</a:t>
            </a:r>
            <a:r>
              <a:rPr lang="en-US" sz="1600" dirty="0" err="1"/>
              <a:t>atau</a:t>
            </a:r>
            <a:r>
              <a:rPr lang="en-US" sz="1600" dirty="0"/>
              <a:t> </a:t>
            </a:r>
            <a:r>
              <a:rPr lang="en-US" sz="1600" dirty="0" err="1"/>
              <a:t>komponen</a:t>
            </a:r>
            <a:r>
              <a:rPr lang="en-US" sz="1600" dirty="0"/>
              <a:t> lain </a:t>
            </a:r>
            <a:r>
              <a:rPr lang="en-US" sz="1600" dirty="0" err="1"/>
              <a:t>ke</a:t>
            </a:r>
            <a:r>
              <a:rPr lang="en-US" sz="1600" dirty="0"/>
              <a:t> </a:t>
            </a:r>
            <a:r>
              <a:rPr lang="en-US" sz="1600" dirty="0" err="1"/>
              <a:t>dalam</a:t>
            </a:r>
            <a:r>
              <a:rPr lang="en-US" sz="1600" dirty="0"/>
              <a:t> </a:t>
            </a:r>
            <a:r>
              <a:rPr lang="en-US" sz="1600" dirty="0" err="1"/>
              <a:t>lingkungan</a:t>
            </a:r>
            <a:r>
              <a:rPr lang="en-US" sz="1600" dirty="0"/>
              <a:t> </a:t>
            </a:r>
            <a:r>
              <a:rPr lang="en-US" sz="1600" dirty="0" err="1"/>
              <a:t>hidup</a:t>
            </a:r>
            <a:r>
              <a:rPr lang="en-US" sz="1600" dirty="0"/>
              <a:t> </a:t>
            </a:r>
            <a:r>
              <a:rPr lang="en-US" sz="1600" dirty="0" err="1"/>
              <a:t>oleh</a:t>
            </a:r>
            <a:r>
              <a:rPr lang="en-US" sz="1600" dirty="0"/>
              <a:t> </a:t>
            </a:r>
            <a:r>
              <a:rPr lang="en-US" sz="1600" dirty="0" err="1"/>
              <a:t>kegiatan</a:t>
            </a:r>
            <a:r>
              <a:rPr lang="en-US" sz="1600" dirty="0"/>
              <a:t> </a:t>
            </a:r>
            <a:r>
              <a:rPr lang="en-US" sz="1600" dirty="0" err="1"/>
              <a:t>manusia</a:t>
            </a:r>
            <a:r>
              <a:rPr lang="en-US" sz="1600" dirty="0"/>
              <a:t> </a:t>
            </a:r>
            <a:r>
              <a:rPr lang="en-US" sz="1600" dirty="0" err="1"/>
              <a:t>sehingga</a:t>
            </a:r>
            <a:r>
              <a:rPr lang="en-US" sz="1600" dirty="0"/>
              <a:t> </a:t>
            </a:r>
            <a:r>
              <a:rPr lang="en-US" sz="1600" dirty="0" err="1"/>
              <a:t>melampaui</a:t>
            </a:r>
            <a:r>
              <a:rPr lang="en-US" sz="1600" dirty="0"/>
              <a:t> </a:t>
            </a:r>
            <a:r>
              <a:rPr lang="en-US" sz="1600" dirty="0" err="1"/>
              <a:t>baku</a:t>
            </a:r>
            <a:r>
              <a:rPr lang="en-US" sz="1600" dirty="0"/>
              <a:t> </a:t>
            </a:r>
            <a:r>
              <a:rPr lang="en-US" sz="1600" dirty="0" err="1"/>
              <a:t>mutu</a:t>
            </a:r>
            <a:r>
              <a:rPr lang="en-US" sz="1600" dirty="0"/>
              <a:t> </a:t>
            </a:r>
            <a:r>
              <a:rPr lang="en-US" sz="1600" dirty="0" err="1"/>
              <a:t>lingkungan</a:t>
            </a:r>
            <a:r>
              <a:rPr lang="en-US" sz="1600" dirty="0"/>
              <a:t> </a:t>
            </a:r>
            <a:r>
              <a:rPr lang="en-US" sz="1600" dirty="0" err="1"/>
              <a:t>hidup</a:t>
            </a:r>
            <a:r>
              <a:rPr lang="en-US" sz="1600" dirty="0"/>
              <a:t> yang </a:t>
            </a:r>
            <a:r>
              <a:rPr lang="en-US" sz="1600" dirty="0" err="1"/>
              <a:t>telah</a:t>
            </a:r>
            <a:r>
              <a:rPr lang="en-US" sz="1600" dirty="0"/>
              <a:t> </a:t>
            </a:r>
            <a:r>
              <a:rPr lang="en-US" sz="1600" dirty="0" err="1"/>
              <a:t>ditetapkan</a:t>
            </a:r>
            <a:r>
              <a:rPr lang="en-US" sz="1600" dirty="0" smtClean="0"/>
              <a:t>.</a:t>
            </a:r>
          </a:p>
          <a:p>
            <a:endParaRPr lang="en-US" sz="1600" dirty="0"/>
          </a:p>
          <a:p>
            <a:r>
              <a:rPr lang="en-US" sz="1600" dirty="0" err="1"/>
              <a:t>Pencemaran</a:t>
            </a:r>
            <a:r>
              <a:rPr lang="en-US" sz="1600" dirty="0"/>
              <a:t> air </a:t>
            </a:r>
            <a:r>
              <a:rPr lang="en-US" sz="1600" dirty="0" err="1"/>
              <a:t>adalah</a:t>
            </a:r>
            <a:r>
              <a:rPr lang="en-US" sz="1600" dirty="0"/>
              <a:t> </a:t>
            </a:r>
            <a:r>
              <a:rPr lang="en-US" sz="1600" dirty="0" err="1"/>
              <a:t>masuknya</a:t>
            </a:r>
            <a:r>
              <a:rPr lang="en-US" sz="1600" dirty="0"/>
              <a:t> </a:t>
            </a:r>
            <a:r>
              <a:rPr lang="en-US" sz="1600" dirty="0" err="1"/>
              <a:t>atau</a:t>
            </a:r>
            <a:r>
              <a:rPr lang="en-US" sz="1600" dirty="0"/>
              <a:t> </a:t>
            </a:r>
            <a:r>
              <a:rPr lang="en-US" sz="1600" dirty="0" err="1"/>
              <a:t>dimasukkannya</a:t>
            </a:r>
            <a:r>
              <a:rPr lang="en-US" sz="1600" dirty="0"/>
              <a:t> </a:t>
            </a:r>
            <a:r>
              <a:rPr lang="en-US" sz="1600" dirty="0" err="1"/>
              <a:t>makhluk</a:t>
            </a:r>
            <a:r>
              <a:rPr lang="en-US" sz="1600" dirty="0"/>
              <a:t> </a:t>
            </a:r>
            <a:r>
              <a:rPr lang="en-US" sz="1600" dirty="0" err="1"/>
              <a:t>hidup</a:t>
            </a:r>
            <a:r>
              <a:rPr lang="en-US" sz="1600" dirty="0"/>
              <a:t>, </a:t>
            </a:r>
            <a:r>
              <a:rPr lang="en-US" sz="1600" dirty="0" err="1"/>
              <a:t>zat</a:t>
            </a:r>
            <a:r>
              <a:rPr lang="en-US" sz="1600" dirty="0"/>
              <a:t>, </a:t>
            </a:r>
            <a:r>
              <a:rPr lang="en-US" sz="1600" dirty="0" err="1"/>
              <a:t>energi</a:t>
            </a:r>
            <a:r>
              <a:rPr lang="en-US" sz="1600" dirty="0"/>
              <a:t> </a:t>
            </a:r>
            <a:r>
              <a:rPr lang="en-US" sz="1600" dirty="0" err="1"/>
              <a:t>dan</a:t>
            </a:r>
            <a:r>
              <a:rPr lang="en-US" sz="1600" dirty="0"/>
              <a:t> </a:t>
            </a:r>
            <a:r>
              <a:rPr lang="en-US" sz="1600" dirty="0" err="1"/>
              <a:t>atau</a:t>
            </a:r>
            <a:r>
              <a:rPr lang="en-US" sz="1600" dirty="0"/>
              <a:t> </a:t>
            </a:r>
            <a:r>
              <a:rPr lang="en-US" sz="1600" dirty="0" err="1"/>
              <a:t>komponen</a:t>
            </a:r>
            <a:r>
              <a:rPr lang="en-US" sz="1600" dirty="0"/>
              <a:t> lain </a:t>
            </a:r>
            <a:r>
              <a:rPr lang="en-US" sz="1600" dirty="0" err="1"/>
              <a:t>ke</a:t>
            </a:r>
            <a:r>
              <a:rPr lang="en-US" sz="1600" dirty="0"/>
              <a:t> </a:t>
            </a:r>
            <a:r>
              <a:rPr lang="en-US" sz="1600" dirty="0" err="1"/>
              <a:t>dalam</a:t>
            </a:r>
            <a:r>
              <a:rPr lang="en-US" sz="1600" dirty="0"/>
              <a:t> air </a:t>
            </a:r>
            <a:r>
              <a:rPr lang="en-US" sz="1600" dirty="0" err="1"/>
              <a:t>oleh</a:t>
            </a:r>
            <a:r>
              <a:rPr lang="en-US" sz="1600" dirty="0"/>
              <a:t> </a:t>
            </a:r>
            <a:r>
              <a:rPr lang="en-US" sz="1600" dirty="0" err="1"/>
              <a:t>kegiatan</a:t>
            </a:r>
            <a:r>
              <a:rPr lang="en-US" sz="1600" dirty="0"/>
              <a:t> </a:t>
            </a:r>
            <a:r>
              <a:rPr lang="en-US" sz="1600" dirty="0" err="1"/>
              <a:t>manusia</a:t>
            </a:r>
            <a:r>
              <a:rPr lang="en-US" sz="1600" dirty="0"/>
              <a:t>, </a:t>
            </a:r>
            <a:r>
              <a:rPr lang="en-US" sz="1600" dirty="0" err="1"/>
              <a:t>sehingga</a:t>
            </a:r>
            <a:r>
              <a:rPr lang="en-US" sz="1600" dirty="0"/>
              <a:t> </a:t>
            </a:r>
            <a:r>
              <a:rPr lang="en-US" sz="1600" dirty="0" err="1"/>
              <a:t>kualitas</a:t>
            </a:r>
            <a:r>
              <a:rPr lang="en-US" sz="1600" dirty="0"/>
              <a:t> air </a:t>
            </a:r>
            <a:r>
              <a:rPr lang="en-US" sz="1600" dirty="0" err="1"/>
              <a:t>turun</a:t>
            </a:r>
            <a:r>
              <a:rPr lang="en-US" sz="1600" dirty="0"/>
              <a:t> </a:t>
            </a:r>
            <a:r>
              <a:rPr lang="en-US" sz="1600" dirty="0" err="1"/>
              <a:t>sampai</a:t>
            </a:r>
            <a:r>
              <a:rPr lang="en-US" sz="1600" dirty="0"/>
              <a:t> </a:t>
            </a:r>
            <a:r>
              <a:rPr lang="en-US" sz="1600" dirty="0" err="1"/>
              <a:t>ke</a:t>
            </a:r>
            <a:r>
              <a:rPr lang="en-US" sz="1600" dirty="0"/>
              <a:t> </a:t>
            </a:r>
            <a:r>
              <a:rPr lang="en-US" sz="1600" dirty="0" err="1"/>
              <a:t>tingkat</a:t>
            </a:r>
            <a:r>
              <a:rPr lang="en-US" sz="1600" dirty="0"/>
              <a:t> </a:t>
            </a:r>
            <a:r>
              <a:rPr lang="en-US" sz="1600" dirty="0" err="1"/>
              <a:t>tertentu</a:t>
            </a:r>
            <a:r>
              <a:rPr lang="en-US" sz="1600" dirty="0"/>
              <a:t> yang </a:t>
            </a:r>
            <a:r>
              <a:rPr lang="en-US" sz="1600" dirty="0" err="1"/>
              <a:t>menyebabkan</a:t>
            </a:r>
            <a:r>
              <a:rPr lang="en-US" sz="1600" dirty="0"/>
              <a:t> air </a:t>
            </a:r>
            <a:r>
              <a:rPr lang="en-US" sz="1600" dirty="0" err="1"/>
              <a:t>tidak</a:t>
            </a:r>
            <a:r>
              <a:rPr lang="en-US" sz="1600" dirty="0"/>
              <a:t> </a:t>
            </a:r>
            <a:r>
              <a:rPr lang="en-US" sz="1600" dirty="0" err="1"/>
              <a:t>dapat</a:t>
            </a:r>
            <a:r>
              <a:rPr lang="en-US" sz="1600" dirty="0"/>
              <a:t> </a:t>
            </a:r>
            <a:r>
              <a:rPr lang="en-US" sz="1600" dirty="0" err="1"/>
              <a:t>berfungsi</a:t>
            </a:r>
            <a:r>
              <a:rPr lang="en-US" sz="1600" dirty="0"/>
              <a:t> </a:t>
            </a:r>
            <a:r>
              <a:rPr lang="en-US" sz="1600" dirty="0" err="1"/>
              <a:t>sesuai</a:t>
            </a:r>
            <a:r>
              <a:rPr lang="en-US" sz="1600" dirty="0"/>
              <a:t> </a:t>
            </a:r>
            <a:r>
              <a:rPr lang="en-US" sz="1600" dirty="0" err="1"/>
              <a:t>dengan</a:t>
            </a:r>
            <a:r>
              <a:rPr lang="en-US" sz="1600" dirty="0"/>
              <a:t> </a:t>
            </a:r>
            <a:r>
              <a:rPr lang="en-US" sz="1600" dirty="0" err="1" smtClean="0"/>
              <a:t>peruntukannya</a:t>
            </a:r>
            <a:r>
              <a:rPr lang="en-US" sz="1600" dirty="0" smtClean="0"/>
              <a:t>;</a:t>
            </a:r>
            <a:endParaRPr lang="en-US" sz="1600" dirty="0"/>
          </a:p>
          <a:p>
            <a:endParaRPr lang="en-US" sz="1600" dirty="0" smtClean="0"/>
          </a:p>
          <a:p>
            <a:r>
              <a:rPr lang="en-US" sz="1600" dirty="0" err="1"/>
              <a:t>Pencemaran</a:t>
            </a:r>
            <a:r>
              <a:rPr lang="en-US" sz="1600" dirty="0"/>
              <a:t> </a:t>
            </a:r>
            <a:r>
              <a:rPr lang="en-US" sz="1600" dirty="0" err="1"/>
              <a:t>udara</a:t>
            </a:r>
            <a:r>
              <a:rPr lang="en-US" sz="1600" dirty="0"/>
              <a:t> </a:t>
            </a:r>
            <a:r>
              <a:rPr lang="en-US" sz="1600" dirty="0" err="1"/>
              <a:t>adalah</a:t>
            </a:r>
            <a:r>
              <a:rPr lang="en-US" sz="1600" dirty="0"/>
              <a:t> </a:t>
            </a:r>
            <a:r>
              <a:rPr lang="en-US" sz="1600" dirty="0" err="1"/>
              <a:t>masuknya</a:t>
            </a:r>
            <a:r>
              <a:rPr lang="en-US" sz="1600" dirty="0"/>
              <a:t> </a:t>
            </a:r>
            <a:r>
              <a:rPr lang="en-US" sz="1600" dirty="0" err="1"/>
              <a:t>atau</a:t>
            </a:r>
            <a:r>
              <a:rPr lang="en-US" sz="1600" dirty="0"/>
              <a:t> </a:t>
            </a:r>
            <a:r>
              <a:rPr lang="en-US" sz="1600" dirty="0" err="1"/>
              <a:t>dimasukkannya</a:t>
            </a:r>
            <a:r>
              <a:rPr lang="en-US" sz="1600" dirty="0"/>
              <a:t> </a:t>
            </a:r>
            <a:r>
              <a:rPr lang="en-US" sz="1600" dirty="0" err="1"/>
              <a:t>zat</a:t>
            </a:r>
            <a:r>
              <a:rPr lang="en-US" sz="1600" dirty="0"/>
              <a:t>, </a:t>
            </a:r>
            <a:r>
              <a:rPr lang="en-US" sz="1600" dirty="0" err="1"/>
              <a:t>energi</a:t>
            </a:r>
            <a:r>
              <a:rPr lang="en-US" sz="1600" dirty="0"/>
              <a:t>, </a:t>
            </a:r>
            <a:r>
              <a:rPr lang="en-US" sz="1600" dirty="0" err="1"/>
              <a:t>dan</a:t>
            </a:r>
            <a:r>
              <a:rPr lang="en-US" sz="1600" dirty="0"/>
              <a:t>/</a:t>
            </a:r>
            <a:r>
              <a:rPr lang="en-US" sz="1600" dirty="0" err="1"/>
              <a:t>atau</a:t>
            </a:r>
            <a:r>
              <a:rPr lang="en-US" sz="1600" dirty="0"/>
              <a:t> </a:t>
            </a:r>
            <a:r>
              <a:rPr lang="en-US" sz="1600" dirty="0" err="1"/>
              <a:t>komponen</a:t>
            </a:r>
            <a:r>
              <a:rPr lang="en-US" sz="1600" dirty="0"/>
              <a:t> lain </a:t>
            </a:r>
            <a:r>
              <a:rPr lang="en-US" sz="1600" dirty="0" err="1"/>
              <a:t>ke</a:t>
            </a:r>
            <a:r>
              <a:rPr lang="en-US" sz="1600" dirty="0"/>
              <a:t> </a:t>
            </a:r>
            <a:r>
              <a:rPr lang="en-US" sz="1600" dirty="0" err="1"/>
              <a:t>dalam</a:t>
            </a:r>
            <a:r>
              <a:rPr lang="en-US" sz="1600" dirty="0"/>
              <a:t> </a:t>
            </a:r>
            <a:r>
              <a:rPr lang="en-US" sz="1600" dirty="0" err="1"/>
              <a:t>udara</a:t>
            </a:r>
            <a:r>
              <a:rPr lang="en-US" sz="1600" dirty="0"/>
              <a:t> </a:t>
            </a:r>
            <a:r>
              <a:rPr lang="en-US" sz="1600" dirty="0" err="1"/>
              <a:t>ambien</a:t>
            </a:r>
            <a:r>
              <a:rPr lang="en-US" sz="1600" dirty="0"/>
              <a:t> </a:t>
            </a:r>
            <a:r>
              <a:rPr lang="en-US" sz="1600" dirty="0" err="1"/>
              <a:t>oleh</a:t>
            </a:r>
            <a:r>
              <a:rPr lang="en-US" sz="1600" dirty="0"/>
              <a:t> </a:t>
            </a:r>
            <a:r>
              <a:rPr lang="en-US" sz="1600" dirty="0" err="1"/>
              <a:t>kegiatan</a:t>
            </a:r>
            <a:r>
              <a:rPr lang="en-US" sz="1600" dirty="0"/>
              <a:t> </a:t>
            </a:r>
            <a:r>
              <a:rPr lang="en-US" sz="1600" dirty="0" err="1"/>
              <a:t>manusia</a:t>
            </a:r>
            <a:r>
              <a:rPr lang="en-US" sz="1600" dirty="0"/>
              <a:t>, </a:t>
            </a:r>
            <a:r>
              <a:rPr lang="en-US" sz="1600" dirty="0" err="1"/>
              <a:t>sehingga</a:t>
            </a:r>
            <a:r>
              <a:rPr lang="en-US" sz="1600" dirty="0"/>
              <a:t> </a:t>
            </a:r>
            <a:r>
              <a:rPr lang="en-US" sz="1600" dirty="0" err="1"/>
              <a:t>mutu</a:t>
            </a:r>
            <a:r>
              <a:rPr lang="en-US" sz="1600" dirty="0"/>
              <a:t> </a:t>
            </a:r>
            <a:r>
              <a:rPr lang="en-US" sz="1600" dirty="0" err="1"/>
              <a:t>udara</a:t>
            </a:r>
            <a:r>
              <a:rPr lang="en-US" sz="1600" dirty="0"/>
              <a:t> </a:t>
            </a:r>
            <a:r>
              <a:rPr lang="en-US" sz="1600" dirty="0" err="1"/>
              <a:t>ambien</a:t>
            </a:r>
            <a:r>
              <a:rPr lang="en-US" sz="1600" dirty="0"/>
              <a:t> </a:t>
            </a:r>
            <a:r>
              <a:rPr lang="en-US" sz="1600" dirty="0" err="1"/>
              <a:t>turun</a:t>
            </a:r>
            <a:r>
              <a:rPr lang="en-US" sz="1600" dirty="0"/>
              <a:t> </a:t>
            </a:r>
            <a:r>
              <a:rPr lang="en-US" sz="1600" dirty="0" err="1"/>
              <a:t>sampai</a:t>
            </a:r>
            <a:r>
              <a:rPr lang="en-US" sz="1600" dirty="0"/>
              <a:t> </a:t>
            </a:r>
            <a:r>
              <a:rPr lang="en-US" sz="1600" dirty="0" err="1"/>
              <a:t>ke</a:t>
            </a:r>
            <a:r>
              <a:rPr lang="en-US" sz="1600" dirty="0"/>
              <a:t> </a:t>
            </a:r>
            <a:r>
              <a:rPr lang="en-US" sz="1600" dirty="0" err="1"/>
              <a:t>tingkat</a:t>
            </a:r>
            <a:r>
              <a:rPr lang="en-US" sz="1600" dirty="0"/>
              <a:t> </a:t>
            </a:r>
            <a:r>
              <a:rPr lang="en-US" sz="1600" dirty="0" err="1"/>
              <a:t>tertentu</a:t>
            </a:r>
            <a:r>
              <a:rPr lang="en-US" sz="1600" dirty="0"/>
              <a:t> yang </a:t>
            </a:r>
            <a:r>
              <a:rPr lang="en-US" sz="1600" dirty="0" err="1"/>
              <a:t>menyebabkan</a:t>
            </a:r>
            <a:r>
              <a:rPr lang="en-US" sz="1600" dirty="0"/>
              <a:t> </a:t>
            </a:r>
            <a:r>
              <a:rPr lang="en-US" sz="1600" dirty="0" err="1"/>
              <a:t>udara</a:t>
            </a:r>
            <a:r>
              <a:rPr lang="en-US" sz="1600" dirty="0"/>
              <a:t> </a:t>
            </a:r>
            <a:r>
              <a:rPr lang="en-US" sz="1600" dirty="0" err="1"/>
              <a:t>ambien</a:t>
            </a:r>
            <a:r>
              <a:rPr lang="en-US" sz="1600" dirty="0"/>
              <a:t> </a:t>
            </a:r>
            <a:r>
              <a:rPr lang="en-US" sz="1600" dirty="0" err="1"/>
              <a:t>tidak</a:t>
            </a:r>
            <a:r>
              <a:rPr lang="en-US" sz="1600" dirty="0"/>
              <a:t> </a:t>
            </a:r>
            <a:r>
              <a:rPr lang="en-US" sz="1600" dirty="0" err="1"/>
              <a:t>dapat</a:t>
            </a:r>
            <a:r>
              <a:rPr lang="en-US" sz="1600" dirty="0"/>
              <a:t> </a:t>
            </a:r>
            <a:r>
              <a:rPr lang="en-US" sz="1600" dirty="0" err="1"/>
              <a:t>memenuhi</a:t>
            </a:r>
            <a:r>
              <a:rPr lang="en-US" sz="1600" dirty="0"/>
              <a:t> </a:t>
            </a:r>
            <a:r>
              <a:rPr lang="en-US" sz="1600" dirty="0" err="1"/>
              <a:t>fungsinya</a:t>
            </a:r>
            <a:r>
              <a:rPr lang="en-US" sz="1600" dirty="0"/>
              <a:t>; </a:t>
            </a:r>
            <a:endParaRPr lang="en-US" sz="1600" dirty="0" smtClean="0"/>
          </a:p>
          <a:p>
            <a:endParaRPr lang="en-US" sz="1600" dirty="0"/>
          </a:p>
          <a:p>
            <a:r>
              <a:rPr lang="en-US" sz="1600" dirty="0" err="1"/>
              <a:t>Pencemaran</a:t>
            </a:r>
            <a:r>
              <a:rPr lang="en-US" sz="1600" dirty="0"/>
              <a:t> </a:t>
            </a:r>
            <a:r>
              <a:rPr lang="en-US" sz="1600" dirty="0" err="1"/>
              <a:t>tanah</a:t>
            </a:r>
            <a:r>
              <a:rPr lang="en-US" sz="1600" dirty="0"/>
              <a:t> </a:t>
            </a:r>
            <a:r>
              <a:rPr lang="en-US" sz="1600" dirty="0" err="1"/>
              <a:t>adalah</a:t>
            </a:r>
            <a:r>
              <a:rPr lang="en-US" sz="1600" dirty="0"/>
              <a:t> </a:t>
            </a:r>
            <a:r>
              <a:rPr lang="en-US" sz="1600" dirty="0" err="1"/>
              <a:t>keadaan</a:t>
            </a:r>
            <a:r>
              <a:rPr lang="en-US" sz="1600" dirty="0"/>
              <a:t> di </a:t>
            </a:r>
            <a:r>
              <a:rPr lang="en-US" sz="1600" dirty="0" err="1"/>
              <a:t>mana</a:t>
            </a:r>
            <a:r>
              <a:rPr lang="en-US" sz="1600" dirty="0"/>
              <a:t> </a:t>
            </a:r>
            <a:r>
              <a:rPr lang="en-US" sz="1600" dirty="0" err="1"/>
              <a:t>bahan</a:t>
            </a:r>
            <a:r>
              <a:rPr lang="en-US" sz="1600" dirty="0"/>
              <a:t> </a:t>
            </a:r>
            <a:r>
              <a:rPr lang="en-US" sz="1600" dirty="0" err="1"/>
              <a:t>kimia</a:t>
            </a:r>
            <a:r>
              <a:rPr lang="en-US" sz="1600" dirty="0"/>
              <a:t> (</a:t>
            </a:r>
            <a:r>
              <a:rPr lang="en-US" sz="1600" dirty="0" err="1"/>
              <a:t>buatan</a:t>
            </a:r>
            <a:r>
              <a:rPr lang="en-US" sz="1600" dirty="0"/>
              <a:t> </a:t>
            </a:r>
            <a:r>
              <a:rPr lang="en-US" sz="1600" dirty="0" err="1"/>
              <a:t>manusia</a:t>
            </a:r>
            <a:r>
              <a:rPr lang="en-US" sz="1600" dirty="0"/>
              <a:t>) </a:t>
            </a:r>
            <a:r>
              <a:rPr lang="en-US" sz="1600" dirty="0" err="1"/>
              <a:t>masuk</a:t>
            </a:r>
            <a:r>
              <a:rPr lang="en-US" sz="1600" dirty="0"/>
              <a:t> </a:t>
            </a:r>
            <a:r>
              <a:rPr lang="en-US" sz="1600" dirty="0" err="1"/>
              <a:t>dan</a:t>
            </a:r>
            <a:r>
              <a:rPr lang="en-US" sz="1600" dirty="0"/>
              <a:t> </a:t>
            </a:r>
            <a:r>
              <a:rPr lang="en-US" sz="1600" dirty="0" err="1"/>
              <a:t>merubah</a:t>
            </a:r>
            <a:r>
              <a:rPr lang="en-US" sz="1600" dirty="0"/>
              <a:t> </a:t>
            </a:r>
            <a:r>
              <a:rPr lang="en-US" sz="1600" dirty="0" err="1"/>
              <a:t>lingkungan</a:t>
            </a:r>
            <a:r>
              <a:rPr lang="en-US" sz="1600" dirty="0"/>
              <a:t> </a:t>
            </a:r>
            <a:r>
              <a:rPr lang="en-US" sz="1600" dirty="0" err="1"/>
              <a:t>tanah</a:t>
            </a:r>
            <a:r>
              <a:rPr lang="en-US" sz="1600" dirty="0"/>
              <a:t> </a:t>
            </a:r>
            <a:r>
              <a:rPr lang="en-US" sz="1600" dirty="0" err="1"/>
              <a:t>alami</a:t>
            </a:r>
            <a:r>
              <a:rPr lang="en-US" sz="1600" dirty="0"/>
              <a:t> </a:t>
            </a:r>
          </a:p>
          <a:p>
            <a:pPr marL="82296" indent="0">
              <a:buNone/>
            </a:pPr>
            <a:endParaRPr lang="en-US" sz="1600" dirty="0"/>
          </a:p>
          <a:p>
            <a:endParaRPr lang="en-US" sz="1800" dirty="0"/>
          </a:p>
        </p:txBody>
      </p:sp>
    </p:spTree>
    <p:extLst>
      <p:ext uri="{BB962C8B-B14F-4D97-AF65-F5344CB8AC3E}">
        <p14:creationId xmlns:p14="http://schemas.microsoft.com/office/powerpoint/2010/main" val="38942084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Pollutants can have 3 types of effects :</a:t>
            </a:r>
            <a:endParaRPr lang="en-US" sz="3200" dirty="0"/>
          </a:p>
        </p:txBody>
      </p:sp>
      <p:sp>
        <p:nvSpPr>
          <p:cNvPr id="3" name="Content Placeholder 2"/>
          <p:cNvSpPr>
            <a:spLocks noGrp="1"/>
          </p:cNvSpPr>
          <p:nvPr>
            <p:ph idx="1"/>
          </p:nvPr>
        </p:nvSpPr>
        <p:spPr/>
        <p:txBody>
          <a:bodyPr>
            <a:normAutofit/>
          </a:bodyPr>
          <a:lstStyle/>
          <a:p>
            <a:pPr marL="596646" indent="-514350">
              <a:buAutoNum type="arabicPeriod"/>
            </a:pPr>
            <a:r>
              <a:rPr lang="en-US" sz="2800" dirty="0" smtClean="0"/>
              <a:t>They can disrupt or degrade life-support systems for human or other species</a:t>
            </a:r>
          </a:p>
          <a:p>
            <a:pPr marL="596646" indent="-514350">
              <a:buAutoNum type="arabicPeriod"/>
            </a:pPr>
            <a:r>
              <a:rPr lang="en-US" sz="2800" dirty="0" smtClean="0"/>
              <a:t>They can damage wildlife, human health, and property</a:t>
            </a:r>
          </a:p>
          <a:p>
            <a:pPr marL="596646" indent="-514350">
              <a:buAutoNum type="arabicPeriod"/>
            </a:pPr>
            <a:r>
              <a:rPr lang="en-US" sz="2800" dirty="0" smtClean="0"/>
              <a:t>They can be nuisances, such as : noise and unpleasant smells, tastes and sights</a:t>
            </a:r>
            <a:endParaRPr lang="en-US" sz="2800" dirty="0"/>
          </a:p>
        </p:txBody>
      </p:sp>
    </p:spTree>
    <p:extLst>
      <p:ext uri="{BB962C8B-B14F-4D97-AF65-F5344CB8AC3E}">
        <p14:creationId xmlns:p14="http://schemas.microsoft.com/office/powerpoint/2010/main" val="2895045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868680"/>
          </a:xfrm>
        </p:spPr>
        <p:txBody>
          <a:bodyPr>
            <a:normAutofit/>
          </a:bodyPr>
          <a:lstStyle/>
          <a:p>
            <a:r>
              <a:rPr lang="en-US" sz="2400" dirty="0" smtClean="0"/>
              <a:t>The Pollutants we produce come from two types of sources :</a:t>
            </a:r>
            <a:endParaRPr lang="en-US" sz="2400" dirty="0"/>
          </a:p>
        </p:txBody>
      </p:sp>
      <p:sp>
        <p:nvSpPr>
          <p:cNvPr id="3" name="Content Placeholder 2"/>
          <p:cNvSpPr>
            <a:spLocks noGrp="1"/>
          </p:cNvSpPr>
          <p:nvPr>
            <p:ph sz="half" idx="1"/>
          </p:nvPr>
        </p:nvSpPr>
        <p:spPr>
          <a:xfrm>
            <a:off x="1219200" y="1371600"/>
            <a:ext cx="3657600" cy="3429000"/>
          </a:xfrm>
        </p:spPr>
        <p:txBody>
          <a:bodyPr/>
          <a:lstStyle/>
          <a:p>
            <a:r>
              <a:rPr lang="en-US" sz="2400" dirty="0" smtClean="0"/>
              <a:t>Point Sources of Pollutants are single, identifiable of sources. Ex : the smokestack of coal burning power plant, the drainpipe of a factory, and the exhaust pipe of an automobile.</a:t>
            </a:r>
          </a:p>
          <a:p>
            <a:endParaRPr lang="en-US" dirty="0"/>
          </a:p>
          <a:p>
            <a:pPr marL="82296" indent="0">
              <a:buNone/>
            </a:pPr>
            <a:endParaRPr lang="en-US" dirty="0" smtClean="0"/>
          </a:p>
        </p:txBody>
      </p:sp>
      <p:sp>
        <p:nvSpPr>
          <p:cNvPr id="4" name="Content Placeholder 3"/>
          <p:cNvSpPr>
            <a:spLocks noGrp="1"/>
          </p:cNvSpPr>
          <p:nvPr>
            <p:ph sz="half" idx="2"/>
          </p:nvPr>
        </p:nvSpPr>
        <p:spPr>
          <a:xfrm>
            <a:off x="4876800" y="1371600"/>
            <a:ext cx="3657600" cy="4663440"/>
          </a:xfrm>
        </p:spPr>
        <p:txBody>
          <a:bodyPr>
            <a:normAutofit/>
          </a:bodyPr>
          <a:lstStyle/>
          <a:p>
            <a:r>
              <a:rPr lang="en-US" sz="2400" dirty="0" smtClean="0"/>
              <a:t>Non-Point Sources of pollutants are dispersed and often difficult to identify. Ex : pesticides are sprayed into the air or blown by the wind into the atmosphere and runoff of fertilizers and pesticides  from farmlands, and suburban lawns and gardens into streams and lakes.</a:t>
            </a:r>
            <a:endParaRPr lang="en-US" sz="2400" dirty="0"/>
          </a:p>
        </p:txBody>
      </p:sp>
    </p:spTree>
    <p:extLst>
      <p:ext uri="{BB962C8B-B14F-4D97-AF65-F5344CB8AC3E}">
        <p14:creationId xmlns:p14="http://schemas.microsoft.com/office/powerpoint/2010/main" val="3445219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1" descr="0110"/>
          <p:cNvPicPr>
            <a:picLocks noChangeAspect="1" noChangeArrowheads="1"/>
          </p:cNvPicPr>
          <p:nvPr/>
        </p:nvPicPr>
        <p:blipFill>
          <a:blip r:embed="rId2"/>
          <a:srcRect/>
          <a:stretch>
            <a:fillRect/>
          </a:stretch>
        </p:blipFill>
        <p:spPr bwMode="auto">
          <a:xfrm>
            <a:off x="1066800" y="990600"/>
            <a:ext cx="7817514" cy="3810000"/>
          </a:xfrm>
          <a:prstGeom prst="rect">
            <a:avLst/>
          </a:prstGeom>
          <a:noFill/>
          <a:ln w="9525">
            <a:solidFill>
              <a:srgbClr val="FF0000"/>
            </a:solidFill>
            <a:miter lim="800000"/>
            <a:headEnd/>
            <a:tailEnd/>
          </a:ln>
        </p:spPr>
      </p:pic>
    </p:spTree>
    <p:extLst>
      <p:ext uri="{BB962C8B-B14F-4D97-AF65-F5344CB8AC3E}">
        <p14:creationId xmlns:p14="http://schemas.microsoft.com/office/powerpoint/2010/main" val="31719027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srcRect/>
          <a:stretch>
            <a:fillRect/>
          </a:stretch>
        </p:blipFill>
        <p:spPr bwMode="auto">
          <a:xfrm>
            <a:off x="1523999" y="762000"/>
            <a:ext cx="7100047" cy="5029200"/>
          </a:xfrm>
          <a:prstGeom prst="rect">
            <a:avLst/>
          </a:prstGeom>
          <a:noFill/>
          <a:ln w="9525">
            <a:solidFill>
              <a:srgbClr val="FF0000"/>
            </a:solidFill>
            <a:miter lim="800000"/>
            <a:headEnd/>
            <a:tailEnd/>
          </a:ln>
        </p:spPr>
      </p:pic>
    </p:spTree>
    <p:extLst>
      <p:ext uri="{BB962C8B-B14F-4D97-AF65-F5344CB8AC3E}">
        <p14:creationId xmlns:p14="http://schemas.microsoft.com/office/powerpoint/2010/main" val="22867162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descr="air pollution: the presence in the atmosphere of large quantities of particles or gases produced by human activity; these are harmful to both animal and plant life"/>
          <p:cNvPicPr>
            <a:picLocks noChangeAspect="1" noChangeArrowheads="1"/>
          </p:cNvPicPr>
          <p:nvPr/>
        </p:nvPicPr>
        <p:blipFill>
          <a:blip r:embed="rId2"/>
          <a:srcRect/>
          <a:stretch>
            <a:fillRect/>
          </a:stretch>
        </p:blipFill>
        <p:spPr bwMode="auto">
          <a:xfrm>
            <a:off x="1496438" y="1066800"/>
            <a:ext cx="6858000" cy="4076700"/>
          </a:xfrm>
          <a:prstGeom prst="rect">
            <a:avLst/>
          </a:prstGeom>
          <a:noFill/>
          <a:ln w="9525">
            <a:solidFill>
              <a:srgbClr val="FF0000"/>
            </a:solidFill>
            <a:miter lim="800000"/>
            <a:headEnd/>
            <a:tailEnd/>
          </a:ln>
        </p:spPr>
      </p:pic>
    </p:spTree>
    <p:extLst>
      <p:ext uri="{BB962C8B-B14F-4D97-AF65-F5344CB8AC3E}">
        <p14:creationId xmlns:p14="http://schemas.microsoft.com/office/powerpoint/2010/main" val="52509454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txBox="1">
            <a:spLocks/>
          </p:cNvSpPr>
          <p:nvPr/>
        </p:nvSpPr>
        <p:spPr>
          <a:xfrm>
            <a:off x="600075" y="274637"/>
            <a:ext cx="8229600" cy="439737"/>
          </a:xfrm>
          <a:prstGeom prst="rect">
            <a:avLst/>
          </a:prstGeom>
        </p:spPr>
        <p:txBody>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defRPr/>
            </a:pPr>
            <a:r>
              <a:rPr lang="tr-TR" sz="2800" b="1" smtClean="0"/>
              <a:t>Indoor Air Pollution</a:t>
            </a:r>
            <a:endParaRPr lang="en-US" sz="2800" dirty="0"/>
          </a:p>
        </p:txBody>
      </p:sp>
      <p:pic>
        <p:nvPicPr>
          <p:cNvPr id="3" name="Picture 2" descr="Stationary sourc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857249"/>
            <a:ext cx="7000875" cy="566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96683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sz="4000" smtClean="0">
                <a:latin typeface="Times New Roman" pitchFamily="18" charset="0"/>
                <a:cs typeface="Times New Roman" pitchFamily="18" charset="0"/>
              </a:rPr>
              <a:t>Water pollution</a:t>
            </a:r>
          </a:p>
        </p:txBody>
      </p:sp>
      <p:sp>
        <p:nvSpPr>
          <p:cNvPr id="9" name="Content Placeholder 8"/>
          <p:cNvSpPr>
            <a:spLocks noGrp="1"/>
          </p:cNvSpPr>
          <p:nvPr>
            <p:ph sz="half" idx="1"/>
          </p:nvPr>
        </p:nvSpPr>
        <p:spPr>
          <a:xfrm>
            <a:off x="914400" y="1447800"/>
            <a:ext cx="7315200" cy="914400"/>
          </a:xfrm>
        </p:spPr>
        <p:txBody>
          <a:bodyPr rtlCol="0">
            <a:normAutofit/>
          </a:bodyPr>
          <a:lstStyle/>
          <a:p>
            <a:pPr eaLnBrk="1" fontAlgn="auto" hangingPunct="1">
              <a:spcAft>
                <a:spcPts val="0"/>
              </a:spcAft>
              <a:buFont typeface="Arial" pitchFamily="34" charset="0"/>
              <a:buChar char="•"/>
              <a:defRPr/>
            </a:pPr>
            <a:r>
              <a:rPr lang="en-US" dirty="0" smtClean="0">
                <a:latin typeface="Times New Roman" pitchFamily="18" charset="0"/>
                <a:cs typeface="Times New Roman" pitchFamily="18" charset="0"/>
              </a:rPr>
              <a:t>Non-point and Point sources</a:t>
            </a:r>
          </a:p>
          <a:p>
            <a:pPr eaLnBrk="1" fontAlgn="auto" hangingPunct="1">
              <a:spcAft>
                <a:spcPts val="0"/>
              </a:spcAft>
              <a:buFont typeface="Arial" pitchFamily="34" charset="0"/>
              <a:buChar char="•"/>
              <a:defRPr/>
            </a:pPr>
            <a:endParaRPr lang="en-US" sz="2200" dirty="0" smtClean="0">
              <a:latin typeface="Times New Roman" pitchFamily="18" charset="0"/>
              <a:cs typeface="Times New Roman" pitchFamily="18" charset="0"/>
            </a:endParaRPr>
          </a:p>
          <a:p>
            <a:pPr lvl="1" eaLnBrk="1" fontAlgn="auto" hangingPunct="1">
              <a:spcAft>
                <a:spcPts val="0"/>
              </a:spcAft>
              <a:buFont typeface="Arial" pitchFamily="34" charset="0"/>
              <a:buChar char="–"/>
              <a:defRPr/>
            </a:pPr>
            <a:endParaRPr lang="en-US" kern="0" dirty="0" smtClean="0">
              <a:latin typeface="Times New Roman"/>
            </a:endParaRPr>
          </a:p>
          <a:p>
            <a:pPr eaLnBrk="1" fontAlgn="auto" hangingPunct="1">
              <a:spcAft>
                <a:spcPts val="0"/>
              </a:spcAft>
              <a:buFont typeface="Arial" pitchFamily="34" charset="0"/>
              <a:buChar char="•"/>
              <a:defRPr/>
            </a:pPr>
            <a:endParaRPr lang="en-US" dirty="0" smtClean="0"/>
          </a:p>
        </p:txBody>
      </p:sp>
      <p:sp>
        <p:nvSpPr>
          <p:cNvPr id="11268"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sz="1400" smtClean="0">
                <a:latin typeface="Baskerville Old Face" pitchFamily="18" charset="0"/>
              </a:rPr>
              <a:t>09 April 2009</a:t>
            </a:r>
          </a:p>
        </p:txBody>
      </p:sp>
      <p:sp>
        <p:nvSpPr>
          <p:cNvPr id="11269" name="Footer Placeholder 5"/>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sz="1400" smtClean="0">
                <a:latin typeface="Baskerville Old Face" pitchFamily="18" charset="0"/>
              </a:rPr>
              <a:t>Water-Pollution.ppt</a:t>
            </a:r>
          </a:p>
        </p:txBody>
      </p:sp>
      <p:sp>
        <p:nvSpPr>
          <p:cNvPr id="11270"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fld id="{EA4B40F2-1D27-4927-9A26-5CA7E0FF648D}" type="slidenum">
              <a:rPr lang="en-US" sz="1400" smtClean="0">
                <a:latin typeface="Baskerville Old Face" pitchFamily="18" charset="0"/>
              </a:rPr>
              <a:pPr eaLnBrk="1" fontAlgn="base" hangingPunct="1">
                <a:spcBef>
                  <a:spcPct val="0"/>
                </a:spcBef>
                <a:spcAft>
                  <a:spcPct val="0"/>
                </a:spcAft>
              </a:pPr>
              <a:t>10</a:t>
            </a:fld>
            <a:endParaRPr lang="en-US" sz="1400" smtClean="0">
              <a:latin typeface="Baskerville Old Face" pitchFamily="18" charset="0"/>
            </a:endParaRPr>
          </a:p>
        </p:txBody>
      </p:sp>
      <p:pic>
        <p:nvPicPr>
          <p:cNvPr id="11271" name="Picture 2" descr="E:\Assets\Chapter_15\Images\Art_Labeled\15_21.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2133600" y="2133600"/>
            <a:ext cx="5029200" cy="4202113"/>
          </a:xfrm>
          <a:noFill/>
        </p:spPr>
      </p:pic>
    </p:spTree>
    <p:extLst>
      <p:ext uri="{BB962C8B-B14F-4D97-AF65-F5344CB8AC3E}">
        <p14:creationId xmlns:p14="http://schemas.microsoft.com/office/powerpoint/2010/main" val="69250675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98</TotalTime>
  <Words>395</Words>
  <Application>Microsoft Office PowerPoint</Application>
  <PresentationFormat>On-screen Show (4:3)</PresentationFormat>
  <Paragraphs>30</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Solstice</vt:lpstr>
      <vt:lpstr>Pencemaran Lingkungan</vt:lpstr>
      <vt:lpstr>Where do Pollutants Come From, and What are They Harmfull Effects? Threats to Health and Survival</vt:lpstr>
      <vt:lpstr>Pengertian Pencemaran Lingkungan</vt:lpstr>
      <vt:lpstr>Pollutants can have 3 types of effects :</vt:lpstr>
      <vt:lpstr>The Pollutants we produce come from two types of sources :</vt:lpstr>
      <vt:lpstr>PowerPoint Presentation</vt:lpstr>
      <vt:lpstr>PowerPoint Presentation</vt:lpstr>
      <vt:lpstr>PowerPoint Presentation</vt:lpstr>
      <vt:lpstr>PowerPoint Presentation</vt:lpstr>
      <vt:lpstr>Water pollution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Pencemaran Lingkungan</dc:title>
  <dc:creator>Windows User</dc:creator>
  <cp:lastModifiedBy>Windows User</cp:lastModifiedBy>
  <cp:revision>18</cp:revision>
  <dcterms:created xsi:type="dcterms:W3CDTF">2018-10-17T20:27:35Z</dcterms:created>
  <dcterms:modified xsi:type="dcterms:W3CDTF">2018-10-17T22:05:36Z</dcterms:modified>
</cp:coreProperties>
</file>