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9/8/2017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~$labus-BIndo-SMA-WAJIB-versi-120216-1.doc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 err="1" smtClean="0"/>
              <a:t>Analisis</a:t>
            </a:r>
            <a:r>
              <a:rPr lang="en-US" b="0" dirty="0" smtClean="0"/>
              <a:t> </a:t>
            </a:r>
            <a:r>
              <a:rPr lang="en-US" b="0" dirty="0" err="1"/>
              <a:t>susunan</a:t>
            </a:r>
            <a:r>
              <a:rPr lang="en-US" b="0" dirty="0"/>
              <a:t> </a:t>
            </a:r>
            <a:r>
              <a:rPr lang="en-US" b="0" dirty="0" err="1"/>
              <a:t>rancangan</a:t>
            </a:r>
            <a:r>
              <a:rPr lang="en-US" b="0" dirty="0"/>
              <a:t> </a:t>
            </a:r>
            <a:r>
              <a:rPr lang="en-US" b="0" dirty="0" err="1"/>
              <a:t>bahan</a:t>
            </a:r>
            <a:r>
              <a:rPr lang="en-US" b="0" dirty="0"/>
              <a:t> ajar </a:t>
            </a:r>
            <a:r>
              <a:rPr lang="en-US" b="0" dirty="0" err="1"/>
              <a:t>dengan</a:t>
            </a:r>
            <a:r>
              <a:rPr lang="en-US" b="0" dirty="0"/>
              <a:t> </a:t>
            </a:r>
            <a:r>
              <a:rPr lang="en-US" b="0" dirty="0" err="1"/>
              <a:t>komponen</a:t>
            </a:r>
            <a:r>
              <a:rPr lang="en-US" b="0" dirty="0"/>
              <a:t> </a:t>
            </a:r>
            <a:r>
              <a:rPr lang="en-US" b="0" dirty="0" err="1"/>
              <a:t>pembelajaran</a:t>
            </a:r>
            <a:r>
              <a:rPr lang="en-US" b="0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Nazla Maharani Umaya, S.S., </a:t>
            </a:r>
            <a:r>
              <a:rPr lang="en-US" dirty="0" err="1" smtClean="0"/>
              <a:t>M.Hum</a:t>
            </a:r>
            <a:r>
              <a:rPr lang="en-US" dirty="0" smtClean="0"/>
              <a:t>. / 077901190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Ajar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Hal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:</a:t>
            </a:r>
          </a:p>
          <a:p>
            <a:r>
              <a:rPr lang="fi-FI" b="1" dirty="0"/>
              <a:t>Analisis Kebutuhan Bahan Ajar</a:t>
            </a:r>
            <a:endParaRPr lang="en-US" dirty="0"/>
          </a:p>
          <a:p>
            <a:r>
              <a:rPr lang="en-US" b="1" dirty="0" err="1"/>
              <a:t>Penyusunan</a:t>
            </a:r>
            <a:r>
              <a:rPr lang="en-US" b="1" dirty="0"/>
              <a:t> Peta </a:t>
            </a:r>
            <a:r>
              <a:rPr lang="en-US" b="1" dirty="0" err="1"/>
              <a:t>Bahan</a:t>
            </a:r>
            <a:r>
              <a:rPr lang="en-US" b="1" dirty="0"/>
              <a:t> Ajar</a:t>
            </a:r>
            <a:endParaRPr lang="en-US" dirty="0"/>
          </a:p>
          <a:p>
            <a:r>
              <a:rPr lang="en-US" b="1" dirty="0" err="1"/>
              <a:t>Struktur</a:t>
            </a:r>
            <a:r>
              <a:rPr lang="en-US" b="1" dirty="0"/>
              <a:t> </a:t>
            </a:r>
            <a:r>
              <a:rPr lang="en-US" b="1" dirty="0" err="1"/>
              <a:t>Bahan</a:t>
            </a:r>
            <a:r>
              <a:rPr lang="en-US" b="1" dirty="0"/>
              <a:t> Ajar</a:t>
            </a:r>
            <a:endParaRPr lang="en-US" dirty="0"/>
          </a:p>
          <a:p>
            <a:r>
              <a:rPr lang="de-DE" b="1" dirty="0"/>
              <a:t>Penyusunan Bahan Ajar Cetak</a:t>
            </a:r>
            <a:endParaRPr lang="en-US" dirty="0"/>
          </a:p>
          <a:p>
            <a:r>
              <a:rPr lang="de-DE" b="1" dirty="0"/>
              <a:t>Evaluasi dan Revisi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744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Kurikulum</a:t>
            </a:r>
            <a:endParaRPr lang="en-US" sz="2800" dirty="0" smtClean="0"/>
          </a:p>
          <a:p>
            <a:r>
              <a:rPr lang="en-US" sz="2800" dirty="0" err="1" smtClean="0"/>
              <a:t>Silabus</a:t>
            </a:r>
            <a:r>
              <a:rPr lang="en-US" sz="2800" dirty="0" smtClean="0"/>
              <a:t> </a:t>
            </a:r>
            <a:r>
              <a:rPr lang="en-US" sz="2800" dirty="0" smtClean="0">
                <a:hlinkClick r:id="rId2" action="ppaction://hlinkfile"/>
              </a:rPr>
              <a:t>(</a:t>
            </a:r>
            <a:r>
              <a:rPr lang="en-US" sz="2800" dirty="0" err="1" smtClean="0">
                <a:hlinkClick r:id="rId2" action="ppaction://hlinkfile"/>
              </a:rPr>
              <a:t>hal</a:t>
            </a:r>
            <a:r>
              <a:rPr lang="en-US" sz="2800" dirty="0" smtClean="0">
                <a:hlinkClick r:id="rId2" action="ppaction://hlinkfile"/>
              </a:rPr>
              <a:t> 15)</a:t>
            </a:r>
            <a:endParaRPr lang="en-US" sz="2800" dirty="0" smtClean="0"/>
          </a:p>
          <a:p>
            <a:r>
              <a:rPr lang="en-US" sz="2800" dirty="0" smtClean="0"/>
              <a:t>RPP</a:t>
            </a:r>
          </a:p>
          <a:p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Belajar</a:t>
            </a:r>
            <a:endParaRPr lang="en-US" sz="2800" dirty="0" smtClean="0"/>
          </a:p>
          <a:p>
            <a:r>
              <a:rPr lang="en-US" sz="2800" dirty="0" smtClean="0"/>
              <a:t>Media </a:t>
            </a:r>
            <a:r>
              <a:rPr lang="en-US" sz="2800" dirty="0" err="1" smtClean="0"/>
              <a:t>belajar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7125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59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207</TotalTime>
  <Words>60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2</vt:lpstr>
      <vt:lpstr>Quotable</vt:lpstr>
      <vt:lpstr>Analisis susunan rancangan bahan ajar dengan komponen pembelajaran </vt:lpstr>
      <vt:lpstr>Rancangan Bahan Ajar</vt:lpstr>
      <vt:lpstr>Komponen Pembelajaran</vt:lpstr>
      <vt:lpstr>RPP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susunan rancangan bahan ajar dengan komponen pembelajaran</dc:title>
  <dc:creator>nazla maharani umaya</dc:creator>
  <cp:lastModifiedBy>nazla maharani umaya</cp:lastModifiedBy>
  <cp:revision>4</cp:revision>
  <dcterms:created xsi:type="dcterms:W3CDTF">2017-09-08T13:27:43Z</dcterms:created>
  <dcterms:modified xsi:type="dcterms:W3CDTF">2017-09-08T17:13:05Z</dcterms:modified>
</cp:coreProperties>
</file>