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9" r:id="rId9"/>
    <p:sldId id="270" r:id="rId10"/>
    <p:sldId id="262" r:id="rId11"/>
    <p:sldId id="263" r:id="rId12"/>
    <p:sldId id="271" r:id="rId13"/>
    <p:sldId id="272" r:id="rId14"/>
    <p:sldId id="273" r:id="rId15"/>
    <p:sldId id="264" r:id="rId16"/>
    <p:sldId id="265" r:id="rId17"/>
    <p:sldId id="266" r:id="rId18"/>
    <p:sldId id="267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0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8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4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4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8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51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4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8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3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0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2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52E56-34C0-4CC9-AE6E-921FEAB8AE35}" type="datetimeFigureOut">
              <a:rPr lang="en-US" smtClean="0"/>
              <a:t>2/21/2021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0F75C-B02E-476A-A194-72017C983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9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3827417" y="3285471"/>
            <a:ext cx="4614328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400" i="1" spc="-5" dirty="0" err="1">
                <a:latin typeface="Calibri"/>
                <a:cs typeface="Calibri"/>
              </a:rPr>
              <a:t>Analisis</a:t>
            </a:r>
            <a:r>
              <a:rPr sz="4400" i="1" spc="-45" dirty="0">
                <a:latin typeface="Calibri"/>
                <a:cs typeface="Calibri"/>
              </a:rPr>
              <a:t> </a:t>
            </a:r>
            <a:r>
              <a:rPr sz="4400" i="1" spc="-15" dirty="0" err="1">
                <a:latin typeface="Calibri"/>
                <a:cs typeface="Calibri"/>
              </a:rPr>
              <a:t>Penampang</a:t>
            </a:r>
            <a:endParaRPr sz="4400" i="1" spc="-1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553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618540" y="1553362"/>
            <a:ext cx="6724015" cy="41742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80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10" dirty="0" err="1">
                <a:latin typeface="Calibri"/>
                <a:cs typeface="Calibri"/>
              </a:rPr>
              <a:t>Pusat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20" dirty="0" err="1">
                <a:latin typeface="Calibri"/>
                <a:cs typeface="Calibri"/>
              </a:rPr>
              <a:t>Berat</a:t>
            </a:r>
            <a:r>
              <a:rPr lang="en-US" sz="2800" spc="-20" dirty="0">
                <a:latin typeface="Calibri"/>
                <a:cs typeface="Calibri"/>
              </a:rPr>
              <a:t>/</a:t>
            </a:r>
            <a:r>
              <a:rPr lang="en-US" sz="2800" spc="-20" dirty="0" err="1">
                <a:latin typeface="Calibri"/>
                <a:cs typeface="Calibri"/>
              </a:rPr>
              <a:t>Titik</a:t>
            </a:r>
            <a:r>
              <a:rPr lang="en-US" sz="2800" spc="-20" dirty="0">
                <a:latin typeface="Calibri"/>
                <a:cs typeface="Calibri"/>
              </a:rPr>
              <a:t> </a:t>
            </a:r>
            <a:r>
              <a:rPr lang="en-US" sz="2800" spc="-20" dirty="0" err="1">
                <a:latin typeface="Calibri"/>
                <a:cs typeface="Calibri"/>
              </a:rPr>
              <a:t>Berat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5" dirty="0">
                <a:latin typeface="Calibri"/>
                <a:cs typeface="Calibri"/>
              </a:rPr>
              <a:t>Momen</a:t>
            </a:r>
            <a:r>
              <a:rPr sz="2800" spc="-15" dirty="0">
                <a:latin typeface="Calibri"/>
                <a:cs typeface="Calibri"/>
              </a:rPr>
              <a:t> Inersia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45" dirty="0">
                <a:latin typeface="Calibri"/>
                <a:cs typeface="Calibri"/>
              </a:rPr>
              <a:t>Teorema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Sejajar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5" dirty="0">
                <a:latin typeface="Calibri"/>
                <a:cs typeface="Calibri"/>
              </a:rPr>
              <a:t>Momen </a:t>
            </a:r>
            <a:r>
              <a:rPr sz="2800" spc="-15" dirty="0">
                <a:latin typeface="Calibri"/>
                <a:cs typeface="Calibri"/>
              </a:rPr>
              <a:t>Inersia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Polar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15" dirty="0">
                <a:latin typeface="Calibri"/>
                <a:cs typeface="Calibri"/>
              </a:rPr>
              <a:t>Produk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Inersia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20" dirty="0">
                <a:latin typeface="Calibri"/>
                <a:cs typeface="Calibri"/>
              </a:rPr>
              <a:t>Rotasi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Sumbu</a:t>
            </a:r>
            <a:endParaRPr sz="2800" dirty="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720725" algn="l"/>
              </a:tabLst>
            </a:pPr>
            <a:r>
              <a:rPr sz="2800" spc="-10" dirty="0">
                <a:latin typeface="Calibri"/>
                <a:cs typeface="Calibri"/>
              </a:rPr>
              <a:t>Sumbu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Utama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Inersia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Utama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934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618362" y="1178596"/>
            <a:ext cx="4739640" cy="387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endParaRPr lang="en-US" sz="2400" b="1" spc="-15" dirty="0">
              <a:solidFill>
                <a:srgbClr val="943735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Letak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(CoG)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besaran</a:t>
            </a:r>
            <a:r>
              <a:rPr sz="2000" spc="-5" dirty="0">
                <a:latin typeface="Calibri"/>
                <a:cs typeface="Calibri"/>
              </a:rPr>
              <a:t> dasar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penting,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dirty="0">
                <a:latin typeface="Calibri"/>
                <a:cs typeface="Calibri"/>
              </a:rPr>
              <a:t>titik </a:t>
            </a:r>
            <a:r>
              <a:rPr sz="2000" spc="-10" dirty="0">
                <a:latin typeface="Calibri"/>
                <a:cs typeface="Calibri"/>
              </a:rPr>
              <a:t>tolak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menentukan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lainnya</a:t>
            </a:r>
            <a:endParaRPr sz="2000" dirty="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sembarang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spc="-5" dirty="0">
                <a:latin typeface="Calibri"/>
                <a:cs typeface="Calibri"/>
              </a:rPr>
              <a:t> 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koordinat </a:t>
            </a:r>
            <a:r>
              <a:rPr sz="2000" i="1" dirty="0">
                <a:latin typeface="Calibri"/>
                <a:cs typeface="Calibri"/>
              </a:rPr>
              <a:t>xy</a:t>
            </a:r>
            <a:r>
              <a:rPr sz="2000" dirty="0">
                <a:latin typeface="Calibri"/>
                <a:cs typeface="Calibri"/>
              </a:rPr>
              <a:t>, memiliki </a:t>
            </a:r>
            <a:r>
              <a:rPr sz="2000" spc="-10" dirty="0">
                <a:latin typeface="Calibri"/>
                <a:cs typeface="Calibri"/>
              </a:rPr>
              <a:t>pusat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5" dirty="0">
                <a:latin typeface="Calibri"/>
                <a:cs typeface="Calibri"/>
              </a:rPr>
              <a:t>titik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C, maka </a:t>
            </a:r>
            <a:r>
              <a:rPr sz="2000" dirty="0">
                <a:latin typeface="Calibri"/>
                <a:cs typeface="Calibri"/>
              </a:rPr>
              <a:t>luas </a:t>
            </a:r>
            <a:r>
              <a:rPr sz="2000" spc="-5" dirty="0">
                <a:latin typeface="Calibri"/>
                <a:cs typeface="Calibri"/>
              </a:rPr>
              <a:t>dari bidang </a:t>
            </a:r>
            <a:r>
              <a:rPr sz="2000" spc="-10" dirty="0">
                <a:latin typeface="Calibri"/>
                <a:cs typeface="Calibri"/>
              </a:rPr>
              <a:t>tersebut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-5" dirty="0">
                <a:latin typeface="Calibri"/>
                <a:cs typeface="Calibri"/>
              </a:rPr>
              <a:t> menggunakan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integral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2333" y="2558946"/>
            <a:ext cx="2497192" cy="2338639"/>
          </a:xfrm>
          <a:prstGeom prst="rect">
            <a:avLst/>
          </a:prstGeom>
        </p:spPr>
      </p:pic>
      <p:sp>
        <p:nvSpPr>
          <p:cNvPr id="4" name="object 5"/>
          <p:cNvSpPr txBox="1"/>
          <p:nvPr/>
        </p:nvSpPr>
        <p:spPr>
          <a:xfrm>
            <a:off x="1835657" y="5157190"/>
            <a:ext cx="1152525" cy="57658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0" rIns="0" bIns="0" rtlCol="0">
            <a:spAutoFit/>
          </a:bodyPr>
          <a:lstStyle/>
          <a:p>
            <a:pPr marL="71755">
              <a:lnSpc>
                <a:spcPts val="3625"/>
              </a:lnSpc>
            </a:pPr>
            <a:r>
              <a:rPr sz="2450" i="1" spc="50" dirty="0">
                <a:latin typeface="Times New Roman"/>
                <a:cs typeface="Times New Roman"/>
              </a:rPr>
              <a:t>A</a:t>
            </a:r>
            <a:r>
              <a:rPr sz="2450" i="1" spc="-150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</a:t>
            </a:r>
            <a:r>
              <a:rPr sz="2450" spc="-30" dirty="0">
                <a:latin typeface="Times New Roman"/>
                <a:cs typeface="Times New Roman"/>
              </a:rPr>
              <a:t> </a:t>
            </a:r>
            <a:r>
              <a:rPr sz="5550" spc="37" baseline="-13513" dirty="0">
                <a:latin typeface="Symbol"/>
                <a:cs typeface="Symbol"/>
              </a:rPr>
              <a:t></a:t>
            </a:r>
            <a:r>
              <a:rPr sz="5550" spc="-832" baseline="-13513" dirty="0">
                <a:latin typeface="Times New Roman"/>
                <a:cs typeface="Times New Roman"/>
              </a:rPr>
              <a:t> 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122680" y="5971438"/>
            <a:ext cx="53638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Calibri"/>
                <a:cs typeface="Calibri"/>
              </a:rPr>
              <a:t>dA </a:t>
            </a:r>
            <a:r>
              <a:rPr sz="1400" dirty="0">
                <a:latin typeface="Calibri"/>
                <a:cs typeface="Calibri"/>
              </a:rPr>
              <a:t>adalah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elemen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diferensial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dari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area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yang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mempunyai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koordinat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x </a:t>
            </a:r>
            <a:r>
              <a:rPr sz="1400" spc="-5" dirty="0">
                <a:latin typeface="Calibri"/>
                <a:cs typeface="Calibri"/>
              </a:rPr>
              <a:t>dan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628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665810"/>
            <a:ext cx="7837170" cy="2192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7565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pertama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000" b="1" spc="-10" dirty="0">
                <a:solidFill>
                  <a:srgbClr val="E36C09"/>
                </a:solidFill>
                <a:latin typeface="Calibri"/>
                <a:cs typeface="Calibri"/>
              </a:rPr>
              <a:t>statis</a:t>
            </a:r>
            <a:r>
              <a:rPr sz="2000" b="1" spc="2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36C09"/>
                </a:solidFill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)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area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x</a:t>
            </a:r>
            <a:endParaRPr sz="2000" dirty="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masing-masing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0440" y="3623817"/>
            <a:ext cx="7887334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93065" algn="l"/>
                <a:tab pos="393700" algn="l"/>
                <a:tab pos="1365885" algn="l"/>
                <a:tab pos="2402205" algn="l"/>
                <a:tab pos="3967479" algn="l"/>
                <a:tab pos="4856480" algn="l"/>
                <a:tab pos="5427980" algn="l"/>
                <a:tab pos="6072505" algn="l"/>
                <a:tab pos="6598920" algn="l"/>
                <a:tab pos="7395845" algn="l"/>
              </a:tabLst>
            </a:pPr>
            <a:r>
              <a:rPr sz="2000" dirty="0">
                <a:latin typeface="Calibri"/>
                <a:cs typeface="Calibri"/>
              </a:rPr>
              <a:t>Momen	</a:t>
            </a:r>
            <a:r>
              <a:rPr sz="2000" spc="-5" dirty="0">
                <a:latin typeface="Calibri"/>
                <a:cs typeface="Calibri"/>
              </a:rPr>
              <a:t>pertama	</a:t>
            </a:r>
            <a:r>
              <a:rPr sz="2000" spc="-10" dirty="0">
                <a:latin typeface="Calibri"/>
                <a:cs typeface="Calibri"/>
              </a:rPr>
              <a:t>menunjukkan	</a:t>
            </a:r>
            <a:r>
              <a:rPr sz="2000" b="1" spc="-5" dirty="0">
                <a:solidFill>
                  <a:srgbClr val="77923B"/>
                </a:solidFill>
                <a:latin typeface="Calibri"/>
                <a:cs typeface="Calibri"/>
              </a:rPr>
              <a:t>jumlah	dari	hasil	</a:t>
            </a:r>
            <a:r>
              <a:rPr sz="2000" b="1" spc="-10" dirty="0">
                <a:solidFill>
                  <a:srgbClr val="77923B"/>
                </a:solidFill>
                <a:latin typeface="Calibri"/>
                <a:cs typeface="Calibri"/>
              </a:rPr>
              <a:t>kali	</a:t>
            </a:r>
            <a:r>
              <a:rPr sz="2000" b="1" spc="-5" dirty="0">
                <a:solidFill>
                  <a:srgbClr val="77923B"/>
                </a:solidFill>
                <a:latin typeface="Calibri"/>
                <a:cs typeface="Calibri"/>
              </a:rPr>
              <a:t>setiap	</a:t>
            </a:r>
            <a:r>
              <a:rPr sz="2000" b="1" spc="-10" dirty="0">
                <a:solidFill>
                  <a:srgbClr val="77923B"/>
                </a:solidFill>
                <a:latin typeface="Calibri"/>
                <a:cs typeface="Calibri"/>
              </a:rPr>
              <a:t>area</a:t>
            </a:r>
            <a:endParaRPr sz="200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77923B"/>
                </a:solidFill>
                <a:latin typeface="Calibri"/>
                <a:cs typeface="Calibri"/>
              </a:rPr>
              <a:t>diferensial</a:t>
            </a:r>
            <a:r>
              <a:rPr sz="2000" b="1" spc="-25" dirty="0">
                <a:solidFill>
                  <a:srgbClr val="77923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77923B"/>
                </a:solidFill>
                <a:latin typeface="Calibri"/>
                <a:cs typeface="Calibri"/>
              </a:rPr>
              <a:t>dan</a:t>
            </a:r>
            <a:r>
              <a:rPr sz="2000" b="1" spc="-20" dirty="0">
                <a:solidFill>
                  <a:srgbClr val="77923B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77923B"/>
                </a:solidFill>
                <a:latin typeface="Calibri"/>
                <a:cs typeface="Calibri"/>
              </a:rPr>
              <a:t>koordinatnya</a:t>
            </a:r>
            <a:endParaRPr sz="20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pertama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48ED4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48ED4"/>
                </a:solidFill>
                <a:latin typeface="Calibri"/>
                <a:cs typeface="Calibri"/>
              </a:rPr>
              <a:t>bertanda</a:t>
            </a:r>
            <a:r>
              <a:rPr sz="2000" b="1" spc="-1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48ED4"/>
                </a:solidFill>
                <a:latin typeface="Calibri"/>
                <a:cs typeface="Calibri"/>
              </a:rPr>
              <a:t>positif</a:t>
            </a:r>
            <a:r>
              <a:rPr sz="2000" b="1" spc="-3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548ED4"/>
                </a:solidFill>
                <a:latin typeface="Calibri"/>
                <a:cs typeface="Calibri"/>
              </a:rPr>
              <a:t>atau</a:t>
            </a:r>
            <a:r>
              <a:rPr sz="2000" b="1" spc="5" dirty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48ED4"/>
                </a:solidFill>
                <a:latin typeface="Calibri"/>
                <a:cs typeface="Calibri"/>
              </a:rPr>
              <a:t>negatif</a:t>
            </a:r>
            <a:endParaRPr sz="20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pertama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satuan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panjang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pangkat tiga </a:t>
            </a:r>
            <a:r>
              <a:rPr sz="2000" dirty="0">
                <a:latin typeface="Calibri"/>
                <a:cs typeface="Calibri"/>
              </a:rPr>
              <a:t>(mm</a:t>
            </a:r>
            <a:r>
              <a:rPr sz="1950" baseline="25641" dirty="0">
                <a:latin typeface="Calibri"/>
                <a:cs typeface="Calibri"/>
              </a:rPr>
              <a:t>3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1950" baseline="25641" dirty="0">
                <a:latin typeface="Calibri"/>
                <a:cs typeface="Calibri"/>
              </a:rPr>
              <a:t>3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1950" baseline="25641" dirty="0">
                <a:latin typeface="Calibri"/>
                <a:cs typeface="Calibri"/>
              </a:rPr>
              <a:t>3</a:t>
            </a:r>
            <a:r>
              <a:rPr sz="2000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5657" y="2997009"/>
            <a:ext cx="1624330" cy="57658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3625"/>
              </a:lnSpc>
            </a:pPr>
            <a:r>
              <a:rPr sz="2450" i="1" spc="35" dirty="0">
                <a:latin typeface="Times New Roman"/>
                <a:cs typeface="Times New Roman"/>
              </a:rPr>
              <a:t>Q</a:t>
            </a:r>
            <a:r>
              <a:rPr sz="2175" i="1" spc="22" baseline="-22988" dirty="0">
                <a:latin typeface="Times New Roman"/>
                <a:cs typeface="Times New Roman"/>
              </a:rPr>
              <a:t>x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165" baseline="-22988" dirty="0">
                <a:latin typeface="Times New Roman"/>
                <a:cs typeface="Times New Roman"/>
              </a:rPr>
              <a:t> </a:t>
            </a:r>
            <a:r>
              <a:rPr sz="2450" spc="50" dirty="0">
                <a:latin typeface="Symbol"/>
                <a:cs typeface="Symbol"/>
              </a:rPr>
              <a:t></a:t>
            </a:r>
            <a:r>
              <a:rPr sz="2450" spc="-45" dirty="0">
                <a:latin typeface="Times New Roman"/>
                <a:cs typeface="Times New Roman"/>
              </a:rPr>
              <a:t> </a:t>
            </a:r>
            <a:r>
              <a:rPr sz="5550" spc="44" baseline="-13513" dirty="0">
                <a:latin typeface="Symbol"/>
                <a:cs typeface="Symbol"/>
              </a:rPr>
              <a:t></a:t>
            </a:r>
            <a:r>
              <a:rPr sz="5550" spc="-487" baseline="-13513" dirty="0">
                <a:latin typeface="Times New Roman"/>
                <a:cs typeface="Times New Roman"/>
              </a:rPr>
              <a:t> </a:t>
            </a:r>
            <a:r>
              <a:rPr sz="2450" i="1" spc="40" dirty="0">
                <a:latin typeface="Times New Roman"/>
                <a:cs typeface="Times New Roman"/>
              </a:rPr>
              <a:t>y</a:t>
            </a:r>
            <a:r>
              <a:rPr sz="2450" i="1" spc="-275" dirty="0">
                <a:latin typeface="Times New Roman"/>
                <a:cs typeface="Times New Roman"/>
              </a:rPr>
              <a:t> </a:t>
            </a:r>
            <a:r>
              <a:rPr sz="2450" spc="20" dirty="0">
                <a:latin typeface="Symbol"/>
                <a:cs typeface="Symbol"/>
              </a:rPr>
              <a:t></a:t>
            </a:r>
            <a:r>
              <a:rPr sz="2450" spc="-325" dirty="0">
                <a:latin typeface="Times New Roman"/>
                <a:cs typeface="Times New Roman"/>
              </a:rPr>
              <a:t> 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4009" y="2997009"/>
            <a:ext cx="1598930" cy="576580"/>
          </a:xfrm>
          <a:prstGeom prst="rect">
            <a:avLst/>
          </a:prstGeom>
          <a:solidFill>
            <a:srgbClr val="FFCCFF"/>
          </a:solidFill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3629"/>
              </a:lnSpc>
            </a:pPr>
            <a:r>
              <a:rPr sz="2450" i="1" spc="100" dirty="0">
                <a:latin typeface="Times New Roman"/>
                <a:cs typeface="Times New Roman"/>
              </a:rPr>
              <a:t>Q</a:t>
            </a:r>
            <a:r>
              <a:rPr sz="2175" i="1" spc="22" baseline="-22988" dirty="0">
                <a:latin typeface="Times New Roman"/>
                <a:cs typeface="Times New Roman"/>
              </a:rPr>
              <a:t>y</a:t>
            </a:r>
            <a:r>
              <a:rPr sz="2175" i="1" baseline="-22988" dirty="0">
                <a:latin typeface="Times New Roman"/>
                <a:cs typeface="Times New Roman"/>
              </a:rPr>
              <a:t> </a:t>
            </a:r>
            <a:r>
              <a:rPr sz="2175" i="1" spc="202" baseline="-22988" dirty="0">
                <a:latin typeface="Times New Roman"/>
                <a:cs typeface="Times New Roman"/>
              </a:rPr>
              <a:t> </a:t>
            </a:r>
            <a:r>
              <a:rPr sz="2450" spc="55" dirty="0">
                <a:latin typeface="Symbol"/>
                <a:cs typeface="Symbol"/>
              </a:rPr>
              <a:t></a:t>
            </a:r>
            <a:r>
              <a:rPr sz="2450" spc="-45" dirty="0">
                <a:latin typeface="Times New Roman"/>
                <a:cs typeface="Times New Roman"/>
              </a:rPr>
              <a:t> </a:t>
            </a:r>
            <a:r>
              <a:rPr sz="5550" spc="52" baseline="-13513" dirty="0">
                <a:latin typeface="Symbol"/>
                <a:cs typeface="Symbol"/>
              </a:rPr>
              <a:t></a:t>
            </a:r>
            <a:r>
              <a:rPr sz="5550" spc="-667" baseline="-13513" dirty="0">
                <a:latin typeface="Times New Roman"/>
                <a:cs typeface="Times New Roman"/>
              </a:rPr>
              <a:t> </a:t>
            </a:r>
            <a:r>
              <a:rPr sz="2450" i="1" spc="40" dirty="0">
                <a:latin typeface="Times New Roman"/>
                <a:cs typeface="Times New Roman"/>
              </a:rPr>
              <a:t>x</a:t>
            </a:r>
            <a:r>
              <a:rPr sz="2450" i="1" spc="-310" dirty="0">
                <a:latin typeface="Times New Roman"/>
                <a:cs typeface="Times New Roman"/>
              </a:rPr>
              <a:t> </a:t>
            </a:r>
            <a:r>
              <a:rPr sz="2450" spc="25" dirty="0">
                <a:latin typeface="Symbol"/>
                <a:cs typeface="Symbol"/>
              </a:rPr>
              <a:t></a:t>
            </a:r>
            <a:r>
              <a:rPr sz="2450" spc="-325" dirty="0">
                <a:latin typeface="Times New Roman"/>
                <a:cs typeface="Times New Roman"/>
              </a:rPr>
              <a:t> </a:t>
            </a:r>
            <a:r>
              <a:rPr sz="2450" i="1" spc="15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546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665810"/>
            <a:ext cx="7837170" cy="188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7565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Koordinat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5" dirty="0">
                <a:latin typeface="Calibri"/>
                <a:cs typeface="Calibri"/>
              </a:rPr>
              <a:t> sama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pertama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dibagi</a:t>
            </a:r>
            <a:r>
              <a:rPr sz="2000" dirty="0">
                <a:latin typeface="Calibri"/>
                <a:cs typeface="Calibri"/>
              </a:rPr>
              <a:t> luas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4050919"/>
            <a:ext cx="783399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  <a:tab pos="1115695" algn="l"/>
                <a:tab pos="1812289" algn="l"/>
                <a:tab pos="2724150" algn="l"/>
                <a:tab pos="3357879" algn="l"/>
                <a:tab pos="3919220" algn="l"/>
                <a:tab pos="4620260" algn="l"/>
                <a:tab pos="5978525" algn="l"/>
                <a:tab pos="6702425" algn="l"/>
              </a:tabLst>
            </a:pPr>
            <a:r>
              <a:rPr sz="2000" dirty="0">
                <a:latin typeface="Calibri"/>
                <a:cs typeface="Calibri"/>
              </a:rPr>
              <a:t>U</a:t>
            </a:r>
            <a:r>
              <a:rPr sz="2000" spc="-2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tuk	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asus	kh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spc="-5" dirty="0">
                <a:latin typeface="Calibri"/>
                <a:cs typeface="Calibri"/>
              </a:rPr>
              <a:t>sus</a:t>
            </a:r>
            <a:r>
              <a:rPr sz="2000" dirty="0">
                <a:latin typeface="Calibri"/>
                <a:cs typeface="Calibri"/>
              </a:rPr>
              <a:t>,	l</a:t>
            </a:r>
            <a:r>
              <a:rPr sz="2000" spc="-2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ak	</a:t>
            </a:r>
            <a:r>
              <a:rPr sz="2000" spc="-5" dirty="0">
                <a:latin typeface="Calibri"/>
                <a:cs typeface="Calibri"/>
              </a:rPr>
              <a:t>Co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su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tu	</a:t>
            </a:r>
            <a:r>
              <a:rPr sz="2000" spc="-5" dirty="0">
                <a:latin typeface="Calibri"/>
                <a:cs typeface="Calibri"/>
              </a:rPr>
              <a:t>penampan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dap</a:t>
            </a:r>
            <a:r>
              <a:rPr sz="2000" spc="-3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tu</a:t>
            </a:r>
            <a:r>
              <a:rPr sz="2000" spc="-35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an 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mudah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75613" y="2708910"/>
            <a:ext cx="2200275" cy="1152525"/>
            <a:chOff x="1475613" y="2708910"/>
            <a:chExt cx="2200275" cy="1152525"/>
          </a:xfrm>
        </p:grpSpPr>
        <p:sp>
          <p:nvSpPr>
            <p:cNvPr id="5" name="object 5"/>
            <p:cNvSpPr/>
            <p:nvPr/>
          </p:nvSpPr>
          <p:spPr>
            <a:xfrm>
              <a:off x="1475613" y="2708910"/>
              <a:ext cx="2200275" cy="1152525"/>
            </a:xfrm>
            <a:custGeom>
              <a:avLst/>
              <a:gdLst/>
              <a:ahLst/>
              <a:cxnLst/>
              <a:rect l="l" t="t" r="r" b="b"/>
              <a:pathLst>
                <a:path w="2200275" h="1152525">
                  <a:moveTo>
                    <a:pt x="2200275" y="0"/>
                  </a:moveTo>
                  <a:lnTo>
                    <a:pt x="0" y="0"/>
                  </a:lnTo>
                  <a:lnTo>
                    <a:pt x="0" y="1152525"/>
                  </a:lnTo>
                  <a:lnTo>
                    <a:pt x="2200275" y="1152525"/>
                  </a:lnTo>
                  <a:lnTo>
                    <a:pt x="2200275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48218" y="3169308"/>
              <a:ext cx="2066925" cy="116205"/>
            </a:xfrm>
            <a:custGeom>
              <a:avLst/>
              <a:gdLst/>
              <a:ahLst/>
              <a:cxnLst/>
              <a:rect l="l" t="t" r="r" b="b"/>
              <a:pathLst>
                <a:path w="2066925" h="116204">
                  <a:moveTo>
                    <a:pt x="0" y="0"/>
                  </a:moveTo>
                  <a:lnTo>
                    <a:pt x="137632" y="0"/>
                  </a:lnTo>
                </a:path>
                <a:path w="2066925" h="116204">
                  <a:moveTo>
                    <a:pt x="472257" y="116195"/>
                  </a:moveTo>
                  <a:lnTo>
                    <a:pt x="856732" y="116195"/>
                  </a:lnTo>
                </a:path>
                <a:path w="2066925" h="116204">
                  <a:moveTo>
                    <a:pt x="1191350" y="116195"/>
                  </a:moveTo>
                  <a:lnTo>
                    <a:pt x="2066381" y="116195"/>
                  </a:lnTo>
                </a:path>
              </a:pathLst>
            </a:custGeom>
            <a:ln w="131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63509" y="2604310"/>
            <a:ext cx="1183640" cy="11423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lnSpc>
                <a:spcPts val="4385"/>
              </a:lnSpc>
              <a:spcBef>
                <a:spcPts val="115"/>
              </a:spcBef>
            </a:pPr>
            <a:r>
              <a:rPr sz="3675" spc="37" baseline="-48752" dirty="0">
                <a:latin typeface="Symbol"/>
                <a:cs typeface="Symbol"/>
              </a:rPr>
              <a:t></a:t>
            </a:r>
            <a:r>
              <a:rPr sz="3675" spc="284" baseline="-48752" dirty="0">
                <a:latin typeface="Times New Roman"/>
                <a:cs typeface="Times New Roman"/>
              </a:rPr>
              <a:t> </a:t>
            </a:r>
            <a:r>
              <a:rPr sz="5550" spc="15" baseline="-13513" dirty="0">
                <a:latin typeface="Symbol"/>
                <a:cs typeface="Symbol"/>
              </a:rPr>
              <a:t></a:t>
            </a:r>
            <a:r>
              <a:rPr sz="5550" spc="-637" baseline="-13513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x</a:t>
            </a:r>
            <a:r>
              <a:rPr sz="2450" i="1" spc="-295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Symbol"/>
                <a:cs typeface="Symbol"/>
              </a:rPr>
              <a:t></a:t>
            </a:r>
            <a:r>
              <a:rPr sz="2450" spc="-315" dirty="0">
                <a:latin typeface="Times New Roman"/>
                <a:cs typeface="Times New Roman"/>
              </a:rPr>
              <a:t> 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  <a:p>
            <a:pPr marL="459105">
              <a:lnSpc>
                <a:spcPts val="4385"/>
              </a:lnSpc>
            </a:pPr>
            <a:r>
              <a:rPr sz="5550" spc="15" baseline="-13513" dirty="0">
                <a:latin typeface="Symbol"/>
                <a:cs typeface="Symbol"/>
              </a:rPr>
              <a:t></a:t>
            </a:r>
            <a:r>
              <a:rPr sz="5550" spc="-817" baseline="-13513" dirty="0">
                <a:latin typeface="Times New Roman"/>
                <a:cs typeface="Times New Roman"/>
              </a:rPr>
              <a:t> 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2717" y="3037238"/>
            <a:ext cx="877569" cy="6483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ts val="2435"/>
              </a:lnSpc>
              <a:spcBef>
                <a:spcPts val="125"/>
              </a:spcBef>
            </a:pPr>
            <a:r>
              <a:rPr sz="2450" i="1" spc="20" dirty="0">
                <a:latin typeface="Times New Roman"/>
                <a:cs typeface="Times New Roman"/>
              </a:rPr>
              <a:t>x</a:t>
            </a:r>
            <a:r>
              <a:rPr sz="2450" i="1" spc="60" dirty="0">
                <a:latin typeface="Times New Roman"/>
                <a:cs typeface="Times New Roman"/>
              </a:rPr>
              <a:t> </a:t>
            </a:r>
            <a:r>
              <a:rPr sz="2450" spc="25" dirty="0">
                <a:latin typeface="Symbol"/>
                <a:cs typeface="Symbol"/>
              </a:rPr>
              <a:t></a:t>
            </a:r>
            <a:r>
              <a:rPr sz="2450" spc="35" dirty="0">
                <a:latin typeface="Times New Roman"/>
                <a:cs typeface="Times New Roman"/>
              </a:rPr>
              <a:t> </a:t>
            </a:r>
            <a:r>
              <a:rPr sz="3675" i="1" spc="75" baseline="41950" dirty="0">
                <a:latin typeface="Times New Roman"/>
                <a:cs typeface="Times New Roman"/>
              </a:rPr>
              <a:t>Q</a:t>
            </a:r>
            <a:r>
              <a:rPr sz="2175" i="1" spc="75" baseline="47892" dirty="0">
                <a:latin typeface="Times New Roman"/>
                <a:cs typeface="Times New Roman"/>
              </a:rPr>
              <a:t>y</a:t>
            </a:r>
            <a:endParaRPr sz="2175" baseline="47892">
              <a:latin typeface="Times New Roman"/>
              <a:cs typeface="Times New Roman"/>
            </a:endParaRPr>
          </a:p>
          <a:p>
            <a:pPr marR="51435" algn="r">
              <a:lnSpc>
                <a:spcPts val="2435"/>
              </a:lnSpc>
            </a:pPr>
            <a:r>
              <a:rPr sz="2450" i="1" spc="30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14901" y="2708275"/>
            <a:ext cx="2227580" cy="1152525"/>
            <a:chOff x="4414901" y="2708275"/>
            <a:chExt cx="2227580" cy="1152525"/>
          </a:xfrm>
        </p:grpSpPr>
        <p:sp>
          <p:nvSpPr>
            <p:cNvPr id="10" name="object 10"/>
            <p:cNvSpPr/>
            <p:nvPr/>
          </p:nvSpPr>
          <p:spPr>
            <a:xfrm>
              <a:off x="4414901" y="2708275"/>
              <a:ext cx="2227580" cy="1152525"/>
            </a:xfrm>
            <a:custGeom>
              <a:avLst/>
              <a:gdLst/>
              <a:ahLst/>
              <a:cxnLst/>
              <a:rect l="l" t="t" r="r" b="b"/>
              <a:pathLst>
                <a:path w="2227579" h="1152525">
                  <a:moveTo>
                    <a:pt x="2227199" y="0"/>
                  </a:moveTo>
                  <a:lnTo>
                    <a:pt x="0" y="0"/>
                  </a:lnTo>
                  <a:lnTo>
                    <a:pt x="0" y="1152525"/>
                  </a:lnTo>
                  <a:lnTo>
                    <a:pt x="2227199" y="1152525"/>
                  </a:lnTo>
                  <a:lnTo>
                    <a:pt x="2227199" y="0"/>
                  </a:lnTo>
                  <a:close/>
                </a:path>
              </a:pathLst>
            </a:custGeom>
            <a:solidFill>
              <a:srgbClr val="FF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97523" y="3168673"/>
              <a:ext cx="2075814" cy="116205"/>
            </a:xfrm>
            <a:custGeom>
              <a:avLst/>
              <a:gdLst/>
              <a:ahLst/>
              <a:cxnLst/>
              <a:rect l="l" t="t" r="r" b="b"/>
              <a:pathLst>
                <a:path w="2075815" h="116204">
                  <a:moveTo>
                    <a:pt x="0" y="0"/>
                  </a:moveTo>
                  <a:lnTo>
                    <a:pt x="137704" y="0"/>
                  </a:lnTo>
                </a:path>
                <a:path w="2075815" h="116204">
                  <a:moveTo>
                    <a:pt x="471873" y="116195"/>
                  </a:moveTo>
                  <a:lnTo>
                    <a:pt x="845807" y="116195"/>
                  </a:lnTo>
                </a:path>
                <a:path w="2075815" h="116204">
                  <a:moveTo>
                    <a:pt x="1179979" y="116195"/>
                  </a:moveTo>
                  <a:lnTo>
                    <a:pt x="2075687" y="116195"/>
                  </a:lnTo>
                </a:path>
              </a:pathLst>
            </a:custGeom>
            <a:ln w="13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401312" y="2603674"/>
            <a:ext cx="1204595" cy="11423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lnSpc>
                <a:spcPts val="4385"/>
              </a:lnSpc>
              <a:spcBef>
                <a:spcPts val="115"/>
              </a:spcBef>
            </a:pPr>
            <a:r>
              <a:rPr sz="3675" spc="37" baseline="-48752" dirty="0">
                <a:latin typeface="Symbol"/>
                <a:cs typeface="Symbol"/>
              </a:rPr>
              <a:t></a:t>
            </a:r>
            <a:r>
              <a:rPr sz="3675" spc="284" baseline="-48752" dirty="0">
                <a:latin typeface="Times New Roman"/>
                <a:cs typeface="Times New Roman"/>
              </a:rPr>
              <a:t> </a:t>
            </a:r>
            <a:r>
              <a:rPr sz="5550" spc="22" baseline="-13513" dirty="0">
                <a:latin typeface="Symbol"/>
                <a:cs typeface="Symbol"/>
              </a:rPr>
              <a:t></a:t>
            </a:r>
            <a:r>
              <a:rPr sz="5550" spc="-465" baseline="-13513" dirty="0">
                <a:latin typeface="Times New Roman"/>
                <a:cs typeface="Times New Roman"/>
              </a:rPr>
              <a:t> </a:t>
            </a:r>
            <a:r>
              <a:rPr sz="2450" i="1" spc="20" dirty="0">
                <a:latin typeface="Times New Roman"/>
                <a:cs typeface="Times New Roman"/>
              </a:rPr>
              <a:t>y</a:t>
            </a:r>
            <a:r>
              <a:rPr sz="2450" i="1" spc="-254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Symbol"/>
                <a:cs typeface="Symbol"/>
              </a:rPr>
              <a:t></a:t>
            </a:r>
            <a:r>
              <a:rPr sz="2450" spc="-310" dirty="0">
                <a:latin typeface="Times New Roman"/>
                <a:cs typeface="Times New Roman"/>
              </a:rPr>
              <a:t> 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  <a:p>
            <a:pPr marL="469265">
              <a:lnSpc>
                <a:spcPts val="4385"/>
              </a:lnSpc>
            </a:pPr>
            <a:r>
              <a:rPr sz="5550" spc="22" baseline="-13513" dirty="0">
                <a:latin typeface="Symbol"/>
                <a:cs typeface="Symbol"/>
              </a:rPr>
              <a:t></a:t>
            </a:r>
            <a:r>
              <a:rPr sz="5550" spc="-817" baseline="-13513" dirty="0">
                <a:latin typeface="Times New Roman"/>
                <a:cs typeface="Times New Roman"/>
              </a:rPr>
              <a:t> </a:t>
            </a:r>
            <a:r>
              <a:rPr sz="2450" i="1" spc="10" dirty="0">
                <a:latin typeface="Times New Roman"/>
                <a:cs typeface="Times New Roman"/>
              </a:rPr>
              <a:t>dA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66439" y="3036603"/>
            <a:ext cx="864869" cy="6483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lnSpc>
                <a:spcPts val="2435"/>
              </a:lnSpc>
              <a:spcBef>
                <a:spcPts val="125"/>
              </a:spcBef>
            </a:pPr>
            <a:r>
              <a:rPr sz="2450" i="1" spc="20" dirty="0">
                <a:latin typeface="Times New Roman"/>
                <a:cs typeface="Times New Roman"/>
              </a:rPr>
              <a:t>y </a:t>
            </a:r>
            <a:r>
              <a:rPr sz="2450" spc="25" dirty="0">
                <a:latin typeface="Symbol"/>
                <a:cs typeface="Symbol"/>
              </a:rPr>
              <a:t></a:t>
            </a:r>
            <a:r>
              <a:rPr sz="2450" spc="40" dirty="0">
                <a:latin typeface="Times New Roman"/>
                <a:cs typeface="Times New Roman"/>
              </a:rPr>
              <a:t> </a:t>
            </a:r>
            <a:r>
              <a:rPr sz="3675" i="1" spc="30" baseline="35147" dirty="0">
                <a:latin typeface="Times New Roman"/>
                <a:cs typeface="Times New Roman"/>
              </a:rPr>
              <a:t>Q</a:t>
            </a:r>
            <a:r>
              <a:rPr sz="2175" i="1" spc="30" baseline="36398" dirty="0">
                <a:latin typeface="Times New Roman"/>
                <a:cs typeface="Times New Roman"/>
              </a:rPr>
              <a:t>x</a:t>
            </a:r>
            <a:endParaRPr sz="2175" baseline="36398">
              <a:latin typeface="Times New Roman"/>
              <a:cs typeface="Times New Roman"/>
            </a:endParaRPr>
          </a:p>
          <a:p>
            <a:pPr marR="49530" algn="r">
              <a:lnSpc>
                <a:spcPts val="2435"/>
              </a:lnSpc>
            </a:pPr>
            <a:r>
              <a:rPr sz="2450" i="1" spc="30" dirty="0">
                <a:latin typeface="Times New Roman"/>
                <a:cs typeface="Times New Roman"/>
              </a:rPr>
              <a:t>A</a:t>
            </a:r>
            <a:endParaRPr sz="245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4405" y="4854295"/>
            <a:ext cx="876300" cy="11525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1716" y="4844770"/>
            <a:ext cx="35528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0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617524" y="1231793"/>
            <a:ext cx="4380865" cy="2572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endParaRPr lang="en-US" sz="2400" b="1" spc="-15" dirty="0">
              <a:solidFill>
                <a:srgbClr val="943735"/>
              </a:solidFill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680"/>
              </a:spcBef>
            </a:pPr>
            <a:r>
              <a:rPr sz="2000" b="1" u="heavy" spc="-10" dirty="0" err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13970" marR="5080" indent="13335" algn="just">
              <a:lnSpc>
                <a:spcPct val="100000"/>
              </a:lnSpc>
              <a:spcBef>
                <a:spcPts val="484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semi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segmen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parabolik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OAB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dibatasi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" dirty="0">
                <a:latin typeface="Calibri"/>
                <a:cs typeface="Calibri"/>
              </a:rPr>
              <a:t> 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x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y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kurva </a:t>
            </a:r>
            <a:r>
              <a:rPr sz="2000" spc="-5" dirty="0">
                <a:latin typeface="Calibri"/>
                <a:cs typeface="Calibri"/>
              </a:rPr>
              <a:t>parabolik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mempunyai </a:t>
            </a:r>
            <a:r>
              <a:rPr sz="2000" spc="-5" dirty="0">
                <a:latin typeface="Calibri"/>
                <a:cs typeface="Calibri"/>
              </a:rPr>
              <a:t>puncak </a:t>
            </a:r>
            <a:r>
              <a:rPr sz="2000" dirty="0">
                <a:latin typeface="Calibri"/>
                <a:cs typeface="Calibri"/>
              </a:rPr>
              <a:t> 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kurva tersebut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</p:txBody>
      </p:sp>
      <p:sp>
        <p:nvSpPr>
          <p:cNvPr id="3" name="object 4"/>
          <p:cNvSpPr txBox="1"/>
          <p:nvPr/>
        </p:nvSpPr>
        <p:spPr>
          <a:xfrm>
            <a:off x="620064" y="4893309"/>
            <a:ext cx="437832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35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i="1" dirty="0">
                <a:latin typeface="Calibri"/>
                <a:cs typeface="Calibri"/>
              </a:rPr>
              <a:t>b </a:t>
            </a:r>
            <a:r>
              <a:rPr sz="2000" spc="-5" dirty="0">
                <a:latin typeface="Calibri"/>
                <a:cs typeface="Calibri"/>
              </a:rPr>
              <a:t>adalah </a:t>
            </a:r>
            <a:r>
              <a:rPr sz="2000" dirty="0">
                <a:latin typeface="Calibri"/>
                <a:cs typeface="Calibri"/>
              </a:rPr>
              <a:t>alas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h </a:t>
            </a:r>
            <a:r>
              <a:rPr sz="2000" dirty="0">
                <a:latin typeface="Calibri"/>
                <a:cs typeface="Calibri"/>
              </a:rPr>
              <a:t>adalah tinggi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semi segmen. </a:t>
            </a:r>
            <a:r>
              <a:rPr sz="2000" spc="-30" dirty="0">
                <a:latin typeface="Calibri"/>
                <a:cs typeface="Calibri"/>
              </a:rPr>
              <a:t>Tentukan </a:t>
            </a:r>
            <a:r>
              <a:rPr sz="2000" spc="-5" dirty="0">
                <a:latin typeface="Calibri"/>
                <a:cs typeface="Calibri"/>
              </a:rPr>
              <a:t>lokasi </a:t>
            </a:r>
            <a:r>
              <a:rPr sz="2000" spc="-10" dirty="0">
                <a:latin typeface="Calibri"/>
                <a:cs typeface="Calibri"/>
              </a:rPr>
              <a:t>pusat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semi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segmen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3504823" y="4300177"/>
            <a:ext cx="295275" cy="0"/>
          </a:xfrm>
          <a:custGeom>
            <a:avLst/>
            <a:gdLst/>
            <a:ahLst/>
            <a:cxnLst/>
            <a:rect l="l" t="t" r="r" b="b"/>
            <a:pathLst>
              <a:path w="295275">
                <a:moveTo>
                  <a:pt x="0" y="0"/>
                </a:moveTo>
                <a:lnTo>
                  <a:pt x="294668" y="0"/>
                </a:lnTo>
              </a:path>
            </a:pathLst>
          </a:custGeom>
          <a:ln w="115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3821396" y="4186974"/>
            <a:ext cx="13398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3821396" y="4067324"/>
            <a:ext cx="13398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3019999" y="4186974"/>
            <a:ext cx="13398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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3019999" y="4364815"/>
            <a:ext cx="93535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813435" algn="l"/>
              </a:tabLst>
            </a:pPr>
            <a:r>
              <a:rPr sz="2150" spc="25" dirty="0">
                <a:latin typeface="Symbol"/>
                <a:cs typeface="Symbol"/>
              </a:rPr>
              <a:t></a:t>
            </a:r>
            <a:r>
              <a:rPr sz="2150" spc="25" dirty="0">
                <a:latin typeface="Times New Roman"/>
                <a:cs typeface="Times New Roman"/>
              </a:rPr>
              <a:t>	</a:t>
            </a:r>
            <a:r>
              <a:rPr sz="2150" spc="25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3019999" y="3889469"/>
            <a:ext cx="13398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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0" name="object 11"/>
          <p:cNvSpPr txBox="1"/>
          <p:nvPr/>
        </p:nvSpPr>
        <p:spPr>
          <a:xfrm>
            <a:off x="3660659" y="4287443"/>
            <a:ext cx="107950" cy="2203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spc="2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3506646" y="4296202"/>
            <a:ext cx="16637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30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2" name="object 13"/>
          <p:cNvSpPr txBox="1"/>
          <p:nvPr/>
        </p:nvSpPr>
        <p:spPr>
          <a:xfrm>
            <a:off x="3498537" y="3780799"/>
            <a:ext cx="48196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225" i="1" spc="127" baseline="-25839" dirty="0">
                <a:latin typeface="Times New Roman"/>
                <a:cs typeface="Times New Roman"/>
              </a:rPr>
              <a:t>x</a:t>
            </a:r>
            <a:r>
              <a:rPr sz="1250" spc="85" dirty="0">
                <a:latin typeface="Times New Roman"/>
                <a:cs typeface="Times New Roman"/>
              </a:rPr>
              <a:t>2</a:t>
            </a:r>
            <a:r>
              <a:rPr sz="1250" spc="210" dirty="0">
                <a:latin typeface="Times New Roman"/>
                <a:cs typeface="Times New Roman"/>
              </a:rPr>
              <a:t> </a:t>
            </a:r>
            <a:r>
              <a:rPr sz="3225" spc="37" baseline="-21963" dirty="0">
                <a:latin typeface="Symbol"/>
                <a:cs typeface="Symbol"/>
              </a:rPr>
              <a:t></a:t>
            </a:r>
            <a:endParaRPr sz="3225" baseline="-21963">
              <a:latin typeface="Symbol"/>
              <a:cs typeface="Symbol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1603008" y="4079383"/>
            <a:ext cx="186563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i="1" spc="30" dirty="0">
                <a:latin typeface="Times New Roman"/>
                <a:cs typeface="Times New Roman"/>
              </a:rPr>
              <a:t>y</a:t>
            </a:r>
            <a:r>
              <a:rPr sz="2150" i="1" spc="10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dirty="0">
                <a:latin typeface="Times New Roman"/>
                <a:cs typeface="Times New Roman"/>
              </a:rPr>
              <a:t> </a:t>
            </a:r>
            <a:r>
              <a:rPr sz="2150" spc="-180" dirty="0">
                <a:latin typeface="Times New Roman"/>
                <a:cs typeface="Times New Roman"/>
              </a:rPr>
              <a:t> </a:t>
            </a:r>
            <a:r>
              <a:rPr sz="2150" i="1" spc="15" dirty="0">
                <a:latin typeface="Times New Roman"/>
                <a:cs typeface="Times New Roman"/>
              </a:rPr>
              <a:t>f</a:t>
            </a:r>
            <a:r>
              <a:rPr sz="2150" i="1" spc="-135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(</a:t>
            </a:r>
            <a:r>
              <a:rPr sz="2150" i="1" spc="-85" dirty="0">
                <a:latin typeface="Times New Roman"/>
                <a:cs typeface="Times New Roman"/>
              </a:rPr>
              <a:t> </a:t>
            </a:r>
            <a:r>
              <a:rPr sz="2150" i="1" spc="30" dirty="0">
                <a:latin typeface="Times New Roman"/>
                <a:cs typeface="Times New Roman"/>
              </a:rPr>
              <a:t>x</a:t>
            </a:r>
            <a:r>
              <a:rPr sz="2150" i="1" spc="-160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)</a:t>
            </a:r>
            <a:r>
              <a:rPr sz="2150" i="1" spc="-155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spc="-55" dirty="0">
                <a:latin typeface="Times New Roman"/>
                <a:cs typeface="Times New Roman"/>
              </a:rPr>
              <a:t> </a:t>
            </a:r>
            <a:r>
              <a:rPr sz="2150" i="1" spc="10" dirty="0">
                <a:latin typeface="Times New Roman"/>
                <a:cs typeface="Times New Roman"/>
              </a:rPr>
              <a:t>h</a:t>
            </a:r>
            <a:r>
              <a:rPr sz="3225" spc="37" baseline="2583" dirty="0">
                <a:latin typeface="Symbol"/>
                <a:cs typeface="Symbol"/>
              </a:rPr>
              <a:t></a:t>
            </a:r>
            <a:r>
              <a:rPr sz="2150" spc="180" dirty="0">
                <a:latin typeface="Times New Roman"/>
                <a:cs typeface="Times New Roman"/>
              </a:rPr>
              <a:t>1</a:t>
            </a:r>
            <a:r>
              <a:rPr sz="2150" spc="35" dirty="0">
                <a:latin typeface="Symbol"/>
                <a:cs typeface="Symbol"/>
              </a:rPr>
              <a:t></a:t>
            </a:r>
            <a:endParaRPr sz="2150">
              <a:latin typeface="Symbol"/>
              <a:cs typeface="Symbol"/>
            </a:endParaRPr>
          </a:p>
        </p:txBody>
      </p:sp>
      <p:pic>
        <p:nvPicPr>
          <p:cNvPr id="14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7580" y="2618341"/>
            <a:ext cx="3190217" cy="248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6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455612" y="1673459"/>
            <a:ext cx="756920" cy="3130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850" b="1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5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" name="object 4"/>
          <p:cNvSpPr/>
          <p:nvPr/>
        </p:nvSpPr>
        <p:spPr>
          <a:xfrm>
            <a:off x="2129826" y="2410117"/>
            <a:ext cx="291465" cy="0"/>
          </a:xfrm>
          <a:custGeom>
            <a:avLst/>
            <a:gdLst/>
            <a:ahLst/>
            <a:cxnLst/>
            <a:rect l="l" t="t" r="r" b="b"/>
            <a:pathLst>
              <a:path w="291464">
                <a:moveTo>
                  <a:pt x="0" y="0"/>
                </a:moveTo>
                <a:lnTo>
                  <a:pt x="291104" y="0"/>
                </a:lnTo>
              </a:path>
            </a:pathLst>
          </a:custGeom>
          <a:ln w="108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 txBox="1"/>
          <p:nvPr/>
        </p:nvSpPr>
        <p:spPr>
          <a:xfrm>
            <a:off x="2130581" y="2409807"/>
            <a:ext cx="15621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i="1" spc="5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2440797" y="2200283"/>
            <a:ext cx="374650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75" spc="52" baseline="2710" dirty="0">
                <a:latin typeface="Symbol"/>
                <a:cs typeface="Symbol"/>
              </a:rPr>
              <a:t></a:t>
            </a:r>
            <a:r>
              <a:rPr sz="2050" i="1" spc="-15" dirty="0">
                <a:latin typeface="Times New Roman"/>
                <a:cs typeface="Times New Roman"/>
              </a:rPr>
              <a:t>dx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2440797" y="2469970"/>
            <a:ext cx="126364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660604" y="2469970"/>
            <a:ext cx="126364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1660604" y="2020835"/>
            <a:ext cx="126364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dirty="0">
                <a:latin typeface="Symbol"/>
                <a:cs typeface="Symbol"/>
              </a:rPr>
              <a:t>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1660604" y="2301922"/>
            <a:ext cx="906144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34365" algn="l"/>
              </a:tabLst>
            </a:pPr>
            <a:r>
              <a:rPr sz="2050" dirty="0">
                <a:latin typeface="Symbol"/>
                <a:cs typeface="Symbol"/>
              </a:rPr>
              <a:t>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1800" baseline="2314" dirty="0">
                <a:latin typeface="Times New Roman"/>
                <a:cs typeface="Times New Roman"/>
              </a:rPr>
              <a:t>2</a:t>
            </a:r>
            <a:r>
              <a:rPr sz="1800" spc="390" baseline="2314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0" name="object 11"/>
          <p:cNvSpPr txBox="1"/>
          <p:nvPr/>
        </p:nvSpPr>
        <p:spPr>
          <a:xfrm>
            <a:off x="2121729" y="1917623"/>
            <a:ext cx="470534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075" i="1" baseline="-24390" dirty="0">
                <a:latin typeface="Times New Roman"/>
                <a:cs typeface="Times New Roman"/>
              </a:rPr>
              <a:t>x</a:t>
            </a:r>
            <a:r>
              <a:rPr sz="3075" i="1" spc="-494" baseline="-243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2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3075" baseline="-21680" dirty="0">
                <a:latin typeface="Symbol"/>
                <a:cs typeface="Symbol"/>
              </a:rPr>
              <a:t></a:t>
            </a:r>
            <a:endParaRPr sz="3075" baseline="-21680">
              <a:latin typeface="Symbol"/>
              <a:cs typeface="Symbol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455612" y="2202554"/>
            <a:ext cx="1632585" cy="340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i="1" spc="-5" dirty="0">
                <a:latin typeface="Calibri"/>
                <a:cs typeface="Calibri"/>
              </a:rPr>
              <a:t>d</a:t>
            </a:r>
            <a:r>
              <a:rPr sz="1850" i="1" spc="5" dirty="0">
                <a:latin typeface="Calibri"/>
                <a:cs typeface="Calibri"/>
              </a:rPr>
              <a:t>A</a:t>
            </a:r>
            <a:r>
              <a:rPr sz="1850" i="1" dirty="0">
                <a:latin typeface="Calibri"/>
                <a:cs typeface="Calibri"/>
              </a:rPr>
              <a:t> </a:t>
            </a:r>
            <a:r>
              <a:rPr sz="1850" spc="5" dirty="0">
                <a:latin typeface="Calibri"/>
                <a:cs typeface="Calibri"/>
              </a:rPr>
              <a:t>=</a:t>
            </a:r>
            <a:r>
              <a:rPr sz="1850" spc="10" dirty="0">
                <a:latin typeface="Calibri"/>
                <a:cs typeface="Calibri"/>
              </a:rPr>
              <a:t> </a:t>
            </a:r>
            <a:r>
              <a:rPr sz="1850" i="1" dirty="0">
                <a:latin typeface="Calibri"/>
                <a:cs typeface="Calibri"/>
              </a:rPr>
              <a:t>y</a:t>
            </a:r>
            <a:r>
              <a:rPr sz="1850" i="1" spc="-5" dirty="0">
                <a:latin typeface="Calibri"/>
                <a:cs typeface="Calibri"/>
              </a:rPr>
              <a:t>d</a:t>
            </a:r>
            <a:r>
              <a:rPr sz="1850" i="1" spc="5" dirty="0">
                <a:latin typeface="Calibri"/>
                <a:cs typeface="Calibri"/>
              </a:rPr>
              <a:t>x</a:t>
            </a:r>
            <a:r>
              <a:rPr sz="1850" i="1" spc="10" dirty="0">
                <a:latin typeface="Calibri"/>
                <a:cs typeface="Calibri"/>
              </a:rPr>
              <a:t> </a:t>
            </a:r>
            <a:r>
              <a:rPr sz="1850" spc="5" dirty="0">
                <a:latin typeface="Calibri"/>
                <a:cs typeface="Calibri"/>
              </a:rPr>
              <a:t>=</a:t>
            </a:r>
            <a:r>
              <a:rPr sz="1850" dirty="0">
                <a:latin typeface="Calibri"/>
                <a:cs typeface="Calibri"/>
              </a:rPr>
              <a:t> </a:t>
            </a:r>
            <a:r>
              <a:rPr sz="1850" spc="-135" dirty="0">
                <a:latin typeface="Calibri"/>
                <a:cs typeface="Calibri"/>
              </a:rPr>
              <a:t> </a:t>
            </a:r>
            <a:r>
              <a:rPr sz="2050" i="1" spc="-10" dirty="0">
                <a:latin typeface="Times New Roman"/>
                <a:cs typeface="Times New Roman"/>
              </a:rPr>
              <a:t>h</a:t>
            </a:r>
            <a:r>
              <a:rPr sz="3075" baseline="2710" dirty="0">
                <a:latin typeface="Symbol"/>
                <a:cs typeface="Symbol"/>
              </a:rPr>
              <a:t></a:t>
            </a:r>
            <a:r>
              <a:rPr sz="2050" spc="5" dirty="0">
                <a:latin typeface="Times New Roman"/>
                <a:cs typeface="Times New Roman"/>
              </a:rPr>
              <a:t>1</a:t>
            </a:r>
            <a:r>
              <a:rPr sz="2050" spc="-305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Symbol"/>
                <a:cs typeface="Symbol"/>
              </a:rPr>
              <a:t>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2" name="object 13"/>
          <p:cNvSpPr/>
          <p:nvPr/>
        </p:nvSpPr>
        <p:spPr>
          <a:xfrm>
            <a:off x="2309865" y="3239437"/>
            <a:ext cx="290195" cy="0"/>
          </a:xfrm>
          <a:custGeom>
            <a:avLst/>
            <a:gdLst/>
            <a:ahLst/>
            <a:cxnLst/>
            <a:rect l="l" t="t" r="r" b="b"/>
            <a:pathLst>
              <a:path w="290194">
                <a:moveTo>
                  <a:pt x="0" y="0"/>
                </a:moveTo>
                <a:lnTo>
                  <a:pt x="289837" y="0"/>
                </a:lnTo>
              </a:path>
            </a:pathLst>
          </a:custGeom>
          <a:ln w="10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3263500" y="3239437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3384" y="0"/>
                </a:lnTo>
              </a:path>
            </a:pathLst>
          </a:custGeom>
          <a:ln w="10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 txBox="1"/>
          <p:nvPr/>
        </p:nvSpPr>
        <p:spPr>
          <a:xfrm>
            <a:off x="3397251" y="3234992"/>
            <a:ext cx="156845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Times New Roman"/>
                <a:cs typeface="Times New Roman"/>
              </a:rPr>
              <a:t>3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5" name="object 16"/>
          <p:cNvSpPr txBox="1"/>
          <p:nvPr/>
        </p:nvSpPr>
        <p:spPr>
          <a:xfrm>
            <a:off x="3268468" y="2864716"/>
            <a:ext cx="408305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-50" dirty="0">
                <a:latin typeface="Times New Roman"/>
                <a:cs typeface="Times New Roman"/>
              </a:rPr>
              <a:t>2</a:t>
            </a:r>
            <a:r>
              <a:rPr sz="2050" i="1" spc="-15" dirty="0">
                <a:latin typeface="Times New Roman"/>
                <a:cs typeface="Times New Roman"/>
              </a:rPr>
              <a:t>bh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1581406" y="3423532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2461305" y="3231388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9"/>
          <p:cNvSpPr txBox="1"/>
          <p:nvPr/>
        </p:nvSpPr>
        <p:spPr>
          <a:xfrm>
            <a:off x="2723619" y="3029857"/>
            <a:ext cx="48387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i="1" spc="-5" dirty="0">
                <a:latin typeface="Times New Roman"/>
                <a:cs typeface="Times New Roman"/>
              </a:rPr>
              <a:t>dx</a:t>
            </a:r>
            <a:r>
              <a:rPr sz="2050" i="1" spc="-50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9" name="object 20"/>
          <p:cNvSpPr txBox="1"/>
          <p:nvPr/>
        </p:nvSpPr>
        <p:spPr>
          <a:xfrm>
            <a:off x="2310660" y="3239667"/>
            <a:ext cx="156845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i="1" spc="5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0" name="object 21"/>
          <p:cNvSpPr txBox="1"/>
          <p:nvPr/>
        </p:nvSpPr>
        <p:spPr>
          <a:xfrm>
            <a:off x="1579319" y="2838267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i="1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2"/>
          <p:cNvSpPr txBox="1"/>
          <p:nvPr/>
        </p:nvSpPr>
        <p:spPr>
          <a:xfrm>
            <a:off x="2619208" y="3018448"/>
            <a:ext cx="126364" cy="6216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4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2340"/>
              </a:lnSpc>
            </a:pPr>
            <a:r>
              <a:rPr sz="2050" spc="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2" name="object 23"/>
          <p:cNvSpPr txBox="1"/>
          <p:nvPr/>
        </p:nvSpPr>
        <p:spPr>
          <a:xfrm>
            <a:off x="2301374" y="2747362"/>
            <a:ext cx="46990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075" i="1" spc="135" baseline="-24390" dirty="0">
                <a:latin typeface="Times New Roman"/>
                <a:cs typeface="Times New Roman"/>
              </a:rPr>
              <a:t>x</a:t>
            </a:r>
            <a:r>
              <a:rPr sz="1200" spc="90" dirty="0">
                <a:latin typeface="Times New Roman"/>
                <a:cs typeface="Times New Roman"/>
              </a:rPr>
              <a:t>2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3075" spc="7" baseline="-21680" dirty="0">
                <a:latin typeface="Symbol"/>
                <a:cs typeface="Symbol"/>
              </a:rPr>
              <a:t></a:t>
            </a:r>
            <a:endParaRPr sz="3075" baseline="-21680">
              <a:latin typeface="Symbol"/>
              <a:cs typeface="Symbol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1842144" y="3018448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4" name="object 25"/>
          <p:cNvSpPr txBox="1"/>
          <p:nvPr/>
        </p:nvSpPr>
        <p:spPr>
          <a:xfrm>
            <a:off x="1842144" y="3299908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5" name="object 26"/>
          <p:cNvSpPr txBox="1"/>
          <p:nvPr/>
        </p:nvSpPr>
        <p:spPr>
          <a:xfrm>
            <a:off x="1842144" y="2850177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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6" name="object 27"/>
          <p:cNvSpPr txBox="1"/>
          <p:nvPr/>
        </p:nvSpPr>
        <p:spPr>
          <a:xfrm>
            <a:off x="455612" y="3033114"/>
            <a:ext cx="164401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63880" algn="l"/>
                <a:tab pos="1270000" algn="l"/>
              </a:tabLst>
            </a:pPr>
            <a:r>
              <a:rPr sz="1850" spc="5" dirty="0">
                <a:latin typeface="Calibri"/>
                <a:cs typeface="Calibri"/>
              </a:rPr>
              <a:t>A</a:t>
            </a:r>
            <a:r>
              <a:rPr sz="1850" dirty="0">
                <a:latin typeface="Calibri"/>
                <a:cs typeface="Calibri"/>
              </a:rPr>
              <a:t> </a:t>
            </a:r>
            <a:r>
              <a:rPr sz="1850" spc="5" dirty="0">
                <a:latin typeface="Calibri"/>
                <a:cs typeface="Calibri"/>
              </a:rPr>
              <a:t>=	</a:t>
            </a:r>
            <a:r>
              <a:rPr sz="3075" i="1" spc="-7" baseline="1355" dirty="0">
                <a:latin typeface="Times New Roman"/>
                <a:cs typeface="Times New Roman"/>
              </a:rPr>
              <a:t>dA</a:t>
            </a:r>
            <a:r>
              <a:rPr sz="3075" i="1" spc="-97" baseline="1355" dirty="0">
                <a:latin typeface="Times New Roman"/>
                <a:cs typeface="Times New Roman"/>
              </a:rPr>
              <a:t> </a:t>
            </a:r>
            <a:r>
              <a:rPr sz="3075" spc="7" baseline="1355" dirty="0">
                <a:latin typeface="Symbol"/>
                <a:cs typeface="Symbol"/>
              </a:rPr>
              <a:t></a:t>
            </a:r>
            <a:r>
              <a:rPr sz="3075" spc="7" baseline="1355" dirty="0">
                <a:latin typeface="Times New Roman"/>
                <a:cs typeface="Times New Roman"/>
              </a:rPr>
              <a:t>	</a:t>
            </a:r>
            <a:r>
              <a:rPr sz="3075" i="1" spc="7" baseline="1355" dirty="0">
                <a:latin typeface="Times New Roman"/>
                <a:cs typeface="Times New Roman"/>
              </a:rPr>
              <a:t>h</a:t>
            </a:r>
            <a:r>
              <a:rPr sz="3075" i="1" spc="262" baseline="1355" dirty="0">
                <a:latin typeface="Times New Roman"/>
                <a:cs typeface="Times New Roman"/>
              </a:rPr>
              <a:t> </a:t>
            </a:r>
            <a:r>
              <a:rPr sz="3075" spc="7" baseline="1355" dirty="0">
                <a:latin typeface="Times New Roman"/>
                <a:cs typeface="Times New Roman"/>
              </a:rPr>
              <a:t>1</a:t>
            </a:r>
            <a:endParaRPr sz="3075" baseline="1355">
              <a:latin typeface="Times New Roman"/>
              <a:cs typeface="Times New Roman"/>
            </a:endParaRPr>
          </a:p>
        </p:txBody>
      </p:sp>
      <p:sp>
        <p:nvSpPr>
          <p:cNvPr id="27" name="object 28"/>
          <p:cNvSpPr txBox="1"/>
          <p:nvPr/>
        </p:nvSpPr>
        <p:spPr>
          <a:xfrm>
            <a:off x="2099775" y="3029857"/>
            <a:ext cx="169545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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8" name="object 29"/>
          <p:cNvSpPr txBox="1"/>
          <p:nvPr/>
        </p:nvSpPr>
        <p:spPr>
          <a:xfrm>
            <a:off x="860438" y="2992968"/>
            <a:ext cx="840105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8820" algn="l"/>
              </a:tabLst>
            </a:pPr>
            <a:r>
              <a:rPr sz="3100" dirty="0">
                <a:latin typeface="Symbol"/>
                <a:cs typeface="Symbol"/>
              </a:rPr>
              <a:t>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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29" name="object 30"/>
          <p:cNvSpPr/>
          <p:nvPr/>
        </p:nvSpPr>
        <p:spPr>
          <a:xfrm>
            <a:off x="1233427" y="4106571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35" y="0"/>
                </a:lnTo>
              </a:path>
            </a:pathLst>
          </a:custGeom>
          <a:ln w="107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1"/>
          <p:cNvSpPr/>
          <p:nvPr/>
        </p:nvSpPr>
        <p:spPr>
          <a:xfrm>
            <a:off x="2165156" y="4106571"/>
            <a:ext cx="290830" cy="0"/>
          </a:xfrm>
          <a:custGeom>
            <a:avLst/>
            <a:gdLst/>
            <a:ahLst/>
            <a:cxnLst/>
            <a:rect l="l" t="t" r="r" b="b"/>
            <a:pathLst>
              <a:path w="290830">
                <a:moveTo>
                  <a:pt x="0" y="0"/>
                </a:moveTo>
                <a:lnTo>
                  <a:pt x="290398" y="0"/>
                </a:lnTo>
              </a:path>
            </a:pathLst>
          </a:custGeom>
          <a:ln w="107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2"/>
          <p:cNvSpPr/>
          <p:nvPr/>
        </p:nvSpPr>
        <p:spPr>
          <a:xfrm>
            <a:off x="2947316" y="4106571"/>
            <a:ext cx="290830" cy="0"/>
          </a:xfrm>
          <a:custGeom>
            <a:avLst/>
            <a:gdLst/>
            <a:ahLst/>
            <a:cxnLst/>
            <a:rect l="l" t="t" r="r" b="b"/>
            <a:pathLst>
              <a:path w="290830">
                <a:moveTo>
                  <a:pt x="0" y="0"/>
                </a:moveTo>
                <a:lnTo>
                  <a:pt x="290377" y="0"/>
                </a:lnTo>
              </a:path>
            </a:pathLst>
          </a:custGeom>
          <a:ln w="107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3"/>
          <p:cNvSpPr/>
          <p:nvPr/>
        </p:nvSpPr>
        <p:spPr>
          <a:xfrm>
            <a:off x="4033187" y="4106571"/>
            <a:ext cx="544830" cy="0"/>
          </a:xfrm>
          <a:custGeom>
            <a:avLst/>
            <a:gdLst/>
            <a:ahLst/>
            <a:cxnLst/>
            <a:rect l="l" t="t" r="r" b="b"/>
            <a:pathLst>
              <a:path w="544829">
                <a:moveTo>
                  <a:pt x="0" y="0"/>
                </a:moveTo>
                <a:lnTo>
                  <a:pt x="544431" y="0"/>
                </a:lnTo>
              </a:path>
            </a:pathLst>
          </a:custGeom>
          <a:ln w="107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4"/>
          <p:cNvSpPr txBox="1"/>
          <p:nvPr/>
        </p:nvSpPr>
        <p:spPr>
          <a:xfrm>
            <a:off x="4155527" y="4102011"/>
            <a:ext cx="28321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5" dirty="0">
                <a:latin typeface="Times New Roman"/>
                <a:cs typeface="Times New Roman"/>
              </a:rPr>
              <a:t>15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4" name="object 35"/>
          <p:cNvSpPr txBox="1"/>
          <p:nvPr/>
        </p:nvSpPr>
        <p:spPr>
          <a:xfrm>
            <a:off x="4012395" y="3737436"/>
            <a:ext cx="55816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000" spc="50" dirty="0">
                <a:latin typeface="Times New Roman"/>
                <a:cs typeface="Times New Roman"/>
              </a:rPr>
              <a:t>4</a:t>
            </a:r>
            <a:r>
              <a:rPr sz="2000" i="1" spc="50" dirty="0">
                <a:latin typeface="Times New Roman"/>
                <a:cs typeface="Times New Roman"/>
              </a:rPr>
              <a:t>bh</a:t>
            </a:r>
            <a:r>
              <a:rPr sz="1725" spc="75" baseline="43478" dirty="0">
                <a:latin typeface="Times New Roman"/>
                <a:cs typeface="Times New Roman"/>
              </a:rPr>
              <a:t>2</a:t>
            </a:r>
            <a:endParaRPr sz="1725" baseline="43478">
              <a:latin typeface="Times New Roman"/>
              <a:cs typeface="Times New Roman"/>
            </a:endParaRPr>
          </a:p>
        </p:txBody>
      </p:sp>
      <p:sp>
        <p:nvSpPr>
          <p:cNvPr id="35" name="object 36"/>
          <p:cNvSpPr txBox="1"/>
          <p:nvPr/>
        </p:nvSpPr>
        <p:spPr>
          <a:xfrm>
            <a:off x="2237433" y="4102011"/>
            <a:ext cx="15684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3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6" name="object 37"/>
          <p:cNvSpPr txBox="1"/>
          <p:nvPr/>
        </p:nvSpPr>
        <p:spPr>
          <a:xfrm>
            <a:off x="1248376" y="3682608"/>
            <a:ext cx="156845" cy="7550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565"/>
              </a:spcBef>
            </a:pPr>
            <a:r>
              <a:rPr sz="2000" i="1" spc="30" dirty="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000" spc="3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7" name="object 38"/>
          <p:cNvSpPr txBox="1"/>
          <p:nvPr/>
        </p:nvSpPr>
        <p:spPr>
          <a:xfrm>
            <a:off x="2016370" y="4287390"/>
            <a:ext cx="102235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25" dirty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8" name="object 39"/>
          <p:cNvSpPr txBox="1"/>
          <p:nvPr/>
        </p:nvSpPr>
        <p:spPr>
          <a:xfrm>
            <a:off x="2938917" y="3548471"/>
            <a:ext cx="56515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000" i="1" spc="44" baseline="-41666" dirty="0">
                <a:latin typeface="Times New Roman"/>
                <a:cs typeface="Times New Roman"/>
              </a:rPr>
              <a:t>x</a:t>
            </a:r>
            <a:r>
              <a:rPr sz="3000" i="1" spc="-487" baseline="-41666" dirty="0">
                <a:latin typeface="Times New Roman"/>
                <a:cs typeface="Times New Roman"/>
              </a:rPr>
              <a:t> </a:t>
            </a:r>
            <a:r>
              <a:rPr sz="1725" spc="37" baseline="-28985" dirty="0">
                <a:latin typeface="Times New Roman"/>
                <a:cs typeface="Times New Roman"/>
              </a:rPr>
              <a:t>2</a:t>
            </a:r>
            <a:r>
              <a:rPr sz="1725" baseline="-28985" dirty="0">
                <a:latin typeface="Times New Roman"/>
                <a:cs typeface="Times New Roman"/>
              </a:rPr>
              <a:t> </a:t>
            </a:r>
            <a:r>
              <a:rPr sz="1725" spc="44" baseline="-28985" dirty="0">
                <a:latin typeface="Times New Roman"/>
                <a:cs typeface="Times New Roman"/>
              </a:rPr>
              <a:t> </a:t>
            </a:r>
            <a:r>
              <a:rPr sz="3000" spc="247" baseline="-38888" dirty="0">
                <a:latin typeface="Symbol"/>
                <a:cs typeface="Symbol"/>
              </a:rPr>
              <a:t></a:t>
            </a:r>
            <a:r>
              <a:rPr sz="1150" spc="2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9" name="object 40"/>
          <p:cNvSpPr txBox="1"/>
          <p:nvPr/>
        </p:nvSpPr>
        <p:spPr>
          <a:xfrm>
            <a:off x="3099356" y="4098445"/>
            <a:ext cx="102235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2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0" name="object 41"/>
          <p:cNvSpPr txBox="1"/>
          <p:nvPr/>
        </p:nvSpPr>
        <p:spPr>
          <a:xfrm>
            <a:off x="3492509" y="3900268"/>
            <a:ext cx="48450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i="1" spc="20" dirty="0">
                <a:latin typeface="Times New Roman"/>
                <a:cs typeface="Times New Roman"/>
              </a:rPr>
              <a:t>dx</a:t>
            </a:r>
            <a:r>
              <a:rPr sz="2000" i="1" spc="-45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1" name="object 42"/>
          <p:cNvSpPr txBox="1"/>
          <p:nvPr/>
        </p:nvSpPr>
        <p:spPr>
          <a:xfrm>
            <a:off x="2948078" y="4106620"/>
            <a:ext cx="15684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i="1" spc="30" dirty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2" name="object 43"/>
          <p:cNvSpPr txBox="1"/>
          <p:nvPr/>
        </p:nvSpPr>
        <p:spPr>
          <a:xfrm>
            <a:off x="1441277" y="3900268"/>
            <a:ext cx="51689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i="1" spc="5" dirty="0">
                <a:latin typeface="Times New Roman"/>
                <a:cs typeface="Times New Roman"/>
              </a:rPr>
              <a:t>d</a:t>
            </a:r>
            <a:r>
              <a:rPr sz="2000" i="1" spc="40" dirty="0">
                <a:latin typeface="Times New Roman"/>
                <a:cs typeface="Times New Roman"/>
              </a:rPr>
              <a:t>A</a:t>
            </a:r>
            <a:r>
              <a:rPr sz="2000" i="1" spc="-50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3" name="object 44"/>
          <p:cNvSpPr txBox="1"/>
          <p:nvPr/>
        </p:nvSpPr>
        <p:spPr>
          <a:xfrm>
            <a:off x="462261" y="3900268"/>
            <a:ext cx="58864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2000" i="1" spc="60" dirty="0">
                <a:latin typeface="Times New Roman"/>
                <a:cs typeface="Times New Roman"/>
              </a:rPr>
              <a:t>Q</a:t>
            </a:r>
            <a:r>
              <a:rPr sz="1725" i="1" spc="89" baseline="-24154" dirty="0">
                <a:latin typeface="Times New Roman"/>
                <a:cs typeface="Times New Roman"/>
              </a:rPr>
              <a:t>x </a:t>
            </a:r>
            <a:r>
              <a:rPr sz="1725" i="1" spc="165" baseline="-24154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4" name="object 45"/>
          <p:cNvSpPr txBox="1"/>
          <p:nvPr/>
        </p:nvSpPr>
        <p:spPr>
          <a:xfrm>
            <a:off x="3257258" y="3888997"/>
            <a:ext cx="126364" cy="612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30"/>
              </a:spcBef>
            </a:pPr>
            <a:r>
              <a:rPr sz="2000" spc="25" dirty="0">
                <a:latin typeface="Symbol"/>
                <a:cs typeface="Symbol"/>
              </a:rPr>
              <a:t></a:t>
            </a:r>
            <a:endParaRPr sz="2000">
              <a:latin typeface="Symbol"/>
              <a:cs typeface="Symbol"/>
            </a:endParaRPr>
          </a:p>
          <a:p>
            <a:pPr marL="12700">
              <a:lnSpc>
                <a:spcPts val="2290"/>
              </a:lnSpc>
            </a:pPr>
            <a:r>
              <a:rPr sz="2000" spc="25" dirty="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5" name="object 46"/>
          <p:cNvSpPr txBox="1"/>
          <p:nvPr/>
        </p:nvSpPr>
        <p:spPr>
          <a:xfrm>
            <a:off x="2479371" y="3888997"/>
            <a:ext cx="126364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25" dirty="0">
                <a:latin typeface="Symbol"/>
                <a:cs typeface="Symbol"/>
              </a:rPr>
              <a:t>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6" name="object 47"/>
          <p:cNvSpPr txBox="1"/>
          <p:nvPr/>
        </p:nvSpPr>
        <p:spPr>
          <a:xfrm>
            <a:off x="2479371" y="4166019"/>
            <a:ext cx="126364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25" dirty="0">
                <a:latin typeface="Symbol"/>
                <a:cs typeface="Symbol"/>
              </a:rPr>
              <a:t>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7" name="object 48"/>
          <p:cNvSpPr txBox="1"/>
          <p:nvPr/>
        </p:nvSpPr>
        <p:spPr>
          <a:xfrm>
            <a:off x="1988876" y="3604302"/>
            <a:ext cx="64262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150" i="1" spc="25" dirty="0">
                <a:latin typeface="Times New Roman"/>
                <a:cs typeface="Times New Roman"/>
              </a:rPr>
              <a:t>b</a:t>
            </a:r>
            <a:r>
              <a:rPr sz="1150" i="1" spc="295" dirty="0">
                <a:latin typeface="Times New Roman"/>
                <a:cs typeface="Times New Roman"/>
              </a:rPr>
              <a:t> </a:t>
            </a:r>
            <a:r>
              <a:rPr sz="3000" i="1" spc="157" baseline="-29166" dirty="0">
                <a:latin typeface="Times New Roman"/>
                <a:cs typeface="Times New Roman"/>
              </a:rPr>
              <a:t>h</a:t>
            </a:r>
            <a:r>
              <a:rPr sz="1725" spc="157" baseline="-7246" dirty="0">
                <a:latin typeface="Times New Roman"/>
                <a:cs typeface="Times New Roman"/>
              </a:rPr>
              <a:t>2</a:t>
            </a:r>
            <a:r>
              <a:rPr sz="1725" spc="480" baseline="-7246" dirty="0">
                <a:latin typeface="Times New Roman"/>
                <a:cs typeface="Times New Roman"/>
              </a:rPr>
              <a:t> </a:t>
            </a:r>
            <a:r>
              <a:rPr sz="3000" spc="37" baseline="-26388" dirty="0">
                <a:latin typeface="Symbol"/>
                <a:cs typeface="Symbol"/>
              </a:rPr>
              <a:t></a:t>
            </a:r>
            <a:endParaRPr sz="3000" baseline="-26388">
              <a:latin typeface="Symbol"/>
              <a:cs typeface="Symbol"/>
            </a:endParaRPr>
          </a:p>
        </p:txBody>
      </p:sp>
      <p:sp>
        <p:nvSpPr>
          <p:cNvPr id="48" name="object 49"/>
          <p:cNvSpPr txBox="1"/>
          <p:nvPr/>
        </p:nvSpPr>
        <p:spPr>
          <a:xfrm>
            <a:off x="2579988" y="3900268"/>
            <a:ext cx="32702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30" dirty="0">
                <a:latin typeface="Times New Roman"/>
                <a:cs typeface="Times New Roman"/>
              </a:rPr>
              <a:t>1</a:t>
            </a:r>
            <a:r>
              <a:rPr sz="2000" spc="-300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Symbol"/>
                <a:cs typeface="Symbol"/>
              </a:rPr>
              <a:t>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9" name="object 50"/>
          <p:cNvSpPr txBox="1"/>
          <p:nvPr/>
        </p:nvSpPr>
        <p:spPr>
          <a:xfrm>
            <a:off x="2001776" y="3863349"/>
            <a:ext cx="13398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15" dirty="0">
                <a:latin typeface="Symbol"/>
                <a:cs typeface="Symbol"/>
              </a:rPr>
              <a:t>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50" name="object 51"/>
          <p:cNvSpPr txBox="1"/>
          <p:nvPr/>
        </p:nvSpPr>
        <p:spPr>
          <a:xfrm>
            <a:off x="1069534" y="3863349"/>
            <a:ext cx="133985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50" spc="15" dirty="0">
                <a:latin typeface="Symbol"/>
                <a:cs typeface="Symbol"/>
              </a:rPr>
              <a:t>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51" name="object 52"/>
          <p:cNvSpPr/>
          <p:nvPr/>
        </p:nvSpPr>
        <p:spPr>
          <a:xfrm>
            <a:off x="2771071" y="4930635"/>
            <a:ext cx="290830" cy="0"/>
          </a:xfrm>
          <a:custGeom>
            <a:avLst/>
            <a:gdLst/>
            <a:ahLst/>
            <a:cxnLst/>
            <a:rect l="l" t="t" r="r" b="b"/>
            <a:pathLst>
              <a:path w="290830">
                <a:moveTo>
                  <a:pt x="0" y="0"/>
                </a:moveTo>
                <a:lnTo>
                  <a:pt x="290218" y="0"/>
                </a:lnTo>
              </a:path>
            </a:pathLst>
          </a:custGeom>
          <a:ln w="10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3"/>
          <p:cNvSpPr/>
          <p:nvPr/>
        </p:nvSpPr>
        <p:spPr>
          <a:xfrm>
            <a:off x="3725590" y="4930635"/>
            <a:ext cx="399415" cy="0"/>
          </a:xfrm>
          <a:custGeom>
            <a:avLst/>
            <a:gdLst/>
            <a:ahLst/>
            <a:cxnLst/>
            <a:rect l="l" t="t" r="r" b="b"/>
            <a:pathLst>
              <a:path w="399414">
                <a:moveTo>
                  <a:pt x="0" y="0"/>
                </a:moveTo>
                <a:lnTo>
                  <a:pt x="398836" y="0"/>
                </a:lnTo>
              </a:path>
            </a:pathLst>
          </a:custGeom>
          <a:ln w="10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4"/>
          <p:cNvSpPr txBox="1"/>
          <p:nvPr/>
        </p:nvSpPr>
        <p:spPr>
          <a:xfrm>
            <a:off x="3696880" y="4555913"/>
            <a:ext cx="454659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050" i="1" spc="160" dirty="0">
                <a:latin typeface="Times New Roman"/>
                <a:cs typeface="Times New Roman"/>
              </a:rPr>
              <a:t>b</a:t>
            </a:r>
            <a:r>
              <a:rPr sz="1800" baseline="41666" dirty="0">
                <a:latin typeface="Times New Roman"/>
                <a:cs typeface="Times New Roman"/>
              </a:rPr>
              <a:t>2</a:t>
            </a:r>
            <a:r>
              <a:rPr sz="1800" spc="-232" baseline="41666" dirty="0">
                <a:latin typeface="Times New Roman"/>
                <a:cs typeface="Times New Roman"/>
              </a:rPr>
              <a:t> </a:t>
            </a:r>
            <a:r>
              <a:rPr sz="2050" i="1" spc="10" dirty="0">
                <a:latin typeface="Times New Roman"/>
                <a:cs typeface="Times New Roman"/>
              </a:rPr>
              <a:t>h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4" name="object 55"/>
          <p:cNvSpPr txBox="1"/>
          <p:nvPr/>
        </p:nvSpPr>
        <p:spPr>
          <a:xfrm>
            <a:off x="1925317" y="5114730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Times New Roman"/>
                <a:cs typeface="Times New Roman"/>
              </a:rPr>
              <a:t>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object 56"/>
          <p:cNvSpPr txBox="1"/>
          <p:nvPr/>
        </p:nvSpPr>
        <p:spPr>
          <a:xfrm>
            <a:off x="2922473" y="4922586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6" name="object 57"/>
          <p:cNvSpPr txBox="1"/>
          <p:nvPr/>
        </p:nvSpPr>
        <p:spPr>
          <a:xfrm>
            <a:off x="3185376" y="4721055"/>
            <a:ext cx="48387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i="1" spc="-5" dirty="0">
                <a:latin typeface="Times New Roman"/>
                <a:cs typeface="Times New Roman"/>
              </a:rPr>
              <a:t>dx</a:t>
            </a:r>
            <a:r>
              <a:rPr sz="2050" i="1" spc="-5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57" name="object 58"/>
          <p:cNvSpPr txBox="1"/>
          <p:nvPr/>
        </p:nvSpPr>
        <p:spPr>
          <a:xfrm>
            <a:off x="2771389" y="4930864"/>
            <a:ext cx="15748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i="1" spc="10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8" name="object 59"/>
          <p:cNvSpPr txBox="1"/>
          <p:nvPr/>
        </p:nvSpPr>
        <p:spPr>
          <a:xfrm>
            <a:off x="1923248" y="4529464"/>
            <a:ext cx="10223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i="1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9" name="object 60"/>
          <p:cNvSpPr txBox="1"/>
          <p:nvPr/>
        </p:nvSpPr>
        <p:spPr>
          <a:xfrm>
            <a:off x="3080172" y="4709645"/>
            <a:ext cx="126364" cy="6216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34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2340"/>
              </a:lnSpc>
            </a:pPr>
            <a:r>
              <a:rPr sz="2050" spc="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0" name="object 61"/>
          <p:cNvSpPr txBox="1"/>
          <p:nvPr/>
        </p:nvSpPr>
        <p:spPr>
          <a:xfrm>
            <a:off x="2762207" y="4438560"/>
            <a:ext cx="469900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3075" i="1" spc="135" baseline="-24390" dirty="0">
                <a:latin typeface="Times New Roman"/>
                <a:cs typeface="Times New Roman"/>
              </a:rPr>
              <a:t>x</a:t>
            </a:r>
            <a:r>
              <a:rPr sz="1200" spc="90" dirty="0">
                <a:latin typeface="Times New Roman"/>
                <a:cs typeface="Times New Roman"/>
              </a:rPr>
              <a:t>2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3075" spc="7" baseline="-21680" dirty="0">
                <a:latin typeface="Symbol"/>
                <a:cs typeface="Symbol"/>
              </a:rPr>
              <a:t></a:t>
            </a:r>
            <a:endParaRPr sz="3075" baseline="-21680">
              <a:latin typeface="Symbol"/>
              <a:cs typeface="Symbol"/>
            </a:endParaRPr>
          </a:p>
        </p:txBody>
      </p:sp>
      <p:sp>
        <p:nvSpPr>
          <p:cNvPr id="61" name="object 62"/>
          <p:cNvSpPr txBox="1"/>
          <p:nvPr/>
        </p:nvSpPr>
        <p:spPr>
          <a:xfrm>
            <a:off x="2302836" y="4709645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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2" name="object 63"/>
          <p:cNvSpPr txBox="1"/>
          <p:nvPr/>
        </p:nvSpPr>
        <p:spPr>
          <a:xfrm>
            <a:off x="2302836" y="4991106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3" name="object 64"/>
          <p:cNvSpPr txBox="1"/>
          <p:nvPr/>
        </p:nvSpPr>
        <p:spPr>
          <a:xfrm>
            <a:off x="2302836" y="4541375"/>
            <a:ext cx="126364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50" spc="5" dirty="0">
                <a:latin typeface="Symbol"/>
                <a:cs typeface="Symbol"/>
              </a:rPr>
              <a:t>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4" name="object 65"/>
          <p:cNvSpPr txBox="1"/>
          <p:nvPr/>
        </p:nvSpPr>
        <p:spPr>
          <a:xfrm>
            <a:off x="462222" y="4721055"/>
            <a:ext cx="2294255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787400" algn="l"/>
                <a:tab pos="1607820" algn="l"/>
              </a:tabLst>
            </a:pPr>
            <a:r>
              <a:rPr sz="2050" i="1" spc="110" dirty="0">
                <a:latin typeface="Times New Roman"/>
                <a:cs typeface="Times New Roman"/>
              </a:rPr>
              <a:t>Q</a:t>
            </a:r>
            <a:r>
              <a:rPr sz="1800" i="1" baseline="-23148" dirty="0">
                <a:latin typeface="Times New Roman"/>
                <a:cs typeface="Times New Roman"/>
              </a:rPr>
              <a:t>y  </a:t>
            </a:r>
            <a:r>
              <a:rPr sz="1800" i="1" spc="-97" baseline="-23148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i="1" spc="-70" dirty="0">
                <a:latin typeface="Times New Roman"/>
                <a:cs typeface="Times New Roman"/>
              </a:rPr>
              <a:t>x</a:t>
            </a:r>
            <a:r>
              <a:rPr sz="2050" i="1" spc="-10" dirty="0">
                <a:latin typeface="Times New Roman"/>
                <a:cs typeface="Times New Roman"/>
              </a:rPr>
              <a:t>d</a:t>
            </a:r>
            <a:r>
              <a:rPr sz="2050" i="1" spc="10" dirty="0">
                <a:latin typeface="Times New Roman"/>
                <a:cs typeface="Times New Roman"/>
              </a:rPr>
              <a:t>A</a:t>
            </a:r>
            <a:r>
              <a:rPr sz="2050" i="1" spc="-25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i="1" spc="-10" dirty="0">
                <a:latin typeface="Times New Roman"/>
                <a:cs typeface="Times New Roman"/>
              </a:rPr>
              <a:t>h</a:t>
            </a:r>
            <a:r>
              <a:rPr sz="2050" i="1" spc="5" dirty="0">
                <a:latin typeface="Times New Roman"/>
                <a:cs typeface="Times New Roman"/>
              </a:rPr>
              <a:t>x</a:t>
            </a:r>
            <a:r>
              <a:rPr sz="2050" i="1" dirty="0">
                <a:latin typeface="Times New Roman"/>
                <a:cs typeface="Times New Roman"/>
              </a:rPr>
              <a:t> </a:t>
            </a:r>
            <a:r>
              <a:rPr sz="2050" i="1" spc="-235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Times New Roman"/>
                <a:cs typeface="Times New Roman"/>
              </a:rPr>
              <a:t>1</a:t>
            </a:r>
            <a:r>
              <a:rPr sz="2050" spc="-31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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65" name="object 66"/>
          <p:cNvSpPr txBox="1"/>
          <p:nvPr/>
        </p:nvSpPr>
        <p:spPr>
          <a:xfrm>
            <a:off x="1078627" y="4684165"/>
            <a:ext cx="965200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3915" algn="l"/>
              </a:tabLst>
            </a:pPr>
            <a:r>
              <a:rPr sz="3100" dirty="0">
                <a:latin typeface="Symbol"/>
                <a:cs typeface="Symbol"/>
              </a:rPr>
              <a:t></a:t>
            </a:r>
            <a:r>
              <a:rPr sz="3100" dirty="0">
                <a:latin typeface="Times New Roman"/>
                <a:cs typeface="Times New Roman"/>
              </a:rPr>
              <a:t>	</a:t>
            </a:r>
            <a:r>
              <a:rPr sz="3100" dirty="0">
                <a:latin typeface="Symbol"/>
                <a:cs typeface="Symbol"/>
              </a:rPr>
              <a:t>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66" name="object 67"/>
          <p:cNvSpPr/>
          <p:nvPr/>
        </p:nvSpPr>
        <p:spPr>
          <a:xfrm>
            <a:off x="529351" y="5639695"/>
            <a:ext cx="1243965" cy="96520"/>
          </a:xfrm>
          <a:custGeom>
            <a:avLst/>
            <a:gdLst/>
            <a:ahLst/>
            <a:cxnLst/>
            <a:rect l="l" t="t" r="r" b="b"/>
            <a:pathLst>
              <a:path w="1243964" h="96520">
                <a:moveTo>
                  <a:pt x="0" y="0"/>
                </a:moveTo>
                <a:lnTo>
                  <a:pt x="112806" y="0"/>
                </a:lnTo>
              </a:path>
              <a:path w="1243964" h="96520">
                <a:moveTo>
                  <a:pt x="386331" y="96479"/>
                </a:moveTo>
                <a:lnTo>
                  <a:pt x="701557" y="96479"/>
                </a:lnTo>
              </a:path>
              <a:path w="1243964" h="96520">
                <a:moveTo>
                  <a:pt x="975599" y="96479"/>
                </a:moveTo>
                <a:lnTo>
                  <a:pt x="1243963" y="96479"/>
                </a:lnTo>
              </a:path>
            </a:pathLst>
          </a:custGeom>
          <a:ln w="107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8"/>
          <p:cNvSpPr txBox="1"/>
          <p:nvPr/>
        </p:nvSpPr>
        <p:spPr>
          <a:xfrm>
            <a:off x="1501518" y="5364147"/>
            <a:ext cx="27305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110" dirty="0">
                <a:latin typeface="Times New Roman"/>
                <a:cs typeface="Times New Roman"/>
              </a:rPr>
              <a:t>3</a:t>
            </a:r>
            <a:r>
              <a:rPr sz="2050" i="1" dirty="0">
                <a:latin typeface="Times New Roman"/>
                <a:cs typeface="Times New Roman"/>
              </a:rPr>
              <a:t>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8" name="object 69"/>
          <p:cNvSpPr txBox="1"/>
          <p:nvPr/>
        </p:nvSpPr>
        <p:spPr>
          <a:xfrm>
            <a:off x="998271" y="5731624"/>
            <a:ext cx="72009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sz="2050" i="1" dirty="0">
                <a:latin typeface="Times New Roman"/>
                <a:cs typeface="Times New Roman"/>
              </a:rPr>
              <a:t>A	</a:t>
            </a:r>
            <a:r>
              <a:rPr sz="2050" dirty="0">
                <a:latin typeface="Times New Roman"/>
                <a:cs typeface="Times New Roman"/>
              </a:rPr>
              <a:t>8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9" name="object 70"/>
          <p:cNvSpPr txBox="1"/>
          <p:nvPr/>
        </p:nvSpPr>
        <p:spPr>
          <a:xfrm>
            <a:off x="912250" y="5332317"/>
            <a:ext cx="21399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dirty="0">
                <a:latin typeface="Times New Roman"/>
                <a:cs typeface="Times New Roman"/>
              </a:rPr>
              <a:t>Q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0" name="object 71"/>
          <p:cNvSpPr txBox="1"/>
          <p:nvPr/>
        </p:nvSpPr>
        <p:spPr>
          <a:xfrm>
            <a:off x="1106963" y="5505818"/>
            <a:ext cx="9334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dirty="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1" name="object 72"/>
          <p:cNvSpPr txBox="1"/>
          <p:nvPr/>
        </p:nvSpPr>
        <p:spPr>
          <a:xfrm>
            <a:off x="507895" y="5527864"/>
            <a:ext cx="94805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1210" algn="l"/>
              </a:tabLst>
            </a:pPr>
            <a:r>
              <a:rPr sz="2050" i="1" dirty="0">
                <a:latin typeface="Times New Roman"/>
                <a:cs typeface="Times New Roman"/>
              </a:rPr>
              <a:t>x</a:t>
            </a:r>
            <a:r>
              <a:rPr sz="2050" i="1" spc="70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72" name="object 73"/>
          <p:cNvSpPr/>
          <p:nvPr/>
        </p:nvSpPr>
        <p:spPr>
          <a:xfrm>
            <a:off x="2853866" y="5636124"/>
            <a:ext cx="1302385" cy="97790"/>
          </a:xfrm>
          <a:custGeom>
            <a:avLst/>
            <a:gdLst/>
            <a:ahLst/>
            <a:cxnLst/>
            <a:rect l="l" t="t" r="r" b="b"/>
            <a:pathLst>
              <a:path w="1302385" h="97789">
                <a:moveTo>
                  <a:pt x="0" y="0"/>
                </a:moveTo>
                <a:lnTo>
                  <a:pt x="112400" y="0"/>
                </a:lnTo>
              </a:path>
              <a:path w="1302385" h="97789">
                <a:moveTo>
                  <a:pt x="401368" y="97297"/>
                </a:moveTo>
                <a:lnTo>
                  <a:pt x="722150" y="97297"/>
                </a:lnTo>
              </a:path>
              <a:path w="1302385" h="97789">
                <a:moveTo>
                  <a:pt x="1010581" y="97297"/>
                </a:moveTo>
                <a:lnTo>
                  <a:pt x="1302105" y="97297"/>
                </a:lnTo>
              </a:path>
            </a:pathLst>
          </a:custGeom>
          <a:ln w="108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4"/>
          <p:cNvSpPr txBox="1"/>
          <p:nvPr/>
        </p:nvSpPr>
        <p:spPr>
          <a:xfrm>
            <a:off x="3852024" y="4810150"/>
            <a:ext cx="305435" cy="88836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2050" spc="10" dirty="0">
                <a:latin typeface="Times New Roman"/>
                <a:cs typeface="Times New Roman"/>
              </a:rPr>
              <a:t>4</a:t>
            </a:r>
            <a:endParaRPr sz="2050">
              <a:latin typeface="Times New Roman"/>
              <a:cs typeface="Times New Roman"/>
            </a:endParaRPr>
          </a:p>
          <a:p>
            <a:pPr marL="29845">
              <a:lnSpc>
                <a:spcPct val="100000"/>
              </a:lnSpc>
              <a:spcBef>
                <a:spcPts val="940"/>
              </a:spcBef>
            </a:pPr>
            <a:r>
              <a:rPr sz="2050" spc="15" dirty="0">
                <a:latin typeface="Times New Roman"/>
                <a:cs typeface="Times New Roman"/>
              </a:rPr>
              <a:t>2</a:t>
            </a:r>
            <a:r>
              <a:rPr sz="2050" i="1" dirty="0">
                <a:latin typeface="Times New Roman"/>
                <a:cs typeface="Times New Roman"/>
              </a:rPr>
              <a:t>h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4" name="object 75"/>
          <p:cNvSpPr txBox="1"/>
          <p:nvPr/>
        </p:nvSpPr>
        <p:spPr>
          <a:xfrm>
            <a:off x="3340550" y="5728432"/>
            <a:ext cx="75120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07060" algn="l"/>
              </a:tabLst>
            </a:pPr>
            <a:r>
              <a:rPr sz="2050" i="1" dirty="0">
                <a:latin typeface="Times New Roman"/>
                <a:cs typeface="Times New Roman"/>
              </a:rPr>
              <a:t>A	</a:t>
            </a:r>
            <a:r>
              <a:rPr sz="2050" dirty="0">
                <a:latin typeface="Times New Roman"/>
                <a:cs typeface="Times New Roman"/>
              </a:rPr>
              <a:t>5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5" name="object 76"/>
          <p:cNvSpPr txBox="1"/>
          <p:nvPr/>
        </p:nvSpPr>
        <p:spPr>
          <a:xfrm>
            <a:off x="3251768" y="5348526"/>
            <a:ext cx="21399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i="1" dirty="0">
                <a:latin typeface="Times New Roman"/>
                <a:cs typeface="Times New Roman"/>
              </a:rPr>
              <a:t>Q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6" name="object 77"/>
          <p:cNvSpPr txBox="1"/>
          <p:nvPr/>
        </p:nvSpPr>
        <p:spPr>
          <a:xfrm>
            <a:off x="3446790" y="5524007"/>
            <a:ext cx="93345" cy="209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i="1" spc="-5" dirty="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7" name="object 78"/>
          <p:cNvSpPr txBox="1"/>
          <p:nvPr/>
        </p:nvSpPr>
        <p:spPr>
          <a:xfrm>
            <a:off x="3639268" y="5522944"/>
            <a:ext cx="168910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78" name="object 79"/>
          <p:cNvSpPr txBox="1"/>
          <p:nvPr/>
        </p:nvSpPr>
        <p:spPr>
          <a:xfrm>
            <a:off x="2836547" y="5522944"/>
            <a:ext cx="36258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i="1" dirty="0">
                <a:latin typeface="Times New Roman"/>
                <a:cs typeface="Times New Roman"/>
              </a:rPr>
              <a:t>y</a:t>
            </a:r>
            <a:r>
              <a:rPr sz="2050" i="1" spc="10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pic>
        <p:nvPicPr>
          <p:cNvPr id="79" name="object 8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5526" y="2186288"/>
            <a:ext cx="3190217" cy="2485424"/>
          </a:xfrm>
          <a:prstGeom prst="rect">
            <a:avLst/>
          </a:prstGeom>
        </p:spPr>
      </p:pic>
      <p:sp>
        <p:nvSpPr>
          <p:cNvPr id="80" name="object 81"/>
          <p:cNvSpPr/>
          <p:nvPr/>
        </p:nvSpPr>
        <p:spPr>
          <a:xfrm>
            <a:off x="7248999" y="5668408"/>
            <a:ext cx="294640" cy="0"/>
          </a:xfrm>
          <a:custGeom>
            <a:avLst/>
            <a:gdLst/>
            <a:ahLst/>
            <a:cxnLst/>
            <a:rect l="l" t="t" r="r" b="b"/>
            <a:pathLst>
              <a:path w="294640">
                <a:moveTo>
                  <a:pt x="0" y="0"/>
                </a:moveTo>
                <a:lnTo>
                  <a:pt x="294624" y="0"/>
                </a:lnTo>
              </a:path>
            </a:pathLst>
          </a:custGeom>
          <a:ln w="115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2"/>
          <p:cNvSpPr txBox="1"/>
          <p:nvPr/>
        </p:nvSpPr>
        <p:spPr>
          <a:xfrm>
            <a:off x="7404810" y="5435502"/>
            <a:ext cx="294640" cy="440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3355">
              <a:lnSpc>
                <a:spcPts val="2155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  <a:p>
            <a:pPr marL="12700">
              <a:lnSpc>
                <a:spcPts val="1075"/>
              </a:lnSpc>
            </a:pPr>
            <a:r>
              <a:rPr sz="1250" spc="2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2" name="object 83"/>
          <p:cNvSpPr txBox="1"/>
          <p:nvPr/>
        </p:nvSpPr>
        <p:spPr>
          <a:xfrm>
            <a:off x="7225420" y="5664435"/>
            <a:ext cx="499109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352425" algn="l"/>
              </a:tabLst>
            </a:pPr>
            <a:r>
              <a:rPr sz="2150" i="1" spc="30" dirty="0">
                <a:latin typeface="Times New Roman"/>
                <a:cs typeface="Times New Roman"/>
              </a:rPr>
              <a:t>b	</a:t>
            </a:r>
            <a:r>
              <a:rPr sz="3225" spc="37" baseline="-14211" dirty="0">
                <a:latin typeface="Symbol"/>
                <a:cs typeface="Symbol"/>
              </a:rPr>
              <a:t></a:t>
            </a:r>
            <a:endParaRPr sz="3225" baseline="-14211">
              <a:latin typeface="Symbol"/>
              <a:cs typeface="Symbol"/>
            </a:endParaRPr>
          </a:p>
        </p:txBody>
      </p:sp>
      <p:sp>
        <p:nvSpPr>
          <p:cNvPr id="83" name="object 84"/>
          <p:cNvSpPr txBox="1"/>
          <p:nvPr/>
        </p:nvSpPr>
        <p:spPr>
          <a:xfrm>
            <a:off x="7242708" y="5148908"/>
            <a:ext cx="48196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3225" i="1" spc="127" baseline="-25839" dirty="0">
                <a:latin typeface="Times New Roman"/>
                <a:cs typeface="Times New Roman"/>
              </a:rPr>
              <a:t>x</a:t>
            </a:r>
            <a:r>
              <a:rPr sz="1250" spc="85" dirty="0">
                <a:latin typeface="Times New Roman"/>
                <a:cs typeface="Times New Roman"/>
              </a:rPr>
              <a:t>2</a:t>
            </a:r>
            <a:r>
              <a:rPr sz="1250" spc="210" dirty="0">
                <a:latin typeface="Times New Roman"/>
                <a:cs typeface="Times New Roman"/>
              </a:rPr>
              <a:t> </a:t>
            </a:r>
            <a:r>
              <a:rPr sz="3225" spc="37" baseline="-21963" dirty="0">
                <a:latin typeface="Symbol"/>
                <a:cs typeface="Symbol"/>
              </a:rPr>
              <a:t></a:t>
            </a:r>
            <a:endParaRPr sz="3225" baseline="-21963">
              <a:latin typeface="Symbol"/>
              <a:cs typeface="Symbol"/>
            </a:endParaRPr>
          </a:p>
        </p:txBody>
      </p:sp>
      <p:sp>
        <p:nvSpPr>
          <p:cNvPr id="84" name="object 85"/>
          <p:cNvSpPr txBox="1"/>
          <p:nvPr/>
        </p:nvSpPr>
        <p:spPr>
          <a:xfrm>
            <a:off x="6764245" y="5257605"/>
            <a:ext cx="133985" cy="358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spc="25" dirty="0">
                <a:latin typeface="Symbol"/>
                <a:cs typeface="Symbol"/>
              </a:rPr>
              <a:t>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85" name="object 86"/>
          <p:cNvSpPr txBox="1"/>
          <p:nvPr/>
        </p:nvSpPr>
        <p:spPr>
          <a:xfrm>
            <a:off x="5347466" y="5447565"/>
            <a:ext cx="1865630" cy="6438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415"/>
              </a:lnSpc>
              <a:spcBef>
                <a:spcPts val="130"/>
              </a:spcBef>
            </a:pPr>
            <a:r>
              <a:rPr sz="2150" i="1" spc="30" dirty="0">
                <a:latin typeface="Times New Roman"/>
                <a:cs typeface="Times New Roman"/>
              </a:rPr>
              <a:t>y</a:t>
            </a:r>
            <a:r>
              <a:rPr sz="2150" i="1" spc="10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dirty="0">
                <a:latin typeface="Times New Roman"/>
                <a:cs typeface="Times New Roman"/>
              </a:rPr>
              <a:t> </a:t>
            </a:r>
            <a:r>
              <a:rPr sz="2150" spc="-180" dirty="0">
                <a:latin typeface="Times New Roman"/>
                <a:cs typeface="Times New Roman"/>
              </a:rPr>
              <a:t> </a:t>
            </a:r>
            <a:r>
              <a:rPr sz="2150" i="1" spc="15" dirty="0">
                <a:latin typeface="Times New Roman"/>
                <a:cs typeface="Times New Roman"/>
              </a:rPr>
              <a:t>f</a:t>
            </a:r>
            <a:r>
              <a:rPr sz="2150" i="1" spc="-135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(</a:t>
            </a:r>
            <a:r>
              <a:rPr sz="2150" i="1" spc="-85" dirty="0">
                <a:latin typeface="Times New Roman"/>
                <a:cs typeface="Times New Roman"/>
              </a:rPr>
              <a:t> </a:t>
            </a:r>
            <a:r>
              <a:rPr sz="2150" i="1" spc="30" dirty="0">
                <a:latin typeface="Times New Roman"/>
                <a:cs typeface="Times New Roman"/>
              </a:rPr>
              <a:t>x</a:t>
            </a:r>
            <a:r>
              <a:rPr sz="2150" i="1" spc="-160" dirty="0">
                <a:latin typeface="Times New Roman"/>
                <a:cs typeface="Times New Roman"/>
              </a:rPr>
              <a:t> </a:t>
            </a:r>
            <a:r>
              <a:rPr sz="2150" i="1" spc="20" dirty="0">
                <a:latin typeface="Times New Roman"/>
                <a:cs typeface="Times New Roman"/>
              </a:rPr>
              <a:t>)</a:t>
            </a:r>
            <a:r>
              <a:rPr sz="2150" i="1" spc="-155" dirty="0">
                <a:latin typeface="Times New Roman"/>
                <a:cs typeface="Times New Roman"/>
              </a:rPr>
              <a:t> </a:t>
            </a:r>
            <a:r>
              <a:rPr sz="2150" spc="35" dirty="0">
                <a:latin typeface="Symbol"/>
                <a:cs typeface="Symbol"/>
              </a:rPr>
              <a:t></a:t>
            </a:r>
            <a:r>
              <a:rPr sz="2150" spc="-55" dirty="0">
                <a:latin typeface="Times New Roman"/>
                <a:cs typeface="Times New Roman"/>
              </a:rPr>
              <a:t> </a:t>
            </a:r>
            <a:r>
              <a:rPr sz="2150" i="1" spc="10" dirty="0">
                <a:latin typeface="Times New Roman"/>
                <a:cs typeface="Times New Roman"/>
              </a:rPr>
              <a:t>h</a:t>
            </a:r>
            <a:r>
              <a:rPr sz="3225" spc="37" baseline="2583" dirty="0">
                <a:latin typeface="Symbol"/>
                <a:cs typeface="Symbol"/>
              </a:rPr>
              <a:t></a:t>
            </a:r>
            <a:r>
              <a:rPr sz="2150" spc="180" dirty="0">
                <a:latin typeface="Times New Roman"/>
                <a:cs typeface="Times New Roman"/>
              </a:rPr>
              <a:t>1</a:t>
            </a:r>
            <a:r>
              <a:rPr sz="2150" spc="35" dirty="0">
                <a:latin typeface="Symbol"/>
                <a:cs typeface="Symbol"/>
              </a:rPr>
              <a:t></a:t>
            </a:r>
            <a:endParaRPr sz="2150">
              <a:latin typeface="Symbol"/>
              <a:cs typeface="Symbol"/>
            </a:endParaRPr>
          </a:p>
          <a:p>
            <a:pPr marR="319405" algn="r">
              <a:lnSpc>
                <a:spcPts val="2415"/>
              </a:lnSpc>
            </a:pPr>
            <a:r>
              <a:rPr sz="2150" spc="25" dirty="0">
                <a:latin typeface="Symbol"/>
                <a:cs typeface="Symbol"/>
              </a:rPr>
              <a:t>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86" name="object 87"/>
          <p:cNvSpPr/>
          <p:nvPr/>
        </p:nvSpPr>
        <p:spPr>
          <a:xfrm>
            <a:off x="395541" y="5301234"/>
            <a:ext cx="1584325" cy="792480"/>
          </a:xfrm>
          <a:custGeom>
            <a:avLst/>
            <a:gdLst/>
            <a:ahLst/>
            <a:cxnLst/>
            <a:rect l="l" t="t" r="r" b="b"/>
            <a:pathLst>
              <a:path w="1584325" h="792479">
                <a:moveTo>
                  <a:pt x="0" y="131952"/>
                </a:moveTo>
                <a:lnTo>
                  <a:pt x="6730" y="90237"/>
                </a:lnTo>
                <a:lnTo>
                  <a:pt x="25471" y="54013"/>
                </a:lnTo>
                <a:lnTo>
                  <a:pt x="54049" y="25452"/>
                </a:lnTo>
                <a:lnTo>
                  <a:pt x="90289" y="6724"/>
                </a:lnTo>
                <a:lnTo>
                  <a:pt x="132016" y="0"/>
                </a:lnTo>
                <a:lnTo>
                  <a:pt x="1452181" y="0"/>
                </a:lnTo>
                <a:lnTo>
                  <a:pt x="1493897" y="6724"/>
                </a:lnTo>
                <a:lnTo>
                  <a:pt x="1530120" y="25452"/>
                </a:lnTo>
                <a:lnTo>
                  <a:pt x="1558681" y="54013"/>
                </a:lnTo>
                <a:lnTo>
                  <a:pt x="1577409" y="90237"/>
                </a:lnTo>
                <a:lnTo>
                  <a:pt x="1584134" y="131952"/>
                </a:lnTo>
                <a:lnTo>
                  <a:pt x="1584134" y="660044"/>
                </a:lnTo>
                <a:lnTo>
                  <a:pt x="1577409" y="701771"/>
                </a:lnTo>
                <a:lnTo>
                  <a:pt x="1558681" y="738011"/>
                </a:lnTo>
                <a:lnTo>
                  <a:pt x="1530120" y="766589"/>
                </a:lnTo>
                <a:lnTo>
                  <a:pt x="1493897" y="785330"/>
                </a:lnTo>
                <a:lnTo>
                  <a:pt x="1452181" y="792060"/>
                </a:lnTo>
                <a:lnTo>
                  <a:pt x="132016" y="792060"/>
                </a:lnTo>
                <a:lnTo>
                  <a:pt x="90289" y="785330"/>
                </a:lnTo>
                <a:lnTo>
                  <a:pt x="54049" y="766589"/>
                </a:lnTo>
                <a:lnTo>
                  <a:pt x="25471" y="738011"/>
                </a:lnTo>
                <a:lnTo>
                  <a:pt x="6730" y="701771"/>
                </a:lnTo>
                <a:lnTo>
                  <a:pt x="0" y="660044"/>
                </a:lnTo>
                <a:lnTo>
                  <a:pt x="0" y="13195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8"/>
          <p:cNvSpPr/>
          <p:nvPr/>
        </p:nvSpPr>
        <p:spPr>
          <a:xfrm>
            <a:off x="2699766" y="5301234"/>
            <a:ext cx="1584325" cy="792480"/>
          </a:xfrm>
          <a:custGeom>
            <a:avLst/>
            <a:gdLst/>
            <a:ahLst/>
            <a:cxnLst/>
            <a:rect l="l" t="t" r="r" b="b"/>
            <a:pathLst>
              <a:path w="1584325" h="792479">
                <a:moveTo>
                  <a:pt x="0" y="131952"/>
                </a:moveTo>
                <a:lnTo>
                  <a:pt x="6738" y="90237"/>
                </a:lnTo>
                <a:lnTo>
                  <a:pt x="25497" y="54013"/>
                </a:lnTo>
                <a:lnTo>
                  <a:pt x="54095" y="25452"/>
                </a:lnTo>
                <a:lnTo>
                  <a:pt x="90350" y="6724"/>
                </a:lnTo>
                <a:lnTo>
                  <a:pt x="132079" y="0"/>
                </a:lnTo>
                <a:lnTo>
                  <a:pt x="1452245" y="0"/>
                </a:lnTo>
                <a:lnTo>
                  <a:pt x="1493960" y="6724"/>
                </a:lnTo>
                <a:lnTo>
                  <a:pt x="1530184" y="25452"/>
                </a:lnTo>
                <a:lnTo>
                  <a:pt x="1558745" y="54013"/>
                </a:lnTo>
                <a:lnTo>
                  <a:pt x="1577473" y="90237"/>
                </a:lnTo>
                <a:lnTo>
                  <a:pt x="1584197" y="131952"/>
                </a:lnTo>
                <a:lnTo>
                  <a:pt x="1584197" y="660044"/>
                </a:lnTo>
                <a:lnTo>
                  <a:pt x="1577473" y="701771"/>
                </a:lnTo>
                <a:lnTo>
                  <a:pt x="1558745" y="738011"/>
                </a:lnTo>
                <a:lnTo>
                  <a:pt x="1530184" y="766589"/>
                </a:lnTo>
                <a:lnTo>
                  <a:pt x="1493960" y="785330"/>
                </a:lnTo>
                <a:lnTo>
                  <a:pt x="1452245" y="792060"/>
                </a:lnTo>
                <a:lnTo>
                  <a:pt x="132079" y="792060"/>
                </a:lnTo>
                <a:lnTo>
                  <a:pt x="90350" y="785330"/>
                </a:lnTo>
                <a:lnTo>
                  <a:pt x="54095" y="766589"/>
                </a:lnTo>
                <a:lnTo>
                  <a:pt x="25497" y="738011"/>
                </a:lnTo>
                <a:lnTo>
                  <a:pt x="6738" y="701771"/>
                </a:lnTo>
                <a:lnTo>
                  <a:pt x="0" y="660044"/>
                </a:lnTo>
                <a:lnTo>
                  <a:pt x="0" y="13195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7455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553516" y="1811782"/>
            <a:ext cx="698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43180" indent="-399415">
              <a:lnSpc>
                <a:spcPct val="100000"/>
              </a:lnSpc>
              <a:spcBef>
                <a:spcPts val="100"/>
              </a:spcBef>
              <a:tabLst>
                <a:tab pos="380365" algn="l"/>
                <a:tab pos="4863465" algn="l"/>
              </a:tabLst>
            </a:pPr>
            <a:r>
              <a:rPr sz="1800" b="1" spc="-5" dirty="0">
                <a:latin typeface="Harrington"/>
                <a:cs typeface="Harrington"/>
              </a:rPr>
              <a:t>1.	</a:t>
            </a:r>
            <a:r>
              <a:rPr sz="1800" b="1" dirty="0">
                <a:latin typeface="Harrington"/>
                <a:cs typeface="Harrington"/>
              </a:rPr>
              <a:t>Tentukan luas daerah </a:t>
            </a:r>
            <a:r>
              <a:rPr sz="1800" b="1" spc="-5" dirty="0">
                <a:latin typeface="Harrington"/>
                <a:cs typeface="Harrington"/>
              </a:rPr>
              <a:t>B dibawah </a:t>
            </a:r>
            <a:r>
              <a:rPr sz="1800" b="1" dirty="0">
                <a:latin typeface="Harrington"/>
                <a:cs typeface="Harrington"/>
              </a:rPr>
              <a:t>kurva </a:t>
            </a:r>
            <a:r>
              <a:rPr sz="1800" b="1" spc="-5" dirty="0">
                <a:latin typeface="Harrington"/>
                <a:cs typeface="Harrington"/>
              </a:rPr>
              <a:t>:</a:t>
            </a:r>
            <a:r>
              <a:rPr sz="1800" b="1" spc="-114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	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25462" dirty="0">
                <a:latin typeface="Arial"/>
                <a:cs typeface="Arial"/>
              </a:rPr>
              <a:t>4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2x</a:t>
            </a:r>
            <a:r>
              <a:rPr sz="1800" b="1" spc="-7" baseline="25462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+ </a:t>
            </a:r>
            <a:r>
              <a:rPr sz="1800" b="1" spc="-5" dirty="0">
                <a:latin typeface="Arial"/>
                <a:cs typeface="Arial"/>
              </a:rPr>
              <a:t>2 </a:t>
            </a:r>
            <a:r>
              <a:rPr sz="1800" b="1" dirty="0">
                <a:latin typeface="Harrington"/>
                <a:cs typeface="Harrington"/>
              </a:rPr>
              <a:t>diantara  </a:t>
            </a:r>
            <a:r>
              <a:rPr sz="1800" b="1" spc="-5" dirty="0">
                <a:latin typeface="Harrington"/>
                <a:cs typeface="Harrington"/>
              </a:rPr>
              <a:t>x = </a:t>
            </a:r>
            <a:r>
              <a:rPr sz="1800" b="1" dirty="0">
                <a:latin typeface="Harrington"/>
                <a:cs typeface="Harrington"/>
              </a:rPr>
              <a:t>-1 </a:t>
            </a:r>
            <a:r>
              <a:rPr sz="1800" b="1" spc="-5" dirty="0">
                <a:latin typeface="Harrington"/>
                <a:cs typeface="Harrington"/>
              </a:rPr>
              <a:t>dan x =</a:t>
            </a:r>
            <a:r>
              <a:rPr sz="1800" b="1" spc="-45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2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3" name="object 5"/>
          <p:cNvSpPr/>
          <p:nvPr/>
        </p:nvSpPr>
        <p:spPr>
          <a:xfrm>
            <a:off x="1990344" y="2868167"/>
            <a:ext cx="4376928" cy="2662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6"/>
          <p:cNvSpPr/>
          <p:nvPr/>
        </p:nvSpPr>
        <p:spPr>
          <a:xfrm>
            <a:off x="2071116" y="2929127"/>
            <a:ext cx="4215383" cy="2500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/>
          <p:cNvSpPr/>
          <p:nvPr/>
        </p:nvSpPr>
        <p:spPr>
          <a:xfrm>
            <a:off x="2052066" y="2910077"/>
            <a:ext cx="4253865" cy="2539365"/>
          </a:xfrm>
          <a:custGeom>
            <a:avLst/>
            <a:gdLst/>
            <a:ahLst/>
            <a:cxnLst/>
            <a:rect l="l" t="t" r="r" b="b"/>
            <a:pathLst>
              <a:path w="4253865" h="2539365">
                <a:moveTo>
                  <a:pt x="0" y="2538984"/>
                </a:moveTo>
                <a:lnTo>
                  <a:pt x="4253483" y="2538984"/>
                </a:lnTo>
                <a:lnTo>
                  <a:pt x="4253483" y="0"/>
                </a:lnTo>
                <a:lnTo>
                  <a:pt x="0" y="0"/>
                </a:lnTo>
                <a:lnTo>
                  <a:pt x="0" y="253898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 txBox="1"/>
          <p:nvPr/>
        </p:nvSpPr>
        <p:spPr>
          <a:xfrm>
            <a:off x="618540" y="952780"/>
            <a:ext cx="974725" cy="38215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u="heavy" spc="-10" dirty="0" err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8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0209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1"/>
          <p:cNvSpPr/>
          <p:nvPr/>
        </p:nvSpPr>
        <p:spPr>
          <a:xfrm>
            <a:off x="428244" y="1857755"/>
            <a:ext cx="3572255" cy="3000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3"/>
          <p:cNvSpPr/>
          <p:nvPr/>
        </p:nvSpPr>
        <p:spPr>
          <a:xfrm>
            <a:off x="4357115" y="1999488"/>
            <a:ext cx="3572510" cy="2859405"/>
          </a:xfrm>
          <a:custGeom>
            <a:avLst/>
            <a:gdLst/>
            <a:ahLst/>
            <a:cxnLst/>
            <a:rect l="l" t="t" r="r" b="b"/>
            <a:pathLst>
              <a:path w="3572509" h="2859404">
                <a:moveTo>
                  <a:pt x="0" y="2859024"/>
                </a:moveTo>
                <a:lnTo>
                  <a:pt x="3572255" y="2859024"/>
                </a:lnTo>
                <a:lnTo>
                  <a:pt x="3572255" y="0"/>
                </a:lnTo>
                <a:lnTo>
                  <a:pt x="0" y="0"/>
                </a:lnTo>
                <a:lnTo>
                  <a:pt x="0" y="2859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4"/>
          <p:cNvSpPr/>
          <p:nvPr/>
        </p:nvSpPr>
        <p:spPr>
          <a:xfrm>
            <a:off x="5484324" y="3156097"/>
            <a:ext cx="241935" cy="0"/>
          </a:xfrm>
          <a:custGeom>
            <a:avLst/>
            <a:gdLst/>
            <a:ahLst/>
            <a:cxnLst/>
            <a:rect l="l" t="t" r="r" b="b"/>
            <a:pathLst>
              <a:path w="241935">
                <a:moveTo>
                  <a:pt x="0" y="0"/>
                </a:moveTo>
                <a:lnTo>
                  <a:pt x="241489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5"/>
          <p:cNvSpPr/>
          <p:nvPr/>
        </p:nvSpPr>
        <p:spPr>
          <a:xfrm>
            <a:off x="5958776" y="315609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6"/>
          <p:cNvSpPr/>
          <p:nvPr/>
        </p:nvSpPr>
        <p:spPr>
          <a:xfrm>
            <a:off x="5495283" y="389231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9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7"/>
          <p:cNvSpPr/>
          <p:nvPr/>
        </p:nvSpPr>
        <p:spPr>
          <a:xfrm>
            <a:off x="5919954" y="38923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4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8"/>
          <p:cNvSpPr/>
          <p:nvPr/>
        </p:nvSpPr>
        <p:spPr>
          <a:xfrm>
            <a:off x="7043545" y="3892313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8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9"/>
          <p:cNvSpPr/>
          <p:nvPr/>
        </p:nvSpPr>
        <p:spPr>
          <a:xfrm>
            <a:off x="7348087" y="3892313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0"/>
          <p:cNvSpPr/>
          <p:nvPr/>
        </p:nvSpPr>
        <p:spPr>
          <a:xfrm>
            <a:off x="5386053" y="456790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7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1"/>
          <p:cNvSpPr txBox="1"/>
          <p:nvPr/>
        </p:nvSpPr>
        <p:spPr>
          <a:xfrm>
            <a:off x="5981242" y="3888048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32"/>
          <p:cNvSpPr txBox="1"/>
          <p:nvPr/>
        </p:nvSpPr>
        <p:spPr>
          <a:xfrm>
            <a:off x="5974555" y="2820199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4" name="object 33"/>
          <p:cNvSpPr txBox="1"/>
          <p:nvPr/>
        </p:nvSpPr>
        <p:spPr>
          <a:xfrm>
            <a:off x="5404885" y="1999668"/>
            <a:ext cx="806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34"/>
          <p:cNvSpPr txBox="1"/>
          <p:nvPr/>
        </p:nvSpPr>
        <p:spPr>
          <a:xfrm>
            <a:off x="5182290" y="4380076"/>
            <a:ext cx="986155" cy="490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ts val="1835"/>
              </a:lnSpc>
              <a:spcBef>
                <a:spcPts val="90"/>
              </a:spcBef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2775" spc="-22" baseline="34534" dirty="0">
                <a:latin typeface="Times New Roman"/>
                <a:cs typeface="Times New Roman"/>
              </a:rPr>
              <a:t>51 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5,1</a:t>
            </a:r>
            <a:endParaRPr sz="1850">
              <a:latin typeface="Times New Roman"/>
              <a:cs typeface="Times New Roman"/>
            </a:endParaRPr>
          </a:p>
          <a:p>
            <a:pPr marL="193675">
              <a:lnSpc>
                <a:spcPts val="1835"/>
              </a:lnSpc>
            </a:pPr>
            <a:r>
              <a:rPr sz="1850" spc="-20" dirty="0">
                <a:latin typeface="Times New Roman"/>
                <a:cs typeface="Times New Roman"/>
              </a:rPr>
              <a:t>10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6" name="object 35"/>
          <p:cNvSpPr txBox="1"/>
          <p:nvPr/>
        </p:nvSpPr>
        <p:spPr>
          <a:xfrm>
            <a:off x="7794631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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7" name="object 36"/>
          <p:cNvSpPr txBox="1"/>
          <p:nvPr/>
        </p:nvSpPr>
        <p:spPr>
          <a:xfrm>
            <a:off x="7794631" y="3573525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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8" name="object 37"/>
          <p:cNvSpPr txBox="1"/>
          <p:nvPr/>
        </p:nvSpPr>
        <p:spPr>
          <a:xfrm>
            <a:off x="6788815" y="3704488"/>
            <a:ext cx="11334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120" baseline="-4504" dirty="0">
                <a:latin typeface="Symbol"/>
                <a:cs typeface="Symbol"/>
              </a:rPr>
              <a:t></a:t>
            </a:r>
            <a:r>
              <a:rPr sz="1850" spc="8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5 </a:t>
            </a:r>
            <a:r>
              <a:rPr sz="1850" spc="-1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2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spc="60" dirty="0">
                <a:latin typeface="Times New Roman"/>
                <a:cs typeface="Times New Roman"/>
              </a:rPr>
              <a:t>2</a:t>
            </a:r>
            <a:r>
              <a:rPr sz="2775" spc="89" baseline="-4504" dirty="0">
                <a:latin typeface="Symbol"/>
                <a:cs typeface="Symbol"/>
              </a:rPr>
              <a:t></a:t>
            </a:r>
            <a:endParaRPr sz="2775" baseline="-4504">
              <a:latin typeface="Symbol"/>
              <a:cs typeface="Symbol"/>
            </a:endParaRPr>
          </a:p>
        </p:txBody>
      </p:sp>
      <p:sp>
        <p:nvSpPr>
          <p:cNvPr id="19" name="object 38"/>
          <p:cNvSpPr txBox="1"/>
          <p:nvPr/>
        </p:nvSpPr>
        <p:spPr>
          <a:xfrm>
            <a:off x="6519371" y="3916209"/>
            <a:ext cx="3968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1850" spc="-10" dirty="0">
                <a:latin typeface="Symbol"/>
                <a:cs typeface="Symbol"/>
              </a:rPr>
              <a:t>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0" name="object 39"/>
          <p:cNvSpPr txBox="1"/>
          <p:nvPr/>
        </p:nvSpPr>
        <p:spPr>
          <a:xfrm>
            <a:off x="5337038" y="3724049"/>
            <a:ext cx="13100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81735" algn="l"/>
              </a:tabLst>
            </a:pPr>
            <a:r>
              <a:rPr sz="1850" spc="-10" dirty="0">
                <a:latin typeface="Symbol"/>
                <a:cs typeface="Symbol"/>
              </a:rPr>
              <a:t></a:t>
            </a:r>
            <a:r>
              <a:rPr sz="1850" spc="315" dirty="0">
                <a:latin typeface="Times New Roman"/>
                <a:cs typeface="Times New Roman"/>
              </a:rPr>
              <a:t> </a:t>
            </a:r>
            <a:r>
              <a:rPr sz="2775" spc="-22" baseline="-39039" dirty="0">
                <a:latin typeface="Times New Roman"/>
                <a:cs typeface="Times New Roman"/>
              </a:rPr>
              <a:t>5	</a:t>
            </a:r>
            <a:r>
              <a:rPr sz="1850" spc="-10" dirty="0">
                <a:latin typeface="Symbol"/>
                <a:cs typeface="Symbol"/>
              </a:rPr>
              <a:t>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1" name="object 40"/>
          <p:cNvSpPr txBox="1"/>
          <p:nvPr/>
        </p:nvSpPr>
        <p:spPr>
          <a:xfrm>
            <a:off x="5375138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2" name="object 41"/>
          <p:cNvSpPr txBox="1"/>
          <p:nvPr/>
        </p:nvSpPr>
        <p:spPr>
          <a:xfrm>
            <a:off x="5182290" y="3556371"/>
            <a:ext cx="233235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67535" algn="l"/>
                <a:tab pos="2177415" algn="l"/>
              </a:tabLst>
            </a:pPr>
            <a:r>
              <a:rPr sz="2775" spc="-22" baseline="-34534" dirty="0">
                <a:latin typeface="Symbol"/>
                <a:cs typeface="Symbol"/>
              </a:rPr>
              <a:t></a:t>
            </a:r>
            <a:r>
              <a:rPr sz="2775" spc="-225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232" baseline="-450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32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2775" spc="-15" baseline="-34534" dirty="0">
                <a:latin typeface="Times New Roman"/>
                <a:cs typeface="Times New Roman"/>
              </a:rPr>
              <a:t>-</a:t>
            </a:r>
            <a:r>
              <a:rPr sz="2775" spc="-262" baseline="-3453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16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</a:t>
            </a:r>
            <a:r>
              <a:rPr sz="2775" spc="-97" baseline="-34534" dirty="0">
                <a:latin typeface="Times New Roman"/>
                <a:cs typeface="Times New Roman"/>
              </a:rPr>
              <a:t> </a:t>
            </a:r>
            <a:r>
              <a:rPr sz="2775" spc="89" baseline="-34534" dirty="0">
                <a:latin typeface="Times New Roman"/>
                <a:cs typeface="Times New Roman"/>
              </a:rPr>
              <a:t>4</a:t>
            </a:r>
            <a:r>
              <a:rPr sz="2775" spc="89" baseline="-4504" dirty="0">
                <a:latin typeface="Symbol"/>
                <a:cs typeface="Symbol"/>
              </a:rPr>
              <a:t></a:t>
            </a:r>
            <a:r>
              <a:rPr sz="2775" spc="-247" baseline="-4504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</a:t>
            </a:r>
            <a:r>
              <a:rPr sz="2775" spc="-217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15" baseline="-4504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Times New Roman"/>
                <a:cs typeface="Times New Roman"/>
              </a:rPr>
              <a:t>1	1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23" name="object 42"/>
          <p:cNvSpPr txBox="1"/>
          <p:nvPr/>
        </p:nvSpPr>
        <p:spPr>
          <a:xfrm>
            <a:off x="6803391" y="3239395"/>
            <a:ext cx="27241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22" baseline="7507" dirty="0">
                <a:latin typeface="Symbol"/>
                <a:cs typeface="Symbol"/>
              </a:rPr>
              <a:t></a:t>
            </a:r>
            <a:r>
              <a:rPr sz="1050" spc="15" dirty="0">
                <a:latin typeface="Times New Roman"/>
                <a:cs typeface="Times New Roman"/>
              </a:rPr>
              <a:t>-1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43"/>
          <p:cNvSpPr txBox="1"/>
          <p:nvPr/>
        </p:nvSpPr>
        <p:spPr>
          <a:xfrm>
            <a:off x="6803391" y="2648244"/>
            <a:ext cx="23876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97" baseline="-37537" dirty="0">
                <a:latin typeface="Symbol"/>
                <a:cs typeface="Symbol"/>
              </a:rPr>
              <a:t></a:t>
            </a:r>
            <a:r>
              <a:rPr sz="1050" spc="6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44"/>
          <p:cNvSpPr txBox="1"/>
          <p:nvPr/>
        </p:nvSpPr>
        <p:spPr>
          <a:xfrm>
            <a:off x="5360653" y="3151877"/>
            <a:ext cx="76835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613410" algn="l"/>
              </a:tabLst>
            </a:pPr>
            <a:r>
              <a:rPr sz="2775" spc="-15" baseline="-13513" dirty="0">
                <a:latin typeface="Symbol"/>
                <a:cs typeface="Symbol"/>
              </a:rPr>
              <a:t></a:t>
            </a:r>
            <a:r>
              <a:rPr sz="2775" spc="172" baseline="-1351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5	4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6" name="object 45"/>
          <p:cNvSpPr txBox="1"/>
          <p:nvPr/>
        </p:nvSpPr>
        <p:spPr>
          <a:xfrm>
            <a:off x="5390308" y="2139018"/>
            <a:ext cx="116839" cy="574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3170"/>
              </a:lnSpc>
              <a:spcBef>
                <a:spcPts val="110"/>
              </a:spcBef>
            </a:pPr>
            <a:r>
              <a:rPr sz="2750" spc="-5" dirty="0">
                <a:latin typeface="Symbol"/>
                <a:cs typeface="Symbol"/>
              </a:rPr>
              <a:t></a:t>
            </a:r>
            <a:endParaRPr sz="2750">
              <a:latin typeface="Symbol"/>
              <a:cs typeface="Symbol"/>
            </a:endParaRPr>
          </a:p>
          <a:p>
            <a:pPr>
              <a:lnSpc>
                <a:spcPts val="1130"/>
              </a:lnSpc>
            </a:pPr>
            <a:r>
              <a:rPr sz="1050" spc="-70" dirty="0">
                <a:latin typeface="Times New Roman"/>
                <a:cs typeface="Times New Roman"/>
              </a:rPr>
              <a:t>-</a:t>
            </a:r>
            <a:r>
              <a:rPr sz="1050" spc="5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46"/>
          <p:cNvSpPr txBox="1"/>
          <p:nvPr/>
        </p:nvSpPr>
        <p:spPr>
          <a:xfrm>
            <a:off x="5182290" y="2968271"/>
            <a:ext cx="1774189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597535" algn="l"/>
                <a:tab pos="967740" algn="l"/>
              </a:tabLst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2775" spc="-15" baseline="-15015" dirty="0">
                <a:latin typeface="Symbol"/>
                <a:cs typeface="Symbol"/>
              </a:rPr>
              <a:t></a:t>
            </a:r>
            <a:r>
              <a:rPr sz="2775" spc="-15" baseline="-15015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</a:t>
            </a:r>
            <a:r>
              <a:rPr sz="1850" spc="-15" dirty="0">
                <a:latin typeface="Times New Roman"/>
                <a:cs typeface="Times New Roman"/>
              </a:rPr>
              <a:t>	</a:t>
            </a:r>
            <a:r>
              <a:rPr sz="1850" i="1" spc="55" dirty="0">
                <a:latin typeface="Times New Roman"/>
                <a:cs typeface="Times New Roman"/>
              </a:rPr>
              <a:t>x</a:t>
            </a:r>
            <a:r>
              <a:rPr sz="1575" spc="82" baseline="44973" dirty="0">
                <a:latin typeface="Times New Roman"/>
                <a:cs typeface="Times New Roman"/>
              </a:rPr>
              <a:t>4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50" dirty="0">
                <a:latin typeface="Times New Roman"/>
                <a:cs typeface="Times New Roman"/>
              </a:rPr>
              <a:t>2</a:t>
            </a:r>
            <a:r>
              <a:rPr sz="1850" i="1" spc="50" dirty="0">
                <a:latin typeface="Times New Roman"/>
                <a:cs typeface="Times New Roman"/>
              </a:rPr>
              <a:t>x</a:t>
            </a:r>
            <a:r>
              <a:rPr sz="2775" spc="75" baseline="-15015" dirty="0">
                <a:latin typeface="Symbol"/>
                <a:cs typeface="Symbol"/>
              </a:rPr>
              <a:t></a:t>
            </a:r>
            <a:endParaRPr sz="2775" baseline="-15015" dirty="0">
              <a:latin typeface="Symbol"/>
              <a:cs typeface="Symbol"/>
            </a:endParaRPr>
          </a:p>
        </p:txBody>
      </p:sp>
      <p:sp>
        <p:nvSpPr>
          <p:cNvPr id="28" name="object 47"/>
          <p:cNvSpPr txBox="1"/>
          <p:nvPr/>
        </p:nvSpPr>
        <p:spPr>
          <a:xfrm>
            <a:off x="5360653" y="2714915"/>
            <a:ext cx="3702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-15" baseline="-22522" dirty="0">
                <a:latin typeface="Symbol"/>
                <a:cs typeface="Symbol"/>
              </a:rPr>
              <a:t></a:t>
            </a:r>
            <a:r>
              <a:rPr sz="2775" spc="-345" baseline="-22522" dirty="0">
                <a:latin typeface="Times New Roman"/>
                <a:cs typeface="Times New Roman"/>
              </a:rPr>
              <a:t> </a:t>
            </a:r>
            <a:r>
              <a:rPr sz="2775" i="1" spc="60" baseline="-25525" dirty="0">
                <a:latin typeface="Times New Roman"/>
                <a:cs typeface="Times New Roman"/>
              </a:rPr>
              <a:t>x</a:t>
            </a:r>
            <a:r>
              <a:rPr sz="1050" spc="40" dirty="0"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48"/>
          <p:cNvSpPr txBox="1"/>
          <p:nvPr/>
        </p:nvSpPr>
        <p:spPr>
          <a:xfrm>
            <a:off x="4374190" y="2030817"/>
            <a:ext cx="25666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145540" algn="l"/>
              </a:tabLst>
            </a:pPr>
            <a:r>
              <a:rPr sz="1850" i="1" spc="-15" dirty="0">
                <a:latin typeface="Times New Roman"/>
                <a:cs typeface="Times New Roman"/>
              </a:rPr>
              <a:t>Lua</a:t>
            </a:r>
            <a:r>
              <a:rPr sz="1850" i="1" spc="-10" dirty="0">
                <a:latin typeface="Times New Roman"/>
                <a:cs typeface="Times New Roman"/>
              </a:rPr>
              <a:t>s</a:t>
            </a:r>
            <a:r>
              <a:rPr sz="1850" i="1" spc="105" dirty="0">
                <a:latin typeface="Times New Roman"/>
                <a:cs typeface="Times New Roman"/>
              </a:rPr>
              <a:t> </a:t>
            </a:r>
            <a:r>
              <a:rPr sz="1850" i="1" spc="-15" dirty="0">
                <a:latin typeface="Times New Roman"/>
                <a:cs typeface="Times New Roman"/>
              </a:rPr>
              <a:t>A</a:t>
            </a:r>
            <a:r>
              <a:rPr sz="1850" i="1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2950" spc="-409" dirty="0">
                <a:latin typeface="Symbol"/>
                <a:cs typeface="Symbol"/>
              </a:rPr>
              <a:t></a:t>
            </a:r>
            <a:r>
              <a:rPr sz="1850" i="1" spc="105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4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7" baseline="44973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125" dirty="0">
                <a:latin typeface="Times New Roman"/>
                <a:cs typeface="Times New Roman"/>
              </a:rPr>
              <a:t> </a:t>
            </a:r>
            <a:r>
              <a:rPr sz="1850" spc="100" dirty="0">
                <a:latin typeface="Times New Roman"/>
                <a:cs typeface="Times New Roman"/>
              </a:rPr>
              <a:t>2</a:t>
            </a:r>
            <a:r>
              <a:rPr sz="1850" i="1" spc="70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3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2950" spc="-695" dirty="0">
                <a:latin typeface="Symbol"/>
                <a:cs typeface="Symbol"/>
              </a:rPr>
              <a:t></a:t>
            </a:r>
            <a:r>
              <a:rPr sz="1850" i="1" spc="-20" dirty="0">
                <a:latin typeface="Times New Roman"/>
                <a:cs typeface="Times New Roman"/>
              </a:rPr>
              <a:t>dx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0" name="object 49"/>
          <p:cNvSpPr txBox="1"/>
          <p:nvPr/>
        </p:nvSpPr>
        <p:spPr>
          <a:xfrm>
            <a:off x="5054818" y="2327696"/>
            <a:ext cx="9588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i="1" spc="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7095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580440" y="1570482"/>
            <a:ext cx="7923530" cy="390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Calibri"/>
              <a:cs typeface="Calibri"/>
            </a:endParaRPr>
          </a:p>
          <a:p>
            <a:pPr marL="393065" marR="53340" indent="-342900" algn="just">
              <a:lnSpc>
                <a:spcPct val="100000"/>
              </a:lnSpc>
              <a:buFont typeface="Arial"/>
              <a:buChar char="•"/>
              <a:tabLst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Penampang-penampang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standar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umum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dijumpai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dunia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teknik (persegi </a:t>
            </a:r>
            <a:r>
              <a:rPr sz="2000" dirty="0">
                <a:latin typeface="Calibri"/>
                <a:cs typeface="Calibri"/>
              </a:rPr>
              <a:t>panjang, </a:t>
            </a:r>
            <a:r>
              <a:rPr sz="2000" spc="-10" dirty="0">
                <a:latin typeface="Calibri"/>
                <a:cs typeface="Calibri"/>
              </a:rPr>
              <a:t>lingkaran, segitiga </a:t>
            </a:r>
            <a:r>
              <a:rPr sz="2000" spc="-5" dirty="0">
                <a:latin typeface="Calibri"/>
                <a:cs typeface="Calibri"/>
              </a:rPr>
              <a:t>dsb.)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sudah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ditabelkan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lokasi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beratnya</a:t>
            </a:r>
            <a:endParaRPr sz="2000" dirty="0">
              <a:latin typeface="Calibri"/>
              <a:cs typeface="Calibri"/>
            </a:endParaRPr>
          </a:p>
          <a:p>
            <a:pPr marL="393065" marR="53340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93700" algn="l"/>
              </a:tabLst>
            </a:pPr>
            <a:r>
              <a:rPr sz="2000" spc="-35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sering dijumpai pula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10" dirty="0">
                <a:latin typeface="Calibri"/>
                <a:cs typeface="Calibri"/>
              </a:rPr>
              <a:t>adanya </a:t>
            </a:r>
            <a:r>
              <a:rPr sz="2000" dirty="0">
                <a:latin typeface="Calibri"/>
                <a:cs typeface="Calibri"/>
              </a:rPr>
              <a:t>penampang </a:t>
            </a:r>
            <a:r>
              <a:rPr sz="2000" spc="-15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gabungan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beberapa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standar</a:t>
            </a:r>
            <a:endParaRPr sz="2000" dirty="0">
              <a:latin typeface="Calibri"/>
              <a:cs typeface="Calibri"/>
            </a:endParaRPr>
          </a:p>
          <a:p>
            <a:pPr marL="393065" marR="55880" indent="-342900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Untuk menghitung lokasi pusat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5" dirty="0">
                <a:latin typeface="Calibri"/>
                <a:cs typeface="Calibri"/>
              </a:rPr>
              <a:t>gabungan </a:t>
            </a:r>
            <a:r>
              <a:rPr sz="2000" spc="-10" dirty="0">
                <a:latin typeface="Calibri"/>
                <a:cs typeface="Calibri"/>
              </a:rPr>
              <a:t>tersebut,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5" dirty="0">
                <a:latin typeface="Calibri"/>
                <a:cs typeface="Calibri"/>
              </a:rPr>
              <a:t> penampang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-5" dirty="0">
                <a:latin typeface="Calibri"/>
                <a:cs typeface="Calibri"/>
              </a:rPr>
              <a:t> 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dibagi-bagi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beberapa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</a:t>
            </a:r>
            <a:endParaRPr sz="2000" dirty="0">
              <a:latin typeface="Calibri"/>
              <a:cs typeface="Calibri"/>
            </a:endParaRPr>
          </a:p>
          <a:p>
            <a:pPr marL="393065" marR="55880" indent="-342900" algn="just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Misal </a:t>
            </a:r>
            <a:r>
              <a:rPr sz="2000" spc="-5" dirty="0">
                <a:latin typeface="Calibri"/>
                <a:cs typeface="Calibri"/>
              </a:rPr>
              <a:t>diasumsikan </a:t>
            </a:r>
            <a:r>
              <a:rPr sz="2000" spc="-10" dirty="0">
                <a:latin typeface="Calibri"/>
                <a:cs typeface="Calibri"/>
              </a:rPr>
              <a:t>bahwa area </a:t>
            </a:r>
            <a:r>
              <a:rPr sz="2000" spc="-15" dirty="0">
                <a:latin typeface="Calibri"/>
                <a:cs typeface="Calibri"/>
              </a:rPr>
              <a:t>gabungan </a:t>
            </a:r>
            <a:r>
              <a:rPr sz="2000" spc="-5" dirty="0">
                <a:latin typeface="Calibri"/>
                <a:cs typeface="Calibri"/>
              </a:rPr>
              <a:t>dibagi menjadi </a:t>
            </a:r>
            <a:r>
              <a:rPr sz="2000" i="1" dirty="0">
                <a:latin typeface="Calibri"/>
                <a:cs typeface="Calibri"/>
              </a:rPr>
              <a:t>n </a:t>
            </a:r>
            <a:r>
              <a:rPr sz="2000" dirty="0">
                <a:latin typeface="Calibri"/>
                <a:cs typeface="Calibri"/>
              </a:rPr>
              <a:t>bagian,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luas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bagian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ke-</a:t>
            </a:r>
            <a:r>
              <a:rPr sz="2000" i="1" spc="-20" dirty="0">
                <a:latin typeface="Calibri"/>
                <a:cs typeface="Calibri"/>
              </a:rPr>
              <a:t>i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diberi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notasi </a:t>
            </a:r>
            <a:r>
              <a:rPr sz="2000" i="1" dirty="0">
                <a:latin typeface="Calibri"/>
                <a:cs typeface="Calibri"/>
              </a:rPr>
              <a:t>A</a:t>
            </a:r>
            <a:r>
              <a:rPr sz="1950" i="1" baseline="-21367" dirty="0">
                <a:latin typeface="Calibri"/>
                <a:cs typeface="Calibri"/>
              </a:rPr>
              <a:t>i</a:t>
            </a:r>
            <a:endParaRPr sz="1950" baseline="-2136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058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618540" y="2221483"/>
            <a:ext cx="41833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760855" algn="l"/>
                <a:tab pos="2559050" algn="l"/>
                <a:tab pos="3756025" algn="l"/>
              </a:tabLst>
            </a:pPr>
            <a:r>
              <a:rPr sz="2000" spc="-5" dirty="0">
                <a:latin typeface="Calibri"/>
                <a:cs typeface="Calibri"/>
              </a:rPr>
              <a:t>Selanj</a:t>
            </a:r>
            <a:r>
              <a:rPr sz="2000" dirty="0">
                <a:latin typeface="Calibri"/>
                <a:cs typeface="Calibri"/>
              </a:rPr>
              <a:t>ut</a:t>
            </a:r>
            <a:r>
              <a:rPr sz="2000" spc="-35" dirty="0">
                <a:latin typeface="Calibri"/>
                <a:cs typeface="Calibri"/>
              </a:rPr>
              <a:t>ny</a:t>
            </a:r>
            <a:r>
              <a:rPr sz="2000" dirty="0">
                <a:latin typeface="Calibri"/>
                <a:cs typeface="Calibri"/>
              </a:rPr>
              <a:t>a	</a:t>
            </a:r>
            <a:r>
              <a:rPr sz="2000" spc="-10" dirty="0">
                <a:latin typeface="Calibri"/>
                <a:cs typeface="Calibri"/>
              </a:rPr>
              <a:t>d</a:t>
            </a:r>
            <a:r>
              <a:rPr sz="2000" dirty="0">
                <a:latin typeface="Calibri"/>
                <a:cs typeface="Calibri"/>
              </a:rPr>
              <a:t>ap</a:t>
            </a:r>
            <a:r>
              <a:rPr sz="2000" spc="-2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dipe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ole</a:t>
            </a:r>
            <a:r>
              <a:rPr sz="2000" dirty="0">
                <a:latin typeface="Calibri"/>
                <a:cs typeface="Calibri"/>
              </a:rPr>
              <a:t>h	luas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4980813" y="2221483"/>
            <a:ext cx="34728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5790" algn="l"/>
                <a:tab pos="1611630" algn="l"/>
                <a:tab pos="2694940" algn="l"/>
              </a:tabLst>
            </a:pPr>
            <a:r>
              <a:rPr sz="2000" spc="-5" dirty="0">
                <a:latin typeface="Calibri"/>
                <a:cs typeface="Calibri"/>
              </a:rPr>
              <a:t>da</a:t>
            </a:r>
            <a:r>
              <a:rPr sz="2000" dirty="0">
                <a:latin typeface="Calibri"/>
                <a:cs typeface="Calibri"/>
              </a:rPr>
              <a:t>n	mo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en	</a:t>
            </a:r>
            <a:r>
              <a:rPr sz="2000" spc="-5" dirty="0">
                <a:latin typeface="Calibri"/>
                <a:cs typeface="Calibri"/>
              </a:rPr>
              <a:t>per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ama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961440" y="2526538"/>
            <a:ext cx="31438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penjumlahan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4468434" y="3171667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070" y="0"/>
                </a:lnTo>
              </a:path>
            </a:pathLst>
          </a:custGeom>
          <a:ln w="97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6845806" y="3171667"/>
            <a:ext cx="103505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086" y="0"/>
                </a:lnTo>
              </a:path>
            </a:pathLst>
          </a:custGeom>
          <a:ln w="97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 txBox="1"/>
          <p:nvPr/>
        </p:nvSpPr>
        <p:spPr>
          <a:xfrm>
            <a:off x="2196429" y="2928009"/>
            <a:ext cx="452120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052955" algn="l"/>
                <a:tab pos="4438015" algn="l"/>
              </a:tabLst>
            </a:pPr>
            <a:r>
              <a:rPr sz="1050" i="1" spc="20" dirty="0">
                <a:latin typeface="Times New Roman"/>
                <a:cs typeface="Times New Roman"/>
              </a:rPr>
              <a:t>n	n	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1681948" y="2951185"/>
            <a:ext cx="5673090" cy="4502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35"/>
              </a:spcBef>
              <a:tabLst>
                <a:tab pos="1981835" algn="l"/>
                <a:tab pos="4358005" algn="l"/>
              </a:tabLst>
            </a:pPr>
            <a:r>
              <a:rPr sz="1850" i="1" spc="10" dirty="0">
                <a:latin typeface="Times New Roman"/>
                <a:cs typeface="Times New Roman"/>
              </a:rPr>
              <a:t>A</a:t>
            </a:r>
            <a:r>
              <a:rPr sz="1850" i="1" spc="-100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Symbol"/>
                <a:cs typeface="Symbol"/>
              </a:rPr>
              <a:t></a:t>
            </a:r>
            <a:r>
              <a:rPr sz="1850" spc="-55" dirty="0">
                <a:latin typeface="Times New Roman"/>
                <a:cs typeface="Times New Roman"/>
              </a:rPr>
              <a:t> </a:t>
            </a:r>
            <a:r>
              <a:rPr sz="4125" spc="52" baseline="-9090" dirty="0">
                <a:latin typeface="Symbol"/>
                <a:cs typeface="Symbol"/>
              </a:rPr>
              <a:t></a:t>
            </a:r>
            <a:r>
              <a:rPr sz="4125" spc="-472" baseline="-9090" dirty="0">
                <a:latin typeface="Times New Roman"/>
                <a:cs typeface="Times New Roman"/>
              </a:rPr>
              <a:t> </a:t>
            </a:r>
            <a:r>
              <a:rPr sz="1850" i="1" spc="-155" dirty="0">
                <a:latin typeface="Times New Roman"/>
                <a:cs typeface="Times New Roman"/>
              </a:rPr>
              <a:t>A</a:t>
            </a:r>
            <a:r>
              <a:rPr sz="1575" i="1" spc="15" baseline="-23809" dirty="0">
                <a:latin typeface="Times New Roman"/>
                <a:cs typeface="Times New Roman"/>
              </a:rPr>
              <a:t>i</a:t>
            </a:r>
            <a:r>
              <a:rPr sz="1575" i="1" baseline="-23809" dirty="0">
                <a:latin typeface="Times New Roman"/>
                <a:cs typeface="Times New Roman"/>
              </a:rPr>
              <a:t>	</a:t>
            </a:r>
            <a:r>
              <a:rPr sz="1850" i="1" spc="10" dirty="0">
                <a:latin typeface="Times New Roman"/>
                <a:cs typeface="Times New Roman"/>
              </a:rPr>
              <a:t>Q</a:t>
            </a:r>
            <a:r>
              <a:rPr sz="1575" i="1" spc="30" baseline="-23809" dirty="0">
                <a:latin typeface="Times New Roman"/>
                <a:cs typeface="Times New Roman"/>
              </a:rPr>
              <a:t>x</a:t>
            </a:r>
            <a:r>
              <a:rPr sz="1575" i="1" baseline="-23809" dirty="0">
                <a:latin typeface="Times New Roman"/>
                <a:cs typeface="Times New Roman"/>
              </a:rPr>
              <a:t> </a:t>
            </a:r>
            <a:r>
              <a:rPr sz="1575" i="1" spc="157" baseline="-23809" dirty="0">
                <a:latin typeface="Times New Roman"/>
                <a:cs typeface="Times New Roman"/>
              </a:rPr>
              <a:t> </a:t>
            </a:r>
            <a:r>
              <a:rPr sz="1850" spc="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4125" spc="75" baseline="-9090" dirty="0">
                <a:latin typeface="Symbol"/>
                <a:cs typeface="Symbol"/>
              </a:rPr>
              <a:t></a:t>
            </a:r>
            <a:r>
              <a:rPr sz="4125" spc="-450" baseline="-9090" dirty="0">
                <a:latin typeface="Times New Roman"/>
                <a:cs typeface="Times New Roman"/>
              </a:rPr>
              <a:t> </a:t>
            </a:r>
            <a:r>
              <a:rPr sz="1850" i="1" spc="5" dirty="0">
                <a:latin typeface="Times New Roman"/>
                <a:cs typeface="Times New Roman"/>
              </a:rPr>
              <a:t>y</a:t>
            </a:r>
            <a:r>
              <a:rPr sz="1575" i="1" spc="15" baseline="-23809" dirty="0">
                <a:latin typeface="Times New Roman"/>
                <a:cs typeface="Times New Roman"/>
              </a:rPr>
              <a:t>i</a:t>
            </a:r>
            <a:r>
              <a:rPr sz="1575" i="1" baseline="-23809" dirty="0">
                <a:latin typeface="Times New Roman"/>
                <a:cs typeface="Times New Roman"/>
              </a:rPr>
              <a:t> </a:t>
            </a:r>
            <a:r>
              <a:rPr sz="1575" i="1" spc="-127" baseline="-23809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Symbol"/>
                <a:cs typeface="Symbol"/>
              </a:rPr>
              <a:t></a:t>
            </a:r>
            <a:r>
              <a:rPr sz="1850" spc="-95" dirty="0">
                <a:latin typeface="Times New Roman"/>
                <a:cs typeface="Times New Roman"/>
              </a:rPr>
              <a:t> </a:t>
            </a:r>
            <a:r>
              <a:rPr sz="1850" i="1" spc="-155" dirty="0">
                <a:latin typeface="Times New Roman"/>
                <a:cs typeface="Times New Roman"/>
              </a:rPr>
              <a:t>A</a:t>
            </a:r>
            <a:r>
              <a:rPr sz="1575" i="1" spc="15" baseline="-23809" dirty="0">
                <a:latin typeface="Times New Roman"/>
                <a:cs typeface="Times New Roman"/>
              </a:rPr>
              <a:t>i</a:t>
            </a:r>
            <a:r>
              <a:rPr sz="1575" i="1" baseline="-23809" dirty="0">
                <a:latin typeface="Times New Roman"/>
                <a:cs typeface="Times New Roman"/>
              </a:rPr>
              <a:t>	</a:t>
            </a:r>
            <a:r>
              <a:rPr sz="1850" i="1" spc="60" dirty="0">
                <a:latin typeface="Times New Roman"/>
                <a:cs typeface="Times New Roman"/>
              </a:rPr>
              <a:t>Q</a:t>
            </a:r>
            <a:r>
              <a:rPr sz="1575" i="1" spc="30" baseline="-23809" dirty="0">
                <a:latin typeface="Times New Roman"/>
                <a:cs typeface="Times New Roman"/>
              </a:rPr>
              <a:t>y</a:t>
            </a:r>
            <a:r>
              <a:rPr sz="1575" i="1" baseline="-23809" dirty="0">
                <a:latin typeface="Times New Roman"/>
                <a:cs typeface="Times New Roman"/>
              </a:rPr>
              <a:t> </a:t>
            </a:r>
            <a:r>
              <a:rPr sz="1575" i="1" spc="187" baseline="-23809" dirty="0">
                <a:latin typeface="Times New Roman"/>
                <a:cs typeface="Times New Roman"/>
              </a:rPr>
              <a:t> </a:t>
            </a:r>
            <a:r>
              <a:rPr sz="1850" spc="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4125" spc="67" baseline="-9090" dirty="0">
                <a:latin typeface="Symbol"/>
                <a:cs typeface="Symbol"/>
              </a:rPr>
              <a:t></a:t>
            </a:r>
            <a:r>
              <a:rPr sz="4125" spc="-577" baseline="-9090" dirty="0">
                <a:latin typeface="Times New Roman"/>
                <a:cs typeface="Times New Roman"/>
              </a:rPr>
              <a:t> </a:t>
            </a:r>
            <a:r>
              <a:rPr sz="1850" i="1" spc="-25" dirty="0">
                <a:latin typeface="Times New Roman"/>
                <a:cs typeface="Times New Roman"/>
              </a:rPr>
              <a:t>x</a:t>
            </a:r>
            <a:r>
              <a:rPr sz="1575" i="1" spc="15" baseline="-23809" dirty="0">
                <a:latin typeface="Times New Roman"/>
                <a:cs typeface="Times New Roman"/>
              </a:rPr>
              <a:t>i</a:t>
            </a:r>
            <a:r>
              <a:rPr sz="1575" i="1" baseline="-23809" dirty="0">
                <a:latin typeface="Times New Roman"/>
                <a:cs typeface="Times New Roman"/>
              </a:rPr>
              <a:t> </a:t>
            </a:r>
            <a:r>
              <a:rPr sz="1575" i="1" spc="-127" baseline="-23809" dirty="0">
                <a:latin typeface="Times New Roman"/>
                <a:cs typeface="Times New Roman"/>
              </a:rPr>
              <a:t> </a:t>
            </a:r>
            <a:r>
              <a:rPr sz="1850" spc="5" dirty="0">
                <a:latin typeface="Symbol"/>
                <a:cs typeface="Symbol"/>
              </a:rPr>
              <a:t></a:t>
            </a:r>
            <a:r>
              <a:rPr sz="1850" spc="-95" dirty="0">
                <a:latin typeface="Times New Roman"/>
                <a:cs typeface="Times New Roman"/>
              </a:rPr>
              <a:t> </a:t>
            </a:r>
            <a:r>
              <a:rPr sz="1850" i="1" spc="-155" dirty="0">
                <a:latin typeface="Times New Roman"/>
                <a:cs typeface="Times New Roman"/>
              </a:rPr>
              <a:t>A</a:t>
            </a:r>
            <a:r>
              <a:rPr sz="1575" i="1" spc="15" baseline="-23809" dirty="0">
                <a:latin typeface="Times New Roman"/>
                <a:cs typeface="Times New Roman"/>
              </a:rPr>
              <a:t>i</a:t>
            </a:r>
            <a:endParaRPr sz="1575" baseline="-23809">
              <a:latin typeface="Times New Roman"/>
              <a:cs typeface="Times New Roman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618540" y="3356911"/>
            <a:ext cx="6162040" cy="598170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536700">
              <a:lnSpc>
                <a:spcPct val="100000"/>
              </a:lnSpc>
              <a:spcBef>
                <a:spcPts val="414"/>
              </a:spcBef>
              <a:tabLst>
                <a:tab pos="3576954" algn="l"/>
                <a:tab pos="5962015" algn="l"/>
              </a:tabLst>
            </a:pPr>
            <a:r>
              <a:rPr sz="1050" i="1" spc="90" dirty="0">
                <a:latin typeface="Times New Roman"/>
                <a:cs typeface="Times New Roman"/>
              </a:rPr>
              <a:t>i</a:t>
            </a:r>
            <a:r>
              <a:rPr sz="1050" spc="-45" dirty="0">
                <a:latin typeface="Symbol"/>
                <a:cs typeface="Symbol"/>
              </a:rPr>
              <a:t></a:t>
            </a:r>
            <a:r>
              <a:rPr sz="1050" spc="20" dirty="0">
                <a:latin typeface="Times New Roman"/>
                <a:cs typeface="Times New Roman"/>
              </a:rPr>
              <a:t>1</a:t>
            </a:r>
            <a:r>
              <a:rPr sz="1050" dirty="0">
                <a:latin typeface="Times New Roman"/>
                <a:cs typeface="Times New Roman"/>
              </a:rPr>
              <a:t>	</a:t>
            </a:r>
            <a:r>
              <a:rPr sz="1050" i="1" spc="90" dirty="0">
                <a:latin typeface="Times New Roman"/>
                <a:cs typeface="Times New Roman"/>
              </a:rPr>
              <a:t>i</a:t>
            </a:r>
            <a:r>
              <a:rPr sz="1050" spc="-40" dirty="0">
                <a:latin typeface="Symbol"/>
                <a:cs typeface="Symbol"/>
              </a:rPr>
              <a:t></a:t>
            </a:r>
            <a:r>
              <a:rPr sz="1050" spc="20" dirty="0">
                <a:latin typeface="Times New Roman"/>
                <a:cs typeface="Times New Roman"/>
              </a:rPr>
              <a:t>1</a:t>
            </a:r>
            <a:r>
              <a:rPr sz="1050" dirty="0">
                <a:latin typeface="Times New Roman"/>
                <a:cs typeface="Times New Roman"/>
              </a:rPr>
              <a:t>	</a:t>
            </a:r>
            <a:r>
              <a:rPr sz="1050" i="1" spc="90" dirty="0">
                <a:latin typeface="Times New Roman"/>
                <a:cs typeface="Times New Roman"/>
              </a:rPr>
              <a:t>i</a:t>
            </a:r>
            <a:r>
              <a:rPr sz="1050" spc="-40" dirty="0">
                <a:latin typeface="Symbol"/>
                <a:cs typeface="Symbol"/>
              </a:rPr>
              <a:t></a:t>
            </a:r>
            <a:r>
              <a:rPr sz="1050" spc="2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Koordinat </a:t>
            </a:r>
            <a:r>
              <a:rPr sz="2000" spc="-10" dirty="0">
                <a:latin typeface="Calibri"/>
                <a:cs typeface="Calibri"/>
              </a:rPr>
              <a:t>pusat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gabungan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1"/>
          <p:cNvSpPr/>
          <p:nvPr/>
        </p:nvSpPr>
        <p:spPr>
          <a:xfrm>
            <a:off x="2052854" y="4879218"/>
            <a:ext cx="357505" cy="0"/>
          </a:xfrm>
          <a:custGeom>
            <a:avLst/>
            <a:gdLst/>
            <a:ahLst/>
            <a:cxnLst/>
            <a:rect l="l" t="t" r="r" b="b"/>
            <a:pathLst>
              <a:path w="357505">
                <a:moveTo>
                  <a:pt x="0" y="0"/>
                </a:moveTo>
                <a:lnTo>
                  <a:pt x="357086" y="0"/>
                </a:lnTo>
              </a:path>
            </a:pathLst>
          </a:custGeom>
          <a:ln w="122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3111876" y="4380994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5">
                <a:moveTo>
                  <a:pt x="0" y="0"/>
                </a:moveTo>
                <a:lnTo>
                  <a:pt x="127609" y="0"/>
                </a:lnTo>
              </a:path>
            </a:pathLst>
          </a:custGeom>
          <a:ln w="122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2719643" y="4879218"/>
            <a:ext cx="849630" cy="0"/>
          </a:xfrm>
          <a:custGeom>
            <a:avLst/>
            <a:gdLst/>
            <a:ahLst/>
            <a:cxnLst/>
            <a:rect l="l" t="t" r="r" b="b"/>
            <a:pathLst>
              <a:path w="849629">
                <a:moveTo>
                  <a:pt x="0" y="0"/>
                </a:moveTo>
                <a:lnTo>
                  <a:pt x="849458" y="0"/>
                </a:lnTo>
              </a:path>
            </a:pathLst>
          </a:custGeom>
          <a:ln w="122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 txBox="1"/>
          <p:nvPr/>
        </p:nvSpPr>
        <p:spPr>
          <a:xfrm>
            <a:off x="2828699" y="4862398"/>
            <a:ext cx="325755" cy="804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 algn="ctr">
              <a:lnSpc>
                <a:spcPts val="119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3520"/>
              </a:lnSpc>
            </a:pPr>
            <a:r>
              <a:rPr sz="3450" spc="-1575" dirty="0">
                <a:latin typeface="Symbol"/>
                <a:cs typeface="Symbol"/>
              </a:rPr>
              <a:t></a:t>
            </a:r>
            <a:endParaRPr sz="3450">
              <a:latin typeface="Symbol"/>
              <a:cs typeface="Symbol"/>
            </a:endParaRPr>
          </a:p>
          <a:p>
            <a:pPr marL="57785">
              <a:lnSpc>
                <a:spcPts val="1430"/>
              </a:lnSpc>
            </a:pPr>
            <a:r>
              <a:rPr sz="1350" i="1" spc="5" dirty="0">
                <a:latin typeface="Times New Roman"/>
                <a:cs typeface="Times New Roman"/>
              </a:rPr>
              <a:t>i</a:t>
            </a:r>
            <a:r>
              <a:rPr sz="1350" spc="5" dirty="0">
                <a:latin typeface="Symbol"/>
                <a:cs typeface="Symbol"/>
              </a:rPr>
              <a:t></a:t>
            </a:r>
            <a:r>
              <a:rPr sz="1350" spc="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5"/>
          <p:cNvSpPr txBox="1"/>
          <p:nvPr/>
        </p:nvSpPr>
        <p:spPr>
          <a:xfrm>
            <a:off x="2699105" y="4183845"/>
            <a:ext cx="859155" cy="703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3929"/>
              </a:lnSpc>
              <a:spcBef>
                <a:spcPts val="95"/>
              </a:spcBef>
            </a:pPr>
            <a:r>
              <a:rPr sz="3450" spc="5" dirty="0">
                <a:latin typeface="Symbol"/>
                <a:cs typeface="Symbol"/>
              </a:rPr>
              <a:t></a:t>
            </a:r>
            <a:r>
              <a:rPr sz="3450" spc="-459" dirty="0">
                <a:latin typeface="Times New Roman"/>
                <a:cs typeface="Times New Roman"/>
              </a:rPr>
              <a:t> </a:t>
            </a:r>
            <a:r>
              <a:rPr sz="3450" i="1" spc="-52" baseline="13285" dirty="0">
                <a:latin typeface="Times New Roman"/>
                <a:cs typeface="Times New Roman"/>
              </a:rPr>
              <a:t>x</a:t>
            </a:r>
            <a:r>
              <a:rPr sz="1350" i="1" spc="-5" dirty="0">
                <a:latin typeface="Times New Roman"/>
                <a:cs typeface="Times New Roman"/>
              </a:rPr>
              <a:t>i</a:t>
            </a:r>
            <a:r>
              <a:rPr sz="1350" i="1" dirty="0">
                <a:latin typeface="Times New Roman"/>
                <a:cs typeface="Times New Roman"/>
              </a:rPr>
              <a:t> </a:t>
            </a:r>
            <a:r>
              <a:rPr sz="3450" i="1" spc="-300" baseline="13285" dirty="0">
                <a:latin typeface="Times New Roman"/>
                <a:cs typeface="Times New Roman"/>
              </a:rPr>
              <a:t>A</a:t>
            </a:r>
            <a:r>
              <a:rPr sz="1350" i="1" spc="-5" dirty="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  <a:p>
            <a:pPr marL="83185">
              <a:lnSpc>
                <a:spcPts val="1410"/>
              </a:lnSpc>
            </a:pPr>
            <a:r>
              <a:rPr sz="1350" i="1" spc="5" dirty="0">
                <a:latin typeface="Times New Roman"/>
                <a:cs typeface="Times New Roman"/>
              </a:rPr>
              <a:t>i</a:t>
            </a:r>
            <a:r>
              <a:rPr sz="1350" spc="5" dirty="0">
                <a:latin typeface="Symbol"/>
                <a:cs typeface="Symbol"/>
              </a:rPr>
              <a:t></a:t>
            </a:r>
            <a:r>
              <a:rPr sz="1350" spc="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6"/>
          <p:cNvSpPr txBox="1"/>
          <p:nvPr/>
        </p:nvSpPr>
        <p:spPr>
          <a:xfrm>
            <a:off x="3356771" y="5231128"/>
            <a:ext cx="73025" cy="229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2270806" y="4622038"/>
            <a:ext cx="101600" cy="229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y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3202219" y="5036810"/>
            <a:ext cx="2044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i="1" dirty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9"/>
          <p:cNvSpPr txBox="1"/>
          <p:nvPr/>
        </p:nvSpPr>
        <p:spPr>
          <a:xfrm>
            <a:off x="2147851" y="4875199"/>
            <a:ext cx="2044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i="1" dirty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9" name="object 20"/>
          <p:cNvSpPr txBox="1"/>
          <p:nvPr/>
        </p:nvSpPr>
        <p:spPr>
          <a:xfrm>
            <a:off x="1592880" y="4647681"/>
            <a:ext cx="10680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4080" algn="l"/>
              </a:tabLst>
            </a:pPr>
            <a:r>
              <a:rPr sz="2300" i="1" dirty="0">
                <a:latin typeface="Times New Roman"/>
                <a:cs typeface="Times New Roman"/>
              </a:rPr>
              <a:t>x</a:t>
            </a:r>
            <a:r>
              <a:rPr sz="2300" i="1" spc="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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0" name="object 21"/>
          <p:cNvSpPr txBox="1"/>
          <p:nvPr/>
        </p:nvSpPr>
        <p:spPr>
          <a:xfrm>
            <a:off x="1602246" y="4427720"/>
            <a:ext cx="68580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1009" algn="l"/>
              </a:tabLst>
            </a:pPr>
            <a:r>
              <a:rPr sz="23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300" i="1" u="sng" spc="-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	Q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5373891" y="4879582"/>
            <a:ext cx="346710" cy="0"/>
          </a:xfrm>
          <a:custGeom>
            <a:avLst/>
            <a:gdLst/>
            <a:ahLst/>
            <a:cxnLst/>
            <a:rect l="l" t="t" r="r" b="b"/>
            <a:pathLst>
              <a:path w="346710">
                <a:moveTo>
                  <a:pt x="0" y="0"/>
                </a:moveTo>
                <a:lnTo>
                  <a:pt x="346447" y="0"/>
                </a:lnTo>
              </a:path>
            </a:pathLst>
          </a:custGeom>
          <a:ln w="122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/>
          <p:nvPr/>
        </p:nvSpPr>
        <p:spPr>
          <a:xfrm>
            <a:off x="6431414" y="4381101"/>
            <a:ext cx="127635" cy="0"/>
          </a:xfrm>
          <a:custGeom>
            <a:avLst/>
            <a:gdLst/>
            <a:ahLst/>
            <a:cxnLst/>
            <a:rect l="l" t="t" r="r" b="b"/>
            <a:pathLst>
              <a:path w="127634">
                <a:moveTo>
                  <a:pt x="0" y="0"/>
                </a:moveTo>
                <a:lnTo>
                  <a:pt x="127594" y="0"/>
                </a:lnTo>
              </a:path>
            </a:pathLst>
          </a:custGeom>
          <a:ln w="122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/>
          <p:nvPr/>
        </p:nvSpPr>
        <p:spPr>
          <a:xfrm>
            <a:off x="6030523" y="4879582"/>
            <a:ext cx="866775" cy="0"/>
          </a:xfrm>
          <a:custGeom>
            <a:avLst/>
            <a:gdLst/>
            <a:ahLst/>
            <a:cxnLst/>
            <a:rect l="l" t="t" r="r" b="b"/>
            <a:pathLst>
              <a:path w="866775">
                <a:moveTo>
                  <a:pt x="0" y="0"/>
                </a:moveTo>
                <a:lnTo>
                  <a:pt x="866754" y="0"/>
                </a:lnTo>
              </a:path>
            </a:pathLst>
          </a:custGeom>
          <a:ln w="122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5"/>
          <p:cNvSpPr txBox="1"/>
          <p:nvPr/>
        </p:nvSpPr>
        <p:spPr>
          <a:xfrm>
            <a:off x="2836904" y="4082283"/>
            <a:ext cx="3421379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22320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n	n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5" name="object 26"/>
          <p:cNvSpPr txBox="1"/>
          <p:nvPr/>
        </p:nvSpPr>
        <p:spPr>
          <a:xfrm>
            <a:off x="6148343" y="4862759"/>
            <a:ext cx="325755" cy="805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 algn="ctr">
              <a:lnSpc>
                <a:spcPts val="119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3525"/>
              </a:lnSpc>
            </a:pPr>
            <a:r>
              <a:rPr sz="3450" spc="-1580" dirty="0">
                <a:latin typeface="Symbol"/>
                <a:cs typeface="Symbol"/>
              </a:rPr>
              <a:t></a:t>
            </a:r>
            <a:endParaRPr sz="3450">
              <a:latin typeface="Symbol"/>
              <a:cs typeface="Symbol"/>
            </a:endParaRPr>
          </a:p>
          <a:p>
            <a:pPr marL="57785">
              <a:lnSpc>
                <a:spcPts val="1430"/>
              </a:lnSpc>
            </a:pPr>
            <a:r>
              <a:rPr sz="1350" i="1" spc="5" dirty="0">
                <a:latin typeface="Times New Roman"/>
                <a:cs typeface="Times New Roman"/>
              </a:rPr>
              <a:t>i</a:t>
            </a:r>
            <a:r>
              <a:rPr sz="1350" spc="5" dirty="0">
                <a:latin typeface="Symbol"/>
                <a:cs typeface="Symbol"/>
              </a:rPr>
              <a:t></a:t>
            </a:r>
            <a:r>
              <a:rPr sz="1350" spc="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6" name="object 27"/>
          <p:cNvSpPr txBox="1"/>
          <p:nvPr/>
        </p:nvSpPr>
        <p:spPr>
          <a:xfrm>
            <a:off x="6009403" y="4183858"/>
            <a:ext cx="877569" cy="703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3929"/>
              </a:lnSpc>
              <a:spcBef>
                <a:spcPts val="95"/>
              </a:spcBef>
            </a:pPr>
            <a:r>
              <a:rPr sz="3450" dirty="0">
                <a:latin typeface="Symbol"/>
                <a:cs typeface="Symbol"/>
              </a:rPr>
              <a:t></a:t>
            </a:r>
            <a:r>
              <a:rPr sz="3450" spc="-345" dirty="0">
                <a:latin typeface="Times New Roman"/>
                <a:cs typeface="Times New Roman"/>
              </a:rPr>
              <a:t> </a:t>
            </a:r>
            <a:r>
              <a:rPr sz="3450" i="1" baseline="13285" dirty="0">
                <a:latin typeface="Times New Roman"/>
                <a:cs typeface="Times New Roman"/>
              </a:rPr>
              <a:t>y</a:t>
            </a:r>
            <a:r>
              <a:rPr sz="1350" i="1" spc="-5" dirty="0">
                <a:latin typeface="Times New Roman"/>
                <a:cs typeface="Times New Roman"/>
              </a:rPr>
              <a:t>i </a:t>
            </a:r>
            <a:r>
              <a:rPr sz="3450" i="1" spc="-292" baseline="13285" dirty="0">
                <a:latin typeface="Times New Roman"/>
                <a:cs typeface="Times New Roman"/>
              </a:rPr>
              <a:t>A</a:t>
            </a:r>
            <a:r>
              <a:rPr sz="1350" i="1" spc="-5" dirty="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  <a:p>
            <a:pPr marL="83185">
              <a:lnSpc>
                <a:spcPts val="1410"/>
              </a:lnSpc>
            </a:pPr>
            <a:r>
              <a:rPr sz="1350" i="1" spc="5" dirty="0">
                <a:latin typeface="Times New Roman"/>
                <a:cs typeface="Times New Roman"/>
              </a:rPr>
              <a:t>i</a:t>
            </a:r>
            <a:r>
              <a:rPr sz="1350" spc="5" dirty="0">
                <a:latin typeface="Symbol"/>
                <a:cs typeface="Symbol"/>
              </a:rPr>
              <a:t></a:t>
            </a:r>
            <a:r>
              <a:rPr sz="1350" spc="5" dirty="0">
                <a:latin typeface="Times New Roman"/>
                <a:cs typeface="Times New Roman"/>
              </a:rPr>
              <a:t>1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7" name="object 28"/>
          <p:cNvSpPr txBox="1"/>
          <p:nvPr/>
        </p:nvSpPr>
        <p:spPr>
          <a:xfrm>
            <a:off x="5784891" y="4647932"/>
            <a:ext cx="18605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dirty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8" name="object 29"/>
          <p:cNvSpPr txBox="1"/>
          <p:nvPr/>
        </p:nvSpPr>
        <p:spPr>
          <a:xfrm>
            <a:off x="6676229" y="5231679"/>
            <a:ext cx="7302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9" name="object 30"/>
          <p:cNvSpPr txBox="1"/>
          <p:nvPr/>
        </p:nvSpPr>
        <p:spPr>
          <a:xfrm>
            <a:off x="5584745" y="4657304"/>
            <a:ext cx="10160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-5" dirty="0">
                <a:latin typeface="Times New Roman"/>
                <a:cs typeface="Times New Roman"/>
              </a:rPr>
              <a:t>x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0" name="object 31"/>
          <p:cNvSpPr txBox="1"/>
          <p:nvPr/>
        </p:nvSpPr>
        <p:spPr>
          <a:xfrm>
            <a:off x="6521725" y="5037261"/>
            <a:ext cx="2044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i="1" dirty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1" name="object 32"/>
          <p:cNvSpPr txBox="1"/>
          <p:nvPr/>
        </p:nvSpPr>
        <p:spPr>
          <a:xfrm>
            <a:off x="5464178" y="4875567"/>
            <a:ext cx="20447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i="1" dirty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2" name="object 33"/>
          <p:cNvSpPr txBox="1"/>
          <p:nvPr/>
        </p:nvSpPr>
        <p:spPr>
          <a:xfrm>
            <a:off x="4924002" y="4462886"/>
            <a:ext cx="685165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0375" algn="l"/>
              </a:tabLst>
            </a:pPr>
            <a:r>
              <a:rPr sz="23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300" i="1" u="sng" spc="-1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	Q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3" name="object 34"/>
          <p:cNvSpPr txBox="1"/>
          <p:nvPr/>
        </p:nvSpPr>
        <p:spPr>
          <a:xfrm>
            <a:off x="4918736" y="4647932"/>
            <a:ext cx="396240" cy="375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i="1" dirty="0">
                <a:latin typeface="Times New Roman"/>
                <a:cs typeface="Times New Roman"/>
              </a:rPr>
              <a:t>y</a:t>
            </a:r>
            <a:r>
              <a:rPr sz="2300" i="1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6" name="object 2"/>
          <p:cNvSpPr txBox="1"/>
          <p:nvPr/>
        </p:nvSpPr>
        <p:spPr>
          <a:xfrm>
            <a:off x="618540" y="665810"/>
            <a:ext cx="7837170" cy="129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7565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</a:t>
            </a:r>
            <a:r>
              <a:rPr sz="2400" b="1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430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1110996" y="1557527"/>
            <a:ext cx="7065264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363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1517032"/>
            <a:ext cx="2499360" cy="2868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3714750" y="2241693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3714750" y="2241693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5361559" y="3434605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7"/>
          <p:cNvSpPr/>
          <p:nvPr/>
        </p:nvSpPr>
        <p:spPr>
          <a:xfrm>
            <a:off x="5858255" y="1527699"/>
            <a:ext cx="2499359" cy="2866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5520054" y="2170827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7662926" y="3098943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2"/>
                </a:moveTo>
                <a:lnTo>
                  <a:pt x="1016" y="836168"/>
                </a:lnTo>
                <a:lnTo>
                  <a:pt x="0" y="839978"/>
                </a:lnTo>
                <a:lnTo>
                  <a:pt x="51562" y="928751"/>
                </a:lnTo>
                <a:lnTo>
                  <a:pt x="58911" y="916178"/>
                </a:lnTo>
                <a:lnTo>
                  <a:pt x="45212" y="916051"/>
                </a:lnTo>
                <a:lnTo>
                  <a:pt x="45251" y="892638"/>
                </a:lnTo>
                <a:lnTo>
                  <a:pt x="12700" y="836676"/>
                </a:lnTo>
                <a:lnTo>
                  <a:pt x="11049" y="833628"/>
                </a:lnTo>
                <a:lnTo>
                  <a:pt x="7112" y="832612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051"/>
                </a:lnTo>
                <a:lnTo>
                  <a:pt x="57912" y="916178"/>
                </a:lnTo>
                <a:lnTo>
                  <a:pt x="57917" y="912876"/>
                </a:lnTo>
                <a:lnTo>
                  <a:pt x="46100" y="912876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9"/>
                </a:moveTo>
                <a:lnTo>
                  <a:pt x="92455" y="833755"/>
                </a:lnTo>
                <a:lnTo>
                  <a:pt x="57957" y="892638"/>
                </a:lnTo>
                <a:lnTo>
                  <a:pt x="57912" y="916178"/>
                </a:lnTo>
                <a:lnTo>
                  <a:pt x="58911" y="916178"/>
                </a:lnTo>
                <a:lnTo>
                  <a:pt x="101600" y="843153"/>
                </a:lnTo>
                <a:lnTo>
                  <a:pt x="103377" y="840232"/>
                </a:lnTo>
                <a:lnTo>
                  <a:pt x="102362" y="836295"/>
                </a:lnTo>
                <a:lnTo>
                  <a:pt x="99314" y="834517"/>
                </a:lnTo>
                <a:lnTo>
                  <a:pt x="96393" y="832739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0" y="912876"/>
                </a:lnTo>
                <a:lnTo>
                  <a:pt x="57023" y="912876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3" y="912876"/>
                </a:lnTo>
                <a:lnTo>
                  <a:pt x="57917" y="912876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3"/>
                </a:moveTo>
                <a:lnTo>
                  <a:pt x="59435" y="12573"/>
                </a:lnTo>
                <a:lnTo>
                  <a:pt x="59396" y="36015"/>
                </a:lnTo>
                <a:lnTo>
                  <a:pt x="93725" y="95123"/>
                </a:lnTo>
                <a:lnTo>
                  <a:pt x="97663" y="96138"/>
                </a:lnTo>
                <a:lnTo>
                  <a:pt x="100583" y="94361"/>
                </a:lnTo>
                <a:lnTo>
                  <a:pt x="103631" y="92583"/>
                </a:lnTo>
                <a:lnTo>
                  <a:pt x="104648" y="88646"/>
                </a:lnTo>
                <a:lnTo>
                  <a:pt x="102923" y="85471"/>
                </a:lnTo>
                <a:lnTo>
                  <a:pt x="60525" y="12573"/>
                </a:lnTo>
                <a:close/>
              </a:path>
              <a:path w="104775" h="929004">
                <a:moveTo>
                  <a:pt x="53213" y="0"/>
                </a:moveTo>
                <a:lnTo>
                  <a:pt x="1270" y="88519"/>
                </a:lnTo>
                <a:lnTo>
                  <a:pt x="2285" y="92456"/>
                </a:lnTo>
                <a:lnTo>
                  <a:pt x="5333" y="94234"/>
                </a:lnTo>
                <a:lnTo>
                  <a:pt x="8381" y="95885"/>
                </a:lnTo>
                <a:lnTo>
                  <a:pt x="12192" y="94869"/>
                </a:lnTo>
                <a:lnTo>
                  <a:pt x="13970" y="91948"/>
                </a:lnTo>
                <a:lnTo>
                  <a:pt x="46690" y="36015"/>
                </a:lnTo>
                <a:lnTo>
                  <a:pt x="46735" y="12573"/>
                </a:lnTo>
                <a:lnTo>
                  <a:pt x="60525" y="12573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8"/>
                </a:lnTo>
                <a:close/>
              </a:path>
              <a:path w="104775" h="929004">
                <a:moveTo>
                  <a:pt x="59435" y="12573"/>
                </a:moveTo>
                <a:lnTo>
                  <a:pt x="46735" y="12573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5" y="12573"/>
                </a:lnTo>
                <a:close/>
              </a:path>
              <a:path w="104775" h="929004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6358128" y="1955943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6358128" y="1955943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6858000" y="2384188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6858000" y="2384188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 txBox="1"/>
          <p:nvPr/>
        </p:nvSpPr>
        <p:spPr>
          <a:xfrm>
            <a:off x="8076438" y="3362976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5"/>
          <p:cNvSpPr/>
          <p:nvPr/>
        </p:nvSpPr>
        <p:spPr>
          <a:xfrm>
            <a:off x="6307963" y="1169560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4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4" h="2857500">
                <a:moveTo>
                  <a:pt x="51688" y="0"/>
                </a:moveTo>
                <a:lnTo>
                  <a:pt x="1777" y="85597"/>
                </a:lnTo>
                <a:lnTo>
                  <a:pt x="0" y="88518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2857500">
                <a:moveTo>
                  <a:pt x="59020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7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4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4" h="2857500">
                <a:moveTo>
                  <a:pt x="57276" y="15747"/>
                </a:moveTo>
                <a:lnTo>
                  <a:pt x="46227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6358128" y="3976894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0" y="0"/>
                </a:moveTo>
                <a:lnTo>
                  <a:pt x="2193544" y="1016"/>
                </a:lnTo>
                <a:lnTo>
                  <a:pt x="2189988" y="7112"/>
                </a:lnTo>
                <a:lnTo>
                  <a:pt x="2191004" y="10922"/>
                </a:lnTo>
                <a:lnTo>
                  <a:pt x="2249815" y="45323"/>
                </a:lnTo>
                <a:lnTo>
                  <a:pt x="2273427" y="45339"/>
                </a:lnTo>
                <a:lnTo>
                  <a:pt x="2273427" y="58039"/>
                </a:lnTo>
                <a:lnTo>
                  <a:pt x="2250004" y="58039"/>
                </a:lnTo>
                <a:lnTo>
                  <a:pt x="2191004" y="92456"/>
                </a:lnTo>
                <a:lnTo>
                  <a:pt x="2189988" y="96266"/>
                </a:lnTo>
                <a:lnTo>
                  <a:pt x="2193544" y="102362"/>
                </a:lnTo>
                <a:lnTo>
                  <a:pt x="2197354" y="103378"/>
                </a:lnTo>
                <a:lnTo>
                  <a:pt x="2275109" y="58039"/>
                </a:lnTo>
                <a:lnTo>
                  <a:pt x="2273427" y="58039"/>
                </a:lnTo>
                <a:lnTo>
                  <a:pt x="2275136" y="58023"/>
                </a:lnTo>
                <a:lnTo>
                  <a:pt x="2286000" y="51689"/>
                </a:lnTo>
                <a:lnTo>
                  <a:pt x="2197480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9"/>
                </a:lnTo>
                <a:lnTo>
                  <a:pt x="2273427" y="57277"/>
                </a:lnTo>
                <a:lnTo>
                  <a:pt x="2270252" y="57277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5"/>
                </a:moveTo>
                <a:lnTo>
                  <a:pt x="0" y="56515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5"/>
                </a:lnTo>
                <a:close/>
              </a:path>
              <a:path w="2286000" h="103504">
                <a:moveTo>
                  <a:pt x="2270252" y="46228"/>
                </a:moveTo>
                <a:lnTo>
                  <a:pt x="2260794" y="51744"/>
                </a:lnTo>
                <a:lnTo>
                  <a:pt x="2270252" y="57277"/>
                </a:lnTo>
                <a:lnTo>
                  <a:pt x="2270252" y="46228"/>
                </a:lnTo>
                <a:close/>
              </a:path>
              <a:path w="2286000" h="103504">
                <a:moveTo>
                  <a:pt x="2273427" y="46228"/>
                </a:moveTo>
                <a:lnTo>
                  <a:pt x="2270252" y="46228"/>
                </a:lnTo>
                <a:lnTo>
                  <a:pt x="2270252" y="57277"/>
                </a:lnTo>
                <a:lnTo>
                  <a:pt x="2273427" y="57277"/>
                </a:lnTo>
                <a:lnTo>
                  <a:pt x="2273427" y="46228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8"/>
                </a:lnTo>
                <a:lnTo>
                  <a:pt x="2273427" y="46228"/>
                </a:lnTo>
                <a:lnTo>
                  <a:pt x="2273427" y="45339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 txBox="1"/>
          <p:nvPr/>
        </p:nvSpPr>
        <p:spPr>
          <a:xfrm>
            <a:off x="8608568" y="3863230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6325361" y="862093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3"/>
          <p:cNvSpPr txBox="1">
            <a:spLocks/>
          </p:cNvSpPr>
          <p:nvPr/>
        </p:nvSpPr>
        <p:spPr>
          <a:xfrm>
            <a:off x="507288" y="257904"/>
            <a:ext cx="455104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lang="sv-SE" sz="2400" b="1">
                <a:solidFill>
                  <a:srgbClr val="6F2F9F"/>
                </a:solidFill>
                <a:latin typeface="Harrington"/>
                <a:cs typeface="Harrington"/>
              </a:rPr>
              <a:t>Contoh:</a:t>
            </a:r>
            <a:endParaRPr lang="sv-SE"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lang="sv-SE" sz="2000" b="1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lang="sv-SE" sz="2000" b="1" spc="5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lang="sv-SE" sz="2000" b="1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lang="sv-SE" sz="2000" b="1" spc="-105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lang="sv-SE" sz="2000" b="1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lang="sv-SE" sz="2000" dirty="0">
              <a:latin typeface="Harrington"/>
              <a:cs typeface="Harringto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819" y="4588513"/>
            <a:ext cx="210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114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3070D"/>
                </a:solidFill>
                <a:latin typeface="Arial"/>
                <a:cs typeface="Arial"/>
              </a:rPr>
              <a:t>ABCH: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4819" y="4862832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53870" y="4862832"/>
            <a:ext cx="2197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10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x 3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30</a:t>
            </a:r>
            <a:r>
              <a:rPr sz="1800" b="1" spc="13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15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3/2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13,5</a:t>
            </a:r>
            <a:r>
              <a:rPr sz="18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4250" y="4602609"/>
            <a:ext cx="2096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DEFG: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2684" y="4876625"/>
            <a:ext cx="1003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36</a:t>
            </a:r>
            <a:r>
              <a:rPr sz="1800" b="1" spc="-8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7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4250" y="4876625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9030" y="4876625"/>
            <a:ext cx="1390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3)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½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8084" y="5425824"/>
            <a:ext cx="742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6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761" y="6125806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250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22070" y="6344572"/>
            <a:ext cx="605790" cy="0"/>
          </a:xfrm>
          <a:custGeom>
            <a:avLst/>
            <a:gdLst/>
            <a:ahLst/>
            <a:cxnLst/>
            <a:rect l="l" t="t" r="r" b="b"/>
            <a:pathLst>
              <a:path w="605789">
                <a:moveTo>
                  <a:pt x="0" y="0"/>
                </a:moveTo>
                <a:lnTo>
                  <a:pt x="605596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6374" y="6344572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>
                <a:moveTo>
                  <a:pt x="0" y="0"/>
                </a:moveTo>
                <a:lnTo>
                  <a:pt x="1571454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98495" y="5822217"/>
            <a:ext cx="3296920" cy="928369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3750" i="1" spc="30" baseline="-35555" dirty="0">
                <a:latin typeface="Times New Roman"/>
                <a:cs typeface="Times New Roman"/>
              </a:rPr>
              <a:t>x</a:t>
            </a:r>
            <a:r>
              <a:rPr sz="3750" i="1" spc="-60" baseline="-3555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135" baseline="-3555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</a:t>
            </a: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Times New Roman"/>
                <a:cs typeface="Times New Roman"/>
              </a:rPr>
              <a:t>.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16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75" baseline="-3555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30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26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36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sz="3750" spc="30" baseline="-35555" dirty="0">
                <a:latin typeface="Times New Roman"/>
                <a:cs typeface="Times New Roman"/>
              </a:rPr>
              <a:t>5</a:t>
            </a:r>
            <a:endParaRPr sz="3750" baseline="-35555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55"/>
              </a:spcBef>
              <a:tabLst>
                <a:tab pos="1797685" algn="l"/>
              </a:tabLst>
            </a:pPr>
            <a:r>
              <a:rPr sz="2500" i="1" spc="25" dirty="0">
                <a:latin typeface="Times New Roman"/>
                <a:cs typeface="Times New Roman"/>
              </a:rPr>
              <a:t>A	</a:t>
            </a:r>
            <a:r>
              <a:rPr sz="2500" spc="-20" dirty="0">
                <a:latin typeface="Times New Roman"/>
                <a:cs typeface="Times New Roman"/>
              </a:rPr>
              <a:t>30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455" dirty="0">
                <a:latin typeface="Times New Roman"/>
                <a:cs typeface="Times New Roman"/>
              </a:rPr>
              <a:t> </a:t>
            </a:r>
            <a:r>
              <a:rPr sz="2500" spc="-60" dirty="0">
                <a:latin typeface="Times New Roman"/>
                <a:cs typeface="Times New Roman"/>
              </a:rPr>
              <a:t>36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19001" y="6116556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9356" y="6325600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9401" y="6325600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2491" y="5825896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1911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3"/>
          <p:cNvSpPr txBox="1">
            <a:spLocks/>
          </p:cNvSpPr>
          <p:nvPr/>
        </p:nvSpPr>
        <p:spPr>
          <a:xfrm>
            <a:off x="650239" y="377774"/>
            <a:ext cx="2995983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 err="1">
                <a:solidFill>
                  <a:srgbClr val="FF0000"/>
                </a:solidFill>
                <a:latin typeface="Harrington"/>
                <a:cs typeface="Harrington"/>
              </a:rPr>
              <a:t>Contoh</a:t>
            </a:r>
            <a:endParaRPr lang="en-US" sz="2800" b="1" dirty="0">
              <a:solidFill>
                <a:srgbClr val="FF0000"/>
              </a:solidFill>
              <a:latin typeface="Harrington"/>
              <a:cs typeface="Harringto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 err="1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lang="en-US" sz="2800" b="1" dirty="0">
                <a:solidFill>
                  <a:srgbClr val="FF0000"/>
                </a:solidFill>
                <a:latin typeface="Harrington"/>
                <a:cs typeface="Harrington"/>
              </a:rPr>
              <a:t> L</a:t>
            </a:r>
            <a:endParaRPr lang="en-US" sz="2800" dirty="0">
              <a:latin typeface="Harrington"/>
              <a:cs typeface="Harrington"/>
            </a:endParaRPr>
          </a:p>
        </p:txBody>
      </p:sp>
      <p:sp>
        <p:nvSpPr>
          <p:cNvPr id="19" name="object 4"/>
          <p:cNvSpPr/>
          <p:nvPr/>
        </p:nvSpPr>
        <p:spPr>
          <a:xfrm>
            <a:off x="3775383" y="653795"/>
            <a:ext cx="3518916" cy="2447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/>
          <p:cNvSpPr/>
          <p:nvPr/>
        </p:nvSpPr>
        <p:spPr>
          <a:xfrm>
            <a:off x="3856155" y="714755"/>
            <a:ext cx="3357372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"/>
          <p:cNvSpPr/>
          <p:nvPr/>
        </p:nvSpPr>
        <p:spPr>
          <a:xfrm>
            <a:off x="3837105" y="695705"/>
            <a:ext cx="3395979" cy="2324100"/>
          </a:xfrm>
          <a:custGeom>
            <a:avLst/>
            <a:gdLst/>
            <a:ahLst/>
            <a:cxnLst/>
            <a:rect l="l" t="t" r="r" b="b"/>
            <a:pathLst>
              <a:path w="3395979" h="2324100">
                <a:moveTo>
                  <a:pt x="0" y="2324100"/>
                </a:moveTo>
                <a:lnTo>
                  <a:pt x="3395472" y="2324100"/>
                </a:lnTo>
                <a:lnTo>
                  <a:pt x="3395472" y="0"/>
                </a:lnTo>
                <a:lnTo>
                  <a:pt x="0" y="0"/>
                </a:lnTo>
                <a:lnTo>
                  <a:pt x="0" y="23241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186466"/>
              </p:ext>
            </p:extLst>
          </p:nvPr>
        </p:nvGraphicFramePr>
        <p:xfrm>
          <a:off x="993749" y="3279775"/>
          <a:ext cx="7143111" cy="164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Luas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25500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Momen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Statis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terhadap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25"/>
                        </a:lnSpc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25"/>
                        </a:lnSpc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(15x20)=300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300x10=300</a:t>
                      </a:r>
                      <a:r>
                        <a:rPr lang="en-US"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309245" algn="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300x7,5=2250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-(10x15)=-150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-150x12,5=-1875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264160" algn="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150x10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Jumlah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750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object 8"/>
          <p:cNvSpPr/>
          <p:nvPr/>
        </p:nvSpPr>
        <p:spPr>
          <a:xfrm>
            <a:off x="1071372" y="5071871"/>
            <a:ext cx="2857500" cy="1358265"/>
          </a:xfrm>
          <a:custGeom>
            <a:avLst/>
            <a:gdLst/>
            <a:ahLst/>
            <a:cxnLst/>
            <a:rect l="l" t="t" r="r" b="b"/>
            <a:pathLst>
              <a:path w="2857500" h="1358264">
                <a:moveTo>
                  <a:pt x="0" y="1357883"/>
                </a:moveTo>
                <a:lnTo>
                  <a:pt x="2857500" y="1357883"/>
                </a:lnTo>
                <a:lnTo>
                  <a:pt x="2857500" y="0"/>
                </a:lnTo>
                <a:lnTo>
                  <a:pt x="0" y="0"/>
                </a:lnTo>
                <a:lnTo>
                  <a:pt x="0" y="135788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9"/>
          <p:cNvSpPr/>
          <p:nvPr/>
        </p:nvSpPr>
        <p:spPr>
          <a:xfrm>
            <a:off x="1132328" y="5324289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3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0"/>
          <p:cNvSpPr/>
          <p:nvPr/>
        </p:nvSpPr>
        <p:spPr>
          <a:xfrm>
            <a:off x="1564549" y="541551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>
                <a:moveTo>
                  <a:pt x="0" y="0"/>
                </a:moveTo>
                <a:lnTo>
                  <a:pt x="392052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1"/>
          <p:cNvSpPr/>
          <p:nvPr/>
        </p:nvSpPr>
        <p:spPr>
          <a:xfrm>
            <a:off x="2202738" y="541551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60">
                <a:moveTo>
                  <a:pt x="0" y="0"/>
                </a:moveTo>
                <a:lnTo>
                  <a:pt x="45439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2"/>
          <p:cNvSpPr/>
          <p:nvPr/>
        </p:nvSpPr>
        <p:spPr>
          <a:xfrm>
            <a:off x="2903270" y="5415512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57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3"/>
          <p:cNvSpPr/>
          <p:nvPr/>
        </p:nvSpPr>
        <p:spPr>
          <a:xfrm>
            <a:off x="1124939" y="6018535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9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4"/>
          <p:cNvSpPr/>
          <p:nvPr/>
        </p:nvSpPr>
        <p:spPr>
          <a:xfrm>
            <a:off x="1550235" y="6109758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>
                <a:moveTo>
                  <a:pt x="0" y="0"/>
                </a:moveTo>
                <a:lnTo>
                  <a:pt x="394364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5"/>
          <p:cNvSpPr/>
          <p:nvPr/>
        </p:nvSpPr>
        <p:spPr>
          <a:xfrm>
            <a:off x="2190736" y="6109758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081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6"/>
          <p:cNvSpPr/>
          <p:nvPr/>
        </p:nvSpPr>
        <p:spPr>
          <a:xfrm>
            <a:off x="2876934" y="6109758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>
                <a:moveTo>
                  <a:pt x="0" y="0"/>
                </a:moveTo>
                <a:lnTo>
                  <a:pt x="367585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7"/>
          <p:cNvSpPr txBox="1"/>
          <p:nvPr/>
        </p:nvSpPr>
        <p:spPr>
          <a:xfrm>
            <a:off x="1219142" y="6077034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3" name="object 18"/>
          <p:cNvSpPr txBox="1"/>
          <p:nvPr/>
        </p:nvSpPr>
        <p:spPr>
          <a:xfrm>
            <a:off x="1233458" y="5382788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4" name="object 19"/>
          <p:cNvSpPr txBox="1"/>
          <p:nvPr/>
        </p:nvSpPr>
        <p:spPr>
          <a:xfrm>
            <a:off x="1967918" y="5704309"/>
            <a:ext cx="1678305" cy="7219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5"/>
              </a:spcBef>
            </a:pP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Symbol"/>
                <a:cs typeface="Symbol"/>
              </a:rPr>
              <a:t></a:t>
            </a:r>
            <a:r>
              <a:rPr sz="1900" i="1" spc="-40" dirty="0">
                <a:latin typeface="Times New Roman"/>
                <a:cs typeface="Times New Roman"/>
              </a:rPr>
              <a:t>a</a:t>
            </a:r>
            <a:r>
              <a:rPr sz="1900" spc="-40" dirty="0">
                <a:latin typeface="Times New Roman"/>
                <a:cs typeface="Times New Roman"/>
              </a:rPr>
              <a:t>.</a:t>
            </a:r>
            <a:r>
              <a:rPr sz="1900" i="1" spc="-40" dirty="0">
                <a:latin typeface="Times New Roman"/>
                <a:cs typeface="Times New Roman"/>
              </a:rPr>
              <a:t>x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750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5</a:t>
            </a:r>
            <a:endParaRPr sz="2850" baseline="-35087">
              <a:latin typeface="Times New Roman"/>
              <a:cs typeface="Times New Roman"/>
            </a:endParaRPr>
          </a:p>
          <a:p>
            <a:pPr marR="38100" algn="ctr">
              <a:lnSpc>
                <a:spcPct val="100000"/>
              </a:lnSpc>
              <a:spcBef>
                <a:spcPts val="459"/>
              </a:spcBef>
              <a:tabLst>
                <a:tab pos="52260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</a:t>
            </a:r>
            <a:r>
              <a:rPr sz="1900" spc="-70" dirty="0">
                <a:latin typeface="Times New Roman"/>
                <a:cs typeface="Times New Roman"/>
              </a:rPr>
              <a:t>150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5" name="object 20"/>
          <p:cNvSpPr txBox="1"/>
          <p:nvPr/>
        </p:nvSpPr>
        <p:spPr>
          <a:xfrm>
            <a:off x="1691085" y="6106121"/>
            <a:ext cx="1543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5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6" name="object 21"/>
          <p:cNvSpPr txBox="1"/>
          <p:nvPr/>
        </p:nvSpPr>
        <p:spPr>
          <a:xfrm>
            <a:off x="1569635" y="5727927"/>
            <a:ext cx="2051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70" dirty="0">
                <a:latin typeface="Times New Roman"/>
                <a:cs typeface="Times New Roman"/>
              </a:rPr>
              <a:t>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7" name="object 22"/>
          <p:cNvSpPr txBox="1"/>
          <p:nvPr/>
        </p:nvSpPr>
        <p:spPr>
          <a:xfrm>
            <a:off x="1117089" y="5913322"/>
            <a:ext cx="3879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48285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x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38" name="object 23"/>
          <p:cNvSpPr txBox="1"/>
          <p:nvPr/>
        </p:nvSpPr>
        <p:spPr>
          <a:xfrm>
            <a:off x="1704475" y="5411881"/>
            <a:ext cx="15944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669290" algn="l"/>
                <a:tab pos="124523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A	</a:t>
            </a:r>
            <a:r>
              <a:rPr sz="1900" spc="-85" dirty="0">
                <a:latin typeface="Times New Roman"/>
                <a:cs typeface="Times New Roman"/>
              </a:rPr>
              <a:t>1</a:t>
            </a:r>
            <a:r>
              <a:rPr sz="1900" spc="-90" dirty="0">
                <a:latin typeface="Times New Roman"/>
                <a:cs typeface="Times New Roman"/>
              </a:rPr>
              <a:t>5</a:t>
            </a:r>
            <a:r>
              <a:rPr sz="1900" spc="-4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9" name="object 24"/>
          <p:cNvSpPr txBox="1"/>
          <p:nvPr/>
        </p:nvSpPr>
        <p:spPr>
          <a:xfrm>
            <a:off x="1558550" y="5063755"/>
            <a:ext cx="236601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9105" algn="l"/>
              </a:tabLst>
            </a:pPr>
            <a:r>
              <a:rPr sz="1900" i="1" spc="-70" dirty="0">
                <a:latin typeface="Times New Roman"/>
                <a:cs typeface="Times New Roman"/>
              </a:rPr>
              <a:t>M	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Symbol"/>
                <a:cs typeface="Symbol"/>
              </a:rPr>
              <a:t></a:t>
            </a:r>
            <a:r>
              <a:rPr sz="1900" i="1" spc="-20" dirty="0">
                <a:latin typeface="Times New Roman"/>
                <a:cs typeface="Times New Roman"/>
              </a:rPr>
              <a:t>a</a:t>
            </a:r>
            <a:r>
              <a:rPr sz="1900" spc="-20" dirty="0">
                <a:latin typeface="Times New Roman"/>
                <a:cs typeface="Times New Roman"/>
              </a:rPr>
              <a:t>.</a:t>
            </a:r>
            <a:r>
              <a:rPr sz="1900" i="1" spc="-20" dirty="0">
                <a:latin typeface="Times New Roman"/>
                <a:cs typeface="Times New Roman"/>
              </a:rPr>
              <a:t>y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5" dirty="0">
                <a:latin typeface="Times New Roman"/>
                <a:cs typeface="Times New Roman"/>
              </a:rPr>
              <a:t>1125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7,5</a:t>
            </a:r>
            <a:endParaRPr sz="2850" baseline="-35087">
              <a:latin typeface="Times New Roman"/>
              <a:cs typeface="Times New Roman"/>
            </a:endParaRPr>
          </a:p>
        </p:txBody>
      </p:sp>
      <p:sp>
        <p:nvSpPr>
          <p:cNvPr id="40" name="object 25"/>
          <p:cNvSpPr txBox="1"/>
          <p:nvPr/>
        </p:nvSpPr>
        <p:spPr>
          <a:xfrm>
            <a:off x="1128170" y="5219076"/>
            <a:ext cx="39179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51460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y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1" name="object 26"/>
          <p:cNvSpPr txBox="1"/>
          <p:nvPr/>
        </p:nvSpPr>
        <p:spPr>
          <a:xfrm>
            <a:off x="1792209" y="5891640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27"/>
          <p:cNvSpPr txBox="1"/>
          <p:nvPr/>
        </p:nvSpPr>
        <p:spPr>
          <a:xfrm>
            <a:off x="1806524" y="5226485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sx</a:t>
            </a:r>
            <a:endParaRPr sz="1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9700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618540" y="1385468"/>
            <a:ext cx="388556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 err="1">
                <a:solidFill>
                  <a:srgbClr val="943735"/>
                </a:solidFill>
                <a:latin typeface="Calibri"/>
                <a:cs typeface="Calibri"/>
              </a:rPr>
              <a:t>Pusat</a:t>
            </a:r>
            <a:r>
              <a:rPr sz="2400" b="1" spc="-2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/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Titik</a:t>
            </a:r>
            <a:r>
              <a:rPr lang="en-US"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lang="en-US" sz="2400" b="1" spc="-15" dirty="0" err="1">
                <a:solidFill>
                  <a:srgbClr val="943735"/>
                </a:solidFill>
                <a:latin typeface="Calibri"/>
                <a:cs typeface="Calibri"/>
              </a:rPr>
              <a:t>Berat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endParaRPr lang="en-US" sz="2400" b="1" spc="-15" dirty="0">
              <a:solidFill>
                <a:srgbClr val="943735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(Center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of</a:t>
            </a:r>
            <a:r>
              <a:rPr sz="2400" b="1" spc="-15" dirty="0">
                <a:solidFill>
                  <a:srgbClr val="943735"/>
                </a:solidFill>
                <a:latin typeface="Calibri"/>
                <a:cs typeface="Calibri"/>
              </a:rPr>
              <a:t> Gravity)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618540" y="2089251"/>
            <a:ext cx="974725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u="heavy" spc="-10" dirty="0" err="1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8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/>
                <a:cs typeface="Calibri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2794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1653667" y="2515362"/>
            <a:ext cx="30556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92250" algn="l"/>
                <a:tab pos="2639695" algn="l"/>
              </a:tabLst>
            </a:pPr>
            <a:r>
              <a:rPr sz="2000" spc="-5" dirty="0">
                <a:latin typeface="Calibri"/>
                <a:cs typeface="Calibri"/>
              </a:rPr>
              <a:t>pen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mpang	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45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</a:t>
            </a:r>
            <a:r>
              <a:rPr sz="2000" spc="5" dirty="0">
                <a:latin typeface="Calibri"/>
                <a:cs typeface="Calibri"/>
              </a:rPr>
              <a:t>u</a:t>
            </a:r>
            <a:r>
              <a:rPr sz="2000" spc="-5" dirty="0">
                <a:latin typeface="Calibri"/>
                <a:cs typeface="Calibri"/>
              </a:rPr>
              <a:t>su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dari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620064" y="2820416"/>
            <a:ext cx="409194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spc="-5" dirty="0">
                <a:latin typeface="Calibri"/>
                <a:cs typeface="Calibri"/>
              </a:rPr>
              <a:t>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profil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sayap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dirty="0">
                <a:latin typeface="Calibri"/>
                <a:cs typeface="Calibri"/>
              </a:rPr>
              <a:t>W </a:t>
            </a:r>
            <a:r>
              <a:rPr sz="2000" spc="-5" dirty="0">
                <a:latin typeface="Calibri"/>
                <a:cs typeface="Calibri"/>
              </a:rPr>
              <a:t>500.200 </a:t>
            </a:r>
            <a:r>
              <a:rPr sz="2000" spc="-10" dirty="0">
                <a:latin typeface="Calibri"/>
                <a:cs typeface="Calibri"/>
              </a:rPr>
              <a:t>dengan pelat </a:t>
            </a:r>
            <a:r>
              <a:rPr sz="2000" dirty="0">
                <a:latin typeface="Calibri"/>
                <a:cs typeface="Calibri"/>
              </a:rPr>
              <a:t>penutup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150 mm </a:t>
            </a:r>
            <a:r>
              <a:rPr sz="2000" dirty="0">
                <a:latin typeface="Arial"/>
                <a:cs typeface="Arial"/>
              </a:rPr>
              <a:t>× </a:t>
            </a:r>
            <a:r>
              <a:rPr sz="2000" spc="-5" dirty="0">
                <a:latin typeface="Calibri"/>
                <a:cs typeface="Calibri"/>
              </a:rPr>
              <a:t>12 </a:t>
            </a:r>
            <a:r>
              <a:rPr sz="2000" dirty="0">
                <a:latin typeface="Calibri"/>
                <a:cs typeface="Calibri"/>
              </a:rPr>
              <a:t>mm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dilas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5" dirty="0">
                <a:latin typeface="Calibri"/>
                <a:cs typeface="Calibri"/>
              </a:rPr>
              <a:t>flens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atas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profil</a:t>
            </a:r>
            <a:r>
              <a:rPr sz="2000" spc="-10" dirty="0">
                <a:latin typeface="Calibri"/>
                <a:cs typeface="Calibri"/>
              </a:rPr>
              <a:t> kanal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250×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90.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Tentukan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lokasi</a:t>
            </a:r>
            <a:r>
              <a:rPr sz="2000" spc="-5" dirty="0">
                <a:latin typeface="Calibri"/>
                <a:cs typeface="Calibri"/>
              </a:rPr>
              <a:t> pusat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diukur </a:t>
            </a:r>
            <a:r>
              <a:rPr sz="2000" spc="-5" dirty="0">
                <a:latin typeface="Calibri"/>
                <a:cs typeface="Calibri"/>
              </a:rPr>
              <a:t>terhadap sumbu </a:t>
            </a:r>
            <a:r>
              <a:rPr sz="2000" dirty="0">
                <a:latin typeface="Calibri"/>
                <a:cs typeface="Calibri"/>
              </a:rPr>
              <a:t>x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35" dirty="0">
                <a:latin typeface="Calibri"/>
                <a:cs typeface="Calibri"/>
              </a:rPr>
              <a:t>gambar.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9989" y="2167362"/>
            <a:ext cx="2911914" cy="325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89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454836" y="1123406"/>
            <a:ext cx="8597723" cy="5409753"/>
            <a:chOff x="454837" y="1843684"/>
            <a:chExt cx="8140700" cy="4689475"/>
          </a:xfrm>
        </p:grpSpPr>
        <p:pic>
          <p:nvPicPr>
            <p:cNvPr id="3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787" y="1843684"/>
              <a:ext cx="7953375" cy="4533900"/>
            </a:xfrm>
            <a:prstGeom prst="rect">
              <a:avLst/>
            </a:prstGeom>
          </p:spPr>
        </p:pic>
        <p:sp>
          <p:nvSpPr>
            <p:cNvPr id="4" name="object 5"/>
            <p:cNvSpPr/>
            <p:nvPr/>
          </p:nvSpPr>
          <p:spPr>
            <a:xfrm>
              <a:off x="467537" y="6072873"/>
              <a:ext cx="8115300" cy="284480"/>
            </a:xfrm>
            <a:custGeom>
              <a:avLst/>
              <a:gdLst/>
              <a:ahLst/>
              <a:cxnLst/>
              <a:rect l="l" t="t" r="r" b="b"/>
              <a:pathLst>
                <a:path w="8115300" h="284479">
                  <a:moveTo>
                    <a:pt x="0" y="284289"/>
                  </a:moveTo>
                  <a:lnTo>
                    <a:pt x="8115300" y="284289"/>
                  </a:lnTo>
                  <a:lnTo>
                    <a:pt x="8115300" y="0"/>
                  </a:lnTo>
                  <a:lnTo>
                    <a:pt x="0" y="0"/>
                  </a:lnTo>
                  <a:lnTo>
                    <a:pt x="0" y="28428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/>
            <p:cNvSpPr/>
            <p:nvPr/>
          </p:nvSpPr>
          <p:spPr>
            <a:xfrm>
              <a:off x="3466845" y="6232080"/>
              <a:ext cx="356235" cy="288290"/>
            </a:xfrm>
            <a:custGeom>
              <a:avLst/>
              <a:gdLst/>
              <a:ahLst/>
              <a:cxnLst/>
              <a:rect l="l" t="t" r="r" b="b"/>
              <a:pathLst>
                <a:path w="356235" h="288290">
                  <a:moveTo>
                    <a:pt x="164083" y="0"/>
                  </a:moveTo>
                  <a:lnTo>
                    <a:pt x="194944" y="65011"/>
                  </a:lnTo>
                  <a:lnTo>
                    <a:pt x="0" y="157899"/>
                  </a:lnTo>
                  <a:lnTo>
                    <a:pt x="61849" y="287921"/>
                  </a:lnTo>
                  <a:lnTo>
                    <a:pt x="256920" y="195033"/>
                  </a:lnTo>
                  <a:lnTo>
                    <a:pt x="287908" y="260045"/>
                  </a:lnTo>
                  <a:lnTo>
                    <a:pt x="355980" y="68097"/>
                  </a:lnTo>
                  <a:lnTo>
                    <a:pt x="1640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3466845" y="6232080"/>
              <a:ext cx="356235" cy="288290"/>
            </a:xfrm>
            <a:custGeom>
              <a:avLst/>
              <a:gdLst/>
              <a:ahLst/>
              <a:cxnLst/>
              <a:rect l="l" t="t" r="r" b="b"/>
              <a:pathLst>
                <a:path w="356235" h="288290">
                  <a:moveTo>
                    <a:pt x="0" y="157899"/>
                  </a:moveTo>
                  <a:lnTo>
                    <a:pt x="194944" y="65011"/>
                  </a:lnTo>
                  <a:lnTo>
                    <a:pt x="164083" y="0"/>
                  </a:lnTo>
                  <a:lnTo>
                    <a:pt x="355980" y="68097"/>
                  </a:lnTo>
                  <a:lnTo>
                    <a:pt x="287908" y="260045"/>
                  </a:lnTo>
                  <a:lnTo>
                    <a:pt x="256920" y="195033"/>
                  </a:lnTo>
                  <a:lnTo>
                    <a:pt x="61849" y="287921"/>
                  </a:lnTo>
                  <a:lnTo>
                    <a:pt x="0" y="15789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73776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709294" y="1084217"/>
            <a:ext cx="8617586" cy="5009215"/>
            <a:chOff x="709294" y="1716377"/>
            <a:chExt cx="8140700" cy="4377055"/>
          </a:xfrm>
        </p:grpSpPr>
        <p:pic>
          <p:nvPicPr>
            <p:cNvPr id="3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918" y="1716377"/>
              <a:ext cx="7688477" cy="4376917"/>
            </a:xfrm>
            <a:prstGeom prst="rect">
              <a:avLst/>
            </a:prstGeom>
          </p:spPr>
        </p:pic>
        <p:sp>
          <p:nvSpPr>
            <p:cNvPr id="4" name="object 5"/>
            <p:cNvSpPr/>
            <p:nvPr/>
          </p:nvSpPr>
          <p:spPr>
            <a:xfrm>
              <a:off x="721994" y="5442813"/>
              <a:ext cx="8115300" cy="137795"/>
            </a:xfrm>
            <a:custGeom>
              <a:avLst/>
              <a:gdLst/>
              <a:ahLst/>
              <a:cxnLst/>
              <a:rect l="l" t="t" r="r" b="b"/>
              <a:pathLst>
                <a:path w="8115300" h="137795">
                  <a:moveTo>
                    <a:pt x="0" y="137693"/>
                  </a:moveTo>
                  <a:lnTo>
                    <a:pt x="8115300" y="137693"/>
                  </a:lnTo>
                  <a:lnTo>
                    <a:pt x="8115300" y="0"/>
                  </a:lnTo>
                  <a:lnTo>
                    <a:pt x="0" y="0"/>
                  </a:lnTo>
                  <a:lnTo>
                    <a:pt x="0" y="13769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/>
            <p:cNvSpPr/>
            <p:nvPr/>
          </p:nvSpPr>
          <p:spPr>
            <a:xfrm>
              <a:off x="2296922" y="5524372"/>
              <a:ext cx="356235" cy="288290"/>
            </a:xfrm>
            <a:custGeom>
              <a:avLst/>
              <a:gdLst/>
              <a:ahLst/>
              <a:cxnLst/>
              <a:rect l="l" t="t" r="r" b="b"/>
              <a:pathLst>
                <a:path w="356235" h="288289">
                  <a:moveTo>
                    <a:pt x="164083" y="0"/>
                  </a:moveTo>
                  <a:lnTo>
                    <a:pt x="194944" y="65011"/>
                  </a:lnTo>
                  <a:lnTo>
                    <a:pt x="0" y="157899"/>
                  </a:lnTo>
                  <a:lnTo>
                    <a:pt x="61848" y="287921"/>
                  </a:lnTo>
                  <a:lnTo>
                    <a:pt x="256920" y="195033"/>
                  </a:lnTo>
                  <a:lnTo>
                    <a:pt x="287908" y="260045"/>
                  </a:lnTo>
                  <a:lnTo>
                    <a:pt x="355980" y="68097"/>
                  </a:lnTo>
                  <a:lnTo>
                    <a:pt x="1640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2296922" y="5524372"/>
              <a:ext cx="356235" cy="288290"/>
            </a:xfrm>
            <a:custGeom>
              <a:avLst/>
              <a:gdLst/>
              <a:ahLst/>
              <a:cxnLst/>
              <a:rect l="l" t="t" r="r" b="b"/>
              <a:pathLst>
                <a:path w="356235" h="288289">
                  <a:moveTo>
                    <a:pt x="0" y="157899"/>
                  </a:moveTo>
                  <a:lnTo>
                    <a:pt x="194944" y="65011"/>
                  </a:lnTo>
                  <a:lnTo>
                    <a:pt x="164083" y="0"/>
                  </a:lnTo>
                  <a:lnTo>
                    <a:pt x="355980" y="68097"/>
                  </a:lnTo>
                  <a:lnTo>
                    <a:pt x="287908" y="260045"/>
                  </a:lnTo>
                  <a:lnTo>
                    <a:pt x="256920" y="195033"/>
                  </a:lnTo>
                  <a:lnTo>
                    <a:pt x="61848" y="287921"/>
                  </a:lnTo>
                  <a:lnTo>
                    <a:pt x="0" y="15789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33351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530225" y="1749937"/>
            <a:ext cx="673100" cy="2794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Jawab</a:t>
            </a:r>
            <a:r>
              <a:rPr sz="1650" b="1" u="heavy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5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711126" y="3067496"/>
            <a:ext cx="9271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558243" y="2914883"/>
            <a:ext cx="148780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16230" algn="l"/>
              </a:tabLst>
            </a:pPr>
            <a:r>
              <a:rPr sz="1800" i="1" dirty="0">
                <a:latin typeface="Times New Roman"/>
                <a:cs typeface="Times New Roman"/>
              </a:rPr>
              <a:t>A	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4.407</a:t>
            </a:r>
            <a:r>
              <a:rPr sz="1800" spc="-5" dirty="0">
                <a:latin typeface="Calibri"/>
                <a:cs typeface="Calibri"/>
              </a:rPr>
              <a:t>mm</a:t>
            </a:r>
            <a:r>
              <a:rPr sz="1575" spc="-7" baseline="42328" dirty="0">
                <a:latin typeface="Times New Roman"/>
                <a:cs typeface="Times New Roman"/>
              </a:rPr>
              <a:t>2</a:t>
            </a:r>
            <a:endParaRPr sz="1575" baseline="42328"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715253" y="2633557"/>
            <a:ext cx="9271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558243" y="2480935"/>
            <a:ext cx="158115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24485" algn="l"/>
              </a:tabLst>
            </a:pPr>
            <a:r>
              <a:rPr sz="1800" i="1" dirty="0">
                <a:latin typeface="Times New Roman"/>
                <a:cs typeface="Times New Roman"/>
              </a:rPr>
              <a:t>A	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</a:t>
            </a:r>
            <a:r>
              <a:rPr sz="1800" spc="-5" dirty="0">
                <a:latin typeface="Times New Roman"/>
                <a:cs typeface="Times New Roman"/>
              </a:rPr>
              <a:t>1.</a:t>
            </a:r>
            <a:r>
              <a:rPr sz="1800" spc="-10" dirty="0">
                <a:latin typeface="Times New Roman"/>
                <a:cs typeface="Times New Roman"/>
              </a:rPr>
              <a:t>42</a:t>
            </a:r>
            <a:r>
              <a:rPr sz="1800" spc="-95" dirty="0">
                <a:latin typeface="Times New Roman"/>
                <a:cs typeface="Times New Roman"/>
              </a:rPr>
              <a:t>0</a:t>
            </a:r>
            <a:r>
              <a:rPr sz="1800" spc="50" dirty="0">
                <a:latin typeface="Calibri"/>
                <a:cs typeface="Calibri"/>
              </a:rPr>
              <a:t>m</a:t>
            </a:r>
            <a:r>
              <a:rPr sz="1800" spc="15" dirty="0">
                <a:latin typeface="Calibri"/>
                <a:cs typeface="Calibri"/>
              </a:rPr>
              <a:t>m</a:t>
            </a:r>
            <a:r>
              <a:rPr sz="1575" baseline="42328" dirty="0">
                <a:latin typeface="Times New Roman"/>
                <a:cs typeface="Times New Roman"/>
              </a:rPr>
              <a:t>2</a:t>
            </a:r>
            <a:endParaRPr sz="1575" baseline="42328">
              <a:latin typeface="Times New Roman"/>
              <a:cs typeface="Times New Roman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700121" y="2199620"/>
            <a:ext cx="9271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558243" y="2046997"/>
            <a:ext cx="23380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dirty="0">
                <a:latin typeface="Times New Roman"/>
                <a:cs typeface="Times New Roman"/>
              </a:rPr>
              <a:t>A </a:t>
            </a:r>
            <a:r>
              <a:rPr sz="1800" i="1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15</a:t>
            </a:r>
            <a:r>
              <a:rPr sz="1800" dirty="0">
                <a:latin typeface="Times New Roman"/>
                <a:cs typeface="Times New Roman"/>
              </a:rPr>
              <a:t>0</a:t>
            </a:r>
            <a:r>
              <a:rPr sz="1800" spc="-229" dirty="0">
                <a:latin typeface="Times New Roman"/>
                <a:cs typeface="Times New Roman"/>
              </a:rPr>
              <a:t> </a:t>
            </a:r>
            <a:r>
              <a:rPr sz="1800" spc="95" dirty="0">
                <a:latin typeface="Symbol"/>
                <a:cs typeface="Symbol"/>
              </a:rPr>
              <a:t></a:t>
            </a:r>
            <a:r>
              <a:rPr sz="1800" spc="-10" dirty="0">
                <a:latin typeface="Times New Roman"/>
                <a:cs typeface="Times New Roman"/>
              </a:rPr>
              <a:t>1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1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180</a:t>
            </a:r>
            <a:r>
              <a:rPr sz="1800" spc="-95" dirty="0">
                <a:latin typeface="Times New Roman"/>
                <a:cs typeface="Times New Roman"/>
              </a:rPr>
              <a:t>0</a:t>
            </a:r>
            <a:r>
              <a:rPr sz="1800" spc="50" dirty="0">
                <a:latin typeface="Calibri"/>
                <a:cs typeface="Calibri"/>
              </a:rPr>
              <a:t>m</a:t>
            </a:r>
            <a:r>
              <a:rPr sz="1800" spc="15" dirty="0">
                <a:latin typeface="Calibri"/>
                <a:cs typeface="Calibri"/>
              </a:rPr>
              <a:t>m</a:t>
            </a:r>
            <a:r>
              <a:rPr sz="1575" baseline="42328" dirty="0">
                <a:latin typeface="Times New Roman"/>
                <a:cs typeface="Times New Roman"/>
              </a:rPr>
              <a:t>2</a:t>
            </a:r>
            <a:endParaRPr sz="1575" baseline="42328">
              <a:latin typeface="Times New Roman"/>
              <a:cs typeface="Times New Roman"/>
            </a:endParaRPr>
          </a:p>
        </p:txBody>
      </p:sp>
      <p:sp>
        <p:nvSpPr>
          <p:cNvPr id="9" name="object 10"/>
          <p:cNvSpPr/>
          <p:nvPr/>
        </p:nvSpPr>
        <p:spPr>
          <a:xfrm>
            <a:off x="3191537" y="2171906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71" y="0"/>
                </a:lnTo>
              </a:path>
            </a:pathLst>
          </a:custGeom>
          <a:ln w="96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3191537" y="257845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71" y="0"/>
                </a:lnTo>
              </a:path>
            </a:pathLst>
          </a:custGeom>
          <a:ln w="96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3191537" y="2985030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71" y="0"/>
                </a:lnTo>
              </a:path>
            </a:pathLst>
          </a:custGeom>
          <a:ln w="96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 txBox="1"/>
          <p:nvPr/>
        </p:nvSpPr>
        <p:spPr>
          <a:xfrm>
            <a:off x="3149295" y="2631507"/>
            <a:ext cx="3205480" cy="569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0"/>
              </a:spcBef>
            </a:pPr>
            <a:r>
              <a:rPr sz="1800" i="1" spc="60" dirty="0">
                <a:latin typeface="Times New Roman"/>
                <a:cs typeface="Times New Roman"/>
              </a:rPr>
              <a:t>y</a:t>
            </a:r>
            <a:r>
              <a:rPr sz="1575" baseline="-23809" dirty="0">
                <a:latin typeface="Times New Roman"/>
                <a:cs typeface="Times New Roman"/>
              </a:rPr>
              <a:t>3  </a:t>
            </a:r>
            <a:r>
              <a:rPr sz="1575" spc="-187" baseline="-23809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Symbol"/>
                <a:cs typeface="Symbol"/>
              </a:rPr>
              <a:t></a:t>
            </a:r>
            <a:r>
              <a:rPr sz="2400" spc="-295" dirty="0">
                <a:latin typeface="Symbol"/>
                <a:cs typeface="Symbol"/>
              </a:rPr>
              <a:t></a:t>
            </a:r>
            <a:r>
              <a:rPr sz="1800" spc="-5" dirty="0">
                <a:latin typeface="Times New Roman"/>
                <a:cs typeface="Times New Roman"/>
              </a:rPr>
              <a:t>50</a:t>
            </a:r>
            <a:r>
              <a:rPr sz="1800" spc="5" dirty="0">
                <a:latin typeface="Times New Roman"/>
                <a:cs typeface="Times New Roman"/>
              </a:rPr>
              <a:t>0</a:t>
            </a:r>
            <a:r>
              <a:rPr sz="1800" spc="-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55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Symbol"/>
                <a:cs typeface="Symbol"/>
              </a:rPr>
              <a:t></a:t>
            </a:r>
            <a:r>
              <a:rPr sz="1800" spc="5" dirty="0">
                <a:latin typeface="Symbol"/>
                <a:cs typeface="Symbol"/>
              </a:rPr>
              <a:t>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</a:t>
            </a:r>
            <a:r>
              <a:rPr sz="1800" spc="-35" dirty="0">
                <a:latin typeface="Times New Roman"/>
                <a:cs typeface="Times New Roman"/>
              </a:rPr>
              <a:t>4,</a:t>
            </a:r>
            <a:r>
              <a:rPr sz="1800" spc="5" dirty="0">
                <a:latin typeface="Times New Roman"/>
                <a:cs typeface="Times New Roman"/>
              </a:rPr>
              <a:t>3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Symbol"/>
                <a:cs typeface="Symbol"/>
              </a:rPr>
              <a:t></a:t>
            </a:r>
            <a:r>
              <a:rPr sz="1800" spc="-5" dirty="0">
                <a:latin typeface="Times New Roman"/>
                <a:cs typeface="Times New Roman"/>
              </a:rPr>
              <a:t>14</a:t>
            </a:r>
            <a:r>
              <a:rPr sz="1800" spc="-35" dirty="0">
                <a:latin typeface="Times New Roman"/>
                <a:cs typeface="Times New Roman"/>
              </a:rPr>
              <a:t>9,</a:t>
            </a:r>
            <a:r>
              <a:rPr sz="1800" spc="-145" dirty="0">
                <a:latin typeface="Times New Roman"/>
                <a:cs typeface="Times New Roman"/>
              </a:rPr>
              <a:t>3</a:t>
            </a:r>
            <a:r>
              <a:rPr sz="1800" spc="50" dirty="0">
                <a:latin typeface="Calibri"/>
                <a:cs typeface="Calibri"/>
              </a:rPr>
              <a:t>mm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3174695" y="2478325"/>
            <a:ext cx="96075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81940" algn="l"/>
              </a:tabLst>
            </a:pPr>
            <a:r>
              <a:rPr sz="1800" i="1" spc="5" dirty="0">
                <a:latin typeface="Times New Roman"/>
                <a:cs typeface="Times New Roman"/>
              </a:rPr>
              <a:t>y	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0</a:t>
            </a:r>
            <a:r>
              <a:rPr sz="1800" spc="5" dirty="0">
                <a:latin typeface="Calibri"/>
                <a:cs typeface="Calibri"/>
              </a:rPr>
              <a:t>mm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5"/>
          <p:cNvSpPr txBox="1"/>
          <p:nvPr/>
        </p:nvSpPr>
        <p:spPr>
          <a:xfrm>
            <a:off x="3273186" y="2225407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6"/>
          <p:cNvSpPr txBox="1"/>
          <p:nvPr/>
        </p:nvSpPr>
        <p:spPr>
          <a:xfrm>
            <a:off x="3174695" y="1998176"/>
            <a:ext cx="2929890" cy="39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7175" algn="l"/>
              </a:tabLst>
            </a:pPr>
            <a:r>
              <a:rPr sz="1800" i="1" spc="5" dirty="0">
                <a:latin typeface="Times New Roman"/>
                <a:cs typeface="Times New Roman"/>
              </a:rPr>
              <a:t>y	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2400" spc="-300" dirty="0">
                <a:latin typeface="Symbol"/>
                <a:cs typeface="Symbol"/>
              </a:rPr>
              <a:t></a:t>
            </a:r>
            <a:r>
              <a:rPr sz="1800" spc="-5" dirty="0">
                <a:latin typeface="Times New Roman"/>
                <a:cs typeface="Times New Roman"/>
              </a:rPr>
              <a:t>50</a:t>
            </a:r>
            <a:r>
              <a:rPr sz="1800" spc="5" dirty="0">
                <a:latin typeface="Times New Roman"/>
                <a:cs typeface="Times New Roman"/>
              </a:rPr>
              <a:t>0</a:t>
            </a:r>
            <a:r>
              <a:rPr sz="1800" spc="-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50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Symbol"/>
                <a:cs typeface="Symbol"/>
              </a:rPr>
              <a:t>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2400" spc="-434" dirty="0">
                <a:latin typeface="Symbol"/>
                <a:cs typeface="Symbol"/>
              </a:rPr>
              <a:t></a:t>
            </a:r>
            <a:r>
              <a:rPr sz="1800" spc="-5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Times New Roman"/>
                <a:cs typeface="Times New Roman"/>
              </a:rPr>
              <a:t>2</a:t>
            </a:r>
            <a:r>
              <a:rPr sz="1800" spc="-2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/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50" dirty="0">
                <a:latin typeface="Times New Roman"/>
                <a:cs typeface="Times New Roman"/>
              </a:rPr>
              <a:t>2</a:t>
            </a:r>
            <a:r>
              <a:rPr sz="2400" spc="-204" dirty="0">
                <a:latin typeface="Symbol"/>
                <a:cs typeface="Symbol"/>
              </a:rPr>
              <a:t></a:t>
            </a:r>
            <a:r>
              <a:rPr sz="2400" spc="-28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25</a:t>
            </a:r>
            <a:r>
              <a:rPr sz="1800" spc="-90" dirty="0">
                <a:latin typeface="Times New Roman"/>
                <a:cs typeface="Times New Roman"/>
              </a:rPr>
              <a:t>6</a:t>
            </a:r>
            <a:r>
              <a:rPr sz="1800" spc="50" dirty="0">
                <a:latin typeface="Calibri"/>
                <a:cs typeface="Calibri"/>
              </a:rPr>
              <a:t>mm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7"/>
          <p:cNvSpPr/>
          <p:nvPr/>
        </p:nvSpPr>
        <p:spPr>
          <a:xfrm>
            <a:off x="1380517" y="4484813"/>
            <a:ext cx="99695" cy="0"/>
          </a:xfrm>
          <a:custGeom>
            <a:avLst/>
            <a:gdLst/>
            <a:ahLst/>
            <a:cxnLst/>
            <a:rect l="l" t="t" r="r" b="b"/>
            <a:pathLst>
              <a:path w="99694">
                <a:moveTo>
                  <a:pt x="0" y="0"/>
                </a:moveTo>
                <a:lnTo>
                  <a:pt x="99694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8"/>
          <p:cNvSpPr/>
          <p:nvPr/>
        </p:nvSpPr>
        <p:spPr>
          <a:xfrm>
            <a:off x="2033225" y="4484813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713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2669248" y="4484813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84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3355761" y="4484813"/>
            <a:ext cx="99695" cy="0"/>
          </a:xfrm>
          <a:custGeom>
            <a:avLst/>
            <a:gdLst/>
            <a:ahLst/>
            <a:cxnLst/>
            <a:rect l="l" t="t" r="r" b="b"/>
            <a:pathLst>
              <a:path w="99695">
                <a:moveTo>
                  <a:pt x="0" y="0"/>
                </a:moveTo>
                <a:lnTo>
                  <a:pt x="99694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 txBox="1"/>
          <p:nvPr/>
        </p:nvSpPr>
        <p:spPr>
          <a:xfrm>
            <a:off x="2418680" y="4384437"/>
            <a:ext cx="3075940" cy="3403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ts val="1680"/>
              </a:lnSpc>
              <a:spcBef>
                <a:spcPts val="110"/>
              </a:spcBef>
              <a:tabLst>
                <a:tab pos="736600" algn="l"/>
                <a:tab pos="1419860" algn="l"/>
              </a:tabLst>
            </a:pP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y</a:t>
            </a:r>
            <a:r>
              <a:rPr sz="1800" i="1" spc="44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	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y</a:t>
            </a:r>
            <a:r>
              <a:rPr sz="1800" i="1" spc="38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	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Symbol"/>
                <a:cs typeface="Symbol"/>
              </a:rPr>
              <a:t></a:t>
            </a:r>
            <a:r>
              <a:rPr sz="1800" spc="-35" dirty="0">
                <a:latin typeface="Times New Roman"/>
                <a:cs typeface="Times New Roman"/>
              </a:rPr>
              <a:t>197.165,1</a:t>
            </a:r>
            <a:r>
              <a:rPr sz="1800" spc="-35" dirty="0">
                <a:latin typeface="Calibri"/>
                <a:cs typeface="Calibri"/>
              </a:rPr>
              <a:t>mm</a:t>
            </a:r>
            <a:r>
              <a:rPr sz="1575" spc="-52" baseline="42328" dirty="0">
                <a:latin typeface="Times New Roman"/>
                <a:cs typeface="Times New Roman"/>
              </a:rPr>
              <a:t>3</a:t>
            </a:r>
            <a:endParaRPr sz="1575" baseline="42328">
              <a:latin typeface="Times New Roman"/>
              <a:cs typeface="Times New Roman"/>
            </a:endParaRPr>
          </a:p>
          <a:p>
            <a:pPr marL="360045">
              <a:lnSpc>
                <a:spcPts val="780"/>
              </a:lnSpc>
              <a:tabLst>
                <a:tab pos="594360" algn="l"/>
                <a:tab pos="1041400" algn="l"/>
                <a:tab pos="1268095" algn="l"/>
              </a:tabLst>
            </a:pPr>
            <a:r>
              <a:rPr sz="1050" dirty="0">
                <a:latin typeface="Times New Roman"/>
                <a:cs typeface="Times New Roman"/>
              </a:rPr>
              <a:t>2	2	3	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2"/>
          <p:cNvSpPr txBox="1"/>
          <p:nvPr/>
        </p:nvSpPr>
        <p:spPr>
          <a:xfrm>
            <a:off x="1156850" y="4246555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3"/>
          <p:cNvSpPr txBox="1"/>
          <p:nvPr/>
        </p:nvSpPr>
        <p:spPr>
          <a:xfrm>
            <a:off x="1103314" y="4700366"/>
            <a:ext cx="206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80" dirty="0">
                <a:latin typeface="Times New Roman"/>
                <a:cs typeface="Times New Roman"/>
              </a:rPr>
              <a:t>i</a:t>
            </a:r>
            <a:r>
              <a:rPr sz="1050" spc="-65" dirty="0">
                <a:latin typeface="Symbol"/>
                <a:cs typeface="Symbol"/>
              </a:rPr>
              <a:t></a:t>
            </a:r>
            <a:r>
              <a:rPr sz="105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732173" y="4538035"/>
            <a:ext cx="168528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53110" algn="l"/>
                <a:tab pos="958850" algn="l"/>
                <a:tab pos="1395095" algn="l"/>
                <a:tab pos="1604645" algn="l"/>
              </a:tabLst>
            </a:pPr>
            <a:r>
              <a:rPr sz="1050" i="1" dirty="0">
                <a:latin typeface="Times New Roman"/>
                <a:cs typeface="Times New Roman"/>
              </a:rPr>
              <a:t>x	i	i	</a:t>
            </a:r>
            <a:r>
              <a:rPr sz="1050" dirty="0">
                <a:latin typeface="Times New Roman"/>
                <a:cs typeface="Times New Roman"/>
              </a:rPr>
              <a:t>1	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5"/>
          <p:cNvSpPr txBox="1"/>
          <p:nvPr/>
        </p:nvSpPr>
        <p:spPr>
          <a:xfrm>
            <a:off x="533200" y="4269577"/>
            <a:ext cx="1866264" cy="4400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  <a:tabLst>
                <a:tab pos="363220" algn="l"/>
              </a:tabLst>
            </a:pPr>
            <a:r>
              <a:rPr sz="1800" i="1" spc="5" dirty="0">
                <a:latin typeface="Times New Roman"/>
                <a:cs typeface="Times New Roman"/>
              </a:rPr>
              <a:t>Q	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4050" spc="15" baseline="-8230" dirty="0">
                <a:latin typeface="Symbol"/>
                <a:cs typeface="Symbol"/>
              </a:rPr>
              <a:t></a:t>
            </a:r>
            <a:r>
              <a:rPr sz="4050" spc="-427" baseline="-823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y</a:t>
            </a:r>
            <a:r>
              <a:rPr sz="1800" i="1" spc="21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y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204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6"/>
          <p:cNvSpPr txBox="1"/>
          <p:nvPr/>
        </p:nvSpPr>
        <p:spPr>
          <a:xfrm>
            <a:off x="2749432" y="3807512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6" name="object 27"/>
          <p:cNvSpPr txBox="1"/>
          <p:nvPr/>
        </p:nvSpPr>
        <p:spPr>
          <a:xfrm>
            <a:off x="2403571" y="3653933"/>
            <a:ext cx="17729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509905" algn="l"/>
              </a:tabLst>
            </a:pP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1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17.62</a:t>
            </a:r>
            <a:r>
              <a:rPr sz="1800" spc="-65" dirty="0">
                <a:latin typeface="Times New Roman"/>
                <a:cs typeface="Times New Roman"/>
              </a:rPr>
              <a:t>7</a:t>
            </a:r>
            <a:r>
              <a:rPr sz="1800" spc="55" dirty="0">
                <a:latin typeface="Calibri"/>
                <a:cs typeface="Calibri"/>
              </a:rPr>
              <a:t>m</a:t>
            </a:r>
            <a:r>
              <a:rPr sz="1800" spc="25" dirty="0">
                <a:latin typeface="Calibri"/>
                <a:cs typeface="Calibri"/>
              </a:rPr>
              <a:t>m</a:t>
            </a:r>
            <a:r>
              <a:rPr sz="1575" baseline="42328" dirty="0">
                <a:latin typeface="Times New Roman"/>
                <a:cs typeface="Times New Roman"/>
              </a:rPr>
              <a:t>2</a:t>
            </a:r>
            <a:endParaRPr sz="1575" baseline="42328">
              <a:latin typeface="Times New Roman"/>
              <a:cs typeface="Times New Roman"/>
            </a:endParaRPr>
          </a:p>
        </p:txBody>
      </p:sp>
      <p:sp>
        <p:nvSpPr>
          <p:cNvPr id="27" name="object 28"/>
          <p:cNvSpPr txBox="1"/>
          <p:nvPr/>
        </p:nvSpPr>
        <p:spPr>
          <a:xfrm>
            <a:off x="1048832" y="3516052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9"/>
          <p:cNvSpPr txBox="1"/>
          <p:nvPr/>
        </p:nvSpPr>
        <p:spPr>
          <a:xfrm>
            <a:off x="995295" y="3969859"/>
            <a:ext cx="2063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80" dirty="0">
                <a:latin typeface="Times New Roman"/>
                <a:cs typeface="Times New Roman"/>
              </a:rPr>
              <a:t>i</a:t>
            </a:r>
            <a:r>
              <a:rPr sz="1050" spc="-65" dirty="0">
                <a:latin typeface="Symbol"/>
                <a:cs typeface="Symbol"/>
              </a:rPr>
              <a:t></a:t>
            </a:r>
            <a:r>
              <a:rPr sz="1050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30"/>
          <p:cNvSpPr txBox="1"/>
          <p:nvPr/>
        </p:nvSpPr>
        <p:spPr>
          <a:xfrm>
            <a:off x="1379811" y="3807512"/>
            <a:ext cx="100012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3550" algn="l"/>
                <a:tab pos="920115" algn="l"/>
              </a:tabLst>
            </a:pPr>
            <a:r>
              <a:rPr sz="1050" i="1" dirty="0">
                <a:latin typeface="Times New Roman"/>
                <a:cs typeface="Times New Roman"/>
              </a:rPr>
              <a:t>i	</a:t>
            </a:r>
            <a:r>
              <a:rPr sz="1050" dirty="0">
                <a:latin typeface="Times New Roman"/>
                <a:cs typeface="Times New Roman"/>
              </a:rPr>
              <a:t>1	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0" name="object 31"/>
          <p:cNvSpPr txBox="1"/>
          <p:nvPr/>
        </p:nvSpPr>
        <p:spPr>
          <a:xfrm>
            <a:off x="558127" y="3539073"/>
            <a:ext cx="1788795" cy="4400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4050" spc="15" baseline="-8230" dirty="0">
                <a:latin typeface="Symbol"/>
                <a:cs typeface="Symbol"/>
              </a:rPr>
              <a:t></a:t>
            </a:r>
            <a:r>
              <a:rPr sz="4050" spc="-472" baseline="-823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dirty="0">
                <a:latin typeface="Times New Roman"/>
                <a:cs typeface="Times New Roman"/>
              </a:rPr>
              <a:t> 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2"/>
          <p:cNvSpPr/>
          <p:nvPr/>
        </p:nvSpPr>
        <p:spPr>
          <a:xfrm>
            <a:off x="604066" y="5395755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100155" y="0"/>
                </a:lnTo>
              </a:path>
            </a:pathLst>
          </a:custGeom>
          <a:ln w="9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3"/>
          <p:cNvSpPr/>
          <p:nvPr/>
        </p:nvSpPr>
        <p:spPr>
          <a:xfrm>
            <a:off x="961306" y="5481656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07" y="0"/>
                </a:lnTo>
              </a:path>
            </a:pathLst>
          </a:custGeom>
          <a:ln w="9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4"/>
          <p:cNvSpPr/>
          <p:nvPr/>
        </p:nvSpPr>
        <p:spPr>
          <a:xfrm>
            <a:off x="1504085" y="5481656"/>
            <a:ext cx="1038860" cy="0"/>
          </a:xfrm>
          <a:custGeom>
            <a:avLst/>
            <a:gdLst/>
            <a:ahLst/>
            <a:cxnLst/>
            <a:rect l="l" t="t" r="r" b="b"/>
            <a:pathLst>
              <a:path w="1038860">
                <a:moveTo>
                  <a:pt x="0" y="0"/>
                </a:moveTo>
                <a:lnTo>
                  <a:pt x="1038516" y="0"/>
                </a:lnTo>
              </a:path>
            </a:pathLst>
          </a:custGeom>
          <a:ln w="9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5"/>
          <p:cNvSpPr txBox="1"/>
          <p:nvPr/>
        </p:nvSpPr>
        <p:spPr>
          <a:xfrm>
            <a:off x="549112" y="5294345"/>
            <a:ext cx="3375660" cy="4857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1795"/>
              </a:lnSpc>
              <a:spcBef>
                <a:spcPts val="125"/>
              </a:spcBef>
            </a:pPr>
            <a:r>
              <a:rPr sz="1800" i="1" spc="20" dirty="0">
                <a:latin typeface="Times New Roman"/>
                <a:cs typeface="Times New Roman"/>
              </a:rPr>
              <a:t>y</a:t>
            </a:r>
            <a:r>
              <a:rPr sz="1800" i="1" spc="75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Symbol"/>
                <a:cs typeface="Symbol"/>
              </a:rPr>
              <a:t>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2700" i="1" spc="52" baseline="37037" dirty="0">
                <a:latin typeface="Times New Roman"/>
                <a:cs typeface="Times New Roman"/>
              </a:rPr>
              <a:t>Q</a:t>
            </a:r>
            <a:r>
              <a:rPr sz="1575" i="1" spc="52" baseline="39682" dirty="0">
                <a:latin typeface="Times New Roman"/>
                <a:cs typeface="Times New Roman"/>
              </a:rPr>
              <a:t>x</a:t>
            </a:r>
            <a:r>
              <a:rPr sz="1575" i="1" spc="457" baseline="39682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Symbol"/>
                <a:cs typeface="Symbol"/>
              </a:rPr>
              <a:t>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2700" spc="-15" baseline="35493" dirty="0">
                <a:latin typeface="Symbol"/>
                <a:cs typeface="Symbol"/>
              </a:rPr>
              <a:t></a:t>
            </a:r>
            <a:r>
              <a:rPr sz="2700" spc="-15" baseline="35493" dirty="0">
                <a:latin typeface="Times New Roman"/>
                <a:cs typeface="Times New Roman"/>
              </a:rPr>
              <a:t>197.165,1</a:t>
            </a:r>
            <a:r>
              <a:rPr sz="2700" spc="-30" baseline="35493" dirty="0">
                <a:latin typeface="Times New Roman"/>
                <a:cs typeface="Times New Roman"/>
              </a:rPr>
              <a:t> </a:t>
            </a:r>
            <a:r>
              <a:rPr sz="1800" spc="25" dirty="0">
                <a:latin typeface="Symbol"/>
                <a:cs typeface="Symbol"/>
              </a:rPr>
              <a:t>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Symbol"/>
                <a:cs typeface="Symbol"/>
              </a:rPr>
              <a:t></a:t>
            </a:r>
            <a:r>
              <a:rPr sz="1800" spc="-40" dirty="0">
                <a:latin typeface="Times New Roman"/>
                <a:cs typeface="Times New Roman"/>
              </a:rPr>
              <a:t>11,185</a:t>
            </a:r>
            <a:r>
              <a:rPr sz="1800" spc="-40" dirty="0">
                <a:latin typeface="Calibri"/>
                <a:cs typeface="Calibri"/>
              </a:rPr>
              <a:t>mm</a:t>
            </a:r>
            <a:endParaRPr sz="1800">
              <a:latin typeface="Calibri"/>
              <a:cs typeface="Calibri"/>
            </a:endParaRPr>
          </a:p>
          <a:p>
            <a:pPr marL="499745">
              <a:lnSpc>
                <a:spcPts val="1795"/>
              </a:lnSpc>
              <a:tabLst>
                <a:tab pos="1148715" algn="l"/>
              </a:tabLst>
            </a:pPr>
            <a:r>
              <a:rPr sz="1800" i="1" spc="25" dirty="0">
                <a:latin typeface="Times New Roman"/>
                <a:cs typeface="Times New Roman"/>
              </a:rPr>
              <a:t>A	</a:t>
            </a:r>
            <a:r>
              <a:rPr sz="1800" spc="-5" dirty="0">
                <a:latin typeface="Times New Roman"/>
                <a:cs typeface="Times New Roman"/>
              </a:rPr>
              <a:t>17.627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5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5268" y="3447950"/>
            <a:ext cx="2487229" cy="27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35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/>
          <p:nvPr/>
        </p:nvSpPr>
        <p:spPr>
          <a:xfrm>
            <a:off x="3285323" y="2777924"/>
            <a:ext cx="5140220" cy="2069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4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lang="en-US" sz="4400" b="1" spc="10" dirty="0">
                <a:solidFill>
                  <a:srgbClr val="6F2F9F"/>
                </a:solidFill>
                <a:latin typeface="Harrington"/>
                <a:cs typeface="Harrington"/>
              </a:rPr>
              <a:t>EKIAN</a:t>
            </a: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</a:p>
          <a:p>
            <a:pPr marL="12700" algn="ctr">
              <a:spcBef>
                <a:spcPts val="100"/>
              </a:spcBef>
            </a:pP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&amp;</a:t>
            </a:r>
          </a:p>
          <a:p>
            <a:pPr marL="12700" algn="ctr">
              <a:spcBef>
                <a:spcPts val="100"/>
              </a:spcBef>
            </a:pPr>
            <a:r>
              <a:rPr lang="en-US" sz="4400" b="1" spc="-5" dirty="0">
                <a:solidFill>
                  <a:srgbClr val="6F2F9F"/>
                </a:solidFill>
                <a:latin typeface="Harrington"/>
                <a:cs typeface="Harrington"/>
              </a:rPr>
              <a:t> TERIMA KASIH</a:t>
            </a:r>
            <a:endParaRPr sz="4400" dirty="0">
              <a:latin typeface="Harrington"/>
              <a:cs typeface="Harrington"/>
            </a:endParaRPr>
          </a:p>
        </p:txBody>
      </p:sp>
    </p:spTree>
    <p:extLst>
      <p:ext uri="{BB962C8B-B14F-4D97-AF65-F5344CB8AC3E}">
        <p14:creationId xmlns:p14="http://schemas.microsoft.com/office/powerpoint/2010/main" val="946633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1142</Words>
  <Application>Microsoft Office PowerPoint</Application>
  <PresentationFormat>Widescreen</PresentationFormat>
  <Paragraphs>287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Harrington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2021-02-21T16:17:12Z</dcterms:created>
  <dcterms:modified xsi:type="dcterms:W3CDTF">2021-02-22T05:39:12Z</dcterms:modified>
</cp:coreProperties>
</file>