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70" r:id="rId9"/>
    <p:sldId id="262" r:id="rId10"/>
    <p:sldId id="271" r:id="rId11"/>
    <p:sldId id="269" r:id="rId12"/>
    <p:sldId id="264" r:id="rId13"/>
    <p:sldId id="265" r:id="rId14"/>
    <p:sldId id="266" r:id="rId15"/>
    <p:sldId id="268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39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3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03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0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55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1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47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8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5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642B66-CBF4-4311-9454-2EC9D75BBC07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7AC5632-2625-438C-BCEC-E7DE587AC6C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61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9508-91FA-40E6-988A-3442EA0D4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353312"/>
            <a:ext cx="9966960" cy="3035808"/>
          </a:xfrm>
        </p:spPr>
        <p:txBody>
          <a:bodyPr>
            <a:normAutofit/>
          </a:bodyPr>
          <a:lstStyle/>
          <a:p>
            <a:r>
              <a:rPr lang="en-US" dirty="0" err="1"/>
              <a:t>Pemodelan</a:t>
            </a:r>
            <a:r>
              <a:rPr lang="en-US" dirty="0"/>
              <a:t> </a:t>
            </a:r>
            <a:r>
              <a:rPr lang="en-US" dirty="0" err="1"/>
              <a:t>Matematik</a:t>
            </a:r>
            <a:r>
              <a:rPr lang="en-US" dirty="0"/>
              <a:t> </a:t>
            </a:r>
            <a:r>
              <a:rPr lang="en-US" dirty="0" err="1"/>
              <a:t>Dinamik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Elektrik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A3F4E-8635-4F5C-89C9-AE02FF921F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0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3D968-A5F8-49EA-BA76-EA71D79E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Hukum </a:t>
            </a:r>
            <a:r>
              <a:rPr lang="en-US" dirty="0" err="1"/>
              <a:t>Kirchof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605DE-B742-4FBC-930B-8B0D4089F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Hukum </a:t>
            </a:r>
            <a:r>
              <a:rPr lang="en-US" sz="2800" dirty="0" err="1"/>
              <a:t>dasar</a:t>
            </a:r>
            <a:r>
              <a:rPr lang="en-US" sz="2800" dirty="0"/>
              <a:t> yang </a:t>
            </a:r>
            <a:r>
              <a:rPr lang="en-US" sz="2800" dirty="0" err="1"/>
              <a:t>mengatur</a:t>
            </a:r>
            <a:r>
              <a:rPr lang="en-US" sz="2800" dirty="0"/>
              <a:t> </a:t>
            </a:r>
            <a:r>
              <a:rPr lang="en-US" sz="2800" dirty="0" err="1"/>
              <a:t>rangkaian</a:t>
            </a:r>
            <a:r>
              <a:rPr lang="en-US" sz="2800" dirty="0"/>
              <a:t> </a:t>
            </a:r>
            <a:r>
              <a:rPr lang="en-US" sz="2800" dirty="0" err="1"/>
              <a:t>listrik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hukum</a:t>
            </a:r>
            <a:r>
              <a:rPr lang="en-US" sz="2800" dirty="0"/>
              <a:t> </a:t>
            </a:r>
            <a:r>
              <a:rPr lang="en-US" sz="2800" dirty="0" err="1"/>
              <a:t>arus</a:t>
            </a:r>
            <a:r>
              <a:rPr lang="en-US" sz="2800" dirty="0"/>
              <a:t> dan </a:t>
            </a:r>
            <a:r>
              <a:rPr lang="en-US" sz="2800" dirty="0" err="1"/>
              <a:t>tegangan</a:t>
            </a:r>
            <a:r>
              <a:rPr lang="en-US" sz="2800" dirty="0"/>
              <a:t> </a:t>
            </a:r>
            <a:r>
              <a:rPr lang="en-US" sz="2800" dirty="0" err="1"/>
              <a:t>Kirchof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Hukum </a:t>
            </a:r>
            <a:r>
              <a:rPr lang="en-US" sz="2800" dirty="0" err="1"/>
              <a:t>arus</a:t>
            </a:r>
            <a:r>
              <a:rPr lang="en-US" sz="2800" dirty="0"/>
              <a:t> </a:t>
            </a:r>
            <a:r>
              <a:rPr lang="en-US" sz="2800" dirty="0" err="1"/>
              <a:t>Kirchof</a:t>
            </a:r>
            <a:r>
              <a:rPr lang="en-US" sz="2800" dirty="0"/>
              <a:t> :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aljabar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semua</a:t>
            </a:r>
            <a:r>
              <a:rPr lang="en-US" sz="2800" dirty="0"/>
              <a:t> </a:t>
            </a:r>
            <a:r>
              <a:rPr lang="en-US" sz="2800" dirty="0" err="1"/>
              <a:t>arus</a:t>
            </a:r>
            <a:r>
              <a:rPr lang="en-US" sz="2800" dirty="0"/>
              <a:t> yang </a:t>
            </a:r>
            <a:r>
              <a:rPr lang="en-US" sz="2800" dirty="0" err="1"/>
              <a:t>masuk</a:t>
            </a:r>
            <a:r>
              <a:rPr lang="en-US" sz="2800" dirty="0"/>
              <a:t> dan </a:t>
            </a:r>
            <a:r>
              <a:rPr lang="en-US" sz="2800" dirty="0" err="1"/>
              <a:t>keluar</a:t>
            </a:r>
            <a:r>
              <a:rPr lang="en-US" sz="2800" dirty="0"/>
              <a:t> </a:t>
            </a:r>
            <a:r>
              <a:rPr lang="en-US" sz="2800" dirty="0" err="1"/>
              <a:t>simpul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nol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juga </a:t>
            </a:r>
            <a:r>
              <a:rPr lang="en-US" sz="2800" dirty="0" err="1"/>
              <a:t>dinyatakan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berikut</a:t>
            </a:r>
            <a:r>
              <a:rPr lang="en-US" sz="2800" dirty="0"/>
              <a:t> :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arus</a:t>
            </a:r>
            <a:r>
              <a:rPr lang="en-US" sz="2800" dirty="0"/>
              <a:t> yang </a:t>
            </a:r>
            <a:r>
              <a:rPr lang="en-US" sz="2800" dirty="0" err="1"/>
              <a:t>memasuki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simpul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arus</a:t>
            </a:r>
            <a:r>
              <a:rPr lang="en-US" sz="2800" dirty="0"/>
              <a:t> yang </a:t>
            </a:r>
            <a:r>
              <a:rPr lang="en-US" sz="2800" dirty="0" err="1"/>
              <a:t>meninggalkan</a:t>
            </a:r>
            <a:r>
              <a:rPr lang="en-US" sz="2800" dirty="0"/>
              <a:t> </a:t>
            </a:r>
            <a:r>
              <a:rPr lang="en-US" sz="2800" dirty="0" err="1"/>
              <a:t>simpul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Hukum </a:t>
            </a:r>
            <a:r>
              <a:rPr lang="en-US" sz="2800" dirty="0" err="1"/>
              <a:t>tegangan</a:t>
            </a:r>
            <a:r>
              <a:rPr lang="en-US" sz="2800" dirty="0"/>
              <a:t> </a:t>
            </a:r>
            <a:r>
              <a:rPr lang="en-US" sz="2800" dirty="0" err="1"/>
              <a:t>Kirchof</a:t>
            </a:r>
            <a:r>
              <a:rPr lang="en-US" sz="2800" dirty="0"/>
              <a:t> : pada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tegangan</a:t>
            </a:r>
            <a:r>
              <a:rPr lang="en-US" sz="2800" dirty="0"/>
              <a:t> yang </a:t>
            </a:r>
            <a:r>
              <a:rPr lang="en-US" sz="2800" dirty="0" err="1"/>
              <a:t>turun</a:t>
            </a:r>
            <a:r>
              <a:rPr lang="en-US" sz="2800" dirty="0"/>
              <a:t> </a:t>
            </a:r>
            <a:r>
              <a:rPr lang="en-US" sz="2800" dirty="0" err="1"/>
              <a:t>sama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tegangan</a:t>
            </a:r>
            <a:r>
              <a:rPr lang="en-US" sz="2800" dirty="0"/>
              <a:t> yang naik di </a:t>
            </a:r>
            <a:r>
              <a:rPr lang="en-US" sz="2800" dirty="0" err="1"/>
              <a:t>sekeliling</a:t>
            </a:r>
            <a:r>
              <a:rPr lang="en-US" sz="2800" dirty="0"/>
              <a:t> loop</a:t>
            </a:r>
          </a:p>
        </p:txBody>
      </p:sp>
    </p:spTree>
    <p:extLst>
      <p:ext uri="{BB962C8B-B14F-4D97-AF65-F5344CB8AC3E}">
        <p14:creationId xmlns:p14="http://schemas.microsoft.com/office/powerpoint/2010/main" val="404609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FCD6-0D29-4D90-9651-8E49C0A4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98" y="421490"/>
            <a:ext cx="7729728" cy="1188720"/>
          </a:xfrm>
        </p:spPr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matematis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95807-9C95-4C20-8A5F-73FD2804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1513"/>
          </a:xfrm>
        </p:spPr>
        <p:txBody>
          <a:bodyPr>
            <a:normAutofit/>
          </a:bodyPr>
          <a:lstStyle/>
          <a:p>
            <a:r>
              <a:rPr lang="en-US" sz="3200" dirty="0"/>
              <a:t>Hukum </a:t>
            </a:r>
            <a:r>
              <a:rPr lang="en-US" sz="3200" dirty="0" err="1"/>
              <a:t>Kirchoff</a:t>
            </a:r>
            <a:r>
              <a:rPr lang="en-US" sz="3200" dirty="0"/>
              <a:t> </a:t>
            </a:r>
            <a:r>
              <a:rPr lang="en-US" sz="3200" dirty="0" err="1"/>
              <a:t>arus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664510-2116-4821-BB78-0277D04AA4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694" y="2537138"/>
            <a:ext cx="3543368" cy="359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366C93-E895-4059-90F6-92C44C42C0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4" y="3105150"/>
            <a:ext cx="2868367" cy="1054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2741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FC1BB-8081-433E-9D32-D2494CB42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836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Hukum </a:t>
            </a:r>
            <a:r>
              <a:rPr lang="en-US" dirty="0" err="1"/>
              <a:t>Kirchoff</a:t>
            </a:r>
            <a:r>
              <a:rPr lang="en-US" dirty="0"/>
              <a:t> </a:t>
            </a:r>
            <a:r>
              <a:rPr lang="en-US" dirty="0" err="1"/>
              <a:t>Teganagan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33E7B-DEB4-4891-97F8-AAF01B0060A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19" y="1442433"/>
            <a:ext cx="5820178" cy="481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B401DE-D933-4713-B4DE-D54E5047675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10" y="1883534"/>
            <a:ext cx="3507749" cy="154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431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7DAA-A404-4DC1-890B-BE5ECE316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557" y="210929"/>
            <a:ext cx="8182232" cy="118872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laplace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R L 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A025841-AE50-427E-989E-7FC10E3DABF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37728" r="13124" b="37080"/>
          <a:stretch/>
        </p:blipFill>
        <p:spPr bwMode="auto">
          <a:xfrm>
            <a:off x="1191505" y="1844494"/>
            <a:ext cx="8718613" cy="4445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9435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1ACFE-8247-46D0-8A5B-8BD13873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275" y="529734"/>
            <a:ext cx="7729728" cy="1188720"/>
          </a:xfrm>
        </p:spPr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L R 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F01981-331B-406C-BB4E-138086C612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2275" y="2801808"/>
                <a:ext cx="4388708" cy="2598095"/>
              </a:xfrm>
            </p:spPr>
            <p:txBody>
              <a:bodyPr>
                <a:normAutofit/>
              </a:bodyPr>
              <a:lstStyle/>
              <a:p>
                <a:r>
                  <a:rPr lang="en-US" sz="2800" i="1" dirty="0" err="1">
                    <a:latin typeface="Cambria Math" panose="02040503050406030204" pitchFamily="18" charset="0"/>
                  </a:rPr>
                  <a:t>v</a:t>
                </a:r>
                <a:r>
                  <a:rPr lang="en-US" sz="2800" b="0" i="1" dirty="0" err="1">
                    <a:latin typeface="Cambria Math" panose="02040503050406030204" pitchFamily="18" charset="0"/>
                  </a:rPr>
                  <a:t>L+vR+vC</a:t>
                </a:r>
                <a:r>
                  <a:rPr lang="en-US" sz="2800" b="0" i="1" dirty="0">
                    <a:latin typeface="Cambria Math" panose="02040503050406030204" pitchFamily="18" charset="0"/>
                  </a:rPr>
                  <a:t>=</a:t>
                </a:r>
                <a:r>
                  <a:rPr lang="en-US" sz="2800" b="0" i="1" dirty="0" err="1">
                    <a:latin typeface="Cambria Math" panose="02040503050406030204" pitchFamily="18" charset="0"/>
                  </a:rPr>
                  <a:t>ei</a:t>
                </a:r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r>
                  <a:rPr lang="en-US" sz="2800" i="1" dirty="0" err="1">
                    <a:latin typeface="Cambria Math" panose="02040503050406030204" pitchFamily="18" charset="0"/>
                  </a:rPr>
                  <a:t>Dalam</a:t>
                </a:r>
                <a:r>
                  <a:rPr lang="en-US" sz="2800" i="1" dirty="0">
                    <a:latin typeface="Cambria Math" panose="02040503050406030204" pitchFamily="18" charset="0"/>
                  </a:rPr>
                  <a:t> Laplace </a:t>
                </a:r>
                <a:r>
                  <a:rPr lang="en-US" sz="2800" i="1" dirty="0" err="1">
                    <a:latin typeface="Cambria Math" panose="02040503050406030204" pitchFamily="18" charset="0"/>
                  </a:rPr>
                  <a:t>menjadi</a:t>
                </a:r>
                <a:r>
                  <a:rPr lang="en-US" sz="2800" i="1" dirty="0">
                    <a:latin typeface="Cambria Math" panose="02040503050406030204" pitchFamily="18" charset="0"/>
                  </a:rPr>
                  <a:t> :</a:t>
                </a:r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𝐿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𝑑𝑖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𝑖𝑑𝑡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𝑒𝑖</m:t>
                        </m:r>
                      </m:e>
                    </m:nary>
                  </m:oMath>
                </a14:m>
                <a:r>
                  <a:rPr lang="en-US" sz="2800" dirty="0"/>
                  <a:t> </a:t>
                </a:r>
              </a:p>
              <a:p>
                <a:pPr marL="0" indent="0">
                  <a:buNone/>
                </a:pPr>
                <a:r>
                  <a:rPr lang="en-US" sz="2800" b="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𝑖𝑑𝑡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nary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F01981-331B-406C-BB4E-138086C612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2275" y="2801808"/>
                <a:ext cx="4388708" cy="2598095"/>
              </a:xfrm>
              <a:blipFill>
                <a:blip r:embed="rId2"/>
                <a:stretch>
                  <a:fillRect l="-2778" t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44A9C60-3C95-4C4A-BECD-6DA359B8DF1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t="50861" r="29159" b="22451"/>
          <a:stretch/>
        </p:blipFill>
        <p:spPr bwMode="auto">
          <a:xfrm>
            <a:off x="5188645" y="2506450"/>
            <a:ext cx="6043647" cy="3412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34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106C-86F7-49E0-B6A2-CF1734522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alihnya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47953-1CA3-458B-9370-E2952D2B38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LsI(s)+RI(s)+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𝐶𝑠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𝑉𝑖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𝐶𝑠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𝑉𝑖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80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L</m:t>
                            </m:r>
                            <m:r>
                              <m:rPr>
                                <m:nor/>
                              </m:rPr>
                              <a:rPr lang="en-US" sz="2800" b="0" i="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  <m:r>
                              <m:rPr>
                                <m:nor/>
                              </m:rPr>
                              <a:rPr lang="en-US" sz="2800" b="0" i="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80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en-US" sz="2800" b="0" i="0" dirty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RC</m:t>
                        </m:r>
                        <m:r>
                          <m:rPr>
                            <m:nor/>
                          </m:rPr>
                          <a:rPr lang="en-US" sz="2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8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)+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47953-1CA3-458B-9370-E2952D2B38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2"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25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5E440-CDAD-463B-8768-6E478D677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 fontScale="90000"/>
          </a:bodyPr>
          <a:lstStyle/>
          <a:p>
            <a:r>
              <a:rPr lang="en-US" dirty="0"/>
              <a:t>Op amp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penguat</a:t>
            </a:r>
            <a:r>
              <a:rPr lang="en-US" dirty="0"/>
              <a:t> </a:t>
            </a:r>
            <a:r>
              <a:rPr lang="en-US" dirty="0" err="1"/>
              <a:t>operasional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83D28-50CE-441C-944B-C94B0BFEC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88906"/>
            <a:ext cx="10058400" cy="4880188"/>
          </a:xfrm>
        </p:spPr>
        <p:txBody>
          <a:bodyPr>
            <a:normAutofit/>
          </a:bodyPr>
          <a:lstStyle/>
          <a:p>
            <a:r>
              <a:rPr lang="en-US" sz="2400" dirty="0" err="1"/>
              <a:t>Penguat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yang popular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Op Amp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penguat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system sensor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sering</a:t>
            </a:r>
            <a:r>
              <a:rPr lang="en-US" sz="2400" dirty="0"/>
              <a:t> juga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filter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DF51BB-30FA-4956-9BB4-CA032F0DBC7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97" y="2196412"/>
            <a:ext cx="5860706" cy="3907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8853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E67E7-7DFF-41F7-844A-597B97DB3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29" y="495135"/>
            <a:ext cx="7729728" cy="1188720"/>
          </a:xfrm>
        </p:spPr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Op Amp inverting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25BCEB0-BF61-4FB5-9BAE-9EC50F896E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0" y="2121407"/>
                <a:ext cx="5032248" cy="424145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b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b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800" b="0" dirty="0"/>
                  <a:t>=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800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b="0" dirty="0"/>
                  <a:t> </a:t>
                </a:r>
              </a:p>
              <a:p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25BCEB0-BF61-4FB5-9BAE-9EC50F896E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0" y="2121407"/>
                <a:ext cx="5032248" cy="424145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694262E-96C0-4C22-9758-B5F097A8449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1" t="40009" r="1431" b="30339"/>
          <a:stretch/>
        </p:blipFill>
        <p:spPr bwMode="auto">
          <a:xfrm>
            <a:off x="727229" y="2121408"/>
            <a:ext cx="4866264" cy="38469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9269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0B1B31-7892-4376-A956-E9191D72B4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9783" y="1270768"/>
                <a:ext cx="10058400" cy="43164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0" dirty="0"/>
                  <a:t>Karena K(0-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800" b="0" dirty="0"/>
                  <a:t>)=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𝑚𝑎𝑘𝑎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)≅</m:t>
                    </m:r>
                  </m:oMath>
                </a14:m>
                <a:r>
                  <a:rPr lang="en-US" sz="2800" b="0" dirty="0"/>
                  <a:t> 0 </a:t>
                </a:r>
                <a:r>
                  <a:rPr lang="en-US" sz="2800" b="0" dirty="0" err="1"/>
                  <a:t>maka</a:t>
                </a:r>
                <a:r>
                  <a:rPr lang="en-US" sz="2800" b="0" dirty="0"/>
                  <a:t>,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dirty="0"/>
              </a:p>
              <a:p>
                <a:r>
                  <a:rPr lang="en-US" sz="2800" b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dirty="0"/>
                          <m:t> </m:t>
                        </m:r>
                      </m:den>
                    </m:f>
                  </m:oMath>
                </a14:m>
                <a:endParaRPr lang="en-US" sz="2800" b="0" dirty="0"/>
              </a:p>
              <a:p>
                <a:r>
                  <a:rPr lang="en-US" sz="2800" b="0" dirty="0" err="1"/>
                  <a:t>Dengan</a:t>
                </a:r>
                <a:r>
                  <a:rPr lang="en-US" sz="2800" b="0" dirty="0"/>
                  <a:t> </a:t>
                </a:r>
                <a:r>
                  <a:rPr lang="en-US" sz="2800" b="0" dirty="0" err="1"/>
                  <a:t>transformasi</a:t>
                </a:r>
                <a:r>
                  <a:rPr lang="en-US" sz="2800" b="0" dirty="0"/>
                  <a:t> </a:t>
                </a:r>
                <a:r>
                  <a:rPr lang="en-US" sz="2800" b="0" dirty="0" err="1"/>
                  <a:t>laplace</a:t>
                </a:r>
                <a:r>
                  <a:rPr lang="en-US" sz="2800" b="0" dirty="0"/>
                  <a:t> :</a:t>
                </a:r>
              </a:p>
              <a:p>
                <a:pPr marL="0" indent="0">
                  <a:buNone/>
                </a:pPr>
                <a:r>
                  <a:rPr lang="en-US" sz="2800" b="0" dirty="0"/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sz="2800" dirty="0"/>
                          <m:t> 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0B1B31-7892-4376-A956-E9191D72B4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9783" y="1270768"/>
                <a:ext cx="10058400" cy="4316463"/>
              </a:xfrm>
              <a:blipFill>
                <a:blip r:embed="rId2"/>
                <a:stretch>
                  <a:fillRect l="-1212" t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223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BDA7-038C-4FD1-9DB2-D56B0673B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Op Amp non inverting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FF8CBA-F602-4E28-859A-0DD0A2D2E5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58898" y="2037876"/>
                <a:ext cx="3516486" cy="405079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e>
                    </m:d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r>
                  <a:rPr lang="en-US" sz="2400" dirty="0"/>
                  <a:t>Jika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2400" b="0" dirty="0"/>
                  <a:t> </a:t>
                </a:r>
                <a:r>
                  <a:rPr lang="en-US" sz="2400" b="0" dirty="0" err="1"/>
                  <a:t>maka</a:t>
                </a:r>
                <a:r>
                  <a:rPr lang="en-US" sz="2400" b="0" dirty="0"/>
                  <a:t> 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FF8CBA-F602-4E28-859A-0DD0A2D2E5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58898" y="2037876"/>
                <a:ext cx="3516486" cy="4050792"/>
              </a:xfrm>
              <a:blipFill>
                <a:blip r:embed="rId2"/>
                <a:stretch>
                  <a:fillRect l="-2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83E5739-45ED-449D-8AA9-DD35D95D20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26486" r="2273" b="47748"/>
          <a:stretch/>
        </p:blipFill>
        <p:spPr>
          <a:xfrm>
            <a:off x="1063752" y="1767015"/>
            <a:ext cx="6773336" cy="348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68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7C81-FA93-4CEE-B161-B86E9F9E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op amp </a:t>
            </a:r>
            <a:r>
              <a:rPr lang="en-US" dirty="0" err="1"/>
              <a:t>sebagai</a:t>
            </a:r>
            <a:r>
              <a:rPr lang="en-US" dirty="0"/>
              <a:t> integrator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6FE9FB-71DA-4405-A1D0-3C174C87B2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28702" y="2017611"/>
                <a:ext cx="4127157" cy="405079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=C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𝑑𝑖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400" dirty="0"/>
                  <a:t>= C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Jika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/>
                  <a:t> = 0 </a:t>
                </a:r>
                <a:r>
                  <a:rPr lang="en-US" sz="2400" b="0" dirty="0" err="1"/>
                  <a:t>maka</a:t>
                </a:r>
                <a:r>
                  <a:rPr lang="en-US" sz="2400" b="0" dirty="0"/>
                  <a:t>,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400" dirty="0"/>
                  <a:t>= C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6FE9FB-71DA-4405-A1D0-3C174C87B2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28702" y="2017611"/>
                <a:ext cx="4127157" cy="4050792"/>
              </a:xfrm>
              <a:blipFill>
                <a:blip r:embed="rId2"/>
                <a:stretch>
                  <a:fillRect l="-2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ABF1C95-E44F-4F77-B195-A14BA4CDE61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6" t="59047" r="23677" b="27519"/>
          <a:stretch/>
        </p:blipFill>
        <p:spPr bwMode="auto">
          <a:xfrm>
            <a:off x="1063751" y="2118690"/>
            <a:ext cx="5510044" cy="3911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5294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1F96-309C-4944-86BD-C674A336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alihnya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8E4CE1-E810-4BDA-BA1B-BE231C12D3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8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(0))</m:t>
                    </m:r>
                  </m:oMath>
                </a14:m>
                <a:endParaRPr lang="en-US" sz="2800" b="0" dirty="0"/>
              </a:p>
              <a:p>
                <a:r>
                  <a:rPr lang="en-US" sz="2800" dirty="0" err="1"/>
                  <a:t>Dengan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kondisi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awal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𝑚𝑎𝑘𝑎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).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r>
                  <a:rPr lang="en-US" sz="2800" dirty="0" err="1"/>
                  <a:t>Sehinga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fungsi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alihnya</a:t>
                </a:r>
                <a:r>
                  <a:rPr lang="en-US" sz="2800" dirty="0"/>
                  <a:t> 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sz="2800" dirty="0"/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8E4CE1-E810-4BDA-BA1B-BE231C12D3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9369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2D6D4-22D1-483A-BE94-F50339A31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005" y="265917"/>
            <a:ext cx="10058400" cy="796764"/>
          </a:xfrm>
        </p:spPr>
        <p:txBody>
          <a:bodyPr>
            <a:normAutofit/>
          </a:bodyPr>
          <a:lstStyle/>
          <a:p>
            <a:r>
              <a:rPr lang="en-US" dirty="0" err="1"/>
              <a:t>tugas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D921A-154A-4DD0-ABFD-56B050A7C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05" y="1062681"/>
            <a:ext cx="10058400" cy="4487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</a:t>
            </a:r>
            <a:r>
              <a:rPr lang="en-US" dirty="0"/>
              <a:t> system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berikut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60F6DA-4BE3-4D11-8BEA-E2AFCEF87BC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6" t="10470" r="2928" b="26068"/>
          <a:stretch/>
        </p:blipFill>
        <p:spPr bwMode="auto">
          <a:xfrm rot="16200000">
            <a:off x="2306512" y="181151"/>
            <a:ext cx="4790469" cy="74511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5008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7ECEE-2165-46EC-B7F2-1A1F965B2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216" y="1048346"/>
            <a:ext cx="10058400" cy="48586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</a:t>
            </a:r>
            <a:r>
              <a:rPr lang="en-US" dirty="0"/>
              <a:t> system </a:t>
            </a:r>
            <a:r>
              <a:rPr lang="en-US" dirty="0" err="1"/>
              <a:t>elektrik</a:t>
            </a:r>
            <a:r>
              <a:rPr lang="en-US" dirty="0"/>
              <a:t> </a:t>
            </a:r>
            <a:r>
              <a:rPr lang="en-US" dirty="0" err="1"/>
              <a:t>berikut</a:t>
            </a:r>
            <a:endParaRPr lang="en-US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92589DC-FA8C-4B37-AEE6-55EE1FB954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2" t="22986" r="25026" b="51394"/>
          <a:stretch/>
        </p:blipFill>
        <p:spPr>
          <a:xfrm>
            <a:off x="1040912" y="1884406"/>
            <a:ext cx="6838580" cy="368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55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E678C-42CB-4985-B6BD-E62623915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426" y="910445"/>
            <a:ext cx="10058400" cy="498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op amp </a:t>
            </a:r>
            <a:r>
              <a:rPr lang="en-US" dirty="0" err="1"/>
              <a:t>berikut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71552-6803-4316-9DDC-311A5AA225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4" t="39099" r="21251" b="32973"/>
          <a:stretch/>
        </p:blipFill>
        <p:spPr>
          <a:xfrm>
            <a:off x="1181057" y="1841156"/>
            <a:ext cx="6189059" cy="422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277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439</TotalTime>
  <Words>373</Words>
  <Application>Microsoft Office PowerPoint</Application>
  <PresentationFormat>Widescreen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Calibri Light</vt:lpstr>
      <vt:lpstr>Cambria Math</vt:lpstr>
      <vt:lpstr>Times New Roman</vt:lpstr>
      <vt:lpstr>Wingdings</vt:lpstr>
      <vt:lpstr>Retrospect</vt:lpstr>
      <vt:lpstr>Pemodelan Matematik Dinamik Sistem Elektrik</vt:lpstr>
      <vt:lpstr>Hukum Kirchof</vt:lpstr>
      <vt:lpstr>Dalam bentuk matematis</vt:lpstr>
      <vt:lpstr> Hukum Kirchoff Teganagan </vt:lpstr>
      <vt:lpstr>Tabel bentuk laplace Rangkaian R L C</vt:lpstr>
      <vt:lpstr>Rangkaian L R C </vt:lpstr>
      <vt:lpstr>Fungsi alihnya </vt:lpstr>
      <vt:lpstr>Op amp atau penguat operasional</vt:lpstr>
      <vt:lpstr>Rangkaian Op Amp inverting</vt:lpstr>
      <vt:lpstr>PowerPoint Presentation</vt:lpstr>
      <vt:lpstr>Rangkaian Op Amp non inverting</vt:lpstr>
      <vt:lpstr>Rangkaian op amp sebagai integrator</vt:lpstr>
      <vt:lpstr>Fungsi alihnya </vt:lpstr>
      <vt:lpstr>tugas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Pemodelan Matematik Dinamik Sistem Elektrik</dc:title>
  <dc:creator>Thinkpad-T450</dc:creator>
  <cp:lastModifiedBy>Thinkpad-T450</cp:lastModifiedBy>
  <cp:revision>29</cp:revision>
  <dcterms:created xsi:type="dcterms:W3CDTF">2020-10-11T13:12:27Z</dcterms:created>
  <dcterms:modified xsi:type="dcterms:W3CDTF">2020-10-20T06:30:31Z</dcterms:modified>
</cp:coreProperties>
</file>