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7" r:id="rId4"/>
    <p:sldId id="278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267" r:id="rId15"/>
    <p:sldId id="265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9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5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4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6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5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38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0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99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99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54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6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3BA59-544D-4499-BC6E-B8832FE6CE85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C4C63-C95B-4E58-977C-8CA7642A4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1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 smtClean="0"/>
              <a:t>Pelabuhan</a:t>
            </a:r>
            <a:r>
              <a:rPr lang="en-US" b="1" dirty="0" smtClean="0"/>
              <a:t> </a:t>
            </a:r>
            <a:r>
              <a:rPr lang="en-US" b="1" dirty="0" err="1" smtClean="0"/>
              <a:t>Ikan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3196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77" y="567255"/>
            <a:ext cx="5427846" cy="73215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 smtClean="0"/>
              <a:t>Pola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Operasional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Pelabuhan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1429401"/>
            <a:ext cx="8934450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51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997568"/>
            <a:ext cx="10106025" cy="528637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69768" y="325904"/>
            <a:ext cx="5052461" cy="61665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 smtClean="0"/>
              <a:t>Pola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Pendaratan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Ikan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0302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6514" y="471003"/>
            <a:ext cx="5398971" cy="104978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 smtClean="0"/>
              <a:t>Pola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Penanganan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Ikan</a:t>
            </a:r>
            <a:endParaRPr 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1690688"/>
            <a:ext cx="1019175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48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Kelas</a:t>
            </a:r>
            <a:r>
              <a:rPr lang="en-US" b="1" dirty="0" smtClean="0"/>
              <a:t> </a:t>
            </a:r>
            <a:r>
              <a:rPr lang="en-US" b="1" dirty="0" err="1" smtClean="0"/>
              <a:t>Pelabuhan</a:t>
            </a:r>
            <a:r>
              <a:rPr lang="en-US" b="1" dirty="0" smtClean="0"/>
              <a:t> </a:t>
            </a:r>
            <a:r>
              <a:rPr lang="en-US" b="1" dirty="0" err="1" smtClean="0"/>
              <a:t>Perikanan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2200" b="1" dirty="0" err="1" smtClean="0"/>
              <a:t>Berdasarkan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Keputusan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Menteri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Kelautan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Perikanan</a:t>
            </a:r>
            <a:r>
              <a:rPr lang="en-US" sz="2200" b="1" dirty="0" smtClean="0"/>
              <a:t> No.165 </a:t>
            </a:r>
            <a:r>
              <a:rPr lang="en-US" sz="2200" b="1" dirty="0" err="1" smtClean="0"/>
              <a:t>Tahun</a:t>
            </a:r>
            <a:r>
              <a:rPr lang="en-US" sz="2200" b="1" dirty="0" smtClean="0"/>
              <a:t> 2000</a:t>
            </a:r>
            <a:endParaRPr lang="en-US" sz="2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853" y="1881888"/>
            <a:ext cx="7083728" cy="359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73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772" y="763855"/>
            <a:ext cx="6438900" cy="2943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772" y="3904749"/>
            <a:ext cx="63627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83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60" y="834490"/>
            <a:ext cx="7371625" cy="305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41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Tata </a:t>
            </a:r>
            <a:r>
              <a:rPr lang="en-US" b="1" dirty="0" err="1" smtClean="0"/>
              <a:t>Ruang</a:t>
            </a:r>
            <a:r>
              <a:rPr lang="en-US" b="1" dirty="0" smtClean="0"/>
              <a:t> </a:t>
            </a:r>
            <a:r>
              <a:rPr lang="en-US" b="1" dirty="0" err="1" smtClean="0"/>
              <a:t>Pelabuhan</a:t>
            </a:r>
            <a:r>
              <a:rPr lang="en-US" b="1" dirty="0" smtClean="0"/>
              <a:t> </a:t>
            </a:r>
            <a:r>
              <a:rPr lang="en-US" b="1" dirty="0" err="1" smtClean="0"/>
              <a:t>Perikanan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Zona </a:t>
            </a:r>
            <a:r>
              <a:rPr lang="en-US" dirty="0" err="1" smtClean="0"/>
              <a:t>Bongkar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endParaRPr lang="en-US" dirty="0" smtClean="0"/>
          </a:p>
          <a:p>
            <a:r>
              <a:rPr lang="en-US" dirty="0" smtClean="0"/>
              <a:t>Zona </a:t>
            </a:r>
            <a:r>
              <a:rPr lang="en-US" dirty="0" err="1" smtClean="0"/>
              <a:t>Tambat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r>
              <a:rPr lang="en-US" dirty="0" smtClean="0"/>
              <a:t> Dan </a:t>
            </a:r>
            <a:r>
              <a:rPr lang="en-US" dirty="0" err="1" smtClean="0"/>
              <a:t>Perbekalan</a:t>
            </a:r>
            <a:endParaRPr lang="en-US" dirty="0" smtClean="0"/>
          </a:p>
          <a:p>
            <a:r>
              <a:rPr lang="en-US" dirty="0" smtClean="0"/>
              <a:t>Zona </a:t>
            </a:r>
            <a:r>
              <a:rPr lang="en-US" dirty="0" err="1" smtClean="0"/>
              <a:t>Perbaikan</a:t>
            </a:r>
            <a:r>
              <a:rPr lang="en-US" dirty="0" smtClean="0"/>
              <a:t> </a:t>
            </a:r>
            <a:r>
              <a:rPr lang="en-US" dirty="0" err="1" smtClean="0"/>
              <a:t>Kapal</a:t>
            </a:r>
            <a:endParaRPr lang="en-US" dirty="0" smtClean="0"/>
          </a:p>
          <a:p>
            <a:r>
              <a:rPr lang="en-US" dirty="0" smtClean="0"/>
              <a:t>Zona </a:t>
            </a:r>
            <a:r>
              <a:rPr lang="en-US" dirty="0" err="1" smtClean="0"/>
              <a:t>Pelelangan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 smtClean="0"/>
          </a:p>
          <a:p>
            <a:r>
              <a:rPr lang="en-US" dirty="0" smtClean="0"/>
              <a:t>Zona </a:t>
            </a:r>
            <a:r>
              <a:rPr lang="en-US" dirty="0" err="1" smtClean="0"/>
              <a:t>Pengolahan</a:t>
            </a:r>
            <a:r>
              <a:rPr lang="en-US" dirty="0" smtClean="0"/>
              <a:t> </a:t>
            </a:r>
            <a:r>
              <a:rPr lang="en-US" dirty="0" err="1" smtClean="0"/>
              <a:t>Ikan</a:t>
            </a:r>
            <a:endParaRPr lang="en-US" dirty="0" smtClean="0"/>
          </a:p>
          <a:p>
            <a:r>
              <a:rPr lang="en-US" dirty="0" smtClean="0"/>
              <a:t>Zona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Perikanan</a:t>
            </a:r>
            <a:r>
              <a:rPr lang="en-US" dirty="0" smtClean="0"/>
              <a:t> Modern</a:t>
            </a:r>
          </a:p>
          <a:p>
            <a:r>
              <a:rPr lang="en-US" dirty="0" smtClean="0"/>
              <a:t>Zona </a:t>
            </a:r>
            <a:r>
              <a:rPr lang="en-US" dirty="0" err="1" smtClean="0"/>
              <a:t>Umum</a:t>
            </a:r>
            <a:endParaRPr lang="en-US" dirty="0" smtClean="0"/>
          </a:p>
          <a:p>
            <a:r>
              <a:rPr lang="en-US" dirty="0" smtClean="0"/>
              <a:t>Zona </a:t>
            </a:r>
            <a:r>
              <a:rPr lang="en-US" dirty="0" err="1" smtClean="0"/>
              <a:t>Administrasi</a:t>
            </a:r>
            <a:endParaRPr lang="en-US" dirty="0" smtClean="0"/>
          </a:p>
          <a:p>
            <a:r>
              <a:rPr lang="en-US" dirty="0" smtClean="0"/>
              <a:t>Zona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Penunjang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71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718" y="2422900"/>
            <a:ext cx="3387291" cy="1325563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Pengelompokan</a:t>
            </a:r>
            <a:r>
              <a:rPr lang="en-US" sz="3200" b="1" dirty="0" smtClean="0"/>
              <a:t> zona </a:t>
            </a:r>
            <a:r>
              <a:rPr lang="en-US" sz="3200" b="1" dirty="0" err="1" smtClean="0"/>
              <a:t>kegiatan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023" y="278190"/>
            <a:ext cx="5730299" cy="653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1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51679"/>
            <a:ext cx="3117783" cy="1325563"/>
          </a:xfrm>
        </p:spPr>
        <p:txBody>
          <a:bodyPr>
            <a:noAutofit/>
          </a:bodyPr>
          <a:lstStyle/>
          <a:p>
            <a:r>
              <a:rPr lang="en-US" sz="3200" b="1" dirty="0" err="1" smtClean="0"/>
              <a:t>Pembagian</a:t>
            </a:r>
            <a:r>
              <a:rPr lang="en-US" sz="3200" b="1" dirty="0" smtClean="0"/>
              <a:t> Zona di </a:t>
            </a:r>
            <a:r>
              <a:rPr lang="en-US" sz="3200" b="1" dirty="0" err="1" smtClean="0"/>
              <a:t>Pelabuhan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Perikanan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Cilacap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742" y="496955"/>
            <a:ext cx="7528209" cy="636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59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Dermaga</a:t>
            </a:r>
            <a:r>
              <a:rPr lang="en-US" b="1" dirty="0" smtClean="0"/>
              <a:t> di </a:t>
            </a:r>
            <a:r>
              <a:rPr lang="en-US" b="1" dirty="0" err="1" smtClean="0"/>
              <a:t>Pelabuhan</a:t>
            </a:r>
            <a:r>
              <a:rPr lang="en-US" b="1" dirty="0" smtClean="0"/>
              <a:t> </a:t>
            </a:r>
            <a:r>
              <a:rPr lang="en-US" b="1" dirty="0" err="1" smtClean="0"/>
              <a:t>Perikanan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Bongkar</a:t>
            </a:r>
            <a:endParaRPr lang="en-US" dirty="0" smtClean="0"/>
          </a:p>
          <a:p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Tambat</a:t>
            </a:r>
            <a:endParaRPr lang="en-US" dirty="0" smtClean="0"/>
          </a:p>
          <a:p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Perbekalan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04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Dasar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Perencanaan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Fasilitas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Pelabuhan</a:t>
            </a:r>
            <a:r>
              <a:rPr lang="en-US" sz="4000" b="1" dirty="0" smtClean="0"/>
              <a:t> (1)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46751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Dermaga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Pendaratan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799" y="2772376"/>
            <a:ext cx="8039100" cy="1428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99" y="4201126"/>
            <a:ext cx="2324100" cy="866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2490" y="4201126"/>
            <a:ext cx="7372350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51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01597"/>
            <a:ext cx="10515600" cy="4351338"/>
          </a:xfrm>
        </p:spPr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409" y="1410391"/>
            <a:ext cx="7953375" cy="1666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409" y="3077266"/>
            <a:ext cx="2371725" cy="857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718" y="3077266"/>
            <a:ext cx="6524625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16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347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Dermaga</a:t>
            </a:r>
            <a:r>
              <a:rPr lang="en-US" dirty="0" smtClean="0"/>
              <a:t> </a:t>
            </a:r>
            <a:r>
              <a:rPr lang="en-US" dirty="0" err="1" smtClean="0"/>
              <a:t>Tambat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20003"/>
            <a:ext cx="8310366" cy="11766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158" y="2298266"/>
            <a:ext cx="2315591" cy="6374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58" y="3078807"/>
            <a:ext cx="4920431" cy="105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63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0308" y="2723786"/>
            <a:ext cx="3473918" cy="589916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 smtClean="0"/>
              <a:t>Posisi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Pendaratan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Kapal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755" y="471639"/>
            <a:ext cx="5845025" cy="23129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862" y="3842835"/>
            <a:ext cx="5216810" cy="22115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887" y="3219450"/>
            <a:ext cx="3324225" cy="4191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099481" y="5993609"/>
            <a:ext cx="4255571" cy="589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err="1" smtClean="0"/>
              <a:t>Dermaga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Tambat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dan</a:t>
            </a:r>
            <a:r>
              <a:rPr lang="en-US" sz="1800" b="1" dirty="0" smtClean="0"/>
              <a:t> Cara </a:t>
            </a:r>
            <a:r>
              <a:rPr lang="en-US" sz="1800" b="1" dirty="0" err="1" smtClean="0"/>
              <a:t>Kapal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Bertambat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97588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Pelabuhan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Pendaratan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 err="1" smtClean="0"/>
              <a:t>Dasar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Perencanaan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Fasilitas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Pelabuhan</a:t>
            </a:r>
            <a:r>
              <a:rPr lang="en-US" sz="4000" b="1" dirty="0" smtClean="0"/>
              <a:t> (2)</a:t>
            </a:r>
            <a:endParaRPr lang="en-US" sz="4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927935"/>
            <a:ext cx="7975438" cy="10087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936733"/>
            <a:ext cx="1960472" cy="6448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609" y="4071670"/>
            <a:ext cx="4866778" cy="196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10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4050" y="4691062"/>
            <a:ext cx="2703897" cy="520399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 smtClean="0"/>
              <a:t>Ruang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Kebebasan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Kapal</a:t>
            </a:r>
            <a:endParaRPr lang="en-US" sz="2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286" y="1722923"/>
            <a:ext cx="6815424" cy="286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13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795722"/>
            <a:ext cx="10515600" cy="56050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Perbekalan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Tambat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589" y="1266158"/>
            <a:ext cx="8031747" cy="14449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588" y="4908884"/>
            <a:ext cx="1788319" cy="5634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589" y="3356508"/>
            <a:ext cx="8207224" cy="14368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734" y="4908883"/>
            <a:ext cx="1372152" cy="98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11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248" y="540849"/>
            <a:ext cx="6749014" cy="4911411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57316" y="5673640"/>
            <a:ext cx="2010878" cy="530025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err="1" smtClean="0"/>
              <a:t>Kolam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Tambat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12667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80449" y="612841"/>
            <a:ext cx="10515600" cy="567245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Perairan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Manuver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84" y="1034917"/>
            <a:ext cx="7439526" cy="26813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15" y="3734451"/>
            <a:ext cx="1549857" cy="5090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889" y="3871872"/>
            <a:ext cx="3764430" cy="10122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082" y="4908766"/>
            <a:ext cx="7196179" cy="7292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415" y="5638036"/>
            <a:ext cx="1195128" cy="58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255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3089"/>
            <a:ext cx="6238875" cy="3381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964" y="1463089"/>
            <a:ext cx="543877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95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57220"/>
            <a:ext cx="10515600" cy="550882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Putar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6. Luas </a:t>
            </a:r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Pelabuhan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730" y="1156837"/>
            <a:ext cx="7201502" cy="19405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983" y="3097361"/>
            <a:ext cx="2237672" cy="5217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730" y="4296126"/>
            <a:ext cx="7502706" cy="12634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5983" y="5559622"/>
            <a:ext cx="7425453" cy="65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90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30474"/>
            <a:ext cx="10515600" cy="515269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7. </a:t>
            </a:r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Pelabuhan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Badai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041" y="1421631"/>
            <a:ext cx="7249327" cy="29900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151" y="4575925"/>
            <a:ext cx="3703463" cy="5543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625" y="4585450"/>
            <a:ext cx="4881046" cy="149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658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637"/>
            <a:ext cx="10515600" cy="1325563"/>
          </a:xfrm>
        </p:spPr>
        <p:txBody>
          <a:bodyPr/>
          <a:lstStyle/>
          <a:p>
            <a:r>
              <a:rPr lang="en-US" b="1" dirty="0" err="1" smtClean="0"/>
              <a:t>Tempat</a:t>
            </a:r>
            <a:r>
              <a:rPr lang="en-US" b="1" dirty="0" smtClean="0"/>
              <a:t> </a:t>
            </a:r>
            <a:r>
              <a:rPr lang="en-US" b="1" dirty="0" err="1" smtClean="0"/>
              <a:t>Pelelangan</a:t>
            </a:r>
            <a:r>
              <a:rPr lang="en-US" b="1" dirty="0" smtClean="0"/>
              <a:t> </a:t>
            </a:r>
            <a:r>
              <a:rPr lang="en-US" b="1" dirty="0" err="1" smtClean="0"/>
              <a:t>Ikan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851" y="937458"/>
            <a:ext cx="7035263" cy="24316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979" y="3426893"/>
            <a:ext cx="1406743" cy="7600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774" y="3476220"/>
            <a:ext cx="6554253" cy="1970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5976" y="5637028"/>
            <a:ext cx="7055518" cy="103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90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143</Words>
  <Application>Microsoft Office PowerPoint</Application>
  <PresentationFormat>Widescreen</PresentationFormat>
  <Paragraphs>48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Pelabuhan Ikan</vt:lpstr>
      <vt:lpstr>Pola Operasional Pelabuhan</vt:lpstr>
      <vt:lpstr>Pola Pendaratan Ikan</vt:lpstr>
      <vt:lpstr>Pola Penanganan Ikan</vt:lpstr>
      <vt:lpstr>Kelas Pelabuhan Perikanan Berdasarkan Keputusan Menteri Kelautan dan Perikanan No.165 Tahun 2000</vt:lpstr>
      <vt:lpstr>PowerPoint Presentation</vt:lpstr>
      <vt:lpstr>PowerPoint Presentation</vt:lpstr>
      <vt:lpstr>Tata Ruang Pelabuhan Perikanan</vt:lpstr>
      <vt:lpstr>Pengelompokan zona kegiatan</vt:lpstr>
      <vt:lpstr>Pembagian Zona di Pelabuhan Perikanan Cilacap</vt:lpstr>
      <vt:lpstr>Dermaga di Pelabuhan Perikanan</vt:lpstr>
      <vt:lpstr>Dasar Perencanaan Fasilitas Pelabuhan (1)</vt:lpstr>
      <vt:lpstr>PowerPoint Presentation</vt:lpstr>
      <vt:lpstr>PowerPoint Presentation</vt:lpstr>
      <vt:lpstr>Posisi Pendaratan Kapal</vt:lpstr>
      <vt:lpstr>Dasar Perencanaan Fasilitas Pelabuhan (2)</vt:lpstr>
      <vt:lpstr>Ruang Kebebasan Kapal</vt:lpstr>
      <vt:lpstr>PowerPoint Presentation</vt:lpstr>
      <vt:lpstr>Kolam Tambat</vt:lpstr>
      <vt:lpstr>PowerPoint Presentation</vt:lpstr>
      <vt:lpstr>PowerPoint Presentation</vt:lpstr>
      <vt:lpstr>PowerPoint Presentation</vt:lpstr>
      <vt:lpstr>PowerPoint Presentation</vt:lpstr>
      <vt:lpstr>Tempat Pelelangan Ikan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Pelabuhan Ikan</dc:title>
  <dc:creator>Mr.Luqman</dc:creator>
  <cp:lastModifiedBy>Mr.Luqman</cp:lastModifiedBy>
  <cp:revision>19</cp:revision>
  <dcterms:created xsi:type="dcterms:W3CDTF">2022-12-07T12:38:32Z</dcterms:created>
  <dcterms:modified xsi:type="dcterms:W3CDTF">2022-12-08T07:26:15Z</dcterms:modified>
</cp:coreProperties>
</file>